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33"/>
  </p:notesMasterIdLst>
  <p:sldIdLst>
    <p:sldId id="570" r:id="rId2"/>
    <p:sldId id="555" r:id="rId3"/>
    <p:sldId id="599" r:id="rId4"/>
    <p:sldId id="585" r:id="rId5"/>
    <p:sldId id="586" r:id="rId6"/>
    <p:sldId id="605" r:id="rId7"/>
    <p:sldId id="606" r:id="rId8"/>
    <p:sldId id="594" r:id="rId9"/>
    <p:sldId id="595" r:id="rId10"/>
    <p:sldId id="596" r:id="rId11"/>
    <p:sldId id="597" r:id="rId12"/>
    <p:sldId id="601" r:id="rId13"/>
    <p:sldId id="602" r:id="rId14"/>
    <p:sldId id="603" r:id="rId15"/>
    <p:sldId id="604" r:id="rId16"/>
    <p:sldId id="598" r:id="rId17"/>
    <p:sldId id="579" r:id="rId18"/>
    <p:sldId id="571" r:id="rId19"/>
    <p:sldId id="572" r:id="rId20"/>
    <p:sldId id="573" r:id="rId21"/>
    <p:sldId id="574" r:id="rId22"/>
    <p:sldId id="575" r:id="rId23"/>
    <p:sldId id="576" r:id="rId24"/>
    <p:sldId id="584" r:id="rId25"/>
    <p:sldId id="577" r:id="rId26"/>
    <p:sldId id="583" r:id="rId27"/>
    <p:sldId id="607" r:id="rId28"/>
    <p:sldId id="556" r:id="rId29"/>
    <p:sldId id="569" r:id="rId30"/>
    <p:sldId id="557" r:id="rId31"/>
    <p:sldId id="558" r:id="rId32"/>
  </p:sldIdLst>
  <p:sldSz cx="9144000" cy="6858000" type="screen4x3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293" autoAdjust="0"/>
    <p:restoredTop sz="77273" autoAdjust="0"/>
  </p:normalViewPr>
  <p:slideViewPr>
    <p:cSldViewPr>
      <p:cViewPr varScale="1">
        <p:scale>
          <a:sx n="99" d="100"/>
          <a:sy n="99" d="100"/>
        </p:scale>
        <p:origin x="-744" y="-67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17431 11768 1806,'0'0'2193,"0"0"-258,0 0 129,0 0-774,0-12-129,0 12-129,0 0-129,0 0-129,0 0 0,0-13-129,0 13 129,0 0-129,0 0 129,-4-11 0,4 11-129,0 0 129,0 0-129,-11-11-129,11 11 0,0 0 0,0 0-129,-17-9 129,17 9-129,0 0 0,-11-4 0,11 4-129,-11 0 0,11 0-129,-11 0 129,11 0-129,-14 8 0,14-8-129,-14 13 258,14-13-129,-15 17-129,15-17 129,-15 21 0,9-9-129,1 2 129,2-2 0,0 3-129,2 1 129,1-3-129,0 0 129,4 0-129,-4-13 129,14 18-129,-14-18 129,20 13-129,-10-9 129,3 1-129,0-5 129,1 0-129,-1 0 0,1-4 129,-1-3-129,2-1 0,-2-2 0,0-3 0,0 1 0,-1-1 0,-2-2 0,-3 3-129,-3 0 258,-4 1-129,0 11 0,-4-18 0,4 18 129,-23-12-129,8 11 0,-4-1 0,2 2 0,-2 0 0,2 3 0,1 2 0,-1 2-258,4-1 0,5 6-774,-5-8-1806,12 8-1548,1-12-258,0 22-129,0-22-387</inkml:trace>
  <inkml:trace contextRef="#ctx0" brushRef="#br0" timeOffset="1028.0588">17372 11951 2580,'0'0'3741,"0"0"129,0 0-774,0 0-645,0 0-645,0 0-258,0 0-516,0 0 0,0 0-129,0 0-129,0 11-258,1 0-129,-1 6-129,0 5 0,0 0-129,0 2 129,0 3-129,0 4-129,3 0 0,-1 0 129,2-2-129,-1 1 0,0-1 129,1 3-129,1 0 129,-3-1-129,-2 0 258,3 1-258,-3-1 258,0 5-258,0-1 129,0 3 0,0-6 0,0 4 0,-3 0 0,2 1 0,0-3 0,0-1-129,-1 1 129,0-3-129,1 1 0,0-1 129,-1-4 0,2 0-129,0 1 0,0-1 0,0-2 0,0-1-129,0-3 129,0 1 0,0 3 0,0-1-129,2 0 129,0-2 0,0 2 0,0-2 0,-1 4 0,0-1 0,-1-4 0,1 0 129,-1-1-258,0 2 258,0-1-129,0-1 0,0-5 0,0-1 0,0 1 0,0-3 0,0-2 0,0-10 0,0 0 0,0 14-129,0-14 129,0 0-129,0 0-129,0 0-258,0 0-1161,0 0-2709,0 0-129,0-11-387,0 11-258</inkml:trace>
  <inkml:trace contextRef="#ctx0" brushRef="#br0" timeOffset="1712.0979">17257 13302 1419,'-3'-14'3870,"3"14"258,0 0-516,0 0-774,0 0-645,0 0-258,0 0-645,0 0 0,0 0-387,12 14-387,-12-14 129,15 20-258,-8-8-129,2 5 0,-1 0-129,1 2 0,-1-1 0,-2 2 0,3 0-129,-2-3 0,0-3 0,-1-3 0,-6-11 129,13 14-129,-13-14 129,13 0-129,-13 0 0,11-5 129,-11 5 0,13-21-129,-7 5 129,3 2 0,0-5-129,0 1 129,-1-1 0,5 5 0,-1-3-129,-1 5 0,0 0 0,-11 12-129,22-13-387,-18 1-1677,7 12-2193,-11 0-258,0 0-387,11 0-387</inkml:trace>
  <inkml:trace contextRef="#ctx0" brushRef="#br0" timeOffset="2911.1665">17406 13633 3483,'0'0'3999,"0"0"-129,0 0-903,0 0-645,0 0-774,0 0-129,-8-1-258,8 1-258,0 0-129,0 0-258,-17 6 0,17-6-258,0 0 129,-15 12-129,15-12 129,-11 8-258,11-8 129,-11 14-129,11-14 0,-9 15 0,9-15-129,-10 18 129,7-7-129,-1 0 0,4-11 129,-3 20-258,3-20 258,0 21-129,0-21 129,0 21-129,0-21 129,7 19 0,-1-6-129,-6-13 129,20 18 0,-10-12-129,4-2 0,0-2 129,2 1-129,-1-3 129,0 0-129,1-5 0,1-2 0,-4-2 0,2-2 0,-3-1 0,0-2 0,-4-3 0,-2-3 0,-5 1 0,-1 1 0,-5 0 0,-4 1 129,-4 3-129,-1 6 0,-3 3 129,1 3-129,-3 2 0,4 3 0,1 6 0,1 1 0,1 1-129,12-11 129,-14 17-129,12-7 0,2-10-903,0 12-3354,0-12-129,9 12-258,-9-12-645</inkml:trace>
  <inkml:trace contextRef="#ctx0" brushRef="#br0" timeOffset="14291.8174">17754 11743 645,'0'0'3612,"0"0"645,0 0-903,0 0-645,0 0-387,0 0-516,16 3-387,-16-3-258,20 0-258,-10 0-387,7 0-129,-1-2-129,4 1 0,-1-5-129,3 1 0,-2-2 129,-1-5-129,-1-1 0,1 1-129,-5-3 258,-4 1-258,-4-1 129,-1 4-129,-5-1 129,0 12-129,-10-15 0,0 10 0,-5 1 0,0 1 0,-1 1 0,-2 2 0,1 0 0,2 0 0,-2 0 0,4 4 0,0 1 0,3 7 0,-1 1 0,0 1 0,2 2 0,1 4 0,1 0 129,0 0-129,4 3 129,3-3 0,0 0 0,7 1 129,2-2-129,5-2 0,4-3 0,0-1 129,3-4-129,2-2 0,0 0 0,-2-4 0,2-3 0,-1 0-129,-3-4 0,1-4 0,-2 3-129,-3-7-387,5 7-903,-11-7-3096,6 0 0,-6-3-387,2 3-387</inkml:trace>
  <inkml:trace contextRef="#ctx0" brushRef="#br0" timeOffset="14787.8458">18158 11625 5547,'11'-10'4773,"-11"10"-387,12 6 0,-3 11-2709,-9-17-129,6 26-645,-5-9-258,3 7-258,-1-7 129,2 4-258,-3-7-129,3 0 0,-5-14-129,6 14 0,-6-14 129,0 0-129,14 0 0,-14 0 0,12-17 0,-5 3-129,1-1 129,0-3 0,3-5 0,2 4-129,1 0 129,-1-1 0,2 3 0,-1 3 0,-3 3 0,1 7 0,-12 4 0,18 0 129,-10 11-129,-3 5 129,-3 3 0,1 3 0,-3 2-129,1 0 129,0 3 0,-1-5-129,0-5 129,5-1-129,-2-3 0,-3-13-129,13 17-129,-13-17-387,17 10-1032,-17-10-2580,15-4-387,-8-8-258,3-1-258</inkml:trace>
  <inkml:trace contextRef="#ctx0" brushRef="#br0" timeOffset="15147.8664">18575 11252 6966,'0'0'4515,"13"0"0,-12 17-387,-1 0-3225,0 15 129,0-3-387,0 10-258,-1-3 0,1 3-129,0-3 0,0 0-129,0 0 129,2-1 0,1-4-129,4-2 129,1-9-129,6 0 0,1-7 0,5-3 0,2-4 0,2-6 0,1 0-129,-1-6-129,1 1-258,-8-12-645,6 12-1677,-12-12-1548,-1 1-516,-10-4 0,0 3-516</inkml:trace>
  <inkml:trace contextRef="#ctx0" brushRef="#br0" timeOffset="15384.88">18523 11483 4902,'-11'0'4902,"11"0"-387,0 0 129,0-15-2967,20 15-129,-10-11-258,11 9-387,-1-5-258,4 5-387,2-1-129,-1-3-258,4 6-387,-8-3-1032,9 3-2580,-10-1-516,1 1 0,-4-1-516</inkml:trace>
  <inkml:trace contextRef="#ctx0" brushRef="#br0" timeOffset="15795.9035">18868 11443 3096,'16'-3'4902,"1"-3"-129,-6 6-129,-11 0-1935,24 1-387,-24-1-903,17 16-387,-12-4-516,1 8-258,-3-2 0,-1 3-129,-2-3-129,0 0 0,0-3 129,-1-2-129,1-13 129,-5 17-129,5-17 129,0 0-129,0 0 0,0 0 0,-4-14-129,4 1 129,0-3-129,1-1 258,5 0-258,2 0 258,-1-2-129,4 2 129,-2 4 0,3 3 0,-12 10 0,19-11-129,-19 11 0,17-2-258,-5 5-387,-12-3-645,20 16-1419,-20-16-2064,18 12 0,-18-12-258,18 5-387</inkml:trace>
  <inkml:trace contextRef="#ctx0" brushRef="#br0" timeOffset="16291.9318">19179 11455 2451,'12'-5'4773,"-12"5"-129,0 0-258,0 0-1290,5 12-1161,-5-12-387,0 23-516,0-23-258,0 26-258,1-14-129,4 3 0,1-3 0,1-1-129,-7-11 0,25 12-258,-9-9 129,2-3 0,5-4-129,0-4 129,1-4-129,1-4 0,-1 2-129,1-3 258,-4 2-129,-5 0 129,-1 5-129,-4 2-129,-11 8 258,0 0-129,0 0 0,0 0 0,-2 18 0,-10-1 0,-1 2 129,-1 10-129,-1 0 0,0 5 129,1 1-129,2 2 129,0-2-129,-1 3 129,2-1-258,2-4 258,-2-2-129,3-3 0,1-4 129,-1-7-129,3 0 0,2-8 129,3-9-258,-6 12 0,6-12-645,0 0-3612,0 0-387,0 0-258,-5-9-387</inkml:trace>
  <inkml:trace contextRef="#ctx0" brushRef="#br0" timeOffset="39451.2565">22407 13083 774,'24'13'3999,"-24"-13"387,22 0-1290,-2 3-516,-7-6-645,13 3-258,-9-7-516,11 5-129,-7-9-387,6 5 129,-5-6-516,4 2 258,-10-2-258,3 2 0,-9-2 0,1 0-129,-8 0 0,-3 12 0,0-19 0,0 19-129,-16-17 129,2 9-129,-4 1 0,1 2 0,-4 2 0,-3 3 0,0 0 0,3 5 0,-1 5 0,0 5 0,1 2 0,3 2 0,1 5 129,4-2-129,-1-1 258,5 7-258,4-2 129,3-2 0,2-1 129,2 0-258,5-3 129,5 0 0,3-3 0,2-6-129,2-2 129,3-3 0,3-6-129,1 0 129,-2 0-129,1-5 0,1-3 0,-4 1-258,1 3-774,-13-6-3096,10 3-516,-8-7-387,3 2-516</inkml:trace>
  <inkml:trace contextRef="#ctx0" brushRef="#br0" timeOffset="39855.2792">23111 12929 903,'0'0'4128,"0"0"645,-4 8-1032,1 8-1419,-14-10-258,10 15-258,-13-9-516,9 10-129,-9-6-387,6 6-258,-5-2-129,4 0-129,-4 4 258,3-2-387,0-1 0,4-4 0,1 1-129,3-4 0,2-4-258,6-10-258,-3 14-903,3-14-2967,-5-9-258,5-3-258,0-1-645</inkml:trace>
  <inkml:trace contextRef="#ctx0" brushRef="#br0" timeOffset="40212.3">22845 12925 3096,'-5'-10'4902,"5"10"-129,0 0-258,-3-12-2064,3 12-903,0 0-387,16 17-387,-16-17-129,20 24-258,-9-7 129,5 2-258,-3-1 0,3 3-129,0 0 129,1-1-129,2-3 0,0 0 0,1-3 0,4-4-129,-2 0 129,1-8-129,-1 1-129,-3-3 0,2 0 0,-6-3-387,0 3-516,-13-14-2193,-2 14-1419,7-15-516,-7 15-129,-1-17-129</inkml:trace>
  <inkml:trace contextRef="#ctx0" brushRef="#br0" timeOffset="40600.3222">23310 12871 6966,'12'-1'4515,"-12"1"0,0 0-1290,0 0-2322,14 9-129,-14-9-129,5 17 0,-5-5-129,0 5-129,0-1 0,0 6 0,-5-2-258,0 3 129,-2-3-129,2 0 129,-3-3-129,6-1-129,0-6 129,2-10-258,0 15-387,0-15-1290,0 0-2580,11-13-387,-1 5-258,-2-8-516</inkml:trace>
  <inkml:trace contextRef="#ctx0" brushRef="#br0" timeOffset="40828.3352">23367 12647 8385,'-13'0'4644,"13"0"-258,0 0-258,0 0-3741,0 0-258,3 9-645,-3-9-1032,14 8-2709,0-4-129,-2 4-516,0-4 129</inkml:trace>
  <inkml:trace contextRef="#ctx0" brushRef="#br0" timeOffset="41335.3642">23647 12588 9804,'-3'34'4773,"1"-17"-129,-3-3-1290,5 11-2451,-5-3-258,4 8-129,-4 2-258,2 2 0,-3 0-129,1 1 0,-2-2-129,0-2 129,-1 3-129,0-4 0,2-4 0,1 1 129,3-5-129,2-1 129,0 3-129,6-3 0,3-2 0,3-2 0,1-3 0,3-2 0,0-3 0,2-1 0,-1-8 129,3 0-129,-3 0 0,1-5 0,0-4 0,-4-1-129,4 2-516,-8-11-903,7 10-3096,-10-7 0,1 4-516,-4 0-387</inkml:trace>
  <inkml:trace contextRef="#ctx0" brushRef="#br0" timeOffset="41755.3883">23501 12886 2451,'16'-5'2322,"-16"5"-645,0 0 258,19-3 0,-19 3 0,0 0 0,0 0-258,18-2-129,-18 2 0,14 0-258,-14 0-129,23 0 0,-11-6-258,13 6-258,-4-4 129,6 3-258,0-6-258,2 3 0,-1 3-387,-5-5-516,7 6-3870,-16-5-258,0 4-258,-14 1-645</inkml:trace>
  <inkml:trace contextRef="#ctx0" brushRef="#br0" timeOffset="49603.8372">18643 12824 516,'0'0'516,"0"0"258,0 0 129,10 4 387,-10-4 0,0 0 645,0 0-129,0 0 258,0 0 0,7 12-129,-7-12-258,0 0 0,0 0-258,0 0-258,-9 0-129,9 0-387,0 0-129,0 0-129,-15 0-129,15 0 0,0 0-129,-14 0 258,14 0-258,-16 0 0,16 0 0,-18 0-129,18 0 129,-21 1-129,7 0 0,2 4 0,0 1 0,-1-1 0,13-5 0,-18 8 0,18-8 0,-13 10 0,13-10 129,0 0 0,0 0-129,0 0 129,0 0 0,0 0 0,-10 11-129,10-11 129,0 0 0,0 13-129,0-13 0,0 19 129,0-19-129,1 20 129,1-8-129,1 2 0,0 1 0,-1 2 129,2-3-258,-1 4 0,-1-1 129,1 2-129,-2 0 0,-1 1 0,2 1 0,-1-1 0,0-1 129,-1 1 0,0 0 0,0-2 0,0 0 0,2-1 0,-2 0 0,0 1 0,0-1 0,-2-2 0,2 2 0,0-3 0,0 3 0,0-5 0,0 0 0,0-12 0,0 20 0,0-20 0,0 17 0,0-17 0,0 17 0,0-17 0,0 16 0,0-16 0,0 14 0,0-14 0,0 0 0,0 13-129,0-13 129,0 0 129,0 0-129,9 0 0,-9 0 0,0 0 0,15-6 0,-15 6 0,12-7 0,-12 7 0,14-1 129,-14 1-129,15-3 0,-15 3 0,19 0 0,-7 0 0,2 0 129,0 0-129,2 0 0,-2 0 129,1 0-129,0 0 0,-4 0 0,-11 0 129,17 0-129,-17 0 0,0 0 0,0 0 0,0 0 129,0 0-258,0 0-129,0-10-774,0 10-3483,0 0 0,0 0-387,-11-4-387</inkml:trace>
  <inkml:trace contextRef="#ctx0" brushRef="#br0" timeOffset="61170.4987">18996 12852 2967,'0'0'3354,"0"0"-387,0 0-387,0 0-387,0 0-258,0 0-258,11-6-129,-11 6-387,0 0-129,0 0-129,0 0-387,0 0-129,0 0 0,0 0-129,0 9-129,0-9 0,0 21 0,0-7-129,0 3 129,0-1-129,0 5 0,1 1 0,1-1 258,1 3-516,-1-1 129,-2 1 0,2-2 0,-2 2 0,0 1-129,0-4 258,0-2-129,0-6 129,0 1 0,0-14 0,2 15 0,-2-15 0,0 0 129,0 0-129,0 0 0,0 0-129,10 0 129,-10 0 0,0 0-258,0 0-129,6-20-1161,-6 20-2580,0 0-129,0 0-516,0 0 0</inkml:trace>
  <inkml:trace contextRef="#ctx0" brushRef="#br0" timeOffset="61823.5361">19019 13326 1032,'0'0'3225,"-8"8"516,8-8-1548,-11 9-516,11-9-387,-6 14 0,6-14-129,0 15-258,0-15-129,0 15-258,0-15-129,0 0 129,19 11-258,-19-11-129,15 0 129,-15 0-258,14-5 129,-14 5 0,11-9 0,-11 9 0,6-12-129,-6 12 129,0 0 0,-3-14-129,3 14 129,0 0 0,-14 0-129,14 0 129,-12 0 0,12 0-129,0 0 129,-10 11-129,10-11 0,0 0 0,-1 11 0,1-11-258,0 0 0,5 11-903,-5-11-2709,0 0-387,14 0 0,-14 0-258</inkml:trace>
  <inkml:trace contextRef="#ctx0" brushRef="#br0" timeOffset="67423.8564">19494 12746 1032,'0'0'3225,"0"0"0,0 0-774,0 0-387,0 0-516,0 0-258,0 0-129,0 0-129,0 0-387,0 0 258,0 0-387,0 0 0,0 0-129,-8 0-129,8 0 0,-16 12-129,6 2 129,-1 1-129,-3 2 129,2 8 0,-2-2-129,5 8 387,-5 1-258,7 4 0,-1 0 0,2 3-129,3 0 258,3 4-258,3-5 129,7 0-129,1-4 129,6-1-129,0-6 129,2-1-129,-2-7-129,-2-6-129,0 2-645,-15-15-2064,15 11-1419,-15-11-387,0 0-129,0 0-387</inkml:trace>
  <inkml:trace contextRef="#ctx0" brushRef="#br0" timeOffset="68418.9121">19927 12954 1,'0'0'3869,"0"0"259,0 0-129,4 11-1290,-4-11-516,-3 13-387,3-13-516,-12 20-258,-1-7-129,5 6-516,-7-1 0,3 4-129,-4 0-129,2 4 0,-2-2 0,2-1-129,4-1 0,-1-2 129,2-2-129,3-3 0,0-4 0,6-11-129,-7 17-258,7-17-387,0 0-903,0 0-2064,0 0-774,0 0 0,0 0-258</inkml:trace>
  <inkml:trace contextRef="#ctx0" brushRef="#br0" timeOffset="68790.9344">19692 12973 5031,'0'0'4515,"8"5"129,-8-5-387,19 16-2322,-19-16-258,25 15-387,-25-15-387,30 25-258,-13-13-258,5 4-258,-2-1-129,3 2 0,-3 2 0,1 1 0,1-3-129,-5 3 258,1-2-129,-4-2 0,2 0 0,-4-2 129,0-4-258,-12-10-129,16 19-645,-16-19-1677,0 0-1806,0 0-129,13 0-645,-13 0 0</inkml:trace>
  <inkml:trace contextRef="#ctx0" brushRef="#br0" timeOffset="69606.9813">20480 12905 2580,'0'0'4644,"0"0"-387,0 0 258,0 0-2322,0 0-258,0 0-516,0 0-129,-8 0-516,8 0-258,0 0 0,-12 7-129,12-7-258,-18 15 0,5-8 0,-1 3 0,-2 2-129,-3 0 0,-1 0 0,0 2 129,0-2-129,-1-1 0,2 1 0,4-3 0,2 0 0,0-1 0,13-8 0,-11 12 0,11-12 0,0 0 0,0 12 0,0-12 0,14 8 0,-1-6 0,0 5 0,4 1 0,-3 0 129,6 1-129,-3 3 129,3 2 0,-2 1-129,-2-1 0,-1-2 0,-3-2 0,-12-10 0,19 17 0,-19-17 0,0 0-129,0 0-129,0 0-258,13 0-1677,-13 0-2193,0-15-387,0 15-129,-2-14-516</inkml:trace>
  <inkml:trace contextRef="#ctx0" brushRef="#br0" timeOffset="70623.0394">20686 12864 258,'7'8'3870,"-7"-8"129,0 24-129,0-1-1677,0-8-774,0 11 129,0-6-516,2 11-129,-2-8-258,5 3-129,-4 1 0,6-1-258,-4-6 0,0 1-129,-1-4 0,0-4-129,0-1 0,-2-12-258,1 19-516,-1-19-1161,0 0-2322,0 0 0,0 0-645,0-7 516</inkml:trace>
  <inkml:trace contextRef="#ctx0" brushRef="#br0" timeOffset="71112.0674">20902 12920 903,'-8'29'3870,"-3"-10"387,5 2-258,1 6-2193,-3-8-129,8 9-258,0-7 0,6 9-387,-1-10-258,10 5-258,-4-8 0,5 3-129,-1-8-258,4 2 129,-2-11-129,1 1 0,0-4 0,-2-1-129,3-10 0,-5-3 0,-1-2 0,-2-4 129,-5-1-129,-3-7 129,-3 1-129,-3-4 129,-7 2-129,-4 0 129,-2 3-129,-3 1-129,-1 6 258,1 5-129,0 5 0,4 5 0,0 4-129,4 0 129,11 0-258,-15 14-258,15-1-903,0-13-2838,0 19 0,0-19-516,9 18-129</inkml:trace>
  <inkml:trace contextRef="#ctx0" brushRef="#br0" timeOffset="71547.0921">21150 12697 8643,'11'-4'4773,"3"4"-387,-14 0-258,17 12-3354,-3 4-129,-4 2-258,4 9-129,-2 1-129,0 4 0,0 4 0,-2 1 129,-2 0-258,-1-1 0,-2-3 0,-2 0-258,-3-4 258,0 0 0,-2-4-129,-4-5 0,3-2-129,3-18-129,-9 25-903,9-25-2064,-11 5-1161,11-5-258,0 0-387</inkml:trace>
  <inkml:trace contextRef="#ctx0" brushRef="#br0" timeOffset="72732.16">21397 12617 2451,'0'0'3870,"0"0"-129,0 0-1806,0 0 0,0 0-645,0 0-258,0 0-258,13 0-258,-13 0 0,11 0 129,-11 0-129,18-2-258,-18 2 129,21-4-258,-21 4 129,23-3-129,-12 0 0,-1 3 0,-10 0 0,21 0 0,-21 0 0,15 5 129,-15-5-129,12 8 129,-12-8 0,0 0 0,0 0-129,13 13 129,-13-13-129,0 0 0,0 11 0,0-11 0,0 11 0,0-11 0,-1 19-129,-2-8 129,1 3-129,1 1 129,-2 2-129,3 1 0,0 5 0,0-4 0,0 5 0,0 1 0,0 2 0,2-1 0,-1 0 0,0 1 0,0-2 0,0 1 0,0-2 0,2 0-129,-3 4 129,3-7 0,-3 3 0,3-5-129,-3 0 258,0-3-129,0-3 0,0-2 0,0-11 0,-3 13 0,3-13 0,0 0 0,-15 4 0,15-4 129,-13 4-129,13-4 129,-13 3-129,13-3 129,0 0-129,-14 4 0,14-4 0,0 0-258,0 0-2064,0 0-1935,11-5-516,-7-7-129,1 0-516</inkml:trace>
  <inkml:trace contextRef="#ctx0" brushRef="#br0" timeOffset="87299.9921">17695 13734 2580,'0'0'2967,"0"0"-903,12 12-516,-12-12-645,0 0-258,0 0-516,0 0-129,0 0-129,0 0-774,0 0-645,0 0-1032,0 0-387,0 0 259</inkml:trace>
  <inkml:trace contextRef="#ctx0" brushRef="#br0" timeOffset="89575.1234">17695 13734 258,'-22'-1'2322,"22"1"-258,0 0 129,0 0-387,6 2-129,-6-2-258,0 0-129,0 0-258,0 0 0,0 0-387,0 0 129,0 0-387,0 0 129,0 0-129,0 0 258,0 0-258,10 3 0,-10-3-129,0 0 0,0 0 0,15 5 0,-15-5-129,0 0 0,15 4 0,-15-4 129,17 3-129,-17-3 0,17 4-129,-6-2 129,-11-2 0,20 1-129,-20-1 129,21 0-129,-10 0 0,2 2 129,-2-2-129,1 0 0,2 0 0,-2 0 0,2 3 0,-1-3 0,1 2 0,-1-2 0,0 0 0,0 0 258,-1 0-258,2 0 0,-3 0 0,3 0 0,-3 0 0,-1 0 0,1 0 0,-11 0 0,19 0 0,-19 0 0,16 3 0,-16-3 0,18 1 0,-18-1-258,16 1 258,-16-1 0,18 0 0,-18 0 258,19 0-258,-8 0 0,0 2 0,0-2 0,1 0 0,1 0 0,4 0 0,2 0 0,1 0-258,-1-3 258,2 1 0,2 0 0,0-3 0,1 3 0,-4 1 0,1 0 0,0-2 0,1 2 0,2 0 258,-1 1-258,1-3 0,-3 3 0,4-3 0,-2 2 0,-1 0 0,-1 1 0,-1 0 129,0 0-129,-1 0 0,0 0 0,-1 4 0,0-3 0,1 2 0,-1-3 0,0 2 0,2-2 0,-1 2 0,1-2 129,0 0-129,0 0 0,1 0 0,0-3 0,0 2 0,0-3 129,4 0-129,-2 1-129,0 1 129,0-2 0,1 1 0,0-1 0,0 0 0,-1 0 0,1 2 0,-1-3 0,3 0 0,0 3 0,-1-1 0,0 1 0,3 2 0,2-1 0,-2-1 0,1 2 0,-1 0 0,2 0 0,-2 0 129,0 0-129,-1 0 0,-1 0 0,-1 0 0,0 0 0,1 0 129,0 0-129,0-2 0,2 2 129,-2 0-129,2 0 0,-1-2 129,2 1-129,1-1 129,0 0 0,0 1-129,-1-1 129,3 0-129,-2-1 0,2 0 0,1 0 129,1 2-129,0-2 0,3-1 0,-2 0 129,2 1-129,-1 0 0,-2-1 129,4-1-129,-5 0 129,-1 5-129,-1-2 129,1 2-129,-3-1 0,1-1-129,-1 2 129,-1 0 0,1 0 0,0 2 0,1-1 0,-2-1 0,1 0 0,2 2 129,-1-2-129,3 0 0,-1 0 0,4 0 129,-2 0-129,1 3 0,0-3 129,-5 2-129,3 0 0,-3 1 0,-2 1 129,0-1-129,-3 0 0,1 0 0,0 1 0,2-3-129,0 0 129,4 1 0,-2-2 0,1 0 0,1 1 0,-1 1 0,2 0 0,-2 1 0,2-1 0,-2 0 0,4 1 0,1-1 0,0 0 0,5-1 0,-2-1 0,1 0 0,0 0 0,-1 0 129,-2 0-129,-2 0 0,-3 0 0,-2 0-129,0-1 129,-3 1 0,-2 0 0,-1-2 0,-2 2-129,-1 0 129,-1-2 0,1 2 0,-4-3 0,-1 1 0,-2 2 0,-1 0 0,1-2 129,-1 2-129,-2 0 0,-11 0 0,21 0 0,-11 0 0,2-1 0,2-1 129,-1 2-129,5-2 0,-2-1 0,4 3 0,1-3 0,2 1 0,0-1 0,0 0 0,1 0 129,-1 0-129,-1-1 0,0-1 0,-2 5 0,-2-5 0,0 4 0,-4-1 0,1 2-129,-3-2 129,0 2 0,0 0 0,-12 0 0,18-3 0,-18 3 0,13 0 0,-13 0 0,0 0 0,13 0 0,-13 0 0,0 0 0,0 0 0,13 0 0,-13 0 0,0 0 0,0 0 0,0 0 0,10 0 0,-10 0 0,0 0 0,0 0 0,0 0 0,0 0-129,0 0-258,4 10-903,-4-10-2967,-7 0-387,7 0-387,0 0-129</inkml:trace>
  <inkml:trace contextRef="#ctx0" brushRef="#br0" timeOffset="90858.1967">22685 13472 3483,'-6'7'4257,"6"-7"-1032,0 0-645,0 0-258,0 0-387,0 0-387,0 0-387,0 0-129,0 12-129,0-12-258,0 0-129,9 7-129,-9-7 0,14 14 0,-14-14-258,17 10 129,-17-10-129,17 15-129,-17-15 129,19 17 0,-19-17-129,18 9 0,-18-9 129,18 12-129,-18-12 0,18 10 129,-18-10-129,15 9 0,-15-9 0,15 11 0,-15-11 129,13 10-129,-13-10 0,13 11 0,-13-11 0,9 14 0,-9-14 0,0 0 0,12 11 0,-12-11-129,0 0 129,11 12 0,-11-12 0,0 0 129,0 0-129,0 0 0,0 0 0,10 10 0,-10-10 0,0 0 0,0 0 0,0 0 0,0 0 0,0 0 0,0 0 0,0 0 0,0 0 0,0 0 0,0 0 0,0 0 129,0 0-129,0 0 0,0 0 129,0 0-129,0 0 0,0 0 0,0 0 0,0 0 0,0 0 0,0 0 0,0 0 0,-9 11 0,9-11 0,-15 9-129,15-9 258,-16 13-129,16-13 0,-21 16 0,9-5 0,1-4 0,0 3 0,1 2 0,-3-6 0,13-6 0,-16 16 0,16-16 0,-12 9 0,12-9 129,0 0-129,0 0 0,0 0 0,-12 10 129,12-10-129,0 0 0,0 0 0,0 0 0,0 0 129,0 0-129,0 0 0,-5 12-129,5-12 129,0 0 0,0 0 0,0 0 0,0 0-129,0 0 0,0 0-258,0 0-129,0 0-129,0 0-774,0 0-645,0 0-2451,0 0-645,0 0 0,0 0-129</inkml:trace>
  <inkml:trace contextRef="#ctx0" brushRef="#br0" timeOffset="91887.2556">23010 13571 1935,'0'0'3870,"0"0"-387,-7 4-1032,7-4-387,0 0-387,0 11-258,0-11-258,0 0-129,0 0-258,0 0-129,0 0-258,-8 17 0,8-17-129,-3 12 129,3-12-129,-4 17-129,4-17 0,-1 18 0,1-18-129,0 20 129,0-9-129,0 0 0,0-11 0,5 18 0,-5-18 0,6 15 0,-6-15 0,8 12 0,-8-12 0,0 0 129,16 10-129,-16-10 0,14 3 129,-14-3-129,18 0 0,-18 0 0,19 0 0,-19 0 129,17-11-129,-17 11 0,18-13 129,-18 13-129,15-17 129,-15 17-129,15-18 129,-8 7 0,-2 0-129,-1-1 0,-3-1 129,-1 1-129,0 0 0,-4 1 0,4 11 129,-11-15-129,11 15 0,-20-9 129,9 9 0,-2 0-129,0 2 0,0 5 0,0-1 129,0 5-129,-1-2 0,3 2-129,-2 1 129,2 0 0,4-2-258,7-10-129,-7 29-1548,7-29-2451,-3 16-387,3-16-258,0 0-387</inkml:trace>
  <inkml:trace contextRef="#ctx0" brushRef="#br0" timeOffset="106831.1104">17394 13998 258,'8'6'2967,"-8"-6"-516,0 0 0,0 0-387,0 0-258,0 0-258,0 12-258,0-12-258,0 0 129,0 0-387,0 17 129,0-17-387,0 14 0,0-14 0,0 15-129,0-15-129,0 17 0,0-17 0,0 22-129,0-11 258,0 2-258,-3 3-129,3-1 129,0 3 0,-1 1-129,1-3 129,0 4-129,0 1 0,0-1 129,0 4-129,0-2 129,1 0-129,2 2 129,-2 5-129,1-1 129,-2-1 0,1 2 129,-1-3-129,0 3 0,0-1 129,0 1-258,0-4 129,0 3 0,-1-2 0,1 4-129,-2-1 129,1 0-129,-2-3 258,2 6-129,-1-3 0,0-2-129,-1 1 129,2-1-129,-1-5 129,2 3-129,-2-1 0,2 1 0,-1-3 129,0 3-129,1 0 0,0 1 129,-1 2-258,0 2 258,0-4-129,-2 1 0,1-2 0,1-2 0,-1 4 0,1-5 0,0-2 0,1 0 0,0 1 129,0 0-129,0-1 0,0 2 0,0 2 129,0-2-129,0 3 0,0 0 0,0-2 0,0 3 0,0-3 0,0 0 0,0-2 0,0 4 0,0 0 0,0-1 0,0-1 0,0 0 0,0 1 0,0 2 0,0-6 0,0 1 0,0-2 0,0 1 0,0-2 0,0-1 0,0-1 0,0-2 0,-1 2 0,1-1 0,0-1 0,-2 9 0,2-1 0,0-1-129,0 1 129,0 0 0,0 2 0,0-2 0,0-2-129,1-6 129,0 0 0,1-1 0,-1-1 0,1 1 129,0 3-258,-1-2 129,2 1 0,-2-1-129,0 3 129,0 2 0,0-2 0,0-1-129,1 0 129,-2 1 0,0 0 0,0-1 0,0-3 129,2 2-129,-2-1-129,1 0 258,-1 1-129,1-3-129,1 4 129,-2-2 0,2 0 0,-1 0 0,-1 0 0,0 3 0,0-3-129,0 2 129,0 2 0,0 0 0,0 3-129,0-1 129,0-6 0,0 5 0,0-2 0,0-1 0,0-4 0,1 2 0,0-2 0,2 0 0,-3-12 0,2 19-129,-2-19 129,1 15-129,-1-15-129,0 0 129,0 0-387,0 0-516,0 0-1161,0 0-2193,0-10-258,0 10-129,0-12-258</inkml:trace>
  <inkml:trace contextRef="#ctx0" brushRef="#br0" timeOffset="107874.17">17226 16552 903,'0'0'4128,"0"0"258,0 0 0,0 0-2064,7 12-258,-7-12-387,0 0-387,0 0-258,2 22-258,-2-22-129,5 24-258,-3-7 0,4 6 0,-3-1-258,4 0-129,-1 4 0,1-1 129,2 2-129,-2-4 0,-1 0 0,1-1 0,1-5 0,-2 3 0,0-7 0,1 2 0,-2-3 0,-5-12-129,16 14 258,-16-14-129,15 3 0,-15-3 0,18-5 129,-18 5-129,17-23 129,-9 10 0,1-7 0,-1 2-129,1 3 129,-1-5-129,3 2 0,-1-2 0,1 0 0,-2 0-129,3-1 129,-2 1 129,-2-2-258,0 6 129,-1 4 0,-7 12 0,9-13 0,-9 13 0,0 0 0,0 0 0,0 0-129,0 0 0,9 8-129,-9-8-903,4 12-2709,-4-12-516,0 0-774,0 0 0</inkml:trace>
  <inkml:trace contextRef="#ctx0" brushRef="#br0" timeOffset="109214.2467">17396 17166 3354,'-10'12'3999,"10"-12"-1161,0 0-258,0 0-516,0 0-387,0 0-387,-14 0-129,14 0-258,0 0-258,0 0-258,0 0 0,0 0-129,-14 0 129,14 0-258,0 0 0,0 0 129,-10 11-129,10-11 129,-5 11-129,5-11 129,-5 15 0,5-15-129,-1 17 129,1-5-129,0-12 0,0 20 0,1-8-129,-1-12 387,10 18-387,-10-18 129,14 15-129,-14-15 129,19 12 0,-19-12-129,18 1 129,-6 2-129,-12-3 129,20 0-129,-20 0 0,20-4 0,-20 4 0,20-7 0,-20 7 0,17-15 0,-17 15 0,16-18 0,-16 18 0,9-17 0,-5 5 129,-4 12-129,2-13 0,-2 13 0,0-19 0,0 19 0,-7-20 0,1 9 0,-2-1 129,-1 0-129,-2 4 129,11 8-129,-19-15 0,19 15 0,-20-5 129,20 5-129,-16 0 0,16 0 0,-11 0-129,11 0-129,-7 15-129,7-15-1419,-8 14-2580,8-14-387,-6 15-258,6-15-516</inkml:trace>
  <inkml:trace contextRef="#ctx0" brushRef="#br0" timeOffset="122374.9994">17190 17232 516,'-2'12'2193,"2"-12"-258,0 0-258,0 0 0,0 0-516,-11 2 0,11-2 258,0 0-258,0 0 0,0 0-129,0 0 0,-10-7-129,10 7 0,0 0 0,0 0-258,0 0 0,-9-7-129,9 7-129,0 0-129,-16-3 0,16 3 129,-10-7-258,10 7 0,-15-5 0,15 5 0,-17-5-129,17 5 129,-19-2 0,19 2 0,-21-2-129,21 2 258,-20 0-258,9-3 129,-1 1 0,-1 2 0,-2 0 0,0 0 0,-1-2 0,2 2 0,-4-3-129,2 0 0,-3-4 129,2-2 0,-2 4 0,0 0 129,-1-4-129,2 1 0,-1 1 129,0 2 0,-1 0-129,0-6 129,0 2-129,0 0 0,-1-2 0,2-1-129,-3-1 129,2 2 0,-1 1-129,-1 3 129,0-2-129,1 1 129,-1 1-129,-3 2 129,2-2-129,-3 0 129,0-4-129,0 3 129,0-5-129,-2 4 0,1-3 129,0 1-129,2 0 129,0-6-129,3 3 0,-3 0 0,3 1 129,1-6-258,-1 0 129,0 2 0,-4-3 129,1 6-129,-2-9 0,2 0 0,-1 0 0,0 2 0,1-7 129,1 3-129,4 1 0,0-3 0,-1 3 0,1 0-129,-3 0 129,-2 0 0,0 7 0,1-5 0,-2 0-129,2 0 129,1 0-129,1 1 129,4-2-129,0 0 258,5 1-258,-2 3 129,5-1 0,-1 1 0,1-7 0,0 1 0,0-2 0,0 1 0,1-1 0,2-4 0,-1 2 129,3-3-258,0 7 129,2 1 0,-2 3 0,1-3 0,-1 1 0,0 2 0,0-2 0,-1 0 0,3-3 0,-1 1 129,1 0-129,0 2 0,2-1-129,0 0 129,1 5 0,0-2 0,0 0-129,0 2 129,0 0-129,0-4 258,1 1-258,4-3 129,0-4-129,1 3 129,-1 2 0,1 2 0,1-1-129,-2 4 0,0 1 129,-1 1 0,1 0 0,1-1 0,1-5 0,-1-3 0,3 1 129,0-3-129,1 1 0,-2 0 0,-2 1 0,1 3 0,-1 4 129,-1 1-258,1-2 129,-2 3 129,3-4-129,3-1 0,0-1 0,1-1 0,1 1 0,0-2 0,1 1 0,-1 3 0,-1 2 0,0 3 0,-1 2 129,-2-1-129,1 2 0,1-1 0,0-5 0,3 0 0,-1 1 0,3-3 129,-2 2-129,0 2 129,1-2-129,-1 2 129,1 3-129,-1-1 129,0-2 0,-1 2-129,2-7 129,1 3-129,-1-6 129,2 1-129,2-2 129,-1 2-129,0 1 0,0-2 0,0 7 129,0-1-129,1 0 0,0 4 0,-2 1 0,3-3 0,-1 3 129,2 2-129,1-3 0,-2 2 0,1 1 0,1 0 0,-3 3 129,1 4-129,-1-5 129,2 0-129,0 1 0,0-2 129,2-1-129,0 1 0,0 0 0,2-2 0,-1 3 0,0 0 0,-3 1 129,0 1-129,-3 3 0,-1-1 129,0 0-129,-2 0 129,1 0-129,-3 1 0,4-1 0,-3-2 0,3 1 0,-2 0 0,1 1 0,-1 2 0,-2-1 0,4 1 0,-3 1 0,1-2 0,-2 2 0,1 1-129,0-3 129,0-2 0,0-1-129,0 1 129,-2 5 0,2-2-129,-1 1 129,-2-1 0,1 3 0,-11 1 0,18-3 0,-18 3 0,15-1 0,-15 1 0,15-5 0,-15 5 0,14-3 0,-14 3 0,15-3 129,-15 3-258,15-4 129,-15 4 0,13-1 0,-13 1 0,13-4 0,-13 4 0,13-3 0,-13 3 0,12-2 0,-12 2 0,11-4 0,-11 4 0,0 0 0,16 0 0,-16 0 0,0 0 0,13 0 0,-13 0 0,0 0 0,0 0 0,12 2 129,-12-2-129,0 0 0,0 0 0,0 0 0,0 0 0,0 0 0,0 0 0,0 0-129,0 0 129,0 0-258,0 0 0,9 11-516,-9-11-2322,-6 0-1548,6 0-387,-18 4-258,5-4-516</inkml:trace>
  <inkml:trace contextRef="#ctx0" brushRef="#br0" timeOffset="123419.0592">16661 13718 1032,'0'0'3612,"-10"0"-129,10 0-516,0 0-516,0 0-387,0 0-516,0 0 0,-4-14-387,4 14-129,0 0 0,0 0-258,0 0-129,0 0 0,6 2-258,-6-2 129,9 15-258,-9-15 0,17 13 0,-7-4 0,2-5-129,0 4 0,0-1-129,4 0 129,-3 0 0,2 1-129,-1 1 129,-1-2-129,1 1 0,1-1 129,-2-2 0,3 0-129,-4 0 0,3 2 129,-2 0-129,-1-1 0,1-2 129,-1 1-129,0 2 0,-2-5 0,1 1 0,1-1 0,-2-2 0,-10 0 0,19 2 0,-19-2 0,12 0 0,-12 0 0,0 0 0,0 0 0,0 0 0,0 0 0,0 0 0,0 0 0,0 0 0,0 0-129,0 0 129,0 0 0,0 0-129,0 0 129,0 0 0,0 0-129,0 0 129,0 0-129,0 0-129,0 0-258,0 0-1548,0 0-2451,0 0-129,0 0-387,-1 11-387</inkml:trace>
  <inkml:trace contextRef="#ctx0" brushRef="#br0" timeOffset="124383.1143">17001 13926 1548,'0'0'2451,"0"0"-516,9-14-129,-9 14-258,0 0 0,0 0-258,0 0 129,10-3-258,-10 3 129,0 0-258,6-13-258,-6 13 129,0 0-258,0 0-129,0 0-129,13-3-129,-13 3 0,0 0-129,0 0 0,0 0 129,0 0 0,0 0 129,0 0-129,0 0 0,0 0 129,0 0-129,0 0 129,-5 12-129,5-12 0,-11 12 0,11-12 129,-13 15-258,13-15 0,-18 23 0,8-10 0,-1 1-129,-3 2 129,1 2 0,-2 1-129,1 1 129,-5-3-129,7 4 129,-2-5 0,2 5 0,0-1-129,1-2 129,0-1-129,2 1 129,2 0-129,0-2 129,1-3-129,6-13 129,-10 16-129,10-16 0,-4 11 0,4-11 129,0 0-129,0 0-129,0 0 129,0 0 0,0 10-129,0-10-387,0 0-1290,0 0-2580,0 0-129,0 0-516,0 0-387</inkml:trace>
  <inkml:trace contextRef="#ctx0" brushRef="#br0" timeOffset="130062.4391">12997 15738 3354,'6'-16'4128,"-6"16"-1161,2-15-516,-2 15-516,0 0 0,0 0-516,0 0 0,0 0-387,0 0-129,0 0 0,-5 5-258,5-5-258,-10 17-129,3-1 0,-3 0-258,-1 5 129,-2 2-129,-2 3 0,0-1 0,1 3 129,-2-3-129,0-1 0,0 0-129,2-2 129,0-6 0,3-1-129,1-3 129,2-1-129,8-11 129,-10 15 0,10-15-129,0 0 129,-3 10-387,3-10-129,0 0-774,0 0-1290,0 0-1935,0 0-387,0 0-258</inkml:trace>
  <inkml:trace contextRef="#ctx0" brushRef="#br0" timeOffset="130427.46">12667 15644 1935,'0'0'4386,"0"0"387,0 0-387,0 0-2322,5 22-645,1-12-387,10 18 0,-5-7-387,10 7 0,0 0-258,5 6 0,-1-5-258,2-1 129,-1-4-129,2 0 129,-3-4-258,0 2 129,-4-8-129,-1-2 129,-4 0-129,2 0 0,-5-2 0,0-1 0,-2-2-258,-11-7-258,19 11-903,-19-11-2967,0 0-258,0 0-516,11 0 0</inkml:trace>
  <inkml:trace contextRef="#ctx0" brushRef="#br0" timeOffset="131063.4964">13161 15751 4257,'0'0'4902,"7"-5"-258,-7 5-516,0 0-2580,21 0-258,-21 0-387,25 2-258,-11-2-129,7 1-258,-2-1 0,1 0 0,0 0-129,1 0 0,-4 0 0,2 0-129,-2 0-129,-6 0-129,5 3-387,-16-3-1290,11 0-2322,-11 0-516,0 0-258,0 0-258</inkml:trace>
  <inkml:trace contextRef="#ctx0" brushRef="#br0" timeOffset="131370.514">13176 15880 1419,'-11'11'4644,"11"-11"258,0 0-258,1 14-2064,-1-14-645,20-1-645,-10-8-258,12 9-258,-2-4-258,2 4-258,0-7-129,2 4 0,-5 2 0,0 1-129,-1 0 0,-4 0 0,-1 1-129,-13-1-129,20 12-1161,-20-12-3096,0 0-129,11 0-387,-11 0-258</inkml:trace>
  <inkml:trace contextRef="#ctx0" brushRef="#br0" timeOffset="132199.5613">14041 15625 2709,'0'0'4773,"0"0"-387,0 0-774,0 0-1290,-14 0-516,14 17-516,-12-8-258,10 11-387,-10-1-258,2 8 0,-2 0-129,1 2-129,-3 2 0,0 2 0,-2-2-129,2-3 0,-2-2 0,5-4 0,-2-3 0,3-3 0,10-16-129,-11 11-258,11-11-645,0 0-2193,0 0-1419,1-14-129,5 4-387</inkml:trace>
  <inkml:trace contextRef="#ctx0" brushRef="#br0" timeOffset="132550.5813">13804 15599 4257,'0'0'4902,"0"0"0,0 0-516,0 0-2580,11 13-387,-11-13-387,29 25-258,-14-11-258,9 6-129,-4 0 129,4 5-258,1 0-129,-2 0 0,0-1 0,-3-2 0,0 2-129,-4-5 129,0 3-258,-1-4 258,-4-4-258,0 0 129,-3-3-129,-8-11-129,15 20-387,-15-20-1161,0 0-2838,0 0-129,11 0-387,-11 0-387</inkml:trace>
  <inkml:trace contextRef="#ctx0" brushRef="#br0" timeOffset="133047.6099">14338 15583 3612,'1'13'4902,"-1"-13"-129,0 19-387,0-19-2322,0 29-516,-1-11-387,1 10-387,1-3-387,3 4-129,-3 3-129,1 0 0,-2-4 0,0-2 0,0-1-129,0-4-129,0-4 0,0-8-129,0 4-387,0-13-1161,0 0-2580,0 0-387,-3-9-129,-1-4-258</inkml:trace>
  <inkml:trace contextRef="#ctx0" brushRef="#br0" timeOffset="133399.63">14213 15727 4902,'0'0'5160,"0"0"-387,0 0-129,0 0-2838,0 0-645,15 0-258,-15 0-258,28-12 0,-12 4-258,5 1-258,2 2 129,0 4-129,-2-1 0,0 2-129,2 0 129,-2 0-129,-2 3 129,-2 2-129,-3-3 0,0 0 0,-1 2-129,-13-4-258,20 7-1161,-20-7-2838,0 0-516,5-13-129,-5 13-516</inkml:trace>
  <inkml:trace contextRef="#ctx0" brushRef="#br0" timeOffset="134714.7052">14708 15625 1935,'-12'0'4773,"12"0"-387,-12-5 129,12 5-1935,-6-12-516,6 12-645,0-12-258,0 12-258,0-16-387,0 16 129,11-17-258,-11 17-129,11-13 0,-11 13-129,15-16-129,-15 16 129,18-11 0,-7 7 0,-11 4-258,22-11 258,-10 7-258,2 1 258,-2 3 0,1 0-129,-2 1 129,1 5-129,0 2 129,-2 4-129,0-1 129,-1 2-129,-2 0 0,-1 1 129,-2 2-258,-2 1 129,-2 0 0,0 3 0,-2-3 0,-3 3 0,-2 5 0,-3-5 0,-2 2 0,-1-2 0,-3 1-129,1-4 129,-4 3 0,1-3-129,2-3 129,2-1 0,-1-1 0,5-2 0,10-10-129,-16 18 129,16-18 0,0 0 0,-8 10 0,8-10 0,0 0 0,0 0 129,0 0-129,0 0 0,0 0 0,9 7 129,-9-7-129,18 0 129,-6 0 0,2-2-129,1 1 129,5 1-129,-1-1 129,1-2-129,1 3 0,-3 0 129,-1 0-129,-2 0 129,-1 0 0,-2 0-129,-12 0 0,18 1 129,-18-1 0,0 0 0,11 2-129,-11-2 129,0 0-258,0 0 129,0 0 0,0 0-258,0 0-129,0 0-774,14 6-3612,-14-6 0,0 0-645,0 0-258</inkml:trace>
  <inkml:trace contextRef="#ctx0" brushRef="#br0" timeOffset="141511.0939">17979 15183 1806,'0'0'3870,"0"0"516,0 0-1290,0 0-516,0 0-516,0 0-516,2-7-387,-2 7-129,0 0-258,0 0-258,0 0-129,0 0-129,-8-11 0,8 11 0,-14-2-258,14 2 129,-19-2 0,9 0-129,-3 1 129,-2 1-129,-1 0 0,2 0 258,0 3-258,0 1 129,0 1-129,2 0 0,2 0 129,10-5-129,-13 11 0,13-11 0,-12 10 0,12-10 0,-3 11 0,3-11 0,0 13 129,0-13-129,0 17 0,0-6 129,0 3-129,1 1 0,0 2 0,-1 2 0,1 0 0,3 2 0,-4 1 0,1 0 0,1 1 129,-2 1-129,0 0 0,2-2 0,-1 3 129,-1 0-129,0 0 129,2 1-129,-2-2-129,0 0 258,0 2-258,0-1 129,0-3 0,0-1 0,2-1 0,-1-5 0,1 3 0,2-7 0,-4-11 129,6 19-129,-6-19-129,5 15 129,-5-15 0,0 0 0,3 11 0,-3-11 0,0 0 0,0 0 0,0 0 0,0 0 129,0 0-129,0 0 0,12 4 0,-12-4 0,13-1 129,-1 1 0,-1 0-129,3-3 129,3 1-129,2 2 129,-2-4 0,1 3 0,1 1-129,-3 0 129,-2 0-129,-1 0 129,-13 0-129,15 0 0,-15 0 0,0 0 0,0 0 0,0 0-258,0 0-258,0-11-2451,0 11-1677,0 0-258,0 0-258,-13-5-516</inkml:trace>
  <inkml:trace contextRef="#ctx0" brushRef="#br0" timeOffset="143854.228">18503 15337 1,'0'0'3482,"0"0"388,0 0-903,0 0-258,0 0-516,0 0-387,0 0-258,0 0-387,0 0-129,0 0-387,0 0 129,0 0-387,0 0-129,0 0 129,0 0-129,0 0-129,0 0 0,0 0 0,0 0 0,0 0-129,-8 9 129,8-9-129,-10 23 0,3-5 0,-4 2 0,-1 2-129,1 3 258,-2 0-129,0-2 0,1-1 0,-2-1 0,6-7 0,1-2 129,2-1-129,5-11 0,-8 16 0,8-16 129,-4 11-129,4-11 0,-6 13 0,6-13 0,-5 15 0,5-15 258,-11 13-258,11-13 0,0 0-258,-9 11 129,9-11-129,0 0-387,0 0-774,0-7-3096,0-5 0,0 12-645,2-24 129</inkml:trace>
  <inkml:trace contextRef="#ctx0" brushRef="#br0" timeOffset="144231.2495">18276 15400 3612,'0'0'4773,"0"0"-258,0 0-258,0 0-2451,0 0-387,0 0-258,25 7-258,-14-3-129,10 7-387,-2-4 0,7 10-129,-4-4 129,2 3-258,-1-1 129,-1 3-258,2-3 129,-3 2-129,-2-3 129,1-2-129,-5 1 0,-1-4 0,-3-3-129,-11-6-129,17 7-516,-17-7-903,0 0-2838,10-15-129,-10 15-387,0-19-258</inkml:trace>
  <inkml:trace contextRef="#ctx0" brushRef="#br0" timeOffset="145171.3033">19138 15294 2709,'0'0'3999,"0"0"-645,1-11-516,-1 11-516,0 0-645,0 0-129,0 0-387,0 0-258,-9 4-129,9-4-129,-15 8-129,15-8-129,-21 10 0,11-3 0,-4-3-129,0 3-129,-1 3 0,-2-1 0,1 1 0,1 1-129,-1 0 0,2 1 0,3 0 0,-2-2 0,13-10 0,-15 16-129,15-16 258,0 0-129,0 13 258,0-13-258,10 4 129,4 0 0,-1-2 0,1 2 0,4 0-129,-1 3 0,0 0 0,-1-1 0,0 1 0,-1 2-129,-2-1 258,-2 2-258,0-3 129,-11-7 0,14 14 0,-14-14 0,0 0 0,14 12 0,-14-12 0,0 0-129,0 0-129,0 0-516,13 5-1032,-13-5-2709,0 0-258,0 0-387,8-7-258</inkml:trace>
  <inkml:trace contextRef="#ctx0" brushRef="#br0" timeOffset="145778.338">19402 15236 129,'3'-11'3999,"-3"11"387,0 0-903,0 0-774,0 0-516,0 0-387,-6-6-387,6 6-387,0 0-129,0 0-258,0 0-129,0 0-129,0 11 0,0 1-129,1 3 129,1 3-258,1 3 0,0 6 0,-1-2-129,1 5 0,-2 1 129,1 1-258,0 0 258,-1-3-258,-1-2 258,1-4-129,-1-3 0,0-5 0,0-15 0,2 16 129,-2-16-258,0 0 129,0 0-387,0 0-1032,18 0-3225,-18 0 0,0 0-516,6-9-387</inkml:trace>
  <inkml:trace contextRef="#ctx0" brushRef="#br0" timeOffset="146546.3809">19727 15287 3354,'0'0'4773,"0"0"-129,-14-8-387,14 8-2322,0 0-516,0 0-387,-17 0-129,17 0-387,0 0-129,-11 7 0,11-7-129,-8 17 0,2-5 0,4 1 0,-3 4 0,3 4-129,-1-4 0,3 6-129,0-3 129,0 3-129,0-2 129,5 1-129,2-4 129,2 0-129,1-4 129,3-1-129,0-5 129,1-1 0,2-3-129,4-4 0,0-3 0,1-5 0,0-4 0,-1-2 0,0-1 0,2-3 0,-4-2 0,-3 1 0,-3-1 129,-3 0-129,-2 3 0,-4-1 129,-3-2-129,-1 4 0,-10-1 0,-1 3 0,-6-1 0,-2 1 0,-4 2 129,1 4-129,-3 3 0,2 2 0,1 3 0,2 1 0,5 8-129,1 2 0,6 3-258,9-14-903,-7 28-3225,0-17-258,7 6-387,0-17-645</inkml:trace>
  <inkml:trace contextRef="#ctx0" brushRef="#br0" timeOffset="148339.4839">20041 15029 903,'0'0'2967,"0"0"-129,0 0-258,0 0-129,0 0-258,0 0-258,0 0-258,0 0-129,0 0-516,0 0-129,0 0-258,0 0-129,5 0-129,-5 0 0,12-1-129,-12 1 0,23-3 0,-11 0-129,2 3 129,2 0-129,4 0 0,0 0 129,1 0-129,-1 1 0,0-1-129,-5 2 129,4 0-129,-6-2 129,-13 0-129,18 0 0,-18 0 129,0 0-129,10 0 129,-10 0-129,0 0 0,0 0 0,0 0 129,0 0-129,0 0 0,0 0 0,0 0 0,-7 13 0,7-13 0,-9 12 0,9-12 0,-8 21 0,6-7 0,1 3 0,1 4 0,0 1 0,0 3 0,0 4 0,3-1 0,2 1 0,0 1 0,-1-1 0,1-1 0,-1 1 0,-1 2-129,-2-4 129,1-1 0,-1-3 0,-1 0-129,0-3 129,0-2-129,0-5 129,0-2 0,0-11 0,0 14 0,0-14 0,-4 13 0,4-13 129,0 0-129,0 0 0,-7 11 0,7-11 0,0 0 0,0 0 0,0 0-129,0 0 129,0 0 0,-11 1 0,11-1 0,0 0 0,0 0 0,0 0 0,0 0 0,0 0 0,0 0 0,0 0 0,0 0 0,0 11-129,0-11 129,0 0 129,0 0-258,0 0 129,0 0 0,0 0 0,0 0 0,0 0 0,4 12 0,-4-12 0,0 0 0,0 0 0,0 0 129,0 0-129,0 0 0,0 0 0,0 0 0,-7 6 129,7-6-129,0 0 129,0 0-129,-12 3 0,12-3 0,-14 0 0,14 0 0,-20-3 0,8 3 0,1 0 0,-2 0 0,-1 0 0,-1 0 0,4 0 0,-3 6 129,3-2-129,11-4 0,-17 5 0,17-5 0,0 0-258,0 0-129,0 10-1677,0-10-2580,7-1-387,-7 1-129,14-7-645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39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F6C13F0-BB2F-4B4F-9DB0-E6007ACC249F}" emma:medium="tactile" emma:mode="ink">
          <msink:context xmlns:msink="http://schemas.microsoft.com/ink/2010/main" type="writingRegion" rotatedBoundingBox="15544,12471 17805,11065 18377,11986 16116,13391"/>
        </emma:interpretation>
      </emma:emma>
    </inkml:annotationXML>
    <inkml:traceGroup>
      <inkml:annotationXML>
        <emma:emma xmlns:emma="http://www.w3.org/2003/04/emma" version="1.0">
          <emma:interpretation id="{CC3A94AC-FF16-4795-B1D4-7B00CABF59E4}" emma:medium="tactile" emma:mode="ink">
            <msink:context xmlns:msink="http://schemas.microsoft.com/ink/2010/main" type="paragraph" rotatedBoundingBox="15544,12471 17805,11065 18377,11986 16116,13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002C8C-ABD3-45F4-BC8F-4394C46AD25C}" emma:medium="tactile" emma:mode="ink">
              <msink:context xmlns:msink="http://schemas.microsoft.com/ink/2010/main" type="line" rotatedBoundingBox="15544,12471 17805,11065 18377,11986 16116,13391">
                <msink:destinationLink direction="with" ref="{832CF202-BDA2-4117-884C-84F60F0ECA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D0F33A-49E1-4847-8CE6-699DE63C7EB6}" emma:medium="tactile" emma:mode="ink">
                <msink:context xmlns:msink="http://schemas.microsoft.com/ink/2010/main" type="inkWord" rotatedBoundingBox="15544,12471 17805,11065 18377,11986 16116,13391">
                  <msink:destinationLink direction="with" ref="{9DB0338C-EA44-493F-AEED-E7CB932AE9B3}"/>
                  <msink:destinationLink direction="with" ref="{56B9BB0B-53CD-4558-B2DF-7C507BE90040}"/>
                </msink:context>
              </emma:interpretation>
              <emma:one-of disjunction-type="recognition" id="oneOf0">
                <emma:interpretation id="interp0" emma:lang="en-US" emma:confidence="0">
                  <emma:literal>787=1</emma:literal>
                </emma:interpretation>
                <emma:interpretation id="interp1" emma:lang="en-US" emma:confidence="0">
                  <emma:literal>in.* = l</emma:literal>
                </emma:interpretation>
                <emma:interpretation id="interp2" emma:lang="en-US" emma:confidence="0">
                  <emma:literal>7=1 v</emma:literal>
                </emma:interpretation>
                <emma:interpretation id="interp3" emma:lang="en-US" emma:confidence="0">
                  <emma:literal>2* = l</emma:literal>
                </emma:interpretation>
                <emma:interpretation id="interp4" emma:lang="en-US" emma:confidence="0">
                  <emma:literal>71=1 v</emma:literal>
                </emma:interpretation>
              </emma:one-of>
            </emma:emma>
          </inkml:annotationXML>
          <inkml:trace contextRef="#ctx0" brushRef="#br0">644-942 258,'0'0'3225,"7"-14"-258,-7 14 0,0 0-387,5-20-387,-5 20-387,0 0-258,0 0-129,0 0-387,16-11-258,-16 11 0,0 0-129,0 0-258,0 0 129,0 0-258,0 17 0,0-17 0,-8 30 0,0-13 0,3 9 129,-7-2-258,2 2 129,-4 2-129,0 8 129,0-11-129,0 3 0,2-5-129,1 2 129,2-7 0,4-2-129,5-16 0,-9 16 0,9-16 0,0 0 0,0 0 0,0 0-129,0 0 0,0 0-129,0 0-258,0 0-258,0 0-387,-4-19-1290,4 19-2193,0-28-258,0 28-387,0-34 258</inkml:trace>
          <inkml:trace contextRef="#ctx0" brushRef="#br0" timeOffset="676.0858">459-956 1677,'0'0'3225,"0"0"-903,0 0-387,-8-14-258,8 14-516,0 0-258,0 0-258,0 0 129,0 0 0,0 0-129,0 0 129,-7-17-129,7 17 0,0 0 129,0 0-129,0 0 0,0 0 0,0 0 0,0 0-129,0 0 258,0 0-129,0-14-129,0 14 0,0 0 129,0 0-258,0-17 0,0 17 0,0 0 0,0 0-129,0 0 0,0 0 0,0 0-129,0 0 0,16 0 0,-16 0 0,17 8 129,-17-8-129,26 28 0,-5-8 0,1-1 0,5 4 129,-2 8-129,2 0 0,1 1-129,0 9 129,0-8 0,-2 1 0,-5 0-129,2 1 0,-3-7 0,-1-2 129,-1-11-129,-18-15 0,24 22 0,-24-22 0,12 6 0,-12-6 0,0 0 0,5-17-129,-5 17-129,0-19-258,0 19-387,-7-22-1032,7 22-3096,0 0-129,-18-8-387,18 8-387</inkml:trace>
          <inkml:trace contextRef="#ctx0" brushRef="#br0" timeOffset="1743.7214">697-1038 3225,'0'0'3225,"0"0"-516,7-19-387,-7 19-258,0 0-258,0 0-387,0 0-258,16-12-129,-16 12-258,0 0-129,0 0 0,0 0-258,0 0 129,0 0-258,0 0-129,0 0 0,0 0 0,0 0-129,0 0 129,0 0-129,0 0 0,0 0 0,0 0 0,0 0 0,15-5 0,-15 5 129,0 0-129,0 0 0,0 0 129,0 0-129,0 0 129,0 0 0,0 0 0,0 0-129,0 0 129,0 0 129,0 0-258,0 0 129,-7 13 0,7-13 0,0 0 129,-8 21 0,8-21-258,-10 26 129,10-26 0,-8 29 0,2-11 0,0 3 0,-2-4-129,1 10 129,2-3 0,-4-4-129,-1 1 129,2 4-129,-2-1 129,2-1-129,-6-1 0,4 0 129,0 1-129,1-3 0,0 2 129,4-6-129,-2 1 0,1-3 129,6-14-129,-5 25 0,5-25 0,0 0 129,-9 17-129,9-17 0,0 0 0,0 0 129,0 0-129,-16 14 0,16-14 0,0 0 0,0 0 0,-16 6 0,16-6 0,0 0 0,0 0-129,0 0 0,0 0-516,9-14-1161,6 3-2709,-15 11-387,29-23-258,-12 0-516</inkml:trace>
          <inkml:trace contextRef="#ctx0" brushRef="#br0" timeOffset="2472.3139">987-932 2580,'0'0'4773,"-15"4"-258,15-4-1290,0 0-774,0 0-387,0 0-645,0 0-258,22-1-258,-22 1-258,34-6 258,-18 1-387,11 5 0,-5-2-129,5 1-129,-1-1 0,-2 2-129,-5 0 0,1 0-129,-5 2-129,-15-2-129,22 5-258,-22-5-258,18 9-1548,-18-9-2451,0 0-258,0 0-258,-11 5-129</inkml:trace>
          <inkml:trace contextRef="#ctx0" brushRef="#br0" timeOffset="2763.851">997-785 6321,'0'0'5160,"15"3"0,-15-3-645,25 0-2967,-25 0-129,30-3-387,-30 3-258,32-8-258,-32 8-258,29 0 0,-29 0 0,25 0-258,-25 0 0,19 2 0,-19-2 0,19 6-129,-19-6-258,16 0-387,1 9-3225,-17-9-903,0 0-258,0 0-645</inkml:trace>
          <inkml:trace contextRef="#ctx0" brushRef="#br0" timeOffset="4004.0084">1582-904 4644,'-17'13'4644,"17"-13"0,0 0-1161,-15-1-1548,15 1-516,3-17-258,-3 17-387,19-28-258,-9 14 129,1-6-129,6 1 129,-2-7-129,-1 9-129,-3-2 0,2 3-129,-5 2 0,-8 14 0,13-17-129,-13 17 0,0 0-129,0 0 129,0 0-129,0 0 0,7 8 129,-7 6-129,0 5 0,0 4 0,0 4 0,0 3 129,0 2-129,0 5 0,0 2 0,0-5 0,0-1 0,1-4 0,2-4-129,1-9 0,0 4-258,-4-20-387,11 29-645,-11-29-3483,0 16 0,0-16-645,0 0 0</inkml:trace>
          <inkml:trace contextRef="#ctx0" brushRef="#br0" timeOffset="4328.0496">1593-588 5805,'0'0'5289,"-16"0"-516,16 0-129,0 0-2838,0 0-516,4-19-129,11 19-387,0-6-129,6 2-258,0-3 129,3 4-258,4-4 129,-2 6-258,-2-4 129,0 5-258,-4-2 129,0 2-129,1 0 0,-3 0-129,-1 0-258,-17 0-903,29-7-3612,-29 7 0,17-16-645,-17 16-387</inkml:trace>
          <inkml:trace contextRef="#ctx0" brushRef="#br0" timeOffset="-12088.035">132 47 1032,'0'0'2580,"0"0"129,0 0-387,0-16 129,0 16-387,0 0-129,0 0-516,-9-15-258,9 15 0,0 0-516,0 0 0,-18-12-258,18 12 0,0 0 0,-16-5 0,16 5 0,-16 0-129,16 0-129,-15 10 129,15-10-129,-17 13 0,17-13 0,-15 22 0,15-22-129,-11 19 129,11-19-129,-11 20 129,11-20-129,-5 26 129,5-26-129,3 23 129,-3-23 0,7 18-129,-7-18 0,21 14 0,-21-14 129,28 6-129,-14-6 129,1 0-129,2 0 0,0 0 0,-2-6 0,3 3 0,-18 3 0,24-18 0,-24 18 0,16-14 0,-16 14 129,12-20-129,-12 20 0,0-20 0,0 20 0,0-17 0,0 17 0,-10-14 0,10 14 0,-17-8-129,17 8 129,-24-3 129,24 3-129,-19-3 0,19 3-258,-14-2-129,14 2-1161,0 0-2967,0 0-129,14-14-516,-14 14-129</inkml:trace>
          <inkml:trace contextRef="#ctx0" brushRef="#br0" timeOffset="-13116.1654">-13-407 1161,'1'-18'4515,"-1"18"-129,0 0-129,0 0-2322,0 0-129,0 0-516,0 15-516,0-15-258,0 25 0,0-25-129,0 34 258,0-18-258,6 4-258,-3 0 258,4 2-258,-2-4 129,3 1-258,2 0 129,0-5-129,3 4 0,-13-18 129,23 13-129,-23-13 129,24 1-129,-24-1 0,24-5 129,-24 5 0,23-25-129,-23 25 129,25-24-129,-14 8 0,1 1 129,2 1 129,-14 14-258,25-27 0,-25 27 0,21-29-258,-21 29 0,19-17-516,-1 15-3483,-18 2-387,0 0-258,0 0-387</inkml:trace>
          <inkml:trace contextRef="#ctx0" brushRef="#br0" timeOffset="98083.455">-522 106 1161,'0'0'2322,"0"0"-129,0 0 129,0 0-387,0 0-129,-14-7-129,14 7-258,0 0 0,0 0-258,0 0 0,0 0-258,0 0-129,0 0-129,0 0 0,0 0 0,-16-10-129,16 10-129,0 0 0,0 0 0,0 0-129,0 0 0,0 0 129,8 10-258,-8-10 129,19 7 0,-19-7-129,27 6 129,-13-1-129,3 1 0,1-1 0,1 2 0,-2 1 0,0-1-129,1 2 129,1 4 0,-2-6-129,0 6 129,-2-4-129,2 0 129,-2 2-129,-15-11 0,22 16 0,-22-16 0,17 10 0,-17-10 0,0 0 0,0 0 0,15 10 0,-15-10 0,0 0 129,0 0-129,0 0 0,0 0 0,0 0 0,0 0 0,0 0 0,0 0 0,0 0 0,0 0 0,0 0 0,0 0 0,0 0 0,0 0 0,0 0 0,0 0 0,0 0 0,0 0 0,0 0 0,0 0 0,0 0 0,0 0 0,0 0 0,0 0 0,0 0 0,-11 12 129,11-12-129,-15 11 0,15-11 0,-21 19 0,10-1 0,-2-1 0,-2 4 0,3 1 0,-5 1 0,3 6 0,-1-1 0,1-4 0,0-5 0,4-3 129,2 0-258,8-16 129,-9 19 0,9-19 129,0 0-129,0 0 0,0 0 0,0 0 0,0 0-129,0 0 129,6-8-387,-6 8-516,18-11-3870,-18 11-129,0 0-258,0 0-645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<inkml:trace contextRef="#ctx0" brushRef="#br0" timeOffset="6912.3954">16789 6060 1677,'9'-10'4644,"14"1"0,-8 4-129,0-7-2709,9 12-258,-5-6-516,6 6-387,-2 0-387,-1 0-129,0 1-516,-3-1-645,5 5-2709,-8 1-903,-2-1-129,-1 1 0</inkml:trace>
  <inkml:trace contextRef="#ctx0" brushRef="#br0" timeOffset="7116.4069">17214 6130 3354,'18'18'4386,"-18"-18"129,10 13-1935,1 3-387,-11-16-1032,5 23-258,-5-11-516,0 1-258,0 3-387,0-16-1806,-17 20-2193,17-20-258,-14 14 0</inkml:trace>
  <inkml:trace contextRef="#ctx0" brushRef="#br0" timeOffset="8263.4725">17604 5840 2709,'0'0'4773,"0"0"-129,0 0-129,0 0-2709,6 5-516,-2 11-387,-4-1-387,0 7-129,0 2-258,-1 3 258,-3 2-258,1 0 0,-1-1-129,1-3 129,2-3-129,-2-5 0,2-5 0,1-12 129,0 0-258,0 0 129,0 0 0,1-12-129,2-5 129,-2-3 0,1-4 0,-2-3-129,0-6 129,0 1-129,0-3 258,-2 2-258,2 7 129,-1 2 0,1 5 0,0 9 0,0 10 129,0 0-129,11 12 0,-4 5 129,2-3-129,0 4 129,4-2-129,-1-3 129,4-6 0,1 0-129,0-7 129,2 0-129,2-3 0,0-8 0,2-1 129,0-3-129,1-2 0,2 0 0,0 2 0,-1-2 0,-2 3 0,0 3 129,-5 7-258,-1 3 258,-4 1-129,-4 12 0,-3 2 0,-3 7 0,-3 6 129,0 0-129,0 4 129,0 0-129,-1-1 129,-2 0-129,0-1 0,2-2 129,0-5-258,0-5 0,1-1-387,0-16-903,0 0-2967,0 0-387,0 0-129,0 0-516</inkml:trace>
  <inkml:trace contextRef="#ctx0" brushRef="#br0" timeOffset="8564.4898">18149 5944 4128,'0'0'4902,"18"7"0,-18-7-387,16 10-2967,-16-10-645,30 0 129,-13 0-645,8 0 0,-4-3-129,2 1-129,0-1-129,1 1 0,-2 2-258,-8-4-903,8 4-3096,-12-1-387,-10 1-387,17-2-129</inkml:trace>
  <inkml:trace contextRef="#ctx0" brushRef="#br0" timeOffset="8879.5078">18616 5757 5805,'13'1'5031,"-7"20"-258,-6-4-1419,0-17-1935,0 39-129,0-17-516,0 7-129,0-2-387,2 4 0,2 0 0,-2 1-129,0-4-129,1-3 0,-1-1-129,-1-7-129,4 2-387,-5-19-1032,0 0-2838,0 0-387,12 4-258,-12-4-129</inkml:trace>
  <inkml:trace contextRef="#ctx0" brushRef="#br0" timeOffset="9719.5554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7643 516,'40'-32'3096,"-13"8"-258,6-3-258,6-8-645,3-2-516,13-5-258,0-5-258,9-2-129,-1-6-258,7 0 0,-3-2 0,3 8-258,-8-3-129,-2 7 0,-10 2-258,-4 7 129,-7 14-387,-13 1-387,-3 15-1677,-9 1-1548,-14 5 0,6 6-129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1419,'34'17'2451,"-7"-5"129,6 5-129,10 2-645,1-5-258,13 8-387,1-5-129,10 7-258,-5-5-129,5 8-258,-6-1 129,-1 0-387,-8 5 0,0-1-129,-6 5 0,-3 1 0,-2-2-129,0-1-516,3 3-2322,1-3-1032,-5-8-387,6 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<inkml:trace contextRef="#ctx0" brushRef="#br0" timeOffset="4800.2746">18478 8156 3096,'15'14'4515,"-15"-14"-129,12 13-516,-6 5-2451,-6-6-258,0 7-645,-4-1-258,-1 3 0,-4-6-258,0 2-129,0 2-516,-3-9-1161,12-10-2322,-17 20-387,17-20-129</inkml:trace>
  <inkml:trace contextRef="#ctx0" brushRef="#br0" timeOffset="5904.3376">18858 7858 1548,'13'-2'4386,"-13"2"129,3 6-1548,7 11-774,-10 0-129,3 12-645,-3-4-516,0 8-258,-1 2-258,0 1-129,-4-5 0,4-2-129,-1-7 129,2-2-258,0-6 0,0-14 0,0 0 0,0 0-258,9-3 258,-6-11-129,1-1-129,-3-8 129,3-2 0,-4-4 0,0-1 0,0-5 0,0 1 129,-1 3 0,-2 2 0,1 6 129,-1 2-129,2 7 129,1 14 0,0-13 0,0 13-129,0 0 129,0 0 0,11 8 0,-11-8 0,20 15 258,-10-6-129,3 0 0,0 1-129,3-1 129,-1-3 0,2-1-129,2-3 0,2 0 0,-1-2 0,1 0-129,0-7 129,0 0-129,-2-2 129,0 0-129,-6 0 0,1-2 129,-14 11 0,18-16-129,-18 16 129,11-9-129,-11 9 258,0 0-258,4 7 129,-4 3-129,0 3 0,0 6 129,0 2-129,0 3 0,-1 0 0,-2 3 129,1 2-129,-1-1 0,0-2 0,2 0 0,-1-3 0,1-3 0,1 1-258,0-9-258,1 1-387,-1-13-2064,0 0-1806,0 0-129,15 0-645,-15 0 388</inkml:trace>
  <inkml:trace contextRef="#ctx0" brushRef="#br0" timeOffset="6261.3581">19476 8014 2709,'0'0'4773,"0"0"-129,0 0-129,24-7-2967,-24 7-129,24-5-258,-11-1-387,9 6 0,-3-5-387,6 4 0,-3-3-129,3 1 0,-2 1-129,-3-2-129,0 1 0,-3 1-129,-1 0-129,-5-2-258,3 4-645,-14 0-2451,0 0-1161,0 0-129,11-1-387</inkml:trace>
  <inkml:trace contextRef="#ctx0" brushRef="#br0" timeOffset="6595.3772">20057 7818 5160,'0'0'5160,"0"0"-258,0 0-387,6-11-2967,-6 11-516,0 13-258,0 3-258,0 1-258,0 8 0,0 3 0,0 2 129,0 3-387,0 1 129,0 0-129,0-2 0,0-1-129,-1-7-258,1-2-387,0-22-903,1 21-3096,-1-21-258,0 0-129,0 0-258</inkml:trace>
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4528 16436 774,'13'0'1935,"7"0"258,-9 0-258,-1 0-258,6 0-258,-2 0-258,7 0-387,-5 0-258,9 1 129,-4 0-129,7 2 0,-4-1 0,6 0 129,-5 1-258,5 2 0,-3-1 129,1 0-129,5-3-129,4 6 0,-4-2-129,5-2-129,-1 2 129,4 0 0,0-2-129,1-2 0,0 4 129,2-3 0,4 1 0,-1-1-129,1-2 258,1 5-129,-2 1-129,0 0 129,-2 0-129,-2-1 0,0 2 0,1 2 0,-1-2-129,1-4 129,0 2 0,1 1 0,2-1 0,0 2 0,1-1 0,-1 0 0,2 3 129,0 2-129,-1-1 0,3-1 0,-3 4-129,0-3 129,0 2 0,-1 1 0,0-5-129,1 4 129,0 0 0,1-2 0,1 2-258,0 3 258,2-6 0,1 0 0,1 2-129,0-2 129,0-1 0,-2 2 0,1-3 0,1 2 0,-3-1 0,-2 4-129,0-4 129,-1 1 0,3 5 0,-1 1 0,0-3-129,0 2 129,3 0 0,-4 1 0,2-2 0,0 3 0,-3-4 0,0-4 0,3 6 0,-5-2 0,2 2 0,-3-2 0,2 1-129,-2 1 129,1-1 0,0-1 0,-2 0 0,1 2 0,0-3 0,0-2 0,1 5 0,-3-2 129,0-2-129,1 5 0,-4-4 129,4 6-129,-2-7 0,-1 5 129,-2-7-129,0 6 0,0-2-129,1 2 258,-3-4-129,0 0 0,-2 0 0,-1 1 129,0 6-129,1-7 258,-1 6-258,-1 2 129,4-1-129,-5 0 129,1 7-129,-1 1 129,0-7-129,-1 5 129,-1-12-129,0 4 0,0 2 0,0 2 129,3-11-129,1 1 0,0-1 0,1 8 0,-2-6 129,1-1-129,1-1 129,0-3-129,-2 4 0,0-9 129,0 7 0,1-2-129,1 7 258,-2 0-258,1-9 258,-1 2-258,0 5 129,-33-10-387,61 30 387,-61-30-129,58 10-129,-58-10 129,54 13 0,-54-13 129,49 14-258,-49-14 645,51 15-645,-51-15 0,52 4 387,-52-4-516,53 13 0,-53-13 0,54 0 258,-54 0-387,55 5 258,-55-5 129,57 0-258,-57 0 387,58 4-129,-58-4 0,61 16 0,-61-16 258,61-7-258,-61 7 0,61 12 0,-61-12 258,57 3-387,-57-3 0,59 10-1161,-59-10-3225,0 0 0,74 12-645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50.8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1782427-DA41-41BE-A167-DDEB87677015}" emma:medium="tactile" emma:mode="ink">
          <msink:context xmlns:msink="http://schemas.microsoft.com/ink/2010/main" type="writingRegion" rotatedBoundingBox="16443,12966 21840,12968 21838,17132 16441,17130"/>
        </emma:interpretation>
      </emma:emma>
    </inkml:annotationXML>
    <inkml:traceGroup>
      <inkml:annotationXML>
        <emma:emma xmlns:emma="http://www.w3.org/2003/04/emma" version="1.0">
          <emma:interpretation id="{56C9EF1D-F4A9-455C-965B-A85E9352EF75}" emma:medium="tactile" emma:mode="ink">
            <msink:context xmlns:msink="http://schemas.microsoft.com/ink/2010/main" type="paragraph" rotatedBoundingBox="16876,12966 21840,12968 21839,13743 16875,137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0D0939-B473-4CD5-AFF1-F04C86208882}" emma:medium="tactile" emma:mode="ink">
              <msink:context xmlns:msink="http://schemas.microsoft.com/ink/2010/main" type="line" rotatedBoundingBox="16876,12966 21840,12968 21839,13743 16875,13741"/>
            </emma:interpretation>
          </emma:emma>
        </inkml:annotationXML>
        <inkml:traceGroup>
          <inkml:annotationXML>
            <emma:emma xmlns:emma="http://www.w3.org/2003/04/emma" version="1.0">
              <emma:interpretation id="{8CEAED4D-222C-429B-93DD-B3D83C488BB7}" emma:medium="tactile" emma:mode="ink">
                <msink:context xmlns:msink="http://schemas.microsoft.com/ink/2010/main" type="inkWord" rotatedBoundingBox="16876,13082 17327,13083 17326,13550 16875,13549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17,</emma:literal>
                </emma:interpretation>
                <emma:interpretation id="interp4" emma:lang="en-US" emma:confidence="0">
                  <emma:literal>171</emma:literal>
                </emma:interpretation>
              </emma:one-of>
            </emma:emma>
          </inkml:annotationXML>
          <inkml:trace contextRef="#ctx0" brushRef="#br0">1653 582 129,'0'0'3483,"0"0"-645,0 0 0,0 0-387,0 0-258,0 0-387,0 0-258,0 0-387,0 0-258,0 0-129,0 0-129,0 0-129,-7 0 258,7 0-387,0 0 129,-19 0-129,19 0 0,-17 0 0,17 0-129,-20 0 129,20 0-258,-18 3 0,18-3 0,-23 8 0,23-8 0,-20 8-129,20-8 129,-18 8-129,18-8 0,0 0 129,-12 11-129,12-11 0,0 0 129,-6 18-129,6-18 129,0 17-129,0-17 0,0 30 0,6-10 129,-2 3-129,3-1 0,-3 3 258,3 8-258,-2-3 129,1-2-129,0 2 258,0 1-258,-1-3 129,-1-3-129,-1-3 0,-1-6 129,3 2-258,-5-18 129,2 23 0,-2-23 0,0 0 0,0 0 129,17 14-129,-17-14 0,0 0 0,21 0 0,-21 0 0,22-5 0,-22 5 0,25-4 0,-8 2 0,-2 1 0,-1 1 0,2 0 0,-16 0 0,26 0-129,-26 0 0,18 0-387,-18 0-129,0 0-645,34 14-2322,-34-14-1032,19 4-516,-19-4-129</inkml:trace>
          <inkml:trace contextRef="#ctx0" brushRef="#br0" timeOffset="9864.2526">2284 961 2967,'0'0'4515,"0"0"0,0 0-258,-19-6-1935,19 6-645,0 0-387,0 0-258,0 0-516,0 0-129,0 0-129,0 0 0,0 0-129,0 0-129,0 0 0,0 6 0,0-6 0,0 22 0,0-22 0,0 20 0,0-20 0,0 0 129,1 18-129,-1-18 0,0 0 0,0 0 0,0 0 0,0 0 129,7-11-129,-7 11 0,0 0 0,-1-22 0,1 22 0,0 0-258,0 0 0,-4-16-387,4 16-1419,0 0-2064,0 0-645,0 0 0,0 0-258</inkml:trace>
          <inkml:trace contextRef="#ctx0" brushRef="#br0" timeOffset="9415.6955">2169 533 2709,'0'0'4128,"0"0"-903,0 0-387,0-14-516,0 14-645,0 0-516,0 0-129,0 0-258,0 21-129,0-21-258,0 26 129,0-12 0,4 8-129,-4-2 0,4 5 0,-3-3-258,6 1 129,-4-1-129,0 0 0,-2-5 0,2 0-129,-3-17 129,7 25-129,-7-25 0,0 0 129,14 13-129,-14-13-129,15 1-258,-15-1-129,24 2-903,-24-2-2838,17 5-129,-17-5-516,16 5 0</inkml:trace>
        </inkml:traceGroup>
        <inkml:traceGroup>
          <inkml:annotationXML>
            <emma:emma xmlns:emma="http://www.w3.org/2003/04/emma" version="1.0">
              <emma:interpretation id="{B671186A-1693-4851-B2E8-14001B461C8D}" emma:medium="tactile" emma:mode="ink">
                <msink:context xmlns:msink="http://schemas.microsoft.com/ink/2010/main" type="inkWord" rotatedBoundingBox="17922,13181 18717,13182 18716,13742 17921,13741"/>
              </emma:interpretation>
              <emma:one-of disjunction-type="recognition" id="oneOf1">
                <emma:interpretation id="interp5" emma:lang="en-US" emma:confidence="0">
                  <emma:literal>[!</emma:literal>
                </emma:interpretation>
                <emma:interpretation id="interp6" emma:lang="en-US" emma:confidence="0">
                  <emma:literal>{!</emma:literal>
                </emma:interpretation>
                <emma:interpretation id="interp7" emma:lang="en-US" emma:confidence="0">
                  <emma:literal>(!</emma:literal>
                </emma:interpretation>
                <emma:interpretation id="interp8" emma:lang="en-US" emma:confidence="0">
                  <emma:literal>C!</emma:literal>
                </emma:interpretation>
                <emma:interpretation id="interp9" emma:lang="en-US" emma:confidence="0">
                  <emma:literal>[I.</emma:literal>
                </emma:interpretation>
              </emma:one-of>
            </emma:emma>
          </inkml:annotationXML>
          <inkml:trace contextRef="#ctx0" brushRef="#br0" timeOffset="10539.8384">2817 476 2709,'-10'0'4515,"10"0"-258,-18 0-1419,18 0-387,-18 6-516,13 12-645,-11-10-258,7 14-129,-7-1-258,7 8 0,-5-2-129,6 11-129,-2-3 129,6 5-129,3 2 129,1 0-129,1-5 0,9 4-129,2-6 129,2-3-258,2-6 129,3-1-129,-5-8 0,0-5-129,3-2 0,-17-10-129,25 7 0,-25-7-387,19 0-387,-19 0-2967,2-14-903,-2 14-129,2-17-516</inkml:trace>
          <inkml:trace contextRef="#ctx0" brushRef="#br0" timeOffset="11727.9893">2978 718 2193,'-11'-15'4257,"11"15"516,0 0-387,6 11-1806,-6-11-774,22 18-516,-22-18 0,36 29-516,-16-15-129,9 6 0,-4-4-129,3 6-258,0 2 129,1-4-129,0-2 0,-2 1-129,3-5 0,-2-1-258,6 2-258,-9-10-258,11 9-1935,-10-14-1806,2 0-645,-8 0 0,-4-6-645</inkml:trace>
          <inkml:trace contextRef="#ctx0" brushRef="#br0" timeOffset="11435.9522">3314 661 4128,'0'0'4515,"0"0"129,0 0-1806,0 0-387,0 0-903,0 0-516,-15 8 0,8 9-387,-9-3-129,2 6 0,-4 2-129,2 0 129,-4 1-129,-1 1-129,2 0 0,1 1-129,-1-3 0,3-2 0,2-2 0,0-4-129,14-14 0,-18 21-129,18-21-258,0 0-129,-10 17-516,10-17-903,0 0-2580,-1-11-258,1 11-387,-3-16 129</inkml:trace>
        </inkml:traceGroup>
        <inkml:traceGroup>
          <inkml:annotationXML>
            <emma:emma xmlns:emma="http://www.w3.org/2003/04/emma" version="1.0">
              <emma:interpretation id="{EB91D196-6797-48EB-8E7A-AB8B62080F76}" emma:medium="tactile" emma:mode="ink">
                <msink:context xmlns:msink="http://schemas.microsoft.com/ink/2010/main" type="inkWord" rotatedBoundingBox="19108,12967 21840,12968 21839,13717 19107,13716"/>
              </emma:interpretation>
              <emma:one-of disjunction-type="recognition" id="oneOf2">
                <emma:interpretation id="interp10" emma:lang="en-US" emma:confidence="0">
                  <emma:literal>(x&lt;1073</emma:literal>
                </emma:interpretation>
                <emma:interpretation id="interp11" emma:lang="en-US" emma:confidence="0">
                  <emma:literal>(x&lt;L073</emma:literal>
                </emma:interpretation>
                <emma:interpretation id="interp12" emma:lang="en-US" emma:confidence="0">
                  <emma:literal>(21&lt;1073</emma:literal>
                </emma:interpretation>
                <emma:interpretation id="interp13" emma:lang="en-US" emma:confidence="0">
                  <emma:literal>(20&lt;1073</emma:literal>
                </emma:interpretation>
                <emma:interpretation id="interp14" emma:lang="en-US" emma:confidence="0">
                  <emma:literal>(x&lt;io73</emma:literal>
                </emma:interpretation>
              </emma:one-of>
            </emma:emma>
          </inkml:annotationXML>
          <inkml:trace contextRef="#ctx0" brushRef="#br0" timeOffset="12299.5618">3905 639 516,'19'0'4257,"-19"0"258,0 0-387,0 0-1677,-14 5-774,14-5-129,-21 12-516,21-12-387,-29 16-258,14-2 0,-6-4-258,1 2 258,-5 3-387,3-4 129,1 0-129,2 3 129,2-8-129,3 4 129,14-10-129,-21 11 0,21-11 129,0 0 0,0 0 0,0 14 0,0-14 129,14 1 0,-14-1 0,32 5 0,-14-5 129,3 5 0,1 2-129,-2 2-129,-1 1 258,-2 1-258,-2-1 129,-15-10-258,25 21 129,-25-21-129,19 19 129,-19-19-387,0 0-129,0 0-387,25 24-1677,-25-24-2064,0 0-258,0 0-258,0 0-387</inkml:trace>
          <inkml:trace contextRef="#ctx0" brushRef="#br0" timeOffset="12631.604">4147 607 5160,'0'0'4902,"10"23"-387,-10-3 0,-2-1-3354,2 15-129,0-6 0,0 5-387,0-4 0,2 8-258,2-10 258,0 0-387,3-9 0,3 4-129,1-7-129,-11-15 129,25 21-516,-25-21-387,32 6-2322,-32-6-1290,24-6-516,-24 6-258,18-26-387</inkml:trace>
          <inkml:trace contextRef="#ctx0" brushRef="#br0" timeOffset="13103.664">4456 607 2709,'-25'42'4773,"20"-22"-258,-2 5 129,5-7-2322,2 10-1290,0-9 0,7 6-387,-5-9 258,16 10-516,-6-12 0,12 1-129,-3-7 129,8 2-129,1-6-129,4-4-129,3 0 0,-3-3 258,-3-8-516,1 0 258,-5-3 0,-8-2 0,-6-3-129,-5 0 129,-4-1 0,-4 1-129,-7-3 129,-12-2 0,-6 0 0,-5 2-129,-4 3 129,-6 2 0,1 5 0,0 6 0,3 5 0,1 1 0,12 6 0,0 3-258,14 5-387,9-14-1290,-6 18-2322,6-18-516,8 19-129,-8-19-516</inkml:trace>
          <inkml:trace contextRef="#ctx0" brushRef="#br0" timeOffset="13831.7564">4852 428 1548,'0'0'4515,"0"0"387,10-7-258,-10 7-1548,0 0-1677,33 16-258,-33-16-129,32 28-387,-18-12-129,7 11-129,-7-3-129,1 9 0,-5-2 0,-3 6-129,-4-1 0,-3 2-129,0-2 129,-6-4-129,1 1 129,-2-3-129,0-8 129,-2-2-258,7-4 0,2-16-645,-2 23-1290,2-23-2451,0 0-258,0 0-387,-7-8-258</inkml:trace>
          <inkml:trace contextRef="#ctx0" brushRef="#br0" timeOffset="14847.8854">5100 370 3870,'0'0'5031,"0"0"-387,0 0 0,-8-10-2580,8 10-645,0 0-129,21-8-516,-21 8-129,28-16 0,-28 16-258,29-17 0,-15 7-129,5 6 0,-19 4 0,28 0-129,-28 0 0,27 0 0,-27 0 0,18 18 0,-18-18-129,9 22 129,-9-22 0,7 22-129,-7-22 0,0 25 129,0-25-129,0 26 129,0-26-129,0 27 129,0-15-129,0-12 0,-5 25 129,5-9-129,-2-1 0,1 2 0,1 4 0,-1-1 0,1 4 0,0 0 129,0 1-129,0 1 0,0 0 0,4 1 0,4-5 0,-1 1 0,7 2 129,1 1-129,-1-2 129,0-2-129,0 4 129,0 0 0,-4-2-129,-2-4 129,-2 2-129,-6 0 0,0-7 129,0-15-129,-14 23 0,14-23 0,-28 8 0,8-5 0,2-3 0,-1 0 0,-1 0 0,4-1 0,-1-2 0,17 3 0,-17-4-516,17 4-516,0 0-3741,13-10-258,-13 10-387,22-7-387</inkml:trace>
          <inkml:trace contextRef="#ctx0" brushRef="#br0" timeOffset="104939.3256">447 478 3999,'0'0'4386,"0"0"129,2-17-1548,-2 17-645,0 0-645,0 0-387,0 0-258,16 12-258,-16-12 0,12 14-129,-12-14 129,17 24-387,-11-9 129,5 7-129,0-5-129,1 3 0,0-1-129,1 2 0,-1-2 0,0-5-129,-12-14 0,24 17 129,-24-17-129,18 13 0,-18-13-129,8 14 129,-8-14-129,0 0 0,4 23-258,-4-23 129,0 14-387,0-14-258,0 0-1161,0 0-2709,0 0-129,0 0-258,0 0-129</inkml:trace>
          <inkml:trace contextRef="#ctx0" brushRef="#br0" timeOffset="105583.4074">792 456 903,'17'-8'2451,"-17"8"0,0 0 258,19-13-129,-19 13-387,0 0-129,0 0-516,0 0-258,10-15-258,-10 15-258,0 0-129,0 0-129,0 0 0,17 0 0,-17 0-129,0 0 129,-2 12-129,-3 4 0,5-16 129,-24 34-129,12-13 0,-2 3-129,-2 1-129,1 2 129,-2-1-129,5 0-129,1-2 0,-1-4 129,1 1-129,0-7 129,11-14-129,-14 27 0,14-27 129,-9 14-129,9-14 0,0 0 129,0 0-129,0 0 0,0 0 0,0 0-129,8 0-129,-8 0-258,15-5-1161,-15 5-2967,0 0-129,13-17-516,-13 17 0</inkml:trace>
          <inkml:trace contextRef="#ctx0" brushRef="#br0" timeOffset="106063.4684">834 748 2967,'14'-17'4386,"-14"17"-258,15-3-1419,-15 3-387,0 0-774,0 0-258,0 0-387,11-16-129,-11 16-258,0 0 258,0 0-258,0 0-129,4 16 0,-4-16-129,0 17 129,0-17 0,0 27-129,-2-12 129,0 1-258,0 0 258,2 3-258,0-19 129,0 28-129,0-28 129,0 19-129,0-19-129,0 0 129,0 0-258,0 0 129,18 2-258,-18-2-258,0 0-1419,8-14-2709,-8 14-387,0-16-258,0 16-387</inkml:trace>
        </inkml:traceGroup>
      </inkml:traceGroup>
    </inkml:traceGroup>
    <inkml:traceGroup>
      <inkml:annotationXML>
        <emma:emma xmlns:emma="http://www.w3.org/2003/04/emma" version="1.0">
          <emma:interpretation id="{A751111E-FB2F-4B76-9C25-2A207D86E1C8}" emma:medium="tactile" emma:mode="ink">
            <msink:context xmlns:msink="http://schemas.microsoft.com/ink/2010/main" type="paragraph" rotatedBoundingBox="17119,14584 19651,14401 19701,15096 17169,15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9F32BE-9248-40B6-9C8B-A223B4064FE6}" emma:medium="tactile" emma:mode="ink">
              <msink:context xmlns:msink="http://schemas.microsoft.com/ink/2010/main" type="line" rotatedBoundingBox="17119,14584 19651,14401 19701,15096 17169,15279"/>
            </emma:interpretation>
          </emma:emma>
        </inkml:annotationXML>
        <inkml:traceGroup>
          <inkml:annotationXML>
            <emma:emma xmlns:emma="http://www.w3.org/2003/04/emma" version="1.0">
              <emma:interpretation id="{42845D13-524E-4098-9398-2F6C3B188F73}" emma:medium="tactile" emma:mode="ink">
                <msink:context xmlns:msink="http://schemas.microsoft.com/ink/2010/main" type="inkWord" rotatedBoundingBox="17119,14584 19651,14401 19701,15096 17169,15279"/>
              </emma:interpretation>
              <emma:one-of disjunction-type="recognition" id="oneOf3">
                <emma:interpretation id="interp15" emma:lang="en-US" emma:confidence="0">
                  <emma:literal>[x&lt;10]</emma:literal>
                </emma:interpretation>
                <emma:interpretation id="interp16" emma:lang="en-US" emma:confidence="0">
                  <emma:literal>[x&lt; 10]</emma:literal>
                </emma:interpretation>
                <emma:interpretation id="interp17" emma:lang="en-US" emma:confidence="0">
                  <emma:literal>[X&lt; 10]</emma:literal>
                </emma:interpretation>
                <emma:interpretation id="interp18" emma:lang="en-US" emma:confidence="0">
                  <emma:literal>[x&lt;103</emma:literal>
                </emma:interpretation>
                <emma:interpretation id="interp19" emma:lang="en-US" emma:confidence="0">
                  <emma:literal>[xa 10]</emma:literal>
                </emma:interpretation>
              </emma:one-of>
            </emma:emma>
          </inkml:annotationXML>
          <inkml:trace contextRef="#ctx0" brushRef="#br0" timeOffset="73807.3723">872 1947 645,'0'0'4128,"0"0"516,0 0-258,0-16-1935,0 16-645,0 0-258,0 0-387,-17-10-387,17 10 0,-17-3-258,17 3-129,-18-2 0,18 2 0,-20 0-258,20 0 129,-16 0 129,16 0-258,-14 0 0,14 0 129,-17 4-258,17-4 258,-15 6-129,15-6-129,0 0 129,0 0 0,-18 13-129,18-13 129,-5 18 0,5-18-129,0 22 129,-1-4-129,1-3 129,-3 3-129,3 3 0,0-4 0,0 3 0,0 7 129,0-1-129,0-1 0,0 5 0,3 3 0,-2-3 0,1 1 0,1-4 0,-1 5 129,0-2-258,-1-3 258,2-3-129,-2-4 0,2 1-129,-3-6 129,0-15 0,2 25 0,-2-25 0,0 0 0,0 0 0,0 0 0,0 0-129,0 0 258,16 10-129,-16-10 0,0 0 0,27-7 0,-27 7 0,28-6 0,-13 3 129,0-2-129,2 4 0,-3 1 0,-14 0-129,24 0 258,-24 0-258,15 0 129,-15 0 0,0 0 0,0 0-258,0 0-129,14 0-129,-14 0-1290,0 0-2709,0 0-516,0 0-129,-8 0-387</inkml:trace>
          <inkml:trace contextRef="#ctx0" brushRef="#br0" timeOffset="75223.5521">1147 2088 5934,'0'0'4902,"0"0"-129,-1 16-387,1-16-3096,18 24-129,-18-24-258,38 33-258,-16-17 0,7 6-258,-2-8 0,5 7-129,-6-5-129,1 1 0,-1-1-129,-3 1 129,2-3-129,-7 1 0,-2-3-129,-16-12-258,28 21-258,-28-21-1419,0 0-2580,17 4-258,-17-4-258,0 0-387</inkml:trace>
          <inkml:trace contextRef="#ctx0" brushRef="#br0" timeOffset="74907.0119">1480 2073 2451,'16'-16'4515,"-16"16"-129,0 0 0,0 0-2580,0 0-387,0 0-387,0 0-129,0 0-258,0 0-129,-9 16 0,9-16-129,-23 31-129,3-10 0,-2 6 0,-5 3 0,1 4-129,-3-2 0,1 1 258,-3-2-387,6-2 129,-1-4 0,6-3 0,3-8-129,17-14 129,-21 22-129,21-22 0,0 0-129,0 0-258,0 0-258,0 0-516,0 0-2064,0 0-1548,2-15-129,-2 15-258</inkml:trace>
          <inkml:trace contextRef="#ctx0" brushRef="#br0" timeOffset="75959.1456">2028 2035 3225,'0'0'4773,"0"0"-258,0 0 0,-10-2-2451,10 2-774,-17 2-258,17-2-129,-16 16-258,16-16-258,-24 14 0,24-14-129,-28 14 0,9-3 129,-1-2-129,-1 1-129,-1 0 0,1 1 129,0 0-129,3-3 0,18-8 0,-24 12-129,24-12 129,0 0 0,-14 11-129,14-11 0,0 0 129,0 0-129,12 5 129,-12-5 0,22 9-129,-4-1 129,0 0-129,2 1 0,1 3 0,1 4 0,-3-4 0,-1 1 0,1 1-129,-19-14 129,22 23 0,-22-23 0,14 18 0,-14-18-129,0 0 0,0 0-258,15 14-258,-15-14-1290,0 0-2709,2-7-387,-2 7-129,0 0-258</inkml:trace>
          <inkml:trace contextRef="#ctx0" brushRef="#br0" timeOffset="76415.2034">2305 1983 3870,'6'-16'5031,"-6"16"-387,-9 0 258,9 0-2193,0 0-1677,-11 20-129,11-20-258,-9 30-129,9-12 129,0 7-387,0-5 0,0 4 0,0 0-129,0 3 0,2-4 0,1 4 0,1-6-129,0 3 0,-1-1 0,3-2 0,-1-6 0,-5-15-129,7 24-129,-7-24-258,13 16-1032,-13-16-3096,8-8-258,-8 8-258,9-27-387</inkml:trace>
          <inkml:trace contextRef="#ctx0" brushRef="#br0" timeOffset="77135.2947">2651 1981 4128,'0'0'4902,"0"0"-129,-11 0-387,11 0-2580,-17 8-774,17-8 0,-17 28-387,17-28 0,-18 37-129,12-21-129,4 5 258,-4 0-387,6 6 129,0-6-129,2 2 0,4-1 0,7-4-129,-2-2 0,6 1 0,0-6 0,-1-6-129,2-2 129,-2-3-129,2 0 129,-1-7-129,-2-8 0,0-1 0,-1-5-129,1 1 129,-5-4 0,-1 1 0,-5-1 0,0 0 0,-4 2 0,0 2 0,-8-7 0,-8 9-129,7-4 129,-8 8 0,3 0 0,-3 1 0,0 4 0,17 9-129,-33-2-129,33 2-258,-14 2-1032,14-2-3096,0 0-387,0 0-258,0 0-258</inkml:trace>
          <inkml:trace contextRef="#ctx0" brushRef="#br0" timeOffset="78083.4151">2991 1820 4386,'-16'-13'5031,"16"13"0,0 0-516,-22-11-2709,22 11-387,0 0-129,0 0-516,10 0 0,-10 0-129,25-3-258,-6 3 0,-3-2 0,3 2-129,-1-1 0,0 1 0,1 0-129,0 0 0,-2 0 0,2 0-258,-19 0 129,28 0-129,-28 0 129,20 0 0,-20 0 0,0 0 0,0 0 129,15 8-129,-15-8 129,0 0-129,0 0 0,-1 17-129,1-17 0,-9 20 0,9-20 0,-3 23 258,1-6-258,0 2 129,2 1 0,0 2 0,0 1 0,0 2 0,2 2 0,3-3 0,-2 3 0,4-4 0,-3 5 0,3 3 0,0-4 0,0 4 0,-1 4 0,1-2 0,-2-2 0,-1 1 129,1-5-129,-4-3 0,0-6 0,-1-18 0,0 25 0,0-25 0,0 0 0,-18 8 0,18-8 0,-25-7 0,8 3 0,-1 2 0,-1-5 0,2 1 0,-1 4 0,18 2 0,-22 0-129,22 0-129,0 0-645,0 0-3999,0 0 129,0 0-645,0 0-258</inkml:trace>
        </inkml:traceGroup>
      </inkml:traceGroup>
    </inkml:traceGroup>
    <inkml:traceGroup>
      <inkml:annotationXML>
        <emma:emma xmlns:emma="http://www.w3.org/2003/04/emma" version="1.0">
          <emma:interpretation id="{FC1B0F10-7D32-4561-8077-9C4A89005A40}" emma:medium="tactile" emma:mode="ink">
            <msink:context xmlns:msink="http://schemas.microsoft.com/ink/2010/main" type="paragraph" rotatedBoundingBox="16628,15442 18080,16865 17589,17366 16137,15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B82E57-EE84-4C8F-B7C6-634E0E44D38C}" emma:medium="tactile" emma:mode="ink">
              <msink:context xmlns:msink="http://schemas.microsoft.com/ink/2010/main" type="line" rotatedBoundingBox="16628,15442 18080,16865 17589,17366 16137,15943"/>
            </emma:interpretation>
          </emma:emma>
        </inkml:annotationXML>
        <inkml:traceGroup>
          <inkml:annotationXML>
            <emma:emma xmlns:emma="http://www.w3.org/2003/04/emma" version="1.0">
              <emma:interpretation id="{576643C6-3DF4-4068-B281-877FD8B72E3C}" emma:medium="tactile" emma:mode="ink">
                <msink:context xmlns:msink="http://schemas.microsoft.com/ink/2010/main" type="inkWord" rotatedBoundingBox="16628,15442 18080,16865 17589,17366 16137,15943">
                  <msink:destinationLink direction="with" ref="{9DB0338C-EA44-493F-AEED-E7CB932AE9B3}"/>
                  <msink:destinationLink direction="with" ref="{56B9BB0B-53CD-4558-B2DF-7C507BE90040}"/>
                </msink:context>
              </emma:interpretation>
              <emma:one-of disjunction-type="recognition" id="oneOf4">
                <emma:interpretation id="interp20" emma:lang="en-US" emma:confidence="0">
                  <emma:literal>Young</emma:literal>
                </emma:interpretation>
                <emma:interpretation id="interp21" emma:lang="en-US" emma:confidence="0">
                  <emma:literal>Yoon</emma:literal>
                </emma:interpretation>
                <emma:interpretation id="interp22" emma:lang="en-US" emma:confidence="0">
                  <emma:literal>Yom</emma:literal>
                </emma:interpretation>
                <emma:interpretation id="interp23" emma:lang="en-US" emma:confidence="0">
                  <emma:literal>Yan</emma:literal>
                </emma:interpretation>
                <emma:interpretation id="interp24" emma:lang="en-US" emma:confidence="0">
                  <emma:literal>Yawn</emma:literal>
                </emma:interpretation>
              </emma:one-of>
            </emma:emma>
          </inkml:annotationXML>
          <inkml:trace contextRef="#ctx0" brushRef="#br0" timeOffset="72155.1624">196 3500 129,'0'0'3741,"-16"14"129,16-14-1548,0 0-258,-18 5-258,18-5-387,0 0-258,-11 16-258,11-16-129,-8 22 0,8-22-129,-7 22-129,7-22-129,-8 25 129,8-25-129,-3 31 129,3-31-129,0 29-129,0-29 0,11 25 0,-11-25 0,19 29-129,-19-29 129,21 21-129,-21-21 0,28 8-129,-28-8 129,29 1-129,-29-1 0,24-8 129,-24 8-129,24-22 0,-24 22 0,17-30 129,-15 11-129,2 2 0,-4-5 0,0 5 0,-8 0 0,-2 3 258,-2-2-258,12 16 0,-25-17 0,25 17 0,-30-9-258,30 9 129,-19-2-387,19 2-2322,-14-4-1548,14 4-387,0 0-516,0-20-129</inkml:trace>
          <inkml:trace contextRef="#ctx0" brushRef="#br0" timeOffset="70915.0051">13 2984 3870,'0'-14'4386,"0"14"129,0 0-1806,0 0-387,0 0-516,0 0-645,0 0-258,0 0-258,0 0-129,7 12-129,0 4 0,0 3-129,3 3-129,-4 3 0,3 5 0,0 0 0,0-1 129,5-1-258,-4 3 129,4-6-129,1-3 0,1-5 0,-2-1 129,-14-16-129,22 20 0,-22-20 0,18 1 0,-18-1 0,0 0 0,18-14 129,-18 14-129,15-31 0,-5 14 0,0-2 129,1-2-129,3-6 0,-1 1 0,3-4 0,0-1 0,-1 5 0,-1-4-129,-2 6 0,-5-2-387,7 20-1677,-14 6-2322,7-17-258,-7 17-129,0 0-645</inkml:trace>
          <inkml:trace contextRef="#ctx0" brushRef="#br0" timeOffset="109854.9497">643 3814 516,'0'0'4257,"1"-16"387,-1 16-129,0 0-2193,0 0-387,0 0-129,6-18-516,-6 18-129,0 0-258,0 0-129,15 3 0,-15-3-258,16 23 129,-5-2-258,-3 0 0,6 12-129,-3-4 0,3 5-129,0 0 0,4-1-129,-2 1 0,-3-1-129,-1-6 129,0-7 0,-3-4 0,-9-16 0,13 21-129,-13-21 129,0 0 0,0 0-129,0 0-258,0 0-129,0 0-258,5-27-1032,-5 27-3096,11-21-129,-11 21-516,7-25-129</inkml:trace>
          <inkml:trace contextRef="#ctx0" brushRef="#br0" timeOffset="110383.0167">1087 3781 645,'20'-12'2838,"-20"12"0,0 0 0,10-18-516,-10 18 129,0 0-516,0 0-129,0 0-258,-6 18-387,6-18-258,-12 23 0,-5-12-129,10 13-258,-7-2 129,6 6-129,-9-2 0,2 9-258,-2 1 129,0-2-258,-1 2 129,1 1-258,2-9 129,2 0 0,0-2-129,3-8 0,3-3 129,7-15-129,-11 21 129,11-21-129,0 0 0,0 0 0,0 0 0,0 0 0,-17 3-129,17-3 0,0 0-258,0 0-129,0 0-387,-8-13-2580,8 13-1548,0 0 0,0 0-774,0 0 517</inkml:trace>
          <inkml:trace contextRef="#ctx0" brushRef="#br0" timeOffset="111547.1647">1171 4193 3870,'-10'-8'5031,"10"8"-387,0 0 0,-15-20-2838,15 20-387,0 0-129,6-14-516,-6 14-129,11-17 129,-11 17-387,16-20 0,-16 20-129,21-9 0,-21 9-129,21-4 0,-21 4-129,20 0 129,-20 0-129,15 21 129,-15-21-129,14 29 0,-10-10 0,3-2 129,-5 5-258,-2 0 129,0 0 0,0 5 0,-3-5 0,-7-2 0,-1 3 0,0-4 0,0 0 0,-1-2 0,-3-6 0,15-11 0,-19 19 0,19-19 0,-16 10 0,16-10 0,0 0 0,0 0 0,0 0 0,0 0 0,0 0 129,10 11-129,-10-11 129,26 1 0,-26-1 0,31 5 0,-16-5 0,5 2-129,-2-2 129,0 0 0,-2 0-129,0 0 0,1 0 129,-17 0-129,22 0 0,-22 0 0,0 0-129,16 0 129,-16 0-258,0 0-258,0 0-774,0 0-3741,0 0-129,-9 9-387,9-9-516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5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12455 18093 645,'0'0'1935,"0"0"258,54-1 0,-54 1-129,0 0-258,56-35-387,-56 35-258,49-13-129,-49 13-129,61-22-258,-61 22 0,83-40-258,-83 40 129,101-30-258,-44 12 129,8 0 0,5 0-258,9-10 0,1 14 129,6-11-129,4 6 258,7-7-258,2-2 0,5-2 129,-1-4-258,1 9 129,2-6 0,-3-10 0,-2 0-258,1-7 129,-2-1 129,1 5-129,-2 3 0,1-5 129,-1 2-129,1 1 0,2 7 0,0 3 0,0 1 129,1 0-129,0 1 0,2-1 0,0 0 129,1 6-258,1-3 258,-3-2-258,3 5 258,0-2-258,-3 0 258,2-3-129,-3 2 0,1-4-129,2 1 129,1 2 0,0-4 129,-3 2-129,0 3 0,1 0-129,-4 0 258,1 5-129,0 1 129,1 0-258,-3 1 258,1 1-129,2-1 0,-2 3 129,0-2-258,3 0 129,-3 1-129,-1-6 129,0 0-129,-3 0 129,-4 1 0,0 0-129,-3 0 129,-1 1 0,-3-1 129,-6 6-258,-2 4 129,-2-2 0,-3-1 0,-5 4-129,-4 2 129,-6 0 0,-5 3 0,-7-1-258,1 10-1419,-12-2-2838,-7 1-258,-7 1-258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9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1161,'0'0'1548,"0"0"-129,-10 17-258,10-17 258,-5 30-516,4-6 129,-2 7-258,3 10 0,0 7-129,0 13-129,0 4 0,0 12-129,0 13 129,0 7-129,0 9-129,4 8 258,-1 3-258,0 6 129,2 5-129,2 2 129,-3-2-129,5 2 0,-4-2 0,0 0-129,1 2 0,-1-10-129,-5 1 258,1-7-258,1-1 0,-2-11 0,0-10 0,0-1 0,-3-14 0,-2-2 0,1-11 0,1-6 129,-3-6-129,3-9 0,2-5 0,-1-14 0,2-4 0,0-3 0,0-17 0,0 0 0,0 0 0,15 1-129,-15-1-903,23-7-2322,-9-11-129,3-1-258,-6-10-129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1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0 1935,'1'15'1935,"-1"-15"-129,0 30-258,0-1-387,0 8-129,0 15 258,0 10-258,0 21-258,0 0 258,6 16-129,-5 4-129,8 11-129,-7 4 129,5 10-387,-4-6 129,6 2-129,-5 0 129,2 3-258,0-6-129,0-1 0,-2-6 129,1-4-258,-1-4 129,-1-2-129,-1-12 129,-1-9-129,1-7 0,-2-12-129,0-10 129,0-7-129,0-13 129,0-6-129,0-9 129,0-3 0,0-16-129,2 19 0,-2-19-516,0 0-645,17 4-2580,-17-4 0,17-3-516,-17 3 387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<inkml:trace contextRef="#ctx0" brushRef="#br0" timeOffset="-3.10353E10">10256 4413 1,'0'16'2708,"0"-16"-515,0 23-258,0-4-129,-1 2-258,1 8-258,-2-3 129,2 9-387,-3-4-258,3 5 0,-1-6-129,-1 4-129,1-7-129,1 1 0,0-5-258,0-3 0,0-3 0,1-2-129,2-2 0,0-2 0,-3-11-129,3 14-387,-3-14-774,3 12-2451,-3-12-258,0 0-258,0 0 388</inkml:trace>
  <inkml:trace contextRef="#ctx0" brushRef="#br0" timeOffset="-3.10353E10">10521 4627 516,'15'0'2838,"-15"0"-387,11-6-129,-11 6-516,14-5-258,-14 5-129,17-3-387,-17 3-258,20 0-129,-20 0-258,23 9 0,-12-3 0,3 3-258,0-1 0,-2-2-258,6 2-774,-18-8-2709,17 8-387,-5-7-258</inkml:trace>
  <inkml:trace contextRef="#ctx0" brushRef="#br0" timeOffset="-3.10353E10">10894 4477 1677,'0'0'2967,"0"0"-258,0 0-516,7-14-258,-7 14-129,0 0-387,0 0-258,0 0-258,0 0-129,0 0-258,2 15 129,-2-5-258,3 9-129,-3 0 0,2 7-129,-1 1 129,3 2-129,-4 0 0,4 1 0,-2 1 0,-1-7-258,-1 0 258,1-4 0,-1-6-129,0-3 0,0-11 0,0 0 0,0 0 0,0 0 0,0-16 0,0 0 0,1-2 0,-1-6-129,0-5 129,0 0 129,-2 0-258,-2-2 129,1 4-129,-1 1 258,1 1-258,0 6 258,2 4-129,0 5 0,1 10 0,0 0 0,0 0 0,6-7 129,-6 7-129,15 10 129,-15-10-129,21 18 129,-8-9 0,2 2 0,0-3 0,0 1 0,-3-5 0,4-1 0,-4-3 129,1 0-258,-1-6 129,0-2-129,0-4 129,0-1-129,0-3 0,0-1 129,0 3-129,0-1 0,-3 2 0,-1 2 0,-8 11 0,12-3 0,-12 3 0,4 18 0,-4 1 0,0 4 129,0 3-258,0 5 129,1 0 0,-1 0 0,2-3 0,2 0 0,-1-3 129,1-3-258,-1-5 258,2-1-129,0-3-129,-5-13 0,8 15-516,-8-15-258,10 6-1806,-10-6-1677,0 0-258,0 0-258</inkml:trace>
  <inkml:trace contextRef="#ctx0" brushRef="#br0" timeOffset="-3.10353E10">11387 4775 1032,'12'0'4128,"2"-7"258,-14 7-129,0 0-2451,17-2-387,-17 2 0,0 0-645,10 12-258,-7 2 0,-3 3-129,4-1-129,-4 4-129,0 2 0,-3-5-258,0-1-258,3 5-2193,0-21-1677,-6 17-387,6-17-258</inkml:trace>
  <inkml:trace contextRef="#ctx0" brushRef="#br0" timeOffset="-3.10353E10">11962 4474 3870,'0'0'4386,"0"0"-258,0 0-1290,0 0-1161,2 18-387,-2-18-129,6 26-387,-4-6-258,3 7-129,-1-1 0,0 5-258,-3-3 0,3-2 129,-2-4-129,1-4-258,-3-5 258,0-13-129,0 12 0,0-12-129,0 0 129,0-13 0,1 0-258,-1-7 129,0-5 0,-1-3 129,-1-1 0,-1-3 0,2 3-129,-1 0 258,1 4-129,1 4 0,0 7 0,0 2 0,0 12 0,0 0 0,0 0 0,0 0 129,12 2-129,-12-2 0,12 15 0,-12-15 0,17 9 129,-17-9-129,19 3 0,-7-3 258,-12 0-258,19-5 129,-19 5-129,17-18 0,-7 6 129,-2 1-129,1-1 129,1 0-129,-10 12 0,15-15 0,-15 15 129,12 0-129,-12 0 129,9 16 0,-5-2-129,0 7 129,-1 2-129,1 3 0,2 0 0,-1 3 0,-1 0 0,-1-3-129,3 1 258,-2-2-258,1-7 129,0-1-129,-3-4 129,2-1 0,-4-12-129,0 0-258,13 12-774,-13-12-1935,0 0-1548,2-12 0,-2 12-387</inkml:trace>
  <inkml:trace contextRef="#ctx0" brushRef="#br0" timeOffset="-3.10353E10">12313 4605 3999,'3'11'4386,"-3"-11"0,0 0-2064,19-3-516,-19-11-258,16 11-258,-10-8-516,11 10-129,-17 1-258,25-10 129,-14 7-387,2 3-129,0 0 0,-13 0-516,23 4-129,-23-4-1806,12 0-1806,-12 0-516,12-8 129,-12 8-257</inkml:trace>
  <inkml:trace contextRef="#ctx0" brushRef="#br0" timeOffset="-3.10353E10">12553 4439 4644,'0'0'4386,"12"0"0,-12 0-1548,7 10-1677,-7-10 129,3 14-387,-3-14-258,8 24-129,-6-9-258,5 4 0,-1 1-258,1 3 0,-3 0 129,1 3-258,-1-2 129,-3-4-516,6 4-387,-7-9-2193,0 0-1419,0-5 0,0-10-516</inkml:trace>
  <inkml:trace contextRef="#ctx0" brushRef="#br0" timeOffset="-3.10353E10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<inkml:trace contextRef="#ctx0" brushRef="#br0" timeOffset="-3.10353E10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<inkml:trace contextRef="#ctx0" brushRef="#br0" timeOffset="-3.10353E10">5919 6278 3483,'0'0'4515,"0"0"-387,0 0-1419,0 0-903,8 0-258,5 5-258,-13-5-516,24 0-129,-10 0-258,2 0-129,3 0 129,-1 2-387,1 0 129,0-1-129,-1 0 0,-2 0 0,0 1-129,0-1-129,-1 1 0,-4-2-258,5 6-1548,-16-6-2193,16 1-258,-16-1-387,16 0 0</inkml:trace>
  <inkml:trace contextRef="#ctx0" brushRef="#br0" timeOffset="-3.10353E10">6453 6117 129,'0'0'4257,"0"0"387,0 0-516,4 8-1548,-4-8-645,0 17-516,0-17-645,-4 23-258,-1-9 129,3 6-387,-1-1 129,1 4-129,-4 0 0,5 1-129,-3-1 0,2-1-129,-1-2 0,0-1 0,1-3 0,-1-4 0,3-12 0,-3 16 0,3-16 0,0 0 0,0 0 0,0-13 0,0 1 0,0-5 0,0-5-129,1-1 258,3-2-258,0-1 129,1 0 0,1 1 0,1-2-129,-2 6 258,2 3-129,-1 2 0,-2 4 0,-4 12 129,10-12-129,-10 12 0,0 0 0,11 2 0,-11-2 0,9 19 0,-2-7 0,-2 0 0,3 1 129,0-1-129,-8-12 0,22 16 0,-9-12 0,2-4 129,3 0-129,-2-3 0,3-5 0,1-3 0,0-2 129,-1-4-129,-1-1 0,2 0 0,-3-1 0,-1 2 0,-2 4 0,-2 3 0,-12 10 0,14-9 0,-14 9 0,5 11 0,-5 2 0,0 4 129,0 4-129,-1 3 129,0 1-129,-1 2 0,1 0 129,1-1-129,0-3 129,0-1-258,0 0 258,0-2-129,0-6-129,0-1 129,0-13 0,1 17 0,-1-17 0,0 0 0,0 0-129,0 11 0,0-11-258,0 0-258,4 11-1548,-4-11-2193,0 0-516,0 0 0,0 0 0</inkml:trace>
  <inkml:trace contextRef="#ctx0" brushRef="#br0" timeOffset="-3.10353E10">7026 6360 2193,'11'10'4773,"-11"-10"0,5 16-258,-4 1-1677,-1-17-1548,0 26-258,-5-13-387,3 8-258,-4-1-129,2 1-129,-1 0-129,1-1 0,-1 0-258,5-20-1290,-7 21-2709,7-21-516,0 12-387,0-12 0</inkml:trace>
  <inkml:trace contextRef="#ctx0" brushRef="#br0" timeOffset="-3.10353E10">7406 6076 903,'9'-14'4128,"-9"14"258,0 0-1419,0 0-645,0 0-258,0 0-774,0 0-387,4 5-387,-2 12-129,-2 0-129,0 7 129,-2 1-258,1 4 0,-2 0 129,0 2-258,1-6 258,1-1-387,-1-3 258,2-2-129,0-4 129,0-1-258,2-4 0,-2-10-387,6 17-774,-6-17-2709,0 0-516,0 0-387,0 0 129</inkml:trace>
  <inkml:trace contextRef="#ctx0" brushRef="#br0" timeOffset="-3.10353E10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<inkml:trace contextRef="#ctx0" brushRef="#br0" timeOffset="-3.10353E10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<inkml:trace contextRef="#ctx0" brushRef="#br0" timeOffset="-3.10353E10">8062 6359 2967,'0'-12'4386,"9"1"258,4 11-2064,-5-12-387,14 12-387,-8-8-645,9 5-387,-6-3-258,3 6-129,-2-3-258,-2 3 0,1 0-258,-6-2-387,7 4-1677,-5-2-2064,-13 0-516,20-7-258,-20 7 259</inkml:trace>
  <inkml:trace contextRef="#ctx0" brushRef="#br0" timeOffset="-3.10353E10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<inkml:trace contextRef="#ctx0" brushRef="#br0" timeOffset="-3.10353E10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<inkml:trace contextRef="#ctx0" brushRef="#br0" timeOffset="-3.10353E10">3588 8389 3483,'9'-6'4515,"-9"6"-516,14 0-1161,-14 0-1032,19 0-387,-19 0-258,25 0-387,-11 0-387,5 0-129,-2 0-129,1 0-129,0 0-258,-4 0-774,6 0-2451,-4 0-774,-4 0 0,0 0-516</inkml:trace>
  <inkml:trace contextRef="#ctx0" brushRef="#br0" timeOffset="-3.10353E10">4014 8252 1419,'12'-2'3870,"-12"2"387,0 7-387,4 6-2064,-4-2-387,0 8-387,0 1-258,0 4-387,0 0-129,0 1-129,-2 0 129,0 0 0,2-4-129,0-2 0,0-3 0,0-4 0,0-12 0,0 13 0,0-13-129,0 0 0,4-8-258,-2-4 258,-1-4-129,0-2 129,1-8-258,1 2 129,-1-3 129,1-2-129,-1 0 129,2 1-129,-2 4 258,0 6-129,2 5 0,-4 13 129,0 0-129,0 0 0,14 0 129,-9 5 0,-1 8 0,3 0 0,0-1 0,4 1 129,-11-13-129,20 15 129,-9-11 0,3-3 0,-2-1 129,2-5-258,0-3 129,1 0-129,0-4 0,1 0 0,-1-1 0,0 0-129,-2 5 129,1 1-129,-14 7 129,21-6-129,-21 6 129,11 9-129,-8 6 0,-1 2 129,-2 1-129,0 5 0,0-1 0,0 2 0,0-2 0,-1-1 0,0 3 258,1-4-387,0 0 129,0-4-516,2 3-903,-2-7-2322,0-12-516,6 16-258,-6-16-645</inkml:trace>
  <inkml:trace contextRef="#ctx0" brushRef="#br0" timeOffset="-3.10353E10">4498 8511 3096,'20'0'4515,"-1"5"0,-19-5-387,5 13-1677,4 4-774,-9-17-387,1 28-387,-1-16-387,0 5-129,-1-2-129,0 2 0,-2-3-258,1-2-129,2 3-387,0-15-1419,-5 17-2322,5-17-129,0 0-645,-2 13 0</inkml:trace>
  <inkml:trace contextRef="#ctx0" brushRef="#br0" timeOffset="-3.10353E10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<inkml:trace contextRef="#ctx0" brushRef="#br0" timeOffset="-3.10353E10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<inkml:trace contextRef="#ctx0" brushRef="#br0" timeOffset="-3.10353E10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<inkml:trace contextRef="#ctx0" brushRef="#br0" timeOffset="-3.10353E10">9336 8370 2580,'10'-2'4773,"4"-1"-258,-1-1 129,-13 4-3225,32-8-129,-17 2-129,10 6-516,-9-3-129,5 3-129,-3-2-129,0 2-387,-1 0 0,-4 0-516,5 3-774,-18-3-2967,19 0-129,-7 0-516,-12 0 258</inkml:trace>
  <inkml:trace contextRef="#ctx0" brushRef="#br0" timeOffset="-3.10353E10">9824 8093 3096,'0'0'4257,"15"-3"-129,-15 3-2193,7 12 0,-1 8-516,-6-2-387,5 12 0,-5-4-387,3 9-129,-3-5-129,3 5 0,-3-4-387,0-2 129,0-4-258,0-4-258,1 1-774,-1-7-2709,0-15-516,0 15-645,0-15 516</inkml:trace>
  <inkml:trace contextRef="#ctx0" brushRef="#br0" timeOffset="-3.10353E10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<inkml:trace contextRef="#ctx0" brushRef="#br0" timeOffset="-3.10353E10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<inkml:trace contextRef="#ctx0" brushRef="#br0" timeOffset="-3.10353E10">10500 8303 1806,'0'0'4644,"9"-5"129,3 1-258,14 4-2451,-10-8-516,17 5-387,-8-3-387,4 3-387,1 0-387,-3-2-774,8 5-1290,-12 0-2451,-1 0-258,-3 4-129,-1 0 259</inkml:trace>
  <inkml:trace contextRef="#ctx0" brushRef="#br0" timeOffset="-3.10353E10">10931 8390 3225,'12'17'4515,"-12"-17"258,3 17-1677,4 2-645,-7-8-645,2 11-774,-2-6-258,0 3-387,-2-1-774,-8-2-3096,8-3-774,-2-1-516,4-12-387</inkml:trace>
  <inkml:trace contextRef="#ctx0" brushRef="#br0" timeOffset="-3.10353E10">11450 7871 2580,'10'-3'4773,"-10"3"-387,4 14-258,2 7-2580,-6-3-387,8 15-129,-8 2-387,4 4-129,-4 1-129,3-1-129,-1 0-129,1-6 0,1 2-387,-3-9-387,7 0-774,-8-9-3096,5-4 0,-1-1-258,-4-12 0</inkml:trace>
  <inkml:trace contextRef="#ctx0" brushRef="#br0" timeOffset="-3.10353E10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<inkml:trace contextRef="#ctx0" brushRef="#br0" timeOffset="-3.10353E10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<inkml:trace contextRef="#ctx0" brushRef="#br0" timeOffset="-3.10353E10">12139 8192 1806,'0'0'4902,"16"-10"-258,0 0 0,5-5-2709,8 11-516,-5-9-129,7 5-645,0 0-387,0-3-387,6 10-1161,-11-4-3096,2-1-258,-2-2-387,-2 1 129</inkml:trace>
  <inkml:trace contextRef="#ctx0" brushRef="#br0" timeOffset="-3.10353E10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129-1416 258,'0'0'1935,"0"0"-258,0 0 0,0-30 0,0 30-258,0 0 0,-24-35-129,24 35 129,0 0-387,0 0-129,-30-22 0,30 22-258,0 0 0,-26 5-129,26-5-258,0 0 129,-37 28 0,37-28-258,-24 47 129,24-47-129,-25 48 0,16-15 129,-6 1-129,13 1 0,-5-1 0,7 1 129,0-35-129,0 48 0,0-48 0,9 37 129,-9-37-129,40 30 129,-40-30-129,44 13 0,-16-13 129,3 4-129,-1-4-129,5 0 258,-7-4-129,5-9-129,-7 0 0,-2-9 0,-24 22 0,44-50 129,-30 20-129,-2-5 0,-5 1 0,-7-5 0,0 0 129,-7 9-129,-10-3 0,1 3-129,16 30 129,-42-39 0,42 39-129,-42-24-387,42 24-774,-26 24-3096,26-24-258,-14 39-258,14-39 0</inkml:trace>
  <inkml:trace contextRef="#ctx0" brushRef="#br0" timeOffset="0.5">823-2053 2322,'0'0'4128,"0"0"-645,-18-36-645,18 36-258,0 0-645,0 0-258,0 0-516,0 0-129,0 0 0,0 0-387,0 0 129,23 23-129,-23-23 0,19 37-258,-19-37 0,21 65 0,-10-28-129,6 8-129,2 1 129,-1 4-129,1 8-129,2-8 0,0 4 0,0 0 0,2 2 0,-8-10 0,3 2-129,-1-7 129,-3-11 0,-2 5 0,-12-35 0,0 0 0,30 36 0,-30-36 0,0 0 0,25-13 0,-25 13 0,21-47 0,-21 47 0,29-61 0,-17 16 0,8-3 0,-3-4 0,-3-8 0,5 1 0,-3 1 129,2-3-129,-10 3 0,8 8 0,-7-4 0,-2 15 0,-7 0 0,0 39-258,7-57-129,-7 57-645,0 0-3612,0 0-258,0 0-387,33-4-387</inkml:trace>
  <inkml:trace contextRef="#ctx0" brushRef="#br0" timeOffset="1.5">1731-1540 1548,'-23'9'4515,"23"-9"387,0 0-387,-36 0-2322,36 0-645,0 0-516,-20 33-387,20-33-258,-12 34-129,12-34-129,-7 50 258,7-50-258,-5 56 0,5-23 0,0 8 0,0-41 0,0 63 0,0-63 0,24 41-129,-24-41 129,37 26-129,-37-26 129,44 11-129,-20-11 129,-24 0-129,51 0 0,-51 0 0,40-18 129,-40 18-129,32-36 0,-32 36 0,15-48 0,-15 48 0,4-56 0,-4 19 0,0 2 0,-11 5 0,-3 0 0,14 30 0,-38-59 129,38 59-129,-47-45 0,47 45 0,-44-24 0,44 24 0,-45-7 129,45 7-129,-30 0-129,30 0 129,0 0-387,-35 24-903,35-24-3225,0 0-129,0 35-516,0-35-129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<inkml:trace contextRef="#ctx0" brushRef="#br0" timeOffset="2189.1252">2944 10977 3612,'10'-11'4515,"-10"11"-258,0 0-129,0 0-2580,1 11-258,-1 0-516,0 8-129,0 2-258,0 4-129,0-1 0,0 4 0,-3 0-258,2-5 129,-1-1-129,1-2 129,-3-6-129,4-14 129,-3 15-129,3-15 129,0 0-129,0 0 0,-10-15 0,8 1 0,1-7 0,0-4 0,1-4 129,0-4-258,0 1 258,0-1-129,0 1 0,3 4 0,1 6 0,-2 3 129,3 7-129,-5 12 0,0 0 0,13 0 129,-13 0-129,8 15 0,-3 1 129,2-3-129,0 3 129,1-1 0,-1-2-129,-7-13 129,19 16-129,-9-13 129,3-3 0,-1 0 0,2-5-129,2-5 129,2-1 0,1-2 0,1-3 0,-1 3 0,-2-2-129,3 2 0,-4 2 258,0 6-258,-5 1 0,0 4 0,-11 0 129,14 15-129,-9-1 0,-3 6 0,-1 4 0,0 1 0,-1 5 0,0 0 0,0-1 0,0 1 0,2-2 0,-1-3-129,2 0-387,-1-11-516,9 1-3096,-7-3-387,-4-12-129,16 8-516</inkml:trace>
  <inkml:trace contextRef="#ctx0" brushRef="#br0" timeOffset="2422.1385">3452 11187 3483,'19'18'4644,"-11"-7"-258,-3 7-129,1 6-1677,-6-9-1161,8 10-516,-8-5-258,1 2-258,-1-2-129,1 0-129,-1-6-258,0-2-258,3 2-2064,-3-14-1806,1 16-129,-1-16-258,0 0-258</inkml:trace>
  <inkml:trace contextRef="#ctx0" brushRef="#br0" timeOffset="2873.1643">3853 11055 5676,'-16'0'4644,"16"0"-129,0 0-129,-15-4-2709,22 4-129,-7 0-516,24-9-387,-6 3 0,7 4-129,-2-2-258,3 3 129,1 0-258,-1 1 0,-3 0 0,0 2-258,-2 2-129,-5-2-516,5 7-2709,-8-6-903,0 2-516,-13-5 0,20 0-387</inkml:trace>
  <inkml:trace contextRef="#ctx0" brushRef="#br0" timeOffset="3181.1819">4384 10830 8256,'6'-13'4644,"-6"13"-129,0 0-387,0 0-2967,0 20-387,-3-3-258,3 10-129,0 0 0,-1 8-129,-1 0-129,1 0 129,-4-3-258,4 2 129,-1-2-129,-2-6-129,4 3-387,-5-16-1677,5 3-2064,0-16-387,0 0-129,0 0-387</inkml:trace>
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<inkml:trace contextRef="#ctx0" brushRef="#br0" timeOffset="4157.2369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<inkml:trace contextRef="#ctx0" brushRef="#br0" timeOffset="4382.2506">5136 11152 7740,'0'0'4773,"4"-15"0,-4 15-387,19-14-2580,0 10-516,-7-4-258,12 3-387,-7-3-258,4 4-129,-2 1-129,1-1-387,-1 4-516,-19 0-2322,23-1-1419,-23 1-258,20 0-387,-20 0-258</inkml:trace>
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<inkml:trace contextRef="#ctx0" brushRef="#br0" timeOffset="8817.5044">7265 10965 3870,'0'0'4515,"0"0"-387,0 0 0,15 0-2064,-15 0-645,26-1-387,-11-2-516,3 3-129,2 0-258,-3 3-129,2 2 0,0 2 0,-2-2-129,1-1-516,0 5-1419,-3-5-1806,-3-4-516,0 0 129,-12 0-387</inkml:trace>
  <inkml:trace contextRef="#ctx0" brushRef="#br0" timeOffset="9116.5215">7715 10722 2967,'11'0'3870,"-5"15"129,-5-2-129,-1 8-2709,0 11-129,0 0-129,0 6 0,0-1-258,0 2-258,0-6 0,0 3-258,0-7-129,1-7-258,5 0-2064,2-8-1419,-8-14-387,0 0-129,0 0-258</inkml:trace>
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<inkml:trace contextRef="#ctx0" brushRef="#br0" timeOffset="10734.614">8855 11042 5160,'9'17'4902,"-4"1"-129,-4-5-387,-1-13-2451,0 23-387,-3-10-645,3 7-387,0-1 0,0 2-258,-3 1-258,2 0 0,0 2-516,-4-9-645,3 3-3096,0-6-387,2-12-258,-2 16-258</inkml:trace>
  <inkml:trace contextRef="#ctx0" brushRef="#br0" timeOffset="16424.9394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<inkml:trace contextRef="#ctx0" brushRef="#br0" timeOffset="22225.2712">14128 10948 2709,'36'8'4257,"-18"0"129,-8-2-387,1-3-2193,-1 9-1161,-7 3 0,0 3-129,-3 0-258,-1 5-129,-6 0 0,-1 0 0,1 0-258,-3-5-516,8 5-1548,-1-9-2064,3-14 0,-6 15-387</inkml:trace>
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<inkml:trace contextRef="#ctx0" brushRef="#br0" timeOffset="45364.5945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<inkml:trace contextRef="#ctx0" brushRef="#br0" timeOffset="46357.6515">15260 10843 2709,'20'-8'4773,"-6"5"-387,0-4 0,-2-5-2838,10 12-258,-4-5-129,9 5-129,-6-2-645,2 2 0,1 0-387,-4 0-1032,8-2-2967,-7 2-516,-5-6-258,0 5-258</inkml:trace>
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<inkml:trace contextRef="#ctx0" brushRef="#br1" timeOffset="109912.4474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<inkml:trace contextRef="#ctx0" brushRef="#br1" timeOffset="113562.8539">20645 10532 1161,'3'-15'3999,"-3"15"-258,0-16-903,0 16-387,0 0-516,0 0-258,0 0-516,0 20-387,-4 0-258,4 11-129,-3 3-258,1 5 0,1 2 0,-2 1 0,3 2-129,0-10 0,0-6 0,0-4 129,0-10-129,0-14 0,0 0 0,0 0 0,13-18 0,-10-2-129,0-8 129,0-9 0,-2-2 0,-1 0-129,2-1 129,-2-1-129,1 8 129,1 4 0,-1 5-129,4 8 129,-5 16 0,0 0 0,0 0 0,22 0 0,-22 0 129,19 24 0,-19-24 129,29 24 0,-11-13 129,4 1-129,2-7 0,-1 2 0,-2-7-129,5 1 0,-5-1 129,2 0-129,-7-8-129,2-3 129,-2 0-129,-16 11 129,24-21-129,-24 21 0,17-17 0,-17 17 0,0 0 0,20 0 0,-20 0 129,11 25-129,-5 2 129,2 1-129,-4 9 129,2 4 0,-3-3-129,3 4 129,-3-1-129,-2-1 129,4-6-129,-1 0 0,-1-5-129,1-10-258,5 4-516,-9-23-1419,0 0-1806,0 0-645,15 6-129,-15-6-258</inkml:trace>
  <inkml:trace contextRef="#ctx0" brushRef="#br1" timeOffset="113874.8545">21236 10758 5289,'0'0'4773,"0"0"-258,18 2-129,-2 2-3225,-16-4-129,30-6 0,-14-3-516,6 8-258,0-4 0,1 2-129,0-1-129,0 2 0,-4 2 0,-1 0-258,1 4-258,-19-4-1161,26 3-2451,-26-3-516,18 12 0,-18-12-387</inkml:trace>
  <inkml:trace contextRef="#ctx0" brushRef="#br1" timeOffset="114202.4551">21786 10525 1677,'12'-18'4128,"-12"18"258,0 0-129,0 0-2064,5 13-645,-5-13 0,0 31-645,-3-13-129,3 16-129,0-1-129,0 7-129,0-3-258,0 4 129,0 1-258,0-2 129,0-4-129,0-2-129,0-5-129,-2-12-387,2 6-1290,0-23-2322,0 0-129,0 0-516,0 0-129</inkml:trace>
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<inkml:trace contextRef="#ctx1" brushRef="#br1">25818 11591 0,'0'0'0</inkml:trace>
  <inkml:trace contextRef="#ctx0" brushRef="#br0" timeOffset="-229497.1264">2400 16012 774,'0'0'1935,"0"0"129,0-12-129,0 12 0,0 0-258,0 0-129,-8-12-387,8 12 0,0 0-516,0 0 129,-16-7-258,16 7 0,-14-2-258,14 2 0,-15 0-129,15 0 129,-19 0 0,19 0-129,-18 0 0,18 0 0,-17 1 129,17-1 0,-14 6-129,14-6 0,-13 5 0,13-5 0,0 0 0,-12 17 0,12-17 129,-4 17-129,2-5-129,2 2 129,0 8 0,0 5 0,0-3-129,4 5 129,-2 3-258,1-1 258,-2 3 0,0-1-258,-1-6 129,0 0-129,0-1 258,0-2-387,0 3 387,0-5-258,-2-1 0,-1-5 129,1 0 0,1-6-129,1-10 129,0 19 0,0-19 0,0 0 0,8 2 0,-8-2 0,23 0 0,-7-2 129,0-2-258,2 1 258,2 1-129,2-1 0,-2 0 0,1 2 0,0 1-129,-4 0-258,5 2-1935,-6-2-1677,-4-1-516,-12 1 0</inkml:trace>
  <inkml:trace contextRef="#ctx0" brushRef="#br0" timeOffset="-229168.1076">2575 16243 4386,'18'-20'4773,"-18"20"-645,17-17 0,-17 17-3096,25-17-258,-14 10-258,4 7-129,-1 0-129,1 8-129,1-5 0,-2 7-129,1-4-129,-4-4-1161,8 3-2451,-9-1-645,1-1 0,-11-3-387</inkml:trace>
  <inkml:trace contextRef="#ctx0" brushRef="#br0" timeOffset="-228426.0652">3024 15969 2709,'14'-10'4515,"-14"10"-387,0 0-129,12 7-2580,-12-7-387,0 22-258,0-5-387,0 7 0,-5 5-258,4 4 258,-4-1-258,1 1 129,0-5-129,3-1 0,0-5-129,1-1 258,0-21-258,1 10 0,-1-10 0,0 0 0,12-9 0,-8-9-129,0-6 129,-2-3-129,1 1 129,-2-3-129,0 0 129,0 0 0,0 1 0,-1 12-129,3 3 129,-3 13 129,7-13-129,-7 13 0,10 0 0,-10 0 0,16 12 0,-5-6 0,0 2 0,4 0 129,-1-1-129,2-1 129,1-3 0,2-2-129,0-1 258,2-4-129,-2-5 0,4 0 0,-4-7 129,3 2 0,-4-2 0,0-2-129,-3 4 129,-3 5-258,-12 9 258,18-11-258,-18 11 129,7 6 0,-6 6-129,0 5 0,-1 4 129,0 1-129,0 11 0,0 1 129,0-2-129,0 1 129,1-3 0,3-5 0,1 1-258,-1-7-129,8-1-1548,-12-18-2451,14 9-129,-14-9-516,17-1-129</inkml:trace>
  <inkml:trace contextRef="#ctx0" brushRef="#br0" timeOffset="-228212.0529">3614 16222 3612,'17'19'4773,"-17"-19"-387,11 20-129,-11-20-2580,6 29-516,-6-29-387,4 22-774,-4-9 129,0-2-387,3 2-1548,-3-13-2451,3 12 0,-3-12-645,0 0 387</inkml:trace>
  <inkml:trace contextRef="#ctx0" brushRef="#br0" timeOffset="-227861.0329">3809 16082 5289,'0'0'5160,"0"0"-387,8 4-258,-8-4-2967,23-4-516,-10-3-129,9 5-387,-1-1-258,1 3 0,-2 0-129,0 0-129,-3 0-258,-1 0 0,0 5-774,-16-5-1935,21 0-1548,-21 0-387,22 0-258,-22 0 0</inkml:trace>
  <inkml:trace contextRef="#ctx0" brushRef="#br0" timeOffset="-227156.9926">4193 15908 3870,'11'0'4644,"-11"0"-129,0 14-258,2 4-2838,-2-4-387,0 11-129,-2-6-387,2 4-129,-1 0-258,1 1 258,-2 6-387,2-12 258,0 9-258,2-15 129,1 6-129,-3-18 0,8 16-129,-8-16 129,10-16-258,-7 4-258,1-11 387,-1 4-258,0-9 258,-1 6-129,1-10 129,-1 11 0,2 3 129,-2 0 129,2 4 0,-2 2-129,-2 12 258,5-10-129,-5 10 0,0 0 129,0 0-129,12 13 0,-12-13 129,11 18 0,-11-18-129,17 17 0,-17-17-129,22 11 129,-10-11-129,2 0 129,-1-1-129,2-8 129,0-1-129,0-2 0,1-1 129,-1 0 0,-2 1-129,1 1 129,-2 2-129,-2 4 129,-10 5 0,20-2 0,-20 2-129,16 10 129,-8 2 0,-2 4-129,-2 2 129,2 1-129,-2 2 129,0 1-129,-1-2 0,-1 1 129,0-5-129,1-3 0,0 2 0,0-5-129,0 7-129,-3-17-516,13 16-2709,-13-16-1032,0 0-387,0 0-387</inkml:trace>
  <inkml:trace contextRef="#ctx0" brushRef="#br0" timeOffset="-226388.9487">4749 15698 4257,'0'-11'4902,"5"-3"-258,-5 14-387,9-27-2193,-9 27-1161,13-9 129,-3 9-516,-10 0-129,18-3-129,-18 3-129,21 3 129,-9 0-129,0 2 0,2 1 0,-3 0 0,0 0 0,1 0-129,-12-6 0,17 10 129,-17-10-129,13 4 0,-13-4 0,0 0 0,0 0 0,12 4 0,-12-4 0,0 0 0,0 0 0,0 17 258,0-17-258,0 23 0,0-5-258,0 3 516,0 0-516,0 7 258,-1 0 0,1 3 0,0 3-129,0-4 258,0 1-258,0 0 258,0-2-258,0 7 258,1-1-258,1 1 258,0-5-129,-1-1 258,0-2-258,-1-2 0,0-2 0,0-11 129,-4-1-129,4-12 0,-11 12 129,11-12-129,-17 1 0,17-1 0,-19 0 0,8-1-129,11 1 0,-19-7-774,19 7-3354,0 0-516,-15-5 0,15 5-774</inkml:trace>
  <inkml:trace contextRef="#ctx0" brushRef="#br0" timeOffset="-221089.6456">8254 16032 3225,'19'9'4386,"-19"-9"0,14 12-1290,-1 3-774,-13-15-516,9 22-516,-9-22-516,2 21-129,-2-3-387,0-6-129,0 8-903,0-20-3225,-8 24-387,8-24-258,0 0-387</inkml:trace>
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<inkml:trace contextRef="#ctx0" brushRef="#br0" timeOffset="-214018.2411">8869 15600 2580,'0'0'3483,"0"0"-1032,0 0-645,14 17-129,-14-2-387,2 9-258,-2 3-129,0 7-258,0 0-258,0 2 258,0-1-516,0 0 129,0-4-258,0-3-129,4-7-387,-3-4-774,6-5-2709,-2-2 129,-5-10-387</inkml:trace>
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<inkml:trace contextRef="#ctx0" brushRef="#br0" timeOffset="-212701.1658">9412 15839 1032,'8'4'4515,"9"-4"0,-3 0-129,-14 0-2322,29 0-645,-17-6-129,9 6-645,-7-3-387,4 2-129,-3 1-516,-3-12-1548,2 9-2193,0-7-387,-1 4-387,-1-4 517</inkml:trace>
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<inkml:trace contextRef="#ctx0" brushRef="#br0" timeOffset="-222852.7464">6576 16021 1677,'0'0'3999,"0"0"387,0 0-258,8-6-2193,-8 6-645,25-10-258,-11 5-387,7 3-258,0-1-258,4 0-129,-1 3-258,-4-1-1161,9 1-2322,-7 0-387,-1 0-258,-5-1 129</inkml:trace>
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<inkml:trace contextRef="#ctx0" brushRef="#br0" timeOffset="-216453.3803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<inkml:trace contextRef="#ctx0" brushRef="#br0" timeOffset="-216173.3643">7675 15881 774,'5'0'4257,"-5"0"258,20-4 0,-6-7-1677,8 11-1032,-7-8-387,13 8-516,-10-6-387,6 6-129,0-2-258,-1 2-258,-1 1-774,-7-1-1548,6 2-1806,-3 1-258,0 4-387,1-3 129</inkml:trace>
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<inkml:trace contextRef="#ctx0" brushRef="#br0" timeOffset="-209657.9913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<inkml:trace contextRef="#ctx0" brushRef="#br0" timeOffset="-209439.9792">11726 15850 3225,'12'8'4257,"-8"8"0,-2 1-1935,-2-17-903,0 26-387,-4-11-645,0 3-129,0-2-258,-2-2-645,6 4-1419,-2-4-2064,2-14-129,-8 17-129</inkml:trace>
  <inkml:trace contextRef="#ctx0" brushRef="#br0" timeOffset="-208997.9539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<inkml:trace contextRef="#ctx0" brushRef="#br0" timeOffset="-206292.7992">14340 15377 1,'0'0'4127,"0"9"130,-2 3-129,-5 2-1935,7 12-774,1-3 0,6 8-387,-5-2-387,3 5-258,1-5-129,-4-1-129,2 0-129,-1-7-129,0 4-645,-3-13-2322,0 2-1032,0-14-387,2 11-258</inkml:trace>
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<inkml:trace contextRef="#ctx0" brushRef="#br0" timeOffset="-205136.7331">14902 15571 3483,'12'-12'5031,"0"8"-387,1-1-258,5 5-2451,-4-8-645,8 8-387,-6-2-387,4 2-258,-2 0-258,-3 0-258,2 10-903,-17-10-2193,19 9-1032,-19-9-258,18 17-387</inkml:trace>
  <inkml:trace contextRef="#ctx0" brushRef="#br0" timeOffset="-204933.7213">15243 15691 516,'15'24'4257,"-13"-12"258,4 1-258,-4 8-1806,-2-21-516,3 26-645,-3-11-774,0 3-129,-3-2-387,3-16-516,0 22-2967,0-22-645,0 14-387,0-14-258</inkml:trace>
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<inkml:trace contextRef="#ctx0" brushRef="#br0" timeOffset="-203420.635">16055 15652 5676,'0'-12'4773,"8"4"0,0-6-1161,12 14-1935,-11-10-129,14 10-645,-7-7-387,6 5-129,-4-3-129,2 2-387,-1 3-516,-19 0-3225,25-7-774,-14 0 0,1 2-645</inkml:trace>
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<inkml:trace contextRef="#ctx1" brushRef="#br0" timeOffset="-81070.8229">14898 15201 0</inkml:trace>
  <inkml:trace contextRef="#ctx1" brushRef="#br0">15081 14727 0,'0'0'0,"0"0"0</inkml:trace>
  <inkml:trace contextRef="#ctx0" brushRef="#br0" timeOffset="-199785.427">19103 15341 903,'-6'10'4257,"6"-10"0,-9 23-129,9-23-2322,-4 33-516,1-16-387,3 7-258,0-6 0,0 4-516,0-2 129,1-4-258,-1-3 129,0-13-129,0 18 0,0-18 0,0 0 0,0 0 0,0 0 0,5-10 0,-3-2-129,2-3 129,0-6 0,0-1-129,-1-4 129,2 1 0,-4 1 0,1 0 0,-2 5 0,0 3 129,0 5-129,0 11 0,0 0 0,0 0 0,0 0 0,0 12 0,2 0 0,4 0 129,4-1-129,1 0 129,4-4 0,0 2-129,-1-6 129,6-1 0,-2-2 0,1 0-129,-2-5 129,2-4 0,-3 0-129,1-3 129,-2 1 0,-1 0-129,-3 4 129,-11 7-129,16-8 0,-16 8 129,0 0-129,11 12 129,-11 0-129,0 6 0,1 1 129,-1 6-129,1-2 129,-1 1-258,1 1 258,0 0-129,-1-2 0,2-4-129,0-2-516,-2-17-2967,5 17-903,-5-17 0,14 0-516</inkml:trace>
  <inkml:trace contextRef="#ctx0" brushRef="#br0" timeOffset="-199532.4126">19554 15455 4644,'11'6'4515,"0"-4"-129,-11-2-387,26 2-2838,-13-2-645,4 0-129,0 0-129,0 0-129,0 0-129,-3 0-258,5 4-1419,-8-4-2451,2 0-258,-2-5-258,-11 5 0</inkml:trace>
  <inkml:trace contextRef="#ctx0" brushRef="#br0" timeOffset="-199245.3959">19920 15350 4128,'0'0'4773,"0"0"-258,0 0-129,13-2-2709,-13 2-903,3 6-258,-3-6-129,1 23-258,-1-9 129,0 6-258,0-2 129,0 2-129,0 1 0,-2-1-129,1-2 129,0-4-387,1 7-258,0-21-2322,-3 19-1419,3-19-258,0 10-516</inkml:trace>
  <inkml:trace contextRef="#ctx0" brushRef="#br0" timeOffset="-199020.3829">20193 15537 2193,'11'22'4515,"-9"-6"-129,-1 0 0,4 5-2967,-5-5-645,0 5-258,0-1-129,-3-3-516,3 9-774,-1-14-3096,0-1-258,1-11-258,0 0-129</inkml:trace>
  <inkml:trace contextRef="#ctx0" brushRef="#br0" timeOffset="-200485.4671">18939 15209 1,'0'0'3998,"0"0"130,2-8-1032,-2 8-387,0 0-774,0 0-516,1-10-516,-1 10 0,0 0-387,0 0-258,0-12 0,0 12 0,0 0-129,-16-9-129,16 9 129,-20-5-129,8 2 0,-1 0 129,-1 2-129,1 1 0,-1 0 0,1 0 0,0 0 0,13 0 0,-18 10 0,18-10 0,-16 19 0,12-7 0,-1 5 0,0 1 0,2 7 0,-2 4 0,3 3-129,-2 2 129,1 2 129,-1 1-258,1 1 258,-2-1-258,0-2 258,-1-2-258,-1-3 258,3-2-129,-1-2-129,1-2 129,1-4 0,2-6 0,1-3 0,0-11 0,1 17 0,-1-17 0,14 4 0,-3-3 0,3 0 129,0 1 0,2-2-129,2 0 0,-1 0 129,3 0-129,-3-2-129,0 0-129,1 2-258,-6-12-1548,1 9-2064,1-6-387,-3 1-258,-1-2 130</inkml:trace>
  <inkml:trace contextRef="#ctx0" brushRef="#br0" timeOffset="-198036.327">21135 15476 4902,'0'0'5160,"0"0"-387,15 3-129,-15-3-3612,22 0-387,-9-2-258,7 2 0,-2 0-258,0 0 0,0 0 0,-4 2-258,2 1-129,-16-3-774,29 1-2838,-29-1-903,17 0 129,-17 0-516</inkml:trace>
  <inkml:trace contextRef="#ctx0" brushRef="#br0" timeOffset="-197749.3106">21560 15354 5289,'12'0'5031,"-12"0"-258,0 0-258,0 0-3483,0 19-258,-1-9-129,1 11-258,-3-5-129,0 5-129,-1 2 0,0 0-129,-2 0 0,-1 0 0,3-2-129,1-5-129,0 0-129,3-16-774,0 14-3225,0-14-387,0 0-387,12-2-129</inkml:trace>
  <inkml:trace contextRef="#ctx0" brushRef="#br0" timeOffset="-197069.2717">21674 15240 774,'0'0'4515,"0"10"516,0-10-516,16 2-1548,-16-2-1677,29 0-258,-14-7-258,10 7-129,-4-3-129,4 2-258,-5 0 0,5 1-129,-5 0 0,-1 0 0,-4 0-129,-2 3 0,-1 2 0,-12-5 0,14 14 0,-14-14 0,8 17 0,-7-5 0,-1 4 0,0-3 0,-1 0 129,-4 2-129,1 0 0,1 1 0,0 0 0,-1 1 0,2-2 129,-2 3-258,3-2 258,0 2-129,0-3 0,-1 1 0,1 2 129,0-1-258,-1 3 258,2 1-129,0-2-129,0 1 129,0 1 0,0 2 0,0-4 0,-1 2 0,0-3 0,-3 1 0,1-2 0,-2-3 0,-2-1 0,1-3 129,6-10-129,-17 11 0,17-11 0,-15 0 0,15 0 129,-15-9-258,15 9-129,-11-20-258,11 20-645,-11-14-2709,11 14-1161,-1-12 0,1 12-258</inkml:trace>
  <inkml:trace contextRef="#ctx0" brushRef="#br0" timeOffset="-198302.3422">20648 15400 4773,'0'0'4773,"-8"5"-258,8-5-129,-21 17-3612,18-3-258,-8-1-129,9 3-258,-4 0 129,5 1-258,-1-2 129,1 0-129,1-15 0,-2 19-129,2-19 0,0 0 0,0 0 0,0 0-129,0 0 0,2-14 0,4 1 0,-4-5 0,6 0-129,-7-2 0,8 1 129,-4-2 258,1 3-129,-3 3 258,0 2-129,-3 13 258,3-16 129,-3 16-129,0 0 0,0 0 0,12 7 129,-12-7-129,10 14 0,-10-14 0,17 15 0,-17-15-129,19 13 129,-7-9-129,0-4-129,0 0 129,2 0 0,0-3 0,2-7-129,1 2 129,1-3 129,-1 1-129,-2 0 0,1 4 0,-5-2 0,0 5-129,-11 3 258,14 0-129,-14 0 0,6 17 0,-3-6 0,0 5 0,-1 1-129,0 1 129,0 1-129,-1 0 0,-1 0 129,2 1-258,-2-2 129,0-1 0,0-4-258,0-13-129,5 26-1677,-5-26-2451,0 0-387,13 0-129,0-1-387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01:50.3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3785 5556 258,'0'0'3612,"-12"-4"-129,12 4-645,0 0-516,0 0-258,-12-2-516,12 2-258,0 0-258,-16-3-258,16 3-258,-11 0 0,11 0 0,-11 9-258,11-9 129,-10 12-129,10-12 129,-12 18-258,12-18 0,-7 21 0,5-10-129,-2 2 129,4 0 0,0-13-129,0 23 0,0-23 0,3 17 129,-3-17-129,11 12 0,-11-12 0,19 6 0,-8-1 0,0-5 0,-11 0 0,24 0 0,-14-5 129,-10 5-129,19-14 0,-19 14 0,18-21 0,-14 7 0,2 3 0,-6-4 0,0 1 0,0 1 0,-4 1 0,-2-2 0,6 14 0,-20-12 0,8 11 0,0 1 0,1 5-129,-1 0-516,8 12-3354,-5-7-129,5 2-645,4-12-258</inkml:trace>
  <inkml:trace contextRef="#ctx0" brushRef="#br0" timeOffset="1036.0592">5000 5484 2709,'12'-7'4515,"-12"7"129,8-14-516,-8 14-1419,0 0-903,0 0-387,0 0-516,0 0-516,-4 7 129,-3 5-258,-3 1 0,0 5-258,-5 4 129,1 3-129,-1 3 0,-2-2 0,-2 1 0,2-2 0,-1-1 0,3-2 0,1-5 0,4-4-129,0-2 0,10-11 0,-8 17-387,8-17-645,0 0-2451,0 0-1032,0-8-129,0 8-129</inkml:trace>
  <inkml:trace contextRef="#ctx0" brushRef="#br0" timeOffset="1328.076">4784 5516 6321,'0'0'4773,"0"0"0,14-3-387,-14 3-2580,19 3-387,-19-3-516,28 24-258,-13-10-258,4 6 0,2 0-129,-1 3-129,3-2-129,0 1 129,-1-3-129,-1 1 0,-1-1 0,0-4-129,-2-2-129,-3-6-129,2 7-1290,-17-14-2838,17 7-258,-17-7-387,11-8-258</inkml:trace>
  <inkml:trace contextRef="#ctx0" brushRef="#br0" timeOffset="1585.0907">5246 5501 6837,'0'-14'4644,"0"14"-129,0 0-387,0 0-3354,4-13 0,-4 13-387,0 0-1290,6 10-2580,-6-10-774,3 18-258,-1-7-258</inkml:trace>
  <inkml:trace contextRef="#ctx0" brushRef="#br0" timeOffset="1780.1018">5289 5648 4902,'0'11'5031,"0"5"-516,0-16 129,-2 15-2967,2-15-129,0 0-645,0 0-387,0 0-516,0 17-903,0-17-3225,0 0-516,0 0-129,10 4-516</inkml:trace>
  <inkml:trace contextRef="#ctx0" brushRef="#br0" timeOffset="2892.1654">5883 5363 4386,'0'0'4515,"0"0"0,0 0-516,0 0-2193,0 0-387,0 0-516,-10 0-129,10 0-258,-18-2-258,8 2 0,-4 0-129,0 0 0,0 0 0,0 0-129,1 0 129,0 0-129,2 0 0,11 0 129,-15 2-129,15-2 0,0 0 129,-11 10-129,11-10 129,0 19 0,0-7-129,0 5 258,4 3-129,2 4-129,0 1 258,-1 4-258,0 2 0,0 2 0,0 1 0,-2-3 0,2 0 0,-4 2 0,0-3-129,-1-2 129,0-3 0,0-4 0,0-2 0,0-4 0,1-4 0,-1-11 0,5 13 0,-5-13 0,13 0 0,-13 0 0,22 0 0,-9-3 0,2-1 129,1 1-129,0-2 129,-2 0-129,2 5 0,-1-2-129,1-1 0,-4-1-645,9 4-1161,-10 0-2580,5 0-129,-16 0-387,23-9-258</inkml:trace>
  <inkml:trace contextRef="#ctx0" brushRef="#br0" timeOffset="3516.2011">6338 5482 3354,'0'-10'4773,"-11"5"-387,0 5-129,-8-7-2451,19 7-129,-32 0-645,17 6-258,-5-2-129,1 5-387,-1-1 129,5 4-258,-3 5 129,4 0-129,5 2 0,2 3 129,3 1-129,4-2 129,0 0-129,11-1-129,2-8 129,4-1-129,1-4 129,2-4-129,-1-3 0,2-5 0,-3-7 129,-1-3-129,-3 1 0,-3-7 0,-3-2 0,0 0 0,-5 1 129,-1 0 0,-2 3-258,0 2 258,0 3-129,0 14 0,-5-15 0,5 15 0,0 0 129,-1 9-258,1 6 258,1 2-129,4 4 129,0 6-129,3 0 0,1-3 0,-1-2 0,0 1-129,3 1-258,-3-13-903,10 3-3225,-18-14-129,20 12-258,-20-12-516</inkml:trace>
  <inkml:trace contextRef="#ctx0" brushRef="#br0" timeOffset="3741.214">6551 5673 5934,'21'15'5031,"-17"-4"-387,-1 4-387,-3-1-2967,6 8-129,-6-1-516,4 0-258,-4 0-258,0-3-129,2-1-258,-2-17-1032,5 14-3096,-5-14-129,0 0-258,0 0-387</inkml:trace>
  <inkml:trace contextRef="#ctx0" brushRef="#br0" timeOffset="4037.2309">6694 5388 7482,'9'-17'5031,"-9"17"-387,14 2-258,-14-2-3096,0 26-387,0-6 0,0 7-645,0 5 129,3 3-258,-3-3 0,1 4 0,2-3 0,0-4-129,2-1-129,-1-7-387,7 4-1032,-11-25-2838,8 19-516,-8-19-129,11 2-258</inkml:trace>
  <inkml:trace contextRef="#ctx0" brushRef="#br0" timeOffset="4432.2535">6775 5607 7740,'0'-10'5160,"6"-2"-387,-6 12-258,18-9-3225,-18 9-129,23-5-516,-9 5-258,2 0-129,-1 3-129,0 7-129,-1-3 0,-1 5 0,-2-1-129,-5 4 0,-4 0-129,-2-3 129,0 5-129,-11-1 0,-2 2 0,-5-4-129,-1 1 258,-1-5 0,2 1 129,0-2 0,-1-5 129,6-2 0,-1-2 0,14 0 129,-18-2 0,18 2-129,0 0 0,-6-15-129,6 15-129,0-13-645,12 12-3483,-12 1-387,15-8-387,-15 8-387</inkml:trace>
  <inkml:trace contextRef="#ctx0" brushRef="#br0" timeOffset="5092.2913">6958 5338 6450,'12'0'5031,"-12"0"-387,28-1-258,-16-5-2967,10 6-516,-6 0-129,5 0-258,-5 0-258,1 0 129,-3 0-258,-3 0 0,1 0-129,-12 0 0,15 0 0,-15 0 0,0 0 129,13 1-129,-13-1 0,0 0 0,0 0 0,2 14 0,-2-14 0,0 20 0,0-7 0,0 3 0,-1 1 0,0 4 0,1-1 0,0 5-129,-1 0 258,1 0-258,0 6 129,0-2-129,0-2 129,0 1-129,0-1 129,0-2-129,-2-2 129,-1-3-258,0-3 258,-1-1 0,-2 0 0,-1-4 0,7-12 0,-19 17 0,8-13 0,-2-1 0,1-1 258,-2-2-258,3 0 129,0 0-129,11 0 0,-18-4 0,18 4 0,-10 0-129,10 0-258,0 0-1032,0 0-2967,0 0-516,0 0-129,0 0-258</inkml:trace>
  <inkml:trace contextRef="#ctx0" brushRef="#br0" timeOffset="8180.4679">7975 5521 1161,'0'0'4128,"0"-8"0,0 8-516,0 0-1161,3-14-387,-3 14-516,0 0-387,14 0-387,-14 0-258,8 9 129,-8-9-387,7 25 129,-3-8-129,3 4 0,-3-1-129,4 3 129,-1-5-129,0 0 0,1-5 0,4-5-129,-12-8 129,22 0-129,-9-5 129,0-8-129,2-3 258,0-4-258,-2 0 129,0 0-129,-3 4 0,-1 2 0,-4 2 0,-5 12 129,0 0-129,0 0 0,0 12 0,-6 10 0,-4 7 0,0 7 0,-2 7 0,0 4 0,0 4-129,2-1 129,1-1 0,3-6 0,2-1 0,2-9 0,1-6 0,1-8 0,0-4 0,0-15 0,0 14-129,0-14-129,0 0-129,6-7-387,7 7-1419,-11-12-2193,6-2-516,-1-4-387,6-3 258</inkml:trace>
  <inkml:trace contextRef="#ctx0" brushRef="#br0" timeOffset="8709.4982">8456 5495 6450,'9'-11'4773,"-9"11"-129,0 0-387,0 0-3096,0 0-387,0 7-516,0-7-516,4 22-1290,-4-22-2451,0 23-516,0-23-258,3 23-258</inkml:trace>
  <inkml:trace contextRef="#ctx0" brushRef="#br0" timeOffset="8923.5104">8491 5667 774,'0'15'4515,"0"-5"387,0-10-387,0 0-1806,0 12-903,0-12-387,0 0-645,0 0-258,0 0-387,0 0 0,0 0-258,-2 12-387,2-12-516,0 0-3225,4 10-258,-4-10-258,0 0-258</inkml:trace>
  <inkml:trace contextRef="#ctx0" brushRef="#br0" timeOffset="10152.5807">9123 5372 1677,'0'0'4128,"0"0"0,0 0-903,-14-11-903,14 11-387,-14 0-387,14 0-387,-14 0-387,14 0 0,-17 2-129,17-2-258,-20 3-129,20-3-129,-18 6 129,18-6-129,-15 3 0,15-3 0,-12 3 0,12-3 129,0 0-129,-14 7 0,14-7 129,-2 11-129,2-11-129,-2 21 0,2-6 0,0 3 0,2 2 0,0 6-129,1 1 258,1 2-258,-2-2 129,-1 4 0,0 0 0,-1-1 0,0 1 0,0-2 0,-2-2-258,-2-3 258,-1 0 0,1-5 0,2-2-129,-2-5 129,4-12 0,-1 13 0,1-13 0,0 0 0,7 3 0,-7-3 0,18-1 0,-6-4 129,2 1-129,0 3 258,3-1-258,0 2 0,-1 0 0,0 0 0,1 0 0,-4 2 0,1 3-258,-14-5-129,25 10-1161,-25-10-2967,10 0-258,-10 0-387,5-10-387</inkml:trace>
  <inkml:trace contextRef="#ctx0" brushRef="#br0" timeOffset="15339.8774">9985 5687 3354,'8'14'4644,"-8"-14"-129,1 19-129,-1-19-3225,0 30 129,0-14-387,0 4-387,0 0-129,0 2-129,0 0-129,0-1-129,0-3-258,-2-7-645,2 4-2193,0-15-1419,-2 12-129,2-12-387</inkml:trace>
  <inkml:trace contextRef="#ctx0" brushRef="#br0" timeOffset="17151.9811">10655 5278 1935,'0'0'4902,"-13"2"0,13-2-516,0 0-1806,0 0-645,0 0-258,0 0-645,9 0-387,-9 0 0,20-6-258,-20 6 0,25-7-258,-14 1 129,2 5-129,-1 0-129,-12 1 129,20 0-129,-20 0 0,15 0 129,-15 0-129,0 0-129,13 10 258,-13-10-129,0 0 0,5 15 0,-5-15 0,0 16 0,-2-3 0,-1 1 0,1 1 0,-4 2 0,4 3-258,0 0 258,1 2-129,1 5 129,0-2-129,0 5 129,1-1-258,3 3 387,0-2-129,1 3-129,-1-2 129,1 0 0,-1 0 0,1-5-129,-2-1 129,1 0 0,1-5-129,-3-1 129,2-1 0,-1-6 0,-3-12 0,2 17-129,-2-17 129,0 11-129,0-11 129,-16 7-129,2-4 129,2 0 0,-4-2 0,-2-1 0,4 1 0,0-1 0,2 0 129,12 0-129,-15 0 0,15 0 0,0 0-258,0 0-1677,0 0-2709,13-12-258,-13 12-258,16-13-516</inkml:trace>
  <inkml:trace contextRef="#ctx0" brushRef="#br0" timeOffset="19224.0994">3800 5920 3483,'0'0'3999,"0"0"-1032,0 0-387,0 0-516,0 0-645,0 0-387,-2 16-387,2-16 129,-4 25-258,1-11 0,3 3-129,-1 2 0,1 3 0,0 2-258,0 5 258,0-2 0,0 5-129,0 1 129,0 4-258,0 0 129,3 2-129,-2-1 129,1-1-258,2 2 258,-1 1-258,-1 1-129,1-3 258,-1-1-258,1 0 129,-1 1 0,3 1 0,-3-3 0,-1 4-129,0-1 129,0 0 129,-1 2 0,0-1-129,0 0 129,-2-1 0,0 0 0,-2-3 0,1 3 0,3-4-129,-4 0 0,3-4 258,-3 4-258,3-2 0,-1 1 0,2-4 0,-1-2 129,-4 0-129,5 1 0,-2-1 0,2-3 0,-1 0 0,1-4 0,-2-1-129,2-2 129,0 1 0,0-4 0,2-3 0,-2 3-258,0-15 516,5 21-258,-2-9 0,-3-12 0,1 17 0,-1-17 0,1 17 0,-1-17-387,0 13 0,0-13-516,0 0-1548,0 0-1806,0 0-516,0 0 129,0 0-387</inkml:trace>
  <inkml:trace contextRef="#ctx0" brushRef="#br0" timeOffset="19796.1321">3662 7536 6837,'2'-12'4644,"-2"12"-129,0 0-129,0 0-2838,15 9-516,-15-9-387,12 27-129,-7-9 0,4 6-129,-1-3-129,-1 3 0,0 0-258,0 2 129,3-5 129,-1 4-129,-1-7 129,1 2-258,-2-4 129,0-1-129,-7-15 258,16 18-258,-16-18 0,13 6 129,-13-6-129,17-3 129,-17 3-129,20-23 129,-8 6-129,0 1 129,-2-4-129,2-2 129,-3 1-129,1-2 0,0 6 0,-3 0-258,3 5-387,-9-6-2193,-1 18-1548,13-13-645,-13 13-129,0 0-516</inkml:trace>
  <inkml:trace contextRef="#ctx0" brushRef="#br0" timeOffset="21160.2103">4972 6861 3483,'6'12'4902,"-6"-12"-258,0 0 0,0 0-2580,0 20-258,-12-15-258,8 14-645,-8 0 129,0 5-645,-6 0 129,2 5-258,-5-3 129,1 1-387,-1-2 258,1-1-258,2-1 0,0-4 0,6-1-129,0-3 129,4-3-129,8-12-129,-10 18 0,10-18-258,0 0-387,0 0-774,0 0-2709,0 0-258,-6-16-387,2 2-258</inkml:trace>
  <inkml:trace contextRef="#ctx0" brushRef="#br0" timeOffset="21456.2272">4674 6892 5289,'12'0'5160,"-12"0"-387,18 17-258,-18-17-2709,29 30-129,-15-16-129,13 11-774,-6-7 0,5 7-387,-3-6 0,0 5-258,-3 0 129,0-3-129,-2 2-129,-4-2-129,1-3 0,-3-2 0,2 1-387,-4-10-129,7 6-1290,-17-13-2580,23 8-387,-23-8-258,25-5-258</inkml:trace>
  <inkml:trace contextRef="#ctx0" brushRef="#br0" timeOffset="21748.244">5142 7040 8385,'11'-5'4902,"1"2"-258,-12 3-516,22-9-2967,-22 9-387,28-7 0,-12 4-645,3 3 0,1-2 0,-1 2-258,-4 0-258,-3-3-1032,6 3-2322,-18 0-903,14 0-129,-14 0-387</inkml:trace>
  <inkml:trace contextRef="#ctx0" brushRef="#br0" timeOffset="22011.2589">5148 7093 4773,'-6'16'5160,"6"-16"-516,6 8 129,11 0-2967,-6-8 0,14 0-516,-6 0-387,6 0-258,-2-1-387,0 1 0,-4 0-129,-4 0-129,-3 2-258,-12-2-387,24 16-2193,-24-16-1806,0 0-129,9 12-387,-9-12-387</inkml:trace>
  <inkml:trace contextRef="#ctx0" brushRef="#br0" timeOffset="22972.3138">5984 6865 3870,'0'0'4515,"0"0"129,5-19-1548,-5 19-1032,0 0-129,0 0-645,-7 0-129,7 0-516,-16 23-258,4-5 129,-1 2-258,0 2 129,-2 2-129,1 2-129,-3 1 129,4 1-129,-3-5 129,3-1-258,3-4 129,-1-1-129,4-2 0,7-15-129,-7 20 0,7-20-129,0 10-387,0-10-516,0 0-1806,7 2-1548,-7-2-258,4-8-258,-4 8-129</inkml:trace>
  <inkml:trace contextRef="#ctx0" brushRef="#br0" timeOffset="23289.3321">5758 6834 5805,'0'0'5031,"0"0"-258,0 0-258,18 15-2709,-18-15-516,30 29-258,-16-12-129,9 7-258,-2-4-258,0 4 0,1-5 0,-2 4-258,-5-6 258,3-2-387,-5-1 129,1-2-129,-4-1 0,-10-11-258,20 18-129,-20-18-516,19 18-2064,-19-18-1677,14 5-516,-14-5 0,12 0-516</inkml:trace>
  <inkml:trace contextRef="#ctx0" brushRef="#br0" timeOffset="23673.3541">6253 6839 7611,'7'-12'4902,"-7"12"-129,0 0-903,0 0-2451,0 14-387,-2-2-387,2 8-129,0-1-258,0 5 0,0 1 129,0 4-129,0-2-129,0 0 0,0-4 129,2-1-258,1-3 0,-1-4-387,4-1-516,-6-14-1806,0 0-1935,0 0-129,0 0-645,0 0 129</inkml:trace>
  <inkml:trace contextRef="#ctx0" brushRef="#br0" timeOffset="23921.3682">6104 6989 5934,'-13'-2'5160,"13"2"-516,0 0 0,6-5-2967,14 5-387,-6 0-387,12 0-129,-3 0-258,6 0-129,-1 0-258,-1 0 0,1 0-129,-6 0-258,4 0-1032,-12 0-3483,3 0 129,-6 0-645,-11 0-258</inkml:trace>
  <inkml:trace contextRef="#ctx0" brushRef="#br0" timeOffset="24580.4059">6513 6803 7482,'11'-5'5289,"-11"5"-516,0 0-129,0 5-3483,4 7-387,-3 0 0,6 7-129,-3 0-387,1 3 0,1-2-129,5 1 129,-3-1-258,3-3 129,1-4-129,0-5 129,1-3-129,4-4 0,-1-1 0,-1-5 0,0-7 0,0-2-129,1-3 129,-3 0 0,-2-3 0,0 1-129,-3 2 258,-3 2-129,-5 15 0,1-16 129,-1 16-129,0 0 0,-8 0 0,8 0 0,-15 21 0,8 0 129,0 6 0,-2 5-129,-1 5 258,1 6-258,0 3 129,2 2 0,-1-2 0,2-4-129,2-4 0,0-4 0,2-6-129,2-6 258,0-7-258,0-15 129,0 14 0,0-14-129,0 0-258,0 0-258,0 0-2451,0-15-1548,0 15-516,0-21-258,0 21-387</inkml:trace>
  <inkml:trace contextRef="#ctx0" brushRef="#br0" timeOffset="25848.4785">3822 8153 645,'0'0'3612,"0"0"129,-17 0-645,17 0-387,-14 0-774,2 0-387,12 0-129,-17 0-387,17 0-258,-17 8 0,17-8-129,-17 18-129,11-5-129,-1-2 0,4 4-129,-1 0 0,4 1 129,0-4-258,5 1 258,-5-13-258,20 17 0,-8-12 0,3-3 0,0-2-129,1-3 0,1-3 129,-3-4-129,-1 1 0,-4-3 0,0-1 0,-4 0 0,-4 1 0,-1 0 0,-5 1 0,-1-1 0,-2 0 129,8 12-129,-20-14-129,20 14 0,-15-10-258,15 10-1161,-11-7-2709,11 7-258,0 0-387,0 0-387</inkml:trace>
  <inkml:trace contextRef="#ctx0" brushRef="#br0" timeOffset="27225.5572">4697 8177 5031,'0'0'4515,"0"0"-129,0 10-258,-9-2-2451,2 11-516,-12-4-387,5 9-129,-7-3-387,1 6 0,-3-4 0,2 2-129,-1-2 0,4-2 0,0 0 0,1-3 129,3-1-129,2-3 0,4-1-258,8-13-258,-7 16-774,7-16-2322,0 0-645,0 0-516,-3-7-387</inkml:trace>
  <inkml:trace contextRef="#ctx0" brushRef="#br0" timeOffset="27515.5738">4392 8228 4773,'0'0'4773,"5"-2"0,-5 2-258,22 2-2451,-1 16-387,-7-7-516,13 11-129,-4-5-516,4 7 0,-2-7-258,3 4 0,-4-1-129,1-3 0,-2-1-129,-2-3 0,-1 4-129,-2-7 0,1 4-258,-19-14-1161,30 7-2838,-18-7-387,0 0-129,-12 0-387</inkml:trace>
  <inkml:trace contextRef="#ctx0" brushRef="#br0" timeOffset="27824.5915">4988 8231 10062,'5'-11'5031,"-5"11"-516,0 0 0,-16-7-3612,16 7-516,0 0-258,0 0-258,0 0-1161,0 0-2709,0 0-516,0 5-258,0-5-516</inkml:trace>
  <inkml:trace contextRef="#ctx0" brushRef="#br0" timeOffset="28035.6036">4999 8352 7740,'0'18'5031,"0"-6"-129,0-12-387,0 0-2838,0 0-258,0 0-645,0 0-258,0 0-258,0 0-129,0 0-387,0 0-1290,0 0-3096,9 6 0,-9-6-516,12-5-258</inkml:trace>
  <inkml:trace contextRef="#ctx0" brushRef="#br0" timeOffset="35640.0385">9025 8124 2193,'0'0'4128,"0"0"-129,0 0-903,0 0-516,0 0-516,0 0-387,0 0-516,0 0-129,0 0-258,1 11-258,-1-11-129,7 18 0,-2-6-129,2 2 129,0 2-129,1 0-129,0-1-129,3-1 129,-11-14 0,20 17-129,-9-13 129,0-4-129,0 0 0,1-3 129,-12 3-129,22-20 0,-10 7 0,-1-4 0,-4 3 0,4-3 129,-5 1-129,-3 3 0,-3 13 0,5-16 129,-5 16-129,0 0 0,-8 1 0,2 13 129,-1 7-258,-2 3 258,2 4-258,1 4 258,-1 4-258,0 1 258,2-1-129,1 0 129,-1-7 0,1-2-129,2-5 129,0-3-129,1-8 129,1-11-129,-1 12 129,1-12-258,0 0 0,0 0 0,0 0-258,0 0-258,0 0-1548,-5-9-2322,5 9-516,0-13-129,5 1-387</inkml:trace>
  <inkml:trace contextRef="#ctx0" brushRef="#br0" timeOffset="36313.077">9522 8090 4128,'0'0'5289,"0"0"-258,0 0-258,0 0-2451,0 0-774,0 0-516,0 0-387,0 0-387,0 0-129,0 0-258,0 0 0,0 0-645,0 0-645,3 16-2709,-3-16-516,6 13-387,-6-13-516</inkml:trace>
  <inkml:trace contextRef="#ctx0" brushRef="#br0" timeOffset="36544.0902">9536 8298 4128,'-5'17'5160,"5"-17"-387,-4 16-129,4-16-2838,0 0-129,0 0-645,-1 14-516,1-14-258,0 0 0,0 11-387,0-11-129,0 0-1161,0 0-3225,0 0 0,0 0-387,0 0-129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1:19:37.0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1:19:40.053"/>
    </inkml:context>
  </inkml:definitions>
  <inkml:trace contextRef="#ctx0" brushRef="#br0">22673 9968 0,'0'0'0,"0"0"0,0 0 0,0 0 0,0 0 0,0 0 0,0 0 0,146 60 0,-146-60 0,0 0 0,0 0 0,61-12 0,-61 12 0,0 0 0,74 24 0,-74-24 0,61 37 0,0 0 0,12-1 0</inkml:trace>
  <inkml:trace contextRef="#ctx1" brushRef="#br0">9664 5465 1419,'0'0'2967,"0"0"0,0 0-516,1-10-258,-1 10-129,0 0-387,0 0-129,0 0-258,0 0-387,-12-5-129,12 5-129,0 0-129,-11 0 0,11 0-258,-14 3 0,14-3 0,-20 4-129,9-3 129,0 3-258,-3 0 0,-1 2 0,1-1 129,-2 4-129,4-1 129,0 2-129,0 2 129,1 0 0,2-2 0,3 2 0,1 3-129,4-1 129,-1 3 0,2 0 0,0-1 258,5-1-258,0 0 0,6 1 0,-3-4 0,3-2 0,0-3 0,5 0 0,-2-5 0,3 1 0,1-3-129,-1 0 129,1-4-129,4-1 0,-2-3-129,-2-2-258,6 9-1290,-9-9-2967,2 7-258,-17 3-258,20-8-645</inkml:trace>
  <inkml:trace contextRef="#ctx1" brushRef="#br0" timeOffset="804.0459">10445 5267 1548,'0'0'4257,"0"-13"258,0 13-903,0 0-903,0-12-645,0 12-645,0 0-387,6 12 0,-6-12-516,5 24 0,-5-5-258,4 6 0,-1 4-129,1 4-129,-1 2 129,2 0-258,0 3 129,-1-2-129,1-3 129,1-1-129,-1-5 129,1-4 0,-2-5-129,1-4 129,-5-14-129,6 15 0,-6-15-387,0 0-645,10 14-1677,-10-14-1677,0 0-516,0 0-129</inkml:trace>
  <inkml:trace contextRef="#ctx1" brushRef="#br0" timeOffset="1375.0787">10450 5537 129,'0'0'4257,"-12"-9"516,12 9-516,-13-10-1677,13 10-645,-13-2-258,13 2-645,-13 0-258,13 0 0,-14 0-258,14 0-129,-17 0-129,17 0 0,-18 2 0,18-2-129,-22 5 0,11 0 0,-1-1-129,1 4 0,-3 1 129,4 2-129,-2 0 0,3 3 0,-2 1 0,3 0 258,1 2-258,3-1 129,2-1 0,2 1 0,0 0 0,3-2 0,5 1 129,1-1-129,0-3 0,3 1 0,1-2 0,1-2 0,2-3 0,1 0 0,0-5 0,2 0-129,-2-5 129,7 0-129,-1-3 0,-2-1 0,1 1-258,-1-5-387,6 10-3483,-12-4-645,3 4-645,-18 3-258</inkml:trace>
  <inkml:trace contextRef="#ctx1" brushRef="#br0" timeOffset="3603.2061">5472 7989 258,'0'0'3225,"0"0"258,0 0-645,0 0-516,0 0-387,0 0-129,0 0-258,0 0-258,0 0-387,-11 0-129,11 0-129,0 0 0,0 0-129,-15 0 0,15 0-129,-15 0-129,15 0 129,-19 0-129,19 0 0,-21 0 129,21 0-129,-20 0-129,20 0 0,-15 0 0,15 0 0,-15 0 0,15 0 0,0 0-129,-12 10 129,12-10-129,-5 11 129,5-11-129,-1 21 0,1-5 0,0 3 0,2 5-129,4-1 258,-1 4-258,-1 3 129,2 0 0,-1 1 0,0-4 0,-2-2 0,1 2 0,-3-2 0,1-4 0,-1-3 0,-1-2-129,0 0 129,0 0 0,0 1 129,0-5-258,-1 1 129,0-2 129,1-11-129,-1 18 129,1-18-129,0 13 258,0-13-387,0 0 258,7 8-129,-7-8-129,19 2 129,-9-2 0,2 0 0,2 0 0,1 0 0,-1 0-129,3 0 129,-3 0 258,1 1-258,-1 0 0,0-1 129,-1 0-516,-13 0-645,25 0-3354,-25 0-129,15 0-516,-15 0-129</inkml:trace>
  <inkml:trace contextRef="#ctx1" brushRef="#br0" timeOffset="4475.256">5924 8124 3999,'0'0'4644,"-6"-18"129,6 18-645,-20-13-1806,20 13-516,-20-9-387,20 9-645,-21-8 0,10 8-387,-2 0-129,0 0 0,0 2-129,-1 9 0,4 0 0,-3 6-129,0 2 0,5 2 129,-1 4-129,1-2 0,6 1 0,1 1 129,1-1 0,2-2 0,6-7 0,6 2 0,1-7 0,4-1 0,1-6 0,3-1 0,-3-4-129,2-5 129,-2-3-129,-5-3 129,0-4-129,-2-4 0,-2-1 129,-3-2-129,0-1 0,-2-1 0,-2-2 129,-3 2-129,-1 4 129,0 2-129,0 5 0,0 3 0,0 12 0,0 0 0,0 0 0,-7 7 0,7 8-129,0 1 129,0 5 0,0 2 0,1 0 0,5 2 129,1-4-258,3-1 258,0-3-129,0-1 0,3-4 0,-2-5 0,4-1-258,-15-6-645,27 0-3483,-27 0-387,16-14-258,-11-1-516</inkml:trace>
  <inkml:trace contextRef="#ctx1" brushRef="#br0" timeOffset="4732.2706">6108 7793 9288,'0'0'5031,"0"0"-129,0 0-387,0 0-3225,6 18-516,-6-4-129,0 5-258,0 2-129,3 3-258,-1 3-387,-2-5-645,9 5-3612,-9-2-129,2 5-258,-2-6-516</inkml:trace>
  <inkml:trace contextRef="#ctx1" brushRef="#br0" timeOffset="5016.2869">6305 8266 3612,'17'16'4644,"-17"-16"0,11 21-387,-2-4-2322,-9-17-258,7 31-129,-7-17-774,0 7-129,0-1-258,0 0 258,0-3-516,-1-1 0,0-3-258,1-13-903,0 13-3225,0-13-258,0 0-258,1-10-645</inkml:trace>
  <inkml:trace contextRef="#ctx1" brushRef="#br0" timeOffset="5355.3063">6534 7857 8385,'6'-13'5031,"-6"13"0,0 0-516,0 0-3225,0 9-129,-2 3-387,2 9-258,0 4-129,4 6-129,-2 4-129,3 1 0,0 2-129,0 1 129,1 0-129,3-1 0,0-5-129,-1-2 0,0-2-129,-2-10-258,4 5-1290,-7-12-3096,-3-12 129,0 0-516,0 0-387</inkml:trace>
  <inkml:trace contextRef="#ctx1" brushRef="#br0" timeOffset="5751.329">6555 8161 5031,'7'-10'5289,"9"-11"-387,-2 15-129,-2-8-1677,10 11-1548,-9-4-516,12 7-258,-4-2-387,5 4-129,-4 4-129,2 5 0,-2 3-129,-4 3 0,-3 0 0,-6 4 0,-5 1 0,-4-2 0,-1 2-129,-9-3 258,-5-5-129,-3-2 0,-2-1-129,0-4 258,-2-2-129,1-3 129,3-2-129,2 0 0,4 0 129,12 0-129,-16-8 0,16 8-129,0 0-387,0-16-2451,0 16-1677,18-5-387,-6 4-258,0-3-387</inkml:trace>
  <inkml:trace contextRef="#ctx1" brushRef="#br0" timeOffset="6016.3441">6897 7710 10062,'0'0'5031,"0"0"-516,6 21-1032,-3-8-2709,5 12 0,-6 1-387,2 4-387,3 7-774,-7-4-3483,0-3-258,0-5-516,1-1-387</inkml:trace>
  <inkml:trace contextRef="#ctx1" brushRef="#br0" timeOffset="6811.3896">7152 7853 7482,'0'0'4902,"0"0"129,6-3-516,-6 3-2967,15-6 0,-15 6-645,20-5-258,-8 2-258,1 3 0,1-3-258,-1 3 0,0 0 0,-3 0 0,1 0-129,-11 0 0,17 3 0,-17-3 129,12 5-129,-12-5 0,0 0 0,8 13 0,-8-13 0,0 17 0,0-17 0,-3 23 0,-1-9 0,2 3 0,0 3-129,-1 2 258,2 1-129,-1 5 0,2 1-129,0 2 129,0 4 0,2 0 0,-1 0 0,3 3 0,-3-1-129,1 0 129,-2 0 0,3-1 0,-3-2 129,0-1-129,0-4 129,-3-4-129,1-3 129,-4-5-129,-1-3 129,-5-9 0,2 0-129,-3-5 0,-2 0 129,0-2-129,-1-3 129,2 0-129,2 1-129,0-1-258,12 5-2451,0 0-1935,0 0-387,0 0-129,-1-13-645</inkml:trace>
  <inkml:trace contextRef="#ctx1" brushRef="#br0" timeOffset="8103.4635">10088 7861 2193,'0'0'4257,"0"0"387,0 0-258,-13-2-2064,13 2-387,-16-1-516,16 1-129,-20 0-387,20 0-258,-25 0 129,14 0-387,-5 0 0,3 0-129,-2 0 0,3 0 0,0 0-129,12 0 0,-16 7-129,16-7 129,-7 12-129,6 0 129,1 1-129,0 1 0,2 8 129,4 0-129,0 1 0,2 8 0,-2 0 0,1 2 0,-1 4 0,1 4 0,-4-3 0,1 1-129,-2 2 129,-2-5 0,0 1 0,0-6 0,-1-2 0,-3 0-129,1-2 258,2-5-129,-1-6 0,2-1 0,0-3 129,0-12-258,6 14 258,-6-14-129,16 1 0,-16-1 0,21 0-129,-8-7 129,2 2-129,-1 2 387,4-6-516,-3 5 258,4 2-258,-3-5-129,4 8-1419,-20-1-2709,26 0-387,-26 0-387,22 0-258</inkml:trace>
  <inkml:trace contextRef="#ctx1" brushRef="#br0" timeOffset="8643.4944">10612 8093 6321,'0'-11'5160,"-1"0"-129,1 11-516,-10-20-2838,10 20-387,-11-15-387,11 15-258,-15-11-258,15 11-129,-21-10 0,7 9 0,-5 1-129,4 0 0,-4 4-129,0 5 129,1 3-129,1 7 129,2 1-129,4 4 129,3 2-129,2 0 129,6 6 0,0-3 0,5-4-129,5-1 129,8-5-129,2-1 129,0-4-129,2-4 0,-1-3 0,0-4 0,-1-1-258,-1-2-258,2 0-1419,-9-5-2967,5-4-129,-6-8-387,3 0-258</inkml:trace>
  <inkml:trace contextRef="#ctx1" brushRef="#br0" timeOffset="8900.5091">10662 7799 6708,'0'-16'5160,"0"16"0,0 0-258,7 0-2193,-7 0-1935,11 19 0,-6 0-258,2 4-258,1 3-129,-2-2-387,7 10-1419,-8-9-3096,3 4-258,-8-5-258,6-3-516</inkml:trace>
  <inkml:trace contextRef="#ctx1" brushRef="#br0" timeOffset="9232.5281">11043 8358 6966,'0'0'5160,"0"0"-258,-11 0-387,9 12-2709,2-12-903,-9 19-129,4-6-387,2 7-129,3-3 0,-2 5-129,2 3 0,0 0-258,0 0 129,0-4-774,11 6-1935,-9-12-2064,6-2-258,-8-13-258,11 3-387</inkml:trace>
  <inkml:trace contextRef="#ctx1" brushRef="#br0" timeOffset="9975.5705">11355 7841 5676,'18'30'5031,"-10"-10"-516,1-3-1290,4 13-1548,-9-8-258,7 9-387,-6-4-387,3 4-129,-4-2-129,3 0-129,-2-4 129,-2 0-258,-1-3 0,0-2-129,-2-5 0,0-3 0,0-12 0,0 19 0,0-19 0,0 0 0,-14 4 0,14-4 0,-13-6 0,13 6 0,-19-18 0,8 7 0,1 0 0,-2 0 129,1-2 0,0 4-129,0-2 258,1 1-129,-3 0 129,2 1 0,-2-3 0,2 4 0,0-2 0,11 10 0,-20-11 0,20 11-129,-18-1 0,18 1 0,-17 9 0,10 4 0,-1 1 0,1 4-129,1 3 129,3 2 0,2 4-129,1-2 129,3-2-129,5-1 129,5 2-129,4-4 129,2-3-129,3-4 0,1-4 129,0-2-129,3-4 0,-3-1 0,-1-2-129,-4 0 0,0-4-258,-6-9-903,7 8-3612,-19 5-258,13-16-129,-11 3-774</inkml:trace>
  <inkml:trace contextRef="#ctx1" brushRef="#br0" timeOffset="10344.5917">11558 7735 9030,'12'0'5289,"-3"9"-258,-4 5-258,-5-3-3225,4 10-645,-3-1-258,2 3-387,0 0 129,-3 0-645,9 9-1935,-8-15-2580,0 2-387,-1-6-258,0-1-516</inkml:trace>
  <inkml:trace contextRef="#ctx1" brushRef="#br0" timeOffset="11151.6379">11856 7782 7998,'0'-11'5289,"0"11"-516,0 0 129,-7-17-3612,7 17 0,8-9-645,3 7-258,1-2-129,2 2-129,1 0 129,-1 2-129,0 0 0,1 0-129,-2 0 0,-13 0 0,19 4 129,-19-4-129,13 7 0,-13-7 0,0 0 0,12 15 0,-12-15 258,4 21-387,-2-8 387,-2 4-387,0 4 258,0 2-129,0 3 129,0 3-129,1 5 0,0 0 0,3 5-129,1 0 258,1 0-129,-1 1 0,1 1-129,0-2 258,1-1-129,-5-2 0,4-2 0,-3-4 0,0-1 0,0-2 0,0-4 0,-2 0 0,-1-6-129,0-2 129,-4-2 129,-4-1-258,8-12 258,-23 12-258,10-9 258,-3-3-258,1 0-129,-1-10-129,16 10-2193,-19-12-2322,11 1-129,-3-6-516,4 3-258</inkml:trace>
  <inkml:trace contextRef="#ctx1" brushRef="#br0" timeOffset="11828.6765">11487 8165 3999,'-5'18'4644,"1"-4"0,-1-3-1419,5 13-645,-5-8-1032,5 10-258,0-7-645,0 3-258,0-5-129,0-5-516,8 2-2451,-8-14-1806,8 11-129,-8-11-516,0 0 129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23:25.432"/>
    </inkml:context>
    <inkml:brush xml:id="br0">
      <inkml:brushProperty name="width" value="0.05292" units="cm"/>
      <inkml:brushProperty name="height" value="0.05292" units="cm"/>
      <inkml:brushProperty name="color" value="#4F6228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1:23:25.938"/>
    </inkml:context>
  </inkml:definitions>
  <inkml:trace contextRef="#ctx0" brushRef="#br0">14753 6757 3354,'-11'-3'4386,"-8"3"0,0-3-1935,19 3-129,-33 0-774,19 6-387,-8-6-258,3 10-258,-2-3-258,2 7 129,-2 2-258,3 5 0,2 3-129,3 2 129,4 1 129,5-1-258,3-1 258,2 1-129,10-8 258,6-4-516,6-3 387,4-5-387,-3-6 0,8-1 258,-2-10-387,0 0 387,-2-8-387,-5-2 387,-2-5-387,-6 1 129,-4-2 0,-6 1 0,-5-1 0,0 4 0,-6 3 0,-3 8-129,-2 4 258,11 8-129,-19 0 0,15 8 129,3 11-129,1 4 258,5 2-258,6 4 129,4 0-129,2 0 129,1-4 129,1 1-258,2-8 0,-4-7-516,6 7-1548,-11-17-2580,6 1-129,-8-2-516,4-9-387</inkml:trace>
  <inkml:trace contextRef="#ctx0" brushRef="#br0" timeOffset="460.0262">15491 6646 3612,'0'0'5031,"0"0"-258,-11 11-129,-6-11-2580,7 13-645,-15-8-258,5 8-516,-2-4-258,3 4-129,-3-1-129,3-1 0,3 1-129,3-3 129,13-9-129,-15 17 258,15-17-258,0 15 129,0-15-129,11 12 129,4-10 0,3 5 0,3-2 0,5-2 0,-3 2 0,1 0 0,0-1-129,0 1-129,-2 2-516,-22-7-1806,21 4-2193,-21-4-258,7 13-387,-7-13-129</inkml:trace>
  <inkml:trace contextRef="#ctx1" brushRef="#br0">25199 13380 0</inkml:trace>
  <inkml:trace contextRef="#ctx0" brushRef="#br0" timeOffset="673.0385">15325 6952 7611,'2'13'5289,"-2"-13"-516,22 9 0,-22-9-3354,33 7-129,-14-6-645,6 4-258,-8-1 0,6 0-387,-4 0 0,-6-4-1548,6 7-3096,-19-7-258,23 2-387,-23-2-258</inkml:trace>
  <inkml:trace contextRef="#ctx0" brushRef="#br0" timeOffset="1225.0701">16254 6636 7998,'-1'26'5031,"-10"-6"-129,-9 0-258,11 6-3612,-16-2 0,4 7-516,-3 1-258,5-2 129,-2-1-129,4-5-129,4-1 0,2-5-129,2-1-516,-1-13-1032,10-4-2967,0 0-387,0 0-129,-11-15-645</inkml:trace>
  <inkml:trace contextRef="#ctx0" brushRef="#br0" timeOffset="1469.0837">15979 6684 7353,'0'0'5160,"4"16"0,3-5-258,11 13-3225,-4-8-516,13 7-258,-3 1-387,6 3-129,-2-2 0,1 0-129,-2 0-258,-2-4 0,-4-2-387,-7-9-903,6 4-3612,-20-14 129,19 8-774,-19-8-387</inkml:trace>
  <inkml:trace contextRef="#ctx0" brushRef="#br0" timeOffset="2028.116">16869 6574 6966,'12'0'5031,"-12"0"-258,0 0-258,8 13-3354,-8-13-387,-11 13-258,-2-2-258,0 4 0,-6-1-129,-1 1-129,-4 0 0,1 2 0,-1-2 0,3-2 0,3-3 0,4 2 0,4-4 258,10-8-129,0 12 0,0-12 0,20 7 129,-4-3-129,4-1 0,4 0 129,-3 0-129,2 0-129,-3 3 0,-3-4-258,4 9-1419,-21-11-2967,20 6-258,-20-6-387,0 0-387</inkml:trace>
  <inkml:trace contextRef="#ctx0" brushRef="#br0" timeOffset="2249.1283">16698 6857 7224,'7'6'5031,"9"-1"129,-1-5-387,10 7-3354,-10-7-258,13 0-516,-7 3-258,-2 2-258,0 5-516,-8-10-1935,3 9-2322,-14-9-387,17 14-258,-17-14-387</inkml:trace>
  <inkml:trace contextRef="#ctx0" brushRef="#br0" timeOffset="2572.1471">17271 6321 10191,'19'-8'5418,"-12"16"-516,-7 4 0,3 10-4128,-1 7-258,7 8 0,-5 3-129,2 4 0,-2 3-258,3 0 129,-1-5-129,2-4-129,0-4-129,-1-5 0,2-4-258,-6-8-516,9 6-2322,-12-23-1806,6 13-258,-6-13-387,0 0-129</inkml:trace>
  <inkml:trace contextRef="#ctx0" brushRef="#br0" timeOffset="2932.1677">17348 6679 8256,'15'-15'5160,"10"4"0,-10 5-258,16 6-3483,-10-4-387,11 4-516,-2 3-129,-2 4 0,0 4-258,-2 2 0,-6 4-129,-8 0-129,-8 5 129,-4 2-129,-7-3 0,-8-1 0,-7-1 0,-3 0 0,-2-3 129,-1-3 0,1-4 0,2-1 258,2-3-129,3-2 0,6-3 129,14 0-129,-14 0 129,14 0-258,0 0-387,9-21-3225,5 15-1290,-2-3-516,5 1-129</inkml:trace>
  <inkml:trace contextRef="#ctx0" brushRef="#br0" timeOffset="5056.2892">19795 6586 2193,'12'-12'4773,"-12"12"129,0 0-258,0 0-2193,-21-9-645,21 9-258,-27 0-645,12 8-258,-9-3-129,1 7 129,-3 2-387,2 2 0,-1 2 0,0 4 0,4-1 0,9 4 0,4 2 0,7-1 0,2 1 0,15-6 0,8-1-129,6-1 129,3-4-258,3-1 129,-2-8-129,1-5-129,-4-1-258,-9-1-774,7-2-3612,-15-9-258,0 5-387,-7-8-645</inkml:trace>
  <inkml:trace contextRef="#ctx0" brushRef="#br0" timeOffset="5472.313">20403 6494 6063,'13'1'5289,"-13"-1"-387,0 10-129,-6 7-3096,-11-10-645,4 8-129,-10-5-516,-1 6 0,-7-1-129,2 0-129,-2 0 0,3 1 129,1-4-129,5 0-129,3-2 129,19-10 0,-9 14 0,9-14 0,12 8 0,11-7-129,4 2 129,6-1-129,1-1 129,-1 1-129,1 2-129,-5-1-258,-1 7-774,-28-10-3225,23 10-258,-23-10-774,2 15-387</inkml:trace>
  <inkml:trace contextRef="#ctx0" brushRef="#br0" timeOffset="5665.324">20169 6822 5160,'-4'15'5547,"4"-15"-774,13 9 0,3-9-2322,14 4-1419,-4-4 0,10 0-516,-3 2-258,1-1-258,1 7-903,-13-8-3741,8 2-129,-6-2-387,-3 0-258</inkml:trace>
  <inkml:trace contextRef="#ctx0" brushRef="#br0" timeOffset="6168.3528">20755 6564 8256,'17'26'5160,"-15"-12"-129,5 3-387,-7-2-3741,12 11 129,-5-6-645,5 2 0,-1-4-258,7-2 129,1-5-258,1-6 129,4-5-129,3 0 0,0-5 0,3-7 0,-2-4 0,-1-3 0,-3-4 0,1 4 0,-5 0 129,-5 2-129,-3 7 0,-12 10 129,0 0-129,0 0 129,-6 19-129,-6 4 0,1 6 0,-3 11 129,1 3 0,2 4 0,3-3 129,3 0-258,3-2 258,2-3-129,0-7 0,0-8-258,2-3 0,-2-11-645,13 5-3225,-13-15-903,0 0-516,0 0-129</inkml:trace>
  <inkml:trace contextRef="#ctx0" brushRef="#br0" timeOffset="6723.3846">21788 6494 4644,'11'0'5160,"-11"0"-258,0 0-129,-18 0-2838,17 9-258,-16-4-903,5 9-258,-10-4 0,1 7-258,-6 2-129,0-1 0,0 2 0,1-2 0,-1-3-129,8-1 129,3-2 0,16-12-129,-12 17 129,12-17-129,0 0 129,13 12 0,0-9-129,7 3 129,1-3-129,4 0 129,-2-1-129,0 3 129,0 1-129,-2-1 0,-2 1-387,-6-5-516,7 7-3612,-20-8-516,7 12-129,-7-12-645</inkml:trace>
  <inkml:trace contextRef="#ctx0" brushRef="#br0" timeOffset="6953.3977">21534 6832 7611,'-9'14'5289,"9"-14"-129,13 11-387,9-7-3483,-5-4-129,11 0-516,-4 0-129,6 4-129,-1-3-129,0 6-258,1 0-258,-7-7-903,8 3-3741,-15-3-129,3 0-387,-6-2-516</inkml:trace>
  <inkml:trace contextRef="#ctx0" brushRef="#br0" timeOffset="7448.426">22507 6220 6837,'0'0'5418,"0"0"-258,0 0-258,0 11-3354,1 10-258,-1 2-516,0 8-129,0 4-129,4 8-129,-4 2 0,2 5-129,1 0 0,0-1-129,1-3-129,1-5 129,4-6-129,-4-5 0,3-6 0,-2-4-129,0-6-129,-6-14-129,6 16-387,-6-16-1161,0 0-3225,0 0-387,0 0 0,-7-12-387</inkml:trace>
  <inkml:trace contextRef="#ctx0" brushRef="#br0" timeOffset="7919.453">22491 6675 1548,'1'-16'4515,"-1"16"387,-2-15-1806,2 15-129,0 0-903,0 0-516,-24-11-258,24 11-387,-22-6-129,9 6-129,-6-3 129,3 3-387,-4 0 129,1 0-258,-2 0 129,2 4-129,-2 2 0,2 1-129,1 5 129,2 0-129,0 2 0,5 3 0,1 0 0,4 0-129,3 3 0,3-3 129,0 2 0,10 2-129,6-4 0,4 1 129,7-4 0,4-1-129,3-7 129,1-3-129,0-3 0,0 0-129,-6-3 129,-2-6-129,-6 6 0,-6-7-387,-5 10-516,-10 0-3096,0 0-1032,0-7-387,0 7-387</inkml:trace>
  <inkml:trace contextRef="#ctx0" brushRef="#br0" timeOffset="12999.7436">15556 9786 1548,'-2'-12'4128,"2"12"387,0 0-258,0 20-1806,0-20-645,7 28-387,-7-15-129,15 9-258,-8-6-387,8 6-129,-1-3-129,5 3-129,1-4 129,5 2-258,-1 0-129,0 0 0,0 3-387,-3-16-1290,2 9-2451,-6-4-516,-1-3-129,-16-9-516</inkml:trace>
  <inkml:trace contextRef="#ctx0" brushRef="#br0" timeOffset="14043.8033">15802 9711 2451,'3'-14'3870,"-3"14"-129,0 0-516,-7 2-645,5 13-645,-12-8-258,7 16-516,-9-2-258,2 12 0,-7-3-516,2 6 0,-5-3-129,2 4-129,0-1-129,1-2 129,2-5-129,5-6 0,2-2 0,4-5 0,8-16-129,-5 10-258,5-10-645,3-5-2709,6-10-516,0-2-645,3-4 0</inkml:trace>
  <inkml:trace contextRef="#ctx0" brushRef="#br0" timeOffset="14360.8214">15842 9537 1161,'11'-19'3999,"-11"19"645,0 0-387,4-12-2064,1 20-387,-5-8-129,5 26-516,-5-9-387,3 10 129,-1-3-516,1 4-129,0-1-258,-1-5-516,5 2-1935,-4-8-1806,1-5-387,-4-11-258,0 0 0</inkml:trace>
  <inkml:trace contextRef="#ctx0" brushRef="#br0" timeOffset="14796.8463">16224 9757 2322,'0'0'4644,"-11"-4"129,11 4-258,0 0-1806,0 0-645,11 0-516,-11 0-516,27-4-258,-10-1-129,8 5-129,-2-1-258,2 1-129,-4 0 0,1 2-258,-2 6-258,-20-8-903,26 16-1677,-26-16-1548,4 17-387,-4-17-258,-13 17-129</inkml:trace>
  <inkml:trace contextRef="#ctx0" brushRef="#br0" timeOffset="15011.8584">16234 9898 5676,'0'12'4773,"0"-12"0,9 7-258,-9-7-2838,25 1-258,-12-1-387,9 3-258,-4-2-387,5 2 0,-2-1-258,-2 0-258,1 5-387,-20-7-1548,24 0-2193,-24 0-516,13 0-129,-13 0-516</inkml:trace>
  <inkml:trace contextRef="#ctx0" brushRef="#br0" timeOffset="15841.906">17054 9639 5289,'8'-12'5031,"-8"12"-129,0 0-258,0 0-2967,0 0 129,-8 16-516,-6 2-645,0 10-129,-6 1-258,-2 8-129,-5-1-129,1 4 129,-3-3-129,1 0 0,4-6 0,2-6 0,3-4-129,5-6-129,6-3-387,8-12-903,0 0-2838,-4-6-387,4-5 0,2-7-774</inkml:trace>
  <inkml:trace contextRef="#ctx0" brushRef="#br0" timeOffset="16096.9207">16775 9627 7740,'0'0'5031,"0"0"-258,0 19-129,0-5-3354,8 13 0,3 0-387,6 4-387,3 2-129,5 2 0,3-4-258,1-1 0,1-3-129,-4-4 0,-2-4-258,-3-4 0,2-1-516,-13-11-1032,10 1-2709,-8-4-516,2-1 0,-3-10-516</inkml:trace>
  <inkml:trace contextRef="#ctx0" brushRef="#br0" timeOffset="16356.9356">17302 9588 7224,'22'-16'4902,"-22"16"0,14 2-387,-14-2-2709,10 34-516,-10-8-516,3 12-258,-2 1-129,3 3-258,-3 1 0,3-1 0,-2-6-129,3-3-129,-1-9-129,-1-6-516,6 0-2451,-9-18-1548,2 11 129,-2-11-645,-2-7-129</inkml:trace>
  <inkml:trace contextRef="#ctx0" brushRef="#br0" timeOffset="16584.9486">17151 9785 8127,'0'0'4902,"10"0"-258,8 0 0,-3 0-3612,17 0-129,-3 0 0,9 1-516,-3 3 0,8 0-258,-4 1-258,-3-3-258,6 10-1806,-11-12-2322,1 2-258,-10-2-387,1-6-387</inkml:trace>
  <inkml:trace contextRef="#ctx0" brushRef="#br0" timeOffset="17023.9737">17726 9540 8127,'0'0'5031,"10"11"0,-6 6-387,0-6-2838,7 20-1032,-2-7 0,5 10-258,1-3-258,2 1 0,3-6 0,5-1-129,-3-8-129,3-7 0,-1-6 129,3-4-129,-2-12 0,-3-3 129,3-9-129,-5-2 129,-3-2-129,1 0 0,-6 1 129,-1 5-129,-4 3 0,-2 9 0,-5 10 0,0 0 0,0 19 0,-6 8 0,-2 7 0,-4 5 0,1 8 0,-1 3 0,-3 0 0,2 4 0,-1-1 0,1-4 0,1-4-129,0-11-516,12 2-3096,-9-15-1032,4-3-258,5-18-387</inkml:trace>
  <inkml:trace contextRef="#ctx0" brushRef="#br0" timeOffset="17944.0264">15707 10663 3354,'-1'-10'4773,"1"10"129,0 0-387,0 0-1806,0 0-645,0 19-516,0-6-258,12 10-645,-3-2 0,6 7-258,-2-2 129,6 1-258,-1-6 0,-1-3-129,2-6 129,1-5-129,-1-7-129,2-5 129,0-10-129,-2-4 129,0 0-258,-4-5 258,1-1-258,-4 3 258,-1 1-129,-4 4 0,-4 5 0,-3 12 0,0 0 129,0 0-129,0 0 0,-6 14-129,-4 13 258,0 7-129,0 1 129,-3 6-129,4 4 129,1-4-258,0 4 258,3-3-129,2-8 0,2-5 0,1-2 0,0-8-129,0-6 0,0-13-129,0 0-258,0 0-1032,23-10-3354,-19-12 129,3 2-516,-2-13-258</inkml:trace>
  <inkml:trace contextRef="#ctx0" brushRef="#br0" timeOffset="18184.0401">16031 10394 6966,'14'-30'5031,"-14"30"-258,11-12-258,-11 12-2451,6 9-1290,-6 4 0,3 13-258,-3 2-129,1 5-129,-1-1-129,0-1-129,3-4-129,-2-7-774,11-4-3483,-12-16-258,14 12-129,-14-12-645</inkml:trace>
  <inkml:trace contextRef="#ctx0" brushRef="#br0" timeOffset="18536.0602">16421 10597 8385,'-14'5'4902,"14"-5"-129,0 0-258,0 0-3225,9 2-258,12-2-387,-1 0-258,5 0 0,-2 0-129,3 0-129,-3 1-129,-4 3-258,0 5-645,-19-9-2967,13 11-645,-13-11-516,0 14-129</inkml:trace>
  <inkml:trace contextRef="#ctx0" brushRef="#br0" timeOffset="18748.0723">16421 10749 9288,'0'15'5031,"0"-15"-387,18 12-258,-7-12-3483,15 2 129,-3-2-516,5 0-129,0 0-387,-2-4-387,6 4-1419,-11 0-2838,0-1 0,-7-2-516,-2 3-129</inkml:trace>
  <inkml:trace contextRef="#ctx0" brushRef="#br0" timeOffset="19304.1041">16919 10542 10191,'0'0'5289,"3"7"-516,-2 8 129,-1-15-3999,-1 30-258,1-12-258,2 5 0,5 0-258,6 1 129,0-5-129,4-2 0,1-5 0,3-1-129,3-6 129,-1-5 0,3 0-129,1-11 0,0-2 129,-2-5-129,0-1 0,-1-3 0,-5 2 0,-4 1 0,-1 2 129,-6 7-129,-8 10-129,0 0 258,0 0-129,-6 14 0,-7 8 0,-3 8 0,-2 7 258,-2 4-258,-2 5 258,3 1-258,-1-5 258,5 3-129,3-8 258,3 1-258,2-9-129,1-7 129,6-7 0,0-1-129,0-14 0,3 14 0,-3-14 0,0 0 0,12 2-258,-12-2-516,15 0-1935,-12-7-2322,-3 7 0,7-15-516,-7 15-387</inkml:trace>
  <inkml:trace contextRef="#ctx0" brushRef="#br0" timeOffset="26476.5144">13473 11742 2709,'0'0'4257,"0"0"-129,0-17-903,0 17-645,0 0-774,0 0-387,-14-10-387,14 10 0,-14-3-387,14 3-129,-17 0-129,17 0-258,-22 3 129,9-1-129,0 0 0,0 4-129,-2-2 258,4 2-258,-1 1 0,0-1 0,12-6 0,-15 16 0,15-16 0,-8 16 0,8-16 0,0 13 0,0-13 0,12 14 0,-1-7 0,5-2 0,1 2 129,3 0 0,1 3-129,0 2 129,0-2-129,-1 4 129,-3 3 0,-2-4-129,-7 3 0,-1 2 0,-6-1 0,-1-1 0,-2 1 129,-7-2-129,-4-1 0,-1 1 0,-4-6 0,3-4 0,-3 0 0,5-2 0,-1-1 0,4-2 0,10 0 129,-12-3-258,12 3 0,0 0-258,9-10-1032,-4-1-2838,11 3-258,-3-6-387,7 1-258</inkml:trace>
  <inkml:trace contextRef="#ctx0" brushRef="#br0" timeOffset="26919.5397">13694 11785 5805,'-6'8'4902,"-12"18"-387,5-12-258,9 11-2709,-8-11-129,11 10-387,-3-6-516,4 3 129,4-2-387,6-1 0,3-7 0,4-1-129,1-2 0,4-4 0,0-4 0,2-4-129,0-7 129,-2-3-129,0-2 0,-2-5 129,-3 0-129,-3-1 129,-5 1 0,-5-1-129,-4 1 129,-8 3-129,-9 0 129,-3 5-129,-6 5 0,-2 4-129,0 4 258,1 0-129,6 4 0,2 8 0,9 4-258,10-16-387,-2 31-2838,2-19-1032,8 2-387,-8-14-387</inkml:trace>
  <inkml:trace contextRef="#ctx0" brushRef="#br0" timeOffset="34091.95">16234 12494 1677,'0'0'4386,"0"0"387,0 0-129,13-3-1290,-13 3-903,0 0-516,-8 0-516,7 10-387,-9 1-387,2 5-258,-5 0 0,0 6-258,-2 3 0,0 2 0,-3-2-129,2 3 129,-3-3-129,4 3 0,-3-5 0,3 0 0,2-6 0,2 0 0,3-3 0,8-14-258,-13 19-129,13-19-258,0 0-1032,-13 0-2838,13 0-129,-3-19-387,3 5-258</inkml:trace>
  <inkml:trace contextRef="#ctx0" brushRef="#br0" timeOffset="34383.9667">15937 12526 4773,'0'0'4773,"0"0"129,6 0-258,-6 0-1548,21 9-1419,-21-9-129,26 24-516,-10-10-258,8 4-258,-3-2-129,3 4-129,0-1 0,3-1 0,-1-2-258,-1 4 129,-1-3-129,-3-1 0,-3-1-258,-2-3 0,1 4-645,-17-16-2064,19 13-1806,-19-13-258,11 0 0,-11 0-645</inkml:trace>
  <inkml:trace contextRef="#ctx0" brushRef="#br0" timeOffset="34804.9906">16500 12251 8256,'0'0'4773,"9"0"0,-9 0-258,10 28-2967,-10-16-129,4 15-516,-4-6-129,2 6-387,-2-1 0,0-2-387,0-2-129,-2-10-2193,2 5-2193,0-17-129,-1 12-516,1-12-516</inkml:trace>
  <inkml:trace contextRef="#ctx0" brushRef="#br0" timeOffset="36095.0645">16043 13569 4644,'0'14'4773,"0"1"0,0-15-129,7 34-2064,-7-23-774,8 15-258,-3-11-516,8 9-258,-3-5-387,7 1 0,-4-3 0,3-2-129,-2-3-129,3-2 0,-3-3 0,1 0 0,-1-6-129,0-1 129,0-3-129,0-5 0,-1-4 0,2-2 0,-1-6 129,0 0-258,-2-3 258,1 4-129,-4-1 0,0 1 0,-3 2 0,-3 5 0,-3 12 0,0 0 0,0 0 0,0 0 129,-12 19-129,5 2 0,-3 6 0,-1 7 129,2 3 0,-2 4-129,1 0 129,-2 1 0,-1 4-129,0-1 0,2-4 129,0-3-258,-1-3 129,1-4 0,2-2 0,4-5 0,0-2 0,0-4 0,2-2 0,-1-4 0,2-2 0,2-10 0,-4 12-129,4-12-258,0 0-129,0 0-1290,4-10-3096,-2-11 129,10 4-645,-5-15-129</inkml:trace>
  <inkml:trace contextRef="#ctx0" brushRef="#br0" timeOffset="36396.0816">16530 13416 7740,'0'0'5160,"0"0"-516,13 0 0,-13 0-2838,7 11-645,-7 0-129,7 13-387,-6 0-129,3 3-129,-4 2-258,0 0 0,0-6-258,0-5-516,2 2-3870,-2-20-258,0 0-129,-10 0-516</inkml:trace>
  <inkml:trace contextRef="#ctx0" brushRef="#br0" timeOffset="37875.1663">15599 13549 3483,'25'-2'4644,"-25"2"-387,18 0-774,-18 0-645,0 0-774,0 0-387,12 0-387,-12 0-129,0 0-516,0 0 0,-8 7-129,-2-2-258,-6 7 0,-3 0-129,-2 5 0,-5-1 0,-3 1-129,-1 2 0,1-2 0,0 1 0,4-3 0,1-1 0,6-4 0,3 1 129,5-1-129,10-10 0,-9 15 129,9-15-129,6 12 129,5-7-129,8 1 129,2 0 0,2-1 0,4 0 0,4-1 0,-2-1-129,2 4 129,-4-4-129,0 0 0,-5-2-129,-4 2-129,-2 2-258,-16-5-516,20 7-2322,-20-7-1419,0 0-129,-18 0-516,3 2 129</inkml:trace>
  <inkml:trace contextRef="#ctx0" brushRef="#br0" timeOffset="38096.1789">15346 13898 7998,'-16'14'5031,"12"-2"-129,4-12-129,10 13-2838,-10-13-774,27 9 0,-11-7-516,6 5-129,-3-4-258,7 0-129,-1-1-258,0-2-516,9 7-3483,-13-7-516,8 0-516,-8-2-258</inkml:trace>
  <inkml:trace contextRef="#ctx0" brushRef="#br0" timeOffset="38988.2288">17288 13480 5676,'0'0'5031,"0"0"-387,0 0-258,0 0-1806,-6 6-1161,-12-6-129,7 10-516,-10-3-129,3 2-258,-9 4-129,0 2 0,-1 1-129,1 3 0,-1 1-129,4-1 0,3 0 129,3-2-129,7-6 129,4 0-129,7-11 129,-1 14-129,1-14 129,12 10 0,1-9-129,4 3 129,3 1-129,2-1 0,0 1 129,0 1-129,-3 0 0,1 0 0,-3 0-129,-4-1-258,-2 2-129,-11-7-645,13 13-2451,-13-13-1161,-6 12 0,-9-9-645,0 7 258</inkml:trace>
  <inkml:trace contextRef="#ctx0" brushRef="#br0" timeOffset="39193.2409">16989 13876 8385,'-10'12'5031,"10"-12"-387,0 0 129,0 0-3225,26 12 129,-12-12-774,12 4-129,-4-3-258,6 3-129,-4 2-258,-1-4 0,2 3-516,-9-5-645,8 2-3741,-24-2-129,21 0-129,-21 0-516</inkml:trace>
  <inkml:trace contextRef="#ctx0" brushRef="#br0" timeOffset="40324.3064">17296 12373 3612,'0'0'4644,"0"0"0,0 0-258,0 0-1806,0 0-774,0 0-129,0 0-774,-9 0-129,9 0-258,-25 10-129,10-4 0,-6 2-129,-2 2-129,-3 0 0,2 2 129,-2 0-258,3-2 129,0 2 0,7 0-129,3-3 129,7 2 0,6-11 0,0 14-129,0-14 129,24 14 0,-7-9 129,9 0-129,-2 0 0,4 2 0,0 0 0,-4 0 0,-1-2 0,-3 1-129,-3 0-258,-6-1 0,1 4-774,-12-9-2838,0 0-774,0 0-258,-2 11-258</inkml:trace>
  <inkml:trace contextRef="#ctx0" brushRef="#br0" timeOffset="40544.319">17035 12706 6837,'-1'13'5031,"1"-13"-129,9 11-129,-9-11-1290,32 9-2193,-15-7-258,8 7-387,-2-4-129,0 5-387,2 0-516,-11-10-2193,6 5-2193,-9-5 0,3 4-387,-14-4-516</inkml:trace>
  <inkml:trace contextRef="#ctx0" brushRef="#br0" timeOffset="41611.38">15515 12453 3870,'0'0'4773,"0"0"-129,0 7-129,0 5-1935,-18-12-645,12 12-516,-14-5-387,6 5-387,-6-3-258,-1 5-129,-1-3 0,-2 4-129,1-1 0,0 0-129,3-1 129,1-1 0,2-2-129,7-2 129,10-8-129,-11 14 129,11-14 0,0 0 0,13 10 0,4-8 0,0 2-129,4-1 129,2-1 0,2 3 0,-2 0-129,1-2 0,0 2 0,-4-3-129,-3 3-387,-5-5-645,9 4-3483,-21-4 0,0 0-387,0 0-387</inkml:trace>
  <inkml:trace contextRef="#ctx0" brushRef="#br0" timeOffset="41864.3945">15238 12782 9417,'-9'10'5031,"9"-10"-129,0 12-258,0-12-3096,14 9-258,-1-6-387,11 6-258,0-1-129,6-1-129,2-1-129,1-2-258,-2 5-387,-7-9-3354,6 7-1161,-11-6-129,1 4-645,-20-5-516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-22 539 129,'0'0'1032,"0"0"258,0 0 129,0 0 0,0 0 129,-21 0-129,21 0-129,0 0 0,0 0-129,0 0 0,0 0-129,0-22 0,0 22-258,0 0 258,0 0-516,0 0 0,0 0 0,0 0-129,0 0 0,14-22-129,-14 22 129,28-9-129,-28 9 129,28-9-129,-28 9 0,41-8 0,-41 8 0,35-7 0,-35 7 0,45-4-129,-22 4 129,-23 0-129,56-5 0,-23 3 0,6 2 129,3-6-129,5 1 0,6 3 0,10-2 0,3-1 0,6 5 0,5 0 0,4 0-129,-1 0 129,5 0-129,11 0 0,-1 9 0,-3-9 129,13 0-129,8 0 258,9 0-129,-1 0 0,7 0-129,-9 0 129,7 0 0,-3-4-129,-7 4 129,3-5-129,-7 3 0,0-2 0,-2 2 0,8-3 0,-3 5 0,10 0 129,-8-2-129,7 2 129,6 0-129,-5 0 129,9 0-129,-9-4 129,1 4-129,-9 0 0,8-3 0,-8-1 0,6 4 0,-1-4 0,6-3 0,-5 7 0,17-7 0,-2 5-129,4-2 129,2-7 0,0 4 0,3-4 129,-5 5-258,7-3 129,-11-2 0,-1 5 0,-11-10-129,4 10 129,-6-5 0,0 4-129,-1-4 129,-4 5 0,-3-1 0,3-4 0,-4 4 0,1-4 0,-6 3 0,6 3 0,-4-6 0,0 9 0,-7-4 0,-5-3 0,5 2-129,-8 5 129,8-2 0,4-5 0,-10 5-129,15-3 129,4 3 0,6 1 0,4-1 0,2 4-129,-2-2 129,-4 2 0,6-5-129,-10 1 129,-4 2-129,-7-3 129,-8 3 0,-1-4 0,-3-3-129,-8 0 129,-16-11 0,-2 9 0,-7-2 0,-13 2 0,-7-2 0,-9 2 0,-12-2 0,-23 13 129,33-13-258,-33 13-129,0 0-129,0 0-1290,0 0-2967,0 0-258,0 0-258,-21 0-645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31:38.6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2841 7016 903,'0'0'3354,"0"0"-258,0 0-1032,0 0-129,0 0-387,-7-1-258,7 1-129,-14 0 0,3-1-387,11 1-129,-16 0 0,16 0-129,-15 0-129,15 0-129,-13 4 0,13-4-129,-14 10 129,14-10 0,-11 14-129,11-14 0,-6 19 0,4-6 129,2-13-129,0 19-129,0-8 129,0-11 0,12 18-129,-12-18 258,15 12-129,-3-9-129,-12-3 129,20 0 0,-20 0-129,20-8 129,-20 8-129,21-19 0,-21 19 0,15-18 0,-15 18 0,8-18 0,-8 18 0,0-12 0,0 12 0,-14-9 0,14 9 0,-20-4-129,20 4 129,-20 0-258,20 0-516,-15-3-1419,15 3-2193,0 0 0,0 0-387,0 0 129</inkml:trace>
  <inkml:trace contextRef="#ctx0" brushRef="#br0" timeOffset="1844.1055">3497 6646 3870,'13'-10'4386,"-13"10"-129,3-12-1677,-3 12-387,0 0-387,14-2-645,-14 2-258,0 0 0,-8 13-387,1 1 0,-6 5-258,0 7 0,-2 0 0,-2 4-129,-3-1 129,0 5-129,-1-1 129,4-1 0,-1-3-129,4-5 129,-1-3-258,5-3 0,0-6 0,10-12-129,0 0-387,0 0-258,0 0-1032,-7-7-2709,7-7-129,0-7-516,0-2 129</inkml:trace>
  <inkml:trace contextRef="#ctx0" brushRef="#br0" timeOffset="2117.1211">3261 6693 2967,'0'0'4644,"0"0"129,0 0 0,0 0-2322,19 15-645,-19-15-129,22 29-645,-8-15 0,7 10-387,-1-1-129,6 1-129,-2 0-129,1 1 0,-2-4-129,0-2 0,-1-1-129,-3-3 0,1-2-387,-7-6-129,5 6-1419,-18-13-2967,21 4 0,-21-4-387,0 0-258</inkml:trace>
  <inkml:trace contextRef="#ctx0" brushRef="#br0" timeOffset="6528.3732">3937 6590 5805,'-4'8'4644,"4"-8"-258,0 0-129,-11 9-3096,11-9-516,0 12-258,0-12-516,4 16-903,-4-16-2967,5 11-258,-5-11-258,12 9-387</inkml:trace>
  <inkml:trace contextRef="#ctx0" brushRef="#br0" timeOffset="6728.3848">3992 6788 4644,'6'24'4515,"-5"-14"-129,2 4-129,5-1-2709,-8-13-516,4 16-387,-4-16-387,6 13-129,-6-13-516,0 0-1032,19 3-2580,-19-3-516,14-6-129,-3 2-129</inkml:trace>
  <inkml:trace contextRef="#ctx0" brushRef="#br0" timeOffset="7451.4262">4662 6457 3612,'-14'2'4773,"-6"-2"-387,9-2-129,11 2-3096,-22-12 129,22 12-258,-27-10-516,17 8 0,-10-3 0,5 5-258,-1-3 0,0 3 0,-1 0 0,3 0-129,2 4 129,12-4 0,-17 16-129,13-4 0,2 0 129,2 3-258,0 4 129,1 2 129,4 1-258,1 5 0,-2 4 0,1-1 0,-1 1-258,-1 1 258,0 1 0,-2-2 0,-1 3-129,0-1 258,0-4-258,0-1 258,0-4-258,0-4 258,0-1-258,0-4 258,0-15-258,0 12 129,0-12 0,0 0 0,14 7 0,-14-7 0,19 0 0,-7 0 0,1-3 0,3-1 0,0 1 129,2 1-258,1-3 129,-1 4-258,3 1-129,-7-7-645,11 6-3354,-9-2-258,0 2 0,-3-5-645</inkml:trace>
  <inkml:trace contextRef="#ctx0" brushRef="#br0" timeOffset="8335.4767">5085 6578 1677,'7'-12'4128,"-7"12"387,-10-8-258,-5-1-2064,15 9-774,-22 0 0,10 3-516,-5-2-129,5 9-129,-5-3-129,3 6-129,-1-1 0,2 5-129,0 0 0,5 4 0,-3-1 0,5 4 129,3-5-129,3 5 0,0-4-129,3-2 129,6-2-129,2-3 0,3-5-129,4-3 129,0-5-129,2 0 0,-1-8 0,-1-2 0,0-6 0,-2-1 0,-2-4 0,-3 0 129,-1-3-129,-3 1 0,-2-1 0,0 4 129,-3-1-129,0 4 0,-2 4 129,0 13-129,0-13 0,0 13 0,0 0 129,0 9-129,-1 3 129,1 5 0,0 3-129,0 2 129,0 3 0,4-3-129,2 2 0,1-2 129,0-1-258,0-4 129,3-2-258,-10-15-258,18 20-258,-18-20-1419,15 0-2451,-15 0-516,15-3 0,-15 3-387</inkml:trace>
  <inkml:trace contextRef="#ctx0" brushRef="#br0" timeOffset="8564.4898">5384 6764 5805,'16'20'4902,"-7"-8"-129,-1 0-516,2 4-3096,-10-16-129,4 22-516,-2-7-258,-2-3-129,0 0-516,0-12-1032,0 0-2709,0 0-516,-6 1-129,6-1-258</inkml:trace>
  <inkml:trace contextRef="#ctx0" brushRef="#br0" timeOffset="8883.508">5611 6441 6966,'10'-16'5289,"-10"16"-387,0 0-129,1 17-3225,-1-5-645,0 10 129,0 0-645,0 5 0,0 1 0,0 5-258,1 0 0,3 0-129,-1-4 129,-1-1-129,3-2-129,-2-4-129,2-1-258,-5-9-387,11 6-1935,-11-18-2064,0 0-258,0 0-258,0 0 0</inkml:trace>
  <inkml:trace contextRef="#ctx0" brushRef="#br0" timeOffset="9291.5314">5627 6704 6837,'0'0'5031,"10"-15"0,-10 15-516,25-10-3096,-13-2-129,6 10-258,-1-1-387,4 3-258,-2 0-129,2 1 0,-4 6-129,1 0-129,-4 3 0,0 2 0,-4 2-129,-6 1 129,0-1-129,-4-2 129,0 1-129,-8-1 129,-2 0-129,-2-3 129,-3-2 0,-1-2 0,-1-2 0,1-1 0,1-2 129,1 0-129,3 0 0,11 0 0,-15-2 0,15 2-129,0 0 0,0 0-387,0 0-516,0 0-3225,0 0-516,0 0-387,8-11-258</inkml:trace>
  <inkml:trace contextRef="#ctx0" brushRef="#br0" timeOffset="10003.5722">5939 6292 6321,'15'8'5031,"4"-6"-129,-2 0-387,-4-5-2967,7 3-645,-4-8-129,5 7 0,-4-2-387,3 1-258,0 0 129,-2 2-129,-1-2-129,-4 2 129,-13 0-258,21 0 129,-21 0 0,13 9 0,-13-9 0,6 12 0,-6-12 0,0 17 0,0-17 0,0 21 0,-1-8-129,-1 4 129,0 2 0,1-1 0,0 2 0,1 4-129,0 1 129,0 1 0,0 2 0,0 1 0,0 0 0,2 1 0,2-1-129,2 1 129,-2-1 0,2-2 0,1-1-129,0-1 129,-2-3 0,-1-1 0,-3 0 0,-1-3 0,-1-3 0,-7-3 129,-2 0-129,-5-4 129,0-1-129,-2-1 129,-3-3-129,3-2 0,-2-1 0,3 0 129,2 0-258,3-1 0,11 1-258,-17-15-2709,17 15-1548,-1-16-516,1 6 0,4-2-645</inkml:trace>
  <inkml:trace contextRef="#ctx0" brushRef="#br0" timeOffset="11208.6411">7197 6445 1419,'5'-5'4386,"-5"5"258,11 5 0,-1 9-2451,-10-14-645,15 25 0,-11-13-516,9 12-129,-3-4-387,4 1-129,-4-2 0,6 0-129,-2-4-129,1-3 0,0-3-129,0-5 0,1-4 129,-1 0-129,0-6 0,-1-8 0,-1-1 0,0-4 0,-2-3 129,0 1-129,-3 1 0,-2 1 0,-3 4 258,-1 1-258,-2 14 0,0-12 129,0 12-129,-7 7 0,1 8 0,0 6 0,1 8 0,1 5 0,0 5 0,3 4 0,1 1 0,0-1 0,0-3 0,4 0 129,1-4-129,0-4 0,-1-6 0,-1-5 129,1-4-258,-2-5 129,-2-12-129,0 0-387,11 4-258,-11-16-2322,1-2-1419,4-4-516,2-5-258,0-4-129</inkml:trace>
  <inkml:trace contextRef="#ctx0" brushRef="#br0" timeOffset="11431.6538">7794 6442 3096,'1'10'4644,"-1"-10"-258,0 15-387,0-15-2580,-4 16-1032,4-16-258,-3 11-1161,3-11-2967,0 0-387,0 0-129,8 10 388</inkml:trace>
  <inkml:trace contextRef="#ctx0" brushRef="#br0" timeOffset="11627.6649">7851 6619 645,'3'29'4386,"-3"-15"129,0-4-129,0-10-1806,0 19-1548,0-19 0,0 0-645,2 12-645,-2-12-1161,0 0-2580,15 0-258,-15 0-387,0 0 259</inkml:trace>
  <inkml:trace contextRef="#ctx0" brushRef="#br0" timeOffset="12339.7058">8363 6291 1419,'14'11'4386,"-14"-11"129,0 0 0,0 0-2580,-9 0-258,9 0-387,-20 0-516,20 0 0,-26-2-129,12 2-258,-4-3 0,1 1-129,0-1 0,3 3 0,-2-3-129,4 3 0,0 0 0,12 0 0,-21 0 0,21 0 0,-11 2 0,11-2-129,-4 16 258,4-5-129,0 2-129,3 4 129,2 5-129,1 0 0,-4 2 0,4 5 129,-2 0-129,-1 1 0,1 3-129,-3 0 129,1-3 0,-1-1 0,-1-1 0,0-3 0,2-3-129,-1-3 129,0-3 0,1-5-129,-2-11 129,3 17 0,-3-17 0,0 0 0,16 10 0,-16-10 0,14 0 0,-14 0 0,21 0 0,-9-3-258,0 0 258,2 2 0,-1-2 0,-2 2-258,4-1 0,-15 2-387,30 0-2451,-30 0-1548,23-7-387,-23 7-387,24-11 388</inkml:trace>
  <inkml:trace contextRef="#ctx0" brushRef="#br0" timeOffset="12851.7351">8844 6425 6708,'1'-12'5031,"-1"12"-258,0 0-1290,-14-18-2451,14 18 129,-12-14-516,12 14-129,-17-11-258,6 8 129,-5 1-129,2 2-129,-5 1 129,0 8-129,-2 3 0,1 4 0,0 2 0,2 3 0,6 0 129,1 4-129,8 0 0,3 1 0,5-4 0,8-2 0,5 1-129,1-3 129,2-3-129,2-4 0,-3-4 129,0-3-258,1 1-258,-7-5-258,8 3-1419,-22-3-2709,20-8-387,-20 8-129,24-14-387</inkml:trace>
  <inkml:trace contextRef="#ctx0" brushRef="#br0" timeOffset="13072.7477">9025 6626 3999,'9'17'4902,"-6"-7"-258,-1 2-258,4 5-2838,-6-5-774,0 4-129,0-3-387,-1 1-258,1-1-258,0-13-1032,-2 12-2967,2-12-387,0 0-258,0 0-129</inkml:trace>
  <inkml:trace contextRef="#ctx0" brushRef="#br0" timeOffset="13723.7849">9466 6203 6063,'0'0'5160,"7"9"-258,-7 3-129,11 10-3612,-11-7-129,2 14-129,-2-3-129,3 6-387,-1-1 129,0 3-258,-1-1-129,2-1 0,1-5 0,2 2-129,-1-5 0,1-5 0,0-3 0,-1-5 0,-5-11-129,12 10 0,-12-10 0,0 0-129,0 0-129,6-14 0,-6 4 129,0-5-258,-5 3 129,-3-5 0,-1 3 129,-3-1 129,-2 5 0,-1-1 0,-4 3 0,1 1 129,-3 4 0,-2 3 0,-2 0 129,3 5 0,-2 3 0,5 5 0,2 3 0,3 0 129,2 1-129,7 4 129,3-3 0,4 0 0,8-2 0,4 1 0,3-4 0,4-1-129,2-4 0,3-2 0,-1-1 0,-1-4-129,-2-1-258,-5-6-387,6 6-2838,-11-10-1161,1 1-645,-6-4-258,1-1 258</inkml:trace>
  <inkml:trace contextRef="#ctx0" brushRef="#br0" timeOffset="14487.8286">9690 6253 5031,'33'8'5031,"-20"-8"-387,3 2-645,-16-2-2838,32-2 0,-21-6-516,6 7 129,-4-5-516,3 6 129,-5-6-129,0 5 0,-11 1-129,15-4 0,-15 4 0,0 0 0,10 0 0,-10 0-129,0 11 387,0-11-645,0 15 645,0-1-516,0-1 258,0 1-129,0 3-129,0 3 258,0 3-258,0 1 129,1 1 0,1 2 0,-1-1 0,1 4 0,2-1-258,0-3 258,-1-1 0,1-1 0,2-2 0,0-2 0,-1-3 0,2 0 0,-2-2 0,-2-2 0,0-4 0,-3-9 0,0 19-129,0-19 129,-2 12 0,2-12 0,-14 9 0,3-6 0,-2 2 0,-3-1 0,1 1 0,-2-2 0,0 1 129,2 1-129,0-2 0,4 0 0,11-3 0,-13 0-258,13 0-387,0 0-2709,0-7-1290,0 7-516,4-12-258</inkml:trace>
  <inkml:trace contextRef="#ctx0" brushRef="#br0" timeOffset="21843.2494">2836 7224 1,'0'0'3611,"0"0"388,0 0-903,0 0-516,0 0-258,0 0-387,0 0-387,0 0-387,0 0-258,-4 8 0,4-8-387,-3 13 0,3-13-258,-3 20 129,-2-3-129,5 3 0,-1-2-129,1 2 129,0 3-129,0 3 0,0 0 0,0 2 0,1-3 0,5 4-129,-4-2 129,1 2-129,0 3 0,-1-1 129,1 0-129,-2-1 129,1-4 0,0 3 0,-1 0 0,-1 0-129,1-2 129,-1-1 0,0 3 0,0 2-129,0-2 129,0 3-129,0 0 129,0 3-129,-2-1 129,-2 3-129,2-3 129,-2 1-129,1 2 129,-1-2-129,2-1 129,-3 1 0,4-2-129,-1 0-129,2 3 258,-2 1-129,2-5 129,0 3-129,0-1 129,0-2-258,0 4 129,0-5 129,0-1-129,0 0 0,0 0 0,3 1 0,-2 1 0,2-1 0,1-2 0,-2 3 129,1-1-129,0 0 0,-1 1 0,0-3 0,0 1 0,-2 1 0,4-2-129,-2 0 258,-1 1-129,1-1-129,3-3 258,-1 3-129,-1 0 0,1-3 0,-2-1 0,-1-1 0,1-7 0,0 0 0,-2-1 0,0-4 0,0-12 0,0 15 0,0-15-129,0 0-129,0 0-258,0 0-645,0 0-3483,0 0-129,0 0-258,-2-7-516</inkml:trace>
  <inkml:trace contextRef="#ctx0" brushRef="#br0" timeOffset="22452.2842">2713 9348 2451,'6'2'4515,"-6"-2"-129,5 12 0,6 3-2451,-11-15 0,12 22-516,-10-10-258,8 8-387,-4-3-129,2 7-129,-2-3-258,2 1 258,0 0-387,0 0 0,-1-3 0,2 0 0,1-4 0,0-2-129,0-4 0,2-4 0,0-5 129,-2-2-129,4-4 129,-2-8-129,1 0 129,1-5-129,-1-3 129,0 0-129,0 2 0,-2-3-129,5 6-1161,-6-6-3225,4 2-129,-1-4-387,-1 5-387</inkml:trace>
  <inkml:trace contextRef="#ctx0" brushRef="#br0" timeOffset="24144.381">2916 9806 1161,'0'0'3870,"0"0"129,0 0-645,-15-9-1032,15 9-258,-12 1-903,12-1-129,-14 12-387,9-2 0,5-10-129,-13 22-258,6-9 129,5 1-129,-1 1 129,3 2-129,1-3-129,6 2 129,2-4-129,5 1 0,1-4 129,2 0-129,2-4-129,1-4 129,-3-1 0,1 0 0,-3-6-129,-1-3 129,-3-3 0,-3-2-129,-3 0 129,-2-1-129,-3 0 129,0 1-129,-8 0 129,8 14-129,-20-20 0,8 12 0,0 4 0,1 1-129,11 3-516,-20 3-3354,20-3-387,0 0-387,-3 12-387</inkml:trace>
  <inkml:trace contextRef="#ctx0" brushRef="#br0" timeOffset="25644.4668">3790 8311 8127,'0'-12'4773,"0"12"0,15-10-387,0 10-3225,0 0-516,8 0-129,-2-3 0,3 3-387,-2-3-258,-2 3-387,1 3-1290,-6-1-2709,-4-1 0,-11-1-387,0 0-129</inkml:trace>
  <inkml:trace contextRef="#ctx0" brushRef="#br0" timeOffset="25887.4807">3848 8378 6063,'-16'10'5160,"16"-10"-516,0 0 0,0 0-2064,0 0-1419,13 2-129,9 1-387,-1-3-129,6 0-129,0 0-258,1 0 129,-4 0-387,-2 0-129,2 0-774,-24 0-3612,25 5 129,-25-5-645,17 5 0</inkml:trace>
  <inkml:trace contextRef="#ctx0" brushRef="#br0" timeOffset="33004.8878">4815 8093 1677,'14'-7'2580,"-14"7"-1548,0 0-258,0 0 129,0 0-258,0 0 0,-4 9-387,4-9-258,0 0-1161,0 12-1548,0-12-129</inkml:trace>
  <inkml:trace contextRef="#ctx0" brushRef="#br0" timeOffset="33379.9092">4815 8093 2967,'36'5'3999,"-36"-5"-258,0 0-1032,0 0-516,5-10-387,-5 10-258,0 0-258,0 0-129,0 0-258,0 9-129,0-9-258,-17 21 0,4-9 129,2 9-258,-6-2-129,1 5 129,-4-1-258,1 5 129,-3-2-129,-1 1 0,0-2-129,2 1 0,2-5 0,3-1 129,2-4-129,3-2 0,11-14 0,-16 19-129,16-19 0,0 0-129,-6 12-129,6-12-258,0 0-1161,-13 9-2709,13-9-129,0 0-387,0 0-129</inkml:trace>
  <inkml:trace contextRef="#ctx0" brushRef="#br0" timeOffset="33664.9255">4515 8139 9159,'6'3'4902,"5"11"0,-11-14-1161,30 30-2322,-17-13-129,14 12-387,-6-4-258,5 4-129,-1-3-129,3 1-129,-2-5-129,0-1-129,-2 0-129,-3-7-387,4 5-774,-12-9-3612,5 0 129,-7-7-516,1-1-258</inkml:trace>
  <inkml:trace contextRef="#ctx0" brushRef="#br0" timeOffset="34075.949">5137 8266 8643,'-4'8'5160,"4"-8"-258,0 0-258,9 9-3225,-9-9-258,23-1-387,-8-4-129,8 5-129,2-3-258,2-1-129,-4 0 0,3 0-129,-3 4-258,-4-2-516,6 2-3225,-25 0-903,20-2-387,-20 2-258</inkml:trace>
  <inkml:trace contextRef="#ctx0" brushRef="#br0" timeOffset="35219.0144">5778 8064 4773,'0'0'5031,"0"0"-258,0 14-129,1 3-2322,-1-17-645,4 29-645,-1-14-129,9 7-387,-2-1-129,3 4-129,1-6 0,2 1-258,0-2 129,-2-4 0,-1-3-129,1-4 0,0-3 0,-1-4 0,-1 0 0,0-5 0,-2-7 0,0 1 0,0-4-129,-2-2 129,1-5 129,-1 3-129,0-1 0,-2 0 0,-1 4 129,-1 2 0,-2 0 0,-2 14 0,0-11 129,0 11-129,0 8 0,-3 5 129,0 4-129,-1 9 0,-1 5 0,1 3-129,-2 5 129,0 0 0,-2 3 0,1 0-129,0-2 258,-3-4-258,2-2 258,0-5-258,1-5 129,0-6-258,2-3 387,5-15-387,-7 15 129,7-15 0,0 0-129,0 0-129,0 0-258,0 0-387,0 0-3225,0 0-774,0 0-516,0 0-129</inkml:trace>
  <inkml:trace contextRef="#ctx0" brushRef="#br0" timeOffset="84235.818">3527 9983 3483,'0'0'4128,"0"0"-516,12-2-645,-12 2-516,0 0-387,0 0-516,0 0-129,-1 11-129,-1 8-387,-8-4 0,3 8-387,-8-3-129,4 6 0,-6 2-129,2 5-129,-2-6 0,0 3 0,-1-1 0,0 1 0,4-1-129,-1 3 129,2-5-129,0-3 0,0-2 0,6-4 0,-2-1 0,2-4-129,7-13-129,-8 14-258,8-14-516,0 0-2064,0 0-1548,0 0-387,0-15 0,0 2-387</inkml:trace>
  <inkml:trace contextRef="#ctx0" brushRef="#br0" timeOffset="84618.8399">3309 10155 6837,'2'-11'5289,"-2"11"-387,2-14-258,-2 14-2709,0-15-516,0 15-387,6-12-258,-6 12-387,0 0 0,12-2-258,-12 2 129,13 12-129,-2 5-129,2 0 129,1 7 0,4 2 0,1-1 0,1 4 0,0 0-129,2-7 0,-3 1 129,-1-5-129,1-3 0,-5-4-129,-1-2 0,-13-9-258,21 5-645,-21-5-3483,0 0-387,12-9-387,-12 9-258</inkml:trace>
  <inkml:trace contextRef="#ctx0" brushRef="#br0" timeOffset="84939.8583">3771 10082 8256,'0'7'5031,"-5"15"-387,5-22-129,-5 24-3483,5-24-258,-2 17 0,2-17-774,0 0-1419,4 14-2838,-4-14-387,16 3-129,-16-3-387</inkml:trace>
  <inkml:trace contextRef="#ctx0" brushRef="#br0" timeOffset="85126.869">3817 10283 8385,'-3'27'4902,"3"-14"-387,0-13 0,0 22-3483,0-22-258,0 0-258,11 13-1419,-11-13-3354,0 0-129,15 0-516,-15 0-387</inkml:trace>
  <inkml:trace contextRef="#ctx0" brushRef="#br0" timeOffset="86694.9587">4419 9869 645,'13'-8'3741,"-13"8"516,0 0-387,15-6-774,-15 6-645,0 0-516,0 0-645,0 0 0,0 0-387,-6-4-258,6 4 129,-16 0-387,4 0-129,12 0 129,-24 0-129,11 1 0,-4 1-129,1-1 0,-3-1 0,2 0 0,1 0 0,1 0 0,3 0 0,2 0 0,10 0-129,-13 4 129,13-4-129,-1 19 129,1-4-129,2 5 0,3 6 0,5 5 0,-2 3 0,2 2 0,-1 2 129,-1 2-129,0-3 129,-3 3-129,4-4 0,-7-2 0,0-3 0,1-1 0,-3-1 0,1-5 0,-1 0-129,1-5 129,0-4 0,1-3 0,2 0 0,-4-12 0,14 12 0,-14-12 129,21 1 0,-6-1-129,1 0 0,2 0 129,2-1-129,0-4 0,2 1 0,0 0 0,-2 4-387,-1-7-387,10 7-2322,-11-2-1419,5-2-387,-5-3-387,0 2-129</inkml:trace>
  <inkml:trace contextRef="#ctx0" brushRef="#br0" timeOffset="87394.9987">4978 10036 5289,'0'0'4773,"10"-11"-129,-10 11-129,0 0-2193,-4-23-774,4 23 0,-10-17-645,10 17-258,-10-18-129,10 18-129,-19-14-129,8 11-129,-3 1 0,1 2 0,-2 0 0,-1 5 0,-1 5-129,1 7 129,-1 2-129,4 3 129,2 2-129,-2 3 0,7 2 129,0 0-129,5 0 0,1-5 129,2-5-129,6 1 129,6-7 0,2-7-129,4-4 129,-1-2 0,3-11 0,-1-3 0,-2-6-129,-2-2 0,-3-2 0,0 2 129,-4-7-129,-2 2 0,-3 2 0,-2 2 0,-3 4 0,1 3 129,-1 3-129,0 13 0,0 0-129,0 0 129,-4 13 0,3 5 0,1 5 0,0 2-129,3 4 258,5-1-258,2-3 258,4-4-129,0-3 0,1-6 0,0-1-387,1-11-387,8 0-3483,-12-6-516,2-4-387,-3-10-258</inkml:trace>
  <inkml:trace contextRef="#ctx0" brushRef="#br0" timeOffset="87643.0119">5135 9636 10707,'-7'-14'5031,"7"14"-258,-1 7-129,1 9-3612,0-4-258,3 9-129,1 0-387,-1 4 0,2 3-387,-1-4-258,4 6-774,-8-6-3354,5 3-258,-4-5-258,7 2-258</inkml:trace>
  <inkml:trace contextRef="#ctx0" brushRef="#br0" timeOffset="87884.0267">5383 10103 9546,'8'19'4773,"-2"-6"-258,-6-1-258,3 5-3612,-3-3 0,0 10 0,0-4-516,-1 0-129,-1 3-129,-2-5-258,4 4-1161,0-7-2709,0-5-129,0-10-258,0 0-387</inkml:trace>
  <inkml:trace contextRef="#ctx0" brushRef="#br0" timeOffset="88172.0431">5661 9547 10320,'0'0'5031,"1"21"-387,-1 8-258,0 1-3354,0 15-387,0-2 0,0 7-129,3-1-258,2-2-129,-1 2 0,3-3 0,-5-5 0,3-3-387,1-1-645,-6-11-3225,1-4-516,-1-5-258,3-5-258</inkml:trace>
  <inkml:trace contextRef="#ctx0" brushRef="#br0" timeOffset="88551.0647">5689 9980 11094,'0'-15'5160,"5"-4"-387,-5 19 129,15-17-3870,1 15-129,-2-1-258,6 3-258,1 0-258,2 7 0,-3 3 0,0 5-129,-2 4 0,-6 2-129,0 1 129,-9 0 0,-3 3 0,-1-1 0,-9 1 0,-5-7 0,-2-1 0,-3-2 0,1-5 0,-1 0 129,2-6-129,2-3 0,3 0 0,13-1 129,-16-1-129,16 1-129,0 0-516,-1-24-1032,1 24-3225,8-13 129,5 4-516,-6-4-258</inkml:trace>
  <inkml:trace contextRef="#ctx0" brushRef="#br0" timeOffset="88808.0795">5996 9450 11997,'0'-14'5160,"0"14"-258,0 0-129,5 15-3999,0 1-258,5 8 0,-4 3-258,2 2-129,1 7-516,-5-7-774,6 5-3483,-9-7-258,1-1-129,-2-6-516</inkml:trace>
  <inkml:trace contextRef="#ctx0" brushRef="#br0" timeOffset="89927.1434">6392 9615 6966,'23'-5'4902,"-11"5"-129,-12 0-387,23-3-2451,-23 3-645,26-7 0,-14 4-645,5 3-129,-2 0-258,3 0-129,-2 5 0,1-2 0,-4 0-129,-1 4 0,-12-7 129,20 9-129,-20-9 0,0 0 0,10 10 129,-10-10-129,3 12 0,-3-12 0,0 16 0,0-4 0,-3 4 0,1 1 0,-2 4 0,0 4 0,3 0 0,0 6 129,-1-1-258,2 4 258,0 3-258,0 3 129,4 0 129,3 1-129,-1-3 0,0 0 0,-1-1 129,-1-3-129,-3-2 129,-1-5 0,0-4-129,-3-1 0,-6-3 0,-2-3 0,-5-5 0,1-1 0,-1-5 0,0-2 0,-1 1 129,0-4-129,3 0 129,3 0-129,11 0 0,-18-4 0,18 4-129,0 0 0,0 0-645,-13-3-3354,13 3-516,0 0-387,12 0-258</inkml:trace>
  <inkml:trace contextRef="#ctx0" brushRef="#br0" timeOffset="91031.2067">7332 9826 6837,'11'-11'4902,"-3"-3"-129,-8 14-387,0 0-2322,0-19-387,0 19-645,0 0-387,0 14-129,0 0-258,3 8 0,2 2-129,4 5 0,3 7 0,3-1 0,0-2 0,4-2 0,2-4 129,-1-5-129,-1-5 0,2-7-129,-1-8 129,0-2-129,0-12 0,-1-5 0,-2-5-129,-2-4 129,-2-1 0,-3-2 0,-4 3 0,-2 4 129,-4 8-129,0 14 0,-4-10 0,4 10 0,-16 24-129,8 1 129,-1 8 129,2 4-129,1 6 129,1 3 0,2 0-129,0 2 129,3-7 0,-1-1-129,1-2 0,-3-3 129,1-7-258,0-2 129,-1-6 0,0-7 0,3-13-129,-5 15-258,5-15-387,-2-7-1935,2 7-2193,5-32 0,7 9-516,-1-12-387</inkml:trace>
  <inkml:trace contextRef="#ctx0" brushRef="#br0" timeOffset="91252.2193">7975 9789 6708,'-4'9'5289,"-1"3"-258,-4-2-516,2 12-903,7-22-3096,-9 19 0,9-19-387,0 0-645,7 20-1677,-7-20-2322,14 5-258,-14-5-258,15 9-258</inkml:trace>
  <inkml:trace contextRef="#ctx0" brushRef="#br0" timeOffset="91415.2286">8004 9987 3870,'0'34'5031,"0"-18"-129,0-1-645,0 2-1290,0-17-1419,-1 17-387,1-17-258,0 0-903,0 17-774,0-17-3483,0 0-129,0 0-516,0 0-129</inkml:trace>
  <inkml:trace contextRef="#ctx0" brushRef="#br0" timeOffset="92107.2681">8530 9656 4257,'11'-3'5160,"-11"3"-258,-15-3-129,15 3-2580,-20-1-258,20 1-516,-23 0-516,11 0-258,-3-3-258,1 3-129,-2 0 0,1 0-129,0 0 0,2 0 0,1 2 0,12-2 0,-16 12-129,16-12 0,-10 19 129,9-4-129,1 5 0,0-1 0,0 5 0,4 1 0,1 0 0,1 3 0,-2 3 0,3-2 0,-1-2 0,0 5 129,-3-1-258,-2-2 258,1 2-129,-2-2 0,0-5 129,0-3-129,0-1 129,-2-5-129,-1-4 129,3-11-129,0 16 129,0-16-258,0 0 129,6 12 0,-6-12 129,17 0-129,-4 0 0,0 0 0,2-3-129,3 2 129,2-2 0,-1 3 0,2 0-258,-4-3-258,8 4-645,-14-1-3354,10 0-516,-9 0-129,3-1-516</inkml:trace>
  <inkml:trace contextRef="#ctx0" brushRef="#br0" timeOffset="92731.3039">9044 9791 5805,'1'-25'5160,"-1"25"-129,-5-23-387,5 23-2580,-15-19-645,15 19-387,-24-10-387,8 10-258,-2 0 0,1 10-129,-3 2-129,0 8 129,-1 0-129,4 5 129,0 4-129,6 1 0,4-1 0,2 4 0,5-2-129,0-1 129,12-2 0,3-4-129,4-5 0,1-1 0,0-8 0,3-6-258,3-4-129,-3-8-774,8-3-3483,-13-6-387,5-2-129,-5-9-774</inkml:trace>
  <inkml:trace contextRef="#ctx0" brushRef="#br0" timeOffset="92979.3181">9156 9440 9546,'0'-12'5160,"0"12"-129,3 7-387,-3-7-3741,7 25-129,-7-5-387,5 6-129,-1 3-387,-3 3-258,7 11-1548,-8-9-2709,0 4-387,0-2-129,2-1-387</inkml:trace>
  <inkml:trace contextRef="#ctx0" brushRef="#br0" timeOffset="93204.331">9335 10033 7998,'7'36'5031,"-5"-15"-258,-2-5-129,12 8-3741,-12-7-129,1 7-129,-1-5-516,0 1-645,7 9-1419,-7-12-2580,1 0-258,-1-5-129,0-12-387</inkml:trace>
  <inkml:trace contextRef="#ctx0" brushRef="#br0" timeOffset="93835.3671">9795 9522 8514,'5'-12'5418,"-5"12"-258,16-2-387,-16 2-3483,1 25-387,1-4 0,6 13-258,-3 2-258,2 7-129,-1 5 0,-2 2-129,0-2 0,0 3 0,-1-2-129,1-6 0,0-2 129,1-3 0,-1-9-129,2-7 0,-3-2 0,-3-20 0,10 12-129,-10-12-129,0 0 0,3-23-129,-3 4 0,-3-4 129,-5-2-129,-2-1 129,-3 3 0,-1 0 0,-3 6 129,0 4 0,-4 5 129,-2 3-129,1 5 129,-1 0 0,2 5 0,-2 4 129,6 3 0,0 5-129,4 5 129,4-1 129,2 1 0,6 2 129,1-2-129,2 2 0,7 0 0,4-7 0,6-5 0,1 4-129,5-7-129,1-2 129,-1-2-258,1-5-129,2 0-516,-11-7-3096,9 1-1161,-8-7-258,2 0-387</inkml:trace>
  <inkml:trace contextRef="#ctx0" brushRef="#br0" timeOffset="94120.3834">10135 9435 9417,'0'0'5418,"15"15"-516,-11-1 0,1 11-4128,0-1-258,4 10 129,-5 2-516,-1-3-516,6 12-2064,-9-15-2193,0-1-387,-3-6-516,0-9 0</inkml:trace>
  <inkml:trace contextRef="#ctx0" brushRef="#br0" timeOffset="94839.4244">10435 9494 6450,'0'0'5547,"0"0"-516,0 0-387,0 0-2580,10 0-1419,6 0 258,0-8-258,4 6-258,2-5-258,1 4 0,-5-2 0,-1 4 0,-1-3-129,-3 4 0,-2 0 0,-11 0 0,15 5 0,-15-5 0,7 13 0,-4-2 0,-3 4 0,0 0 0,0 5 0,0 3 0,0 4 0,-3 2 129,1 6-258,0 2 258,-1 1-129,3 2 0,0 2 0,0-1 0,0 1 0,3 2 0,0-4-129,1-2 129,-2-1 129,3-2-129,-4-4 0,0-2 0,0-7 129,-1-5-129,0 0 129,-6-2-129,6-15 0,-18 20 0,4-11 0,-2-1 0,-2 0 0,-4 2 0,2-2 0,-2-3 129,2 4-129,4-4-129,4 5-774,-6-8-3741,18-2-258,0 0-516,0-14-258</inkml:trace>
  <inkml:trace contextRef="#ctx0" brushRef="#br0" timeOffset="99702.7027">3371 8176 6708,'0'0'4515,"0"0"0,0 0-387,0 0-2967,0 0 0,0 12-258,1-1-387,-1 1-129,2 2 258,0-1-258,4 3 0,-1 0-129,1 3 129,3-2-129,0 0 0,1-3-129,2 1 129,1-6-129,0-1 0,0-3 0,1-3 0,-1-2 0,1-7 0,0-5-129,-2-1 129,-1-6 0,2 0-129,-3-4 129,2-2-129,0 2 0,-2 2 129,0 1-129,-3 1 0,-1 7 129,-6 12-129,7-15 129,-7 15-129,0 8 0,0 6 0,0 11 0,-4 3 129,2 6-129,-3 7 129,1 5 0,1 0-129,-2 5 129,1-3 0,-2-3 0,2-2-129,-2-3 129,2-6-129,-1-7 0,-1-3 0,3-7 0,0-2 0,1-3 0,2-12-129,-4 17 0,4-17-387,1 17-2838,-1-17-1677,0 0 0,0 0-645,0 0-387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0 903,'0'0'3483,"0"0"129,0 0-1290,0 0-387,0 0-129,0 0-516,0 0-387,0 20 0,0-20-129,0 0-129,0 0 0,4 30-258,-4-30 129,0 0-129,0 45-129,0-45 129,0 52-258,0-21 129,0-31 129,0 58-258,-4-25 0,4 4 0,-4 4 0,4 13-129,0-6 129,0 6-129,0 0 0,0 5 129,8-5-129,-8 5 0,9-3 0,-8 5 0,6 0 129,-3 6 0,-4 2 0,0 9 0,4-2 129,-4 7-129,0-5 129,0 11 0,0-9-258,0-9 129,0 12-129,0-12 129,9-3 129,-6 12-258,3-15 0,4-4 129,-8 10-129,4 5 129,1-7-129,-5-1 129,1 8-129,-1-7 0,5 9 0,-3 0 0,-4-2 0,5-4 0,-5-3 0,0-2 0,0 3 0,0-1-129,0-6 129,0 8 0,0 8 0,0-8-129,0 20 129,0-8-129,0 1 129,0 9 0,0-6 0,0-2 0,0 2 0,0-7 0,0 0 0,0-2 0,0-6 0,0 1 0,0-1-258,-5 2 258,5-1 0,0-5 0,0 1 0,0 0 0,7 3 0,-2-9 0,2 6 0,4-6 0,-4-13 0,2 2 0,-3 2 0,-4-8 0,1-14 0,-3 3-129,0-7 129,0-28 0,0 57 0,0-57 0,5 54 0,-5-54-129,0 50 258,0-50-129,-8 61 0,4-31 0,4-30 129,-11 71-129,6-31 0,1 1 0,-1-7 0,5 8 0,-6-1 0,6-6 0,0 6 0,0-4-129,0-3 129,0-1 0,0-33 0,0 56 0,0-19 0,0-37 0,0 52 0,0-52 0,-1 57 0,1-57 0,-4 52 0,4-52 0,0 0 0,0 43 0,0-43 0,0 0 0,0 0-129,0 0-129,0 0-774,0 0-3225,0 0-387,-9-39-258,9 39-258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6295-273 258,'0'0'2193,"0"0"-258,0 0 129,0 0 0,0 0-258,0 0-129,0 0-129,0 0-387,0 0 0,0 0-129,0 0-258,-27-15 0,27 15-258,0 0 0,0 0-258,0 0 0,0 0 0,0 0-129,0 0 129,0 15-129,0-15 0,0 0 129,27 28-129,-27-28 0,36 13 129,-4-8 0,-8-3-129,8-2 0,8 0 0,-4 4-129,5 1 129,-5-5-129,6 2 129,-9 9-129,1-5 0,-3 1 0,-6 3 129,1-3 0,-26-7-129,43 20 129,-43-20 0,49 23 0,-49-23-129,46 18 258,-46-18-387,42 11 129,-42-11 129,33 10-129,-33-10 0,0 0 0,30 9 0,-30-9 0,0 0 0,0 0 0,0 0 0,0 0 0,0 0 129,0 0-129,0 0 0,0 0 0,0 0 0,0 0 129,0 0-129,0 0 0,0 0 0,0 0 0,0 0 0,0 0 0,0 0 0,0 0-129,0 0 129,0 0 0,0 0 0,0 0 0,0 0 0,-6 37 0,6-37 0,0 0 129,0 0-129,0 0 0,0 0 0,0 0 0,0 0-129,-12 30 129,12-30 0,0 0 0,0 0 0,0 0 0,0 0 0,0 0 0,0 0 129,0 0-258,0 0 129,0 0 0,0 0 0,0 0 0,0 0 0,0 0 0,0 0 0,0 0 129,0 0-129,-38 48 0,38-48 0,-44 48 0,14-29 0,2 10 0,-1 5 0,-8 1 0,4 4 0,-4-11 0,7 7 129,-6-11-129,2 8 129,-6 1-129,9-5 0,1-2 129,2 2-129,28-28 129,-36 48-129,36-48 0,-30 41 0,30-41 0,0 0 0,-12 35 0,12-35 0,0 0 0,0 0-129,0 0-129,0 0-258,24 48-2193,-24-48-1935,26 6-258,-26-6-387,32 0 0</inkml:trace>
  <inkml:trace contextRef="#ctx0" brushRef="#br0" timeOffset="1">7467-56 645,'0'0'4257,"0"0"645,-16 0-645,16 0-1806,0 0-516,-31-26-645,31 26-387,0 0-387,0 0 0,-21 0 0,21 0-258,0 0 0,0 0-129,-28 50 0,28-50 0,-13 54 0,12-26-129,1-28 129,-6 61-129,6-26 129,0-5 0,0-30-129,6 41 129,-6-41 0,26 31-129,-26-31 129,31 13 0,-31-13-129,37 0 0,-37 0 129,44-7-129,-44 7 0,40-39 0,-40 39 0,35-52 0,-35 52 0,24-56 129,-24 56-129,13-48 0,-13 48 0,0-48 0,0 48 0,0 0 0,-32-36 0,32 36 0,-37-20 0,37 20 0,-40-7 0,40 7-129,-29 0 129,29 0-387,0 0-516,-37 20-3483,37-20-387,0 0-387,0 0-258</inkml:trace>
  <inkml:trace contextRef="#ctx0" brushRef="#br0" timeOffset="2">8291-301 3354,'0'0'5031,"0"0"0,0 0-387,0 0-2838,0 0-387,0 0-129,0 0-387,0 0-258,7 39 129,11-4-258,-18-35 0,38 67-258,-15-19 129,5 4-129,3 6 0,-1 3-129,0-7 0,1 7-129,-6 0 0,1-18 0,2 3 0,-9-5 129,-19-41-129,37 48 0,-37-48-129,28 34 258,-28-34-258,0 0 129,35 18-258,-35-18-258,0 0-258,0 0-1161,36-18-2967,-36 18-129,14-36-645,-14 36 0</inkml:trace>
  <inkml:trace contextRef="#ctx0" brushRef="#br0" timeOffset="3">9064-216 2451,'10'-35'4902,"-10"35"0,0 0-387,0 0-2580,0 0-903,0 0 129,0 0-129,0 0-258,0 0-258,0 0-129,0 0 0,0 0 258,0 30-258,0 1-129,0-31 129,-33 78-129,1-26 0,6 6 0,-7-3 129,0 5-258,-2 1 0,7 2 129,-4-11-258,8-4 129,1-7 0,9-6-129,4 2 0,10-37 129,-18 45-129,18-45 0,-14 37 0,14-37 0,0 0 0,-21 50 0,21-50-129,0 0-129,-10 37-258,10-37-387,14 11-3612,-14-11-387,0 0-516,31-11-516</inkml:trace>
  <inkml:trace contextRef="#ctx0" brushRef="#br0" timeOffset="4">9345 393 5160,'0'0'5289,"0"0"-129,0 0-387,-7-32-3096,7 32-645,0 0-129,33-35 0,-33 35-387,42-30-129,-16 19-129,4 2 0,-6 5-129,6 4 0,-30 0-129,33 11 0,-33-11 0,16 43 129,-16-43-129,0 61-129,0-22 129,-16-5 0,-3 1 0,0-4 0,19-31 0,-49 58 0,49-58 0,-46 41-129,46-41 129,-35 18 0,35-18 129,0 0-129,-29 11 0,29-11 0,0 0 0,0 0 0,0 0 0,17 0 129,-17 0-129,44 6 0,-16-4 0,0 3 0,0 1 0,0 5 0,-28-11 0,42 41 0,-42-41 0,29 46 0,-16-14 0,-12 3-129,3 2 129,-4-37 0,0 52 0,0-52 0,-21 54 0,21-54 0,-39 52 0,39-52 129,-48 31-129,20-14 129,-2-4-129,-2-2 129,1 6 0,3-15 129,-3-2-129,31 0 0,-46 0 0,46 0 0,-31 0 0,31 0-129,0 0-258,0 0-516,0 0-3096,0 0-1290,19 9-258,-19-9-387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2747 7463 1419,'0'0'2451,"0"0"-387,0 0 129,0 0-387,0 0-258,0 0 0,0 0-258,0 0-129,0 0-129,0 0-258,0 0-129,0 0 129,0 0-129,0 0-258,0 0 0,-15-28 0,15 28-129,0 0 0,0 0-129,0 0 129,0 0-129,-35 0 0,35 0 258,0 0-258,-31 0 0,31 0 129,-32 0-129,32 0 0,-41 0 0,16 0 129,-1 0-129,-5-4 0,1 4 129,-3-2-129,-1-3 0,-3-4 129,1 1-129,-1-1 129,6 3-129,-9-5-129,0-7 129,-4-1 0,6-5-129,-5-2 129,-3-2-129,-1-9 129,-2 0-129,-5-11 129,4 0-129,-4 3 0,0-3 0,-1-7 129,4-12-258,-3-2 258,-5 3-258,-5-10 129,5 5 0,-6-7 0,3-12 0,1 23 0,-2 0 0,8-5 0,-1 9 0,2 2 129,9 0-129,-2-1 0,-3 3 0,1-2-129,1-4 258,2-9-258,-3 7 129,2-1 0,2-10 0,-2 9-129,7-10 129,3 1 0,1 0 0,1 6 0,-1-4 0,4-4 129,1 0-258,7 4 258,-2-5-129,3-4 0,-1 5 0,3-7 0,4 5 0,-1 8-129,3-13 129,2 4 0,-2 10 0,6-14 129,-1 4-258,1 1 129,4 3 0,1-3 0,4-1 0,-3 5 0,3-4 0,0 8-129,3 11 129,1-13 0,3 0 0,3 0 0,-3 8 0,0-8 129,0 0-258,5 2 258,2-8-129,-2 1 0,6 12 0,-1-3 0,0 9 0,2-6 0,-1 6 0,4 6 0,-4 3 0,6 2 0,0-2 0,1 1 129,4-5-129,-1 10 0,2-2 0,-1 0 0,2-4 0,1 6 0,3-2 0,-4 2 0,5-2 0,-3-2 0,2 2 0,5 7-129,-10-12 0,12 8 0,-7 7 129,1-5-129,-4-1 129,1 11-258,1-8 258,3 8 129,-4-2-129,2-4 0,-2 2 0,-2-2 0,5 8 0,-4-12 0,3 1 0,3 1 0,-2 4 0,-3 8 0,2-4 0,3-2 129,-1 3-129,1 5 0,-1-5 0,-1 5 0,-1-1 0,5-7 0,1 2 0,-2-2 129,4-4-129,-6 6 0,4 1 0,-6 3 0,0 1 0,-2 10 0,-7 3 0,0 0 0,2 3 0,-28 14 0,40-15 0,-40 15 0,24-4 0,-24 4 0,0 0 0,34-7 0,-34 7 0,0 0 0,38-17 0,-38 17 0,30-9 0,-30 9 129,31-15-129,-31 15 0,24-17 0,-24 17 0,0 0 129,26-24-129,-26 24 0,0 0 0,0 0 0,0 0 0,0 0 0,0 0-129,0 0 129,0 0 0,0 0 0,0 0-258,0 22-258,0-22-258,0 0-2838,0 0-903,-1 34-516,1-34-258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97-1581 1161,'0'0'3612,"-2"35"-387,2-35-516,0 0-516,0 0-387,-17 26-258,17-26-258,0 0-387,-20 39-258,20-8-129,0-31-129,0 63 0,0-20-129,0 5 129,0 0-129,0 15 0,0 11 129,0 13-129,2-11 129,2 9-258,-4-2 129,7 4-129,-2-2 0,-2 2 0,6-15-129,-2-9 0,2 11 0,4-6 0,-8 1 0,2 3 0,-2-2 0,-3 2 129,4 2-258,-6 6 258,3-1-258,-1-10 129,-2-1 0,0 1 0,5-6 0,-5-2 0,2-6 0,-2-5 0,0-4 0,0 4 0,0-7 0,0-1 0,0-10 0,0 7 0,0-39 0,0 48 0,0-48 0,3 35 0,-3-35 0,0 0 0,0 0 0,0 0 0,0 0 0,0 0 0,0 35 0,0-35 0,0 0 0,-5 30 0,5-30-129,-7 31 129,7-31 0,0 0 129,-5 33-129,5-33 0,0 0 0,0 43 0,0-43 129,0 0-129,0 0 0,0 41-129,0-41 129,0 0 0,0 0 0,0 0-129,0 0-129,0 0-645,26 0-2451,-26 0-1161,0 0-258,0-37-387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15 192 3483,'0'0'4902,"-20"21"-258,20-21 0,0 42-2709,27 14-387,-1-26-258,33 33-387,-8-26-129,17 34-129,-5-13-258,10 9 0,-10-10-129,0-3-129,-7 4 0,-4-8-129,-3-3 0,-9-16 0,2-5-258,-16-9-129,15 13-258,-41-30-1548,35 5-2580,-35-5-129,36 0-387,-36 0 0</inkml:trace>
  <inkml:trace contextRef="#ctx0" brushRef="#br0" timeOffset="1">628 274 1677,'17'-48'4128,"-17"48"387,9-36-1419,-9 36-516,0 0-645,0 0-387,0 0-516,0 0-129,0 0-258,-18 32-129,3 1 0,-3 16-258,-11 3 258,-1 20-258,-5-1 0,-7 18 129,-5-7-129,7 0-129,-13 0 0,3-6 0,11-20 0,8-8-129,1-5 129,30-43-129,-31 50 0,31-50 0,0 0-129,0 0-129,0 0-129,0 0-516,0 0-1161,0 0-2580,0 0-387,12-30 129,-12 30-645</inkml:trace>
  <inkml:trace contextRef="#ctx0" brushRef="#br0" timeOffset="2">1209 399 6063,'0'0'4902,"0"0"0,14-38-387,-14 38-2838,0 0-903,39 0-129,-39 0-258,49-3 0,-20-5 0,3 6-387,-1 2 0,-3 0-387,5 0 0,-33 0-516,54 6-1419,-54-6-2322,32 13 0,-32-13-774,0 0 516</inkml:trace>
  <inkml:trace contextRef="#ctx0" brushRef="#br0" timeOffset="3">1253 616 5160,'-30'30'4902,"30"-30"-129,0 0-258,0 0-3096,0 0 0,16-4-774,19 4 0,-5-11-258,13 11-129,-6-2-129,0 2-129,5 0-258,-14 0-387,20 24-2064,-20-22-1677,9 15-516,-37-17-129,47 24-258</inkml:trace>
  <inkml:trace contextRef="#ctx0" brushRef="#br0" timeOffset="4">1939 105 8256,'0'20'5031,"0"-20"-387,2 69-1161,-2-69-2064,51 69-387,-21-39-129,18 27-258,-6-3-129,9 13-129,3-7-129,-5 10-129,-5-5 129,-6-7-258,1-4 129,-17-2-258,4-9-129,-26-43-258,37 59-387,-37-59-2193,0 0-1677,0 0-387,0 0-258,0 0-258</inkml:trace>
  <inkml:trace contextRef="#ctx0" brushRef="#br0" timeOffset="5">2498 129 4773,'-14'13'5031,"-29"39"-645,18-11 258,-22-13-3096,24 35-387,-24-18-129,16 35-516,-11-13 0,2 7-258,0-7 0,6-2-129,3-11-129,1-4 129,16-5-387,14-45-129,-15 48-645,15-48-3225,0 0-387,0 0-258,0 0-516</inkml:trace>
  <inkml:trace contextRef="#ctx0" brushRef="#br0" timeOffset="6">2573 421 6450,'0'0'4902,"0"0"0,0 0-258,28 26-3096,-28-26-645,70 11 0,-31-11-129,18 6-387,-6-6 0,0 0-129,5 0-129,-8 7-258,1-3-129,-15-15-1290,6 11-3096,-12 0-387,-4 0-258,-24 0-387</inkml:trace>
  <inkml:trace contextRef="#ctx0" brushRef="#br0" timeOffset="7">2993 77 5934,'5'22'5031,"-19"28"-387,5-12-129,-17-7-3612,26 27 129,-18-10-129,18 25-258,-1-23-129,1 26-258,0-9 129,0 2-258,1-11 0,5-10-129,-1-5-258,-5-43-645,24 80-2451,-24-80-1161,0 0-516,0 0-258</inkml:trace>
  <inkml:trace contextRef="#ctx0" brushRef="#br0" timeOffset="8">3504 94 2709,'0'0'4644,"0"0"0,0 0-774,0 0-1161,-35-34-774,35 34-516,0-39-258,0 39-387,20-41 129,-20 41-258,29-50 0,-29 50-129,39-43-129,-10 25 0,-29 18-129,51-23 0,-23 12-129,0 11 129,-28 0-129,47 15-129,-47-15 0,33 63 129,-17-18-129,-12 7 0,-4 2 0,0 7 0,-4 8 0,-12-6 0,-3 4 0,-7-9 0,8 3 0,-13 4-129,1-7 129,-1 0 0,1-3 0,-3-8 0,-2 1-129,7-7 0,-2 4 129,6-15 0,24-30-129,-42 48 129,42-48 0,-16 30 0,16-30 0,0 0 129,0 0-129,0 0 0,28 39 0,-28-39 0,37 0 0,-9 2 129,-2-2-129,0 0 0,4 7 129,3-1-129,7-1 129,-8 6 0,-6-3-129,9-6 0,-9 5 0,-26-7-129,46 15-258,-46-15-1161,33 0-3483,-33 0 129,0 0-774,0 0-258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1538-758 258,'0'0'3225,"12"-31"-258,-12 31 0,0 0-387,9-43-387,-9 43-387,0 0-258,0 0-129,0 0-387,27-24-258,-27 24 0,0 0-129,0 0-258,0 0 129,0 0-258,0 37 0,0-37 0,-13 65 0,-1-28 0,5 19 129,-12-4-258,3 5 129,-6 3-129,-1 19 129,1-25-129,-1 7 0,5-12-129,0 6 129,5-16 0,6-5-129,9-34 0,-16 35 0,16-35 0,0 0 0,0 0 0,0 0-129,0 0 0,0 0-129,0 0-258,0 0-258,0 0-387,-7-41-1290,7 41-2193,0-61-258,0 61-387,0-74 258</inkml:trace>
  <inkml:trace contextRef="#ctx0" brushRef="#br0" timeOffset="1">1214-789 1677,'0'0'3225,"0"0"-903,0 0-387,-14-30-258,14 30-516,0 0-258,0 0-258,0 0 129,0 0 0,0 0-129,0 0 129,-12-37-129,12 37 0,0 0 129,0 0-129,0 0 0,0 0 0,0 0 0,0 0-129,0 0 258,0 0-129,0-30-129,0 30 0,0 0 129,0 0-258,0-37 0,0 37 0,0 0 0,0 0-129,0 0 0,0 0 0,0 0-129,0 0 0,28 0 0,-28 0 0,30 17 129,-30-17-129,45 61 0,-8-18 0,1-2 0,9 9 129,-3 18-129,3-1 0,2 2-129,0 20 129,0-17 0,-3 2 0,-10-1-129,4 3 0,-5-15 0,-1-5 129,-3-23-129,-31-33 0,42 48 0,-42-48 0,21 13 0,-21-13 0,0 0 0,9-37-129,-9 37-129,0-41-258,0 41-387,-12-48-1032,12 48-3096,0 0-129,-32-17-387,32 17-387</inkml:trace>
  <inkml:trace contextRef="#ctx0" brushRef="#br0" timeOffset="2">1630-967 3225,'0'0'3225,"0"0"-516,12-41-387,-12 41-258,0 0-258,0 0-387,0 0-258,28-26-129,-28 26-258,0 0-129,0 0 0,0 0-258,0 0 129,0 0-258,0 0-129,0 0 0,0 0 0,0 0-129,0 0 129,0 0-129,0 0 0,0 0 0,0 0 0,0 0 0,27-11 0,-27 11 129,0 0-129,0 0 0,0 0 129,0 0-129,0 0 129,0 0 0,0 0 0,0 0-129,0 0 129,0 0 129,0 0-258,0 0 129,-13 28 0,13-28 0,0 0 129,-14 46 0,14-46-258,-17 56 129,17-56 0,-14 63 0,3-24 0,1 7 0,-4-9-129,2 21 129,3-6 0,-7-8-129,-1 1 129,3 10-129,-4-3 129,4-2-129,-10-3 0,6 1 129,1 2-129,1-7 0,0 5 129,8-13-129,-4 2 0,1-7 129,11-30-129,-9 54 0,9-54 0,0 0 129,-15 37-129,15-37 0,0 0 0,0 0 129,0 0-129,-28 31 0,28-31 0,0 0 0,0 0 0,-28 13 0,28-13 0,0 0 0,0 0-129,0 0 0,0 0-516,15-31-1161,12 7-2709,-27 24-387,50-50-258,-20 1-516</inkml:trace>
  <inkml:trace contextRef="#ctx0" brushRef="#br0" timeOffset="3">2137-737 2580,'0'0'4773,"-26"9"-258,26-9-1290,0 0-774,0 0-387,0 0-645,0 0-258,38-2-258,-38 2-258,60-13 258,-32 2-387,19 11 0,-9-4-129,9 1-129,-1-1 0,-4 4-129,-9 0 0,2 0-129,-9 4-129,-26-4-129,39 11-258,-39-11-258,31 20-1548,-31-20-2451,0 0-258,0 0-258,-19 11-129</inkml:trace>
  <inkml:trace contextRef="#ctx0" brushRef="#br0" timeOffset="4">2154-418 6321,'0'0'5160,"27"7"0,-27-7-645,43 0-2967,-43 0-129,53-7-387,-53 7-258,56-17-258,-56 17-258,50 0 0,-50 0 0,44 0-258,-44 0 0,33 4 0,-33-4 0,34 13-129,-34-13-258,27 0-387,3 20-3225,-30-20-903,0 0-258,0 0-645</inkml:trace>
  <inkml:trace contextRef="#ctx0" brushRef="#br0" timeOffset="5">3177-676 4644,'-30'28'4644,"30"-28"0,0 0-1161,-26-2-1548,26 2-516,5-37-258,-5 37-387,33-61-258,-15 31 129,1-13-129,11 1 129,-4-14-129,-2 19-129,-4-4 0,2 6-129,-8 5 0,-14 30 0,23-37-129,-23 37 0,0 0-129,0 0 129,0 0-129,0 0 0,12 17 129,-12 14-129,0 10 0,0 9 0,0 8 0,0 8 129,0 3-129,0 11 0,0 5 0,0-11 0,0-3 0,2-8 0,3-9-129,2-19 0,0 8-258,-7-43-387,20 63-645,-20-63-3483,0 35 0,0-35-645,0 0 0</inkml:trace>
  <inkml:trace contextRef="#ctx0" brushRef="#br0" timeOffset="6">3196 10 5805,'0'0'5289,"-28"0"-516,28 0-129,0 0-2838,0 0-516,7-42-129,19 42-387,1-13-129,9 5-258,1-8 129,5 10-258,7-9 129,-4 13-258,-3-9 129,0 11-258,-7-5 129,0 5-129,2 0 0,-6 0-129,-1 0-258,-30 0-903,51-15-3612,-51 15 0,29-34-645,-29 34-387</inkml:trace>
  <inkml:trace contextRef="#ctx0" brushRef="#br0" timeOffset="7">643 1387 1032,'0'0'2580,"0"0"129,0 0-387,0-35 129,0 35-387,0 0-129,0 0-516,-16-32-258,16 32 0,0 0-516,0 0 0,-31-26-258,31 26 0,0 0 0,-28-11 0,28 11 0,-28 0-129,28 0-129,-27 22 129,27-22-129,-29 28 0,29-28 0,-27 48 0,27-48-129,-19 41 129,19-41-129,-19 43 129,19-43-129,-9 57 129,9-57-129,6 50 129,-6-50 0,12 39-129,-12-39 0,36 30 0,-36-30 129,49 13-129,-24-13 129,1 0-129,4 0 0,0 0 0,-4-13 0,5 7 0,-31 6 0,42-40 0,-42 40 0,28-30 0,-28 30 129,21-43-129,-21 43 0,0-44 0,0 44 0,0-37 0,0 37 0,-17-30 0,17 30 0,-30-17-129,30 17 129,-42-7 129,42 7-129,-33-6 0,33 6-258,-25-5-129,25 5-1161,0 0-2967,0 0-129,25-30-516,-25 30-129</inkml:trace>
  <inkml:trace contextRef="#ctx0" brushRef="#br0" timeOffset="8">389 402 1161,'2'-39'4515,"-2"39"-129,0 0-129,0 0-2322,0 0-129,0 0-516,0 33-516,0-33-258,0 54 0,0-54-129,0 74 258,0-40-258,11 10-258,-6-1 258,7 5-258,-3-9 129,5 2-258,3 0 129,1-10-129,4 8 0,-22-39 129,41 28-129,-41-28 129,42 2-129,-42-2 0,42-11 129,-42 11 0,40-54-129,-40 54 129,43-52-129,-23 17 0,1 3 129,3 1 129,-24 31-258,44-58 0,-44 58 0,36-63-258,-36 63 0,34-37-516,-3 33-3483,-31 4-387,0 0-258,0 0-387</inkml:trace>
  <inkml:trace contextRef="#ctx0" brushRef="#br0" timeOffset="9">-500 1515 1161,'0'0'2322,"0"0"-129,0 0 129,0 0-387,0 0-129,-25-15-129,25 15-258,0 0 0,0 0-258,0 0 0,0 0-258,0 0-129,0 0-129,0 0 0,0 0 0,-28-22-129,28 22-129,0 0 0,0 0 0,0 0-129,0 0 0,0 0 129,14 22-258,-14-22 129,34 15 0,-34-15-129,47 13 129,-23-2-129,6 2 0,1-2 0,3 4 0,-5 2 0,1-1-129,1 3 129,3 9 0,-5-12-129,1 12 129,-4-9-129,4 1 129,-4 4-129,-26-24 0,39 34 0,-39-34 0,29 22 0,-29-22 0,0 0 0,0 0 0,27 22 0,-27-22 0,0 0 129,0 0-129,0 0 0,0 0 0,0 0 0,0 0 0,0 0 0,0 0 0,0 0 0,0 0 0,0 0 0,0 0 0,0 0 0,0 0 0,0 0 0,0 0 0,0 0 0,0 0 0,0 0 0,0 0 0,0 0 0,0 0 0,0 0 0,0 0 0,0 0 0,-20 26 129,20-26-129,-26 24 0,26-24 0,-37 41 0,18-2 0,-4-2 0,-3 8 0,5 3 0,-8 2 0,4 13 0,-1-2 0,1-9 0,1-11 0,6-6 129,5-1-258,13-34 129,-16 42 0,16-42 129,0 0-129,0 0 0,0 0 0,0 0 0,0 0-129,0 0 129,10-18-387,-10 18-516,32-24-3870,-32 24-129,0 0-258,0 0-645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34.7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15953 12555 774,'11'-5'774,"-11"5"-516,0 0-258,0 0 0,11-13-129,-11 13 0,0 0 129,8-11 0,-8 11 258,0 0 258,15-14 258,-15 14 258,14-9 387,-14 9 258,11-7 129,-11 7 129,12-4 129,-12 4-387,0 0-129,0 0-129,0 0-129,0 0-387,4 11-129,-4-11 0,-6 21-129,-4-8-129,0 10-129,-5-3 0,0 8 0,-3-2-258,2 5 129,-3 0-129,2-1 0,-1-1-129,5-1 258,0-4-258,4-5 0,2-2 0,2-6 0,5-11-387,-7 11 0,7-11-387,0 0-1548,0 0-1806,-1-15-516,1 15 0,0-27-387</inkml:trace>
  <inkml:trace contextRef="#ctx0" brushRef="#br0" timeOffset="368.0209">15771 12495 2451,'0'0'3999,"0"0"387,0 0-645,0 0-1290,0 0-516,0 0-387,4 12-387,-4-12-129,17 19-258,-4-8-129,4 7 0,-1 1-258,5 3 129,0-1-258,3 3 0,0-4-129,-1-1 0,-1-2-129,-1-2 129,-4-1-258,-1-5 129,-3-1-129,-13-8-258,17 4-129,-17-4-516,14 8-1677,-14-8-1677,0 0-387,0 0-129,8-7-129</inkml:trace>
  <inkml:trace contextRef="#ctx0" brushRef="#br0" timeOffset="925.0529">16227 12516 3612,'0'0'4644,"0"0"-129,6 0-129,-6 0-1806,11-4-1032,5 4-258,-16 0-387,27 0-387,-13-1 129,5 1-387,-2 0-129,2 0 0,1 0-129,-1 0 0,0 1 129,-2-1-129,-4 0-129,1 0 0,-3 0 0,-11 0-387,12 0-129,-12 0-645,0 0-1935,0 0-1161,0 0-258,-16 0-258,6 2 258</inkml:trace>
  <inkml:trace contextRef="#ctx0" brushRef="#br0" timeOffset="1268.0725">16252 12636 3483,'-4'11'4257,"4"-11"-129,0 0-1419,13 4-129,-13-4-645,13 0-387,-13 0-258,22-5-387,-10 1-129,6 4-129,-2-3 0,4 3-258,-1 0 0,4 0-129,-2 0 0,-2 0-129,1 0 0,-3 0-129,-3 2 129,-3-2-258,1 2-129,-12-2-258,15 5-1161,-15-5-2580,0 0-258,0 0-387,0 0-387</inkml:trace>
  <inkml:trace contextRef="#ctx0" brushRef="#br0" timeOffset="2220.1265">16795 12402 774,'0'0'3870,"0"0"387,1 7-387,-1-7-903,0 0-645,0 0-387,0 15-516,0-15-258,0 12-387,0-12-129,0 17 0,0-5-258,0 3 0,0 5-258,0 1 129,0 0-129,0 4 0,2 1-129,0-4 129,-2 2 0,1-2-129,0-6 129,0 0-129,0-3 0,-1-13 0,4 18-129,-4-18-129,3 10-129,-3-10-516,0 0-3483,0 0-129,0 0-387,0 0-258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2875 911 129,'0'0'3483,"0"0"-645,0 0 0,0 0-387,0 0-258,0 0-387,0 0-258,0 0-387,0 0-258,0 0-129,0 0-129,0 0-129,-12 0 258,12 0-387,0 0 129,-34 0-129,34 0 0,-29 0 0,29 0-129,-35 0 129,35 0-258,-32 6 0,32-6 0,-40 18 0,40-18 0,-35 17-129,35-17 129,-31 17-129,31-17 0,0 0 129,-21 24-129,21-24 0,0 0 129,-11 39-129,11-39 129,0 37-129,0-37 0,0 65 0,11-21 129,-4 6-129,5-3 0,-5 8 258,5 16-258,-3-6 129,1-4-129,1 4 258,-1 3-258,-1-8 129,-2-5-129,-2-8 0,-1-12 129,5 4-258,-9-39 129,3 50 0,-3-50 0,0 0 0,0 0 129,30 30-129,-30-30 0,0 0 0,36 0 0,-36 0 0,39-10 0,-39 10 0,44-9 0,-15 5 0,-3 1 0,-1 3 0,3 0 0,-28 0 0,45 0-129,-45 0 0,32 0-387,-32 0-129,0 0-645,59 31-2322,-59-31-1032,33 9-516,-33-9-129</inkml:trace>
  <inkml:trace contextRef="#ctx0" brushRef="#br0" timeOffset="1">3977 1733 2967,'0'0'4515,"0"0"0,0 0-258,-33-13-1935,33 13-645,0 0-387,0 0-258,0 0-516,0 0-129,0 0-129,0 0 0,0 0-129,0 0-129,0 0 0,0 13 0,0-13 0,0 48 0,0-48 0,0 44 0,0-44 0,0 0 129,2 39-129,-2-39 0,0 0 0,0 0 0,0 0 0,0 0 129,12-24-129,-12 24 0,0 0 0,-2-48 0,2 48 0,0 0-258,0 0 0,-7-35-387,7 35-1419,0 0-2064,0 0-645,0 0 0,0 0-258</inkml:trace>
  <inkml:trace contextRef="#ctx0" brushRef="#br0" timeOffset="2">3776 804 2709,'0'0'4128,"0"0"-903,0 0-387,0-30-516,0 30-645,0 0-516,0 0-129,0 0-258,0 46-129,0-46-258,0 56 129,0-26 0,7 18-129,-7-4 0,7 10 0,-5-6-258,10 1 129,-7-1-129,1 0 0,-5-11 0,5 0-129,-6-37 129,12 54-129,-12-54 0,0 0 129,24 28-129,-24-28-129,27 2-258,-27-2-129,42 5-903,-42-5-2838,29 11-129,-29-11-516,28 11 0</inkml:trace>
  <inkml:trace contextRef="#ctx0" brushRef="#br0" timeOffset="3">4908 681 2709,'-17'0'4515,"17"0"-258,-32 0-1419,32 0-387,-31 13-516,22 26-645,-19-22-258,13 31-129,-13-3-258,12 18 0,-9-4-129,11 23-129,-3-6 129,10 11-129,5 4 129,2 1-129,2-12 0,15 9-129,4-13 129,4-7-258,3-12 129,5-3-129,-9-17 0,1-11-129,5-4 0,-30-22-129,43 15 0,-43-15-387,33 0-387,-33 0-2967,4-31-903,-4 31-129,3-36-516</inkml:trace>
  <inkml:trace contextRef="#ctx0" brushRef="#br0" timeOffset="4">5190 1206 2193,'-20'-33'4257,"20"33"516,0 0-387,11 24-1806,-11-24-774,38 39-516,-38-39 0,63 63-516,-28-32-129,16 12 0,-8-8-129,6 13-258,0 4 129,2-9-129,0-4 0,-4 2-129,5-10 0,-3-3-258,10 5-258,-15-23-258,19 21-1935,-18-31-1806,4 0-645,-14 0 0,-7-13-645</inkml:trace>
  <inkml:trace contextRef="#ctx0" brushRef="#br0" timeOffset="5">5777 1082 4128,'0'0'4515,"0"0"129,0 0-1806,0 0-387,0 0-903,0 0-516,-27 18 0,15 18-387,-16-5-129,4 12 0,-8 5-129,4 0 129,-7 2-129,-1 2-129,2 0 0,3 2-129,-2-6 0,5-5 0,3-4 0,1-8-129,24-31 0,-31 45-129,31-45-258,0 0-129,-18 37-516,18-37-903,0 0-2580,-2-24-258,2 24-387,-5-34 129</inkml:trace>
  <inkml:trace contextRef="#ctx0" brushRef="#br0" timeOffset="6">6809 1034 516,'33'0'4257,"-33"0"258,0 0-387,0 0-1677,-24 11-774,24-11-129,-37 26-516,37-26-387,-51 35-258,25-5 0,-11-8-258,3 4 258,-10 7-387,5-9 129,3 0-129,3 6 129,3-17-129,5 9 129,25-22-129,-36 24 0,36-24 129,0 0 0,0 0 0,0 30 0,0-30 129,24 2 0,-24-2 0,56 11 0,-24-11 129,4 11 0,3 4-129,-4 5-129,-2 1 258,-4 3-258,-2-2 129,-27-22-258,43 45 129,-43-45-129,34 42 129,-34-42-387,0 0-129,0 0-387,43 52-1677,-43-52-2064,0 0-258,0 0-258,0 0-387</inkml:trace>
  <inkml:trace contextRef="#ctx0" brushRef="#br0" timeOffset="7">7232 965 5160,'0'0'4902,"17"50"-387,-17-7 0,-3-1-3354,3 31-129,0-12 0,0 11-387,0-9 0,3 17-258,4-21 258,0-1-387,5-19 0,6 9-129,1-15-129,-19-33 129,44 45-516,-44-45-387,56 13-2322,-56-13-1290,42-13-516,-42 13-258,31-56-387</inkml:trace>
  <inkml:trace contextRef="#ctx0" brushRef="#br0" timeOffset="8">7772 965 2709,'-44'91'4773,"35"-47"-258,-3 10 129,8-15-2322,4 22-1290,0-20 0,13 13-387,-10-19 258,29 21-516,-11-25 0,20 1-129,-4-14 129,14 3-129,1-12-129,8-9-129,4 0 0,-4-6 258,-6-18-516,2 0 258,-9-7 0,-14-3 0,-10-8-129,-9 1 129,-7-2 0,-7 2-129,-12-7 129,-22-4 0,-9 0 0,-10 4-129,-6 7 129,-11 4 0,2 11 0,0 13 0,5 10 0,2 3 0,21 13 0,-1 7-258,26 10-387,15-30-1290,-11 39-2322,11-39-516,14 42-129,-14-42-516</inkml:trace>
  <inkml:trace contextRef="#ctx0" brushRef="#br0" timeOffset="9">8463 576 1548,'0'0'4515,"0"0"387,18-15-258,-18 15-1548,0 0-1677,57 35-258,-57-35-129,56 61-387,-31-26-129,12 23-129,-13-6-129,2 20 0,-8-5 0,-6 13-129,-7-1 0,-5 3-129,0-4 129,-10-8-129,1 1 129,-3-6-129,-1-17 129,-2-4-258,11-10 0,4-34-645,-3 50-1290,3-50-2451,0 0-258,0 0-387,-12-17-258</inkml:trace>
  <inkml:trace contextRef="#ctx0" brushRef="#br0" timeOffset="10">8897 451 3870,'0'0'5031,"0"0"-387,0 0 0,-14-22-2580,14 22-645,0 0-129,36-17-516,-36 17-129,49-35 0,-49 35-258,51-37 0,-27 15-129,10 13 0,-34 9 0,48 0-129,-48 0 0,48 0 0,-48 0 0,31 40 0,-31-40-129,16 47 129,-16-47 0,12 48-129,-12-48 0,0 54 129,0-54-129,0 57 129,0-57-129,0 58 129,0-32-129,0-26 0,-9 55 129,9-21-129,-3-1 0,1 4 0,2 8 0,-2-1 0,2 8 0,0 0 129,0 2-129,0 3 0,0-1 0,7 3 0,7-11 0,-2 1 0,13 6 129,1 1-129,-1-4 129,-1-4-129,1 8 129,-1 1 0,-7-5-129,-3-9 129,-3 5-129,-11 0 0,0-16 129,0-32-129,-25 50 0,25-50 0,-48 18 0,13-12 0,3-6 0,-1 0 0,-2 0 0,7-2 0,-2-4 0,30 6 0,-29-9-516,29 9-516,0 0-3741,22-22-258,-22 22-387,39-15-387</inkml:trace>
  <inkml:trace contextRef="#ctx0" brushRef="#br0" timeOffset="11">768 685 3999,'0'0'4386,"0"0"129,3-37-1548,-3 37-645,0 0-645,0 0-387,0 0-258,28 26-258,-28-26 0,21 31-129,-21-31 129,30 52-387,-19-20 129,8 16-129,0-11-129,2 6 0,0-2-129,2 5 0,-2-5 0,0-10-129,-21-31 0,42 37 129,-42-37-129,31 28 0,-31-28-129,14 30 129,-14-30-129,0 0 0,7 50-258,-7-50 129,0 31-387,0-31-258,0 0-1161,0 0-2709,0 0-129,0 0-258,0 0-129</inkml:trace>
  <inkml:trace contextRef="#ctx0" brushRef="#br0" timeOffset="12">1371 637 903,'29'-17'2451,"-29"17"0,0 0 258,34-28-129,-34 28-387,0 0-129,0 0-516,0 0-258,17-33-258,-17 33-258,0 0-129,0 0-129,0 0 0,30 0 0,-30 0-129,0 0 129,-4 26-129,-4 9 0,8-35 129,-42 74-129,21-29 0,-4 7-129,-3 3-129,2 3 129,-4-1-129,9-1-129,2-4 0,-2-8 129,2 1-129,0-14 129,19-31-129,-25 58 0,25-58 129,-15 31-129,15-31 0,0 0 129,0 0-129,0 0 0,0 0 0,0 0-129,14 0-129,-14 0-258,26-11-1161,-26 11-2967,0 0-129,22-37-516,-22 37 0</inkml:trace>
  <inkml:trace contextRef="#ctx0" brushRef="#br0" timeOffset="13">1444 1271 2967,'25'-37'4386,"-25"37"-258,26-6-1419,-26 6-387,0 0-774,0 0-258,0 0-387,19-35-129,-19 35-258,0 0 258,0 0-258,0 0-129,7 35 0,-7-35-129,0 37 129,0-37 0,0 58-129,-4-25 129,1 1-258,-1 1 258,4 6-258,0-41 129,0 61-129,0-61 129,0 41-129,0-41-129,0 0 129,0 0-258,0 0 129,32 5-258,-32-5-258,0 0-1419,14-31-2709,-14 31-387,0-34-258,0 34-387</inkml:trace>
  <inkml:trace contextRef="#ctx0" brushRef="#br0" timeOffset="14">1510 3874 645,'0'0'4128,"0"0"516,0 0-258,0-35-1935,0 35-645,0 0-258,0 0-387,-29-22-387,29 22 0,-30-6-258,30 6-129,-31-5 0,31 5 0,-35 0-258,35 0 129,-28 0 129,28 0-258,-25 0 0,25 0 129,-29 9-258,29-9 258,-27 13-129,27-13-129,0 0 129,0 0 0,-31 28-129,31-28 129,-9 39 0,9-39-129,0 48 129,-2-9-129,2-6 129,-5 6-129,5 6 0,0-8 0,0 7 0,0 14 129,0-1-129,0-3 0,0 11 0,5 7 0,-3-7 0,2 2 0,1-8 0,-2 10 129,1-4-258,-2-6 258,3-7-129,-3-9 0,3 3-129,-5-13 129,0-33 0,3 54 0,-3-54 0,0 0 0,0 0 0,0 0 0,0 0-129,0 0 258,28 21-129,-28-21 0,0 0 0,47-15 0,-47 15 0,49-13 0,-22 7 129,-1-5-129,4 9 0,-6 2 0,-24 0-129,42 0 258,-42 0-258,26 0 129,-26 0 0,0 0 0,0 0-258,0 0-129,25 0-129,-25 0-1290,0 0-2709,0 0-516,0 0-129,-14 0-387</inkml:trace>
  <inkml:trace contextRef="#ctx0" brushRef="#br0" timeOffset="15">1991 4180 5934,'0'0'4902,"0"0"-129,-2 34-387,2-34-3096,32 52-129,-32-52-258,66 72-258,-28-37 0,13 13-258,-4-18 0,9 16-129,-10-12-129,1 3 0,-2-2-129,-5 2 129,4-7-129,-13 3 0,-3-7-129,-28-26-258,49 45-258,-49-45-1419,0 0-2580,30 9-258,-30-9-258,0 0-387</inkml:trace>
  <inkml:trace contextRef="#ctx0" brushRef="#br0" timeOffset="16">2573 4147 2451,'28'-35'4515,"-28"35"-129,0 0 0,0 0-2580,0 0-387,0 0-387,0 0-129,0 0-258,0 0-129,-16 35 0,16-35-129,-40 67-129,5-21 0,-4 13 0,-8 6 0,2 8-129,-6-3 0,2 2 258,-5-5-387,10-4 129,-1-9 0,10-6 0,5-18-129,30-30 129,-36 48-129,36-48 0,0 0-129,0 0-258,0 0-258,0 0-516,0 0-2064,0 0-1548,3-33-129,-3 33-258</inkml:trace>
  <inkml:trace contextRef="#ctx0" brushRef="#br0" timeOffset="17">3530 4065 3225,'0'0'4773,"0"0"-258,0 0 0,-18-5-2451,18 5-774,-29 5-258,29-5-129,-28 34-258,28-34-258,-42 31 0,42-31-129,-49 30 0,16-6 129,-2-4-129,-2 1-129,-1 1 0,1 2 129,0 0-129,6-7 0,31-17 0,-42 26-129,42-26 129,0 0 0,-24 24-129,24-24 0,0 0 129,0 0-129,20 11 129,-20-11 0,39 19-129,-8-1 129,1-1-129,3 3 0,1 6 0,3 8 0,-6-8 0,-1 3 0,1 1-129,-33-30 129,38 50 0,-38-50 0,25 39 0,-25-39-129,0 0 0,0 0-258,26 30-258,-26-30-1290,0 0-2709,3-15-387,-3 15-129,0 0-258</inkml:trace>
  <inkml:trace contextRef="#ctx0" brushRef="#br0" timeOffset="18">4014 3952 3870,'10'-35'5031,"-10"35"-387,-15 0 258,15 0-2193,0 0-1677,-20 43-129,20-43-258,-15 66-129,15-27 129,0 15-387,0-11 0,0 9 0,0 0-129,0 7 0,3-9 0,2 9 0,2-14-129,0 7 0,-1-2 0,4-4 0,-1-14 0,-9-32-129,12 52-129,-12-52-258,23 35-1032,-23-35-3096,14-17-258,-14 17-258,15-59-387</inkml:trace>
  <inkml:trace contextRef="#ctx0" brushRef="#br0" timeOffset="19">4618 3947 4128,'0'0'4902,"0"0"-129,-19 0-387,19 0-2580,-30 18-774,30-18 0,-29 61-387,29-61 0,-32 80-129,22-45-129,6 10 258,-6 1-387,10 12 129,0-12-129,3 4 0,8-2 0,11-9-129,-2-5 0,9 3 0,1-13 0,-2-13-129,3-4 129,-3-7-129,4 0 129,-2-16-129,-4-16 0,0-3 0,-2-11-129,3 3 129,-10-9 0,-1 2 0,-9-2 0,0 0 0,-7 4 0,0 5 0,-14-16 0,-14 20-129,12-9 129,-14 18 0,6-1 0,-6 3 0,1 9 0,29 19-129,-58-5-129,58 5-258,-24 5-1032,24-5-3096,0 0-387,0 0-258,0 0-258</inkml:trace>
  <inkml:trace contextRef="#ctx0" brushRef="#br0" timeOffset="20">5212 3598 4386,'-28'-28'5031,"28"28"0,0 0-516,-38-24-2709,38 24-387,0 0-129,0 0-516,17 0 0,-17 0-129,44-7-258,-11 7 0,-5-4 0,5 4-129,-1-2 0,-1 2 0,2 0-129,1 0 0,-5 0 0,5 0-258,-34 0 129,48 0-129,-48 0 129,35 0 0,-35 0 0,0 0 0,0 0 129,27 17-129,-27-17 129,0 0-129,0 0 0,-2 37-129,2-37 0,-16 43 0,16-43 0,-5 50 258,1-13-258,1 5 129,3 1 0,0 5 0,0 2 0,0 4 0,3 4 0,6-5 0,-4 5 0,8-8 0,-6 11 0,5 6 0,0-8 0,0 8 0,-1 9 0,1-4 0,-3-5 0,-2 2 129,1-10-129,-6-7 0,0-13 0,-2-39 0,0 54 0,0-54 0,0 0 0,-32 18 0,32-18 0,-43-15 0,13 6 0,-1 5 0,-3-12 0,5 3 0,-3 9 0,32 4 0,-38 0-129,38 0-129,0 0-645,0 0-3999,0 0 129,0 0-645,0 0-258</inkml:trace>
  <inkml:trace contextRef="#ctx0" brushRef="#br0" timeOffset="21">330 7244 129,'0'0'3741,"-28"31"129,28-31-1548,0 0-258,-32 11-258,32-11-387,0 0-258,-19 34-258,19-34-129,-14 48 0,14-48-129,-12 48-129,12-48-129,-14 54 129,14-54-129,-6 68 129,6-68-129,0 62-129,0-62 0,20 55 0,-20-55 0,33 63-129,-33-63 129,37 45-129,-37-45 0,48 18-129,-48-18 129,51 2-129,-51-2 0,42-18 129,-42 18-129,42-47 0,-42 47 0,30-65 129,-27 23-129,4 5 0,-7-10 0,0 10 0,-14 0 0,-3 6 258,-4-3-258,21 34 0,-44-37 0,44 37 0,-52-20-258,52 20 129,-34-4-387,34 4-2322,-24-9-1548,24 9-387,0 0-516,0-43-129</inkml:trace>
  <inkml:trace contextRef="#ctx0" brushRef="#br0" timeOffset="22">10 6124 3870,'0'-30'4386,"0"30"129,0 0-1806,0 0-387,0 0-516,0 0-645,0 0-258,0 0-258,0 0-129,12 26-129,0 9 0,1 6-129,4 7-129,-7 6 0,6 11 0,0 0 0,0-2 129,8-2-258,-6 6 129,6-12-129,2-8 0,2-10 0,-3-2 129,-25-35-129,38 43 0,-38-43 0,31 3 0,-31-3 0,0 0 0,32-31 129,-32 31-129,26-67 0,-8 30 0,-1-4 129,2-5-129,6-12 0,-3 1 0,6-8 0,0-2 0,-1 10 0,-3-8-129,-3 13 0,-9-4-387,13 43-1677,-25 13-2322,12-37-258,-12 37-129,0 0-645</inkml:trace>
  <inkml:trace contextRef="#ctx0" brushRef="#br0" timeOffset="23">1110 7926 516,'0'0'4257,"2"-35"387,-2 35-129,0 0-2193,0 0-387,0 0-129,11-39-516,-11 39-129,0 0-258,0 0-129,26 7 0,-26-7-258,28 50 129,-9-5-258,-5 1 0,10 25-129,-4-8 0,4 11-129,1 0 0,6-2-129,-3 1 0,-5-1-129,-2-13 129,0-16 0,-6-8 0,-15-35 0,23 45-129,-23-45 129,0 0 0,0 0-129,0 0-258,0 0-129,0 0-258,9-58-1032,-9 58-3096,19-46-129,-19 46-516,12-54-129</inkml:trace>
  <inkml:trace contextRef="#ctx0" brushRef="#br0" timeOffset="24">1886 7854 645,'35'-26'2838,"-35"26"0,0 0 0,17-39-516,-17 39 129,0 0-516,0 0-129,0 0-258,-10 39-387,10-39-258,-21 50 0,-9-26-129,18 28-258,-12-4 129,10 13-129,-16-5 0,4 20-258,-4 2 129,0-4-258,-1 4 129,1 3-258,4-21 129,3 1 0,1-4-129,4-18 0,6-7 129,12-32-129,-19 46 129,19-46-129,0 0 0,0 0 0,0 0 0,0 0 0,-30 6-129,30-6 0,0 0-258,0 0-129,0 0-387,-14-28-2580,14 28-1548,0 0 0,0 0-774,0 0 517</inkml:trace>
  <inkml:trace contextRef="#ctx0" brushRef="#br0" timeOffset="25">2033 8749 3870,'-18'-18'5031,"18"18"-387,0 0 0,-26-43-2838,26 43-387,0 0-129,11-30-516,-11 30-129,19-37 129,-19 37-387,28-44 0,-28 44-129,36-19 0,-36 19-129,37-9 0,-37 9-129,35 0 129,-35 0-129,26 46 129,-26-46-129,25 63 0,-18-22 0,5-4 129,-9 10-258,-3 1 129,0 0 0,0 11 0,-5-12 0,-12-3 0,-2 6 0,-1-9 0,1 0 0,-2-4 0,-5-13 0,26-24 0,-33 41 0,33-41 0,-28 22 0,28-22 0,0 0 0,0 0 0,0 0 0,0 0 0,0 0 129,17 24-129,-17-24 129,46 2 0,-46-2 0,54 11 0,-28-11 0,9 4-129,-4-4 129,1 0 0,-4 0-129,0 0 0,1 0 129,-29 0-129,39 0 0,-39 0 0,0 0-129,28 0 129,-28 0-258,0 0-258,0 0-774,0 0-3741,0 0-129,-16 20-387,16-20-516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19:35.4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11133 3710 3999,'0'0'4515,"0"0"-129,-6 8-1161,-11 2-1161,5 25-129,-8-4-645,4 15-258,-6-1-129,8 14-258,0-5-258,8 2 0,2-1-129,4-3-258,7-9 129,3-5-387,8-2-1161,-3-19-2967,5 0-387,-1-11-129,0-6-516</inkml:trace>
  <inkml:trace contextRef="#ctx0" brushRef="#br0" timeOffset="464.0589">11285 4007 8385,'29'12'4773,"-17"-12"-129,5 0-258,-4-6-3870,9-2 129,-3-10-258,4 4 129,-3-3-387,-1-1 258,-3-3-258,-4 1 0,-3 1 129,-3 3-129,-5-3-129,-1 0 129,-7 5-129,-2-1 0,-3 5 0,-2 4 0,-3 5 129,-1 1-129,-2 12 0,0 8 129,3 6 0,0 8-129,1 3 258,6 6-129,0 1 129,8 0 0,2-1 0,2-3-129,8-5 0,4-6 0,3-6 0,2-7-258,2-7 0,-1-9-387,2 0-516,-8-19-3483,8 1-258,-9-13-387,5 2-387</inkml:trace>
  <inkml:trace contextRef="#ctx0" brushRef="#br0" timeOffset="856.6088">11592 3813 6063,'16'5'5160,"-11"20"-258,-5 0-258,3 12-1290,-3-2-2580,3 4-129,-3-3-258,4 2-129,1-6-129,3-4 0,1-10-129,4-9 129,0-9-129,4-3 0,-1-13 0,0-11-129,1-5 129,-2-5 0,1-3 0,-4 1 129,2 0-258,-2 6 258,-2 3-258,-1 14 387,-9 16-129,12-11-129,-7 17 0,-1 15 129,-4 7 0,1 6 0,1 6 0,0 0 0,4 1 0,-2-4-129,6-6-129,-1-9-129,8 1-645,-9-20-3483,9-2-516,-8-10-129,4-9-645</inkml:trace>
  <inkml:trace contextRef="#ctx0" brushRef="#br0" timeOffset="1170.6487">12052 3371 11481,'9'18'5289,"-9"4"-516,4 17-129,-4 5-4128,3 13 129,-3 3-387,0 8-129,0 3 129,0-3-258,0-1 0,2-12 0,1-3 0,3-9 0,1-7 129,3-6-258,3-9 129,3-5 0,1-9 0,0-6-129,5-1-129,-4-10-258,6 2-1290,-9-14-2967,4 2-129,-12-10-516,0 8-129</inkml:trace>
  <inkml:trace contextRef="#ctx0" brushRef="#br0" timeOffset="1364.1729">11999 3750 9933,'0'0'4902,"7"-18"-129,16 12-387,-2-6-3612,11 8-258,2-1-387,-4 0-645,6 5-2967,-4 0-903,1 3-387,-6-2-258</inkml:trace>
  <inkml:trace contextRef="#ctx0" brushRef="#br0" timeOffset="1685.7141">12411 3758 9804,'5'12'4773,"2"-1"0,-7-11-516,14 22-3096,-5-8-258,4 9-258,-1 1-387,-2 2 0,-1 2-129,0 3-129,-3-2 0,-4-4 0,0-3 129,-2-7-258,0-5 258,0-10-129,0 0 0,-3-7-129,2-12 129,1-7 129,1-4-258,5-1 258,1-3-258,5 1 258,0 3-258,3 6 129,2 10-387,-6-10-1935,9 16-2064,-6-1-387,-1 8-387,-3-9-516</inkml:trace>
  <inkml:trace contextRef="#ctx0" brushRef="#br0" timeOffset="2085.2645">12755 3719 8643,'6'31'5160,"-3"-3"-258,-3-9-258,2 14-2451,-2-12-1419,3 6-129,3-7-258,2-4-129,1-2 0,9-9-258,-2-3 129,5-4-129,0-10 129,2-5-129,-1-4 129,-1-6-129,2-4 0,-2 2 0,-3-5 129,2 6-129,-4 1 0,-4 12 0,1 5 0,-6 10 129,-2 11-129,-5 15 129,0 6-129,-8 11 0,1 6 0,-3 2 0,0 7 129,1-2-258,2 0 129,0-4-129,5 0-129,-3-15-258,5 2-1419,-4-22-2967,3-2-129,-7-16-129,4-10-774</inkml:trace>
  <inkml:trace contextRef="#ctx0" brushRef="#br0" timeOffset="2378.302">12964 3394 11997,'84'-8'5289,"-35"22"-258,-6 11-258,1 22-4128,-6 16-129,-1 12 0,-12 12-258,-7 9 0,-7 1-258,-8-2 129,-3-5-129,-2-12-129,-3-11-258,-5-24-1677,7-1-2838,-4-27-258,7-15-645,-7-17-258</inkml:trace>
  <inkml:trace contextRef="#ctx0" brushRef="#br0" timeOffset="3368.9278">21761 9569 5934,'-20'21'5418,"9"9"-645,-9 8-129,6 14-3096,-3 3-516,7 12-387,2 1-387,6 5 129,2 0-258,11-7 0,5-6 0,3-11-258,8-5-645,-8-20-1935,8-2-1806,-2-16-387,-3-6-387,-5-5-516</inkml:trace>
  <inkml:trace contextRef="#ctx0" brushRef="#br0" timeOffset="3738.4747">21895 10053 5031,'27'-5'4902,"-9"3"-258,6-4-129,5 2-3741,-2-6-129,4 6 129,-3-7-129,-1 2-258,-6-5 0,-1 4-258,-4-9 129,-6 6-129,-5-5 0,-5 2-129,-3 1 0,-10 1 0,-2 9 0,-5 5 0,-4 0 0,-4 12 0,-2 12 0,1 4 129,3 5-129,3 4 258,5-1-129,7 5 129,10 0-258,6-9 258,11-4 0,9 0-129,5-10-129,3-7-516,10 0-516,-6-13-3483,3-6-258,-4-8-645,0-4 129</inkml:trace>
  <inkml:trace contextRef="#ctx0" brushRef="#br0" timeOffset="4167.0292">22549 9909 7740,'0'41'5289,"-11"-16"-516,-1 3-129,-15-2-4257,14 10 129,-11-1-258,3 4 129,-1-6-129,2-2 129,0-6-258,6-7 0,3-7-258,2-5-258,9-6 0,-7-14-258,7-1-129,-4-14-645,4-1 0,-4-12-129,4 6 258,-6-6 387,5 5 645,-2 9 387,-2 2 645,5 12 129,0 1 516,5 16 0,-5-3 129,19 30-387,-5-9-516,8 9-129,-4 3 0,8 5-258,-1 5 0,4-4-129,-3 0-129,2-4-129,-3-2-258,-3-16-1032,7 1-3096,-12-13-387,0-4-516,-4-6-129</inkml:trace>
  <inkml:trace contextRef="#ctx0" brushRef="#br0" timeOffset="4372.0552">22682 9979 6321,'0'0'5418,"4"4"-516,3 14-387,-1-5-3225,3 12-774,-1 0-129,1 5-258,-2 6-258,-2-6 0,2-1-774,-7-7-2838,2-5-903,0-6-387,-2-11-258</inkml:trace>
  <inkml:trace contextRef="#ctx0" brushRef="#br0" timeOffset="4522.0742">22696 9740 7482,'-2'-42'4773,"2"42"-516,0 0-2580,0 0-5934,0 0-387,4 7-516</inkml:trace>
  <inkml:trace contextRef="#ctx0" brushRef="#br0" timeOffset="4848.6157">22922 9538 8256,'-2'-12'5160,"2"12"-387,0 0-129,12 26-4128,-5 8-129,2 14 0,-2 9-258,1 10 258,-5 6-387,1 2 129,-2-2-129,1 1-129,0-9 258,1-7-129,3-8 129,0-11-258,5-6 0,3-13-387,8 2-1677,-4-18-2451,1-4-387,-6-7-387,4-7 0</inkml:trace>
  <inkml:trace contextRef="#ctx0" brushRef="#br0" timeOffset="5005.1356">22861 9997 6837,'-19'0'4644,"12"12"0,17-4-516,19-2-3870,10 4-774,0-2-3612,5-6-258,2 1-387,-2-3-258</inkml:trace>
  <inkml:trace contextRef="#ctx0" brushRef="#br0" timeOffset="5267.1689">23248 9557 7611,'10'0'5418,"10"24"-258,1 13-129,12 14-3870,-7 5-129,10 16-258,-9 3-387,-1 8 129,-8 5-129,-8-6-258,-8-2 0,-2-7-129,-3-7-129,-9-13-774,7-4-3741,-12-16-387,7-7-516,-3-14-387</inkml:trace>
  <inkml:trace contextRef="#ctx0" brushRef="#br0" timeOffset="23229.9498">5965 4514 4902,'10'3'4386,"8"-3"-258,-6 0 0,-3-5-2838,10 5-258,-5-2 0,10 2-387,-4 0-129,1 2-258,1 1 0,0 3-129,-2-2-258,0-1-387,2 8-1806,-3-10-1806,1 3-129,-4-4-387,3 0-258</inkml:trace>
  <inkml:trace contextRef="#ctx0" brushRef="#br0" timeOffset="23942.0403">6570 4313 5547,'6'-10'4386,"-11"6"-258,-5 6-387,-4 8-2709,2 12-258,-7 0-129,7 8-129,0-1-129,2 2-129,3 0-129,7-4 0,0-1 129,6-6-258,3-9 0,3-4 0,5-3 0,1-4 0,-1-3 129,2-6 0,1-4-129,-1-6 129,2-2-129,-2-2 0,0-3 129,1-3-129,-2 2 129,3 1-258,-2 4 258,1 1-129,0 3 0,-3 8 0,3 0-129,1 8 129,-4 2-129,0 7 129,-1 2-129,-4 4 129,0 5-129,-1-2 129,-4 7-129,-3-1 129,-4-4-258,0 1 258,-2-1 0,-6-1 258,0-3-258,-5-3 129,-2-5-129,-1-3 129,-2-3 129,-1-4-129,-3-9 129,-1-4-129,-2-8 129,1-2-129,1-5 0,-1 0 0,3 2 0,1-1-129,3 8 129,2 4-258,4 10 129,3 5-129,8 4-387,-9 11-1032,13 10-2580,2-1-258,8 10-387,1-4-258</inkml:trace>
  <inkml:trace contextRef="#ctx0" brushRef="#br0" timeOffset="24146.0662">7161 4596 4902,'22'17'4644,"-22"-17"-258,12 19-258,-12-19-2580,2 18-903,-2-18 0,1 25-258,-4-10-258,-2-1-645,3 6-1806,-7-8-1935,1 1 0,8-13-645,-13 12 516</inkml:trace>
  <inkml:trace contextRef="#ctx0" brushRef="#br0" timeOffset="24431.1024">7332 4270 5934,'0'0'4515,"10"0"-387,-9 9-129,0 12-3354,-1 5-129,3 6 129,-3 0-258,2 6-129,0-3-129,0-3 0,0-2-129,0-5-129,1-4-516,-3-21-1161,0 21-2322,0-21-129,0 0-258,0 0-129</inkml:trace>
  <inkml:trace contextRef="#ctx0" brushRef="#br0" timeOffset="24634.6282">7241 4469 6321,'9'-14'4644,"2"11"-129,0-6-387,8 6-3096,-7-6-129,12 7 0,-8-2-645,4 3-516,5 1-645,-9-2-3096,9 2-258,-5-8-387,1 3-129</inkml:trace>
  <inkml:trace contextRef="#ctx0" brushRef="#br0" timeOffset="25221.2027">7634 4240 4773,'-18'27'4257,"10"-7"-387,0 6 0,-1-4-2967,4 11 129,0-5-258,5 3-258,0-3-129,6-2 0,3-11-129,3 0 129,3-9-129,-1-4 129,2-4-258,2-8 129,-1-8-129,3-2 0,-2-6 129,1-2-258,0 0 129,0-1-129,-2 4 129,2 0-129,-4 4 0,1 5 0,-2 3 0,-1 6 0,1 3 0,-2 4-129,1 0 129,1 10 0,-2 0 0,1 8 0,-1 3-129,-1 0 129,-2-1 0,-2 1 0,-4 1-129,-3-2 129,2 0 0,-9-2 0,-3-6 129,-5 0-129,-5-2 129,-2-4 0,-7-6 0,-1 0 129,-3-12 0,0-10-129,-1-5 258,3-1 0,0-4-129,7-2-129,2 2 129,5 5-129,3 5-129,4 10 0,10 12-387,-9-10-1032,9 10-2967,11 8-258,7 4-258,1-4-516</inkml:trace>
  <inkml:trace contextRef="#ctx0" brushRef="#br0" timeOffset="25642.7562">8077 3837 10062,'6'0'4773,"2"10"-129,-1 4-387,8 14-3741,1 4 258,3 15-258,1 6 0,-1 8-129,-3 6-129,0 6-129,-8-1 129,-5 1-258,-3-3 0,-10-7 0,-3-4-129,-3-6-129,0-8-258,-5-16-1677,6 2-2451,-2-18-387,4-1 0,-4-12-774</inkml:trace>
  <inkml:trace contextRef="#ctx0" brushRef="#br0" timeOffset="29031.6866">5871 4133 2967,'5'-12'4257,"-5"12"-258,0 0 0,-14-10-1677,14 10-516,-18 3-516,9 8-516,-7-1 0,5 5-258,-4 5-129,-2 7-129,1 11 0,-1 3 0,0 10 0,4 5-129,2 6 258,2 4-129,4 0-129,5 0 129,5-7-129,4-5 0,3-7 0,3-6 0,-1-10 0,0-2 0,-2-8-129,0-6 129,-2-3-129,-10-12 0,12 18-516,-12-18-2580,0 0-1548,0 0-129,0 0-645,0 0-387</inkml:trace>
  <inkml:trace contextRef="#ctx0" brushRef="#br0" timeOffset="188819.9771">9687 15412 1548,'0'0'4386,"0"0"129,0 0-129,-1-17-1806,1 17-774,-18 0-387,18 0-387,-21 3-258,10 1-129,-6-2-258,3 2 0,-5-3-129,2 3-129,-1-4 0,3 1 129,-2 1-258,2 1 129,1-3 0,4 0-129,-1 1 0,11-1 129,-14 2-129,14-2 129,0 0 0,-8 11-129,8-11 0,0 25 0,0-10 0,4 7 0,0 4 0,-1 3 0,3 8-129,1-2 129,0 7 129,-5-4-258,3 3 258,-3-2-258,0 1 129,-1-3 0,1-2 129,-2-3-129,0 0-129,0-3 129,0-7 0,0 0 0,0-8 0,0-1 0,0-13 0,3 11 0,-3-11 0,11 0 129,-2-1-129,2 1 0,1-2 0,2-1 0,3 3 0,-1 0 0,-1-5 0,0 0 0,0 5 0,-4-6 0,3 0 0,-3 1 0,0 0-258,-3-11-774,3 13-3483,-5-8-129,-6 11-258,11-23-387</inkml:trace>
  <inkml:trace contextRef="#ctx0" brushRef="#br0" timeOffset="189245.0311">9868 15512 4257,'0'0'4902,"10"-11"-516,-10 11 129,0 0-2709,1 27-774,-1-14 0,0 13-387,0 1-258,0 3-129,-1 3 0,1 0-129,0-3 129,0 3-258,-2-5 129,2 2-129,0-6 129,0-5-129,0-2 0,0-4 0,0-13-258,0 0-129,3 13-516,-3-26-1290,0 13-2322,7-19-129,-7 19-516,12-24 258</inkml:trace>
  <inkml:trace contextRef="#ctx0" brushRef="#br0" timeOffset="207668.3705">3847 10056 903,'9'-9'3483,"-9"9"129,0 0-903,0 0-387,0 0-645,0 0-387,-7-8-129,7 8-258,0 0-129,-11 0-258,11 0-129,-13 0 0,5 0-129,8 0 0,-16 4-129,7-1-129,-2-2 129,4 3 0,-2-2 0,1 0 0,8-2 0,-15 0-129,15 0 129,-14 0 0,14 0-129,-13 1 258,13-1-258,-13 4 0,13-4 129,-11 6-129,11-6 0,-13 12 0,13-12 0,-7 13 0,7-13 0,-5 19 0,3-9-129,2 3 129,0 2 0,0 2 0,3 4-258,1 3 516,-1-1-258,1 0 0,1 2 129,-1 3-129,0 0 129,-2 0-129,0-1 129,-2 5-129,0 1-129,0-2 129,0 3 0,0-1 0,-2-2 0,0-3 0,0 1-129,0-5 129,1-6 0,1 1 0,0-3 0,0-3 0,0-13 0,0 21-129,0-21 129,3 14 0,-3-14 0,0 0 0,7 13 0,-7-13 0,0 0 0,14 8 0,-14-8 0,14 4 0,-14-4 0,17 7 0,-5-4 129,-3 0-129,1-1 129,2 0-129,-2 1 0,0 1 129,-1-2-129,0-1 129,-9-1-129,15 4 129,-15-4-129,12 5 129,-12-5-129,0 0 129,9 1-129,-9-1 0,0 0-258,0 0-645,14 4-2967,-14-4-645,0 0-258,10 0-387</inkml:trace>
  <inkml:trace contextRef="#ctx0" brushRef="#br0" timeOffset="218825.7874">4932 10039 4386,'0'0'4773,"7"-1"-129,-7 1-387,0 0-2709,16 0-387,-16 0 129,22 2-516,-10-2-129,3 0-258,-3 0 129,5 0 0,-6 0-258,1 0 0,-3 0 0,-9 0-129,13-4 0,-13 4 0,0 0 0,10 0-129,-10 0 129,0 0-129,0 0 0,0 0 0,0 0 0,7 10 129,-7-10-129,2 22 0,-2-6 0,0 5 0,0 5 0,0 0 0,0 2 0,-2 0 0,2 2 0,0-1 0,0 1 0,0-4 0,0-3 129,0 3-129,2 2 0,0-3 0,1-1 0,-3 1 0,2 2 0,-1-3 129,-1-3-258,1 1 129,0-5 0,-1 2 0,0-3 0,0 4 0,0-2 0,0-1 0,-2 1 0,-1 3 0,-2-1 0,0 1 0,-2-1 0,0-3 0,0-2 0,0 0 0,-1-2 0,-1-2 0,2-2 0,-3-6 129,10-3-129,-14 1 129,14-1-129,-11-1 0,11 1-129,-4-13-129,4 13-1032,0 0-3483,0-15 0,0 15-516,4-13-258</inkml:trace>
  <inkml:trace contextRef="#ctx0" brushRef="#br0" timeOffset="231856.9421">1657 13138 1,'-9'-1'257,"1"1"130,8 0-129,0 0-129,0 0 387,0 0-387,0 0 645,0 0-258,10 5 387,2-5 0,2-4 387,2-2 129,5-2-258,2 0 129,8-4-258,2 4-129,4-3-387,4 3 0,2 5-258,3 0 0,2 0-258,-2 3 387,-1 0-258,3 0-129,-1 1 129,3-1-129,4 0 129,1 0-129,-2 0 258,5 2-258,-3-2 129,0 2 0,0 1-129,1 6 129,-7-1-129,3 2 0,-2 1 258,2-3-129,2-5-129,3-3 129,-2 0 129,1-3 129,-1-4-129,2-2 258,2 0-258,0 4 0,-3 2-129,3 3 129,2 4-129,4 8 0,-3 1-129,3 1 129,-3 3-129,3-2 129,-3-5-129,-2 2 258,2-6-258,1-2 0,2-2 0,0-1 0,0 0 129,-2 1-129,1-1 0,-2 5 129,1 1-129,-4-2 0,0 1 0,-2 2 0,0-2 0,0-2 0,-6 1 0,-1-3 129,-6-2-129,-4 0 129,-3-2-129,-7 0 0,-2 0 129,-6 1-129,-2-1 0,-5 2 0,-1 0-258,-4 3-2451,-10-3-903,10 22-387,-10-6-387</inkml:trace>
  <inkml:trace contextRef="#ctx0" brushRef="#br0" timeOffset="246330.78">16393 3792 903,'-6'0'3999,"-8"-2"129,3 0-258,-4-6-1677,2 8-516,-5-2-516,6 2-387,-4-6-387,1 5 0,0-1-258,6 2 129,-3 0 0,2 0 0,-1 1-129,3 4 129,-3-1-129,3 4 129,-2 0-129,10-8 0,-14 15-129,14-15 129,-11 21-129,8-8 0,0 3 129,2-1-129,1 7 258,0 2-516,1 8 516,2 2-516,1 6 516,-1 6-258,0 2 0,-1 7-258,-2 1 258,0-2 0,0 2-129,0-5 129,0-5-129,-2-7 129,1-4-129,-1-10 0,0-7 129,2-4 0,0-14-129,0 11 129,0-11 0,0 0-129,6 0 258,-6 0-129,14-1 0,-4-2 0,3-2 129,1 0-129,0 2 129,4 0-129,-2 1 0,1 1 0,-3 1 0,0-1 129,-2 0-129,-2 1-129,0-2 129,-10 2-258,14-2-387,-12-8-1548,-2 10-1806,5-19-387,-3 8-387,-1-8 258</inkml:trace>
  <inkml:trace contextRef="#ctx0" brushRef="#br0" timeOffset="246856.3468">16571 3867 2967,'9'-10'4515,"-9"10"-258,0 0-129,0 0-2322,0 0-129,0 0-645,12 18-387,-11-1-129,8 9-129,-6 5 0,3 6-258,-5 3 129,0 1-258,-1-1 129,-1-2-129,-4-5 0,0-4 0,-2-4-129,2-8-129,1 4-516,4-21-774,-6 10-2709,6-10-258,0 0-129,0 0-387</inkml:trace>
  <inkml:trace contextRef="#ctx0" brushRef="#br0" timeOffset="247096.3773">16772 4295 4386,'22'27'4644,"-13"-9"-387,-6-1-258,4 11-2709,-7-6-387,0 4-258,0 1-258,0-2-129,-2-3-258,1-2-129,-1 0-387,2-20-645,-2 11-2967,2-11-258,0 0-129,0-7 0</inkml:trace>
  <inkml:trace contextRef="#ctx0" brushRef="#br0" timeOffset="247433.4201">17089 3815 3999,'10'-8'4515,"-1"9"-129,-4 9-258,-5 4-3096,0 16-129,0-7 0,7 15-387,-4-1 0,1 8-258,-1-3 129,1 3-258,-2-8 129,0 2-129,0-6-129,-2-5-129,2 2-903,-4-16-3096,2-2-387,0-12-129,0 0-387</inkml:trace>
  <inkml:trace contextRef="#ctx0" brushRef="#br0" timeOffset="248140.5098">17239 3624 5031,'8'2'4902,"2"1"-645,-10-3 129,0 0-2967,12 0-903,-12 0 0,20-4 0,-6 0-129,5 0-129,1-1-129,1 3 0,1-3 0,-1 4 0,-7 1 0,1 0-129,-5 0 0,-1 1 129,-9-1-129,10 10 0,-10-10 129,8 18-129,-5-6 0,0 3 0,2-1 0,0 5 0,-2-2 0,2 4 0,-2-1 0,1 5 0,-1 0 0,0 2-129,-3 8 258,2 0-129,0 5 129,-1 1-129,1 5 0,1-3 0,1 4 129,-2 1-258,1-1 129,3 0 0,-4 0-129,1-3 129,-1 0 0,0-4 0,-1 2 0,-1-8 0,0-3 0,-4-6 0,-2-3 0,-5-4 129,1-4 0,-1-5-129,-3-3 129,-1-3 0,3-1 0,0-1-129,1-1 129,11 0-258,-11 0-516,4-7-3741,7 7-129,0-17-516,0 5-129</inkml:trace>
  <inkml:trace contextRef="#ctx0" brushRef="#br0" timeOffset="249511.1839">17937 3705 2451,'0'0'3999,"0"0"258,9 0-387,-4 14-2451,-5-14 0,2 29-387,-2-9-516,3 8 0,-1 5 0,1 7-258,1 1 129,-2 5-129,0 1-129,1 0 0,-3 4 0,0 1-258,0-4 258,0 2-129,0-6 0,0 0-129,0-6 129,0-7 0,0-6-129,0-2 129,3-8 0,-3-15 0,7 19 0,-7-19 0,10 6 0,-10-6 129,16 0-129,-4 0 0,3 0 129,4-3-129,0 0 0,5-1 0,2 3 0,2 0 0,-1 0 0,3 1 0,-1 0 0,-1 0 0,1 1-129,-3 0 129,1 2 0,-6-1 0,2-1 0,-7 0 129,0-1-129,-2 1 0,-5-1 129,-9 0 0,12 0 0,-12 0 129,3-9-129,-3 9 0,-1-21 0,1 3 0,0-7 0,0-3-129,-1-4 0,0-6 129,0-2-129,-2-4 0,2-4 129,1-5-129,-1-2-129,-1 1 258,-1-5-258,0 0 258,0-1-129,0 7 129,-1 3-258,1 10 258,-2 5 0,2 8 0,1 8 0,-3 6-129,5 13 0,0 0 0,0 0 0,0 0-129,-3 9-129,3-9-774,0 22-3354,0-9-387,0-3-387,0-10-258</inkml:trace>
  <inkml:trace contextRef="#ctx0" brushRef="#br0" timeOffset="251578.4464">19297 3693 1161,'8'-10'2967,"-8"10"-129,0 0-258,0 0-258,0 0-387,0 0-387,0 0-258,0 0-129,0 0-258,0 0-258,0 0-129,-5-8-258,-3 8-129,-1 0 0,-3 0 0,-1 0-129,-2 3 0,0 0 0,-3-1 0,3 1 0,0 0 0,0 1 0,4-2 0,1 0 0,3 0 0,7-2 0,-13 9 0,13-9 0,-2 26-129,2-7 258,0 7-258,5 4 129,1 7 129,0 8-129,2 4 129,-1 0-258,-3 7 258,3 0-129,-4 3 129,-1-4-258,0 1 129,-2-6 0,0-3-129,0-8 129,-2-7-129,0-7 0,2-8 0,0-5 129,0-12-129,2 13 129,-2-13 0,13 1 0,-2-2 129,3 1 0,4-3-129,1 2 129,2-2 0,4 2-129,0-1-129,0-2-516,3 4-3225,-5-2-516,-5-2-258,-3-4-387</inkml:trace>
  <inkml:trace contextRef="#ctx0" brushRef="#br0" timeOffset="252216.5274">19568 3839 5160,'28'-16'4902,"-14"10"-258,-3-3-387,5 7-3483,-16 2-258,18-5-129,-6 4-129,3 1-129,1 3 0,-2 7 0,0 0-129,-1 7 129,-4 3-129,-1-1 0,-6 3 129,-2 5-129,-7-3 129,-7-1-129,-3 1 387,-4-2-387,1-7 129,0-2-129,2-4 0,4 0 129,3-7-129,11-2 129,0 0-129,0 0 0,4-2 129,12 0-129,0 1 0,4 0 0,2 2 0,0 6 0,3 3-129,-5 3 129,-1 1 0,-2 3 0,-3 4-129,-2 3 129,-4-1 0,-4 4 0,-4 3 0,-1-1 0,-6-1 129,-7-1-129,2-3 129,-4 0 0,-1-5 0,0-5 0,1-6 0,1-2-129,5-3-129,-1-3-258,11 0-774,-12-3-3096,12 3-516,0-13-258,0 13-129</inkml:trace>
  <inkml:trace contextRef="#ctx0" brushRef="#br0" timeOffset="252434.0551">19961 4354 2322,'35'27'4644,"-25"-8"-258,0 3-129,-6-6-2580,1 15-516,-5-11-774,2 6 0,-2-3-387,3-4 129,-3-5-258,0-14-387,2 16-2580,-2-16-1290,0 0 0,0-15-516</inkml:trace>
  <inkml:trace contextRef="#ctx0" brushRef="#br0" timeOffset="253011.6284">20136 3901 4773,'25'-27'5160,"-15"13"-645,4 7-774,-7-8-2451,6 10-258,-4-6-258,6 8-387,-3 0 129,1 3-387,2 0 0,2 7 0,-2 5-129,1 2 0,1 4 0,-5-1 0,-3 4 0,-3 2 0,-2-4 129,-4 1-129,-2 1 129,-5-3-258,-3-2 258,-2-3-129,1-1 0,2-5 0,0-3 0,9-4 0,0 0 0,0 0 0,5-1 0,8-3 0,3 0 0,-1 2 0,4 2 0,3 0-129,-2 6 129,-2 6 0,-1 3-129,-6 6 129,0 0 0,-4 6-129,-7-1 129,0 3 0,-7 0 0,-6-2 0,-1 0 129,-1-1-129,-4-6 129,4-3-129,-1-4 129,3 1 0,2-10 0,1-3-258,10-1-645,-16-5-3354,14-10-516,-1-5-387,3-3-258</inkml:trace>
  <inkml:trace contextRef="#ctx0" brushRef="#br0" timeOffset="253655.7102">20496 3570 5289,'7'12'4902,"-7"-12"-258,13 0-129,-13 0-3741,22-6-258,-12-3 129,11 5 0,1-3-387,2 0 0,2-2 0,4 4-129,-4 1 0,1 2 0,-4-1-129,-2 3 0,-3 3 0,-1 1 0,-7 7 0,-1 0 0,-2 1 0,-2 4 0,-3 0 0,0 5 0,-2 2 0,0 2 0,0 7 0,-1 1 0,0 2 0,-1 5 0,2 1 129,0 3-129,2 3 0,1 1 0,1 6 129,0-1-258,2 2 258,-2 1-129,1-2-129,-1-1 129,0-2-129,-2-4 129,-1-4 0,1-5 0,-2-3 0,0-9 0,-5 0 0,-1-7 129,-3-3-129,0-4 129,-1-4 0,-3-2-129,-3-4 0,1-1 129,0-1-129,-1 2 0,0-4-129,4-6 129,1 5-258,0-8-258,11 11-1677,-5-14-2451,5 1-129,0-4-516,7-3 129</inkml:trace>
  <inkml:trace contextRef="#ctx0" brushRef="#br0" timeOffset="254188.2778">21208 3940 3483,'8'-9'5160,"-8"9"-516,11-10 0,-5-5-2967,5 13-645,0-10-387,8 8 0,-1-3-258,9 3-129,-1-3 0,4 4-258,-1-1 0,1 1-129,-3 3-258,-6-6-516,0 6-258,-12-4-2451,0 4-1032,-9 0-645,0 0 258</inkml:trace>
  <inkml:trace contextRef="#ctx0" brushRef="#br0" timeOffset="254401.3049">21265 4049 1161,'20'19'4773,"-1"-19"387,6 0-645,-4-11-2064,12 11-516,-10-4-903,10 4-516,-10 0 0,2 0-387,-4 0-387,-6 0-774,1 5-3354,-8-3-387,-8-2-516,11 0 258</inkml:trace>
  <inkml:trace contextRef="#ctx0" brushRef="#br0" timeOffset="256222.5361">22208 3584 516,'0'0'3870,"0"0"258,0 0-1548,0 0-516,0 0-516,-5 2-516,5-2 0,-11 0-516,11 0 129,-16 0-387,6 0 129,-3 0-258,0 0 0,0 0 0,-2 0-129,-1 4 129,-1 2-129,-2-2 129,3 2-129,-3 1 0,4 1 0,0-3 129,3 2-129,3-2 0,9-5-129,-13 6 129,13-6 0,0 0 0,-3 18 0,3-7 0,1 2 0,3 6 0,0 4 129,-1 3-129,2 3 0,-1 5 0,2 3 0,-2 0 258,0 4-258,0-1 129,-3 0-129,1 1 258,-2-1-258,0-4 129,0 0-129,-3-6 0,-1-2-129,2-2 129,0-5 0,1-3-129,1-3 129,0-15 0,0 16 0,0-16 0,11 10 0,-1-7-129,3-2 129,1-1 0,1 2 0,2 2 0,1-1 0,-1 0 0,0 1 0,-3 0-129,-1-2 129,-2 1-258,-11-3-516,18 0-3483,-18 0-258,0 0-387,4-10 1</inkml:trace>
  <inkml:trace contextRef="#ctx0" brushRef="#br0" timeOffset="257705.2244">22487 3735 1935,'8'6'4773,"-1"11"-258,-3-3-129,-4 4-3483,5 8 0,-5-3 258,6 14-516,-6-8 0,4 4-387,-4-3 129,1-2-129,-1-5 129,0-3-258,0-8 0,0-12-129,0 19 0,0-19 0,0 0 0,0 0-258,0 0-645,0 0-1935,0 0-1806,0 0-129,0-12-645</inkml:trace>
  <inkml:trace contextRef="#ctx0" brushRef="#br0" timeOffset="257964.7574">22685 4010 1032,'23'19'4773,"-11"-7"129,-2 2-387,-10-14-2838,14 37-387,-12-20-258,7 11-387,-8-3-387,4-1 129,-5 2-258,0-1 129,0-8-129,0 1 0,-3-5-387,3-13-774,-7 5-3354,7-5-258,0 0-645,-10-19 0</inkml:trace>
  <inkml:trace contextRef="#ctx0" brushRef="#br0" timeOffset="258856.3706">22975 3646 3096,'0'0'5031,"7"8"-387,-7-8-129,0 0-3225,11 0-387,-11 0-258,14-8-129,-5 4-129,5 2-129,-2-1-129,4 3 129,-1-2 0,2 2-258,-1 0 0,1 5 0,-3 6 0,0-1 0,-3 3 0,-3 3 0,-2 4 0,-6-1 0,0 0 129,-4 2-129,-9-2 129,-1-1-129,-2-3 129,-7 0-129,5-2 0,1-1 129,-1-5-129,4-3 0,5-1 0,9-3-129,-7 3 129,7-3 0,7 3 0,3 0-129,8-2 129,-1 4 0,3 3-129,2 2 129,1 3 0,-4 3 0,-1 0 129,-4-1-258,-6 3 258,-5 3-258,-3-1 258,-4-5-129,-5 0 0,-3 2 129,-3 1-129,-4-6 0,0 0 129,1-2 0,0 1-129,3-2 129,0-2-129,6-3 0,9-4 0,-12 4-258,12-4-774,0 0-3354,0 0-645,-2-15-129,4 0-516</inkml:trace>
  <inkml:trace contextRef="#ctx0" brushRef="#br0" timeOffset="259812.9921">23294 3412 3612,'0'0'5289,"0"0"-387,0 13-516,0-13-3225,0 0-258,0 0-258,20 0-258,-7 0 0,2-1 129,3-1-129,3 1-129,-1-1 0,2 1 0,-2-2-258,-1 2 0,-2-1-129,0 2 129,-3 0 0,-2 5-129,-2 3 129,-10-8-129,11 17 129,-8-3 0,-3 4 0,0 3 0,2 5 0,-5 4 0,-1 3 0,0 1 0,1 7 0,-1-1 0,1 1 0,1-1 0,2 1 0,0 0 0,2 0 129,1-1-129,1-1 0,1 0 0,2-2 129,-1 1-258,0-5 129,-3-1 0,1-5 0,-1-2 0,1-1-129,-3-2 129,1-1 0,0-3 0,-2-3 0,0 0 0,0-1 0,0-14 0,-11 18 0,3-11 129,-4-4 0,0 0-129,1-2 129,-2 0-129,1-1 129,0 0 0,5 0-129,7 0 0,-12-5 0,12 5-129,-6-13-258,2-2-1290,4 15-2838,-2-21-387,2 10-645,-3 0 129</inkml:trace>
  <inkml:trace contextRef="#ctx0" brushRef="#br0" timeOffset="276617.626">9609 7654 774,'0'0'3999,"10"-8"-129,-10 8-645,0 0-774,0 0-645,0 0-387,0 0-129,1-14-258,-1 14-387,0 0 0,-5-5-258,5 5 0,-17 0-258,5 0 0,0 2-129,-8 3 0,4 1 0,-1 0 129,-1-1-129,0 0 0,4 2 0,-1-3 0,6-1 0,9-3 0,-13 2 0,13-2 129,0 0-129,-2 16 129,2-16-129,0 18 129,5-5 0,-1 5-129,2 0 0,-4 7 0,3 3 129,-1 0 0,2 5-129,-4 2 129,-1-1-129,-1 1 129,0-3 0,0-5 0,0-6-129,0 0-129,0-9 129,0-12 0,0 15 0,0-15 129,0 0-129,13 3 0,-13-3 0,17 0 0,-8 1 0,4 1 0,-2-2 0,2 2 0,0 0 0,0 1-129,-3-3 0,2 6-774,-12-6-2322,14 0-1290,-14 0-258,12 1-387</inkml:trace>
  <inkml:trace contextRef="#ctx0" brushRef="#br0" timeOffset="276996.1741">9795 7707 1032,'9'-15'4515,"-9"15"0,0 0-129,0 0-2064,0 0-387,5 8-516,-5 2-645,0 10-129,-1-2-129,1 10 0,-4 0-258,4 3 0,-2-4 0,2 2-129,-3-5 0,1-1 0,2-5 0,-2-3-387,2-2-387,0-13-2064,0 0-1806,0 0-387,0 0-387,11-14 0</inkml:trace>
  <inkml:trace contextRef="#ctx0" brushRef="#br0" timeOffset="277260.7076">9959 7918 2580,'6'11'4773,"-6"-11"-258,5 17-258,-3 0-2580,-2-17-258,3 29-516,-3-15-387,0 3-129,0 2-258,0 0 0,-4-3-129,3-2-258,-1 6-645,2-20-2451,-7 18-1161,7-18-129,0 0-258</inkml:trace>
  <inkml:trace contextRef="#ctx0" brushRef="#br0" timeOffset="278988.9271">10460 7547 3612,'0'0'5289,"0"0"-387,-2-17-258,11 16-2967,-6-14-387,11 11 0,-3-8-645,7 6-129,-2-4-258,3 4 0,1 2 0,-1 2-129,0 1 0,0 1-129,-4 1 0,1 6 0,-6 3 0,-1 2 0,-3-1 129,-2 3-129,-4 0 0,0 1 129,0 2-129,-2-3 0,-1 1 0,1 2 0,-3 0 0,3 1 0,-2 1 0,3 2 0,-1 0 0,0 4 0,1 3 0,1 2 129,0 2-129,0-2 129,1 3-129,1-1 0,0 1 129,3 2-129,-3-8 129,0 1-129,1-4 0,-1-1 0,-2 4-129,1-9 129,-1-3 129,0-1-129,0-3 0,0-11 0,-12 13 129,3-8-129,-2-4 129,-1 1 0,-2-1-129,-2-1 129,3 2-129,1-1 129,1-1-129,11 0 0,-10 2-129,10-2-129,0 0-1032,0 0-3483,10-6 0,-10 6-516,15-12-387</inkml:trace>
  <inkml:trace contextRef="#ctx0" brushRef="#br0" timeOffset="292630.6594">10531 15180 5160,'8'4'4902,"-8"-4"-387,0 0 0,0 0-3483,14 13 0,-14-13 0,18 0-387,-7-1-258,2 1 129,3-5-258,-2 4 0,1 1-129,0 0 129,1 2-258,-2 5 0,-2-1 0,-1 3 129,0 1-129,-2-1 0,-9-9 0,12 15 129,-12-15-129,7 12 0,-7-12 0,0 16 0,0-3 0,0-3 129,0 6-129,-2 1 0,0 6 0,2 2 0,-1 2 0,2 2 0,-1-2 0,2 4 0,3 1 0,1 0 0,1 2 0,1-2-129,-1 1 258,-1 0-258,1-2 129,0 3 0,-3-3 129,1-2-258,-3-1 129,-1 0 129,-1-2-258,0-5 258,-3-5-129,-2-4 0,5-12 0,-16 18 0,6-16 0,-4-2 0,-1 0 0,-3-2 129,1-1-129,-3-4 0,3 2 0,-1 3 129,5-2-129,-1 0 0,4 2-129,1-3-258,9 5-2451,0 0-1806,0 0-387,5-9-258,6 1-129</inkml:trace>
  <inkml:trace contextRef="#ctx0" brushRef="#br0" timeOffset="298223.3696">4040 10413 1161,'-4'-12'4515,"4"-3"-129,0 5-129,0 10-1548,0-18-516,0 18-774,7-14-387,1 9-129,-8 5-387,18-13-129,-6 8-129,4 0-129,0 1 0,3 3 0,-2 1-129,0 0 129,-2 7-129,-3 6 0,-6 5 0,-3 5 129,-3 3-129,-9 2 0,-2 1 0,-3-2 258,2-3-516,-4-4 516,1-7-129,2-4-129,4-6 129,9-3-129,-11 0 129,11 0-129,0 0 129,0-9-129,0 9 129,9-7-129,0 7 0,3 0 0,1 4 0,1 3 0,1 2 129,-1 3-129,0 7 0,-2-1 0,-3 3 0,-1 4 0,-6 2 0,1-3 129,-3 4-258,-1-4 258,-6-4-129,-2-3 0,-2-2 0,-2-6 129,-1-3-129,1-4 0,-1-2 129,2 0-129,2-1-129,0-3 0,10 4-258,0 0-129,0 0-645,0-17-774,14 17-2451,-2 0-516,8 0 0,-3 0-258</inkml:trace>
  <inkml:trace contextRef="#ctx0" brushRef="#br0" timeOffset="298430.8959">4389 10830 3225,'20'10'4902,"-20"-10"-516,11 15 129,-11-15-2193,6 21-645,-6-21-516,1 26-645,-1-12-129,0 1-129,0 7-387,0-22-2709,-3 22-1419,3-22-645,0 0-258,0 0-129</inkml:trace>
  <inkml:trace contextRef="#ctx0" brushRef="#br0" timeOffset="301056.7294">4507 10314 3999,'0'0'4257,"-5"-12"-129,5 12-1677,0 0-516,0 0-903,0 0-258,0 0-516,-3 8-129,3-8 0,0 20 0,0-5 129,0 1-129,0 2 0,0 1 0,-2 0 0,0-1-129,2-3 0,0-3 0,0 0 129,0-12-129,7 11 129,-7-11-129,14 1 129,-3-1 0,1 0 129,1 0-129,-1 0 0,0 1 0,0 6 0,0 6 0,0 1-129,-2 5 129,1 4-129,-2 3 0,0 3 129,-2-1-258,0 1 258,-2-4-258,-1 1 258,-2-3-129,-2-5 0,0-3 0,-2-2 258,2-13-129,-14 16-129,4-13 129,1 0 0,-3-3 0,0 0-129,2-4 129,-3-2-129,3-1 0,0-1-129,10 8 0,-15-20-129,15 20-645,-7-18-1677,7 18-1677,2-14-516,-2 14 0,8-20 1</inkml:trace>
  <inkml:trace contextRef="#ctx0" brushRef="#br0" timeOffset="301380.7705">4495 10405 4128,'0'-14'4902,"0"-7"-387,0 21 0,7-23-2709,7 21-516,-7-11 0,10 10-516,0-4-129,2 4-258,0-1 0,3 1-129,-2-1-129,-2 0 0,-3 3-129,0 0-258,1 1-774,-16 0-3225,19 2-516,-10 1 0,-9-3-645</inkml:trace>
  <inkml:trace contextRef="#ctx0" brushRef="#br0" timeOffset="306397.9076">10170 7670 3354,'0'-12'2967,"0"12"0,-8 5-1161,8-5-129,-10 14-387,8-1 0,2-13-387,-5 18-129,5-18-129,-2 22-129,2-10 129,0 6-387,-1-4 129,1 2-258,0 2 0,0-2-129,0 1 0,2-7 129,-2-10-129,15 12 129,-5-12-129,4 0 129,-2-1-129,2-3 0,0-2 129,-3 4-258,-1 2 129,-1 0 0,-9 0 0,12 21 129,-7-8 0,0 5-129,-3-1 129,1 4 0,-1-2 0,-2 2-129,0 1 129,0-3-129,-3 2 0,-4-2 0,0-1 0,-3 0 0,1-6 0,-1-1 0,-2-3 0,1-3 129,0-4 0,2-1 0,1 0 0,8 0 0,-11-7-129,11 7-129,-4-12-387,2 0-1935,2 12-1935,1-22-258,2 9-129,2-2 130</inkml:trace>
  <inkml:trace contextRef="#ctx0" brushRef="#br0" timeOffset="306694.4453">10140 7692 3225,'4'-19'4902,"1"8"-129,0-3-258,-2-4-2709,12 8-387,-8-5-387,9 9-258,-4-2-258,5 8-129,-3 0-258,1 0 0,-2 3 0,1 4-129,-2-2 0,-3 0-258,3 3-387,-12-8-1806,13 0-2064,-13 0-387,11-3-258,-11 3-129</inkml:trace>
  <inkml:trace contextRef="#ctx0" brushRef="#br0" timeOffset="310806.9675">10078 15927 4644,'5'-10'4644,"-3"-1"0,-2 11-1548,0 0-903,0 0-516,0 0-645,7 11-387,-7 10-258,5 7-258,-3 5 0,-2 6 0,0 3-129,0 3 0,-3-7 0,-1 0-258,0-10-645,-6-13-3354,8-4-258,2-11-387,-7-7-129</inkml:trace>
  <inkml:trace contextRef="#ctx0" brushRef="#br0" timeOffset="312018.6213">10294 15456 1935,'-9'4'4515,"9"-4"-129,-8 13-129,8-13-2193,0 0-387,0 0-516,-5 10-387,5-10-129,0 13 0,0-13-258,0 21 0,-1-7-258,1 5 0,-1-3 0,1 0-129,-2-1 0,2-3 0,0-12 0,0 18 0,0-18 0,0 0 0,9 5 0,-9-5 129,14 0-258,-5-3 129,2-3 129,-2 1-129,3 3 0,-4 2-129,2 0 129,0 0 0,-10 0 129,15 11-129,-10 1-129,0 4 0,-3-1 258,-1 3-258,-1 3 129,0 4-129,-1 2 258,-4-4-258,-2 2 129,0-3 0,-3-5 129,1-2-129,-3-4 0,2-2 129,-1-5-129,-3 2 0,4-6 129,-2 0-258,4 0 129,8 0-258,-11-4-258,5-13-1677,6 17-2322,2-25 0,4 11-645,-1-8 129</inkml:trace>
  <inkml:trace contextRef="#ctx0" brushRef="#br0" timeOffset="312315.6591">10229 15456 5934,'0'-16'5031,"0"16"-129,14-28-387,-3 22-2709,-1-17-903,8 6-129,-4-3-258,6 5 0,-4 1-258,-1 6-129,-1 4-129,-2 4 0,-3 6-129,-9-6-258,10 27-774,-10-16-3225,0 7-387,0-18-258,0 23-387</inkml:trace>
  <inkml:trace contextRef="#ctx0" brushRef="#br0" timeOffset="319201.5335">3788 10864 4128,'35'-23'4386,"-14"16"129,8-1-387,5 2-3354,13-6-129,25-9-129,13-15 129,20-15-258,23-17 129,19-15-387,13-12-645,14-19-3225,6-13-516,2-4-258,-3-12-129</inkml:trace>
  <inkml:trace contextRef="#ctx0" brushRef="#br0" timeOffset="321771.3598">1633 10221 2451,'0'0'4257,"3"-13"129,-3 13-1290,0 0-516,-12-5-645,12 5-903,-17 3 0,8 6-387,-8-6 129,7 6-387,-7-4 129,3 3-387,-1-2 0,-1-2-129,2 1 129,-3 0-258,3 0 258,0-1-129,0-2 129,4 1-129,1-1 0,9-2 129,-14 5-129,14-5 0,-6 14 0,5-4 129,1 4-129,0 5 0,1 4 0,3 5 129,-1 3-129,1 4 0,-2 3 0,0 1 0,-2 2 0,0-3 0,0-1-129,0-2 258,-4-5-258,-1-1 129,1-7 0,1 0 0,-2-2-129,2-5 129,0-2 0,3 0 0,0-13 0,0 17 0,0-17 129,17 12-129,-4-9 129,-1-1-129,4-1 129,0 0-129,2-1-258,-6 0-516,8-3-3354,-10 1-387,1-4-129,1-3-516</inkml:trace>
  <inkml:trace contextRef="#ctx0" brushRef="#br0" timeOffset="322371.436">1664 10392 6321,'10'-12'5031,"-10"12"-129,12-8-387,-2-4-2838,2 12-1032,-3 0-129,6 0-258,-3 3 0,2 2-258,-1 3 0,-3-1 129,-10-7-129,10 17 129,-10-5-129,-2 0 258,-5 1-258,-3 0 0,-3-3 129,3 3-129,-3-4-129,4-1 129,9-8 0,-7 17-258,7-17 258,0 0 258,11 14-258,-1-10 0,3 3 0,1-3 129,2 3-129,-1 0 0,-1 4 0,-4 2 129,0 1-258,-4 2 258,-3-1-129,-2 3 0,-1 2 129,-6 0 0,-3-4-129,0 2 129,-4-5 0,2 2 0,-3-3-129,4-3 0,-1-1-129,2-3-258,9-5-645,-12 3-2064,12-3-1548,0 0-258,0 0-387,4-14 0</inkml:trace>
  <inkml:trace contextRef="#ctx0" brushRef="#br0" timeOffset="322604.4656">1946 10723 5031,'21'20'4773,"-14"-9"-258,-4 1-129,-3-12-2838,0 27-516,0-14-258,-3 2-516,-1-2-129,1 1-129,3-14-387,-7 13-1032,7-13-2709,0 0-387,0 0-258,12-10-258</inkml:trace>
  <inkml:trace contextRef="#ctx0" brushRef="#br0" timeOffset="323280.5514">2183 10378 2967,'0'0'4515,"10"0"0,-3 0-258,5 0-1935,-12 0-1032,12-2-387,-12 2-387,22-4-129,-12 2 129,4 2-387,-3 0 129,3 0-129,-3 0 0,0 1-129,1 1 129,-2 2-129,2-1 129,-3 2-129,-9-5 0,13 8 129,-13-8-129,9 14 0,-9-14 0,4 23 129,-4-7-129,0 2 0,0 4 129,-4 4-129,-1 6 0,-1 2 129,-2 0-258,1 2 258,-2-1-129,1-1 0,-2-2 0,5-3 0,-1-8-129,0-2 0,4-3-258,2-16-258,0 19-2064,0-19-1806,0 0-258,0 0-387,0-11 129</inkml:trace>
  <inkml:trace contextRef="#ctx0" brushRef="#br0" timeOffset="323504.5799">2219 10700 4902,'0'0'5031,"0"0"-516,0 0-258,5-6-2967,11 6-516,-6-9 0,10 4-645,1-3 258,5-2-774,1 3-516,-3-6-3225,1-5-387,1 2-258,-2-4-258</inkml:trace>
  <inkml:trace contextRef="#ctx0" brushRef="#br0" timeOffset="324114.157">2478 10229 7740,'0'0'5031,"0"0"-258,9 3-387,4-3-3870,-1 0 0,9 0-129,-1 0 0,3 0-258,0 0 0,-2 0-129,-2 0 129,-2 1-129,-6 1 0,0-1 129,-11-1 0,12 11-129,-12-11 258,7 10-129,-7-10 0,3 15 0,-3-15 0,4 20-129,-3-9 129,0 3-129,0 0 0,-1 4 129,0 2-129,0 1 0,0 3 0,0 5 0,0-3 0,0 4 0,2 5-129,0 1 129,0-1 0,1 0 0,0 2-129,1-2 129,-1-1 0,-1-2-129,0-5 129,0-5 0,-1-2-129,-1-6 129,0-1-129,0-13 129,-7 14 129,7-14-129,-17 6 0,5-5 0,-4-1-129,1 0-258,1 4-258,-9-4-3612,10 0-387,1 0-258,4 0-387</inkml:trace>
  <inkml:trace contextRef="#ctx0" brushRef="#br0" timeOffset="325660.8537">9300 8246 1161,'31'-21'3999,"-3"4"-258,15-13-774,15 3-387,3-12-258,16 7-645,4-11-774,9 0-387,6-4-258,4 5-129,-1-4-387,-4 4-645,-1 2-3483,-5 7 0,-9-3-258,-9 13-258</inkml:trace>
  <inkml:trace contextRef="#ctx0" brushRef="#br0" timeOffset="326444.4532">11365 7496 3225,'-18'12'4386,"2"-7"-258,1-1-1032,-2 7-2064,-6-8-258,2 2-258,-4-4-258,2 2 0,-2-3 0,6 2 258,-1-2-258,3 3 0,0-1 129,5 2 0,1 0-129,11-4-129,-9 15 129,9-15-129,0 20-129,1-6 129,4 4-129,3 6 0,-1 1 0,-1 3 0,0 3 0,0 6 129,-3-1 0,0 1-129,-2-4 129,-1-1-129,0 1 129,0-2 0,-1-6 0,-1-6-258,2 1 129,0-7 0,0 0 0,0-13 0,4 11 0,-4-11 0,15 0 129,-6 0-129,6 0 0,-1-2 0,-2-1 129,5-1-258,0 3-258,-5-10-1677,2 7-2451,1-1 0,-5-6-516,1 1 258</inkml:trace>
  <inkml:trace contextRef="#ctx0" brushRef="#br0" timeOffset="326696.9853">11415 7708 4902,'11'-11'5031,"-3"11"-516,-8 0-129,0 0-3612,5 16-129,-4-5-129,4 5-129,-4 3 0,0-1-258,0 4 129,-1 1-258,0-1-387,0-8-1677,-2 2-2193,1-3-516,1-13 0,0 0-258</inkml:trace>
  <inkml:trace contextRef="#ctx0" brushRef="#br0" timeOffset="326885.5092">11537 7855 4128,'11'33'4902,"-6"-12"-516,-4-3 0,0-3-2967,3 13-903,-4-10-129,3-2-387,-1-1-387,-2-15-1806,0 0-2193,7 11-129,-7-11-258</inkml:trace>
  <inkml:trace contextRef="#ctx0" brushRef="#br0" timeOffset="327335.0663">11638 7613 1548,'14'-21'4515,"-4"9"387,-1 2-516,6 2-2580,-6-7-516,7 6-387,-2-1-387,2 4-129,4 1-258,-3 2 0,0 3 0,-1 3-129,-2 4 0,-2 3 0,-2 1 0,-3 2 129,-4 3-258,0 6 258,-2-1-129,0 3 0,1 5 0,-7 1 0,0 4-129,0 4 387,0-5-129,0 2 0,1-4 0,1-4 0,1-5 0,2-1 0,-2-8 129,2-13-645,0 22-258,0-22-1806,0 0-2064,0 0-258,-8-2-258</inkml:trace>
  <inkml:trace contextRef="#ctx0" brushRef="#br0" timeOffset="327552.0938">11676 7849 4902,'3'-9'5031,"6"-3"-258,3 0-258,4-9-3096,4 8-903,0-3 0,2 4-903,6 4-3096,-9 3-1161,-2 1-129,-2 1-516</inkml:trace>
  <inkml:trace contextRef="#ctx0" brushRef="#br0" timeOffset="328236.1806">11920 7373 8256,'10'0'4902,"0"0"-129,0 3-1806,-10-3-2451,25 0 0,-10 0-129,5 0 0,-1-3-258,-1 3 0,0-1 0,-1 1-129,-5 0 129,0 0-129,-2 0 0,-10 0 0,10 11 0,-10-11 0,6 15 0,-5-1 0,-1 1 0,0 0 0,0 2 0,2 0 129,-2 3-129,0-1 0,2 2-129,0-1 129,0 2 0,-1 4 0,1-1 0,-2 1 0,3 2 0,-3-1 0,1 1 0,0 1 0,1 0-129,4-1 387,-4-2-129,1 0-129,-1-3 258,2-2-258,-3-1 129,1-7 0,-2 0 0,0-1-129,0-12 129,-7 16-129,-2-10 129,1-1-129,-2-1 0,1 0 0,1-1-129,8-3-258,-9 12-1419,9-12-2838,0 0-387,0 0 0,0-12-516</inkml:trace>
  <inkml:trace contextRef="#ctx0" brushRef="#br0" timeOffset="329514.8431">9508 16190 4128,'0'12'4773,"15"-12"-516,9-19-129,10-15-3354,23-6-129,15-23 129,22-6-258,13-9-1032,7-12-2967,11-6-645,5 1-387,-1 10-516</inkml:trace>
  <inkml:trace contextRef="#ctx0" brushRef="#br0" timeOffset="330252.4367">11375 15276 2322,'-44'9'3999,"17"-5"129,-4 1-1677,4 11-774,-6-9-258,7 14-129,-2-8-387,8 8 129,1 0-516,9 5-129,2-6-129,6 3 0,2-4-129,6 2 0,4 0-129,1 1 0,1 3 0,1 2 129,0 2-129,-3 4-129,-5 5 129,-3 1-258,0-1 258,-2 3-129,-2-1 129,-3-4-258,-2-2 258,2-5 0,1-5 0,1-3 0,3-2 0,1-6 0,-1-13 129,18 14 0,-8-12-129,6 1 129,0-3-129,0-4-129,6 4-516,-8-7-3483,0-3-387,2-6-258,-3-6 0</inkml:trace>
  <inkml:trace contextRef="#ctx0" brushRef="#br0" timeOffset="330491.9672">11452 15459 9546,'9'-14'5160,"-9"14"-129,4 10-516,-1 4-4128,-3 12-258,2 0 129,0 0-258,1 4 0,1 6-258,-4-9-903,8 11-1677,-4-12-1806,-1-3-387,-1-9-387,1 3 258</inkml:trace>
  <inkml:trace contextRef="#ctx0" brushRef="#br0" timeOffset="330695.493">11561 15783 6450,'19'22'5031,"-11"-9"0,-1 7-645,-7-4-3096,4 10-516,-4-2-387,0 3-258,0 4-516,-4-21-1290,4 8-2838,0-18-258,-6 12-387,6-12-129</inkml:trace>
  <inkml:trace contextRef="#ctx0" brushRef="#br0" timeOffset="331068.5404">11691 15521 1677,'22'-20'4257,"-13"15"258,-9 5-129,14-16-2322,-4 16-1161,-10 0 258,22-10-258,-10 2-129,4 6-129,-1-5-258,1 6 129,-1-6-258,0 6-129,-1 1 0,-2 0 0,-3 1 0,1 8 0,-4 3-129,0 3 129,-5 6-129,-1 5 129,0 5-129,-1 5 0,-3 1 0,1 2 0,-1 1 129,0 1-258,2-5 129,2 2-129,0-8 0,0-4-258,2 9-1290,-4-18-2709,2-4-387,0-13-258,-5 12-258</inkml:trace>
  <inkml:trace contextRef="#ctx0" brushRef="#br0" timeOffset="331301.0699">11737 15788 9546,'0'-14'5160,"8"8"-258,1-9-1548,5 6-2838,2-6-258,6 0-258,5 9-1161,-6-9-3354,7 6-129,-4-3-516,0 3-129</inkml:trace>
  <inkml:trace contextRef="#ctx0" brushRef="#br0" timeOffset="331743.6261">12015 15337 8901,'-6'-14'5160,"6"14"-129,0 0-258,0-11-3870,0 11-516,18-10-129,0 5 0,0-5 0,4 0 0,2-2-129,2 6-129,-4 2 129,2 3-129,-6 1 0,-2 1 0,-3 7 129,-3 9 0,-5 6-129,-4 3 0,-1 4 0,0 4 0,-2 4 0,-2-2 0,3 5 0,1-2 0,0 1 0,0 2-129,3-2 258,4-1-258,-1 0 129,1 3 0,-2-2 129,1 0-258,-2-4 129,-3-2 129,-1 4-258,-1-7 258,-6-3-129,-4-3 129,-6-6-129,0-5-129,-1-2 0,-2-12-516,8 0-3999,-4-17-129,5-3-774,-2-15-258</inkml:trace>
  <inkml:trace contextRef="#ctx0" brushRef="#br0" timeOffset="333088.2968">2339 9120 2580,'-31'-9'4386,"18"9"-387,-5 0-1032,5 12-258,-8-11-903,8 11-387,-5-9-516,6 8-129,-3-4-129,5 4-387,1-2 129,4 1-258,3 1 0,0 4-129,2 4 0,0 2 0,2 2 0,3 6 0,2 3-129,0 3 258,3 7-258,-3-2 0,3 2 0,-8 1 0,3 1-129,-5 3 129,0-7 0,0-6-258,0 0 129,-5-8 258,5-3-129,2-7 0,5-6 129,6-5 0,2-5 0,8 0 0,1 0-129,3-6-645,6-3-3354,-6 4-129,0-3-387,-4 8-387</inkml:trace>
  <inkml:trace contextRef="#ctx0" brushRef="#br0" timeOffset="333359.3313">1266 11151 5547,'127'-132'4902,"-36"48"-129,21-10-645,12-3-3483,10-3-129,3 4-903,6 1-3612,-5 10-645,-13 7 129,-15 18-516</inkml:trace>
  <inkml:trace contextRef="#ctx0" brushRef="#br0" timeOffset="334201.4382">2464 9129 2451,'25'-5'4773,"-9"0"-258,-5 0-387,-11 5-2322,22-6-645,-11 3-516,4 5-387,-5 6 0,4 3-258,-6 4 0,0 7 0,-3 1 0,-4 0 0,-1 2 0,-5 1 0,-2 0 0,-3-4 0,3-3 0,-2-5-129,2-4 129,7-10 0,-5 13 0,5-13 0,4 1 0,6-1 0,4 1 0,2 3 0,0 2 0,0 2 0,2 4 0,-2 3 129,-5 3 0,0 4 0,-6 3 0,-5 3-129,0 1 258,-6 0-129,-5-2 129,-2-3-258,0-2 129,-5-8-129,6-5 0,-2-8-516,14-1-1548,-14 0-2193,9-13-258,5 0-387,3-7 129</inkml:trace>
  <inkml:trace contextRef="#ctx0" brushRef="#br0" timeOffset="334419.4659">2807 9602 4902,'21'47'4644,"-16"-20"-129,3 1-645,-2 2-2709,-6 0-645,1-1-258,1-2-774,-2-7-2838,0-3-903,0-17-258,0 0-258</inkml:trace>
  <inkml:trace contextRef="#ctx0" brushRef="#br0" timeOffset="335336.5823">3186 9183 2451,'9'-14'5031,"-9"2"-387,0 12-129,-11-23-2193,11 23-903,-13-14-645,13 14-387,-17-17-258,6 11 129,-1 3-258,0 3 0,-2 1 0,2 11 0,-5 3 0,5 2 0,1 7-258,1 2 258,2-3 0,6 1 0,-1-3 0,2-4 0,2-1 0,5-2 258,4-7-258,1 0 0,3-3 0,0-1 129,3-3 0,0 0-129,0-6 0,-2-2 129,-3 1-129,1-3 129,-5-4-129,0 3 129,-2-1-129,-1-1 129,-2-1-129,0-1 0,0 0 129,-2 4-129,1 0 0,0-2-129,-2 13 129,0 0 0,0 0-129,3 6 129,-3 12 0,2 4 0,-1 6 0,0 6 0,0 4 0,3-1 129,-4 1 0,3-5 0,-1 2 0,2-6 0,-2-8-129,-2-4-129,4-2-645,-4-15-3612,0 0-258,0 0-129,0 0-516</inkml:trace>
  <inkml:trace contextRef="#ctx0" brushRef="#br0" timeOffset="335910.6552">3306 8969 7482,'0'0'5031,"0"0"-129,0 0-258,12-6-3999,-12 6 0,21-9-129,-8 3-258,2 3-129,3 3-129,-1-1 0,0 0 0,-3 1 0,0 0 0,-4 4 0,-10-4 129,12 15-129,-12-15 0,3 25 0,-3-7 0,0 4 0,-2 3 0,-1 4 0,1 0 0,0 4 0,2 4 0,0-2 0,2 2 0,2 0 258,4 0-516,-1 2 258,1 3 0,-2-3 258,1 2-258,-3 1 129,-2-4 0,-2 1-129,-2 2 129,-6-9 0,-6-4 0,-2 1 0,-5-4 0,-1-6 0,1-1-258,-1-13-387,12-5-4128,-3-2-129,10-9-516,3-11-387</inkml:trace>
  <inkml:trace contextRef="#ctx0" brushRef="#br0" timeOffset="336944.2865">12377 7912 6708,'8'28'4515,"-6"-3"-129,-2 1-387,-1 3-3999,-3 2-1161,4-1-2967,0-6-258,0-9-516,0-15 387</inkml:trace>
  <inkml:trace contextRef="#ctx0" brushRef="#br0" timeOffset="337387.3425">11026 8113 3612,'-36'14'4515,"24"-14"-1677,9-14-258,13-4-129,11-18-516,25-3-516,15-12-774,18-5-258,17-3-774,11-10-1677,11 8-2322,5 3-258,-1 1-387</inkml:trace>
  <inkml:trace contextRef="#ctx0" brushRef="#br0" timeOffset="338143.4388">12847 7273 1032,'0'0'4257,"0"0"0,0 0-1677,0 0-516,-4-13-516,4 13-387,-10-2-645,3 2-129,-6 0-258,-1 0 0,-3 1 0,-1 6-129,0 0 258,-2 4-129,3 2-129,2 1 129,3 0 0,5 5 0,4 0 0,3 2 0,0 3-129,6 6 0,2 0 0,1 5 0,1 3-129,-2 0 129,-1 3 0,0 1 0,0-7 0,-2 1 0,-2-4 0,-1-2 129,3-3-258,-2-6 258,0-5 0,-1-1 0,5-4-129,-7-11 129,12 16 0,-3-14-129,-9-2 129,17 1-129,-7-1 0,1 0 0,-1 0-387,-1-7-1290,0 1-2322,1-5-516,-4-2-129,1-2 1</inkml:trace>
  <inkml:trace contextRef="#ctx0" brushRef="#br0" timeOffset="338381.469">12923 7484 3612,'10'-3'4773,"-10"3"-258,7 17-258,0 0-3612,-6 5 0,5 1-258,-1-2 0,4 6 0,-2-6-387,-2-2-129,4 3-774,-6-9-2193,1-3-1290,-4-10-387,6 13 0</inkml:trace>
  <inkml:trace contextRef="#ctx0" brushRef="#br0" timeOffset="338596.4963">13087 7705 1032,'29'18'4515,"-19"4"0,-3-5-129,-4 2-2580,-1 9-645,-2-3-645,0-3 129,-2-1-258,-1-3-258,3-7-387,0-11-1548,0 0-2193,0 0-516,0 0 0</inkml:trace>
  <inkml:trace contextRef="#ctx0" brushRef="#br0" timeOffset="339175.5698">13409 7430 129,'10'-21'4515,"-8"4"-129,-2 17-129,0-12-2451,-7 2-387,7 10-387,-18-5-387,10 5-129,-4 0-258,2 1 0,-2 7-129,2 6-129,-1 1 0,4 6 129,-1 3-129,3 2 0,3-1 129,2 3-129,0-6 129,5 0 0,4-10 0,3-3 0,2-9 0,1 0 129,-1-9-129,1-4 0,-1-6 129,-1 2-129,-5 0 0,-1-1 0,-4 3 129,2 3-258,-5 12 258,2-12-129,-2 12 0,0 0-129,0 15 0,0 4 129,0 2-129,1 8 0,-1 0 0,0 4 129,0-2-129,1 2 0,-1-3 0,0-3 0,2-2-129,-2-10-258,0 0-645,0-15-3354,0 0-387,0 0-516,0-7 387</inkml:trace>
  <inkml:trace contextRef="#ctx0" brushRef="#br0" timeOffset="339902.6619">13589 7208 3483,'-2'12'5160,"2"-12"-387,0 0-129,22-1-3354,-12-9-387,10 4 0,-5-5-129,6 8-387,-1-4-129,1 2 0,-4 4-129,-2 1 0,-3 0-129,-4 0 129,-8 0 0,11 5-129,-11-5 129,7 13-258,-7-13 129,3 16 129,-3 0-129,0 0 0,0 4 0,1 5 0,-3 1 0,0 3 0,2 9-129,-1-3 129,1 4 0,0 1 129,1-4-258,2-1 129,0 1 0,2-4 0,0-3 0,-1-4 0,1-4 0,0-1 0,-1-4 0,-2 0 129,-1-4-129,-1-12 0,0 15 129,0-15-129,-6 9 0,6-9 129,-16 6-129,5-4 0,0-1 0,1 0-129,2 2 129,8-3-258,-10 5-258,10-5-1161,0 0-2838,0 0-387,0 0-387,4-6-129</inkml:trace>
  <inkml:trace contextRef="#ctx0" brushRef="#br0" timeOffset="342652.0113">11088 16077 1032,'12'7'3354,"7"-15"-129,17-7 0,8-26-129,17 5-516,5-23-903,18 4-387,2-16-774,8 4-129,2-3-387,-2 6-129,-8 14-516,-12-3-903,-6 20-2451,-15 16-645,-15 12-129,-14 7 130</inkml:trace>
  <inkml:trace contextRef="#ctx0" brushRef="#br0" timeOffset="343411.6076">12776 15317 1161,'-10'0'3096,"-4"0"258,1 0-258,13 0-516,-21 6 0,21-6-645,-23 3-258,23-3-387,-20 1-387,13 2 0,-5-4-387,3 1 0,-4 0-258,6 1 0,-3 2-129,2 4 0,8-7 129,-14 22-129,7-10-129,4 4 0,2 1 129,1 2-129,0 3-129,1 2 129,4 1 0,0 4 0,2 3-129,-3 2-129,-2 1 258,0 4-258,-2-3 387,0 1-387,0-2 387,-2-2-258,-3-4 129,4-8 0,-2-4 0,3-2 129,0-3-129,0-12 0,9 7 129,0-6-129,0-1 129,3 0-129,1 0 0,1 1 0,0-3-258,-2-7-387,6 11-1806,-7-5-2064,-3-2-774,-8 5 0,13-22 0</inkml:trace>
  <inkml:trace contextRef="#ctx0" brushRef="#br0" timeOffset="343652.1383">12867 15505 8256,'8'-9'4902,"-8"9"-258,3 9-1032,-3 6-2967,-1 5 0,-1-1-258,1 12-129,-1-3 0,1 3-258,1 4 0,0-6-645,0 7-1161,1-10-2580,-1 0-516,0-7-129,0-5-387</inkml:trace>
  <inkml:trace contextRef="#ctx0" brushRef="#br0" timeOffset="343868.6656">12975 15863 6966,'19'42'4773,"-13"-15"-516,-2-3-1290,-3 12-2709,-1 1-258,0-6-645,0 2-2451,-1-4-1161,-4-7-516,5-5 129</inkml:trace>
  <inkml:trace contextRef="#ctx0" brushRef="#br0" timeOffset="344456.2404">13358 15528 1548,'8'-33'4257,"-8"17"258,-2-3-1548,2 19-645,-10-28-516,10 28-387,-14-19-516,14 19-129,-17 0-258,10 13 0,-5 1-129,0 12 0,0 3-258,2 4 0,1 0 0,2 2 0,4-7-129,3-3 0,1-4 0,6-7 0,6-8 0,0-6 0,6-6 129,0-8 0,-2-4 0,2-2 129,-7-2 0,2 2 0,-5-3 129,-1 11 0,-5-2 0,-3 14-129,0 0 0,0 0 0,0 0-129,-5 16 129,0 6-258,2 3 0,0 7 129,1 2-258,0 2 258,0 5-258,4-1 258,-2 0-258,0-5 129,0-6-258,0 2-387,0-31-1290,0 21-2967,0-21-258,0 0-258,0-18-258</inkml:trace>
  <inkml:trace contextRef="#ctx0" brushRef="#br0" timeOffset="344959.3043">13508 15249 9159,'0'0'5160,"7"1"-258,5 0-1161,0-8-3096,7 3 0,-2-9 0,4 7-258,-1-2-129,1 5-129,-6 3 0,-1 5-129,-6 8 129,1 4-129,-4 5 129,-4 6-129,-1 1 0,-1 4 0,-2 3 0,-2 3 0,3-3 0,-2 3 0,3 2-129,1 0 129,1 0 0,5 0 0,2-1 0,0 2 0,2-2 0,-2-3 0,-1-3 129,-4-1-129,-3-4 0,0 0 0,-8-3 129,-3-3-129,-9-2 0,-1-1 0,-1-4-129,-6-3-258,7 4-1161,-4-12-3225,3-3-258,1-3-258,5-12-645</inkml:trace>
  <inkml:trace contextRef="#ctx0" brushRef="#br0" timeOffset="346048.4426">1840 9935 5031,'106'-1'4902,"-33"-18"-258,24-12-258,13-9-3096,9-12-1032,19-9 0,3-8-129,2-4-387,-6-1-387,-12 2-3354,-12 4-258,-15 13-774,-20 4 129</inkml:trace>
  <inkml:trace contextRef="#ctx0" brushRef="#br0" timeOffset="346929.5545">4389 8846 3999,'7'-2'4386,"-7"2"-387,0 0-1032,0 0-1806,-6-8-129,6 8-129,-21 0-387,6 1-129,-5 2-129,-2 3 0,-3-1 0,0 2-129,1 0 0,-1 4-129,4-2 129,2-1-129,4 0 129,6 0-129,4 4 0,5 0 129,0 1-129,7 3 0,3 8 0,1 3 129,-1 4-129,1 12 129,-2 0-258,-2 5 258,-3 3-258,-1 1 129,-3 4 0,0 0 0,-2-4 0,-1-3-129,-2-3 129,1-4-129,1-3 129,2-8 0,1-4-129,0-6 258,4-5-129,3-2 0,5-4 129,3-2 0,3-1 0,2-1 0,1-3-129,3-3-645,3 0-3354,-1 0-516,-4-7-258,0-7-516</inkml:trace>
  <inkml:trace contextRef="#ctx0" brushRef="#br0" timeOffset="348863.3">4471 9105 1,'0'-12'4127,"0"12"130,1-12-129,2-1-1806,5 11-387,-8 2-903,23-9-258,-11 7-387,6 2 0,-2 2-129,-1 7-129,-2 6 0,0 6 129,-6 0-258,-2 6 129,-5 0 0,0 2 0,-10 2-129,0 0 0,-6-4 129,4 0-129,-2-8 0,-1-3 129,3-8 0,2-1 0,10-7-129,-9 0 129,9 0 0,1-11 0,-1 11 0,20-12-129,-8 7 129,4 4-129,0 1 0,0 0 0,1 4 0,0 4 0,-3 1 0,-1 2 258,-4 7-258,-2 3 129,-4-2 0,-3 4 0,0-3 129,-3 2 0,-8-5 0,1 6 0,-2-8 0,-1-3-129,-1-5 129,3-2-129,-2 0-258,4-5 0,9 0-258,-12-8-774,12 8-3354,4-15-129,-4 15-258,15-18-258</inkml:trace>
  <inkml:trace contextRef="#ctx0" brushRef="#br0" timeOffset="349110.8315">4799 9533 5934,'17'24'4902,"-10"-13"-516,0 0-645,1 7-2709,-8-7-258,5 7-258,-5-1-258,0-1-129,0-3-129,0-13-258,2 25-1677,-2-25-2193,0 0-516,0 0-258,-2-15 0</inkml:trace>
  <inkml:trace contextRef="#ctx0" brushRef="#br0" timeOffset="349632.8976">5025 9023 2193,'4'9'2580,"-4"-9"0,-4 18 0,4-18-129,0 0-129,0 0-258,0 18-387,0-18-387,5 19-258,-5-19-258,5 30-129,0-9-258,-1 7-129,1 5 0,0 2-129,0-2 0,0 2 0,-1-1-129,-1-4 0,-1-2-129,0-6 258,1-4-516,-3-18-258,7 14-2580,-7-14-1290,0 0 0,0-7-645</inkml:trace>
  <inkml:trace contextRef="#ctx0" brushRef="#br0" timeOffset="350052.451">5250 8976 8514,'8'-11'4902,"-8"11"-258,0 0-1032,5 14-2451,-1 7-258,-1 1-387,1 10-129,-1 2-258,0 7 0,-1 1-129,1 3 0,-3-6 0,2-3 0,0 0-129,-2-9-387,1-1-129,-1-15-1548,0 0-2064,0-11-645,0 0 0,0 0-516</inkml:trace>
  <inkml:trace contextRef="#ctx0" brushRef="#br0" timeOffset="350780.0434">5373 8802 5547,'5'3'4902,"7"-3"-258,-3 0-387,1 0-2838,-10 0-774,22 4 0,-6-4-129,4 0-258,-2 0-129,2 1 129,-6-1-129,3 0 129,-6 0-129,-2 0 129,-9 0 0,9 3-129,-9-3 258,0 13-258,0-13 129,-4 20-129,0-5-129,2 2 129,0 4-258,-1 0 129,3-1 0,0 3 0,0 7 0,3-2 0,1 2-129,1 3 129,0 0 0,0 4 0,0 1-129,-1 4 129,0-1 0,-2 5 0,-1-3 0,-1 0 0,0 2 0,0-4-129,1 0 258,-2-8-258,-2-4 258,1-4-129,-1-4 0,-3-8 129,6-13-129,-10 15 129,10-15-129,-11 0 0,11 0 0,-16-9 0,16 9 0,-13-18 0,13 18 0,-12-20-129,12 20 129,-10-12-129,10 12-129,0 0-129,0 0-129,-7-11 0,7 11-258,0 0-645,5 2-1290,-5-2-1806,0 0-258,0 14 0,0-14 388</inkml:trace>
  <inkml:trace contextRef="#ctx0" brushRef="#br0" timeOffset="357346.8773">12608 8062 3870,'0'-10'4515,"0"10"0,16-19-1935,-7-5-903,16 8 0,-3-18-903,14 4-129,2-5-258,11-1-129,6-1-258,10-5 0,3-2 129,5-4-258,3 1 129,0 1 0,-3-3 0,-1 1 0,-10 5 129,-8 6-129,-14 12 0,-8 9-129,-16 11 129,-16 5-258,3 15-129,-13-3-774,1 6-3225,-8 0-258,2-6-387,4-3 258</inkml:trace>
  <inkml:trace contextRef="#ctx0" brushRef="#br0" timeOffset="358478.521">14264 7332 1548,'4'-12'3612,"-4"12"-516,0 0-387,-2 8-774,-7-6-645,9-2-258,-11 8-258,11-8 0,-13 9-387,13-9-129,-15 7 0,15-7 0,-18 5-129,9-4-129,-4-1 129,0 0-129,0 0 258,0 0-258,3 0 0,1 0 0,-1 0 0,10 0 0,-13 2 0,13-2 0,0 0 0,-8 12 0,8-12 129,0 19-129,0-6 0,0 4 0,0 1 0,0 4 129,0 2-129,0 4 0,0 4 0,0-3 0,-3 1-129,2-1 129,-1-1 0,-2-1 0,2-4 0,0-2 0,2 3 0,-3-6 129,3 2-129,0-1 129,0-3-258,0 0 258,0-4-129,0-12 258,0 17-258,0-17 0,0 0 0,3 11 0,-3-11 0,0 0 0,0 0 0,0 0-129,0 0 129,0 0 0,0 0 0,0 0 0,0 0 0,0 0-129,0 0 0,0-11-1161,0 11-2709,0 0-387,3-21-387</inkml:trace>
  <inkml:trace contextRef="#ctx0" brushRef="#br0" timeOffset="361205.3673">14051 7891 1161,'0'0'3225,"0"0"-387,0 0-258,0 0-387,0 8-129,0-8-645,0 0 258,0 0-903,4 11 129,-4-11 0,3 14-516,-3-14 129,3 22-387,-1-9 258,-1-1-387,2-2 258,-1 2-258,-2-12-129,6 14 258,-6-14-129,11 8 0,-1-7 0,0-1 129,1 0-129,2 0 0,-2 0 129,5 0-129,-3 0-258,-3-4-1032,-1 3-3096,0-2-129,-9 3-387,9-14 0</inkml:trace>
  <inkml:trace contextRef="#ctx0" brushRef="#br0" timeOffset="368739.324">14399 7552 2709,'0'0'2967,"0"0"-129,2-12-516,-2 12-387,0 0-258,0 0-516,0 0-258,0 0-129,0 0-387,0 0 0,0 0 0,7 7-258,-7-7 0,2 24 0,1-8 0,-1 3 0,-2 2-129,1 0 0,-1 3 0,0 1 0,0-6 0,0 2 0,0-3 0,-1-3 0,-1-2 0,2-13 0,-3 15 0,3-15 129,0 0-258,-2 11 129,2-11 0,0 0 0,0 0-129,0 0-129,0 17-903,0-17-1677,0 0-1419,0 0-387,0 0 258</inkml:trace>
  <inkml:trace contextRef="#ctx0" brushRef="#br0" timeOffset="368995.3565">14512 7817 2709,'9'13'4773,"-9"-13"258,9 13-516,-4 3-2451,-5-16-645,2 25-774,-2-11-129,0 4-516,-5-3 516,3 2-645,-5-1 258,2-6-645,3 4-258,2-14-1935,-11 4-1677,11-4-387,0 0-258</inkml:trace>
  <inkml:trace contextRef="#ctx0" brushRef="#br0" timeOffset="369371.9043">14723 7494 3870,'9'-14'4515,"-9"14"-1677,0 0 129,2-13-645,-2 13-774,0 0-129,3 18-516,-4-6-129,1 10-258,-4-3 0,3 7-129,0 1-258,0 2 0,-1-2-129,2 2 0,0-3 0,0-2 0,0-4-129,0-1-129,3-4 0,-3-15-387,4 24-516,-4-24-2064,0 0-1548,0 0-129,4-7-258</inkml:trace>
  <inkml:trace contextRef="#ctx0" brushRef="#br0" timeOffset="369702.9463">14874 7483 774,'11'-25'4773,"-6"12"-129,-5 13-129,0 0-1935,8-17-1419,-8 17-258,9 1-387,-4 11 0,-4 3-258,2 4 0,-2 3-129,2 7 0,-2 0 0,0 4 0,-1-2-129,0-1 0,0-1 0,-1-3 0,0-1 0,0-6-129,1 0 0,0-7-258,0 5-774,0-17-3096,0 10-387,0-10-516,0 0 387</inkml:trace>
  <inkml:trace contextRef="#ctx0" brushRef="#br0" timeOffset="370536.5522">14982 7255 645,'4'3'4515,"-4"-3"516,0 0-516,0 0-1935,0 0-1032,0 0-516,11 0-387,-11 0-258,12-1-129,-4 0 0,4 1 0,-2-3 0,3 1-129,-2 1-129,1 1 129,2 0-129,-1 0 0,-1 0 0,-1 3 0,-1 2 0,0-3 0,-3 3 0,-7-5 129,12 11-129,-12-11 0,7 13 0,-7-13 0,5 13 0,-5-13 129,2 21-129,-2-9 129,0 4-129,0-1 129,0 3-129,0 0 129,-2 2-129,2 2 129,-1 2-129,0-1 0,1-1 0,0 2 0,0 3 0,0-3 0,0-1 0,0 1 0,0 0 0,2 2 0,0-3 0,0 4 0,0 1 0,1-1 129,-1 2-129,0-3 129,1-2 0,1-5-129,-4 1 258,2-6-258,-2-14 258,0 18-387,0-18 387,-2 13-258,2-13 0,-15 14 129,3-9 0,1 3 0,-2-1-129,2-2 258,0-3-258,2 4 129,1-4-129,8-2-129,0 0-258,-10 0-516,10 0-3612,6-8-258,-6 8-387,10-15-258</inkml:trace>
  <inkml:trace contextRef="#ctx0" brushRef="#br0" timeOffset="376382.7946">8924 8414 645,'-8'-12'1032,"1"-1"0,7 13-129,-10-12-129,10 12-129,-9-9-129,9 9-129,-7-6 129,7 6-129,0 0-258,-10-6 129,10 6-129,0 0 129,-9 0-129,9 0 129,0 0-129,-6 12 0,6-12 129,-4 12-129,4-12 129,0 10 0,0-10-129,0 0 0,2 14 258,-2-14-129,0 0-129,12 7 129,-12-7 129,8 1-258,-8-1 129,9 1-129,-9-1 0,0 0 129,10 0-258,-10 0 129,0 0 0,0 0 0,6-7 0,-6 7-129,0 0 129,-2-15 0,2 15 129,-10-4-258,10 4 129,-16 0-129,7 2 0,1 3 0,0 2 0,8-7-129,-13 12 129,13-12 0,-5 16 0,5-16 0,0 19 129,0-19-129,0 20 0,7-9 0,-3 1 129,-4-12-129,10 19 129,-10-19-129,10 12 129,-10-12 0,0 0 258,0 0-258,0 0 129,0 0-129,8-2 129,-8 2-129,2-14 0,-2 14 129,0-17-258,0 17 129,0 0-129,-8-7 0,8 7 0,-16 7-129,6 5 129,-2 2 0,1-2 129,0 5-129,2-3 129,3 0-129,2-2 129,4-12-129,0 17 129,0-17 0,7 5 0,1-5-129,2-4 0,1-4 129,-1-2-129,2-3 129,-3-1-129,0 1 129,-3-1-129,-1 3 258,-5 11-258,0-14 129,0 14-129,-8-1 0,-1 1 0,-1 6 0,0 6 0,-3-2 0,2 5-129,2-3 129,2 0 0,7-12 0,-5 13 129,5-13-129,0 0 0,6 0 129,2-7-129,1-5 129,2 0-129,0-5 129,-1 1-129,1 0 0,-2-1 0,-2 0 129,-3 2-129,-1 2 0,-3 2 0,0 11 0,-9-8 0,0 8 0,-2 4 0,1 7 0,-3 2 0,2 1 0,3 5 0,2-2 0,4-5 0,2-1 0,0-11 0,9 9 0,1-9 129,0-1 0,2-6-129,-3-5 129,2 3 0,-11 9-129,14-20 129,-14 20 0,6-13-129,-6 13 0,0 0 129,-7 0-129,7 0 0,-12 1-129,12-1 129,-11 14-258,11-14-774,0 12-2709,6-1-516,-6-11 0,18 14 0</inkml:trace>
  <inkml:trace contextRef="#ctx0" brushRef="#br0" timeOffset="388282.3056">20373 8738 1032,'-5'11'2322,"5"-11"129,0 0 0,0 0-516,0 0-645,0 0-258,-13 3-129,13-3-129,0 0-258,-9 6 0,9-6-129,-9 4-129,9-4 129,-7 1 0,7-1 0,-11 0-129,11 0 0,-13 0 0,5 0 0,-1-1-129,-5-2 129,3 3-129,-3-1 0,1 1-129,-2-1 129,-1 1-129,3 0 0,1 0-129,2 2 258,0 2-129,10-4 0,-10 8 0,10-8 0,0 0 0,-4 16 129,4-16-129,0 15 0,0-15 0,0 20 0,0-6 129,2 5 0,-1 1-129,-1-1 0,0 7 129,0 5-129,0 0 0,0 1 0,0 2 129,0 2-258,0-3 258,-1 4-258,-1-5 129,-1-3 0,2 0 0,0-4 0,-3-3 0,2-2 0,0 1 0,2-5 0,0-1 0,0-1-129,0-14 129,0 21 0,0-21 0,10 14 129,-10-14-129,17 4 0,-6-4 0,2 0 129,1 0-129,1-1 0,2-2 129,-3-1-129,-1 1 0,-3 1 129,1 2-129,-1 0 129,-10 0-129,10-1 0,-10 1 129,0 0-129,9 0 0,-9 0-258,0 0-387,0 0-2709,8 2-1161,-8-2 0,0 0-387</inkml:trace>
  <inkml:trace contextRef="#ctx0" brushRef="#br0" timeOffset="389440.4526">20468 8898 2451,'8'34'4515,"-1"-8"-1419,-7-3-258,9 14-387,-9-12-645,4 18-387,-4-10-516,0 4-258,0-6-258,0-2-258,-3-8 0,2-1-258,-1-8-258,2-12-774,0 0-1806,0 0-1677,0 0 129,0 0-258</inkml:trace>
  <inkml:trace contextRef="#ctx0" brushRef="#br0" timeOffset="389893.0101">20627 8893 2967,'3'30'3870,"-7"-1"258,-2 2-2580,-6 1-129,7 9 0,-4-8-258,8 8-258,-3-13-129,6 5 0,5-16-258,3 1-258,5-11-129,1-3 129,0-4-129,3-5 0,-1-5-129,-4-3 0,2-2 129,-2-1-129,-5-6 0,-2-2 0,-2 0 129,-4-3-129,-1-2 0,-7-2 0,-2-1 129,-4 3-129,-3 5 0,-2 2 0,2 7 0,-2 6-129,4 6 129,0 3-129,1 12-129,1 1-645,11 4-3354,-3 6-129,4-3-516,0-1 0</inkml:trace>
  <inkml:trace contextRef="#ctx0" brushRef="#br0" timeOffset="390185.5473">20841 9140 2967,'20'37'4386,"-15"-22"-387,-1 8-1806,-7-7-387,3 11-387,-8-10-516,2 8-129,-3-7-387,3-2-387,2-1-903,-3-6-2580,7-9-774,0 0-387,0 0 129</inkml:trace>
  <inkml:trace contextRef="#ctx0" brushRef="#br0" timeOffset="390542.5926">20974 8847 3612,'0'0'4644,"0"0"-129,8 3-2580,-8-3 129,3 19-774,-1-8-387,3 10-129,-3 0-258,3 7-129,-3-2-258,1 4 129,-1 2-258,0-4 129,-1 1-258,-1-2 258,0-5-258,0-1-129,1 0-645,-1-21-1419,0 13-2064,0-13-258,0 0-387</inkml:trace>
  <inkml:trace contextRef="#ctx0" brushRef="#br0" timeOffset="390835.6298">21092 8871 1419,'8'-2'4386,"-8"2"516,0 0-516,10 11-3225,-4 7 387,-4-4-387,7 8-258,-7 4-387,1 4-129,-1 2-129,0-2-129,-2 0 0,0-2-129,0-2-129,0-5 0,0-2-387,0-19-516,0 15-2709,0-15-774,0 0-387,5-7 0</inkml:trace>
  <inkml:trace contextRef="#ctx0" brushRef="#br0" timeOffset="391639.2319">21162 8709 3225,'0'0'4386,"0"0"-774,13 5-1548,-13-5-129,14 0-516,-14 0-387,19-1-129,-7-3-387,2 3-129,-4-1-129,4 2-129,-1-4 0,-1 4 0,0 0 0,-1 0-129,-4 3 129,3 1-258,-10-4 129,13 4 0,-13-4 0,9 7 129,-9-7-129,0 0 0,5 14 129,-5-14 0,0 11 0,0-11 0,-3 17 0,3-17 0,-4 21 0,4-7 0,-1 2-129,2 1 129,-1 4-129,0 4 0,0-4 0,0 3 0,0 7 0,1-2 0,0 1 0,3 0 0,-1 0 0,1 1 0,-1 0-129,2 0 129,1-4 0,-1-2 0,-1-1 0,-1-2 0,-1-5 0,-2-1 0,0-5 129,0-11-129,-5 17 0,5-17 0,-13 10 129,4-6-129,-1-1 258,1 0-258,-1-1 0,1 2 0,0-2 129,9-2-129,-11 4 0,11-4 0,0 0-129,0 0-258,0 0-774,0-10-3225,0 10-258,5-12-645,-5 12 387</inkml:trace>
  <inkml:trace contextRef="#ctx0" brushRef="#br0" timeOffset="405787.5285">15890 10790 1935,'0'0'2838,"0"0"-258,9 0-516,-9 0-258,0 0-129,0 0-645,0 0-387,-7 0 0,7 0-129,0 0-129,-10 9 0,10-9-129,-12 7 129,12-7 0,-12 5-129,3-5 129,1 1 0,-4-1-129,3 0 0,-4 0-129,-1-2 129,1-2-258,0 1 129,0 0 129,2 2-129,-2-1 0,3 2 0,-1 0 129,11 0 0,-14 8-129,14-8 129,-11 9-129,11-9 0,-6 13 0,6-13 0,0 14 129,0-14-258,1 22 129,2-9-129,2 0 0,-2 4 129,2-1 0,-1 0-129,-3 7 129,1-2-129,-2 0 129,0 0-129,0 2 129,0-3-129,-2 1 0,0-2 0,-1 1 0,0-5 0,-2 0 0,4 0 0,-3-2 0,4-13-129,-2 18 129,2-18 0,0 19 0,0-19 0,0 11 0,0-11 0,0 0 0,12 16 0,-12-16 0,15 7 0,-6-3 0,2-2 0,1 1 0,1 1 0,0-2 0,0 2 0,1-2 0,-1 0 0,-1 1 0,-2-2 0,-1 0 0,-9-1 0,11 0 0,-11 0 0,0 0-258,0 0-516,11 1-2193,-11-1-1419,0 0-387,0 0 0</inkml:trace>
  <inkml:trace contextRef="#ctx0" brushRef="#br0" timeOffset="406907.1706">16109 10854 258,'0'0'3741,"0"-15"-258,0 15-1161,0 0-129,0 0-129,0 0-516,0 0-387,4 15-387,-1 1-258,0 0 258,0 6-516,-1 2 0,0 6-129,0-1 129,-2 1-258,0-1 129,0-4-129,-2 1 0,-1 0 129,0-10-129,2-2 0,1-14 0,-3 17 0,3-17 0,0 0-258,5 1-774,-5-1-2967,5-12-258,-5 12-258,10-24 129</inkml:trace>
  <inkml:trace contextRef="#ctx0" brushRef="#br0" timeOffset="407513.7476">16383 11053 3354,'13'18'4644,"0"1"-387,-7-2 0,-6-17-2838,9 28-129,-7-16-387,2 8-258,-4-4-258,0 2 0,0-3-258,1-1 129,-5-1-516,4-13-129,-5 20-1032,5-20-2838,0 0-258,-10 0-258,7-8 0</inkml:trace>
  <inkml:trace contextRef="#ctx0" brushRef="#br0" timeOffset="409394.9866">16623 10815 645,'0'0'3999,"0"0"516,0 0-387,14 15-2322,-14 1-387,7 10-258,-7 1 0,8 10-387,-7-4-129,4 4-258,-4 0 129,1-4-387,-2-2 0,0-4-129,0-6-387,-2-11-516,2 5-1806,0-15-1548,-7 7-258,7-7-258</inkml:trace>
  <inkml:trace contextRef="#ctx0" brushRef="#br0" timeOffset="409645.5184">16511 11038 3999,'-19'-15'4644,"19"15"129,-5-15-387,3 5-2580,12 10-645,1-11-645,12 9 129,2-7-516,7 1-129,2 3-645,-1-5-774,5 2-2709,-6 0-645,-1 0 0,-7 1-129</inkml:trace>
  <inkml:trace contextRef="#ctx0" brushRef="#br0" timeOffset="410178.5861">16890 10820 2451,'9'-7'4773,"-9"7"-129,0 0-387,6 12-2580,-6-12 0,-6 31-645,-3-12-387,5 6-129,-2 3 258,4 0-516,-1-2 258,3-2-258,10-4 0,2-3-129,0-7 0,5-7 0,2-6-129,3-6 0,0-6-258,1-6 258,-1 0-129,2-3 129,-3-2-258,4 4 258,0 1-129,-3 5 0,2 0 258,-3 7-258,-3 4 129,0 5 0,-3 6 0,-2 8 0,-4 7 258,-2 8-387,-1 0 387,-1 2-258,-3-2 129,-2-1-129,0-6 129,-3-4-129,-5-4 0,-4-10 129,-4-4 129,-4-7 129,-6-10-129,-3 1 129,-4-6-258,-5-4 129,-3-4-129,-1-5 129,-1-1-387,5 6 258,0-4-258,8 5 0,5 3 258,3 3-258,10 10 129,2 7-129,10 6-129,0 0-258,7 7-645,-7-7-2322,30 12-1161,-6-3-645,7-1-129</inkml:trace>
  <inkml:trace contextRef="#ctx0" brushRef="#br0" timeOffset="410538.1316">17230 10744 4902,'24'-8'5160,"-11"8"-516,0 1 129,3 0-3225,3 16-516,-3 0 0,7 12-258,-6-1 0,4 7-258,-5 7 0,-4 3-258,-5 3 129,-4 0-258,-3-2 129,-3-2-387,-4 1 0,-2-12-516,6-5-3741,-4-10-258,7-18-645,0 0-258</inkml:trace>
  <inkml:trace contextRef="#ctx0" brushRef="#br0" timeOffset="423838.3206">16278 10880 1032,'0'-16'3999,"0"16"258,0 0-1419,0-10-645,0 10-516,0 0-387,0 0-387,-7 1 0,7-1-516,-10 10 0,10-10-129,-9 21 0,4-10 0,-2 0 0,3 4-129,-1 6 129,1-4-129,4 1 129,0 2-258,0-1 516,7 0-516,1-3 258,4-3-129,-2-7-129,4 0 129,1-6-129,1-4 129,-2-8-129,2-3 0,-3-3-129,-3-4 129,-1 2-129,-2-2 129,-5 1-258,-2 0 258,0 2 0,-9 2 0,0 4 0,-3 0 129,-4 7-129,1 4 0,-2 2 0,3 4-129,1 9-258,-1-3-1032,11 5-2838,1-1-129,2-2-516,0-12-129</inkml:trace>
  <inkml:trace contextRef="#ctx0" brushRef="#br0" timeOffset="429490.0383">20166 9756 1161,'78'-15'2451,"-31"7"-129,6 3-516,4-5-258,7 8-516,-2-2-387,5 2-258,-1 2-258,1 0 129,-4 0-129,-5 0 0,-1 0 0,-6 1 0,-6 0 0,-3 2 0,-8-2 129,-1 1-129,-7 1 129,-2-2-129,-2-1 129,-5 2 129,-3-2-258,-4 4-129,1 1-516,-11-5-1935,0 0-1419,8 12-258</inkml:trace>
  <inkml:trace contextRef="#ctx0" brushRef="#br0" timeOffset="457632.612">12447 16114 516,'59'-35'4128,"-25"16"258,0 4-1935,5-14-129,12 17-516,-3-22-258,16 10-129,3-17-516,14 2-129,1-12-387,12-2 0,1-8-258,3 0 0,4 4-387,-7-3-516,-3 12-3483,-15 15-516,-15 10-129,-19 9-387</inkml:trace>
  <inkml:trace contextRef="#ctx0" brushRef="#br0" timeOffset="467976.9255">13958 15947 2580,'0'0'3870,"6"12"-774,-6-12-774,0 28-774,0-15-516,0 16-129,0-6-516,-2 7-387,0 0-903,-3-2-1806,-2-11-1161,3 6-387,4-23 259</inkml:trace>
  <inkml:trace contextRef="#ctx0" brushRef="#br0" timeOffset="468978.0526">14464 15208 1032,'7'-6'4257,"-7"6"258,0 0-1806,0 0-516,-6 0 0,6 0-645,-14 3-774,4 5-387,-1-4-129,-2 2 0,-3-3-129,-2 1-129,-2 1 129,-5 1-129,1-4 0,0 2 0,1-3 0,1 5 0,0-2 0,8 2 0,0-3 0,14-3 0,-9 10-129,9-10 258,0 19-258,0-19 129,16 21 0,-5-7 0,-1 6 0,4 3 129,-4 5-129,0 3 0,-3 5 0,-3 6 0,-1-1 129,-3 8-129,0 1 0,-4-2 0,-2-1 129,2-5-258,-1 3 258,0-10-129,4-5 0,1-8 0,2-5 0,7-8 129,2-8-129,3-1 258,2-4 0,5-6 0,-2-6 258,3 4-258,-5-3 0,2 2 0,-2 5-129,-3 1 0,-2 1-387,-2 1-129,0 5-1032,-10 0-2580,0 0-645,9-4 0,-9 4-516</inkml:trace>
  <inkml:trace contextRef="#ctx0" brushRef="#br0" timeOffset="469381.6039">14592 15466 2709,'2'-51'4773,"-1"31"-129,-1 1-258,0 19-2322,3-13-645,1 20-258,-4 4-387,3 15-129,-2 3-258,0 5 0,-1 3-258,2 0 0,-2 0-129,3-3 129,-3-9-258,0-2-129,2-1-516,-2-22-774,5 21-1677,-5-21-1290,0 0-258,0 0-387</inkml:trace>
  <inkml:trace contextRef="#ctx0" brushRef="#br0" timeOffset="469664.1398">14716 15669 2322,'31'7'4515,"-17"5"-129,-4 9-903,-6 0-903,3 11-1032,-7 0-645,0 7-516,-7-2 0,0 1-387,-2 1-387,-1-15-516,8 0-2967,-2-7-387,4-17-387,0 0 0</inkml:trace>
  <inkml:trace contextRef="#ctx0" brushRef="#br0" timeOffset="470130.699">15096 15432 1677,'4'-20'4257,"-2"9"0,-2-4-129,0-8-2451,0 12-516,-3-12-258,3 10-129,-3-4-387,-1 6 0,-3-4-258,7 15 129,-17-2 0,5 4-129,-2 17 0,-3 6 129,0 5 0,0 13 129,1-3-129,2 4 258,2-2-387,7-4 129,5-5 0,3-10-129,6-10 0,5-6-129,2-7 0,4-7 129,-1-8-129,0-6 0,0-5 129,-4-4-129,-4 0 0,2 1 0,-4-2 129,-4 5-129,0 6 129,-3 9-129,-2 11 129,0 0-129,0 0 129,5 21 0,-5 7-129,2 5 0,-2 5 129,0 2-129,3 2 0,-2-2 0,0-1 129,-1-6-129,0-2 0,0-6-258,0-4-387,0-21-2064,0 14-1677,0-14-387,0 0-387,0-19 0</inkml:trace>
  <inkml:trace contextRef="#ctx0" brushRef="#br0" timeOffset="470637.7634">15251 15158 5934,'-7'-11'5031,"7"11"-387,0 0-387,0 0-3225,0 0-387,4 0 0,6-3-258,7-3 0,0-3-129,6 4 0,-5-3 0,3 2-129,-4 2 0,-1 3 0,-4 1 0,-4 5 0,-6 8-129,0 4 258,-2 6-129,-2 1 0,-3 5-129,0 5 129,1 0-129,1-1 129,0 5-129,3-3 0,0 1 0,0 1 0,3-3 0,3 0 0,0 1 0,1-2 0,-2-1 0,0-1 0,-1-3 129,-1-3-129,-3-1 129,0-2 0,-8-3 0,-1-3-129,-6-3 129,-1-1-129,-1-2 0,-1-3 0,0-1-129,2-6-516,16 0-3483,-19 1-258,19-1-774,-10-4-129</inkml:trace>
  <inkml:trace contextRef="#ctx0" brushRef="#br0" timeOffset="471970.4326">12385 16285 1935,'-8'-10'3870,"8"10"129,0 0-1677,-5 19-516,4 5-1161,1 2 0,1 7-645,2 5 258,-1-1-129,1 1-129,-1-1 129,1-2-129,1-8 129,3 3-129,3-12 129,4-4-258,3-4 129,7-2 0,5-1 0,7-6 129,2-1-129,6 0 129,2 0-129,6-4 129,1 1 129,4 2-258,1 0 0,2 1 0,4 0 0,-1 0 0,-2 2 0,-2 5 0,-1-1 0,-4-2 0,-3-1 0,-5 2 129,-1-1-129,-4-4 129,1 0 0,-3 0 129,-4 0-258,0 0 129,-4-2 0,-4-1 0,-4-4 0,-2 1 0,-6-8 0,-1 2 129,-5-5 0,-1-3 129,-6-9-129,5-2 0,-6-5 129,3 2-129,-2 1 0,2 6 0,-4 1-129,4 7 0,-4 19-1290,0 0-3096,7 7-258,-7-7-645,0 26 258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0:45.5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 28 645,'0'0'2709,"0"0"-387,0 0-387,0 0-258,0 0-129,0 0-258,0 0-129,0 0-129,0 0 0,0 0-258,-11-16 129,11 16-258,0 0 258,0 0-387,0 0 0,0 0 0,-19-13-129,19 13-129,0 0 0,-15 0-129,15 0 0,0 0 0,-18 10-129,18-10 129,-14 16-129,14-16 129,-8 20-129,8-20 258,-6 24-258,6-10 129,0-14-129,0 28 129,0-28-129,8 26 129,-8-26 0,17 16-129,-17-16 0,27 12 0,-27-12 129,25 5-129,-25-5 0,26 0 129,-26 0-129,24-3 0,-24 3 129,20-13-129,-20 13 129,18-18-129,-18 18 0,8-25 0,-8 25 0,1-28 129,-1 28-129,0-25 0,0 25 0,-14-25 0,14 25 0,-18-21 0,18 21-129,-19-8-129,19 8-903,-20 2-2967,20-2-258,0 0-387,-18 14-129</inkml:trace>
  <inkml:trace contextRef="#ctx0" brushRef="#br0" timeOffset="8132.0326">134 237 1548,'0'0'2451,"0"0"-129,0 0-258,0 0-258,0 0-258,0 0-129,0 0-129,0 0 0,0 0-258,0 11 0,0-11-129,0 17-129,0-17-129,0 25-129,-5-9 0,5 11-258,-1 3 258,1 4-387,-1 3 0,1 4 0,-2 1-129,1 6 0,1 0 0,-4 0 0,2-2 0,2 3 129,0-2-258,0 1 258,0-1-258,2-3 129,-2-4 0,0-3 0,0-5 0,0-7 0,0-4 0,0-6 0,0-15 0,0 0 129,0 0-129,0 0 0,0 0-129,0 0 129,0 0-258,0-18-516,0 18-1419,0 0-2193,8-21 0,-8 21-645,0-14 516</inkml:trace>
  <inkml:trace contextRef="#ctx0" brushRef="#br0" timeOffset="16175.554">-967 1319 516,'-9'10'3741,"9"-10"0,-13 22-258,13-22-774,0 25-387,0-25-645,0 32-258,0-16-258,7 15 0,-7-7-387,7 12-129,-4-7-129,4 7-129,-3 0 0,-1 6-129,1-8-129,-1 1-129,-2 0 129,0-2-129,-1-4 0,0 2-129,0-8 0,0-2-387,0 2-387,0-23-1032,0 0-2451,0 0-387,0 0-258,0 0-129</inkml:trace>
  <inkml:trace contextRef="#ctx0" brushRef="#br0" timeOffset="16648.1138">-967 1749 2580,'6'-14'4902,"6"-4"-258,-12 18 129,26-11-2451,-19-5-774,13 15-129,-4-5-645,6 6-129,-4 0-258,5 1-258,-1 5 0,-1 7-129,1 1 129,-4 4-129,0-1 0,-1 1 0,-4 2 0,-4-1 0,-3 2 0,-5-1 0,-1 1 0,-7-4-129,-5 2 129,-8-2 0,1-2 0,-5 0 0,-1 1 0,-2-6 0,1-1 0,2-3 0,2-4 129,2-1-129,2-1 0,18 0 0,-18-4 0,18 4 0,0 0 0,-7-14 0,7 14-258,0 0-387,24 9-2193,-24-9-1677,28 9-258,-28-9-516,30 16 129</inkml:trace>
  <inkml:trace contextRef="#ctx0" brushRef="#br0" timeOffset="17391.7085">-442 1647 4773,'0'0'4644,"0"0"-129,0 0-258,0 0-3096,0 0-258,0 0-258,0 0-129,0 20 0,1-1-258,3 11 0,-1 0-129,0 3 0,0 0-129,1 5 129,-1-2-129,-1-8 0,7-2 0,-5-5-129,-4-21 129,12 19 0,-12-19 0,16 0 0,-11-18 0,1-2-129,0-6 129,-5-2-129,0-2 0,1-4 0,-2 8 129,0 1-129,1 1 0,-1 5 129,1 5 0,-1 14-258,13-16 258,-13 16 0,15-3 0,-15 3 0,24 0 0,-9 3 0,-15-3 0,28 11 0,-28-11 0,23 8 0,-23-8 0,19 4 0,-19-4 0,0 0 0,20 0 0,-20 0 0,0 0 258,8-20-258,-8 20 0,6-24 0,-6 24 0,0-20 0,0 20 0,-7-14 0,7 14 0,-17-8 0,17 8-387,-20 0-387,20 0-2580,-9 17-903,9-17-516,-5 16-129</inkml:trace>
  <inkml:trace contextRef="#ctx0" brushRef="#br0" timeOffset="18119.8008">142 1610 2580,'-18'3'4257,"18"-3"0,-18 0-1806,18 0-258,0 0-516,0 0-258,-24 1-387,24-1-258,0 0 0,-20 8-129,20-8-258,-20 7 0,20-7 0,-27 10-129,12-2-129,15-8 129,-27 20-258,15-4 129,0 2 0,6 1 0,-1 4-129,5 0 129,2 4-129,0-3 258,9 3-258,6-8 0,2-5 0,5-3-258,3-3 258,-1-7 0,-1-1 0,-2-4 0,-4-11 0,-17 15 0,25-26 258,-19 9-258,-1-5 0,-3 1 0,-2 2 0,0-3 0,0 1 0,0 5 0,-4 0 0,4 16 0,-9-19 0,9 19 0,0 0 0,0 0 0,0 0 0,-14 21 129,14-2-129,0 2 0,2-1 0,6 5 0,0 3 0,4-2 0,-3 1 0,5-8 0,-4-2 0,-10-17-516,29 35-1161,-29-35-2838,24 0-258,-24 0-258,18-16-516</inkml:trace>
  <inkml:trace contextRef="#ctx0" brushRef="#br0" timeOffset="18623.8649">351 1618 7353,'0'0'4773,"-5"8"129,6 8-645,-1-16-3225,0 27-387,-1-9-258,1 6 0,0 0-129,5 1-129,-4 0 0,4 0 0,-1 1 129,1-7-129,-5-19-129,19 22 129,-19-22-129,20 0 0,-20 0 0,28-19 0,-12 0 0,0-7 0,3 3 0,0-7 0,-2 7 0,0-2 0,2 3 0,-5 5 0,-14 17 0,21-20 0,-21 20 129,15-2-129,-15 2 0,7 10 0,-3 5 0,1 7 0,-3 0 0,1 6 129,-1 0-258,-1-2 129,3 0 0,-1-4-129,5-1-516,-8-21-1935,0 0-1935,18 12-516,-18-12-258,20-3-129</inkml:trace>
  <inkml:trace contextRef="#ctx0" brushRef="#br0" timeOffset="19015.9147">963 1667 1935,'0'-20'4902,"0"20"-258,-4-25-129,4 25-2451,-10-22-258,10 22-645,-16-7-129,16 7-387,-27 0-129,27 0-129,-35 15 0,18 3 0,-2 1 0,4 3-129,-1 1-129,9 7 0,5-2 0,2 1 0,2-2 0,12-1-129,3-6 0,0-1 0,5-5-129,2-8-129,5 2-387,-9-14-1290,17 3-2838,-12-11-258,6 0-258,-6-8-387</inkml:trace>
  <inkml:trace contextRef="#ctx0" brushRef="#br0" timeOffset="19539.4812">1097 1307 5160,'0'0'5160,"-15"0"-387,15 0-258,-13 15-2967,13 13-387,0-8-258,0 16-258,7-1-129,3 8-129,-3 0-129,1 4-258,-1 1 129,0 0-129,0-4 129,0-3-129,0-4 0,-3-9 0,3-2 0,-1-9 0,-6-17 129,0 0-129,22 8 0,-22-8 0,16-27 0,-9 3 0,1 0 0,0-2 0,1 4 0,-2-6 0,1 9 0,0 2 0,-8 17 0,13-19 0,-13 19 0,18 0 0,-18 0 0,18 14 0,-7 4-129,-2 2 129,0 6 0,1 1 0,-3-2 0,2-2 0,-2 3-129,-5-9-774,18-1-3741,-20-16-258,15 9-258,-15-9-387</inkml:trace>
  <inkml:trace contextRef="#ctx0" brushRef="#br0" timeOffset="20616.1178">1863 1285 4902,'-20'15'5160,"20"-15"-516,-29 18 129,0-14-3225,16 19-258,-11-14-387,10 15-129,-9 1-129,13 9-387,-5-5 129,8 4-258,5 4 129,2 2-129,7-1 0,6 2-258,5-9 258,1 4-258,5-2 0,-2-8-387,10 8-1548,-11-13-2838,-1-4-129,-3-12-387,-2-1-129</inkml:trace>
  <inkml:trace contextRef="#ctx0" brushRef="#br0" timeOffset="43271.4948">2169 1405 1806,'10'-16'4902,"-10"16"-258,0 0-258,0 0-2064,-1-17-387,1 17-516,0 0-258,0 0-258,0 0-258,0 0 129,0 0-258,0 0-129,0 0-129,0 0 0,0 12 0,0 10-258,-2 4 129,-2 5-129,1 5 0,1 7-129,-4 0 129,6 0-129,0-1 129,0-6 0,0-1-129,0-3 129,6-7 0,-1-5 0,2-2 0,2-4 0,-9-14 0,19 19 0,-19-19 129,25 8-129,-7-8 0,-1 0 0,4 0-129,0 0 129,4-2 0,0 2 129,-1-1-129,1-1 0,0 2 0,-4 0-129,-3 0 0,-3 0-258,5 5-516,-20-5-2709,0 0-1161,7-11-516,-7 11-258</inkml:trace>
  <inkml:trace contextRef="#ctx0" brushRef="#br0" timeOffset="43535.5283">2231 1631 6837,'11'-9'5160,"-11"9"-387,28-12-1548,-3 12-2193,-10-5 0,13 5-258,-7-8-387,1 8-258,1 0-516,-23 0-1548,23-6-2451,-23 6-387,0 0-387,0 0-129</inkml:trace>
  <inkml:trace contextRef="#ctx0" brushRef="#br0" timeOffset="43759.5568">2153 1367 6450,'-11'-16'5289,"11"16"-258,19-15-645,12 15-2967,-9-5-516,16 5-258,-8-3 0,9 3-516,2 0-774,-12 0-2064,9 0-1935,-7 6-387,-4 2 0,-4 0-645</inkml:trace>
  <inkml:trace contextRef="#ctx0" brushRef="#br0" timeOffset="44135.6045">2798 1705 8901,'0'32'5289,"-7"-12"-258,6 7-258,-8-5-3999,9 7-129,-1-4-258,1 1-129,0-7 0,1 4-129,-1-23-129,10 15 0,-10-15-258,0 0-516,26 8-3999,-26-8-129,3-8-387,-3-11-387</inkml:trace>
  <inkml:trace contextRef="#ctx0" brushRef="#br0" timeOffset="45359.7599">3373 1779 1935,'-14'-19'4902,"14"19"0,-22-30-774,22 30-1548,-22-30-774,22 30-387,-17-30-258,17 16-387,-11-8-258,8 4 0,0-10-258,3 0 129,0-2-258,0-1 129,0 5-129,0-4 129,0 1-129,2 9 129,2 4-258,-4 16 258,6-19-258,-6 19 0,0 0 129,18 0-258,-18 0 129,12 19 0,-6-3 0,-1 2 0,1 5 0,-3 4-258,-1-5 258,-2 0 0,0-1-129,-5-4 0,-3 2 129,-2-5-129,-6 3 129,0-3 0,0-1 0,-3 2 0,1-1 0,2-2 0,1 1 0,15-13 0,-18 22 0,18-22 0,-6 22 0,6-22 0,5 18 129,-5-18-129,22 11 0,-22-11 129,31 7-129,-15-5 0,2-2 0,-1 0 129,0-3-129,0-2-129,-1 5-516,-10-12-2838,9 7-1419,-15 5-258,17-9-258</inkml:trace>
  <inkml:trace contextRef="#ctx0" brushRef="#br0" timeOffset="46179.364">3666 1740 774,'0'0'4257,"-7"14"516,7-14-387,-11-8-2064,11 8-645,0-21-258,0 21-516,11-24 0,-11 24 0,7-29-258,-7 29-129,4-35 0,-3 19-129,-1-8 129,0 2-258,-8-11 0,7 4 129,-6-3-258,5-1 129,-5-3-129,6 7 0,0-1 0,1 8 0,0 1-129,4 5 129,-4 16-129,14-16 0,-14 16 129,18 0-129,-18 0 0,21 11 0,-21-11 0,19 25 0,-19-25 0,18 29-129,-11-13 129,-4 0 0,0 1-129,-3-3 129,-8 4-129,-8 1 0,-1 3 129,-1-2-129,-4-1 0,-3 4 0,-1 0 0,-1 1 0,8-1 129,0 1 0,3-3 0,7-4 0,5 0 0,4-1 129,3 1-129,-3-17 0,28 20 129,-10-14-129,0 0 129,4-2-129,-2-4 129,-1 0-129,1 0 129,-3-2-258,-2-1-129,-5-15-1806,-10 18-2709,22-16-258,-22 16-516,19-19 0</inkml:trace>
  <inkml:trace contextRef="#ctx0" brushRef="#br0" timeOffset="46983.9662">4056 1354 5160,'0'0'5289,"0"0"-129,0 0-516,0 0-2709,0 0-645,0 0-645,0 0 129,1 19-516,-1-19 0,0 28-258,0 0 258,0-2-387,-1 3 129,-2-1 0,-1 4 0,3-4-129,-1 5 129,2-9-129,0 1 129,0-1 0,0-2 0,6-6 129,2 0-258,-2 3 258,-6-19-129,18 22 0,-18-22 0,25 9 0,-25-9 129,28 10-129,-9-10 129,4 0 0,-2 0 0,1 0-129,3 0 129,1 0-129,-1-7 129,-1 4 0,-3 0-258,-6 0-258,6 3-516,-21 0-3741,0 0-258,0 0-258,11-10-645</inkml:trace>
  <inkml:trace contextRef="#ctx0" brushRef="#br0" timeOffset="47507.5326">4052 1307 7740,'0'0'5289,"0"0"-387,0 0-129,14 1-3612,4-1-129,11 0-258,0 0-387,5 0 0,-2-1-258,-3 1-129,6 0-1032,-14 0-3870,5 4 129,-9 1-645,0 7-129</inkml:trace>
  <inkml:trace contextRef="#ctx0" brushRef="#br0" timeOffset="47259.5012">4124 1616 6837,'0'0'5289,"0"0"-129,0 0-387,3-23-3483,21 23-258,-9-5-129,9 5-516,-6-5 0,6 0-129,-4 4-258,-1-1 0,0 2-387,-19 0-903,28-3-3612,-28 3 0,0 0-516,0 0-129</inkml:trace>
  <inkml:trace contextRef="#ctx0" brushRef="#br0" timeOffset="48072.6043">4514 1683 7224,'0'0'5160,"0"0"-129,0 0-129,0 0-3483,7-11-774,11 11 129,-18 0-387,33-8-129,-18 8 0,2 0-258,-17 0 129,22 17-129,-18 2-129,-3-2 129,-1 9-129,-4-1 0,-4 0 0,-3-1 0,-5 0 0,5-5 0,-1-2 129,12-17-129,-16 25 129,16-25 0,0 0 0,-14 16 129,14-16-258,0 0 258,12 0-129,-12 0 0,26 0 129,-6-4-129,1 0 0,-2-1 0,1 0-129,-4-4-387,15 9-3999,-17-6-258,1-2-516,-15 8-258</inkml:trace>
  <inkml:trace contextRef="#ctx0" brushRef="#br0" timeOffset="48423.649">4605 1168 9288,'43'9'5289,"-18"9"-258,-2-9-387,10 22-3741,-4-6-129,9 14-129,-6 2-129,6 13-258,-6-2 129,-6 4-387,-4 2 258,-5 1-129,-7-3 0,-6-2-129,-4-7 0,0-13 0,-1-3 0,-6-12-258,8 1-903,-1-20-3999,0 0 129,-19-19-645,16-4-387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13.6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1134 2301 5547,'0'0'5160,"0"0"-387,0 0-1419,0 0-1548,11 5-387,-11-5-516,37 24-129,-12-8-258,8 8 0,2 1-129,7 3-129,2 2 0,2 3-258,-2 3 129,0 0-129,-2-5 129,-3 2-129,-4-6 0,-5-5 0,-4-3 0,-3-3 0,-5-5-129,-18-11-258,20 16-387,-20-16-2451,0 0-1548,-10-9-516,10 9-387,-24-9 258</inkml:trace>
  <inkml:trace contextRef="#ctx0" brushRef="#br0" timeOffset="547.5694">1726 2709 3999,'-36'9'5031,"18"1"-258,4 12-1677,-11-17-903,24 23-645,-17-18-516,18 13-129,0-3-516,14-2 0,-2 1-129,13-9 0,2-4-129,3-6 0,4 0-129,-2-11 129,-2-8-129,-3-3 0,-5-5 129,-4 0-129,-8 2 0,-3-2 0,-7 2 0,-6 4 0,-9 7-129,-9 3 0,-1 11-645,-14-1-2709,10 7-1290,-6 6-387,7 7-387</inkml:trace>
  <inkml:trace contextRef="#ctx0" brushRef="#br0" timeOffset="1472.1869">1814 2894 2580,'0'0'4773,"0"0"-387,-19 0-1290,19 17-645,0-17-516,0 34-645,-2-12-258,4 15-129,-2 1-258,8 13-129,-1 1-258,3 5 0,2 9-129,2-2 258,-3 4-258,2-3-129,-2-3 129,-4-4-258,0 1 258,-4-7-258,1-6 258,-3-4-258,-1-9 129,0-7 0,2-9 0,-2-17-129,0 0-258,15 0-516,5-6-2838,-15-18-1032,6 3-516,-8-5-129</inkml:trace>
  <inkml:trace contextRef="#ctx0" brushRef="#br0" timeOffset="1983.7519">1799 3868 6063,'-21'-6'5031,"21"6"-258,-22 0-1806,4-3-1548,18 3-516,-14 11-387,12 14 129,-2-6-258,4 10-129,6-8 0,9 8-129,2-4 129,6-1-129,7-11 0,2-2-129,0-11 0,-2-2 0,-2-11 0,0-5 0,-10-4 0,-2 1 0,-8-5 0,-7 3 0,-1-1 0,-9 5 0,-10 0 129,-3 2-129,3 3-129,-2 4 129,3 2-387,1-3-387,17 11-2064,0 0-1806,0 0-516,0 0-258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16.4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275 77 5160,'20'-26'4902,"-20"26"-129,4-28-1548,-4 28-1548,-3-15-516,3 15-387,-15-6 0,15 6-258,-28-1-129,11 1 0,-4 0-129,0 7 0,-4 4-129,-4 0-129,0 2 258,1 2-258,3 2 129,3-3-129,3 2 0,7-2 129,12-14-129,-7 25 0,7-25 0,14 26 129,3-15-129,6-2 129,5 2-129,3-1 0,2 4 0,1-2 0,1-1 0,-3 6 0,-2-5 0,-5 7 0,-7 0 0,-2-4 0,-9 4 0,-7-2 129,-6-2-258,6-15 129,-32 25 129,7-15-129,-6-4 129,-1-1-129,0-1 0,-1 3 129,5-7-129,3 0 0,3 0 0,6-2-129,16 2-258,-8-15-1419,16 13-2709,-8 2-774,38-11 129,-19 6-645</inkml:trace>
  <inkml:trace contextRef="#ctx0" brushRef="#br0" timeOffset="624.0793">598 414 8127,'-7'-11'5418,"7"-3"-129,0 14-387,0-31-3741,0 31-516,13-28 0,-13 28-258,24-18-129,-24 18 0,23-5-258,-23 5 129,20 8-129,-13 6 0,-4 8 0,-3 1-129,-2 2 129,-6 6-129,-2-1 129,-2 0-129,-4-3 129,-2 1-129,1-1 258,4-6-258,-1-5 129,14-16 0,-24 25 0,24-25 0,0 0 0,0 0 129,0 0-129,0 0 0,8 9 129,10-9 129,3 0-129,3 0 129,1-2-129,-1-1-129,-2 2 129,0 1 0,-2 0-387,-5 0-129,6 8-516,-21-8-4128,0 0-258,15 3-129,-15-3-903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08.5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-387 2332 1,'10'-18'2966,"-10"18"-386,0 0 129,8-22-258,-8 22-258,0 0-258,0 0 129,0 0-516,0 0-258,0 0-129,0 0-129,0 0-258,0 0-129,0 0-129,-15 3-129,-3 8 0,-2 8-129,-11 4 0,-1 3 0,-7 3-129,-4 3 0,-7 1 129,0-1-258,-4 5 129,1-1-129,5-6 129,-2 1-129,4-5 0,6 1 0,3-5 129,10-5 0,4-5 0,8-4-129,15-8 129,-18 11-129,18-11 0,0 0 0,0 0 0,0 0-129,19 0 0,-19 0-258,30-8-258,-19-12-1806,10 17-2322,-21 3-258,30-16-516,-30 16-129</inkml:trace>
  <inkml:trace contextRef="#ctx0" brushRef="#br0" timeOffset="1568.1987">-1177 2791 645,'-10'-14'774,"10"14"258,0 0 129,0 0 258,0 0 258,-12-20 0,12 20 0,0 0-258,0 0 0,0 0-258,0 0-387,0 0 129,0 0 0,-17-8-258,17 8-129,0 0 129,-20 19 0,20-19-129,-15 23 0,8-7 0,7 6 0,0-3-129,4 6 129,5-6-258,9 1 129,0-2-258,8-3 129,-3-11 0,5 1-129,-1-5 0,0-5-129,-2-9 129,-4-2-129,-6-2 0,-1 0 0,-6-1 0,-8 0 0,-2 0 0,-9 0 129,-8 3-129,-3 4 0,-2 1 0,1 3 0,0 5-258,1-2-258,22 5-2193,-18 5-1677,18-5-516,0 0-258,4 17 0</inkml:trace>
  <inkml:trace contextRef="#ctx0" brushRef="#br0" timeOffset="2336.2967">-1236 3021 1032,'0'-17'3225,"0"17"-645,0-17-258,-1 0-258,1 17-258,-3-16-129,3 16-129,0 0-258,0 0 0,-5 9-516,5 15 0,-3-1-258,3 14 129,0 7-129,8 7-129,-4 2-129,9 15 129,-5-5-258,6 8 0,-1-6 0,-2 7 0,0-8-129,0 2 0,-4-3 129,0-1-258,-1-5 258,-1-7-129,-1-2 0,1-10 0,-5-7 0,2-4 0,-2-12 0,0-15 0,0 0 0,0 0 0,0 0-258,0 0-258,-2-10-903,-12-14-2580,14 24-645,-9-28-129,9 28-387</inkml:trace>
  <inkml:trace contextRef="#ctx0" brushRef="#br0" timeOffset="2740.348">-1185 4004 4773,'-19'0'4644,"-3"0"0,22 0-258,-28 0-3096,27 17-129,1-17-516,-8 29 129,8-29-387,0 33 0,0-33-129,27 26 0,-7-12 0,4-4-129,1-10 0,5 3-129,0-3 129,-1 0-129,-4-9 0,-3-4 129,-5-1-129,-6 0-129,-4-2 129,-7-7 0,-3 0 129,-6 3-258,-5 4 0,-6-6-387,20 22-1161,-35-19-2838,35 19-387,-29-15-129,29 15-258</inkml:trace>
  <inkml:trace contextRef="#ctx0" brushRef="#br0" timeOffset="3739.9749">-2221 3352 4644,'0'-21'4773,"0"21"0,0-27-1290,0 27-1290,0-19-774,0 19-258,0 0-516,-12-14-258,-6 14 0,0 0-258,-6 11 0,-1-1 0,-6 4 0,-1 3 129,0 4-258,1 1 129,1-2 0,10-1-129,4-3 129,9 0-129,7-2 129,0-14-129,23 24 129,4-15-129,5 4 0,3-4 129,2 2-129,1 3 0,-3 0 0,-6 3 0,-3 2 129,-6 3-258,-5-2 258,-6 1-258,-8-1 387,-1 1-387,0-6 258,0-15-129,-17 26-129,17-26 258,-28 12-129,12-10 0,-2-2 0,-1-2 0,1-3 0,3 1 0,15 4 0,-25-13 0,25 13-129,0 0 0,0 0-516,-11-20-1419,11 20-2709,8 0 129,8 0-645,-16 0-129</inkml:trace>
  <inkml:trace contextRef="#ctx0" brushRef="#br0" timeOffset="4032.5121">-2005 3595 7740,'3'-17'5160,"-3"17"-258,0 0-516,0 0-3225,0 0-387,-5 17-258,5 3 0,0 4-387,2 6 258,5 3-258,-1 2 129,-1 0 0,0-4-129,0-4 0,-1-1-129,1-11-258,3 4-774,-8-19-3612,0 0-258,10-23-387,-3 8-516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2:02.70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2709,'0'0'3096,"0"0"-258,0 0-645,0 0-258,0 0-387,0 0 0,0 0-387,0 0-129,0 0-129,24 0-258,-24 0 0,31 0-258,-12-4 0,8 4-129,-1 0-129,3 0 0,8 0 0,0 4-129,1 0 0,5 3 258,2-3-129,2 6-129,-4-4 129,2 0 0,-5-3-129,2 2 129,-6-2-129,-2 0 129,-4 0-129,-6-3 0,-2 0 0,-4 0-129,-18 0 0,17 0-258,-17 0-516,0 0-387,0 0-1806,-14 12-1677,-3-9-129,-3 0-258</inkml:trace>
  <inkml:trace contextRef="#ctx0" brushRef="#br0" timeOffset="751.5954">16 260 2193,'0'15'4128,"0"-15"-129,0 0-1161,0 0-516,0 0-387,0 0-387,18 7-516,-18-7-129,32 11-258,-13-8 0,16 6-258,-3 1-129,7-1-129,2 0-129,7-1 129,1-2-129,3 2 0,-5-4 0,2-2 0,-5 1 0,-5 2 0,-5-4 0,-8 1 0,-5-1 0,-3 1 0,-18-2 0,17 0 0,-17 0 0,0 0-258,0 0-516,0-11-1548,0 11-2322,0 0-258,-11-20-387,11 20 388</inkml:trace>
  <inkml:trace contextRef="#ctx0" brushRef="#br0" timeOffset="1648.2093">711-107 3612,'0'0'4773,"0"0"-129,-11-5-2064,11 5-387,0 0-516,0 0-387,0 0-129,0 13-387,0-13-258,3 14 0,-3-14-129,11 20-129,-11-20 129,21 23-129,-9-7-129,5 3 129,-2-4-129,9 2 0,0 2 0,-1-1-129,1 3 129,1 2 0,-1-4-129,-1 0 0,4 0 129,-9-1-129,-1 0 129,-1 0-129,0-7 129,-16-11-129,25 17 0,-25-17 0,15 16 0,-15-16 0,0 0 0,0 0 0,0 0 0,0 0 0,-7 8 129,7-8-129,-22 3 0,8 0 0,-3 4 0,1 5 0,-3 1 0,0 1-129,-6 6 129,0 1-129,-2 4 0,4 0 129,-7 2-129,4-3 129,-2 1 0,4-3 0,3 0 0,3-3 0,2-4 0,16-15 0,-24 22 0,24-22 129,0 0-258,-14 19 129,14-19 0,0 0 0,0 0-258,0 0-129,0 0-1161,0 0-3096,8-8-516,-8 8-258,9-28-258</inkml:trace>
  <inkml:trace contextRef="#ctx0" brushRef="#br1" timeOffset="95195.0882">2372 2514 774,'9'-14'4515,"-6"-3"258,-3 17-258,-5-21-2064,5 21-516,-16-8-903,16 8-129,-27-2-258,10 2-129,-7 2-129,-1 3-258,-1 2 129,-1 5-129,2 1 258,1-2-387,2 0 129,4 1 0,18-12-129,-21 25 129,21-25-129,-1 19 129,1-19 0,8 16-129,6-9 129,4-1 0,4-1 0,-1 4 129,6 2-258,-6 0 129,2 6-129,-3 4 0,-4 0 0,-2 1 0,-8 1 0,-3 4 0,-3 0 0,0-2 0,-6-6 0,-8 0 0,-1 2 0,0-8 0,-5-1 129,2-7-129,-3-5 0,3 1 129,0-1-129,4 0 129,14 0 0,-22-7-129,22 7 0,0 0 0,-14-15 0,14 15-129,0 0-129,3-14-516,16 19-774,-19-5-3225,26 0-129,-6-7-387,4 7-129</inkml:trace>
  <inkml:trace contextRef="#ctx0" brushRef="#br1" timeOffset="95623.6427">2607 2719 1161,'4'-17'4773,"-4"17"387,0 0-387,5-28-1935,-5 28-903,0 0-258,1 9-387,-1-9-516,0 27 0,-8-10-258,6 11-129,-6 3-129,2 2 0,3-3-129,2 3 0,0-5-129,1-4 129,0-5-129,0-5 0,0-14 0,5 18 0,-5-18-129,0 0 0,0 0-387,14-12-903,-14 12-3612,13-16 0,-13 16-516,14-31-387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10.7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195 43 4773,'0'0'5289,"0"0"-258,-6-24-516,6 24-3225,0 0-129,-18-11-516,18 11-129,-22-8-129,22 8-129,-25 0 0,5 0-129,5 5 0,-1 3-129,0 6 258,-1-3-258,2 6 0,4-1 0,1 2-258,6-2 258,4-1 0,0-15 0,5 22 0,-5-22 0,31 21 0,-12-10 0,2-3 0,3 2 0,-2 1 0,-1 3 0,1 0 0,-5 3 0,-3 3 0,0 0 0,-6 5 0,-4-3 0,-4-3 0,0 1 0,-2-2 0,2-18 0,-25 22 0,5-16 0,3 1 258,-2-4-258,-1 0 0,1-3 129,2 0-129,2 0 0,15 0 0,-21-2 0,21 2 0,0 0 0,0 0-129,-4-14-258,4 14-258,18 0-1419,-18 0-2709,33-3-258,-16-5-645,5 7 387</inkml:trace>
  <inkml:trace contextRef="#ctx0" brushRef="#br0" timeOffset="45899.3285">395 411 903,'0'0'3870,"0"0"-387,10-9-774,-10 9-516,0 0-516,0 0-258,6-22-258,-6 22-387,0 0 0,0 0-129,12-15-258,-12 15 129,0 0-258,17-18 129,-17 18 0,15-9 0,-15 9-129,17-14 0,-17 14 0,21-8-129,-21 8 129,22-3-129,-22 3 0,25 0 0,-25 0-129,22 13 0,-22-13 129,21 21-129,-15-3 0,-1 1 0,0 3 0,-5-3 0,0 1 129,-3 4-129,-7 0 0,-5-3 0,1-3-129,-4 0 129,-2-6 0,4 2 0,-1-2 0,0-4 0,17-8 0,-22 11 0,22-11 0,0 0 0,-16 4 0,16-4 0,0 0 0,0 0 0,16 0 0,-16 0 0,28 2 0,-10 0 0,1 1 129,2 0 0,3-2-129,-3 4 129,0 0-129,0-2 0,-6 2 0,2-1 0,1 3-516,-18-7-3354,23 0-903,-23 0-516,23-16-129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2:54.2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7386-1223 516,'0'0'3612,"0"0"-258,0 0-645,-17 0-645,17 0-129,0 0-516,0 0-129,-14 0-129,14 0-387,0 0-129,0 0-129,-23 12-129,23-12-129,-10 14 0,10-14-129,-11 18 129,11-18-129,-7 23 0,7-23 0,0 18 129,0-18-129,1 17 0,-1-17 0,17 11 0,-17-11 0,17 5 0,-17-5 0,23 0 0,-23 0 0,23-5-129,-23 5 129,21-15-129,-21 15 129,18-22-129,-18 22 0,11-26 0,-6 12 0,-5 14 129,3-27-129,-3 27 0,0-22 129,0 22-129,-5-15 0,5 15 0,-17-12 0,17 12-387,-24-2-774,24 2-2967,-18 5-387,18-5 0,-21 23-516</inkml:trace>
  <inkml:trace contextRef="#ctx0" brushRef="#br0" timeOffset="1088.138">7358-1026 1548,'0'0'3612,"0"0"387,-18 0-1290,18 0-516,-3 13-516,3 2-387,0-15-387,2 30 0,-2-12-258,0 7 129,0-4-387,0 8 0,0 4-129,0 6 129,-4-5 0,1 11-129,0-6-129,0 3 0,0 0 129,2-1 0,-5-6-129,5-1 129,-2-4-258,2-4 129,-3-3-129,2-2 129,1-6-129,1-15 129,0 19-129,0-19 0,0 0 0,0 0 0,0 0 129,0 0-258,0 0 258,0 0-258,0 0 129,8-3 0,-8 3-129,0 0 0,0 0 0,0 0 0,0 0-129,0 13 0,0-13 0,0 0-258,4 24-903,-4-24-2709,0 0-516,0 0-258,0 0 129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29.3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-1 781 903,'0'0'1677,"0"0"-129,0 0 0,0 0-387,0 0 0,0 0-129,8 16-258,-8-16-258,0 0 129,0 0-387,0 0-129,0 15-129,0-15 0,0 0 0,0 0 0,0 0 129,0 18-129,0-18 387,0 0-258,0 0 258,0 0 129,0 0-129,0 0 129,0 0 0,0 0-129,0 0 258,0 0-129,0 0 129,11 11-129,-11-11 0,0 0-129,0 0 258,16 10-129,-16-10 0,0 0-129,0 0 0,20 9 0,-20-9-129,17 10 129,-17-10-129,28 7 0,-13 0 0,3-3-129,3 1 0,4 3-129,3-3 129,2-1 0,3 6-129,3-6 0,-1 1 129,8 1-129,-5 3 129,4-4-129,-3-2 0,-3 0 129,-3 0-129,5-1 0,-6-2 129,3 0-129,0 0 0,5 0 129,-7-4-129,9 0 0,-1-1 129,5 0-129,-2-2 0,4 3 0,0-3 0,-2 1 0,5-3 0,1-2 0,7 1 0,-1-2 129,2-2-129,2-7 0,-1 2 0,3-5 0,-1 5 0,1-1 0,-6-4 0,2 3 0,-3 1 0,-1 3 0,-1-5 0,-1 6 0,0 3 0,-6 0 0,6 2 0,-1 2 0,4-4 0,3-1 0,-2 2 0,1-4 0,1-5 0,1 4 129,-2-4-129,-2-2 0,1-1 129,2 2-129,-3 0 0,0-2 0,3 1 0,-3-2 0,2 5 0,0 0 0,-5-1 0,4 1 129,-2-1 0,-2 1 0,1 4-129,-6 0 387,-6-1-645,-1 5 516,-12 3-258,-2-4 129,-6 5-129,-6 5 0,-16 3 0,23-6 0,-23 6 0,17-8 129,-17 8-129,17-6 0,-17 6 0,14-9-129,-14 9 129,22-11 0,-22 11 0,22-7-129,-22 7 129,24-9 0,-24 9-258,24-10 258,-9 7-129,-15 3 0,31-13-129,-31 13-387,34-5-1806,-18-1-2322,-16 6-129,17-8-516,-17 8 258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2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2A2C6DC-A7EF-40F8-BE41-B8A92DF3651B}" emma:medium="tactile" emma:mode="ink">
          <msink:context xmlns:msink="http://schemas.microsoft.com/ink/2010/main" type="writingRegion" rotatedBoundingBox="16325,10624 17452,10524 17494,11008 16367,11108"/>
        </emma:interpretation>
      </emma:emma>
    </inkml:annotationXML>
    <inkml:traceGroup>
      <inkml:annotationXML>
        <emma:emma xmlns:emma="http://www.w3.org/2003/04/emma" version="1.0">
          <emma:interpretation id="{B3267402-3CCF-4DB7-8270-48393C29A6E8}" emma:medium="tactile" emma:mode="ink">
            <msink:context xmlns:msink="http://schemas.microsoft.com/ink/2010/main" type="paragraph" rotatedBoundingBox="16325,10624 17452,10524 17494,11008 16367,11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315F3-0672-4DC4-8F42-004A1087B59A}" emma:medium="tactile" emma:mode="ink">
              <msink:context xmlns:msink="http://schemas.microsoft.com/ink/2010/main" type="inkBullet" rotatedBoundingBox="16345,10856 16583,10835 16601,11036 16363,11057"/>
            </emma:interpretation>
            <emma:one-of disjunction-type="recognition" id="oneOf0">
              <emma:interpretation id="interp0" emma:lang="en-US" emma:confidence="0">
                <emma:literal>o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0</emma:literal>
              </emma:interpretation>
              <emma:interpretation id="interp3" emma:lang="en-US" emma:confidence="0">
                <emma:literal>C</emma:literal>
              </emma:interpretation>
              <emma:interpretation id="interp4" emma:lang="en-US" emma:confidence="0">
                <emma:literal>U</emma:literal>
              </emma:interpretation>
            </emma:one-of>
          </emma:emma>
        </inkml:annotationXML>
        <inkml:trace contextRef="#ctx0" brushRef="#br0">44-1775 258,'0'0'1935,"0"0"-258,0 0 0,0-14 0,0 14-258,0 0 0,-14-16-129,14 16 129,0 0-387,0 0-129,-17-10 0,17 10-258,0 0 0,-15 2-129,15-2-258,0 0 129,-21 13 0,21-13-258,-14 22 129,14-22-129,-14 22 0,9-7 129,-4 1-129,8 0 0,-3 0 0,4 0 129,0-16-129,0 22 0,0-22 0,5 17 129,-5-17-129,23 14 129,-23-14-129,25 6 0,-9-6 129,2 2-129,-1-2-129,3 0 258,-4-2-129,3-4-129,-4 0 0,-1-4 0,-14 10 0,25-23 129,-17 9-129,-1-2 0,-3 0 0,-4-2 0,0 0 129,-4 4-129,-6-1 0,1 1-129,9 14 129,-24-18 0,24 18-129,-24-11-387,24 11-774,-15 11-3096,15-11-258,-8 18-258,8-18 0</inkml:trace>
      </inkml:traceGroup>
      <inkml:traceGroup>
        <inkml:annotationXML>
          <emma:emma xmlns:emma="http://www.w3.org/2003/04/emma" version="1.0">
            <emma:interpretation id="{56372FC6-D0D5-4002-B194-0D182F452F68}" emma:medium="tactile" emma:mode="ink">
              <msink:context xmlns:msink="http://schemas.microsoft.com/ink/2010/main" type="line" rotatedBoundingBox="16860,10577 17452,10524 17494,11008 16902,11060"/>
            </emma:interpretation>
          </emma:emma>
        </inkml:annotationXML>
        <inkml:traceGroup>
          <inkml:annotationXML>
            <emma:emma xmlns:emma="http://www.w3.org/2003/04/emma" version="1.0">
              <emma:interpretation id="{90911026-4F13-459F-9D72-34011AEE86F0}" emma:medium="tactile" emma:mode="ink">
                <msink:context xmlns:msink="http://schemas.microsoft.com/ink/2010/main" type="inkWord" rotatedBoundingBox="16860,10577 17452,10524 17494,11008 16902,11060"/>
              </emma:interpretation>
              <emma:one-of disjunction-type="recognition" id="oneOf1">
                <emma:interpretation id="interp5" emma:lang="en-US" emma:confidence="0">
                  <emma:literal>Vo</emma:literal>
                </emma:interpretation>
                <emma:interpretation id="interp6" emma:lang="en-US" emma:confidence="0">
                  <emma:literal>VO</emma:literal>
                </emma:interpretation>
                <emma:interpretation id="interp7" emma:lang="en-US" emma:confidence="0">
                  <emma:literal>No</emma:literal>
                </emma:interpretation>
                <emma:interpretation id="interp8" emma:lang="en-US" emma:confidence="0">
                  <emma:literal>V,</emma:literal>
                </emma:interpretation>
                <emma:interpretation id="interp9" emma:lang="en-US" emma:confidence="0">
                  <emma:literal>V0</emma:literal>
                </emma:interpretation>
              </emma:one-of>
            </emma:emma>
          </inkml:annotationXML>
          <inkml:trace contextRef="#ctx0" brushRef="#br0" timeOffset="78835.5107">441-2069 2322,'0'0'4128,"0"0"-645,-10-17-645,10 17-258,0 0-645,0 0-258,0 0-516,0 0-129,0 0 0,0 0-387,0 0 129,13 11-129,-13-11 0,11 17-258,-11-17 0,12 30 0,-6-13-129,4 4-129,1 0 129,-1 2-129,1 4-129,1-4 0,0 2 0,0 0 0,1 1 0,-4-5 0,1 1-129,0-3 129,-2-5 0,-1 2 0,-7-16 0,0 0 0,17 17 0,-17-17 0,0 0 0,14-6 0,-14 6 0,12-22 0,-12 22 0,17-28 0,-10 7 0,4-1 0,-1-2 0,-2-4 0,3 1 0,-2 0 129,1-1-129,-5 1 0,4 4 0,-4-2 0,-1 7 0,-4 0 0,0 18-258,4-26-129,-4 26-645,0 0-3612,0 0-258,0 0-387,19-2-387</inkml:trace>
          <inkml:trace contextRef="#ctx0" brushRef="#br0" timeOffset="79743.1261">961-1832 1548,'-13'4'4515,"13"-4"387,0 0-387,-21 0-2322,21 0-645,0 0-516,-11 15-387,11-15-258,-7 16-129,7-16-129,-4 23 258,4-23-258,-3 26 0,3-11 0,0 4 0,0-19 0,0 29 0,0-29 0,14 19-129,-14-19 129,21 12-129,-21-12 129,25 5-129,-11-5 129,-14 0-129,29 0 0,-29 0 0,23-8 129,-23 8-129,18-17 0,-18 17 0,9-22 0,-9 22 0,2-26 0,-2 9 0,0 1 0,-6 2 0,-2 0 0,8 14 0,-22-27 129,22 27-129,-27-21 0,27 21 0,-25-11 0,25 11 0,-26-3 129,26 3-129,-17 0-129,17 0 129,0 0-387,-20 11-903,20-11-3225,0 0-129,0 16-516,0-16-129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21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4155 1731 1,'0'0'4256,"0"0"517,0 0-516,-14 11-1677,-11-11-516,14 19-387,-18-16-516,8 18-387,-13-4 129,4 11-387,-9-4 0,1 8-129,-4-1-129,0 2 0,-1-5 129,3 1-258,-2-8 129,6-1-129,5-4-129,5-1 129,6-9 0,4-3-129,0 0 0,16-3 0,0 0-129,-19 6 129,19-6-129,0 0-258,0 0-645,0 0-1548,23 10-1935,-23-10-516,38 0-258,-17 0-258</inkml:trace>
  <inkml:trace contextRef="#ctx0" brushRef="#br0" timeOffset="12932.1422">3465 2169 516,'0'0'3096,"0"0"0,-16 0-516,16 0-516,0 0 0,-27-6-387,27 6-258,-12 0-258,12 0 0,-17 0-387,17 0 0,-20 9-258,20-9-129,-19 15 0,19-15 0,-13 26-129,11-9-129,2-17 0,0 26 0,0-26 0,11 28 0,-11-28 0,25 20-129,-6-15 129,5-2-129,-2-3 129,2 0-129,1-3 0,-3-5 0,-2-4 129,-2 1-129,-18 11 0,24-29 129,-19 13-129,-5 16 0,0-24 0,0 24 0,-14-26 0,-1 16 0,-3 2 0,-3 3 0,2 5-387,-8 0-1290,5 6-2580,-2 11-645,5 2 0,2-1-645</inkml:trace>
  <inkml:trace contextRef="#ctx0" brushRef="#br0" timeOffset="14915.8941">3436 2530 258,'-4'15'1290,"4"-15"-258,0 0 0,0 0 0,0 0-129,0 0-129,0 0 258,4-18-258,-4 18 0,2-24-129,-2 24 0,2-30 129,-2 30 0,0-32-387,0 32 516,-2-29-129,2 29 129,-7-26 0,7 26 129,0 0-258,0 0 387,0 0-258,0 19-129,-5-5 0,5 19-387,0-2 387,0 13-516,-5 1 129,3 9-258,-3 5 129,3 0-129,-3 2 0,2-3 0,-2-6-129,0-3 0,3-9 0,-1-11 0,0 0 0,2-8 129,-1-7-129,2-14 0,-1 17 0,1-17 0,0 0 0,0 0 0,0 0-129,0 0-129,0 0-645,1-11-1419,-1 11-2193,9-17-387,-9 17-258,7-21-129</inkml:trace>
  <inkml:trace contextRef="#ctx0" brushRef="#br0" timeOffset="15395.9549">3280 3119 903,'-18'-3'4644,"18"3"258,-21-2-129,21 2-2193,-25 0-774,25 0-387,-15 13-258,15 1-387,0-14-258,-6 19-129,6-4-129,4 3-129,6-4 0,-10-14 129,29 25-129,-11-15-129,6-5 0,4-2 129,-2-3-129,-2-5 0,1-6 0,-5 0 0,-5-5 129,-2 1-129,-2-3 0,-7-3 0,-1 3 129,-3 2-129,-7-1 0,7 17 0,-20-28 0,5 20 0,-6 5 0,0 3-129,0 0-129,-4 0-903,25 0-3354,-21 8-258,21-8-387,-18 7-516</inkml:trace>
  <inkml:trace contextRef="#ctx0" brushRef="#br0" timeOffset="655.5833">4914 1765 2451,'0'0'4902,"0"0"-129,0 0 0,-15-1-2322,23 11-774,-8-10-258,28 28-516,-10-15-258,12 9 0,3 1-258,6 3-129,3-3-129,1 6 129,0-3-129,6 0-129,-4-7 129,-2 1 0,-7-4 0,-4-2-129,-5-6 0,-8-1-129,-2 1-129,-17-8-258,17 8-1548,-17-8-2709,0 0-258,-9-16-258,9 16-387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2:58.4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6571 9 4128,'11'-14'4902,"-11"14"-387,21-12-129,-21 12-2580,34-5-516,-16 3-129,11 7-516,-3 4-129,1 4-129,-3 4-129,-1 5-129,-6-1 0,-5 3 0,-6-1-129,-5 1 0,-2-2 0,-14-1 0,-5-6 0,-3 3 0,-5-4 0,1-5 0,-1-3 258,0-1-258,-1-3 129,10-2-129,-1 0 0,5 0 0,15 0 0,-17-7 0,17 7 0,0 0-516,0 0-129,14-20-2451,4 20-1290,-2-5-516,7 2-258,1-2-129</inkml:trace>
  <inkml:trace contextRef="#ctx0" brushRef="#br0" timeOffset="435.5553">6972 5 6966,'11'-14'4902,"-11"14"-258,0 0-387,17 10-3354,-17-10 0,14 30-258,-7-13-258,3 10-129,-2-2-129,1 4 0,-1-4 0,-3 4 0,1-6-129,-3-6 0,-3-17 0,1 22 0,-1-22 0,0 0 0,0 0 0,0 0-129,-1-22 258,-1 5-129,2-6 0,0-3 0,2-1 0,5 0 0,3 1 0,1 3 0,4 6 0,0 1 0,6 7-129,-4 1 0,5 8-645,-22 0-2322,31 1-1419,-13 3-258,0 3-387,-3-2 0</inkml:trace>
  <inkml:trace contextRef="#ctx0" brushRef="#br0" timeOffset="995.1264">7521 42 7224,'0'-10'4902,"-16"-2"0,3-6-903,13 18-2451,-21-11-516,21 11 0,-18-4-516,18 4-129,-22-2-129,22 2-129,-21 11-129,21-11 129,-25 27-129,15-7 129,-3 0-129,6 3 0,2 1 0,2-2 0,3-3 0,0-1 129,6-3-129,-6-15 0,26 17 0,-4-13 0,-1-4 0,0-4 0,2-8 0,-4 1 0,-1-3 0,-1-7 0,-5 2 0,-2-3 0,-2 2 0,-5-5 0,-3 5 0,0-2 0,0 1 0,0 21 0,-12-23 0,12 23 129,-17 0-129,17 0 0,-17 23 0,13-2 0,-1 6-129,5 3 129,0-2 129,0 1-258,13-4 129,0-1-387,8 3-258,-21-27-2322,39 14-1548,-20-13-516,7-1-258,-7-9-387</inkml:trace>
  <inkml:trace contextRef="#ctx0" brushRef="#br0" timeOffset="1436.1819">7811-88 5031,'-8'28'5031,"2"-10"-516,3 7 129,-6-6-3354,9 16-258,0-8-129,8 8-258,-7-13-129,13 4-129,-4-4-258,4-7 129,-14-15 0,28 10-129,-28-10-129,26-5 129,-26 5-129,25-31 0,-15 14 129,0-5-129,-2 0 0,-1 3 0,-1 4 0,1 0 0,-7 15 0,9-14 0,-9 14 0,0 0 0,14 6-129,-14-6 258,13 29-129,-5-10 129,-4 1-129,8-1 129,-4 0-129,-1 0 0,-7-19-129,12 21-387,2-6-2580,-14-15-1548,0 0-129,0 0-516,0 0-129</inkml:trace>
  <inkml:trace contextRef="#ctx0" brushRef="#br0" timeOffset="1904.2418">8427 10 3999,'-8'-22'5031,"-6"-3"-258,14 25-129,-32-24-2709,32 24-258,-37-6-645,23 6-129,-9 4-258,6 9-129,-5 0-129,5 9-129,0-5 129,6 7-258,1-1 129,5 3-129,2-5 129,3 2-129,4-1-129,9-6 129,-13-16-129,35 24-129,-13-18-258,-1-6-258,12 2-1032,-15-5-3096,10-7-129,-8-11-387,5 4-258</inkml:trace>
  <inkml:trace contextRef="#ctx0" brushRef="#br0" timeOffset="2316.2942">8497-373 6450,'0'-20'5289,"0"20"-387,0 0-387,-16-1-2709,16 16-774,0 12-258,0 18-129,0-2-258,3 15 0,3-5-258,2 4 129,-1-5-258,-2 2 129,4-15-129,-4-6 0,4-12 0,-9-21-129,18 18 129,-18-18-129,19-2 0,-9-14-129,3 1 129,-1-4-129,6-1-129,-7 3 129,5 1 0,-16 16 129,21-20-129,-21 20 129,14 0 0,-14 0 129,8 9 0,-8-9 0,8 29 0,-3-14 0,-1 8-516,-4-9-387,15 8-3354,-12-6-387,2-2-258,-5-14-516</inkml:trace>
  <inkml:trace contextRef="#ctx0" brushRef="#br0" timeOffset="-396.0503">6514-391 645,'12'32'4257,"-7"-7"387,-1-3-129,-3 3-1677,9 15-1161,-10-6-258,7 10-387,-7-6 0,7 11-516,-3-5-129,-1 6-129,-2-11 0,5 3-129,-6-4-129,4-8-129,-1-2-129,-3-11-258,7 12-1419,-7-29-2322,0 20-258,0-20-516,0 0 258</inkml:trace>
  <inkml:trace contextRef="#ctx0" brushRef="#br0" timeOffset="15816.0084">5083 837 1677,'-19'17'4128,"19"-17"129,0 0-1290,-20 0-645,20 0-516,0 0-258,0 0-387,8-3-258,9-1-258,3-10 129,7 7-387,8-8 0,8-4-129,6-9 0,10 2-129,2-2 0,10 3-129,6-7 129,2 3-129,-1 3 129,-4 7-129,-6-2 129,-8 7-129,-11 3 0,-13 0 0,-9 6-387,-27 5-1032,19-14-3096,-19 14-129,0 0-387,-26-22-516</inkml:trace>
  <inkml:trace contextRef="#ctx0" brushRef="#br0" timeOffset="2719.8454">9349-572 7998,'-32'0'5160,"7"8"-258,6 10-129,-9-5-3741,14 15 0,-7 5-387,8 7-129,-2 4-129,4 16-129,4-2 0,4 10-129,0-1 0,3-3 0,0 1-129,7-7 129,2-7 0,3-8-129,1-8 0,-1-7-129,4-4 129,-16-24-258,30 27-258,-30-27-1032,35 0-3225,-18-2-387,4-7-129,-5-9-516</inkml:trace>
  <inkml:trace contextRef="#ctx0" brushRef="#br0" timeOffset="3472.441">9583-169 6450,'-19'0'5289,"19"0"-258,-4-15-516,18 15-2967,-14 0-387,30-5-258,-12 2-258,9 3-258,1-2-129,-3 2-129,1 0 0,-5 0-129,-4-1-258,-17 1-129,26-8-774,-26-13-2064,0 21-1419,0-24-645,0 24-129,-19-31 0</inkml:trace>
  <inkml:trace contextRef="#ctx0" brushRef="#br0" timeOffset="3692.4689">9590-396 4128,'-15'-8'5160,"-3"-1"-258,18 9-129,-2-21-2580,14 21-645,-5-16-516,16 11 0,-7-4-387,9 2-258,-4-4 0,4 7-129,-3 1-129,0 1-129,-2 2-129,-5 0-387,11 13-1161,-26-13-3096,30 23-129,-30-23-516,30 29-258</inkml:trace>
  <inkml:trace contextRef="#ctx0" brushRef="#br0" timeOffset="4112.0222">10113-206 6063,'0'15'5289,"0"-15"-387,-6 18-129,6 2-2967,0-20-903,0 31 129,0-13-516,0 11 129,0-1-258,6 6-129,-5-5 0,3 6 0,-2-6-129,-1-7 0,-1-3-129,0 0 0,0-19-129,0 18-129,0-18-645,0 0-3741,0 0 0,0 0-774,0-11-258</inkml:trace>
  <inkml:trace contextRef="#ctx0" brushRef="#br0" timeOffset="4636.0886">10315-641 6321,'-18'-11'5418,"18"11"-258,0 0-387,0 13-2580,0-13-1032,15 23-258,-3-5-258,12 5-129,-4 1-129,3 13 0,-2-1-258,3 11 129,-5 1-129,-3 10 0,-4 0-129,-6 11 129,-1-4 0,-5-3-129,-2 0 129,-7-8-129,-3-8 0,1-8 0,-2-12 0,1-6 0,12-20 0,-20 16 0,20-16-258,0 0-387,0 0-2193,0 0-2322,0 0 0,0-19-645,0 19-129</inkml:trace>
  <inkml:trace contextRef="#ctx0" brushRef="#br0" timeOffset="16580.1054">3674 782 1,'-5'-17'4385,"5"17"388,-10-19 0,2 3-1806,8 16-903,0 0-516,-11 11 0,11-11-645,-10 46-129,3-10-258,7 17 0,0 3-258,3 9 0,-3 3-129,0-2 0,0-6-129,4-4 129,1-6-129,0-14-129,2-4 0,0-15-258,5 2-516,-12-19-645,25 0-3096,-19-11-258,-6 11-129,9-34-387</inkml:trace>
  <inkml:trace contextRef="#ctx0" brushRef="#br0" timeOffset="16948.1521">3677 1140 3999,'25'-6'4644,"-25"6"0,28 1-1032,-28-1-1806,43 8-387,-22-8-387,14 13 0,-8-3-516,5 4-258,-6-1 0,-2 5-129,-8 3 0,-6-1-129,-10 4 129,0 1-129,-10-1 0,-8 2 0,-4-3 0,-2-3-129,-3-2 129,-3-6 0,5-4 0,0-3 0,3-5 0,5 0 0,17 0 0,-24-16 0,24 16-258,-2-19-258,9 19-1419,-7 0-2322,32-19-516,-11 10-129,9 4-258</inkml:trace>
  <inkml:trace contextRef="#ctx0" brushRef="#br0" timeOffset="17355.7039">4156 1164 4902,'2'-22'4644,"-2"22"129,0 0-387,16 0-3096,-16 0-387,13 29-258,-5-7 0,-1 12-258,-1-1-129,-1 2-258,-2-2 0,-2 0 0,-1-6 0,0-8-129,0-5 129,0-14-129,0 0 129,0 0 0,0 0 0,-12-19 129,12-3-258,0 0 258,-2-5-258,2 2 258,5 2-258,4 1 258,5 4-258,-14 18 129,25-19-129,-11 13-387,13 9-1161,-12-3-2580,9 4-258,-3 0-258,2 0-129</inkml:trace>
  <inkml:trace contextRef="#ctx0" brushRef="#br0" timeOffset="17836.2649">4704 1185 2322,'-10'-11'4515,"-18"9"387,10-1-516,-1 3-1548,-15-2-1290,19 13-387,-14-3-258,9 14-387,-6-5 0,8 8-258,2 1 0,7 6-258,3-6 129,6 5-129,0-9 129,6-2-129,8-4-129,4-9 129,3-2 0,-1-5 0,3-5 0,-2-7 129,-2-4-258,1-6 258,-4 0-258,-2 0 258,-4-2-258,-2 2 258,-3 0-258,-1 3 129,-4 19 0,1-20 129,-1 20-129,0 0 0,0 0-129,0 20 129,0 3 129,-1 3-129,1-2 258,0 2-516,0 0 129,3-6-258,13 7-645,-16-27-3354,14 22-258,-14-22-516,28 0-129</inkml:trace>
  <inkml:trace contextRef="#ctx0" brushRef="#br0" timeOffset="18256.3183">4875 1118 4773,'0'24'5031,"-4"0"-516,3 1 0,-6-3-3096,8 15-387,2-6-129,1 7-387,0-13 0,3 2-387,0-5 0,-7-22-129,20 17 129,-20-17-258,24 0 129,-24 0 129,22-23-258,-8 2 129,-3-1 0,-1 3 0,-2 3-129,2-3 258,-10 19-258,10-18 129,-10 18 0,0 0 0,0 0 129,9 12-129,-6 4 129,-3 1-129,0 0 0,1 4-129,1 3 0,-2-24-774,10 39-1677,-10-39-1806,8 16-387,-8-16-387,17 1-129</inkml:trace>
  <inkml:trace contextRef="#ctx0" brushRef="#br0" timeOffset="18555.8563">5289 1213 5805,'-15'-11'5031,"15"11"-387,-24 0-258,16 9-2967,-9-6-387,3 15-258,0-4-258,3 7-129,3-5-129,1 5 129,5-2-129,2 0-258,2-2 129,5 4-129,1-5 0,-8-16-129,25 20-129,-25-20-387,35 13-774,-35-13-3096,31 0-258,-31 0-258,29-24-258</inkml:trace>
  <inkml:trace contextRef="#ctx0" brushRef="#br0" timeOffset="18983.9107">5391 959 5289,'0'0'5031,"0"0"-516,-8 8 129,8-8-3225,0 47-258,0-17-387,9 13-258,-4 1-258,3 5 0,-3-4 0,4 3-387,-4-9 258,5-3-129,-3-8 0,0-6-129,-7-22 258,21 11-258,-21-11 129,26-8 129,-14-6-258,-1-7 258,0-1-258,1 0 258,-3 4-258,1 3 258,-10 15-129,6-19 0,-6 19 0,0 0 0,12 11 129,-10 6-129,-2 0 129,2 5-258,1 2 129,2-3-129,2-2 0,-7-19-903,21 20-3483,-21-20-129,20 3-516,-20-3-129</inkml:trace>
  <inkml:trace contextRef="#ctx0" brushRef="#br0" timeOffset="19367.9594">6180 765 4128,'-17'-1'5031,"-1"1"-258,18 0-258,-24 14-2838,3-11-516,14 20 0,-11 1-516,7 14-129,-10 1-129,6 13 0,-2 4 0,4 10-258,-1-5 129,9 6-129,-1-9 0,5-3-129,1-7 129,0-7-258,7-4 0,0-13-387,11 8-1419,-18-32-2838,29 11-129,-29-11-129,28-8-645</inkml:trace>
  <inkml:trace contextRef="#ctx0" brushRef="#br0" timeOffset="19836.0189">6285 913 6837,'-1'38'5031,"0"-11"-258,-5-7-387,6 18-3354,0-9-258,0 10 0,0-6-387,6 8 0,-4-6 0,3-1-258,-3 0 0,0-3 0,-2-6-129,0-3 0,1-2 0,-1-20-129,3 23 129,-3-23-129,0 0 129,18 8-129,-18-8 0,21 0 129,-3-6 129,2 0-129,7 2 0,7 1 129,1 0-129,4-2 129,4 1-129,2 4 0,-1 0 0,-4-2-645,1 5-774,-24-3-3096,9-1-516,-26 1 0,20-11-645</inkml:trace>
  <inkml:trace contextRef="#ctx0" brushRef="#br0" timeOffset="20104.553">6382 1164 5676,'0'0'5289,"0"0"-258,0 0-387,19 5-2451,-19-5-1290,35 0 0,-17 0-516,7 3-129,-1 0-129,-1 0-129,-2 2-129,-4-5-516,7 10-2064,-24-10-2064,16 0-129,-16 0-387,-1-16-129</inkml:trace>
  <inkml:trace contextRef="#ctx0" brushRef="#br0" timeOffset="20328.0814">6288 905 5805,'-25'-39'5289,"25"39"-258,-4-33-387,4 33-2709,12-22-774,12 17-258,-2-4-258,6 7-387,2-1 0,6 3-129,0 0-258,0 0-387,7 11-2322,-12-10-1935,1 9-129,-10-7-516,-2 9-387</inkml:trace>
  <inkml:trace contextRef="#ctx0" brushRef="#br0" timeOffset="20959.6616">6820 1227 6837,'0'0'5289,"-15"0"-387,15 0-258,0 0-3096,0 0-645,3-14-129,-3 14-258,24-5-258,-8 5 0,2 0-129,1 5 0,0 4 0,-1 5-129,-3 5 129,-3 2-258,-5 6 129,-5-2-129,-2 2 129,-1-3-258,-7 1 129,-5-5 0,-2-1 0,-2-5 0,3-2 0,14-12 129,-24 19 0,24-19 0,0 0 0,0 0 0,0 0 0,0 0 0,0 0 0,0 0 129,16 1-129,-16-1 0,30 2 129,-13-1-129,4-1 0,-1 3 0,0-1-129,1-2-258,7 8-1677,-13-8-2451,5-5-645,-20 5-129,26-23-387</inkml:trace>
  <inkml:trace contextRef="#ctx0" brushRef="#br0" timeOffset="21283.7027">7054 680 7482,'5'-14'5289,"14"-1"-387,-2 20-129,-17-5-3483,26 36-129,-13-4-516,12 15 0,-8 7-258,1 14 0,-1-1-129,-4 7 0,0-7-129,-3 6 0,-5-8-129,-5-7-258,0-11 0,-8-14-516,8 2-3354,0-35-903,-17 26-387,-1-26-645</inkml:trace>
  <inkml:trace contextRef="#ctx0" brushRef="#br0" timeOffset="3195.9059">9553-388 6966,'0'0'5160,"0"0"-258,-3 20-387,3-20-3225,-10 39-516,5-14-258,6 8 129,-5-3-258,4 6-129,-2-4-258,2 3 129,0-2-129,0-5 129,0 0-129,6-3 0,-2-5 0,6-6 0,-10-14 0,15 25 129,-15-25-129,24 11 0,-10-5 0,4-2 0,6-4 0,-1 0 0,4 0 0,1 0 0,6 0 0,3 0 0,0 0 0,-2 0 0,0 0-258,-7-4-258,2 4-1032,-30 0-3096,24-1-129,-24 1-387,0 0-387</inkml:trace>
  <inkml:trace contextRef="#ctx0" brushRef="#br0" timeOffset="31535.5045">9163 1074 2322,'0'0'4902,"0"0"-258,0 0 0,9 5-2709,-9-5-774,0 0-129,0 0-129,20 17-129,-20-17-258,23 10 0,-23-10-258,28 6 0,-28-6 0,30 5-129,-14-1 0,2 3 129,1-4-129,-1 1-129,-2 1 0,0 3 0,-1 0 0,-15-8 0,26 15-129,-26-15 258,10 17-129,-10-17 0,0 23 0,0-23 0,-7 27 0,-2-11-129,-4 5 129,-4 2 0,-1-1 129,1 0-129,-1 3 0,3-4-129,-3 1 129,4-1-258,3-4 258,11-17-129,-18 24 129,18-24-387,-9 21-516,9-21-3225,0 0-774,0 0-387,-4-18-258</inkml:trace>
  <inkml:trace contextRef="#ctx0" brushRef="#br0" timeOffset="10459.8282">9952 801 2967,'-23'23'4386,"7"-8"0,8 10-2064,-18-14-516,20 19-258,-13-13-387,13 15-258,-4-11-258,10 9 0,0-12-258,13 9 0,-13-27 129,39 27-258,-17-23-129,5-3 129,2-1-129,4-9-129,-5-12 129,-1-4-129,-5 1 129,-3-4-129,-6-1 0,-7-1 0,-6 5 0,0 2 0,-14 3 0,-7 6-129,-4 4 129,-7 7 0,0 3-129,-5 5-258,7 14-645,-9-7-1935,16 11-1677,1-3-258,9 2-516</inkml:trace>
  <inkml:trace contextRef="#ctx0" brushRef="#br0" timeOffset="11143.9149">9994 1188 1,'0'0'4127,"0"-17"646,0 17-1290,0 0-1032,0 0-516,0 0-258,-15-10-516,15 10-258,-6 10-258,6 4-129,-11 3 0,11 8 0,-4 5-258,1 10 0,-2 4 0,5 13-258,-3 4 129,3 10-129,-1 2 129,1 3-129,-5 4 0,5 2 0,-2-1 0,2-5 129,0-12-129,0-5 129,0-2-129,0-15 0,0-6 0,4-3 129,-1-10-129,-2-4 0,-1-2 0,0 0-129,0-17 129,0 29-129,0-29 0,0 16-258,0-16-129,0 0-645,11 22-1161,-11-22-2580,0 0-129,18 5-387</inkml:trace>
  <inkml:trace contextRef="#ctx0" brushRef="#br0" timeOffset="11587.9715">9939 2494 1806,'-20'12'5031,"20"-12"129,-18 10-387,-2-10-2709,20 0-516,0 0-645,0 14 0,0-14-516,16 12 0,-1-5-258,6-1 0,1 2 0,1-4-129,3-2 0,-2-2 129,-3 0-129,1-2 0,-7-7 0,-15 9 0,24-31 0,-20 15 129,-4-3-258,0-4 258,-3 5-258,-8 0 258,11 18-129,-29-20 0,9 17 0,1 1-129,1 2 0,0 4-516,15 13-1032,-12-13-2838,15-4-645,0 0-258,0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08.1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8451 534 516,'0'0'3870,"0"0"387,0 0-1161,0 0-774,0 0-387,20 10-516,-20-10-258,45 12-129,-16-5-387,16 7 0,6-6-258,9 3-129,4 0 129,7 0-258,-4 0 0,6 0 0,-5-2 0,0 3 0,2 1-129,-5-4 129,-2 0 0,3 4-129,-6-1 129,2 1 0,-6 1-129,-3 0 129,-6-5 0,-5-1 0,-6-1-129,-2 3 0,-8-5 129,-6-4-129,-4-1 0,-16 0 0,20 0 0,-20 0-129,0 0 0,0 0-645,24 9-1290,-24-9-2451,0 0-387,18 4-387,-18-4 129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26.4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2193,'0'0'2580,"0"0"129,0 0-258,0 0-258,0 0-258,0 0-387,0 0-258,0 0-516,0 0 129,0 0-258,0 0-258,0 0 0,0 0 0,0 0-129,0 0 0,0 0 0,0 0-129,0 0 129,8 3 129,-8-3-129,0 0 0,19 18-129,-19-18 129,19 14-129,-19-14 129,20 16-129,-20-16 0,21 27 0,-21-27 0,31 25 0,-16-8 0,6 4 0,-1 1 0,2 2 0,2-5 129,-3 2-129,5 4-129,-2-3 129,-1 1 0,1 4-129,0 0 129,0 1-258,-1 1 258,1 4-258,0 2 258,-1-2-258,-2 6 258,0-1-129,-1 5 0,-2 3 0,3-2 0,-1 2 0,0 1 129,1 4-129,1 2 0,-1 0 0,0-3 129,0 4-129,-3-3 0,0 3 0,-4-2 0,1 2 0,-2-5 129,2 3-258,-2-3 258,-1 5-258,1 4 129,1-1 0,-2 6 0,4-6 0,-2 3 0,0 0 129,-2 5-129,1-7 0,1-3 0,-5 1 129,1-7-258,1 3 258,0-2-129,-5-4 0,1-8 129,0 3-258,-4-5 258,-1-4-129,3-6 0,-5-1 0,0-5 129,0-4-387,0-16 387,-6 22-258,6-22 129,0 0 0,-8 17 0,8-17 0,0 0-129,0 0 0,-6-8 0,6 8-129,0 0-645,-4-34-645,4 34-3483,0-18 0,0 18-516,0 0 258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26.9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39 106 1419,'0'0'4644,"-16"0"129,16 0-258,-3 19-2580,3-19-516,-11 21-516,11-21-129,-7 30-258,5-15 0,2 11 0,2-10-258,7 3 0,1-4 0,5 1 0,2-7 0,3-2 0,1-9 0,5-3 0,-4-4-129,2-8 0,-4-4 0,-1 3 129,-5-13-258,-4 3 129,-3 4-129,-7-4 0,-3-1 0,-8 6 129,-6-1-129,-4 5 129,-3 6-129,1 7 258,-4 4-258,4 2 0,5 6-129,-2-2-774,20-4-3741,-11 16-516,11-16-129,0 0-516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13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1076-1106 2580,'0'0'2967,"0"0"645,0-21-1548,0 21-258,0 0-258,0 0-387,-11-9-129,11 9-387,0 0 0,-17 0 0,17 0-258,-18 3 0,18-3-129,-17 14-129,17-14 0,-16 20 129,16-20-258,-12 26 129,12-26 0,-1 21 129,1-21 0,4 18 0,-4-18 0,18 19 129,-18-19-129,32 11 0,-18-9 0,9-1-129,-5-1 0,5 0 0,0-4 0,-1-6-129,0-2 129,-1-1-129,-3-1 129,-1-2-129,-6-2 0,-2 0 129,-7 0-129,-2 18 0,0-22 0,0 22 0,-26-17 0,9 13 0,-7 4 0,-1 0-129,3 0 129,-2 3-129,8 8-516,-8-8-2193,24-3-1548,-24 23-387,24-23-387,0 27 129</inkml:trace>
  <inkml:trace contextRef="#ctx0" brushRef="#br0" timeOffset="1131.6432">1140-964 1161,'0'0'4128,"11"16"516,-11 0-387,-11 4-2451,11 17 0,-1-8-387,1 17-258,0-8-129,0 10-129,0-3-387,7 5 0,-5-3-258,4-4 0,-5-9-129,1 1 0,-2-11 0,0-1-129,0-23 0,0 19-129,0-19-387,0 0-3096,0 0-903,-14-1-258,14 1-645</inkml:trace>
  <inkml:trace contextRef="#ctx0" brushRef="#br0" timeOffset="34551.8875">381-1171 645,'-2'16'4128,"2"-16"387,0 0-258,-25-6-2064,25 6-516,0 0-387,0 0-387,0 0-129,0 0-258,0 0-129,9 0 0,-9 0 0,18 6 0,-18-6-129,30 3 0,-10-1-129,-1 1 0,4-2 0,-2 1 0,2-2 0,1 2-129,-3 1 129,0 0-129,-2-2 129,1 1-129,-3 1 0,1 2 129,-3 1-129,-1 0 0,-14-6 0,26 8 129,-26-8-129,25 12 0,-25-12 0,23 12 0,-23-12 129,18 11-129,-18-11 0,0 0 0,14 16 129,-14-16-129,0 0 0,0 0 0,4 17 0,-4-17 0,0 0 0,3 18 258,-3-18-258,0 0 0,-3 20 0,3-20 0,-15 18 0,15-18 129,-24 23-129,11-7 0,-2 3 0,-2-3 0,-1 0 129,0 3 0,4-3 0,-2-1-129,0 4 258,2-5-258,14-14 258,-23 23-258,23-23 0,-19 17 0,19-17 0,0 0 129,-15 13-129,15-13 129,0 0-129,0 0 0,0 0 0,0 0 0,0 0 0,0 0-258,0 0-387,0 0-1419,0 0-2451,-10 18-129,10-18-645,-9 23-129</inkml:trace>
  <inkml:trace contextRef="#ctx0" brushRef="#br0" timeOffset="3587.9556">1178 242 6321,'0'0'5031,"-14"14"-258,14-14-129,0 38-3225,-3-23-387,3 18-387,0-13-129,3 5 0,1-3-258,2-2-129,-2-5 0,-4-15 0,15 17-129,-15-17 0,18-1 0,-7-13 0,-1-7 129,1 0-129,3-4 0,-3 5 0,-1-1 0,0 3-129,-2 1 258,-8 17-129,0 0 0,20-6 0,-20 6 129,8 16-129,-2-2 0,1 7 129,-3-2-129,1-1 0,1 4 0,-2-5-129,7 5-516,-11-22-1290,0 0-2709,0 0-129,27 12-516,-27-12-129</inkml:trace>
  <inkml:trace contextRef="#ctx0" brushRef="#br0" timeOffset="3927.9988">1803 214 4644,'-28'-6'4902,"9"12"0,-5-3-258,5 14-2709,-9-17-516,13 19-516,-8-11-258,9 9 129,-2-7-258,7 8-129,-2-1 0,8 5-129,2-7 129,1 3-129,0-1 0,8 2-129,3 2 0,5-7 0,-1-2 0,2-2-129,4-1-258,-3-9-258,7 8-774,-25-8-3612,28-9-129,-14-7-258,0 0-387</inkml:trace>
  <inkml:trace contextRef="#ctx0" brushRef="#br0" timeOffset="4356.0531">1802-69 5289,'0'0'5418,"-8"17"-516,8 6 0,-3-2-2322,8 20-1548,-5-3 0,11 14-387,-5-4-258,4 1-129,0-8 0,1 0-258,-2-9 129,3-4-129,-12-28 0,12 22 0,-12-22 0,0 0 0,17-5 0,-17 5 0,11-26 0,-7 8 129,3 3-129,3 0 0,-10 15 0,19-25 0,-19 25 0,24-8 0,-7 9 0,0 3 0,-4 8 0,6 4 0,0 2 129,-1 4-129,0-2 0,3 2 0,2 4-258,-23-26-1548,27 19-2967,-27-19-129,25 1-645,-25-1-129</inkml:trace>
  <inkml:trace contextRef="#ctx0" brushRef="#br0" timeOffset="1915.7433">0 32 3483,'7'-25'4644,"-5"7"0,-2 18-1677,0 0-129,0 0-1032,0 0-258,-3 24-516,3 7-387,0 4 0,0 14-258,0 0-129,3 5-129,0-2 0,6 0 0,-2-3-129,3-6 0,0-7-129,2-8 0,-1-5-258,-11-23-387,23 25-774,-23-25-2838,0 0-387,7-9-129,-7 9-387</inkml:trace>
  <inkml:trace contextRef="#ctx0" brushRef="#br0" timeOffset="2283.79">42 346 3999,'6'-17'4902,"12"5"0,-18 12-258,31-8-2451,-31 8-387,34-9-516,-15 9-387,10 2-129,-8 2-258,4 11-129,-3-1-258,-1 8 129,-7 3-258,-6 2 0,-6 0 0,-2 0 0,-7 3 0,-6-4-129,-8-3 129,-2-3 0,-3-7 0,-1-4 0,-1-4 129,1-5-129,4 0 0,2-1 0,3-14 0,18 15 0,-13-18 0,13 18-129,4-16-129,-4 16-774,41-19-3741,-22 11 0,8 8-258,-7-5-645</inkml:trace>
  <inkml:trace contextRef="#ctx0" brushRef="#br0" timeOffset="3175.9033">919 317 3096,'-16'-15'4902,"1"13"-516,-3 2 258,-3 5-2322,-6-5-903,11 6-516,-7 3-258,7 3-129,-2 5-258,2 2 0,2-2 0,5 7-129,0 2 0,6-1 129,1-3-129,2 1 258,5-5-129,11-2-129,0-7 0,7-5 0,-3-4 0,6-5-129,1-9 0,-2-9 0,-2 3 129,-4-9-129,-2 4 0,-3 0 0,-6 1 0,-2 2 0,-6 6 0,0 16 0,-8-25 0,8 25 0,-21-1 129,21 1-129,-18 12 0,9 7 0,6-3 0,3 4 0,0 6-129,6-3 129,5-1-129,2-3-258,12 6-1032,-25-25-2838,36 12-516,-14-12-258,5-3-387</inkml:trace>
  <inkml:trace contextRef="#ctx0" brushRef="#br0" timeOffset="2695.8423">372 340 8643,'9'-20'5160,"-9"20"-387,17-15-1032,-4 21-2838,-13-6-129,20 27-129,-12-3-258,3 3-258,-5 2 0,0 0-129,-5-2 129,-1 0-129,0-5 0,0-22 0,0 18 0,0-18 0,0 0 0,0-15 0,0-3 0,0-4 0,0-3 0,1 2 0,8 1 0,-2-4 0,4 7 129,0 1-129,4 5 129,-1 0-258,4 9-129,0-2-258,9 7-1419,-9-1-2709,3 8-258,-3-5-129,6 6-516</inkml:trace>
  <inkml:trace contextRef="#ctx0" brushRef="#br0" timeOffset="5264.1685">2614-106 1806,'0'0'4257,"0"0"645,0 0-1419,-12 0-645,-12 9-774,11 25-645,-14-11-129,13 21-258,-10-1-258,11 9 129,-1 1-387,14 2 0,0-4-129,6-3-129,8-3 0,10-3-129,-3-11-258,2-5-129,5-4-645,-20-6-3870,15-7-129,-23-9-258,28 0-645</inkml:trace>
  <inkml:trace contextRef="#ctx0" brushRef="#br0" timeOffset="5699.7238">2769 52 8127,'0'0'5289,"10"-14"-516,-10 14 129,0 0-3741,0 12-258,0-12-258,-6 36-258,-1-5-129,3-3-129,-3 3 129,3 5-258,-3-1 129,1-4-129,3 2 0,3-4 0,0-7-129,3-3 258,7-4-129,5-4 0,3-2 0,2-3 0,5-4 0,0-2 0,2 1 0,0-1 0,1 0 129,-1 0-129,-2-4 0,-2 1-129,3-1-129,-12-3-258,8 7-645,-22 0-2838,0 0-903,10-20-258,-10 20-516</inkml:trace>
  <inkml:trace contextRef="#ctx0" brushRef="#br0" timeOffset="5931.7532">2825 262 5676,'0'-25'5289,"0"25"-516,12-23 129,16 23-3096,-21-18-516,17 13-258,-9-6-387,10 11-129,-8-3-387,1 3-129,1 0-516,-19 0-1032,18-3-3096,-18 3-258,0 0-387,0 0-387</inkml:trace>
  <inkml:trace contextRef="#ctx0" brushRef="#br0" timeOffset="6151.7812">2787 54 5547,'0'-16'5160,"29"-4"-387,-8 9 0,-7-12-2709,15 15-774,-11-9-516,12 10-129,-9 0-258,2-1-387,2 8-645,-25 0-3999,30 0 0,-12 0-645,-2 0-129</inkml:trace>
  <inkml:trace contextRef="#ctx0" brushRef="#br0" timeOffset="6571.8345">3284-243 8901,'0'0'5031,"0"0"-129,0 0-645,24 20-3225,-13-1-129,9 21-258,-6-4 0,4 12-258,-6 0-129,4 9 0,-8 0-258,-7-3 129,-1-4-129,-5 3 0,-5-9 0,-4-6 0,2-2 0,-7-12 0,7-1-129,-2-13-129,14-10-774,-21 10-3741,21-10-258,-1-8-258,1 8-516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47.3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3415 2143 645,'0'0'3354,"0"0"-129,0 0-903,0 0 0,-10 1-645,10-1-129,0 0-516,0 0 0,0 0-258,-15 21 0,15-21-258,-10 19 0,10-19-129,-11 27 0,2-8 0,4 8-258,-2-3 258,1 4-258,-2-3 258,1 5-258,-3 0 0,2 5 0,-1-8 0,-2 6 0,-1 0-129,-2 5 129,4 0 0,-7-2 0,1 1-129,-3 3 129,1-1-129,2-2 129,-2-1-129,-3 1 129,0-2-129,3-1 0,-2 6-129,-1-7 129,-1 2 129,1 0-129,-3-2-129,1 1 129,-4 3 129,1-4-129,-2-2 0,-4 1 129,0 0-129,0-6-129,0 5 129,-3-3-129,-1-4 129,2-1 0,3 0 0,-3-1-129,2-5 129,0 2 129,2-1-129,1-3 0,-2 3 0,1-4 0,-4 5 0,2-1 0,-8 3 0,4 1 129,-3 2-129,-2-2 0,1 0 0,1-3 0,0-8 129,-3 0-129,3-4 0,-1 0 0,1-5 0,0-2 129,-7 0-129,-6 2 0,3-1 0,-5-1 0,-5 5 0,-1-4 129,-2 2-129,-2 2 0,-5 0 0,3-2 0,-3-1 0,-2 2 0,-1-2 129,2-2-129,2 0 0,-3 0 129,4-6 0,4-7-129,1-1 0,2-11 0,5-6 0,4 0 0,2-10 0,2-8-129,6 2 129,1-9 129,6 1-258,0-5 258,1-5-129,6-1 0,0 1 0,5-8 129,-2-3-129,5 6 0,3-6 0,0 3 0,0 7 129,2 3 129,2-1-258,2 11 129,2-1-129,1 1 129,3 4-129,4 3 129,0-2-258,0 1 129,1-2 0,3 4 0,3 2-129,0-5 129,1 0 0,1 2-129,-1-3 129,3 1 0,-1 1 0,0 0 0,2 1 0,4-2 0,-1 9 0,4-6 0,1 6 0,1 5 0,0 0 0,1 1 0,2 7 0,-1-1 0,3-2 0,-3 2 0,1-1 0,7 1 0,-1-3 0,-1 0 0,6-3 0,2 1 0,2-1 0,-3 7 0,4-5 0,-4 3 0,1 3 0,-5-4 0,2 4 0,-4-3 0,2 3 0,-2-4 0,0 0 0,0 0 0,4-3 0,-1 0 0,2 1 0,1 1-258,1 0 258,0 0 0,2 0 0,4 3 0,-5 1 0,1 0 0,4 4 0,-2-4 0,0 3 0,0 4 0,2 0 0,-1 0 0,-2 5 0,2-2 0,-3 0 258,-1 5-258,3-2 0,-3-1-258,0 0 516,-1 2-258,-1-2 0,1-3 0,-2 5 0,4-4 0,-2-1 0,4 1 0,-5 4 0,3-5 0,-6 6-387,5 0 387,-5 0-129,-2 5 129,0-2-258,-2 3 258,1 1-129,1-1 129,1 2 0,0 0 0,3 0 0,1-2 0,1 0 0,-1-2 0,1 1 0,-2 1 0,3-1 0,-3-2 0,-5 2 0,-3 0 0,-4 2-129,0 1 129,-4 3 0,1-3 0,-4 2 0,3-1 0,0 2 0,-2-5 0,2 2 0,1-2 0,1 1 0,-3 1 0,0-2 0,1-1 0,0 1 0,-1-3 0,3 5 0,-1-4 0,1 1 0,-1-1 0,-2 4 0,1-1 0,-3 0 0,-2 3 0,-14 1 0,16-2 0,-16 2 0,0 0 0,17 0-129,-17 0 258,0 0-258,0 0 258,20 0-129,-20 0 0,0 0 0,21 0 0,-21 0 0,0 0-129,23 0-258,-23 0-645,0 0-3354,0 0-129,0 0-387,0 0-258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9:25.6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321 96 258,'0'0'1419,"0"0"129,15-8-387,-15 8 0,0 0-258,0 0 129,0 0-387,17-6-258,-17 6-258,0 0-129,0 0 0,0 0-129,15-8 129,-15 8 129,0 0 258,0 0 387,0 0 129,0 0 258,0 0 0,0 0 129,0-21 0,0 21 129,0 0-258,0 0-129,2-18-129,-2 18-129,0 0-129,0 0 129,0 0-258,0-17-129,0 17 0,0 0 0,0 0-129,0 0-129,0 0 129,0 0-129,-7-15 0,7 15 0,0 0-129,0 0 129,-16-2-129,16 2 0,0 0 0,-19 0 0,19 0 0,-18 0 0,18 0 0,-27 5 129,13-5-129,14 0 0,-30 8 0,14-5 0,3 0 0,13-3 129,-27 8-129,12-4 0,15-4 0,-28 11-129,28-11 129,-24 14 129,24-14-129,-26 14 0,26-14 0,-24 15 0,24-15 0,-19 16 0,19-16 0,0 0 0,-17 20 0,17-20 0,0 0 0,-7 22 0,7-22 0,0 0 0,-2 18 0,2-18 0,0 16 0,0-16 0,0 0 0,0 17 0,0-17 0,0 0 0,16 19 0,-16-19 0,0 0 0,19 22 0,-19-22 0,17 13 0,-17-13 0,19 14 0,-19-14 0,26 11 0,-26-11 0,22 13 129,-22-13-129,25 9 0,-8-2 0,-17-7 0,22 11-129,-22-11 258,25 12-129,-25-12 0,24 14-129,-24-14 129,21 19 0,-21-19 0,12 16 129,-12-16-258,13 15 258,-13-15-258,0 0 258,8 20-129,-8-20 0,0 0 0,7 19 0,-7-19 0,3 14 0,-3-14 0,0 0 129,0 20-258,0-20 129,0 17 0,0-17 0,0 0 0,-6 23 0,6-23-129,0 0 129,-8 19-129,8-19 129,0 0-129,-8 22 129,8-22 0,0 0 0,-13 16 0,13-16 0,-15 8 0,15-8 0,-17 6 0,17-6 0,-21 7 0,21-7 0,-24 0 0,24 0 0,-21 0 0,21 0 0,-25 0 0,25 0 129,-22-5-129,22 5 0,-26-9 0,26 9 129,-24-11 0,24 11 0,-21-12-129,21 12 129,-17-13 129,17 13-129,0 0 0,-18-15 0,18 15 0,0 0 0,0 0 0,-14-14 0,14 14-129,0 0 129,0 0-129,-15-5 0,15 5 0,0 0 0,0 0 0,-17-2 0,17 2 0,0 0 0,0 0 0,0 0 0,0 0-129,0 0 129,0 0 0,0 0 0,0 0-129,0 0 129,0 0-258,0 0-903,0 0-3483,0 0-258,0 0-129,13-18-903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8:20.70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7B9B24-8930-420D-8133-4CB4D628A9E5}" emma:medium="tactile" emma:mode="ink">
          <msink:context xmlns:msink="http://schemas.microsoft.com/ink/2010/main" type="inkDrawing" rotatedBoundingBox="12250,5923 16988,4333 17010,4399 12272,5989" semanticType="callout" shapeName="Other"/>
        </emma:interpretation>
      </emma:emma>
    </inkml:annotationXML>
    <inkml:trace contextRef="#ctx0" brushRef="#br0">4722 0 903,'0'0'1419,"0"0"258,0 0-129,0 0 258,0 0-258,0 0 0,0 0 129,0 0-258,0 0 129,0 0-645,0 0 129,0 0-387,0 0-129,-13 6 0,-1 7-129,-12-4-129,-7 10-129,-16 4 0,-8 6 0,-21 6 0,-5 4 0,-23 4-258,-7 1 258,-15 4-258,-13-1 129,-5-1-129,-5 4 129,-5 1 0,-8 1 0,-4 3 129,-7 0-129,-8 4 0,6-4 0,3 7 129,2-4-129,3-3 0,9-6 0,8 5-129,10-5 129,9-5 0,7 1 0,-1-2-129,1-2 129,2 2 0,0 0 0,2-7-129,8-1 129,5-4 0,10 0 0,8-5 0,16-7 0,10-3 129,12 1 0,12-6-129,9-1 129,9-3-129,6 0 129,17-7-258,0 0-387,8 10-3483,15-10-645,13 0-258,10-8-129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7:46.93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813FE45-6362-4306-812C-0CB4EF84C72A}" emma:medium="tactile" emma:mode="ink">
          <msink:context xmlns:msink="http://schemas.microsoft.com/ink/2010/main" type="inkDrawing" rotatedBoundingBox="20140,4572 20832,5184 20816,5201 20124,4589" semanticType="callout" shapeName="Other">
            <msink:sourceLink direction="with" ref="{2AF97A93-5B94-4723-A536-54C31C89C616}"/>
            <msink:sourceLink direction="with" ref="{98C2A7C6-9A82-4DA5-9B69-8759CBB26804}"/>
          </msink:context>
        </emma:interpretation>
      </emma:emma>
    </inkml:annotationXML>
    <inkml:trace contextRef="#ctx0" brushRef="#br0">2591 1065 5676,'0'0'5160,"0"0"-258,0-20-1032,11 27-1935,-11-7-516,24 22-387,-6 0-129,11 9-129,3-1-387,18 13 0,-2-1-129,7 6 0,4 2-258,1-1 258,-2 0-258,-1-7 0,-9 1 129,-11-4-129,-3-5-129,-12-12-387,3 11-1935,-25-33-2451,14 19-129,-14-19-774,0 0-258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6:14.0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3955345-E3DB-4B22-ADF0-F4426C5BD8D6}" emma:medium="tactile" emma:mode="ink">
          <msink:context xmlns:msink="http://schemas.microsoft.com/ink/2010/main" type="inkDrawing" rotatedBoundingBox="16779,12713 22965,12521 22968,12601 16781,12793" shapeName="Other"/>
        </emma:interpretation>
      </emma:emma>
    </inkml:annotationXML>
    <inkml:trace contextRef="#ctx0" brushRef="#br0">-13 246 129,'0'0'1032,"0"0"258,0 0 129,0 0 0,0 0 129,-12 0-129,12 0-129,0 0 0,0 0-129,0 0 0,0 0-129,0-10 0,0 10-258,0 0 258,0 0-516,0 0 0,0 0 0,0 0-129,0 0 0,8-10-129,-8 10 129,16-4-129,-16 4 129,16-4-129,-16 4 0,23-4 0,-23 4 0,20-3 0,-20 3 0,26-2-129,-13 2 129,-13 0-129,32-2 0,-13 1 0,3 1 129,2-3-129,3 1 0,3 1 0,6-1 0,2 0 0,3 2 0,3 0 0,2 0-129,0 0 129,2 0-129,7 0 0,-1 4 0,-1-4 129,7 0-129,4 0 258,6 0-129,-1 0 0,4 0-129,-5 0 129,4 0 0,-2-2-129,-4 2 129,2-2-129,-4 1 0,0-1 0,-1 1 0,4-1 0,-1 2 0,5 0 129,-4-1-129,4 1 129,3 0-129,-3 0 129,6 0-129,-6-2 129,1 2-129,-5 0 0,4-1 0,-4-1 0,3 2 0,0-2 0,3-1 0,-3 3 0,10-3 0,-1 2-129,2-1 129,1-3 0,0 2 0,2-2 129,-3 2-258,4-1 129,-6-1 0,-1 2 0,-6-4-129,2 4 129,-3-2 0,0 2-129,-1-2 129,-2 2 0,-2 0 0,2-2 0,-2 2 0,0-2 0,-3 1 0,3 2 0,-2-3 0,0 4 0,-4-2 0,-3-1 0,3 1-129,-5 2 129,5-1 0,2-2 0,-5 2-129,8-1 129,2 1 0,4 1 0,2-1 0,1 2-129,-1-1 129,-2 1 0,3-2-129,-5 0 129,-3 1-129,-4-1 129,-4 1 0,-1-2 0,-2-1-129,-4 0 129,-9-5 0,-2 4 0,-3-1 0,-8 1 0,-4-1 0,-5 1 0,-7-1 0,-13 6 129,19-6-258,-19 6-129,0 0-129,0 0-1290,0 0-2967,0 0-258,0 0-258,-12 0-645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7:48.1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BBB485A-A364-4FFF-8C00-3FBD12CDD6EC}" emma:medium="tactile" emma:mode="ink">
          <msink:context xmlns:msink="http://schemas.microsoft.com/ink/2010/main" type="inkDrawing" rotatedBoundingBox="20810,7272 21334,6714 21376,6754 20853,7312" semanticType="callout" shapeName="Other">
            <msink:sourceLink direction="with" ref="{98C2A7C6-9A82-4DA5-9B69-8759CBB26804}"/>
            <msink:sourceLink direction="with" ref="{A8DC7157-DEC2-4AAD-AD5B-D26A33D3195B}"/>
          </msink:context>
        </emma:interpretation>
      </emma:emma>
    </inkml:annotationXML>
    <inkml:trace contextRef="#ctx0" brushRef="#br0">3758 3238 903,'25'-25'4128,"-25"25"387,5-29-2322,-5 29 0,0 0-129,14 11 387,-24-1-516,4 26-129,-22-6-645,5 16-258,-20 0 0,-1 9-258,-16 2-129,3-2 0,0-5 0,6 0-129,0-10 0,11-3-129,9-9 0,12-7-129,19-21-387,0 0-1677,0 0-3225,21-21-129,8-12-516,4-13-516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8:59.33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2D7BFC-B6AB-4E0B-916E-41D21A5B119B}" emma:medium="tactile" emma:mode="ink">
          <msink:context xmlns:msink="http://schemas.microsoft.com/ink/2010/main" type="inkDrawing" rotatedBoundingBox="16190,8519 18490,4725 18551,4762 16251,8556" semanticType="callout" shapeName="Other">
            <msink:sourceLink direction="with" ref="{2AF97A93-5B94-4723-A536-54C31C89C616}"/>
            <msink:sourceLink direction="with" ref="{05695CB8-E825-4C31-9D36-06DAA1078905}"/>
          </msink:context>
        </emma:interpretation>
      </emma:emma>
    </inkml:annotationXML>
    <inkml:trace contextRef="#ctx0" brushRef="#br0">2252-12 1419,'0'0'2709,"0"0"387,0-11-516,0 11-387,0 0-387,0 0-387,0 0-387,-17 30 0,3-12-516,1 21 129,-13 11-387,-8 18 129,-13 16 0,-9 31 0,-15 16-129,-15 17 0,-20 26 0,-7 18 0,-18 15 129,-1 11-129,-13 8 129,-1-2-129,1 2 0,-2 0-129,9-12 0,8-10 0,6-15 129,15-13-129,17-18-129,11-21 0,18-22 129,17-21-258,19-20-129,10-25-129,17-14-774,0-35-1290,0 0-2193,18-17-129,-3-14-387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7:28.8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0BCD6B1-CF39-415B-87EF-E40F7E22883D}" emma:medium="tactile" emma:mode="ink">
          <msink:context xmlns:msink="http://schemas.microsoft.com/ink/2010/main" type="writingRegion" rotatedBoundingBox="16469,3512 22971,3595 22910,8441 16408,8359"/>
        </emma:interpretation>
      </emma:emma>
    </inkml:annotationXML>
    <inkml:traceGroup>
      <inkml:annotationXML>
        <emma:emma xmlns:emma="http://www.w3.org/2003/04/emma" version="1.0">
          <emma:interpretation id="{1D0036CF-35A8-4B19-9D4E-0A2C3C8C61CD}" emma:medium="tactile" emma:mode="ink">
            <msink:context xmlns:msink="http://schemas.microsoft.com/ink/2010/main" type="paragraph" rotatedBoundingBox="17583,3418 19898,3591 19829,4514 17515,43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D91A38-CC9E-447B-93F5-28F6F1AB3ACA}" emma:medium="tactile" emma:mode="ink">
              <msink:context xmlns:msink="http://schemas.microsoft.com/ink/2010/main" type="line" rotatedBoundingBox="17583,3418 19898,3591 19829,4514 17515,4342"/>
            </emma:interpretation>
          </emma:emma>
        </inkml:annotationXML>
        <inkml:traceGroup>
          <inkml:annotationXML>
            <emma:emma xmlns:emma="http://www.w3.org/2003/04/emma" version="1.0">
              <emma:interpretation id="{2AF97A93-5B94-4723-A536-54C31C89C616}" emma:medium="tactile" emma:mode="ink">
                <msink:context xmlns:msink="http://schemas.microsoft.com/ink/2010/main" type="inkWord" rotatedBoundingBox="17583,3418 19898,3591 19829,4514 17515,4342">
                  <msink:destinationLink direction="with" ref="{C813FE45-6362-4306-812C-0CB4EF84C72A}"/>
                  <msink:destinationLink direction="with" ref="{E12D7BFC-B6AB-4E0B-916E-41D21A5B119B}"/>
                  <msink:destinationLink direction="with" ref="{3D480C24-0887-4E6D-8DDC-82FAB2C5F853}"/>
                </msink:context>
              </emma:interpretation>
              <emma:one-of disjunction-type="recognition" id="oneOf0">
                <emma:interpretation id="interp0" emma:lang="en-US" emma:confidence="0">
                  <emma:literal>(cc)</emma:literal>
                </emma:interpretation>
                <emma:interpretation id="interp1" emma:lang="en-US" emma:confidence="0">
                  <emma:literal>(C, c)</emma:literal>
                </emma:interpretation>
                <emma:interpretation id="interp2" emma:lang="en-US" emma:confidence="0">
                  <emma:literal>(c, c)</emma:literal>
                </emma:interpretation>
                <emma:interpretation id="interp3" emma:lang="en-US" emma:confidence="0">
                  <emma:literal>cc)</emma:literal>
                </emma:interpretation>
                <emma:interpretation id="interp4" emma:lang="en-US" emma:confidence="0">
                  <emma:literal>(a, c)</emma:literal>
                </emma:interpretation>
              </emma:one-of>
            </emma:emma>
          </inkml:annotationXML>
          <inkml:trace contextRef="#ctx0" brushRef="#br0">1090 600 6837,'27'17'5031,"-27"-17"-129,19 26-516,-19-26-3096,6 43-258,-1-17-516,1 6-258,-6-4-129,0 3-129,0 4-258,-1-13-774,1-1-3483,0-21-258,0 17-387,0-17-129</inkml:trace>
          <inkml:trace contextRef="#ctx0" brushRef="#br0" timeOffset="471.5599">1805 351 3225,'4'-17'4902,"-8"-2"-258,4 19 0,-25-30-2064,25 30-1290,-29-11-129,29 11-387,-38 0-258,20 4 0,-6 4 0,2 10-258,-3 6 0,1 3 0,1 4-129,0 4 0,4-1 0,8 5-129,4-2 129,7-1-129,4-1 129,15-10-258,5-3 129,7-4 0,1-7-258,8-6 0,2 3-645,-9-18-2580,6 4-1419,-1-9-129,-6 3-516</inkml:trace>
          <inkml:trace contextRef="#ctx0" brushRef="#br0" timeOffset="879.6117">2066 55 8127,'18'-16'5031,"-2"21"-129,1 11 0,-17-16-3870,27 42 0,-8-15-258,10 16-129,-5 2-129,3 3-258,-5 8 0,0 1-129,-7 5 0,-6-1-129,-9-1 0,0-4 0,-3-2 0,-11-4 0,-5-3 0,-2-12-129,1-8 0,-4-4 0,6-9-258,0-5-387,13 13-1806,5-22-2322,0 0-387,-16 0-129,16 0-645</inkml:trace>
          <inkml:trace contextRef="#ctx0" brushRef="#br0" timeOffset="-768.5975">272-2 129,'0'0'3999,"0"0"387,-8 0-129,8 0-1935,-35 3-387,25 13-258,-17-9-645,11 16 0,-12-8-387,8 14 0,-7-2-258,3 11 0,2 1-129,4 5 129,0 3-258,8 1 129,3 1 0,7 3-258,0-6 258,6 1-387,5-8 258,3-3-129,4-1-129,-1-16-774,17-1-3483,-10-12-258,4 0-387,-4-6-129</inkml:trace>
          <inkml:trace contextRef="#ctx0" brushRef="#br0" timeOffset="-212.527">814 290 3354,'2'-17'4773,"-4"-2"-129,2 19-129,-19-30-2451,19 30-516,-18-24-258,18 24-516,-28-18-258,28 18-129,-32-8 0,11 8-258,-4 3 129,1 12-129,-4 2 0,0 7-129,-2 2 129,2 6 0,4 5-129,2 1 129,4 2-129,7-3 0,9 1 258,2 1-258,5-4 129,11-5-129,11-5 129,-2-5-129,7-6 129,8-4-258,2-4-129,-6-6-903,17 0-3483,-15-6 0,4-4-645,-15-1-258</inkml:trace>
        </inkml:traceGroup>
      </inkml:traceGroup>
    </inkml:traceGroup>
    <inkml:traceGroup>
      <inkml:annotationXML>
        <emma:emma xmlns:emma="http://www.w3.org/2003/04/emma" version="1.0">
          <emma:interpretation id="{93006B2F-5DDD-4BC0-97D1-E3B37383488D}" emma:medium="tactile" emma:mode="ink">
            <msink:context xmlns:msink="http://schemas.microsoft.com/ink/2010/main" type="paragraph" rotatedBoundingBox="16443,5595 22945,5677 22934,6494 16433,6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EDCA4F-2828-44AF-AF95-40281F2F4E75}" emma:medium="tactile" emma:mode="ink">
              <msink:context xmlns:msink="http://schemas.microsoft.com/ink/2010/main" type="line" rotatedBoundingBox="16443,5595 22945,5677 22934,6494 16433,6412"/>
            </emma:interpretation>
          </emma:emma>
        </inkml:annotationXML>
        <inkml:traceGroup>
          <inkml:annotationXML>
            <emma:emma xmlns:emma="http://www.w3.org/2003/04/emma" version="1.0">
              <emma:interpretation id="{FE5DCC44-98F0-499E-9DA5-F4B8CDC30C0C}" emma:medium="tactile" emma:mode="ink">
                <msink:context xmlns:msink="http://schemas.microsoft.com/ink/2010/main" type="inkWord" rotatedBoundingBox="16442,5643 18610,5670 18600,6435 16433,6407">
                  <msink:destinationLink direction="with" ref="{3D480C24-0887-4E6D-8DDC-82FAB2C5F853}"/>
                </msink:context>
              </emma:interpretation>
              <emma:one-of disjunction-type="recognition" id="oneOf1">
                <emma:interpretation id="interp5" emma:lang="en-US" emma:confidence="0">
                  <emma:literal>(CD)</emma:literal>
                </emma:interpretation>
                <emma:interpretation id="interp6" emma:lang="en-US" emma:confidence="0">
                  <emma:literal>(C, D)</emma:literal>
                </emma:interpretation>
                <emma:interpretation id="interp7" emma:lang="en-US" emma:confidence="0">
                  <emma:literal>(c, D)</emma:literal>
                </emma:interpretation>
                <emma:interpretation id="interp8" emma:lang="en-US" emma:confidence="0">
                  <emma:literal>CCD)</emma:literal>
                </emma:interpretation>
                <emma:interpretation id="interp9" emma:lang="en-US" emma:confidence="0">
                  <emma:literal>CC, D)</emma:literal>
                </emma:interpretation>
              </emma:one-of>
            </emma:emma>
          </inkml:annotationXML>
          <inkml:trace contextRef="#ctx0" brushRef="#br0" timeOffset="4899.1221">-254 2324 2967,'-7'-19'4644,"7"19"0,0 0-258,-20-23-2967,20 23 0,-12-15-387,12 15-258,-23-11 0,23 11-387,-27-11 0,7 11-129,-5 1 0,-3 9-129,-2 4 0,-5 10 129,1 3-129,2 2 0,-1 4 0,6 12 0,8-6 258,9 1-129,7-2-129,5-4 129,14 0 0,8-6-129,7-4 258,6-12-258,1-1 0,-2-4-258,3-1 129,-1-6-516,-1 5-645,-16-5-3483,7 0-516,-6 0 129,4 0-774</inkml:trace>
          <inkml:trace contextRef="#ctx0" brushRef="#br0" timeOffset="5119.6501">-9 2633 6966,'22'0'5160,"-22"0"-129,17 10-258,-9 5-3354,-8-15-774,16 33-258,-12-13 129,1 3-516,-2 4 0,-3-4-258,2 8-774,-7-15-1935,5 1-1806,0-17-258,0 0-516,0 0 387</inkml:trace>
          <inkml:trace contextRef="#ctx0" brushRef="#br0" timeOffset="5375.6826">377 2262 8514,'21'-5'5031,"-21"5"129,5 16-645,-3 16-3999,-2 1 0,0 19 0,-2-3-129,0 7-129,-1-8-129,6 3 0,-3-5-129,0-12-129,4 4-387,-4-38-1290,8 27-2709,-8-27-387,0 0-516,15-3-258</inkml:trace>
          <inkml:trace contextRef="#ctx0" brushRef="#br0" timeOffset="7243.4198">-807 2131 2451,'-14'0'4773,"-18"5"-129,5 6 0,4 11-3096,-23-2 0,15 18-387,-14-6 0,16 19-387,-3 2-129,18 12-129,7-5 0,10 9-129,15-8-129,20-2-258,12 3-387,0-13-4257,20-9 0,-1-17-645,6-7-387</inkml:trace>
          <inkml:trace contextRef="#ctx0" brushRef="#br0" timeOffset="5743.2293">321 2265 7998,'-11'-19'5289,"11"19"-387,17-4 0,1 0-3741,14 6-516,1 6-129,13 8-129,-4 1-129,3 5 0,1 4-258,-3 2 129,-5 3-129,-12 7 0,-5 3 0,-9 2 0,-9-4 0,-3 8 0,-11-5 129,-7-6-258,-6-1 258,1-8-129,-4-5 129,2-10-129,1-1 0,3-4 129,2-7-129,2 0 0,3 0-258,14 0-258,0 0-2322,-22-13-1935,22 13-516,-3-17-258,3 17-258</inkml:trace>
          <inkml:trace contextRef="#ctx0" brushRef="#br0" timeOffset="6079.2719">866 2136 9417,'22'1'5289,"-22"-1"-258,36 36-129,-16-5-4386,6 11-129,0 12 0,-1 7 129,-7 8-129,-6 2-258,-6-4 0,-5 0-129,-1-5 129,-8-4 0,-7-14 0,2-3-129,-2-13 0,-2-9-129,17-19-129,-28 15-645,28-15-3999,-12-9-258,5-5-129,-3-12-645</inkml:trace>
        </inkml:traceGroup>
        <inkml:traceGroup>
          <inkml:annotationXML>
            <emma:emma xmlns:emma="http://www.w3.org/2003/04/emma" version="1.0">
              <emma:interpretation id="{98C2A7C6-9A82-4DA5-9B69-8759CBB26804}" emma:medium="tactile" emma:mode="ink">
                <msink:context xmlns:msink="http://schemas.microsoft.com/ink/2010/main" type="inkWord" rotatedBoundingBox="20658,5648 22945,5677 22934,6494 20647,6465">
                  <msink:destinationLink direction="with" ref="{ABBB485A-A364-4FFF-8C00-3FBD12CDD6EC}"/>
                  <msink:destinationLink direction="with" ref="{C813FE45-6362-4306-812C-0CB4EF84C72A}"/>
                </msink:context>
              </emma:interpretation>
              <emma:one-of disjunction-type="recognition" id="oneOf2">
                <emma:interpretation id="interp10" emma:lang="en-US" emma:confidence="0">
                  <emma:literal>(CIE)</emma:literal>
                </emma:interpretation>
                <emma:interpretation id="interp11" emma:lang="en-US" emma:confidence="0.5">
                  <emma:literal>(c, E)</emma:literal>
                </emma:interpretation>
                <emma:interpretation id="interp12" emma:lang="en-US" emma:confidence="0">
                  <emma:literal>(CIE,</emma:literal>
                </emma:interpretation>
                <emma:interpretation id="interp13" emma:lang="en-US" emma:confidence="0">
                  <emma:literal>ICE,</emma:literal>
                </emma:interpretation>
                <emma:interpretation id="interp14" emma:lang="en-US" emma:confidence="0">
                  <emma:literal>ICE)</emma:literal>
                </emma:interpretation>
              </emma:one-of>
            </emma:emma>
          </inkml:annotationXML>
          <inkml:trace contextRef="#ctx0" brushRef="#br0" timeOffset="8223.5442">3208 2151 5031,'4'10'5160,"-4"-10"-516,-11 37 129,-13-17-3483,15 22-258,-12-5-258,10 20-258,-6-2 0,10 5-258,3-3 0,4-2-258,4-3 0,4-11-516,27 7-2322,-13-22-1806,10-8-387,0-11-258,10-5 0</inkml:trace>
          <inkml:trace contextRef="#ctx0" brushRef="#br0" timeOffset="8575.5888">3887 2264 6063,'2'-24'4902,"-6"7"-129,-13 3-516,17 14-3354,-44 0 129,19 8-387,-14 6 0,3 12-129,-5 2 0,2 9 0,-1 7-258,9 7 129,5 1 0,12-1-129,8-4 0,7-1-129,13-7 0,14-4-129,7-8-258,1-15-903,16 1-3741,-5-10 129,6-3-645,-4-5-387</inkml:trace>
          <inkml:trace contextRef="#ctx0" brushRef="#br0" timeOffset="8791.6164">4176 2610 9417,'10'30'5289,"-7"-12"-387,4 7-129,-7 3-3999,8 5-258,-6-4-258,-1 5-129,-1 2-387,-4-9-258,4 10-1290,-14-15-2967,7-8-387,7-14-129,-20 1-387</inkml:trace>
          <inkml:trace contextRef="#ctx0" brushRef="#br0" timeOffset="10219.7977">4514 2622 8127,'-16'-3'5160,"25"-2"0,11-1-516,31 1-3612,-17-4-258,17 2-258,2-2-129,-2-1-387,1 4-129,-9-11-645,8 17-1419,-23-10-2709,-7 6 0,-21 4-645,6-24 0</inkml:trace>
          <inkml:trace contextRef="#ctx0" brushRef="#br0" timeOffset="9995.2692">4536 2361 645,'0'0'4386,"0"0"516,0-17-1548,0 17-129,0 0-903,4 13-516,-4-13-387,4 23-258,-4-23-387,4 43 129,-2-16-387,2 6-129,-4 4 0,6 0-129,-6 0-129,0 4 0,-6-7 0,3-2-129,0-2 129,3-6-129,0-7 0,5-1 0,10-6-129,3-6 129,6-2 129,5-2-129,3-3 0,3-4 0,0-1-129,1-6 129,0 4-129,-4 0-129,-1 2-258,-12-3-387,6 11-1806,-25 0-2064,18-3-516,-18 3-129,0 0-258</inkml:trace>
          <inkml:trace contextRef="#ctx0" brushRef="#br0" timeOffset="10415.8226">4548 2332 6450,'14'0'5418,"6"0"-387,15 0-258,-1-8-3225,14 8-774,2-3-129,2 1-387,2 2-903,-12-5-3870,4 1-129,-9-4-903,1 2 0</inkml:trace>
          <inkml:trace contextRef="#ctx0" brushRef="#br0" timeOffset="10715.3607">5114 2142 7482,'38'13'5418,"-20"1"-516,11 16 129,-4-3-4128,13 14 0,-2 8-387,0 6 129,-11 5-258,-1 4-129,-13 0 0,-11 1-129,-4-1 129,-17-4-129,-10-12 129,2-4-129,-4-5-129,5-7 258,5-11-258,5-9 0,11 4-645,7-16-4257,0 0-387,0-14-258,7-3-387</inkml:trace>
        </inkml:traceGroup>
      </inkml:traceGroup>
    </inkml:traceGroup>
    <inkml:traceGroup>
      <inkml:annotationXML>
        <emma:emma xmlns:emma="http://www.w3.org/2003/04/emma" version="1.0">
          <emma:interpretation id="{49D4A4B7-5DB4-43FA-8055-C92F08535618}" emma:medium="tactile" emma:mode="ink">
            <msink:context xmlns:msink="http://schemas.microsoft.com/ink/2010/main" type="paragraph" rotatedBoundingBox="18102,6770 21841,6952 21764,8518 18026,83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818825-A526-4AF0-9604-5E8467051D17}" emma:medium="tactile" emma:mode="ink">
              <msink:context xmlns:msink="http://schemas.microsoft.com/ink/2010/main" type="line" rotatedBoundingBox="18102,6770 21841,6952 21764,8518 18026,8335"/>
            </emma:interpretation>
          </emma:emma>
        </inkml:annotationXML>
        <inkml:traceGroup>
          <inkml:annotationXML>
            <emma:emma xmlns:emma="http://www.w3.org/2003/04/emma" version="1.0">
              <emma:interpretation id="{A8DC7157-DEC2-4AAD-AD5B-D26A33D3195B}" emma:medium="tactile" emma:mode="ink">
                <msink:context xmlns:msink="http://schemas.microsoft.com/ink/2010/main" type="inkWord" rotatedBoundingBox="18102,6770 21841,6952 21764,8518 18026,8335">
                  <msink:destinationLink direction="with" ref="{ABBB485A-A364-4FFF-8C00-3FBD12CDD6EC}"/>
                </msink:context>
              </emma:interpretation>
              <emma:one-of disjunction-type="recognition" id="oneOf3">
                <emma:interpretation id="interp15" emma:lang="en-US" emma:confidence="0">
                  <emma:literal>(a,D17E)</emma:literal>
                </emma:interpretation>
                <emma:interpretation id="interp16" emma:lang="en-US" emma:confidence="0">
                  <emma:literal>(e,D17E)</emma:literal>
                </emma:interpretation>
                <emma:interpretation id="interp17" emma:lang="en-US" emma:confidence="0">
                  <emma:literal>(c\,D17E)</emma:literal>
                </emma:interpretation>
                <emma:interpretation id="interp18" emma:lang="en-US" emma:confidence="0">
                  <emma:literal>(C\,D17E)</emma:literal>
                </emma:interpretation>
                <emma:interpretation id="interp19" emma:lang="en-US" emma:confidence="0">
                  <emma:literal>Nadine)</emma:literal>
                </emma:interpretation>
              </emma:one-of>
            </emma:emma>
          </inkml:annotationXML>
          <inkml:trace contextRef="#ctx0" brushRef="#br0" timeOffset="12855.1324">585 4035 6837,'0'0'5289,"0"0"-387,-14 4-258,8 14-2967,6-18-903,-18 39 0,4-10-258,8 15-258,-8 7 0,10 4 0,-1 5-129,5 0 129,0 0-258,0-4 0,7-4-129,4-6 129,8-4-387,-2-20-903,12 5-3483,-4-12-129,9-4-258,-5-10-516</inkml:trace>
          <inkml:trace contextRef="#ctx0" brushRef="#br0" timeOffset="13291.1877">1369 4329 4773,'18'-54'5160,"-17"37"-387,-1-4 0,0 21-2967,-19-41-516,9 25-516,-14-1-258,2 8-129,-11 6 0,1 3-129,-9 9 0,4 14 0,-4 11-129,5 7 129,1 3 0,17 8 0,3-8-129,15 5 129,7-6-129,18-6 0,8-8-129,12-8 0,5-4-387,-1-14-774,7 7-3612,-12-10-258,1 0-258,-6 0-387</inkml:trace>
          <inkml:trace contextRef="#ctx0" brushRef="#br0" timeOffset="13495.2136">1673 4539 9030,'19'28'5289,"-9"-7"-129,-3 1-258,3 18-3354,-9-14-774,6 8-387,-6-1-129,-1 0-258,0 5-1290,-1-14-3612,-6-7-129,7-17-258,-19 8-774</inkml:trace>
          <inkml:trace contextRef="#ctx0" brushRef="#br0" timeOffset="14759.3742">2000 4090 9546,'3'-37'5289,"-3"37"-129,29-18-129,7 18-4128,-8 0-387,10 4-129,2 11 0,8 15 0,-5 7-258,4 2-129,-5 3 0,-6 6 0,-9 5-129,-9 1 0,-13-1 129,-5-3-129,-15-2 0,-13-6 129,-2-7 0,-7-3 0,1-12 0,0-4 0,4-9 0,4-3 0,4-4 0,5-5-129,19 5-516,-18-28-3612,20 14-645,11-9-387,9 6-387</inkml:trace>
          <inkml:trace contextRef="#ctx0" brushRef="#br0" timeOffset="14419.8311">2025 4133 10191,'4'25'5289,"2"-6"-258,1 12 0,-3 0-4515,10 5 0,-4 4-129,2 4 0,-2-3-258,1 2 0,-2-6-387,-4-3 129,5-4-645,-10-30-1290,0 33-2709,0-33-516,0 0 0,0 0-516</inkml:trace>
          <inkml:trace contextRef="#ctx0" brushRef="#br0" timeOffset="15439.4605">2755 4026 11739,'-23'-9'5289,"23"9"-387,0 20-1032,0-20-3096,30 12-258,-3-8-129,10 2 129,1-1-258,8-5-129,-3 0 129,0 0-258,0 0 0,-9 0 129,-5 0-129,-5 0 0,-7 0 0,-2 1 0,-15-1 0,25 19 0,-17-5 0,2 9 0,-3 5-129,0 3 258,-1 8-129,-4 3 0,1 4 0,-3-2 0,0 0 0,-4-3 0,-3-1-129,1-12-129,2-1-387,4-27-1032,-8 21-3483,8-21 0,0 0-387,8-19-516</inkml:trace>
          <inkml:trace contextRef="#ctx0" brushRef="#br0" timeOffset="15043.4102">2745 4098 11997,'0'0'5418,"12"10"-258,-10 15-258,1-4-4644,0 8 0,4 5 0,-4 8 0,-3-1-129,0 4-129,0-1-258,0-6-129,0 3-258,-10-16-516,10 13-2451,0-19-1419,0-2-258,0-17-516,0 0 258</inkml:trace>
          <inkml:trace contextRef="#ctx0" brushRef="#br0" timeOffset="15967.5276">3502 4407 10320,'-17'1'5289,"30"-5"-258,8-10 0,26 5-4386,-8-5-387,7 1-129,6 4-387,-15-7-645,15 4-3999,-23 2 0,-4 6-387,-25 4-387</inkml:trace>
          <inkml:trace contextRef="#ctx0" brushRef="#br0" timeOffset="15763.5017">3498 4054 11352,'0'0'5418,"15"19"-516,-15-2 129,0 15-4644,0 6-258,0 7 129,0 6-129,-3 2 0,-2 5-129,-1-4 0,3-6 0,3-1 0,0-10 0,10-7 0,7-4 0,4-6 0,8-7 0,0-7 0,6-4 0,-1-2-129,-1 0-129,-4-13-387,6 13-2322,-14-16-1806,-4 2-387,-12-7-516,-3 2 0</inkml:trace>
          <inkml:trace contextRef="#ctx0" brushRef="#br0" timeOffset="16163.5525">3494 4122 9288,'0'0'5289,"15"-15"-129,13 4-258,15 5-4128,2-5-129,6 7-387,-3-1-387,-7-9-1677,1 12-2967,-10 2-258,-3 0-258,-10 0-645</inkml:trace>
          <inkml:trace contextRef="#ctx0" brushRef="#br0" timeOffset="16455.5896">3997 3792 11997,'15'3'5547,"21"40"-387,-14-20-387,8 25-4257,0 9-258,7 16 129,-11 4-258,-4 6 129,-5 1-258,-7-3 129,-9-9-129,-1 0 0,-10-16 0,-2-10 0,-2-13 0,0-17-516,10 3-2580,4-19-2064,-18-10 0,9-16-774,9-6-129</inkml:trace>
          <inkml:trace contextRef="#ctx0" brushRef="#br0" timeOffset="18675.3714">674 3257 3612,'-18'-14'5289,"18"14"-645,0 0 258,0 0-3096,0 0-129,11 4-516,21 18-129,1-3-129,16 10-258,5 2-129,13 7-129,1-1-129,10 0 0,-2 7-258,-1 1 129,-3-3 129,-6 4-129,-3-8-129,-13-4-258,-3 2-387,-23-13-4128,4-9-258,-28-14-387,18-3-516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7:46.3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D480C24-0887-4E6D-8DDC-82FAB2C5F853}" emma:medium="tactile" emma:mode="ink">
          <msink:context xmlns:msink="http://schemas.microsoft.com/ink/2010/main" type="inkDrawing" rotatedBoundingBox="17675,5222 18103,4555 18152,4586 17724,5253" semanticType="callout" shapeName="Other">
            <msink:sourceLink direction="with" ref="{FE5DCC44-98F0-499E-9DA5-F4B8CDC30C0C}"/>
            <msink:sourceLink direction="with" ref="{2AF97A93-5B94-4723-A536-54C31C89C616}"/>
          </msink:context>
        </emma:interpretation>
      </emma:emma>
    </inkml:annotationXML>
    <inkml:trace contextRef="#ctx0" brushRef="#br0">516 1096 3483,'25'-37'4902,"-14"21"-387,-11 16-1548,9-17-645,5 25-516,-14-8-645,-14 40-258,-4-4-387,-6 11-129,-11 8-129,-2 10 129,-8 1-258,-1-1 129,-4-5-129,5-6 0,8-9 0,6-3 129,7-14-129,9-5-258,2-9 129,13-14-387,-4 20 0,4-20-516,13 9-3354,-13-9-516,22 5-258,-8-2-516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9:21.65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BBB4EC-DC02-49B9-83D7-CF07EBC0DBF5}" emma:medium="tactile" emma:mode="ink">
          <msink:context xmlns:msink="http://schemas.microsoft.com/ink/2010/main" type="inkDrawing" rotatedBoundingBox="5779,13958 9427,7625 9500,7667 5852,14000" semanticType="callout" shapeName="Other">
            <msink:sourceLink direction="with" ref="{9AA32BB0-DA8A-48B8-AAA3-32D124AA0A14}"/>
            <msink:sourceLink direction="with" ref="{C8FFE3A6-CAB0-443F-A713-056491991581}"/>
          </msink:context>
        </emma:interpretation>
      </emma:emma>
    </inkml:annotationXML>
    <inkml:trace contextRef="#ctx0" brushRef="#br0">3700 6 1419,'0'-16'3354,"0"16"-129,0 0-516,-13-20-387,13 20-258,-19 0-516,19 0-258,-25 19-258,16 4-129,-15 1-258,6 14-129,-11 6-129,1 15-129,-11 5 129,-6 10-258,-9 13 129,-2 13-129,-7 9 0,-8 14-129,0 8 258,-3 8-129,-4 6 0,-2 5 129,-8 9-258,-1 9 129,-12 3-129,1-1 258,-6 3-129,0 4 0,2-1 0,-1 6 258,3-6-387,8-4 258,-1-12 0,7 5 0,-7-10-129,9 3 0,-2-5 129,2 0-258,5-2 258,-7-7-258,6 7 129,6-9-129,2 2 0,-2-2 129,0-2-129,3-7 129,0-5-129,-1 1 129,0-9-129,4-1 129,-2-12 0,6-6-129,5-8 129,4-9-129,5-9 129,9-10-129,10-13 0,2-10 0,7-10 0,8-13 0,16-19-129,0 0-129,0 0-387,0-17-1290,15-6-2580,6-9-129,4-8-516,1-7-516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8:25.77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9A65AB-0D33-4591-AE71-95C5AE40845E}" emma:medium="tactile" emma:mode="ink">
          <msink:context xmlns:msink="http://schemas.microsoft.com/ink/2010/main" type="writingRegion" rotatedBoundingBox="9319,6168 11484,6252 11450,7116 9285,7032"/>
        </emma:interpretation>
      </emma:emma>
    </inkml:annotationXML>
    <inkml:traceGroup>
      <inkml:annotationXML>
        <emma:emma xmlns:emma="http://www.w3.org/2003/04/emma" version="1.0">
          <emma:interpretation id="{7C1DCD0B-D9E4-4958-B277-1C2E5AA828F2}" emma:medium="tactile" emma:mode="ink">
            <msink:context xmlns:msink="http://schemas.microsoft.com/ink/2010/main" type="paragraph" rotatedBoundingBox="9319,6168 11484,6252 11450,7116 9285,7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8DF3A3-443D-4F88-A3A3-CC4767FA2C90}" emma:medium="tactile" emma:mode="ink">
              <msink:context xmlns:msink="http://schemas.microsoft.com/ink/2010/main" type="line" rotatedBoundingBox="9319,6168 11484,6252 11450,7116 9285,7032"/>
            </emma:interpretation>
          </emma:emma>
        </inkml:annotationXML>
        <inkml:traceGroup>
          <inkml:annotationXML>
            <emma:emma xmlns:emma="http://www.w3.org/2003/04/emma" version="1.0">
              <emma:interpretation id="{9AA32BB0-DA8A-48B8-AAA3-32D124AA0A14}" emma:medium="tactile" emma:mode="ink">
                <msink:context xmlns:msink="http://schemas.microsoft.com/ink/2010/main" type="inkWord" rotatedBoundingBox="9319,6168 11484,6252 11450,7116 9285,7032">
                  <msink:destinationLink direction="with" ref="{7EBBB4EC-DC02-49B9-83D7-CF07EBC0DBF5}"/>
                </msink:context>
              </emma:interpretation>
              <emma:one-of disjunction-type="recognition" id="oneOf0">
                <emma:interpretation id="interp0" emma:lang="en-US" emma:confidence="0">
                  <emma:literal>(D,&lt;)</emma:literal>
                </emma:interpretation>
                <emma:interpretation id="interp1" emma:lang="en-US" emma:confidence="0">
                  <emma:literal>(D.))</emma:literal>
                </emma:interpretation>
                <emma:interpretation id="interp2" emma:lang="en-US" emma:confidence="0">
                  <emma:literal>(Die)</emma:literal>
                </emma:interpretation>
                <emma:interpretation id="interp3" emma:lang="en-US" emma:confidence="0">
                  <emma:literal>(Dec)</emma:literal>
                </emma:interpretation>
                <emma:interpretation id="interp4" emma:lang="en-US" emma:confidence="0">
                  <emma:literal>(Dr)</emma:literal>
                </emma:interpretation>
              </emma:one-of>
            </emma:emma>
          </inkml:annotationXML>
          <inkml:trace contextRef="#ctx0" brushRef="#br0">-7632 2875 2193,'9'-51'4773,"2"31"129,-1 5-258,8-4-2322,7 19-1290,-4 0-387,12 3-129,-2 13-129,6 8-129,1 6 0,3 5-129,-4 8-129,-5 2 0,-1 6-129,-12 2 258,-8 1-258,-9 1 129,-2-2-258,-13-2 258,-9-8 0,-6-6 0,-2-6 0,-3-7 0,-6-8 258,7-8-258,-2-7 129,2-1-129,1-1 129,4-9-129,2-1 0,9-1-129,16 12-258,-24-25-645,24 25-3354,0 0-387,4-15-258,-4 15 0</inkml:trace>
          <inkml:trace contextRef="#ctx0" brushRef="#br0" timeOffset="236.53">-7037 3345 3999,'38'-8'5031,"-38"8"-129,17 0-387,-17 0-2322,-2 22-1806,-7-3-129,-5 0-129,0 8 0,-3-3-258,0-1-129,9 6-645,-7-15-1161,8 2-2322,7-16-516,0 16-129</inkml:trace>
          <inkml:trace contextRef="#ctx0" brushRef="#br0" timeOffset="612.5778">-6571 2911 3612,'14'-18'4128,"-14"4"-2064,0 14-516,0 0 258,0 0-387,0 0-129,0 0-387,-21 6-129,21-6-129,-36 15 0,13 1-129,-6-2 0,-3 5-129,-3 3 0,6 7 0,0 1-129,8 9 0,1-2-129,15 0 258,5 1-387,1 0 258,17-5-258,6-3 0,9-4 0,5-8-258,5-2-774,-8-10-2580,8-4-1032,-5-2-516,-3-11 0</inkml:trace>
          <inkml:trace contextRef="#ctx0" brushRef="#br0" timeOffset="896.1138">-6358 2715 4128,'47'-4'5031,"-23"7"-129,8 14-387,-3 5-3096,5 19-774,-11 5-129,9 11-258,-8 6 0,-6 8 0,-7 2-258,-8-6 129,-3 2-129,-8-9 0,-9-7 0,-2-9-129,-1-3-645,-9-15-3354,8-6-516,6-8-129,15-12-387</inkml:trace>
          <inkml:trace contextRef="#ctx0" brushRef="#br0" timeOffset="-395.5502">-7633 2932 3612,'14'-3'4515,"-14"3"-1806,0 0-516,10 11-387,-1 12-129,-9-6-645,7 20 0,-7-6-516,2 10 0,-2-2-258,0 3-129,-3-2 0,0-1-129,-2-3 0,3-7-258,2-2-387,0-27-1290,-5 25-2322,5-25-387,0 0-258</inkml:trace>
          <inkml:trace contextRef="#ctx0" brushRef="#br0" timeOffset="-788.1001">-7795 2658 774,'0'0'3225,"-20"-6"-258,6 6-516,14 0-516,-35 6-258,15 7-516,-9-2 129,3 13-516,-13-4 129,2 15-258,-6 3 0,1 11-258,-1 6 0,7 10 0,1-2 0,16 4-129,6-5-129,13-4 129,4-8-258,20-7 129,8-12-258,6-10-129,6 2-516,-9-18-1677,0 1-1935,-2-6-258,-2 0-258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9:23.3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854D14-6947-4764-B27C-C4B6FAA753EE}" emma:medium="tactile" emma:mode="ink">
          <msink:context xmlns:msink="http://schemas.microsoft.com/ink/2010/main" type="inkDrawing" rotatedBoundingBox="7148,14190 15164,10435 15266,10653 7249,14407" semanticType="callout" shapeName="Other">
            <msink:sourceLink direction="with" ref="{05695CB8-E825-4C31-9D36-06DAA1078905}"/>
            <msink:sourceLink direction="with" ref="{C8FFE3A6-CAB0-443F-A713-056491991581}"/>
          </msink:context>
        </emma:interpretation>
      </emma:emma>
    </inkml:annotationXML>
    <inkml:trace contextRef="#ctx0" brushRef="#br0">7967-2 1677,'0'0'3999,"0"0"258,0 0-1161,0 0-903,0 0-645,0 0-387,0 0-129,-22 0-258,22 0 129,-33 11-258,14 3 129,-4-6-258,2 9-129,-10-3-129,2 6 129,-12-1-258,1 9 129,-11-2-129,-5 10 0,-8-1-129,0 5 129,-7 6 129,-3 2-129,-3 6-129,-5 3 258,1 2-258,0-1 129,-4 2 0,-1 2 0,-7-1 0,-8 4-129,-7-7 129,-1 2-129,-8-1 129,-10 7-129,-5-3 129,-8 7-129,-10-9 0,1 10 129,-3-1-129,-4 0 129,-2 3-129,4-6 0,-6-1 0,-5-3 0,2-2 129,-1 1-129,-3 2 129,-2-5-129,-5 3 129,-3 3 0,-1 2-129,5 3 0,3 1 0,1 1 0,5 3 0,-3 1 0,6 3 0,4-2 0,11-6 0,-1 3 129,5-4 0,6-6 0,2 0 0,6-5 0,1 0 0,4 0 0,1-3 0,6 3 0,-1-4-129,4 2 0,9-5 0,5 0 0,8-5 0,5-2 0,8-6 0,5-2 0,8-11 0,8-5 0,11-5-129,10-7 129,8 0-129,10-7-129,18-2-258,0 0-516,0 0-3483,8-3-129,-8 3-516,18-8-387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9:04.78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DDDF84-686A-4F0A-B874-069C557184A8}" emma:medium="tactile" emma:mode="ink">
          <msink:context xmlns:msink="http://schemas.microsoft.com/ink/2010/main" type="writingRegion" rotatedBoundingBox="15162,8921 17386,9038 17331,10072 15107,9955"/>
        </emma:interpretation>
      </emma:emma>
    </inkml:annotationXML>
    <inkml:traceGroup>
      <inkml:annotationXML>
        <emma:emma xmlns:emma="http://www.w3.org/2003/04/emma" version="1.0">
          <emma:interpretation id="{46F6C45F-BBEF-4F81-B65D-299DE2BC286D}" emma:medium="tactile" emma:mode="ink">
            <msink:context xmlns:msink="http://schemas.microsoft.com/ink/2010/main" type="paragraph" rotatedBoundingBox="15162,8921 17386,9038 17331,10072 15107,9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A5CE77-1772-4ADB-8818-729E6C61F6D4}" emma:medium="tactile" emma:mode="ink">
              <msink:context xmlns:msink="http://schemas.microsoft.com/ink/2010/main" type="line" rotatedBoundingBox="15162,8921 17386,9038 17331,10072 15107,9955"/>
            </emma:interpretation>
          </emma:emma>
        </inkml:annotationXML>
        <inkml:traceGroup>
          <inkml:annotationXML>
            <emma:emma xmlns:emma="http://www.w3.org/2003/04/emma" version="1.0">
              <emma:interpretation id="{05695CB8-E825-4C31-9D36-06DAA1078905}" emma:medium="tactile" emma:mode="ink">
                <msink:context xmlns:msink="http://schemas.microsoft.com/ink/2010/main" type="inkWord" rotatedBoundingBox="15162,8921 17386,9038 17331,10072 15107,9955">
                  <msink:destinationLink direction="with" ref="{E12D7BFC-B6AB-4E0B-916E-41D21A5B119B}"/>
                  <msink:destinationLink direction="with" ref="{CB854D14-6947-4764-B27C-C4B6FAA753EE}"/>
                </msink:context>
              </emma:interpretation>
              <emma:one-of disjunction-type="recognition" id="oneOf0">
                <emma:interpretation id="interp0" emma:lang="en-US" emma:confidence="0">
                  <emma:literal>(E,c)</emma:literal>
                </emma:interpretation>
                <emma:interpretation id="interp1" emma:lang="en-US" emma:confidence="1">
                  <emma:literal>(E, c)</emma:literal>
                </emma:interpretation>
                <emma:interpretation id="interp2" emma:lang="en-US" emma:confidence="0">
                  <emma:literal>(Esc)</emma:literal>
                </emma:interpretation>
                <emma:interpretation id="interp3" emma:lang="en-US" emma:confidence="0">
                  <emma:literal>(Etc)</emma:literal>
                </emma:interpretation>
                <emma:interpretation id="interp4" emma:lang="en-US" emma:confidence="0">
                  <emma:literal>(Enc)</emma:literal>
                </emma:interpretation>
              </emma:one-of>
            </emma:emma>
          </inkml:annotationXML>
          <inkml:trace contextRef="#ctx0" brushRef="#br0">-2167 5489 516,'0'0'3741,"8"-17"645,-8 17-1548,0 0-129,-1-14-774,1 14-258,0 0-387,0 0-387,-16 0-129,16 0-258,-16 3 129,16-3-387,-27 25 0,13-8-129,-4 3 0,0 7 0,-6 5 0,4 8 129,-1 4 0,1 6-129,-4-2 129,12 8 0,-2-3-129,7 6 258,4-11-258,3 0-129,3-10 129,10-4 0,5-2-129,3-5 129,-2-10 0,2-3-129,0-3 129,-3-3-129,-3-2 0,-15-6 0,24 0-258,-24 0-129,0 0-774,0 0-2967,0 0-774,1-9-258,-1 9-258</inkml:trace>
          <inkml:trace contextRef="#ctx0" brushRef="#br0" timeOffset="1659.7108">-1900 5668 1806,'0'0'4644,"9"-21"129,-9 21-1290,0 0-774,0 0-774,16 0-645,-16 0-516,5 40 0,-5-11-387,0 5-258,0 7 129,-5 3-258,-2 0 129,-2 4-129,-1-6 129,-1 1-258,5 1 129,3-8 0,3-3 0,0-2 0,12-8 0,6-9 0,4-1 0,3-8 0,6-2 129,-1-3-129,4 0 0,-2-3 0,-1-4 0,-5 3 0,-2-3 0,-3 3-129,-5 1-258,-16 3-774,27-18-3225,-27 18-258,0 0-258,5-17-258</inkml:trace>
          <inkml:trace contextRef="#ctx0" brushRef="#br0" timeOffset="2147.2727">-1863 5630 5805,'-14'-15'5160,"14"15"-387,9-17 0,8 1-3354,24 12-387,-4-9-258,13 10-258,-5 0 0,2 3-258,-1 0-387,-7 2-387,3 19-1290,-16-6-2838,-2 6 0,-7-1-516,-3 8-258</inkml:trace>
          <inkml:trace contextRef="#ctx0" brushRef="#br0" timeOffset="1907.7423">-1869 5909 3096,'18'-14'4515,"6"12"0,-1-1-387,5-1-2709,6 4-516,-6 3-258,5 5-387,-4 1-258,-5-3-129,0 9-774,-24-15-2967,23 5-387,-23-5-258,0 0-129</inkml:trace>
          <inkml:trace contextRef="#ctx0" brushRef="#br0" timeOffset="2383.8027">-1284 5996 4644,'18'31'5289,"-11"-14"-387,-4 5-129,0 11-2193,-2-4-1677,-1 16-258,-7-4-387,0 10 0,-4-4-258,-3-4-129,3 2-387,-10-13-903,11-3-3096,-4-9-258,14-20-387,0 0-258</inkml:trace>
          <inkml:trace contextRef="#ctx0" brushRef="#br0" timeOffset="2803.356">-662 5767 4644,'0'0'4773,"0"0"-129,5-18-129,-8 0-3354,3 18-258,-2-17 129,2 17-258,-12-24-387,12 24 0,-19-17-129,2 12-129,-4 5 129,-5 6-129,-2 8-129,-3 10 129,-2 5 129,2 4-258,5 8 387,5 1-258,8 1 0,13-2 0,4-8 0,20-2 0,7-2-129,6-7 0,5-9 0,4-7-387,2 4-645,-15-14-1806,3 0-2064,-7-7 0,-8-3-516,-4-4 129</inkml:trace>
          <inkml:trace contextRef="#ctx0" brushRef="#br0" timeOffset="3119.8962">-401 5502 8643,'58'-5'5289,"-32"11"-387,5 17-258,-9 10-3870,7 14 129,-4 5-387,-7 17-129,-12 4-129,-3 5-129,-3 9 129,-15 0-258,-12-7 129,-6-3-129,-6-7 0,-3-10 0,-3-8 0,5-12 0,4-10-258,2-18-645,17 4-3870,-1-13-129,18-3-387,0 0-645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9:26.96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E422035-3EE4-48C5-8E7F-8C278900DDE7}" emma:medium="tactile" emma:mode="ink">
          <msink:context xmlns:msink="http://schemas.microsoft.com/ink/2010/main" type="writingRegion" rotatedBoundingBox="1532,14336 11113,14140 11203,18543 1622,18739"/>
        </emma:interpretation>
      </emma:emma>
    </inkml:annotationXML>
    <inkml:traceGroup>
      <inkml:annotationXML>
        <emma:emma xmlns:emma="http://www.w3.org/2003/04/emma" version="1.0">
          <emma:interpretation id="{4CC5F9E7-28BE-4AE1-93E2-D4AB492104F3}" emma:medium="tactile" emma:mode="ink">
            <msink:context xmlns:msink="http://schemas.microsoft.com/ink/2010/main" type="paragraph" rotatedBoundingBox="4070,14266 7795,14479 7741,15422 4016,15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4139D3-3C03-44F1-8FA9-34D8FAB9DB87}" emma:medium="tactile" emma:mode="ink">
              <msink:context xmlns:msink="http://schemas.microsoft.com/ink/2010/main" type="line" rotatedBoundingBox="4070,14266 7795,14479 7741,15422 4016,15210"/>
            </emma:interpretation>
          </emma:emma>
        </inkml:annotationXML>
        <inkml:traceGroup>
          <inkml:annotationXML>
            <emma:emma xmlns:emma="http://www.w3.org/2003/04/emma" version="1.0">
              <emma:interpretation id="{C8FFE3A6-CAB0-443F-A713-056491991581}" emma:medium="tactile" emma:mode="ink">
                <msink:context xmlns:msink="http://schemas.microsoft.com/ink/2010/main" type="inkWord" rotatedBoundingBox="4070,14266 7795,14479 7741,15422 4016,15210">
                  <msink:destinationLink direction="with" ref="{CB854D14-6947-4764-B27C-C4B6FAA753EE}"/>
                  <msink:destinationLink direction="with" ref="{7EBBB4EC-DC02-49B9-83D7-CF07EBC0DBF5}"/>
                </msink:context>
              </emma:interpretation>
              <emma:one-of disjunction-type="recognition" id="oneOf0">
                <emma:interpretation id="interp0" emma:lang="en-US" emma:confidence="0">
                  <emma:literal>(DEC)</emma:literal>
                </emma:interpretation>
                <emma:interpretation id="interp1" emma:lang="en-US" emma:confidence="0">
                  <emma:literal>(DDE, C)</emma:literal>
                </emma:interpretation>
                <emma:interpretation id="interp2" emma:lang="en-US" emma:confidence="0">
                  <emma:literal>(DDE, c)</emma:literal>
                </emma:interpretation>
                <emma:interpretation id="interp3" emma:lang="en-US" emma:confidence="0">
                  <emma:literal>IDEC)</emma:literal>
                </emma:interpretation>
                <emma:interpretation id="interp4" emma:lang="en-US" emma:confidence="0">
                  <emma:literal>(DDE, a)</emma:literal>
                </emma:interpretation>
              </emma:one-of>
            </emma:emma>
          </inkml:annotationXML>
          <inkml:trace contextRef="#ctx0" brushRef="#br0">261-4 645,'0'0'3483,"0"0"0,0 0-387,0 0-903,0 0-387,-13 0-258,13 0-258,-19 8-258,11 9-258,-13-2-258,3 14 0,-6 3-258,-3 9 129,-3 9-258,-1 10 129,3 0-129,7 5-129,6-2 129,11-1 129,4-7-258,11 0 129,10-16-129,8-7-129,3-2-516,-5-16-1161,-4 4-2193,1-7-258,-9-5-129,-15-6-258</inkml:trace>
          <inkml:trace contextRef="#ctx0" brushRef="#br0" timeOffset="3139.8987">482 308 3096,'0'-52'4386,"3"33"0,0-8-516,-3 27-1419,13-43-516,5 32-387,-10-7-258,10 11-516,-18 7-129,34-11 0,-18 8-387,7 3 0,0 5-129,5 7 0,-3 2-129,6 7 129,0-1-129,1 12 0,-6 3 0,-4 6 0,1 2 0,-5-1 0,-8 7 0,-6 0 0,-4 3-129,-2-6 129,-7-2 0,-7-8 129,-3-1-129,-6-6 0,1-2-129,-4-10 258,0-5-129,-4-2 0,3-9 0,5-1 0,3 0 0,3-3 0,18 3 0,-22-16 0,22 16-129,-7-17-258,7 17-258,0 0-774,18-11-2967,-18 11-258,25-1-258,-25 1-258</inkml:trace>
          <inkml:trace contextRef="#ctx0" brushRef="#br0" timeOffset="2636.3347">517 261 258,'0'0'4128,"0"0"516,0 0-258,0 0-1161,0 0-1032,0 0-516,0 0-516,14 4 0,-14-4-516,14 27-258,-8-8 0,1 6 0,-4 2-258,-3 6 0,2 4 0,-2 2-129,0-1 0,-2 2 129,-4 0-258,3 0 129,-1-8 0,0-3 0,2 0-129,1-8-387,1-3 0,0-18-645,11 21-1419,-11-21-1806,0 0-258,17-11-387,-17 11 129</inkml:trace>
          <inkml:trace contextRef="#ctx0" brushRef="#br0" timeOffset="3479.9418">1171 264 3612,'21'-38'4644,"-21"38"-129,16-12-258,-16 12-2451,12 10-258,-3 16-387,-9 2-129,0 13-387,0 0-129,-1 10-129,-9-1-129,7 3 129,-5-6-258,1-3 0,4-8 0,-1 0-258,3-4 0,-1-18-774,5 10-1935,-3-24-1419,0 0-516,7-11 0,0-8-387</inkml:trace>
          <inkml:trace contextRef="#ctx0" brushRef="#br0" timeOffset="3915.9972">1183 188 6837,'0'0'4644,"0"0"-387,13-3 0,-13 3-2967,19 0-258,-5 3-387,13 3 0,-2-4-129,5 6 0,4-8-258,-3 2 0,-1-1-129,-3 2 0,-4-1-129,4 0 0,-3-1 129,-5 1-258,-1-1 129,-1 1 0,-3 1 129,3 2-129,-17-5 0,18 12 0,-13 4 129,-2 3 0,0 1-129,-3 6 129,0 2 0,0 3-258,0 6 258,-3 1 0,0-4-129,-1 3 0,0-4 0,0 0-129,2-3 0,0-5-258,2-1-903,0-24-2967,-2 17-387,2-17-387,0 0-258</inkml:trace>
          <inkml:trace contextRef="#ctx0" brushRef="#br0" timeOffset="4740.1019">1820 226 6708,'-7'-16'5031,"31"-6"-129,2 12-516,-6-4-2580,17 14-645,-5-9-258,9 9-387,-5 0-387,-1 0-516,4 22-2709,-11-10-1548,1 13-258,-7-7-129,1 9-516</inkml:trace>
          <inkml:trace contextRef="#ctx0" brushRef="#br0" timeOffset="4304.0465">1837 278 5805,'15'-11'5031,"6"-2"-387,-21 13-258,0 0-2193,13 10-1161,-13 5-387,0 11-258,-3-1 129,1 8-387,1 2 0,1 5 0,0-4 0,0 2-129,0-2 0,3-2 129,4 0-129,-2-4 0,8-7 0,-1-5 0,-12-18 0,27 24 0,-8-19 0,4-2 0,-1-3 129,3-2-258,1-6 258,1-5-258,5 4 129,-3-4-258,2 4-129,-10-7-516,7 13-774,-28 3-2709,21-17-258,-21 17-129,0 0-387</inkml:trace>
          <inkml:trace contextRef="#ctx0" brushRef="#br0" timeOffset="4532.5755">1945 458 7482,'2'-16'4773,"-2"16"-129,29-9-387,0 9-2967,-5-8-516,9 3-258,-3 1-387,-1-1-129,3 5-903,-14-6-2193,3 3-1419,-21 3 0,15-15-645</inkml:trace>
          <inkml:trace contextRef="#ctx0" brushRef="#br0" timeOffset="4972.1313">2454 632 7740,'14'41'4644,"-7"-20"-129,-7 2-645,3 10-2967,-5-3 0,-1 8-645,-9 0 0,1-1-129,-3 2-129,-1-5-129,6 3-258,-8-17-1161,16 1-2580,1-21-387,-4 20 0,4-20-516</inkml:trace>
          <inkml:trace contextRef="#ctx0" brushRef="#br0" timeOffset="5296.1725">2999 419 3999,'18'-48'4644,"-18"26"0,-4 5-258,-21-4-2580,8 21-387,-14-3-258,5 11-258,-12 3-258,6 17-129,-1 4 0,6 8-129,1 0-129,8 10-129,4-10 129,12 5-129,2-1 0,9-3 0,9-6-129,7-5 0,8-2-129,-1-11-516,16 11-1419,-11-24-2322,13-4-516,-6-4-387,4-11 0</inkml:trace>
          <inkml:trace contextRef="#ctx0" brushRef="#br0" timeOffset="5596.2106">3442 217 7482,'28'-16'5418,"-9"16"-387,-4-5-129,8 13-2322,-1 0-1677,10 17-129,-4 3-258,4 17-129,-4 3-129,-2 11-129,-6 5 0,-9 9 0,-10 3-129,-1 2 0,-15-5-258,-9-4 0,-1 2-903,-14-21-3741,9-7 0,-7-16-516,5-15-387</inkml:trace>
        </inkml:traceGroup>
      </inkml:traceGroup>
    </inkml:traceGroup>
    <inkml:traceGroup>
      <inkml:annotationXML>
        <emma:emma xmlns:emma="http://www.w3.org/2003/04/emma" version="1.0">
          <emma:interpretation id="{78B0E0F7-7633-4AD3-91CD-D5AD7220AA8B}" emma:medium="tactile" emma:mode="ink">
            <msink:context xmlns:msink="http://schemas.microsoft.com/ink/2010/main" type="paragraph" rotatedBoundingBox="4086,15421 7130,15492 7118,16013 4073,159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033D6B-4A6E-45A6-94B4-EB2B4989034C}" emma:medium="tactile" emma:mode="ink">
              <msink:context xmlns:msink="http://schemas.microsoft.com/ink/2010/main" type="inkBullet" rotatedBoundingBox="4086,15421 4671,15435 4658,15955 4073,15941"/>
            </emma:interpretation>
            <emma:one-of disjunction-type="recognition" id="oneOf1">
              <emma:interpretation id="interp5" emma:lang="en-US" emma:confidence="0">
                <emma:literal>/</emma:literal>
              </emma:interpretation>
              <emma:interpretation id="interp6" emma:lang="en-US" emma:confidence="0">
                <emma:literal>I</emma:literal>
              </emma:interpretation>
              <emma:interpretation id="interp7" emma:lang="en-US" emma:confidence="0">
                <emma:literal>•</emma:literal>
              </emma:interpretation>
              <emma:interpretation id="interp8" emma:lang="en-US" emma:confidence="0">
                <emma:literal>l</emma:literal>
              </emma:interpretation>
              <emma:interpretation id="interp9" emma:lang="en-US" emma:confidence="0">
                <emma:literal>:</emma:literal>
              </emma:interpretation>
            </emma:one-of>
          </emma:emma>
        </inkml:annotationXML>
        <inkml:trace contextRef="#ctx0" brushRef="#br1" timeOffset="33579.7633">632 1151 258,'0'0'3999,"0"0"129,0 0-387,-9 3-1032,9-3-387,0 0-516,0 0-516,0 0-387,0 0-129,-22 10-258,22-10-258,-25 23-129,1 0-129,-4 4 0,-7 2 0,-2 10 0,-6 1-129,-8 6 258,1-1-258,-1-3 129,2 1 0,7-7 0,2-3-129,8-7 129,7-9 0,7-3 0,18-14-258,-16 11-387,16-11-903,0-6-2580,0 6-129,32-24-645,-5 5 0</inkml:trace>
      </inkml:traceGroup>
      <inkml:traceGroup>
        <inkml:annotationXML>
          <emma:emma xmlns:emma="http://www.w3.org/2003/04/emma" version="1.0">
            <emma:interpretation id="{C77C3D96-9515-4E78-9A8D-BD0457172974}" emma:medium="tactile" emma:mode="ink">
              <msink:context xmlns:msink="http://schemas.microsoft.com/ink/2010/main" type="line" rotatedBoundingBox="6660,15555 7128,15565 7119,15986 6650,15975"/>
            </emma:interpretation>
          </emma:emma>
        </inkml:annotationXML>
        <inkml:traceGroup>
          <inkml:annotationXML>
            <emma:emma xmlns:emma="http://www.w3.org/2003/04/emma" version="1.0">
              <emma:interpretation id="{1D548458-2BD3-4F09-8117-AA3266E22EA0}" emma:medium="tactile" emma:mode="ink">
                <msink:context xmlns:msink="http://schemas.microsoft.com/ink/2010/main" type="inkWord" rotatedBoundingBox="6660,15555 7128,15565 7119,15986 6650,15975"/>
              </emma:interpretation>
              <emma:one-of disjunction-type="recognition" id="oneOf2">
                <emma:interpretation id="interp10" emma:lang="en-US" emma:confidence="1">
                  <emma:literal>\</emma:literal>
                </emma:interpretation>
                <emma:interpretation id="interp11" emma:lang="en-US" emma:confidence="0">
                  <emma:literal>`</emma:literal>
                </emma:interpretation>
                <emma:interpretation id="interp12" emma:lang="en-US" emma:confidence="0">
                  <emma:literal>'</emma:literal>
                </emma:interpretation>
                <emma:interpretation id="interp13" emma:lang="en-US" emma:confidence="0">
                  <emma:literal>•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1" timeOffset="34231.8468">2630 1291 5547,'-9'-20'4902,"9"20"-129,0 0-129,4 9-3096,-4-9-387,24 36-387,-6-13-129,13 12-258,-1-3 129,11 4-387,3 5 0,1 0-129,-2-7 129,0 3-129,-6-8 0,-3-6 0,-7-1-129,-9-10-258,2 9-2064,-20-21-2193,0 0-129,-9-11-645,-10-2-129</inkml:trace>
        </inkml:traceGroup>
      </inkml:traceGroup>
    </inkml:traceGroup>
    <inkml:traceGroup>
      <inkml:annotationXML>
        <emma:emma xmlns:emma="http://www.w3.org/2003/04/emma" version="1.0">
          <emma:interpretation id="{3A831552-CC5A-4D4D-9B82-B0F7923944FA}" emma:medium="tactile" emma:mode="ink">
            <msink:context xmlns:msink="http://schemas.microsoft.com/ink/2010/main" type="paragraph" rotatedBoundingBox="1556,16096 11134,15697 11178,16743 1600,17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6F174A-836D-4F7E-82E1-9E2C5DE4DFEC}" emma:medium="tactile" emma:mode="ink">
              <msink:context xmlns:msink="http://schemas.microsoft.com/ink/2010/main" type="line" rotatedBoundingBox="1556,16096 11134,15697 11178,16743 1600,17143"/>
            </emma:interpretation>
          </emma:emma>
        </inkml:annotationXML>
        <inkml:traceGroup>
          <inkml:annotationXML>
            <emma:emma xmlns:emma="http://www.w3.org/2003/04/emma" version="1.0">
              <emma:interpretation id="{82FF6BDC-7B5B-4B5B-9CCA-03C22AF87A3E}" emma:medium="tactile" emma:mode="ink">
                <msink:context xmlns:msink="http://schemas.microsoft.com/ink/2010/main" type="inkWord" rotatedBoundingBox="1560,16189 4937,16048 4976,17002 1600,17143"/>
              </emma:interpretation>
              <emma:one-of disjunction-type="recognition" id="oneOf3">
                <emma:interpretation id="interp15" emma:lang="en-US" emma:confidence="0">
                  <emma:literal>(D17E,D)</emma:literal>
                </emma:interpretation>
                <emma:interpretation id="interp16" emma:lang="en-US" emma:confidence="0">
                  <emma:literal>(DDE, D)</emma:literal>
                </emma:interpretation>
                <emma:interpretation id="interp17" emma:lang="en-US" emma:confidence="0">
                  <emma:literal>(DE, D)</emma:literal>
                </emma:interpretation>
                <emma:interpretation id="interp18" emma:lang="en-US" emma:confidence="0">
                  <emma:literal>(D\7E,D)</emma:literal>
                </emma:interpretation>
                <emma:interpretation id="interp19" emma:lang="en-US" emma:confidence="0">
                  <emma:literal>CDRE, D)</emma:literal>
                </emma:interpretation>
              </emma:one-of>
            </emma:emma>
          </inkml:annotationXML>
          <inkml:trace contextRef="#ctx0" brushRef="#br1" timeOffset="35728.0368">-2336 1955 3096,'15'-16'3354,"-15"-7"-1290,0 23 387,0-17-258,0 17-129,0 0-387,0 0-516,0 0 129,0 0-258,0 0-258,0 9 0,0-9-258,-19 37-129,1-11-129,2 12 129,-3-2-258,2 9 258,-1 2-258,5 1 0,2 2 0,6 0-129,3-4 258,2 2-258,9-1 0,3-8-258,8 0 516,2-2-516,2-4 0,1-10-645,14 5-3354,-16-16-387,3 1-258,-4-10-258</inkml:trace>
          <inkml:trace contextRef="#ctx0" brushRef="#br1" timeOffset="36060.079">-1878 2133 5160,'0'27'4773,"2"-7"0,-2-4-387,5 15-2580,-5-9-645,14 11-387,-7-5 0,7 10-258,-4-7 0,2 3-516,-5-1 0,0-6-387,2 6-258,-9-33-1806,1 32-1806,-1-32-516,0 0-129,0 0-387</inkml:trace>
          <inkml:trace contextRef="#ctx0" brushRef="#br1" timeOffset="36411.6229">-1886 2149 6708,'-7'-25'4773,"7"-1"0,0 26-516,17-14-2451,-17 14-1161,36-5 0,-14 5-258,10 7-129,0 5-129,6 11-129,0-1 0,-1 6 0,-5 3-129,-4 8 129,-7 2-129,-7 0 129,-13 3 0,-2-3 0,-17-3 129,-2-2-129,-8-5 129,-1-6-129,-3-10 258,3-4-258,0-6 129,6-3 0,4-2-129,3-2-258,16 2-516,-20-14-2838,20 14-1032,0 0-129,15-20-516</inkml:trace>
          <inkml:trace contextRef="#ctx0" brushRef="#br1" timeOffset="36719.6628">-1288 2090 6450,'16'20'4902,"-16"3"-387,6 9 0,-6-2-3483,4 14 0,-2-8-258,10 10-258,-9-6-258,4-1-129,-4-6-129,-1-4-129,3-6-258,-5-23-903,0 24-3225,0-24 0,0 0-387,-9-7-258</inkml:trace>
          <inkml:trace contextRef="#ctx0" brushRef="#br1" timeOffset="37124.2141">-1270 2104 9030,'0'-18'4902,"0"18"-387,8-16-258,-8 16-3483,28-17-258,-6 12-129,8 5 0,0-1-258,6 1 0,1 0 0,0 0-129,-2 7 0,-4 1 0,-1-2 0,-6 2 0,-2 0 0,-2-2 0,-20-6 0,25 13 0,-25-13 129,14 16-129,-14-16 0,7 25 0,-6-6 129,-1 6-129,0 4 0,0 3 0,2 1 129,0 2-129,1-1-129,1-4-129,8 5-258,-11-18-2193,6 4-1806,-7-21-387,14 22-258,-14-22-258</inkml:trace>
          <inkml:trace contextRef="#ctx0" brushRef="#br1" timeOffset="37771.7962">-606 2320 6966,'41'-26'4902,"-15"14"-258,6 4-516,-9-5-3096,13 12-258,-8-7-516,-5 6-129,2 2-645,-25 0-1290,27 0-2451,-27 0-129,0 0-258,0 0-387</inkml:trace>
          <inkml:trace contextRef="#ctx0" brushRef="#br1" timeOffset="37531.7652">-628 2086 5676,'18'20'5031,"-11"1"-516,2 3-129,-4-7-2064,2 14-1935,-3-2-129,2 4 0,-3-2-129,-2 3 0,-1-6 0,0-4-129,0 1 129,0-2-258,0-3 258,0-4-258,0-16 129,14 22 0,-14-22 0,24 14-129,-24-14 129,30 4 0,-16-4 0,2 0 0,-3 0 0,-13 0 129,30 0-258,-30 0 129,28 0-129,-28 0 0,26 2-387,-26-2-645,28 3-2064,-28-3-1161,19-1-516,-19 1-129</inkml:trace>
          <inkml:trace contextRef="#ctx0" brushRef="#br1" timeOffset="37995.8248">-594 2031 9030,'-14'-22'5031,"14"22"-258,19-13-387,10 13-3354,-5-13-258,8 13-258,2-2-258,0 2-387,5 5-516,-18-5-1806,15 6-2193,-12-1-129,4 8-387,-10-3-387</inkml:trace>
          <inkml:trace contextRef="#ctx0" brushRef="#br1" timeOffset="38283.8612">-15 2427 7482,'21'35'4644,"-17"-20"258,0 7-645,-6-7-2967,2 12-516,-14-4-258,4 4-258,-7 3-129,5-1-258,-5 4-387,-4-18-1161,13 14-2838,-3-13-129,6 3-516,5-19 0</inkml:trace>
          <inkml:trace contextRef="#ctx0" brushRef="#br1" timeOffset="38919.9422">215 2079 8385,'25'-23'5160,"-4"12"-258,11 11-129,-3-8-3225,17 13-645,-5 4-387,6 10-129,-7 3-129,-2 8 0,-5 3-258,-6 3 0,-13 4 0,-6 0-129,-8-1 129,-4-1-129,-17-5 129,0 1-129,-5-6 129,-1-9 0,-1-5 0,5-6 0,2-1 0,1-5 0,20-2 0,-22-3-387,22 3-387,-10-19-3870,10 19-258,6-25-129,9 8-774</inkml:trace>
          <inkml:trace contextRef="#ctx0" brushRef="#br1" timeOffset="38575.8985">321 2029 7482,'19'-14'4902,"-19"14"-258,12 16-258,-11 4-3096,7 15-774,-5 0 0,4 10 0,0 3-129,3-2-129,-3-4 0,1 1-258,-2-9-129,-6-7-516,7 7-1032,-7-34-2838,0 17-387,0-17-129,0-8-516</inkml:trace>
          <inkml:trace contextRef="#ctx0" brushRef="#br1" timeOffset="39191.9767">580 1808 11094,'46'-11'5418,"-21"21"-516,11 16 258,-6 7-4515,11 17-129,-2 8-129,9 13 0,-16 5-129,-7 4-129,-11 4-129,-7-7-129,-6 2-129,-12-13-129,-6-1-258,-20-23-3612,14 3-774,-6-21-387,10-7-387</inkml:trace>
        </inkml:traceGroup>
        <inkml:traceGroup>
          <inkml:annotationXML>
            <emma:emma xmlns:emma="http://www.w3.org/2003/04/emma" version="1.0">
              <emma:interpretation id="{A2A4B71C-0A04-4A05-A298-3CF730B08A37}" emma:medium="tactile" emma:mode="ink">
                <msink:context xmlns:msink="http://schemas.microsoft.com/ink/2010/main" type="inkWord" rotatedBoundingBox="7455,15850 11134,15697 11177,16723 7498,16877"/>
              </emma:interpretation>
              <emma:one-of disjunction-type="recognition" id="oneOf4">
                <emma:interpretation id="interp20" emma:lang="en-US" emma:confidence="0">
                  <emma:literal>(D\7E,E)</emma:literal>
                </emma:interpretation>
                <emma:interpretation id="interp21" emma:lang="en-US" emma:confidence="0">
                  <emma:literal>(DDE, E)</emma:literal>
                </emma:interpretation>
                <emma:interpretation id="interp22" emma:lang="en-US" emma:confidence="0">
                  <emma:literal>CDRE, E)</emma:literal>
                </emma:interpretation>
                <emma:interpretation id="interp23" emma:lang="en-US" emma:confidence="0">
                  <emma:literal>(DIE)</emma:literal>
                </emma:interpretation>
                <emma:interpretation id="interp24" emma:lang="en-US" emma:confidence="0">
                  <emma:literal>(DIE, E)</emma:literal>
                </emma:interpretation>
              </emma:one-of>
            </emma:emma>
          </inkml:annotationXML>
          <inkml:trace contextRef="#ctx0" brushRef="#br1" timeOffset="39836.0585">3633 1757 5934,'16'-17'5160,"-30"14"-258,-8 3-258,5 17-3096,-19 1-387,7 25-387,-9-3 0,13 18-129,3 1-258,12 6 0,13 2-258,0 0 0,23-5-129,5-13-516,19 6-1806,-5-25-2451,2-7-258,-2-10-516,-1-13-387</inkml:trace>
          <inkml:trace contextRef="#ctx0" brushRef="#br1" timeOffset="40439.6349">4118 1808 9288,'0'-22'5289,"15"20"-258,14 2-258,5 2-3999,9 16-129,3-1-387,7 10 0,-2 4-129,-8 9-129,-5 1 0,-5 9 0,-14 1-129,-8 0 129,-11 2-129,-6-1 129,-13-2-129,-8-7 0,-2-8 258,-3-8-258,3-4 129,1-9 0,4-8 0,6-6-129,18 0 129,-21-17-258,21 17-903,-3-30-3483,7 13-258,6-8-387,7 2-129</inkml:trace>
          <inkml:trace contextRef="#ctx0" brushRef="#br1" timeOffset="40099.5913">4129 1800 10320,'21'0'5289,"2"27"-387,-17 3-129,-6 11-4644,3 6 0,-1 8 0,0 12-129,-2 3 129,0-8-129,0-1-129,0-6-129,0-17-903,14-4-3483,-14-15-387,0-19-258,0 0-387</inkml:trace>
          <inkml:trace contextRef="#ctx0" brushRef="#br1" timeOffset="40707.6688">4855 1804 10965,'0'0'5289,"7"9"-258,-7 11-129,-7 9-4644,4 8 0,-1 5-129,1 8 0,-4 1 0,7-1-129,-2 1-129,1-12 0,2 1-516,-8-24-3225,7 4-1032,0-20-387,0 0-129</inkml:trace>
          <inkml:trace contextRef="#ctx0" brushRef="#br1" timeOffset="41067.7149">4828 1732 10449,'0'0'5289,"0"0"-387,24 0 0,-3-3-4515,11 2 0,3-1-129,5-1-129,-2-3 0,-2 3 0,-1-2-129,-3 3 0,-4 2 0,-2 0 129,-8 5-129,-1 6 0,-6 3 0,-1 3 0,-3 5 129,0 3-129,-6 4 129,0 1-129,-1 3 0,0 2 129,0 3-129,0-1 0,0-1-129,0-7-129,2 11-1677,-2-21-3096,5-3 129,-5-16-774,0 0 0</inkml:trace>
          <inkml:trace contextRef="#ctx0" brushRef="#br1" timeOffset="41408.2581">5636 1669 11094,'13'40'5418,"-12"-13"-516,-1-4 0,-8 19-4644,4 5-258,-3 6 129,-2 4-129,1-1 129,1-2-129,6 2 0,1-7 0,0-8 0,1-6 0,11-10-129,2-7 258,5-2-258,3-7 258,0-6-129,3-3 0,2 0 0,1-3-387,-5-15-516,9 11-3870,-16-7-258,-2 3-258,-14 11-387</inkml:trace>
          <inkml:trace contextRef="#ctx0" brushRef="#br1" timeOffset="41623.7855">5650 2031 9030,'8'-13'5418,"9"5"-387,10 7-258,-4-8-3870,12 9-387,0 0-387,-4 0-387,10 7-2451,-20-7-2193,0 2-129,-21-2-387,17-4-258</inkml:trace>
          <inkml:trace contextRef="#ctx0" brushRef="#br1" timeOffset="41819.8104">5640 1652 9030,'0'0'5418,"9"-5"-387,9 3-258,12 2-3870,-2 0-387,9 2-258,2 11-774,-12-4-4257,7 3 0,-5-2-387,-2 2-645</inkml:trace>
          <inkml:trace contextRef="#ctx0" brushRef="#br1" timeOffset="42039.8383">6202 2225 10707,'5'66'5289,"-5"-36"-387,-1 0 0,-24-3-4515,19 1-258,-2-1-387,-7-14-1548,4 7-2967,11-20-387,-16 16-258,16-16-258</inkml:trace>
          <inkml:trace contextRef="#ctx0" brushRef="#br1" timeOffset="42475.8935">6485 1731 10449,'19'0'5547,"-19"0"-387,11 23 0,-2 4-4386,-9 4-129,2 11-129,-2 3-258,0 3-129,-4 4-129,-1 0 129,1-5-129,4-4 0,0-5-129,0-6 129,11-7 0,4-3 0,7-6 0,3-7-129,2-3 129,1-4-129,-2-2 129,1 0 0,1-8-129,-1-3-129,1 5-258,-7-13-516,13 8-3999,-19-5-129,6 5-258,-11-10-387</inkml:trace>
          <inkml:trace contextRef="#ctx0" brushRef="#br1" timeOffset="42903.9481">6532 1725 8514,'17'-31'5418,"4"20"-387,8 6-258,-5-10-3483,15 12-516,-7-4-516,5-1-387,1 10-2064,-9-4-2451,-2-1-387,-12-5-387,0 4-258</inkml:trace>
          <inkml:trace contextRef="#ctx0" brushRef="#br1" timeOffset="42709.4232">6570 2040 8901,'0'0'5418,"0"0"-258,9-8 0,-9 8-3999,48-9-516,-18 1-129,4 2-258,2 0-258,-4-3-516,2 9-2451,-18-11-1935,-16 11-387,13-30-258,-13 13-258</inkml:trace>
          <inkml:trace contextRef="#ctx0" brushRef="#br1" timeOffset="43151.9796">6907 1421 9159,'43'16'5418,"-19"11"-258,-2 4-129,6 18-3741,-6 2-645,9 15-129,-12 10-129,-5 6 0,-8 3-387,-6 0 129,0-6-258,-15-10 0,-2-7-258,-7-23-645,10-3-4128,-5-19 0,19-17-258,-27 1-516</inkml:trace>
        </inkml:traceGroup>
      </inkml:traceGroup>
    </inkml:traceGroup>
    <inkml:traceGroup>
      <inkml:annotationXML>
        <emma:emma xmlns:emma="http://www.w3.org/2003/04/emma" version="1.0">
          <emma:interpretation id="{BBA83449-21A2-4B1A-B193-DDE7846F2843}" emma:medium="tactile" emma:mode="ink">
            <msink:context xmlns:msink="http://schemas.microsoft.com/ink/2010/main" type="paragraph" rotatedBoundingBox="3647,17153 8526,17053 8558,18597 3679,186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53A34E-94F5-455E-8736-87971D4EAD44}" emma:medium="tactile" emma:mode="ink">
              <msink:context xmlns:msink="http://schemas.microsoft.com/ink/2010/main" type="line" rotatedBoundingBox="3647,17153 8526,17053 8558,18597 3679,18697"/>
            </emma:interpretation>
          </emma:emma>
        </inkml:annotationXML>
        <inkml:traceGroup>
          <inkml:annotationXML>
            <emma:emma xmlns:emma="http://www.w3.org/2003/04/emma" version="1.0">
              <emma:interpretation id="{53D8A4BC-ABBC-4D16-9C62-C6EB24827116}" emma:medium="tactile" emma:mode="ink">
                <msink:context xmlns:msink="http://schemas.microsoft.com/ink/2010/main" type="inkWord" rotatedBoundingBox="3647,17153 8526,17053 8558,18597 3679,18697"/>
              </emma:interpretation>
              <emma:one-of disjunction-type="recognition" id="oneOf5">
                <emma:interpretation id="interp25" emma:lang="en-US" emma:confidence="0">
                  <emma:literal>PDE,</emma:literal>
                </emma:interpretation>
                <emma:interpretation id="interp26" emma:lang="en-US" emma:confidence="0">
                  <emma:literal>PDE</emma:literal>
                </emma:interpretation>
                <emma:interpretation id="interp27" emma:lang="en-US" emma:confidence="0">
                  <emma:literal>PDE)</emma:literal>
                </emma:interpretation>
                <emma:interpretation id="interp28" emma:lang="en-US" emma:confidence="0">
                  <emma:literal>PDE/</emma:literal>
                </emma:interpretation>
                <emma:interpretation id="interp29" emma:lang="en-US" emma:confidence="0">
                  <emma:literal>PDE))</emma:literal>
                </emma:interpretation>
              </emma:one-of>
            </emma:emma>
          </inkml:annotationXML>
          <inkml:trace contextRef="#ctx0" brushRef="#br1" timeOffset="44771.6852">131 3624 5289,'-9'16'5160,"-7"-2"-258,2-3-387,9 14-2709,-16-13-516,13 25-387,-11-7-129,11 17-258,-2 1-258,9 0 0,1 6-129,11 0 129,9-3-258,6-6-129,3-2-258,-1-13-387,15 7-3870,-16-20-129,2 0-387,-9-15-387</inkml:trace>
          <inkml:trace contextRef="#ctx0" brushRef="#br1" timeOffset="45419.7668">561 3813 7740,'-13'-35'5160,"7"14"-129,6 21-258,0-16-3612,17 16 0,1-2-516,11 2-129,2 7-258,5 8 0,3 1-129,-1 9-129,0 9 0,-11 3-129,-4 4 129,-8 2-129,-9 4 129,-6-4 0,-7-1-129,-10-8 129,-3-3-129,-3-10 129,-1-2 0,-1-8 129,1-5-129,3-5 129,1-1-129,1 0 0,6-7 0,13 7-258,-20-11-258,10-8-1290,10 19-2838,3-14-516,12 7-129,-15 7-387</inkml:trace>
          <inkml:trace contextRef="#ctx0" brushRef="#br1" timeOffset="45051.7201">570 3906 9804,'20'2'5289,"-10"19"-516,-10-21-258,0 37-3870,0-15-387,4 10 0,-3 1-129,0-3 0,1 1-129,3-3-129,1-1-258,-6-27-645,8 37-1806,-8-37-1806,0 0-258,0 0-516,0 0 0</inkml:trace>
          <inkml:trace contextRef="#ctx0" brushRef="#br1" timeOffset="46055.8483">1176 3674 9159,'0'0'5031,"0"0"0,20 14-645,1-14-3741,16 0 0,1-3-258,8 0-129,1 0 0,2 5-258,-3-7 129,-7 5-129,-4 5 0,-7 1 0,-7 6 0,-9 9 0,-1 0 0,-4 7 0,-5 7 0,1-3 0,-2 4 0,-1 1 129,0 2-129,0-8 0,0 2 0,0-6 0,0 0 0,-3-8-387,3 9-2322,0-28-2064,-7 16-258,7-16-387,0 0-387</inkml:trace>
          <inkml:trace contextRef="#ctx0" brushRef="#br1" timeOffset="45688.3016">1243 3766 9804,'14'-8'5031,"-14"17"-129,0 17-258,-5 1-4257,0 11-258,1-1 129,-1 11-129,0-3 0,4 3 0,1-4-129,0-5 129,1-7-387,1-13-774,16-3-3483,-18-16-258,17 6-387,-17-6-516</inkml:trace>
          <inkml:trace contextRef="#ctx0" brushRef="#br1" timeOffset="46471.901">2018 3735 9288,'0'0'5160,"0"0"0,0 11-516,-13 6-3870,13 13-387,0 0 0,0 6-129,0 3 0,0 4-129,0 0-129,0 0 129,0-6-129,6-7 0,-1-2-129,2-5 258,6-3-258,4-10 129,1-1 0,4-3 0,3-4 0,2-2 0,2-2 0,-3-1 0,4-8-129,-5 5 0,4 1-258,-11-13-1032,10 16-3354,-13-9-258,-1 6-387,-7-11-258</inkml:trace>
          <inkml:trace contextRef="#ctx0" brushRef="#br1" timeOffset="46687.4285">2035 3999 7998,'-19'0'5289,"19"0"-387,20-3-129,18-1-3999,-8-6-258,12 7 129,-2 0-645,2-3-258,7 7-2193,-16-9-2322,-3 5-258,-16-12-387,-14 15-129</inkml:trace>
          <inkml:trace contextRef="#ctx0" brushRef="#br1" timeOffset="49100.2348">-388 3030 10320,'9'0'5547,"29"19"-516,-14-6 129,15 6-4257,5 10-258,19 11-129,4-2 0,5 0-258,-1 1 0,0 1-129,-4-4-258,-15-1-387,-1 9-3225,-25-18-1548,-8-1-129,-18-25-516</inkml:trace>
          <inkml:trace contextRef="#ctx0" brushRef="#br1" timeOffset="46883.9535">2010 3695 8385,'-16'-5'5418,"33"-3"-129,16 5-387,-3-13-3612,18 12-387,4-6-258,5 6-516,2 4-1161,-12-5-3870,6 3-258,-18-6-387,-2 5-516</inkml:trace>
          <inkml:trace contextRef="#ctx0" brushRef="#br1" timeOffset="47356.0133">2799 4119 9933,'38'4'5160,"-38"-4"-258,13 17-258,-16-3-4515,-3 4 0,-3-1-129,-8 2 0,0 2 0,5 1-645,-8-14-1161,20-8-2838,-11 17-258,11-17-387,0 0-387</inkml:trace>
          <inkml:trace contextRef="#ctx0" brushRef="#br1" timeOffset="47715.059">3294 3719 8385,'0'0'5418,"13"16"-387,-13-16-258,1 37-3999,-1-13-387,4 9-129,-1 7-129,3 2 0,-4 2 0,4-1-129,-2 1 0,6-3 0,-2-6 0,3-2 0,2-4 0,1-6 0,4-3 0,3-5 0,3-5 0,5-6-129,3-4 0,-3 2 0,7-7-645,-11-18-1548,9 11-2451,-9-8-387,-4 2-387,-4 0 0</inkml:trace>
          <inkml:trace contextRef="#ctx0" brushRef="#br1" timeOffset="48139.6129">3326 3696 8256,'18'-8'5289,"5"-6"0,10 13-516,-2-10-3999,16 6-129,-4-1-516,-4-5-1290,2 11-3483,-2-2-258,0 2-516,-10 0-387</inkml:trace>
          <inkml:trace contextRef="#ctx0" brushRef="#br1" timeOffset="47919.585">3316 4025 7482,'25'0'5031,"10"0"-258,3-7-516,2 2-4257,12 5-1419,-5-4-2967,-9-3-387,-5-5-387,-5 3 0</inkml:trace>
          <inkml:trace contextRef="#ctx0" brushRef="#br1" timeOffset="48415.648">3892 3543 9030,'26'-7'5547,"5"8"-387,-7 10 0,10 17-4257,-4 8-387,3 22-129,-12 10-129,-3 8 0,-12 2-129,-6 6 0,-6-5-258,-12-6 129,-6-12-129,-2-13-129,8 3-645,-24-33-3999,24 1-258,0-19-387,18 0-258</inkml:trace>
          <inkml:trace contextRef="#ctx0" brushRef="#br1" timeOffset="49776.3206">4485 2770 8127,'3'20'5160,"-15"-9"0,-9 19-516,-18-11-3354,2 17-129,-18 1-387,2 8 0,-17-4-258,10 10 0,0-7-129,6-1-129,9-2-129,12-7 0,15-6-387,4-13-645,21 4-4128,-7-19-387,21 2-129,-21-2-645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30:31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 10460 1548,'12'-21'3354,"5"5"-516,7-2-2193,7 4 0,11-4-258,4 6 387,13-4 0,1 3 0,19-2-129,6 1 0,16-7-129,8 0 0,13-7 0,11 1 129,1-7-129,10 8 0,-7-4 129,9 10-129,-4-1 129,4 10-129,1 4-258,0 7-129,6 4-258,6 3-258,8 11-1290,-4-4-2709,1-6 258,-1 3-774</inkml:trace>
  <inkml:trace contextRef="#ctx0" brushRef="#br0" timeOffset="7683.4756">18123 4489 258,'-45'1'1161,"21"-2"-258,3 0 0,-2-1-258,5 0-258,1 1 0,3 1-258,4-1-129,10 1 129,-14-1 0,14 1 0,0 0 0,-11-4 258,11 4-129,0 0-129,0 0 129,0 0-129,0 0-129,0 0 0,0 0 0,0 0 0,0 0-129,13-5 129,-1 4 0,4 1 0,2-1 0,3-2 0,2 0 0,0-1 0,0 1-258,-3 2 129,-2 0 129,-3 0-129,0 1 0,-4 0-258,-1 0 129,-2 0-387,-8 0-516,14 2-903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00.9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DB0338C-EA44-493F-AEED-E7CB932AE9B3}" emma:medium="tactile" emma:mode="ink">
          <msink:context xmlns:msink="http://schemas.microsoft.com/ink/2010/main" type="inkDrawing" rotatedBoundingBox="16595,13003 16670,15907 16628,15908 16553,13004" semanticType="callout" shapeName="Other">
            <msink:sourceLink direction="with" ref="{62D0F33A-49E1-4847-8CE6-699DE63C7EB6}"/>
            <msink:sourceLink direction="with" ref="{576643C6-3DF4-4068-B281-877FD8B72E3C}"/>
          </msink:context>
        </emma:interpretation>
      </emma:emma>
    </inkml:annotationXML>
    <inkml:trace contextRef="#ctx0" brushRef="#br0">3 0 903,'0'0'3483,"0"0"129,0 0-1290,0 0-387,0 0-129,0 0-516,0 0-387,0 9 0,0-9-129,0 0-129,0 0 0,2 14-258,-2-14 129,0 0-129,0 21-129,0-21 129,0 24-258,0-10 129,0-14 129,0 27-258,-2-12 0,2 2 0,-2 2 0,2 6-129,0-3 129,0 3-129,0 0 0,0 2 129,4-2-129,-4 2 0,5-1 0,-4 2 0,3 0 129,-2 3 0,-2 1 0,0 4 0,2-1 129,-2 3-129,0-2 129,0 5 0,0-4-258,0-4 129,0 5-129,0-5 129,5-2 129,-3 6-258,1-7 0,3-2 129,-5 5-129,2 2 129,1-3-129,-3-1 129,1 4-129,-1-3 0,3 4 0,-2 0 0,-2-1 0,3-2 0,-3-1 0,0-1 0,0 1 0,0 0-129,0-3 129,0 4 0,0 3 0,0-3-129,0 9 129,0-4-129,0 1 129,0 4 0,0-3 0,0-1 0,0 1 0,0-3 0,0 0 0,0-1 0,0-3 0,0 1 0,0-1-258,-3 1 258,3 0 0,0-3 0,0 1 0,0 0 0,4 1 0,-1-4 0,1 3 0,2-3 0,-2-6 0,1 1 0,-2 1 0,-2-4 0,1-6 0,-2 1-129,0-3 129,0-13 0,0 26 0,0-26 0,3 25 0,-3-25-129,0 23 258,0-23-129,-5 28 0,3-14 0,2-14 129,-6 33-129,3-15 0,1 1 0,-1-3 0,3 3 0,-3 0 0,3-3 0,0 3 0,0-2-129,0-1 129,0-1 0,0-15 0,0 26 0,0-9 0,0-17 0,0 24 0,0-24 0,-1 26 0,1-26 0,-2 24 0,2-24 0,0 0 0,0 20 0,0-20 0,0 0 0,0 0-129,0 0-129,0 0-774,0 0-3225,0 0-387,-5-18-258,5 18-258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8:20.70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901A01-F33F-4BFF-B68D-CFA765609E90}" emma:medium="tactile" emma:mode="ink">
          <msink:context xmlns:msink="http://schemas.microsoft.com/ink/2010/main" type="inkDrawing" rotatedBoundingBox="12250,5923 16988,4333 17010,4399 12272,5989" semanticType="callout" shapeName="Other">
            <msink:sourceLink direction="with" ref="{B53699F3-D853-4B0E-947B-24E7776F4497}"/>
          </msink:context>
        </emma:interpretation>
      </emma:emma>
    </inkml:annotationXML>
    <inkml:trace contextRef="#ctx0" brushRef="#br0">4722 0 903,'0'0'1419,"0"0"258,0 0-129,0 0 258,0 0-258,0 0 0,0 0 129,0 0-258,0 0 129,0 0-645,0 0 129,0 0-387,0 0-129,-13 6 0,-1 7-129,-12-4-129,-7 10-129,-16 4 0,-8 6 0,-21 6 0,-5 4 0,-23 4-258,-7 1 258,-15 4-258,-13-1 129,-5-1-129,-5 4 129,-5 1 0,-8 1 0,-4 3 129,-7 0-129,-8 4 0,6-4 0,3 7 129,2-4-129,3-3 0,9-6 0,8 5-129,10-5 129,9-5 0,7 1 0,-1-2-129,1-2 129,2 2 0,0 0 0,2-7-129,8-1 129,5-4 0,10 0 0,8-5 0,16-7 0,10-3 129,12 1 0,12-6-129,9-1 129,9-3-129,6 0 129,17-7-258,0 0-387,8 10-3483,15-10-645,13 0-258,10-8-129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8:59.33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74E417-CA20-45A7-A75A-95812A054529}" emma:medium="tactile" emma:mode="ink">
          <msink:context xmlns:msink="http://schemas.microsoft.com/ink/2010/main" type="inkDrawing" rotatedBoundingBox="16190,8519 18490,4725 18551,4762 16251,8556" semanticType="callout" shapeName="Other">
            <msink:sourceLink direction="with" ref="{B53699F3-D853-4B0E-947B-24E7776F4497}"/>
            <msink:sourceLink direction="with" ref="{7228C34B-0828-4256-A93F-5C10EFCF510C}"/>
          </msink:context>
        </emma:interpretation>
      </emma:emma>
    </inkml:annotationXML>
    <inkml:trace contextRef="#ctx0" brushRef="#br0">2252-12 1419,'0'0'2709,"0"0"387,0-11-516,0 11-387,0 0-387,0 0-387,0 0-387,-17 30 0,3-12-516,1 21 129,-13 11-387,-8 18 129,-13 16 0,-9 31 0,-15 16-129,-15 17 0,-20 26 0,-7 18 0,-18 15 129,-1 11-129,-13 8 129,-1-2-129,1 2 0,-2 0-129,9-12 0,8-10 0,6-15 129,15-13-129,17-18-129,11-21 0,18-22 129,17-21-258,19-20-129,10-25-129,17-14-774,0-35-1290,0 0-2193,18-17-129,-3-14-387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9:21.65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C57E10-BA91-44BB-8B12-575EFD51A1D5}" emma:medium="tactile" emma:mode="ink">
          <msink:context xmlns:msink="http://schemas.microsoft.com/ink/2010/main" type="inkDrawing" rotatedBoundingBox="5779,13958 9427,7625 9500,7667 5852,14000" semanticType="callout" shapeName="Other">
            <msink:sourceLink direction="with" ref="{F5699C92-63F5-46EE-9336-871FEF6504DF}"/>
            <msink:sourceLink direction="with" ref="{3D88E397-6966-456F-9D3A-2929C92F3C24}"/>
          </msink:context>
        </emma:interpretation>
      </emma:emma>
    </inkml:annotationXML>
    <inkml:trace contextRef="#ctx0" brushRef="#br0">3700 6 1419,'0'-16'3354,"0"16"-129,0 0-516,-13-20-387,13 20-258,-19 0-516,19 0-258,-25 19-258,16 4-129,-15 1-258,6 14-129,-11 6-129,1 15-129,-11 5 129,-6 10-258,-9 13 129,-2 13-129,-7 9 0,-8 14-129,0 8 258,-3 8-129,-4 6 0,-2 5 129,-8 9-258,-1 9 129,-12 3-129,1-1 258,-6 3-129,0 4 0,2-1 0,-1 6 258,3-6-387,8-4 258,-1-12 0,7 5 0,-7-10-129,9 3 0,-2-5 129,2 0-258,5-2 258,-7-7-258,6 7 129,6-9-129,2 2 0,-2-2 129,0-2-129,3-7 129,0-5-129,-1 1 129,0-9-129,4-1 129,-2-12 0,6-6-129,5-8 129,4-9-129,5-9 129,9-10-129,10-13 0,2-10 0,7-10 0,8-13 0,16-19-129,0 0-129,0 0-387,0-17-1290,15-6-2580,6-9-129,4-8-516,1-7-516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9:23.3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A5A50B-B755-428A-A4D0-96CFA720277E}" emma:medium="tactile" emma:mode="ink">
          <msink:context xmlns:msink="http://schemas.microsoft.com/ink/2010/main" type="inkDrawing" rotatedBoundingBox="7148,14190 15164,10435 15266,10653 7249,14407" semanticType="callout" shapeName="Other">
            <msink:sourceLink direction="with" ref="{F5699C92-63F5-46EE-9336-871FEF6504DF}"/>
            <msink:sourceLink direction="with" ref="{7228C34B-0828-4256-A93F-5C10EFCF510C}"/>
          </msink:context>
        </emma:interpretation>
      </emma:emma>
    </inkml:annotationXML>
    <inkml:trace contextRef="#ctx0" brushRef="#br0">7967-2 1677,'0'0'3999,"0"0"258,0 0-1161,0 0-903,0 0-645,0 0-387,0 0-129,-22 0-258,22 0 129,-33 11-258,14 3 129,-4-6-258,2 9-129,-10-3-129,2 6 129,-12-1-258,1 9 129,-11-2-129,-5 10 0,-8-1-129,0 5 129,-7 6 129,-3 2-129,-3 6-129,-5 3 258,1 2-258,0-1 129,-4 2 0,-1 2 0,-7-1 0,-8 4-129,-7-7 129,-1 2-129,-8-1 129,-10 7-129,-5-3 129,-8 7-129,-10-9 0,1 10 129,-3-1-129,-4 0 129,-2 3-129,4-6 0,-6-1 0,-5-3 0,2-2 129,-1 1-129,-3 2 129,-2-5-129,-5 3 129,-3 3 0,-1 2-129,5 3 0,3 1 0,1 1 0,5 3 0,-3 1 0,6 3 0,4-2 0,11-6 0,-1 3 129,5-4 0,6-6 0,2 0 0,6-5 0,1 0 0,4 0 0,1-3 0,6 3 0,-1-4-129,4 2 0,9-5 0,5 0 0,8-5 0,5-2 0,8-6 0,5-2 0,8-11 0,8-5 0,11-5-129,10-7 129,8 0-129,10-7-129,18-2-258,0 0-516,0 0-3483,8-3-129,-8 3-516,18-8-387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7:28.8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9C8C4A1-10DF-489C-8EF4-53C2B0B1A0D9}" emma:medium="tactile" emma:mode="ink">
          <msink:context xmlns:msink="http://schemas.microsoft.com/ink/2010/main" type="writingRegion" rotatedBoundingBox="16469,3512 22971,3595 22910,8441 16408,8359"/>
        </emma:interpretation>
      </emma:emma>
    </inkml:annotationXML>
    <inkml:traceGroup>
      <inkml:annotationXML>
        <emma:emma xmlns:emma="http://www.w3.org/2003/04/emma" version="1.0">
          <emma:interpretation id="{6D52E46E-35C7-4F55-A036-505322DE5726}" emma:medium="tactile" emma:mode="ink">
            <msink:context xmlns:msink="http://schemas.microsoft.com/ink/2010/main" type="paragraph" rotatedBoundingBox="19992,4882 17685,5250 17420,3589 19727,32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5796AA7-81B8-4DA2-96E1-672F5E1D61B5}" emma:medium="tactile" emma:mode="ink">
              <msink:context xmlns:msink="http://schemas.microsoft.com/ink/2010/main" type="line" rotatedBoundingBox="19992,4882 17685,5250 17420,3589 19727,3221"/>
            </emma:interpretation>
          </emma:emma>
        </inkml:annotationXML>
        <inkml:traceGroup>
          <inkml:annotationXML>
            <emma:emma xmlns:emma="http://www.w3.org/2003/04/emma" version="1.0">
              <emma:interpretation id="{B53699F3-D853-4B0E-947B-24E7776F4497}" emma:medium="tactile" emma:mode="ink">
                <msink:context xmlns:msink="http://schemas.microsoft.com/ink/2010/main" type="inkWord" rotatedBoundingBox="19992,4882 17685,5250 17420,3589 19727,3221">
                  <msink:destinationLink direction="with" ref="{8C901A01-F33F-4BFF-B68D-CFA765609E90}"/>
                  <msink:destinationLink direction="with" ref="{E574E417-CA20-45A7-A75A-95812A054529}"/>
                  <msink:destinationLink direction="with" ref="{BAA54BA6-4E3A-4C5D-8AE7-CB0850E410DE}"/>
                </msink:context>
              </emma:interpretation>
              <emma:one-of disjunction-type="recognition" id="oneOf0">
                <emma:interpretation id="interp0" emma:lang="en-US" emma:confidence="0">
                  <emma:literal>laic)</emma:literal>
                </emma:interpretation>
                <emma:interpretation id="interp1" emma:lang="en-US" emma:confidence="0">
                  <emma:literal>(pc)</emma:literal>
                </emma:interpretation>
                <emma:interpretation id="interp2" emma:lang="en-US" emma:confidence="0">
                  <emma:literal>(2¢)</emma:literal>
                </emma:interpretation>
                <emma:interpretation id="interp3" emma:lang="en-US" emma:confidence="0">
                  <emma:literal>(7¢)</emma:literal>
                </emma:interpretation>
                <emma:interpretation id="interp4" emma:lang="en-US" emma:confidence="0">
                  <emma:literal>(1¢)</emma:literal>
                </emma:interpretation>
              </emma:one-of>
            </emma:emma>
          </inkml:annotationXML>
          <inkml:trace contextRef="#ctx0" brushRef="#br0">1090 600 6837,'27'17'5031,"-27"-17"-129,19 26-516,-19-26-3096,6 43-258,-1-17-516,1 6-258,-6-4-129,0 3-129,0 4-258,-1-13-774,1-1-3483,0-21-258,0 17-387,0-17-129</inkml:trace>
          <inkml:trace contextRef="#ctx0" brushRef="#br0" timeOffset="471.5599">1805 351 3225,'4'-17'4902,"-8"-2"-258,4 19 0,-25-30-2064,25 30-1290,-29-11-129,29 11-387,-38 0-258,20 4 0,-6 4 0,2 10-258,-3 6 0,1 3 0,1 4-129,0 4 0,4-1 0,8 5-129,4-2 129,7-1-129,4-1 129,15-10-258,5-3 129,7-4 0,1-7-258,8-6 0,2 3-645,-9-18-2580,6 4-1419,-1-9-129,-6 3-516</inkml:trace>
          <inkml:trace contextRef="#ctx0" brushRef="#br0" timeOffset="879.6117">2066 55 8127,'18'-16'5031,"-2"21"-129,1 11 0,-17-16-3870,27 42 0,-8-15-258,10 16-129,-5 2-129,3 3-258,-5 8 0,0 1-129,-7 5 0,-6-1-129,-9-1 0,0-4 0,-3-2 0,-11-4 0,-5-3 0,-2-12-129,1-8 0,-4-4 0,6-9-258,0-5-387,13 13-1806,5-22-2322,0 0-387,-16 0-129,16 0-645</inkml:trace>
          <inkml:trace contextRef="#ctx0" brushRef="#br0" timeOffset="-768.5975">272-2 129,'0'0'3999,"0"0"387,-8 0-129,8 0-1935,-35 3-387,25 13-258,-17-9-645,11 16 0,-12-8-387,8 14 0,-7-2-258,3 11 0,2 1-129,4 5 129,0 3-258,8 1 129,3 1 0,7 3-258,0-6 258,6 1-387,5-8 258,3-3-129,4-1-129,-1-16-774,17-1-3483,-10-12-258,4 0-387,-4-6-129</inkml:trace>
          <inkml:trace contextRef="#ctx0" brushRef="#br0" timeOffset="-212.527">814 290 3354,'2'-17'4773,"-4"-2"-129,2 19-129,-19-30-2451,19 30-516,-18-24-258,18 24-516,-28-18-258,28 18-129,-32-8 0,11 8-258,-4 3 129,1 12-129,-4 2 0,0 7-129,-2 2 129,2 6 0,4 5-129,2 1 129,4 2-129,7-3 0,9 1 258,2 1-258,5-4 129,11-5-129,11-5 129,-2-5-129,7-6 129,8-4-258,2-4-129,-6-6-903,17 0-3483,-15-6 0,4-4-645,-15-1-258</inkml:trace>
          <inkml:trace contextRef="#ctx0" brushRef="#br0" timeOffset="17527.2256">516 1096 3483,'25'-37'4902,"-14"21"-387,-11 16-1548,9-17-645,5 25-516,-14-8-645,-14 40-258,-4-4-387,-6 11-129,-11 8-129,-2 10 129,-8 1-258,-1-1 129,-4-5-129,5-6 0,8-9 0,6-3 129,7-14-129,9-5-258,2-9 129,13-14-387,-4 20 0,4-20-516,13 9-3354,-13-9-516,22 5-258,-8-2-516</inkml:trace>
        </inkml:traceGroup>
      </inkml:traceGroup>
    </inkml:traceGroup>
    <inkml:traceGroup>
      <inkml:annotationXML>
        <emma:emma xmlns:emma="http://www.w3.org/2003/04/emma" version="1.0">
          <emma:interpretation id="{AA1F56DE-AC95-4495-BA28-CDA97C7797B2}" emma:medium="tactile" emma:mode="ink">
            <msink:context xmlns:msink="http://schemas.microsoft.com/ink/2010/main" type="paragraph" rotatedBoundingBox="16443,5595 22945,5677 22934,6494 16433,6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B1C59D-C83C-41E6-BBDF-F1EDDC5FAFEA}" emma:medium="tactile" emma:mode="ink">
              <msink:context xmlns:msink="http://schemas.microsoft.com/ink/2010/main" type="line" rotatedBoundingBox="16443,5595 22945,5677 22934,6494 16433,6412"/>
            </emma:interpretation>
          </emma:emma>
        </inkml:annotationXML>
        <inkml:traceGroup>
          <inkml:annotationXML>
            <emma:emma xmlns:emma="http://www.w3.org/2003/04/emma" version="1.0">
              <emma:interpretation id="{31F381CB-1492-429B-9309-71C179F91B1A}" emma:medium="tactile" emma:mode="ink">
                <msink:context xmlns:msink="http://schemas.microsoft.com/ink/2010/main" type="inkWord" rotatedBoundingBox="16442,5643 18610,5670 18600,6435 16433,6407">
                  <msink:destinationLink direction="with" ref="{9BBED2E9-42A5-4D4A-826C-EA3C0438E9F8}"/>
                  <msink:destinationLink direction="with" ref="{488C84F8-8AE0-47CB-B210-42F323815306}"/>
                </msink:context>
              </emma:interpretation>
              <emma:one-of disjunction-type="recognition" id="oneOf1">
                <emma:interpretation id="interp5" emma:lang="en-US" emma:confidence="0">
                  <emma:literal>(CD)</emma:literal>
                </emma:interpretation>
                <emma:interpretation id="interp6" emma:lang="en-US" emma:confidence="0">
                  <emma:literal>(C, D)</emma:literal>
                </emma:interpretation>
                <emma:interpretation id="interp7" emma:lang="en-US" emma:confidence="0">
                  <emma:literal>(c, D)</emma:literal>
                </emma:interpretation>
                <emma:interpretation id="interp8" emma:lang="en-US" emma:confidence="0">
                  <emma:literal>CCD)</emma:literal>
                </emma:interpretation>
                <emma:interpretation id="interp9" emma:lang="en-US" emma:confidence="0">
                  <emma:literal>CC, D)</emma:literal>
                </emma:interpretation>
              </emma:one-of>
            </emma:emma>
          </inkml:annotationXML>
          <inkml:trace contextRef="#ctx0" brushRef="#br0" timeOffset="4899.1221">-254 2324 2967,'-7'-19'4644,"7"19"0,0 0-258,-20-23-2967,20 23 0,-12-15-387,12 15-258,-23-11 0,23 11-387,-27-11 0,7 11-129,-5 1 0,-3 9-129,-2 4 0,-5 10 129,1 3-129,2 2 0,-1 4 0,6 12 0,8-6 258,9 1-129,7-2-129,5-4 129,14 0 0,8-6-129,7-4 258,6-12-258,1-1 0,-2-4-258,3-1 129,-1-6-516,-1 5-645,-16-5-3483,7 0-516,-6 0 129,4 0-774</inkml:trace>
          <inkml:trace contextRef="#ctx0" brushRef="#br0" timeOffset="5119.6501">-9 2633 6966,'22'0'5160,"-22"0"-129,17 10-258,-9 5-3354,-8-15-774,16 33-258,-12-13 129,1 3-516,-2 4 0,-3-4-258,2 8-774,-7-15-1935,5 1-1806,0-17-258,0 0-516,0 0 387</inkml:trace>
          <inkml:trace contextRef="#ctx0" brushRef="#br0" timeOffset="5375.6826">377 2262 8514,'21'-5'5031,"-21"5"129,5 16-645,-3 16-3999,-2 1 0,0 19 0,-2-3-129,0 7-129,-1-8-129,6 3 0,-3-5-129,0-12-129,4 4-387,-4-38-1290,8 27-2709,-8-27-387,0 0-516,15-3-258</inkml:trace>
          <inkml:trace contextRef="#ctx0" brushRef="#br0" timeOffset="7243.4198">-807 2131 2451,'-14'0'4773,"-18"5"-129,5 6 0,4 11-3096,-23-2 0,15 18-387,-14-6 0,16 19-387,-3 2-129,18 12-129,7-5 0,10 9-129,15-8-129,20-2-258,12 3-387,0-13-4257,20-9 0,-1-17-645,6-7-387</inkml:trace>
          <inkml:trace contextRef="#ctx0" brushRef="#br0" timeOffset="5743.2293">321 2265 7998,'-11'-19'5289,"11"19"-387,17-4 0,1 0-3741,14 6-516,1 6-129,13 8-129,-4 1-129,3 5 0,1 4-258,-3 2 129,-5 3-129,-12 7 0,-5 3 0,-9 2 0,-9-4 0,-3 8 0,-11-5 129,-7-6-258,-6-1 258,1-8-129,-4-5 129,2-10-129,1-1 0,3-4 129,2-7-129,2 0 0,3 0-258,14 0-258,0 0-2322,-22-13-1935,22 13-516,-3-17-258,3 17-258</inkml:trace>
          <inkml:trace contextRef="#ctx0" brushRef="#br0" timeOffset="6079.2719">866 2136 9417,'22'1'5289,"-22"-1"-258,36 36-129,-16-5-4386,6 11-129,0 12 0,-1 7 129,-7 8-129,-6 2-258,-6-4 0,-5 0-129,-1-5 129,-8-4 0,-7-14 0,2-3-129,-2-13 0,-2-9-129,17-19-129,-28 15-645,28-15-3999,-12-9-258,5-5-129,-3-12-645</inkml:trace>
        </inkml:traceGroup>
        <inkml:traceGroup>
          <inkml:annotationXML>
            <emma:emma xmlns:emma="http://www.w3.org/2003/04/emma" version="1.0">
              <emma:interpretation id="{91839E5B-6337-40BB-811A-A99194662822}" emma:medium="tactile" emma:mode="ink">
                <msink:context xmlns:msink="http://schemas.microsoft.com/ink/2010/main" type="inkWord" rotatedBoundingBox="20658,5648 22945,5677 22934,6494 20647,6465">
                  <msink:destinationLink direction="with" ref="{87A5AEE1-B26B-4C21-867E-0FDFF45E8725}"/>
                  <msink:destinationLink direction="with" ref="{BAA54BA6-4E3A-4C5D-8AE7-CB0850E410DE}"/>
                  <msink:destinationLink direction="with" ref="{063BB13F-07D4-4F48-B205-A1B243FC9F68}"/>
                  <msink:destinationLink direction="with" ref="{D5AB1384-17A8-42AB-A526-4F74A42AEB27}"/>
                </msink:context>
              </emma:interpretation>
              <emma:one-of disjunction-type="recognition" id="oneOf2">
                <emma:interpretation id="interp10" emma:lang="en-US" emma:confidence="0">
                  <emma:literal>(CIE)</emma:literal>
                </emma:interpretation>
                <emma:interpretation id="interp11" emma:lang="en-US" emma:confidence="0.5">
                  <emma:literal>(c, E)</emma:literal>
                </emma:interpretation>
                <emma:interpretation id="interp12" emma:lang="en-US" emma:confidence="0">
                  <emma:literal>(CIE,</emma:literal>
                </emma:interpretation>
                <emma:interpretation id="interp13" emma:lang="en-US" emma:confidence="0">
                  <emma:literal>ICE,</emma:literal>
                </emma:interpretation>
                <emma:interpretation id="interp14" emma:lang="en-US" emma:confidence="0">
                  <emma:literal>ICE)</emma:literal>
                </emma:interpretation>
              </emma:one-of>
            </emma:emma>
          </inkml:annotationXML>
          <inkml:trace contextRef="#ctx0" brushRef="#br0" timeOffset="8223.5442">3208 2151 5031,'4'10'5160,"-4"-10"-516,-11 37 129,-13-17-3483,15 22-258,-12-5-258,10 20-258,-6-2 0,10 5-258,3-3 0,4-2-258,4-3 0,4-11-516,27 7-2322,-13-22-1806,10-8-387,0-11-258,10-5 0</inkml:trace>
          <inkml:trace contextRef="#ctx0" brushRef="#br0" timeOffset="8575.5888">3887 2264 6063,'2'-24'4902,"-6"7"-129,-13 3-516,17 14-3354,-44 0 129,19 8-387,-14 6 0,3 12-129,-5 2 0,2 9 0,-1 7-258,9 7 129,5 1 0,12-1-129,8-4 0,7-1-129,13-7 0,14-4-129,7-8-258,1-15-903,16 1-3741,-5-10 129,6-3-645,-4-5-387</inkml:trace>
          <inkml:trace contextRef="#ctx0" brushRef="#br0" timeOffset="8791.6164">4176 2610 9417,'10'30'5289,"-7"-12"-387,4 7-129,-7 3-3999,8 5-258,-6-4-258,-1 5-129,-1 2-387,-4-9-258,4 10-1290,-14-15-2967,7-8-387,7-14-129,-20 1-387</inkml:trace>
          <inkml:trace contextRef="#ctx0" brushRef="#br0" timeOffset="10219.7977">4514 2622 8127,'-16'-3'5160,"25"-2"0,11-1-516,31 1-3612,-17-4-258,17 2-258,2-2-129,-2-1-387,1 4-129,-9-11-645,8 17-1419,-23-10-2709,-7 6 0,-21 4-645,6-24 0</inkml:trace>
          <inkml:trace contextRef="#ctx0" brushRef="#br0" timeOffset="9995.2692">4536 2361 645,'0'0'4386,"0"0"516,0-17-1548,0 17-129,0 0-903,4 13-516,-4-13-387,4 23-258,-4-23-387,4 43 129,-2-16-387,2 6-129,-4 4 0,6 0-129,-6 0-129,0 4 0,-6-7 0,3-2-129,0-2 129,3-6-129,0-7 0,5-1 0,10-6-129,3-6 129,6-2 129,5-2-129,3-3 0,3-4 0,0-1-129,1-6 129,0 4-129,-4 0-129,-1 2-258,-12-3-387,6 11-1806,-25 0-2064,18-3-516,-18 3-129,0 0-258</inkml:trace>
          <inkml:trace contextRef="#ctx0" brushRef="#br0" timeOffset="10415.8226">4548 2332 6450,'14'0'5418,"6"0"-387,15 0-258,-1-8-3225,14 8-774,2-3-129,2 1-387,2 2-903,-12-5-3870,4 1-129,-9-4-903,1 2 0</inkml:trace>
          <inkml:trace contextRef="#ctx0" brushRef="#br0" timeOffset="10715.3607">5114 2142 7482,'38'13'5418,"-20"1"-516,11 16 129,-4-3-4128,13 14 0,-2 8-387,0 6 129,-11 5-258,-1 4-129,-13 0 0,-11 1-129,-4-1 129,-17-4-129,-10-12 129,2-4-129,-4-5-129,5-7 258,5-11-258,5-9 0,11 4-645,7-16-4257,0 0-387,0-14-258,7-3-387</inkml:trace>
        </inkml:traceGroup>
      </inkml:traceGroup>
    </inkml:traceGroup>
    <inkml:traceGroup>
      <inkml:annotationXML>
        <emma:emma xmlns:emma="http://www.w3.org/2003/04/emma" version="1.0">
          <emma:interpretation id="{EEA7FB91-511D-4842-895F-D6783DBFABB0}" emma:medium="tactile" emma:mode="ink">
            <msink:context xmlns:msink="http://schemas.microsoft.com/ink/2010/main" type="paragraph" rotatedBoundingBox="18025,7465 21763,7315 21802,8291 18065,84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502EE7-B622-4F67-BE67-86C931921DDA}" emma:medium="tactile" emma:mode="ink">
              <msink:context xmlns:msink="http://schemas.microsoft.com/ink/2010/main" type="line" rotatedBoundingBox="18025,7465 21763,7315 21802,8291 18065,8442"/>
            </emma:interpretation>
          </emma:emma>
        </inkml:annotationXML>
        <inkml:traceGroup>
          <inkml:annotationXML>
            <emma:emma xmlns:emma="http://www.w3.org/2003/04/emma" version="1.0">
              <emma:interpretation id="{12145B63-9F60-4E2D-99C7-FA6EFD43F0E4}" emma:medium="tactile" emma:mode="ink">
                <msink:context xmlns:msink="http://schemas.microsoft.com/ink/2010/main" type="inkWord" rotatedBoundingBox="18025,7465 21763,7315 21802,8291 18065,8442">
                  <msink:destinationLink direction="with" ref="{E3AF8F0D-8B7C-476F-A7BB-94BC31C7205B}"/>
                  <msink:destinationLink direction="with" ref="{488C84F8-8AE0-47CB-B210-42F323815306}"/>
                  <msink:destinationLink direction="with" ref="{063BB13F-07D4-4F48-B205-A1B243FC9F68}"/>
                  <msink:destinationLink direction="with" ref="{11AD43DD-C584-42C6-BB07-0B2A4B0BBF89}"/>
                </msink:context>
              </emma:interpretation>
              <emma:one-of disjunction-type="recognition" id="oneOf3">
                <emma:interpretation id="interp15" emma:lang="en-US" emma:confidence="0">
                  <emma:literal>(CDRE</emma:literal>
                </emma:interpretation>
                <emma:interpretation id="interp16" emma:lang="en-US" emma:confidence="0">
                  <emma:literal>(c, me</emma:literal>
                </emma:interpretation>
                <emma:interpretation id="interp17" emma:lang="en-US" emma:confidence="0">
                  <emma:literal>(c, DDE</emma:literal>
                </emma:interpretation>
                <emma:interpretation id="interp18" emma:lang="en-US" emma:confidence="0">
                  <emma:literal>(CDRE)</emma:literal>
                </emma:interpretation>
                <emma:interpretation id="interp19" emma:lang="en-US" emma:confidence="0">
                  <emma:literal>(c, DE)</emma:literal>
                </emma:interpretation>
              </emma:one-of>
            </emma:emma>
          </inkml:annotationXML>
          <inkml:trace contextRef="#ctx0" brushRef="#br0" timeOffset="12855.1324">585 4035 6837,'0'0'5289,"0"0"-387,-14 4-258,8 14-2967,6-18-903,-18 39 0,4-10-258,8 15-258,-8 7 0,10 4 0,-1 5-129,5 0 129,0 0-258,0-4 0,7-4-129,4-6 129,8-4-387,-2-20-903,12 5-3483,-4-12-129,9-4-258,-5-10-516</inkml:trace>
          <inkml:trace contextRef="#ctx0" brushRef="#br0" timeOffset="13291.1877">1369 4329 4773,'18'-54'5160,"-17"37"-387,-1-4 0,0 21-2967,-19-41-516,9 25-516,-14-1-258,2 8-129,-11 6 0,1 3-129,-9 9 0,4 14 0,-4 11-129,5 7 129,1 3 0,17 8 0,3-8-129,15 5 129,7-6-129,18-6 0,8-8-129,12-8 0,5-4-387,-1-14-774,7 7-3612,-12-10-258,1 0-258,-6 0-387</inkml:trace>
          <inkml:trace contextRef="#ctx0" brushRef="#br0" timeOffset="13495.2136">1673 4539 9030,'19'28'5289,"-9"-7"-129,-3 1-258,3 18-3354,-9-14-774,6 8-387,-6-1-129,-1 0-258,0 5-1290,-1-14-3612,-6-7-129,7-17-258,-19 8-774</inkml:trace>
          <inkml:trace contextRef="#ctx0" brushRef="#br0" timeOffset="14759.3742">2000 4090 9546,'3'-37'5289,"-3"37"-129,29-18-129,7 18-4128,-8 0-387,10 4-129,2 11 0,8 15 0,-5 7-258,4 2-129,-5 3 0,-6 6 0,-9 5-129,-9 1 0,-13-1 129,-5-3-129,-15-2 0,-13-6 129,-2-7 0,-7-3 0,1-12 0,0-4 0,4-9 0,4-3 0,4-4 0,5-5-129,19 5-516,-18-28-3612,20 14-645,11-9-387,9 6-387</inkml:trace>
          <inkml:trace contextRef="#ctx0" brushRef="#br0" timeOffset="14419.8311">2025 4133 10191,'4'25'5289,"2"-6"-258,1 12 0,-3 0-4515,10 5 0,-4 4-129,2 4 0,-2-3-258,1 2 0,-2-6-387,-4-3 129,5-4-645,-10-30-1290,0 33-2709,0-33-516,0 0 0,0 0-516</inkml:trace>
          <inkml:trace contextRef="#ctx0" brushRef="#br0" timeOffset="15439.4605">2755 4026 11739,'-23'-9'5289,"23"9"-387,0 20-1032,0-20-3096,30 12-258,-3-8-129,10 2 129,1-1-258,8-5-129,-3 0 129,0 0-258,0 0 0,-9 0 129,-5 0-129,-5 0 0,-7 0 0,-2 1 0,-15-1 0,25 19 0,-17-5 0,2 9 0,-3 5-129,0 3 258,-1 8-129,-4 3 0,1 4 0,-3-2 0,0 0 0,-4-3 0,-3-1-129,1-12-129,2-1-387,4-27-1032,-8 21-3483,8-21 0,0 0-387,8-19-516</inkml:trace>
          <inkml:trace contextRef="#ctx0" brushRef="#br0" timeOffset="15043.4102">2745 4098 11997,'0'0'5418,"12"10"-258,-10 15-258,1-4-4644,0 8 0,4 5 0,-4 8 0,-3-1-129,0 4-129,0-1-258,0-6-129,0 3-258,-10-16-516,10 13-2451,0-19-1419,0-2-258,0-17-516,0 0 258</inkml:trace>
          <inkml:trace contextRef="#ctx0" brushRef="#br0" timeOffset="15967.5276">3502 4407 10320,'-17'1'5289,"30"-5"-258,8-10 0,26 5-4386,-8-5-387,7 1-129,6 4-387,-15-7-645,15 4-3999,-23 2 0,-4 6-387,-25 4-387</inkml:trace>
          <inkml:trace contextRef="#ctx0" brushRef="#br0" timeOffset="15763.5017">3498 4054 11352,'0'0'5418,"15"19"-516,-15-2 129,0 15-4644,0 6-258,0 7 129,0 6-129,-3 2 0,-2 5-129,-1-4 0,3-6 0,3-1 0,0-10 0,10-7 0,7-4 0,4-6 0,8-7 0,0-7 0,6-4 0,-1-2-129,-1 0-129,-4-13-387,6 13-2322,-14-16-1806,-4 2-387,-12-7-516,-3 2 0</inkml:trace>
          <inkml:trace contextRef="#ctx0" brushRef="#br0" timeOffset="16163.5525">3494 4122 9288,'0'0'5289,"15"-15"-129,13 4-258,15 5-4128,2-5-129,6 7-387,-3-1-387,-7-9-1677,1 12-2967,-10 2-258,-3 0-258,-10 0-645</inkml:trace>
          <inkml:trace contextRef="#ctx0" brushRef="#br0" timeOffset="16455.5896">3997 3792 11997,'15'3'5547,"21"40"-387,-14-20-387,8 25-4257,0 9-258,7 16 129,-11 4-258,-4 6 129,-5 1-258,-7-3 129,-9-9-129,-1 0 0,-10-16 0,-2-10 0,-2-13 0,0-17-516,10 3-2580,4-19-2064,-18-10 0,9-16-774,9-6-129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9:26.96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518BCDB-9A5E-402B-B2A3-EBD1C33EBF6B}" emma:medium="tactile" emma:mode="ink">
          <msink:context xmlns:msink="http://schemas.microsoft.com/ink/2010/main" type="writingRegion" rotatedBoundingBox="1483,14400 11060,13989 11252,18469 1674,18879"/>
        </emma:interpretation>
      </emma:emma>
    </inkml:annotationXML>
    <inkml:traceGroup>
      <inkml:annotationXML>
        <emma:emma xmlns:emma="http://www.w3.org/2003/04/emma" version="1.0">
          <emma:interpretation id="{E44987E5-BB1D-42CB-817B-84C9E79A8424}" emma:medium="tactile" emma:mode="ink">
            <msink:context xmlns:msink="http://schemas.microsoft.com/ink/2010/main" type="paragraph" rotatedBoundingBox="4070,14266 7795,14479 7741,15422 4016,15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130BE9-CCC0-4801-B847-667077A423DB}" emma:medium="tactile" emma:mode="ink">
              <msink:context xmlns:msink="http://schemas.microsoft.com/ink/2010/main" type="line" rotatedBoundingBox="4070,14266 7795,14479 7741,15422 4016,15210"/>
            </emma:interpretation>
          </emma:emma>
        </inkml:annotationXML>
        <inkml:traceGroup>
          <inkml:annotationXML>
            <emma:emma xmlns:emma="http://www.w3.org/2003/04/emma" version="1.0">
              <emma:interpretation id="{F5699C92-63F5-46EE-9336-871FEF6504DF}" emma:medium="tactile" emma:mode="ink">
                <msink:context xmlns:msink="http://schemas.microsoft.com/ink/2010/main" type="inkWord" rotatedBoundingBox="4070,14266 7795,14479 7741,15422 4016,15210">
                  <msink:destinationLink direction="with" ref="{06A5A50B-B755-428A-A4D0-96CFA720277E}"/>
                  <msink:destinationLink direction="with" ref="{51C57E10-BA91-44BB-8B12-575EFD51A1D5}"/>
                  <msink:destinationLink direction="with" ref="{BE3A9F86-229A-4421-9955-FB12C515201F}"/>
                </msink:context>
              </emma:interpretation>
              <emma:one-of disjunction-type="recognition" id="oneOf0">
                <emma:interpretation id="interp0" emma:lang="en-US" emma:confidence="0">
                  <emma:literal>(DEC)</emma:literal>
                </emma:interpretation>
                <emma:interpretation id="interp1" emma:lang="en-US" emma:confidence="0">
                  <emma:literal>IDEC)</emma:literal>
                </emma:interpretation>
                <emma:interpretation id="interp2" emma:lang="en-US" emma:confidence="0">
                  <emma:literal>(DE..)</emma:literal>
                </emma:interpretation>
                <emma:interpretation id="interp3" emma:lang="en-US" emma:confidence="0">
                  <emma:literal>(DE.))</emma:literal>
                </emma:interpretation>
                <emma:interpretation id="interp4" emma:lang="en-US" emma:confidence="0">
                  <emma:literal>(2117E,&lt;)</emma:literal>
                </emma:interpretation>
              </emma:one-of>
            </emma:emma>
          </inkml:annotationXML>
          <inkml:trace contextRef="#ctx0" brushRef="#br0">261-4 645,'0'0'3483,"0"0"0,0 0-387,0 0-903,0 0-387,-13 0-258,13 0-258,-19 8-258,11 9-258,-13-2-258,3 14 0,-6 3-258,-3 9 129,-3 9-258,-1 10 129,3 0-129,7 5-129,6-2 129,11-1 129,4-7-258,11 0 129,10-16-129,8-7-129,3-2-516,-5-16-1161,-4 4-2193,1-7-258,-9-5-129,-15-6-258</inkml:trace>
          <inkml:trace contextRef="#ctx0" brushRef="#br0" timeOffset="3139.8987">482 308 3096,'0'-52'4386,"3"33"0,0-8-516,-3 27-1419,13-43-516,5 32-387,-10-7-258,10 11-516,-18 7-129,34-11 0,-18 8-387,7 3 0,0 5-129,5 7 0,-3 2-129,6 7 129,0-1-129,1 12 0,-6 3 0,-4 6 0,1 2 0,-5-1 0,-8 7 0,-6 0 0,-4 3-129,-2-6 129,-7-2 0,-7-8 129,-3-1-129,-6-6 0,1-2-129,-4-10 258,0-5-129,-4-2 0,3-9 0,5-1 0,3 0 0,3-3 0,18 3 0,-22-16 0,22 16-129,-7-17-258,7 17-258,0 0-774,18-11-2967,-18 11-258,25-1-258,-25 1-258</inkml:trace>
          <inkml:trace contextRef="#ctx0" brushRef="#br0" timeOffset="2636.3347">517 261 258,'0'0'4128,"0"0"516,0 0-258,0 0-1161,0 0-1032,0 0-516,0 0-516,14 4 0,-14-4-516,14 27-258,-8-8 0,1 6 0,-4 2-258,-3 6 0,2 4 0,-2 2-129,0-1 0,-2 2 129,-4 0-258,3 0 129,-1-8 0,0-3 0,2 0-129,1-8-387,1-3 0,0-18-645,11 21-1419,-11-21-1806,0 0-258,17-11-387,-17 11 129</inkml:trace>
          <inkml:trace contextRef="#ctx0" brushRef="#br0" timeOffset="3479.9418">1171 264 3612,'21'-38'4644,"-21"38"-129,16-12-258,-16 12-2451,12 10-258,-3 16-387,-9 2-129,0 13-387,0 0-129,-1 10-129,-9-1-129,7 3 129,-5-6-258,1-3 0,4-8 0,-1 0-258,3-4 0,-1-18-774,5 10-1935,-3-24-1419,0 0-516,7-11 0,0-8-387</inkml:trace>
          <inkml:trace contextRef="#ctx0" brushRef="#br0" timeOffset="3915.9972">1183 188 6837,'0'0'4644,"0"0"-387,13-3 0,-13 3-2967,19 0-258,-5 3-387,13 3 0,-2-4-129,5 6 0,4-8-258,-3 2 0,-1-1-129,-3 2 0,-4-1-129,4 0 0,-3-1 129,-5 1-258,-1-1 129,-1 1 0,-3 1 129,3 2-129,-17-5 0,18 12 0,-13 4 129,-2 3 0,0 1-129,-3 6 129,0 2 0,0 3-258,0 6 258,-3 1 0,0-4-129,-1 3 0,0-4 0,0 0-129,2-3 0,0-5-258,2-1-903,0-24-2967,-2 17-387,2-17-387,0 0-258</inkml:trace>
          <inkml:trace contextRef="#ctx0" brushRef="#br0" timeOffset="4740.1019">1820 226 6708,'-7'-16'5031,"31"-6"-129,2 12-516,-6-4-2580,17 14-645,-5-9-258,9 9-387,-5 0-387,-1 0-516,4 22-2709,-11-10-1548,1 13-258,-7-7-129,1 9-516</inkml:trace>
          <inkml:trace contextRef="#ctx0" brushRef="#br0" timeOffset="4304.0465">1837 278 5805,'15'-11'5031,"6"-2"-387,-21 13-258,0 0-2193,13 10-1161,-13 5-387,0 11-258,-3-1 129,1 8-387,1 2 0,1 5 0,0-4 0,0 2-129,0-2 0,3-2 129,4 0-129,-2-4 0,8-7 0,-1-5 0,-12-18 0,27 24 0,-8-19 0,4-2 0,-1-3 129,3-2-258,1-6 258,1-5-258,5 4 129,-3-4-258,2 4-129,-10-7-516,7 13-774,-28 3-2709,21-17-258,-21 17-129,0 0-387</inkml:trace>
          <inkml:trace contextRef="#ctx0" brushRef="#br0" timeOffset="4532.5755">1945 458 7482,'2'-16'4773,"-2"16"-129,29-9-387,0 9-2967,-5-8-516,9 3-258,-3 1-387,-1-1-129,3 5-903,-14-6-2193,3 3-1419,-21 3 0,15-15-645</inkml:trace>
          <inkml:trace contextRef="#ctx0" brushRef="#br0" timeOffset="4972.1313">2454 632 7740,'14'41'4644,"-7"-20"-129,-7 2-645,3 10-2967,-5-3 0,-1 8-645,-9 0 0,1-1-129,-3 2-129,-1-5-129,6 3-258,-8-17-1161,16 1-2580,1-21-387,-4 20 0,4-20-516</inkml:trace>
          <inkml:trace contextRef="#ctx0" brushRef="#br0" timeOffset="5296.1725">2999 419 3999,'18'-48'4644,"-18"26"0,-4 5-258,-21-4-2580,8 21-387,-14-3-258,5 11-258,-12 3-258,6 17-129,-1 4 0,6 8-129,1 0-129,8 10-129,4-10 129,12 5-129,2-1 0,9-3 0,9-6-129,7-5 0,8-2-129,-1-11-516,16 11-1419,-11-24-2322,13-4-516,-6-4-387,4-11 0</inkml:trace>
          <inkml:trace contextRef="#ctx0" brushRef="#br0" timeOffset="5596.2106">3442 217 7482,'28'-16'5418,"-9"16"-387,-4-5-129,8 13-2322,-1 0-1677,10 17-129,-4 3-258,4 17-129,-4 3-129,-2 11-129,-6 5 0,-9 9 0,-10 3-129,-1 2 0,-15-5-258,-9-4 0,-1 2-903,-14-21-3741,9-7 0,-7-16-516,5-15-387</inkml:trace>
        </inkml:traceGroup>
      </inkml:traceGroup>
    </inkml:traceGroup>
    <inkml:traceGroup>
      <inkml:annotationXML>
        <emma:emma xmlns:emma="http://www.w3.org/2003/04/emma" version="1.0">
          <emma:interpretation id="{0C26155C-BE70-41A9-ACBE-DFA4C040F51A}" emma:medium="tactile" emma:mode="ink">
            <msink:context xmlns:msink="http://schemas.microsoft.com/ink/2010/main" type="paragraph" rotatedBoundingBox="1541,15774 11119,15363 11178,16735 1600,17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D1E511-C9B8-4FA9-8104-2A87770A83A5}" emma:medium="tactile" emma:mode="ink">
              <msink:context xmlns:msink="http://schemas.microsoft.com/ink/2010/main" type="line" rotatedBoundingBox="1541,15774 11119,15363 11178,16735 1600,17146"/>
            </emma:interpretation>
          </emma:emma>
        </inkml:annotationXML>
        <inkml:traceGroup>
          <inkml:annotationXML>
            <emma:emma xmlns:emma="http://www.w3.org/2003/04/emma" version="1.0">
              <emma:interpretation id="{E7A62B07-F064-4B5F-8D69-1D3593AA2020}" emma:medium="tactile" emma:mode="ink">
                <msink:context xmlns:msink="http://schemas.microsoft.com/ink/2010/main" type="inkWord" rotatedBoundingBox="1559,16189 4936,16045 4977,17001 1600,17146">
                  <msink:destinationLink direction="with" ref="{BE3A9F86-229A-4421-9955-FB12C515201F}"/>
                  <msink:destinationLink direction="with" ref="{001ACDF6-9FDE-4308-914C-3F673DD5541E}"/>
                </msink:context>
              </emma:interpretation>
              <emma:one-of disjunction-type="recognition" id="oneOf1">
                <emma:interpretation id="interp5" emma:lang="en-US" emma:confidence="0">
                  <emma:literal>(DEAD)</emma:literal>
                </emma:interpretation>
                <emma:interpretation id="interp6" emma:lang="en-US" emma:confidence="0">
                  <emma:literal>(DECD)</emma:literal>
                </emma:interpretation>
                <emma:interpretation id="interp7" emma:lang="en-US" emma:confidence="0">
                  <emma:literal>(DRIED)</emma:literal>
                </emma:interpretation>
                <emma:interpretation id="interp8" emma:lang="en-US" emma:confidence="0">
                  <emma:literal>(2117E,21)</emma:literal>
                </emma:interpretation>
                <emma:interpretation id="interp9" emma:lang="en-US" emma:confidence="0">
                  <emma:literal>(2117E,31)</emma:literal>
                </emma:interpretation>
              </emma:one-of>
            </emma:emma>
          </inkml:annotationXML>
          <inkml:trace contextRef="#ctx0" brushRef="#br1" timeOffset="35728.0368">-2336 1955 3096,'15'-16'3354,"-15"-7"-1290,0 23 387,0-17-258,0 17-129,0 0-387,0 0-516,0 0 129,0 0-258,0 0-258,0 9 0,0-9-258,-19 37-129,1-11-129,2 12 129,-3-2-258,2 9 258,-1 2-258,5 1 0,2 2 0,6 0-129,3-4 258,2 2-258,9-1 0,3-8-258,8 0 516,2-2-516,2-4 0,1-10-645,14 5-3354,-16-16-387,3 1-258,-4-10-258</inkml:trace>
          <inkml:trace contextRef="#ctx0" brushRef="#br1" timeOffset="36411.6229">-1886 2149 6708,'-7'-25'4773,"7"-1"0,0 26-516,17-14-2451,-17 14-1161,36-5 0,-14 5-258,10 7-129,0 5-129,6 11-129,0-1 0,-1 6 0,-5 3-129,-4 8 129,-7 2-129,-7 0 129,-13 3 0,-2-3 0,-17-3 129,-2-2-129,-8-5 129,-1-6-129,-3-10 258,3-4-258,0-6 129,6-3 0,4-2-129,3-2-258,16 2-516,-20-14-2838,20 14-1032,0 0-129,15-20-516</inkml:trace>
          <inkml:trace contextRef="#ctx0" brushRef="#br1" timeOffset="36060.079">-1878 2133 5160,'0'27'4773,"2"-7"0,-2-4-387,5 15-2580,-5-9-645,14 11-387,-7-5 0,7 10-258,-4-7 0,2 3-516,-5-1 0,0-6-387,2 6-258,-9-33-1806,1 32-1806,-1-32-516,0 0-129,0 0-387</inkml:trace>
          <inkml:trace contextRef="#ctx0" brushRef="#br1" timeOffset="36719.6628">-1288 2090 6450,'16'20'4902,"-16"3"-387,6 9 0,-6-2-3483,4 14 0,-2-8-258,10 10-258,-9-6-258,4-1-129,-4-6-129,-1-4-129,3-6-258,-5-23-903,0 24-3225,0-24 0,0 0-387,-9-7-258</inkml:trace>
          <inkml:trace contextRef="#ctx0" brushRef="#br1" timeOffset="37124.2141">-1270 2104 9030,'0'-18'4902,"0"18"-387,8-16-258,-8 16-3483,28-17-258,-6 12-129,8 5 0,0-1-258,6 1 0,1 0 0,0 0-129,-2 7 0,-4 1 0,-1-2 0,-6 2 0,-2 0 0,-2-2 0,-20-6 0,25 13 0,-25-13 129,14 16-129,-14-16 0,7 25 0,-6-6 129,-1 6-129,0 4 0,0 3 0,2 1 129,0 2-129,1-1-129,1-4-129,8 5-258,-11-18-2193,6 4-1806,-7-21-387,14 22-258,-14-22-258</inkml:trace>
          <inkml:trace contextRef="#ctx0" brushRef="#br1" timeOffset="37531.7652">-628 2086 5676,'18'20'5031,"-11"1"-516,2 3-129,-4-7-2064,2 14-1935,-3-2-129,2 4 0,-3-2-129,-2 3 0,-1-6 0,0-4-129,0 1 129,0-2-258,0-3 258,0-4-258,0-16 129,14 22 0,-14-22 0,24 14-129,-24-14 129,30 4 0,-16-4 0,2 0 0,-3 0 0,-13 0 129,30 0-258,-30 0 129,28 0-129,-28 0 0,26 2-387,-26-2-645,28 3-2064,-28-3-1161,19-1-516,-19 1-129</inkml:trace>
          <inkml:trace contextRef="#ctx0" brushRef="#br1" timeOffset="37771.7962">-606 2320 6966,'41'-26'4902,"-15"14"-258,6 4-516,-9-5-3096,13 12-258,-8-7-516,-5 6-129,2 2-645,-25 0-1290,27 0-2451,-27 0-129,0 0-258,0 0-387</inkml:trace>
          <inkml:trace contextRef="#ctx0" brushRef="#br1" timeOffset="37995.8248">-594 2031 9030,'-14'-22'5031,"14"22"-258,19-13-387,10 13-3354,-5-13-258,8 13-258,2-2-258,0 2-387,5 5-516,-18-5-1806,15 6-2193,-12-1-129,4 8-387,-10-3-387</inkml:trace>
          <inkml:trace contextRef="#ctx0" brushRef="#br1" timeOffset="38283.8612">-15 2427 7482,'21'35'4644,"-17"-20"258,0 7-645,-6-7-2967,2 12-516,-14-4-258,4 4-258,-7 3-129,5-1-258,-5 4-387,-4-18-1161,13 14-2838,-3-13-129,6 3-516,5-19 0</inkml:trace>
          <inkml:trace contextRef="#ctx0" brushRef="#br1" timeOffset="38919.9422">215 2079 8385,'25'-23'5160,"-4"12"-258,11 11-129,-3-8-3225,17 13-645,-5 4-387,6 10-129,-7 3-129,-2 8 0,-5 3-258,-6 3 0,-13 4 0,-6 0-129,-8-1 129,-4-1-129,-17-5 129,0 1-129,-5-6 129,-1-9 0,-1-5 0,5-6 0,2-1 0,1-5 0,20-2 0,-22-3-387,22 3-387,-10-19-3870,10 19-258,6-25-129,9 8-774</inkml:trace>
          <inkml:trace contextRef="#ctx0" brushRef="#br1" timeOffset="38575.8985">321 2029 7482,'19'-14'4902,"-19"14"-258,12 16-258,-11 4-3096,7 15-774,-5 0 0,4 10 0,0 3-129,3-2-129,-3-4 0,1 1-258,-2-9-129,-6-7-516,7 7-1032,-7-34-2838,0 17-387,0-17-129,0-8-516</inkml:trace>
          <inkml:trace contextRef="#ctx0" brushRef="#br1" timeOffset="39191.9767">580 1808 11094,'46'-11'5418,"-21"21"-516,11 16 258,-6 7-4515,11 17-129,-2 8-129,9 13 0,-16 5-129,-7 4-129,-11 4-129,-7-7-129,-6 2-129,-12-13-129,-6-1-258,-20-23-3612,14 3-774,-6-21-387,10-7-387</inkml:trace>
        </inkml:traceGroup>
        <inkml:traceGroup>
          <inkml:annotationXML>
            <emma:emma xmlns:emma="http://www.w3.org/2003/04/emma" version="1.0">
              <emma:interpretation id="{78026A87-8A01-4B36-B33F-E028A6152127}" emma:medium="tactile" emma:mode="ink">
                <msink:context xmlns:msink="http://schemas.microsoft.com/ink/2010/main" type="inkWord" rotatedBoundingBox="6660,15555 11119,15363 11177,16722 6718,16913">
                  <msink:destinationLink direction="with" ref="{E6B6EE46-547B-4B6B-B3D7-4DB6DC7FE77A}"/>
                </msink:context>
              </emma:interpretation>
              <emma:one-of disjunction-type="recognition" id="oneOf2">
                <emma:interpretation id="interp10" emma:lang="en-US" emma:confidence="0">
                  <emma:literal>'CDRE)</emma:literal>
                </emma:interpretation>
                <emma:interpretation id="interp11" emma:lang="en-US" emma:confidence="0">
                  <emma:literal>'(DEE)</emma:literal>
                </emma:interpretation>
                <emma:interpretation id="interp12" emma:lang="en-US" emma:confidence="0">
                  <emma:literal>"CDRE)</emma:literal>
                </emma:interpretation>
                <emma:interpretation id="interp13" emma:lang="en-US" emma:confidence="0">
                  <emma:literal>'(DDE)</emma:literal>
                </emma:interpretation>
                <emma:interpretation id="interp14" emma:lang="en-US" emma:confidence="0">
                  <emma:literal>"(DEE)</emma:literal>
                </emma:interpretation>
              </emma:one-of>
            </emma:emma>
          </inkml:annotationXML>
          <inkml:trace contextRef="#ctx0" brushRef="#br1" timeOffset="34231.8468">2630 1291 5547,'-9'-20'4902,"9"20"-129,0 0-129,4 9-3096,-4-9-387,24 36-387,-6-13-129,13 12-258,-1-3 129,11 4-387,3 5 0,1 0-129,-2-7 129,0 3-129,-6-8 0,-3-6 0,-7-1-129,-9-10-258,2 9-2064,-20-21-2193,0 0-129,-9-11-645,-10-2-129</inkml:trace>
          <inkml:trace contextRef="#ctx0" brushRef="#br1" timeOffset="39836.0585">3633 1757 5934,'16'-17'5160,"-30"14"-258,-8 3-258,5 17-3096,-19 1-387,7 25-387,-9-3 0,13 18-129,3 1-258,12 6 0,13 2-258,0 0 0,23-5-129,5-13-516,19 6-1806,-5-25-2451,2-7-258,-2-10-516,-1-13-387</inkml:trace>
          <inkml:trace contextRef="#ctx0" brushRef="#br1" timeOffset="40439.6349">4118 1808 9288,'0'-22'5289,"15"20"-258,14 2-258,5 2-3999,9 16-129,3-1-387,7 10 0,-2 4-129,-8 9-129,-5 1 0,-5 9 0,-14 1-129,-8 0 129,-11 2-129,-6-1 129,-13-2-129,-8-7 0,-2-8 258,-3-8-258,3-4 129,1-9 0,4-8 0,6-6-129,18 0 129,-21-17-258,21 17-903,-3-30-3483,7 13-258,6-8-387,7 2-129</inkml:trace>
          <inkml:trace contextRef="#ctx0" brushRef="#br1" timeOffset="40099.5913">4129 1800 10320,'21'0'5289,"2"27"-387,-17 3-129,-6 11-4644,3 6 0,-1 8 0,0 12-129,-2 3 129,0-8-129,0-1-129,0-6-129,0-17-903,14-4-3483,-14-15-387,0-19-258,0 0-387</inkml:trace>
          <inkml:trace contextRef="#ctx0" brushRef="#br1" timeOffset="40707.6688">4855 1804 10965,'0'0'5289,"7"9"-258,-7 11-129,-7 9-4644,4 8 0,-1 5-129,1 8 0,-4 1 0,7-1-129,-2 1-129,1-12 0,2 1-516,-8-24-3225,7 4-1032,0-20-387,0 0-129</inkml:trace>
          <inkml:trace contextRef="#ctx0" brushRef="#br1" timeOffset="41067.7149">4828 1732 10449,'0'0'5289,"0"0"-387,24 0 0,-3-3-4515,11 2 0,3-1-129,5-1-129,-2-3 0,-2 3 0,-1-2-129,-3 3 0,-4 2 0,-2 0 129,-8 5-129,-1 6 0,-6 3 0,-1 3 0,-3 5 129,0 3-129,-6 4 129,0 1-129,-1 3 0,0 2 129,0 3-129,0-1 0,0-1-129,0-7-129,2 11-1677,-2-21-3096,5-3 129,-5-16-774,0 0 0</inkml:trace>
          <inkml:trace contextRef="#ctx0" brushRef="#br1" timeOffset="41408.2581">5636 1669 11094,'13'40'5418,"-12"-13"-516,-1-4 0,-8 19-4644,4 5-258,-3 6 129,-2 4-129,1-1 129,1-2-129,6 2 0,1-7 0,0-8 0,1-6 0,11-10-129,2-7 258,5-2-258,3-7 258,0-6-129,3-3 0,2 0 0,1-3-387,-5-15-516,9 11-3870,-16-7-258,-2 3-258,-14 11-387</inkml:trace>
          <inkml:trace contextRef="#ctx0" brushRef="#br1" timeOffset="41623.7855">5650 2031 9030,'8'-13'5418,"9"5"-387,10 7-258,-4-8-3870,12 9-387,0 0-387,-4 0-387,10 7-2451,-20-7-2193,0 2-129,-21-2-387,17-4-258</inkml:trace>
          <inkml:trace contextRef="#ctx0" brushRef="#br1" timeOffset="41819.8104">5640 1652 9030,'0'0'5418,"9"-5"-387,9 3-258,12 2-3870,-2 0-387,9 2-258,2 11-774,-12-4-4257,7 3 0,-5-2-387,-2 2-645</inkml:trace>
          <inkml:trace contextRef="#ctx0" brushRef="#br1" timeOffset="42039.8383">6202 2225 10707,'5'66'5289,"-5"-36"-387,-1 0 0,-24-3-4515,19 1-258,-2-1-387,-7-14-1548,4 7-2967,11-20-387,-16 16-258,16-16-258</inkml:trace>
          <inkml:trace contextRef="#ctx0" brushRef="#br1" timeOffset="42475.8935">6485 1731 10449,'19'0'5547,"-19"0"-387,11 23 0,-2 4-4386,-9 4-129,2 11-129,-2 3-258,0 3-129,-4 4-129,-1 0 129,1-5-129,4-4 0,0-5-129,0-6 129,11-7 0,4-3 0,7-6 0,3-7-129,2-3 129,1-4-129,-2-2 129,1 0 0,1-8-129,-1-3-129,1 5-258,-7-13-516,13 8-3999,-19-5-129,6 5-258,-11-10-387</inkml:trace>
          <inkml:trace contextRef="#ctx0" brushRef="#br1" timeOffset="42903.9481">6532 1725 8514,'17'-31'5418,"4"20"-387,8 6-258,-5-10-3483,15 12-516,-7-4-516,5-1-387,1 10-2064,-9-4-2451,-2-1-387,-12-5-387,0 4-258</inkml:trace>
          <inkml:trace contextRef="#ctx0" brushRef="#br1" timeOffset="42709.4232">6570 2040 8901,'0'0'5418,"0"0"-258,9-8 0,-9 8-3999,48-9-516,-18 1-129,4 2-258,2 0-258,-4-3-516,2 9-2451,-18-11-1935,-16 11-387,13-30-258,-13 13-258</inkml:trace>
          <inkml:trace contextRef="#ctx0" brushRef="#br1" timeOffset="43151.9796">6907 1421 9159,'43'16'5418,"-19"11"-258,-2 4-129,6 18-3741,-6 2-645,9 15-129,-12 10-129,-5 6 0,-8 3-387,-6 0 129,0-6-258,-15-10 0,-2-7-258,-7-23-645,10-3-4128,-5-19 0,19-17-258,-27 1-516</inkml:trace>
        </inkml:traceGroup>
      </inkml:traceGroup>
    </inkml:traceGroup>
    <inkml:traceGroup>
      <inkml:annotationXML>
        <emma:emma xmlns:emma="http://www.w3.org/2003/04/emma" version="1.0">
          <emma:interpretation id="{C36E3A29-43D8-42DA-AE09-BFDF480F2604}" emma:medium="tactile" emma:mode="ink">
            <msink:context xmlns:msink="http://schemas.microsoft.com/ink/2010/main" type="paragraph" rotatedBoundingBox="3651,17313 8194,17586 8123,18775 3579,185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D61FB3-D61E-450E-A375-61F8B91F7B92}" emma:medium="tactile" emma:mode="ink">
              <msink:context xmlns:msink="http://schemas.microsoft.com/ink/2010/main" type="line" rotatedBoundingBox="3651,17313 8194,17586 8123,18775 3579,18503"/>
            </emma:interpretation>
          </emma:emma>
        </inkml:annotationXML>
        <inkml:traceGroup>
          <inkml:annotationXML>
            <emma:emma xmlns:emma="http://www.w3.org/2003/04/emma" version="1.0">
              <emma:interpretation id="{EC5C0D3A-E8C3-49C3-9B67-CE55DD237A0B}" emma:medium="tactile" emma:mode="ink">
                <msink:context xmlns:msink="http://schemas.microsoft.com/ink/2010/main" type="inkWord" rotatedBoundingBox="3651,17313 8194,17586 8123,18775 3579,18503">
                  <msink:destinationLink direction="with" ref="{3837CAC6-81D5-40C7-855C-74668BD139C8}"/>
                  <msink:destinationLink direction="with" ref="{E6B6EE46-547B-4B6B-B3D7-4DB6DC7FE77A}"/>
                </msink:context>
              </emma:interpretation>
              <emma:one-of disjunction-type="recognition" id="oneOf3">
                <emma:interpretation id="interp15" emma:lang="en-US" emma:confidence="0">
                  <emma:literal>PDE,</emma:literal>
                </emma:interpretation>
                <emma:interpretation id="interp16" emma:lang="en-US" emma:confidence="0">
                  <emma:literal>in E, E)</emma:literal>
                </emma:interpretation>
                <emma:interpretation id="interp17" emma:lang="en-US" emma:confidence="0">
                  <emma:literal>tax E, E)</emma:literal>
                </emma:interpretation>
                <emma:interpretation id="interp18" emma:lang="en-US" emma:confidence="0">
                  <emma:literal>PDE</emma:literal>
                </emma:interpretation>
                <emma:interpretation id="interp19" emma:lang="en-US" emma:confidence="0">
                  <emma:literal>Tax E, E)</emma:literal>
                </emma:interpretation>
              </emma:one-of>
            </emma:emma>
          </inkml:annotationXML>
          <inkml:trace contextRef="#ctx0" brushRef="#br1" timeOffset="44771.6852">131 3624 5289,'-9'16'5160,"-7"-2"-258,2-3-387,9 14-2709,-16-13-516,13 25-387,-11-7-129,11 17-258,-2 1-258,9 0 0,1 6-129,11 0 129,9-3-258,6-6-129,3-2-258,-1-13-387,15 7-3870,-16-20-129,2 0-387,-9-15-387</inkml:trace>
          <inkml:trace contextRef="#ctx0" brushRef="#br1" timeOffset="45419.7668">561 3813 7740,'-13'-35'5160,"7"14"-129,6 21-258,0-16-3612,17 16 0,1-2-516,11 2-129,2 7-258,5 8 0,3 1-129,-1 9-129,0 9 0,-11 3-129,-4 4 129,-8 2-129,-9 4 129,-6-4 0,-7-1-129,-10-8 129,-3-3-129,-3-10 129,-1-2 0,-1-8 129,1-5-129,3-5 129,1-1-129,1 0 0,6-7 0,13 7-258,-20-11-258,10-8-1290,10 19-2838,3-14-516,12 7-129,-15 7-387</inkml:trace>
          <inkml:trace contextRef="#ctx0" brushRef="#br1" timeOffset="45051.7201">570 3906 9804,'20'2'5289,"-10"19"-516,-10-21-258,0 37-3870,0-15-387,4 10 0,-3 1-129,0-3 0,1 1-129,3-3-129,1-1-258,-6-27-645,8 37-1806,-8-37-1806,0 0-258,0 0-516,0 0 0</inkml:trace>
          <inkml:trace contextRef="#ctx0" brushRef="#br1" timeOffset="46055.8483">1176 3674 9159,'0'0'5031,"0"0"0,20 14-645,1-14-3741,16 0 0,1-3-258,8 0-129,1 0 0,2 5-258,-3-7 129,-7 5-129,-4 5 0,-7 1 0,-7 6 0,-9 9 0,-1 0 0,-4 7 0,-5 7 0,1-3 0,-2 4 0,-1 1 129,0 2-129,0-8 0,0 2 0,0-6 0,0 0 0,-3-8-387,3 9-2322,0-28-2064,-7 16-258,7-16-387,0 0-387</inkml:trace>
          <inkml:trace contextRef="#ctx0" brushRef="#br1" timeOffset="45688.3016">1243 3766 9804,'14'-8'5031,"-14"17"-129,0 17-258,-5 1-4257,0 11-258,1-1 129,-1 11-129,0-3 0,4 3 0,1-4-129,0-5 129,1-7-387,1-13-774,16-3-3483,-18-16-258,17 6-387,-17-6-516</inkml:trace>
          <inkml:trace contextRef="#ctx0" brushRef="#br1" timeOffset="46471.901">2018 3735 9288,'0'0'5160,"0"0"0,0 11-516,-13 6-3870,13 13-387,0 0 0,0 6-129,0 3 0,0 4-129,0 0-129,0 0 129,0-6-129,6-7 0,-1-2-129,2-5 258,6-3-258,4-10 129,1-1 0,4-3 0,3-4 0,2-2 0,2-2 0,-3-1 0,4-8-129,-5 5 0,4 1-258,-11-13-1032,10 16-3354,-13-9-258,-1 6-387,-7-11-258</inkml:trace>
          <inkml:trace contextRef="#ctx0" brushRef="#br1" timeOffset="46687.4285">2035 3999 7998,'-19'0'5289,"19"0"-387,20-3-129,18-1-3999,-8-6-258,12 7 129,-2 0-645,2-3-258,7 7-2193,-16-9-2322,-3 5-258,-16-12-387,-14 15-129</inkml:trace>
          <inkml:trace contextRef="#ctx0" brushRef="#br1" timeOffset="49100.2348">-388 3030 10320,'9'0'5547,"29"19"-516,-14-6 129,15 6-4257,5 10-258,19 11-129,4-2 0,5 0-258,-1 1 0,0 1-129,-4-4-258,-15-1-387,-1 9-3225,-25-18-1548,-8-1-129,-18-25-516</inkml:trace>
          <inkml:trace contextRef="#ctx0" brushRef="#br1" timeOffset="46883.9535">2010 3695 8385,'-16'-5'5418,"33"-3"-129,16 5-387,-3-13-3612,18 12-387,4-6-258,5 6-516,2 4-1161,-12-5-3870,6 3-258,-18-6-387,-2 5-516</inkml:trace>
          <inkml:trace contextRef="#ctx0" brushRef="#br1" timeOffset="47356.0133">2799 4119 9933,'38'4'5160,"-38"-4"-258,13 17-258,-16-3-4515,-3 4 0,-3-1-129,-8 2 0,0 2 0,5 1-645,-8-14-1161,20-8-2838,-11 17-258,11-17-387,0 0-387</inkml:trace>
          <inkml:trace contextRef="#ctx0" brushRef="#br1" timeOffset="48415.648">3892 3543 9030,'26'-7'5547,"5"8"-387,-7 10 0,10 17-4257,-4 8-387,3 22-129,-12 10-129,-3 8 0,-12 2-129,-6 6 0,-6-5-258,-12-6 129,-6-12-129,-2-13-129,8 3-645,-24-33-3999,24 1-258,0-19-387,18 0-258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2:36.72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BED2E9-42A5-4D4A-826C-EA3C0438E9F8}" emma:medium="tactile" emma:mode="ink">
          <msink:context xmlns:msink="http://schemas.microsoft.com/ink/2010/main" type="inkDrawing" rotatedBoundingBox="10824,8376 15897,6173 15927,6241 10854,8444" semanticType="callout" shapeName="Other">
            <msink:sourceLink direction="with" ref="{31F381CB-1492-429B-9309-71C179F91B1A}"/>
            <msink:sourceLink direction="with" ref="{3D88E397-6966-456F-9D3A-2929C92F3C24}"/>
          </msink:context>
        </emma:interpretation>
      </emma:emma>
    </inkml:annotationXML>
    <inkml:trace contextRef="#ctx0" brushRef="#br0">0 2217 1161,'18'-9'1806,"3"-8"-387,-3 6-129,2-1-129,7-3 0,4-2-516,5-3 0,3-1 0,10-6-258,11-1-258,1-3 258,14-2-258,8-4 0,0-2 0,8 2-129,8-5 129,5-3-129,-6 3 387,8-6-258,-3 2 129,8-1-129,-2-4 387,5 1-258,-8-2 129,4 3 129,-3-5 0,3 6-129,-9-3 129,5 6-129,-6-2 0,0 2 0,-4 6-645,1-3 516,-5 2-516,-3 2 129,-3-5 0,2 4 129,-5 3-129,2-1 0,-5 1 387,2 5-387,-3-1 387,1 1-258,1 4 129,-2-2 129,2 1-129,-3 1-129,1-3 129,-1-2-129,2-1 0,1 2 0,-5-1 129,1-4-129,-3 6 0,0-2 129,-5-1-129,4 5 129,-9 0-129,-7 2 129,6 1-129,-3 1 0,-3-1 129,-2 4-129,-2 2 0,-5 2 129,-5 0-129,-6 1-1032,-20 5-3096,-17 11 129,0 0-774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2:40.16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A5AEE1-B26B-4C21-867E-0FDFF45E8725}" emma:medium="tactile" emma:mode="ink">
          <msink:context xmlns:msink="http://schemas.microsoft.com/ink/2010/main" type="inkDrawing" rotatedBoundingBox="13974,8344 19942,6324 19981,6437 14012,8457" semanticType="callout" shapeName="Other">
            <msink:sourceLink direction="with" ref="{91839E5B-6337-40BB-811A-A99194662822}"/>
            <msink:sourceLink direction="with" ref="{3D88E397-6966-456F-9D3A-2929C92F3C24}"/>
          </msink:context>
        </emma:interpretation>
      </emma:emma>
    </inkml:annotationXML>
    <inkml:trace contextRef="#ctx0" brushRef="#br0">0 2055 774,'0'0'903,"17"-11"-129,-17 11 129,23-11 0,-23 11-129,28-11 129,-8 1 0,6 4 0,1-5-129,5 3 129,7-9-129,3 4-129,8-6-258,-1 2 129,12-2-387,4-3 129,6-4-258,2 1 0,2 0 0,2 0 0,4-6 0,4 8 129,-9-5 129,4 4 129,-4-3-129,5 2 0,3 0 129,5-2-129,-3 0 0,8-6 0,-4-2 258,8-2-258,2-5 129,4 2-129,-6-5 258,5 1-258,-5-2 0,2 2 0,4-1-129,-1 7 0,-2-3 0,0 3 0,3 4 0,0-8 0,-1 11-258,2-3 258,-2-2-387,3 5 258,-2 3-129,3-3 0,-3 6 0,-6 5 0,4-5 129,-3 0-129,-3 4 129,-2-1 0,-4 0 0,1-3 0,2-3 0,5 2 0,-4 0 0,-2 0 0,3-3 129,-7 1-129,-5 1 0,-5 0 0,-5 0 0,-9 2 0,-3-2 129,-5 0-258,-2-1 258,2 3-129,0 0 0,2-3 0,2 0 129,-4 6-129,0-2 129,-5 6-129,-5 6-645,-17 1-3225,-5-3-258,-6 9-516,-18 5 259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2:53.02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AF8F0D-8B7C-476F-A7BB-94BC31C7205B}" emma:medium="tactile" emma:mode="ink">
          <msink:context xmlns:msink="http://schemas.microsoft.com/ink/2010/main" type="inkDrawing" rotatedBoundingBox="12487,9827 17761,7712 17912,8088 12638,10203" semanticType="callout" shapeName="Other">
            <msink:sourceLink direction="with" ref="{12145B63-9F60-4E2D-99C7-FA6EFD43F0E4}"/>
            <msink:sourceLink direction="with" ref="{6BAD432F-0C7E-45D0-891A-47293E0B66C0}"/>
          </msink:context>
        </emma:interpretation>
      </emma:emma>
    </inkml:annotationXML>
    <inkml:trace contextRef="#ctx0" brushRef="#br0">-5 2081 1,'-4'-11'1418,"4"11"-386,0 0 129,5-18-129,-5 18-129,17-18 0,-17 18 0,25-22-129,-4 13 0,-2-10-258,6 4 0,2-7-129,2-3 129,7 3-387,3-6 129,9-5 0,3-5 129,8-4 0,4 0-129,10-6 129,4-2 0,9-3-129,4 0 129,1 2-258,6-2 129,0 3-258,1-2 258,-4 1-258,4-1 0,-3 3 0,4 2 129,2-2-129,2-3-129,3 2 258,-1 2-258,9 1 129,-1-4 0,3 2 129,-2-3-258,4 5 258,5-3-129,4 3 0,-2 3 0,7-3 0,-2 7 0,0 1 0,-2 7 0,-3-3 0,0 7 0,1 0 0,-2 0 0,-2 3-129,-2 2 129,6-5-258,2 2 129,-4 1 0,-1 1 0,-5-1-258,-9 8 258,-9-3-129,-14 6-129,-13 6-1290,-11 5-1935,-31-5-258,-6 8 259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3:10.613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DF7AC540-7A96-4F70-A99B-88101FF23461}" emma:medium="tactile" emma:mode="ink">
          <msink:context xmlns:msink="http://schemas.microsoft.com/ink/2010/main" type="inkDrawing" rotatedBoundingBox="15253,11156 16452,6589 16503,6602 15304,11169" semanticType="callout" shapeName="Other">
            <msink:sourceLink direction="with" ref="{EFEEF9E9-7116-4677-8B29-8D4C36F8DDD1}"/>
            <msink:sourceLink direction="with" ref="{7228C34B-0828-4256-A93F-5C10EFCF510C}"/>
            <msink:destinationLink direction="with" ref="{39D9DF56-EBD0-4179-AA93-11D61D4FCD15}"/>
          </msink:context>
        </emma:interpretation>
      </emma:emma>
    </inkml:annotationXML>
    <inkml:trace contextRef="#ctx0" brushRef="#br0">1195 0 1419,'0'0'1935,"0"10"-129,0-10-129,0 0-258,0 0-387,0 0-129,0 0-258,0 0-258,-9 15 129,9-15-129,-4 22-129,-4-5 129,2 6-129,-3 1 0,0 11 0,-3-2-258,1 3 258,-5 4-258,4 4 0,-5 4 0,7-1 129,-7 3-129,1 7 129,2 2-129,-3 6 129,0 0-129,-4 10 129,1-1 0,-4 6-258,4 4 0,-3-3 129,-5 2 0,3-3 0,1 4 129,2-6-129,-3-1 129,2 1 0,0-2 0,3 1 0,-1 6 129,0 6-258,1 3 0,-3 2-258,2 7 258,-5 0 0,2 5 0,-2 0 0,2-3 0,-2 2 0,0-2 0,0 1 0,2 0 258,1 1-516,-4-3 129,2 4 258,-1-2-129,-1 0 258,-1-4-129,3 1 0,-7-6 129,8-7-129,1-9 258,-1-3-258,3-13 258,4-6-129,4-7-129,1 1 0,4-13 0,1 3-129,0-5 129,2-3-129,0-4 0,3 1 129,-1-11-129,0-4 0,3-15 0,-1 21 0,1-21 0,0 0 0,-2 16-129,2-16-516,0 0-2967,0 0-387,3-11-258,-3 11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6:16.0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86BB7D9-EEBD-41A1-A92A-9D1FF32F69D1}" emma:medium="tactile" emma:mode="ink">
          <msink:context xmlns:msink="http://schemas.microsoft.com/ink/2010/main" type="writingRegion" rotatedBoundingBox="22698,12362 24617,12362 24617,13023 22698,13023"/>
        </emma:interpretation>
      </emma:emma>
    </inkml:annotationXML>
    <inkml:traceGroup>
      <inkml:annotationXML>
        <emma:emma xmlns:emma="http://www.w3.org/2003/04/emma" version="1.0">
          <emma:interpretation id="{8876E67C-9F60-4205-A9F7-DA16DD6CEB03}" emma:medium="tactile" emma:mode="ink">
            <msink:context xmlns:msink="http://schemas.microsoft.com/ink/2010/main" type="paragraph" rotatedBoundingBox="22698,12362 24617,12362 24617,13023 22698,13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3DB97C-0384-457E-86BB-F1ACF9070425}" emma:medium="tactile" emma:mode="ink">
              <msink:context xmlns:msink="http://schemas.microsoft.com/ink/2010/main" type="line" rotatedBoundingBox="22698,12362 24617,12362 24617,13023 22698,13023"/>
            </emma:interpretation>
          </emma:emma>
        </inkml:annotationXML>
        <inkml:traceGroup>
          <inkml:annotationXML>
            <emma:emma xmlns:emma="http://www.w3.org/2003/04/emma" version="1.0">
              <emma:interpretation id="{83EACFC3-6A13-4A81-92C1-451596ABACB4}" emma:medium="tactile" emma:mode="ink">
                <msink:context xmlns:msink="http://schemas.microsoft.com/ink/2010/main" type="inkWord" rotatedBoundingBox="22698,12362 24617,12362 24617,13023 22698,13023"/>
              </emma:interpretation>
              <emma:one-of disjunction-type="recognition" id="oneOf0">
                <emma:interpretation id="interp0" emma:lang="en-US" emma:confidence="0">
                  <emma:literal>703</emma:literal>
                </emma:interpretation>
                <emma:interpretation id="interp1" emma:lang="en-US" emma:confidence="0">
                  <emma:literal>70 43</emma:literal>
                </emma:interpretation>
                <emma:interpretation id="interp2" emma:lang="en-US" emma:confidence="0">
                  <emma:literal>70 113</emma:literal>
                </emma:interpretation>
                <emma:interpretation id="interp3" emma:lang="en-US" emma:confidence="0">
                  <emma:literal>7043</emma:literal>
                </emma:interpretation>
                <emma:interpretation id="interp4" emma:lang="en-US" emma:confidence="0">
                  <emma:literal>70 1/3</emma:literal>
                </emma:interpretation>
              </emma:one-of>
            </emma:emma>
          </inkml:annotationXML>
          <inkml:trace contextRef="#ctx0" brushRef="#br0">6284-288 258,'0'0'2193,"0"0"-258,0 0 129,0 0 0,0 0-258,0 0-129,0 0-129,0 0-387,0 0 0,0 0-129,0 0-258,-15-7 0,15 7-258,0 0 0,0 0-258,0 0 0,0 0 0,0 0-129,0 0 129,0 7-129,0-7 0,0 0 129,15 13-129,-15-13 0,21 6 129,-3-4 0,-4-1-129,4-1 0,5 0 0,-2 2-129,2 0 129,-2-2-129,3 1 129,-5 4-129,0-2 0,-1 0 0,-4 2 129,1-2 0,-15-3-129,25 9 129,-25-9 0,28 11 0,-28-11-129,26 8 258,-26-8-387,24 5 129,-24-5 129,19 5-129,-19-5 0,0 0 0,17 4 0,-17-4 0,0 0 0,0 0 0,0 0 0,0 0 0,0 0 129,0 0-129,0 0 0,0 0 0,0 0 0,0 0 129,0 0-129,0 0 0,0 0 0,0 0 0,0 0 0,0 0 0,0 0 0,0 0-129,0 0 129,0 0 0,0 0 0,0 0 0,0 0 0,-3 17 0,3-17 0,0 0 129,0 0-129,0 0 0,0 0 0,0 0 0,0 0-129,-7 14 129,7-14 0,0 0 0,0 0 0,0 0 0,0 0 0,0 0 0,0 0 129,0 0-258,0 0 129,0 0 0,0 0 0,0 0 0,0 0 0,0 0 0,0 0 0,0 0 129,0 0-129,-22 22 0,22-22 0,-25 22 0,8-13 0,1 4 0,-1 3 0,-4 0 0,2 2 0,-2-5 0,4 3 129,-4-5-129,2 4 129,-4 0-129,5-2 0,1-1 129,1 1-129,16-13 129,-21 22-129,21-22 0,-17 19 0,17-19 0,0 0 0,-7 16 0,7-16 0,0 0 0,0 0-129,0 0-129,0 0-258,14 22-2193,-14-22-1935,15 3-258,-15-3-387,18 0 0</inkml:trace>
          <inkml:trace contextRef="#ctx0" brushRef="#br0" timeOffset="29656.2658">6955-188 645,'0'0'4257,"0"0"645,-9 0-645,9 0-1806,0 0-516,-18-12-645,18 12-387,0 0-387,0 0 0,-12 0 0,12 0-258,0 0 0,0 0-129,-16 23 0,16-23 0,-7 25 0,6-12-129,1-13 129,-3 28-129,3-12 129,0-2 0,0-14-129,3 19 129,-3-19 0,15 14-129,-15-14 129,18 6 0,-18-6-129,21 0 0,-21 0 129,25-3-129,-25 3 0,23-18 0,-23 18 0,20-24 0,-20 24 0,14-26 129,-14 26-129,7-22 0,-7 22 0,0-22 0,0 22 0,0 0 0,-18-17 0,18 17 0,-21-9 0,21 9 0,-23-3 0,23 3-129,-17 0 129,17 0-387,0 0-516,-21 9-3483,21-9-387,0 0-387,0 0-258</inkml:trace>
          <inkml:trace contextRef="#ctx0" brushRef="#br0" timeOffset="87871.1582">7427-301 3354,'0'0'5031,"0"0"0,0 0-387,0 0-2838,0 0-387,0 0-129,0 0-387,0 0-258,4 18 129,6-2-258,-10-16 0,22 31-258,-9-9 129,3 2-129,2 3 0,-1 1-129,0-3 0,1 3-129,-4 0 0,1-8 0,1 1 0,-5-2 129,-11-19-129,21 22 0,-21-22-129,16 16 258,-16-16-258,0 0 129,20 8-258,-20-8-258,0 0-258,0 0-1161,21-8-2967,-21 8-129,8-17-645,-8 17 0</inkml:trace>
          <inkml:trace contextRef="#ctx0" brushRef="#br0" timeOffset="88323.2156">7869-262 2451,'6'-16'4902,"-6"16"0,0 0-387,0 0-2580,0 0-903,0 0 129,0 0-129,0 0-258,0 0-258,0 0-129,0 0 0,0 0 258,0 14-258,0 0-129,0-14 129,-19 36-129,1-12 0,3 3 0,-4-2 129,0 3-258,-1 0 0,4 1 129,-2-5-258,4-2 129,1-3 0,5-3-129,2 1 0,6-17 129,-10 21-129,10-21 0,-8 17 0,8-17 0,0 0 0,-12 23 0,12-23-129,0 0-129,-6 17-258,6-17-387,8 5-3612,-8-5-387,0 0-516,18-5-516</inkml:trace>
          <inkml:trace contextRef="#ctx0" brushRef="#br0" timeOffset="89343.3451">8030 19 5160,'0'0'5289,"0"0"-129,0 0-387,-4-15-3096,4 15-645,0 0-129,19-16 0,-19 16-387,24-14-129,-9 9-129,2 1 0,-3 2-129,3 2 0,-17 0-129,19 5 0,-19-5 0,9 20 129,-9-20-129,0 28-129,0-10 129,-9-2 0,-2 0 0,0-2 0,11-14 0,-28 27 0,28-27 0,-26 19-129,26-19 129,-20 8 0,20-8 129,0 0-129,-17 5 0,17-5 0,0 0 0,0 0 0,0 0 0,10 0 129,-10 0-129,25 3 0,-9-2 0,0 1 0,0 1 0,0 2 0,-16-5 0,24 19 0,-24-19 0,17 21 0,-10-6 0,-6 1-129,1 1 129,-2-17 0,0 24 0,0-24 0,-12 25 0,12-25 0,-22 24 0,22-24 129,-28 14-129,12-6 129,-1-2-129,-1-1 129,0 3 0,2-7 129,-2-1-129,18 0 0,-26 0 0,26 0 0,-18 0 0,18 0-129,0 0-258,0 0-516,0 0-3096,0 0-1290,11 4-258,-11-4-387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7:46.93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AA54BA6-4E3A-4C5D-8AE7-CB0850E410DE}" emma:medium="tactile" emma:mode="ink">
          <msink:context xmlns:msink="http://schemas.microsoft.com/ink/2010/main" type="inkDrawing" rotatedBoundingBox="20140,4572 20832,5184 20816,5201 20124,4589" semanticType="callout" shapeName="Other">
            <msink:sourceLink direction="with" ref="{91839E5B-6337-40BB-811A-A99194662822}"/>
            <msink:sourceLink direction="with" ref="{B53699F3-D853-4B0E-947B-24E7776F4497}"/>
          </msink:context>
        </emma:interpretation>
      </emma:emma>
    </inkml:annotationXML>
    <inkml:trace contextRef="#ctx0" brushRef="#br0">2591 1065 5676,'0'0'5160,"0"0"-258,0-20-1032,11 27-1935,-11-7-516,24 22-387,-6 0-129,11 9-129,3-1-387,18 13 0,-2-1-129,7 6 0,4 2-258,1-1 258,-2 0-258,-1-7 0,-9 1 129,-11-4-129,-3-5-129,-12-12-387,3 11-1935,-25-33-2451,14 19-129,-14-19-774,0 0-258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7:47.5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88C84F8-8AE0-47CB-B210-42F323815306}" emma:medium="tactile" emma:mode="ink">
          <msink:context xmlns:msink="http://schemas.microsoft.com/ink/2010/main" type="inkDrawing" rotatedBoundingBox="18208,6762 19117,7301 19104,7323 18195,6784" semanticType="callout" shapeName="Other">
            <msink:sourceLink direction="with" ref="{12145B63-9F60-4E2D-99C7-FA6EFD43F0E4}"/>
            <msink:sourceLink direction="with" ref="{31F381CB-1492-429B-9309-71C179F91B1A}"/>
          </msink:context>
        </emma:interpretation>
      </emma:emma>
    </inkml:annotationXML>
    <inkml:trace contextRef="#ctx0" brushRef="#br0">674 3257 3612,'-18'-14'5289,"18"14"-645,0 0 258,0 0-3096,0 0-129,11 4-516,21 18-129,1-3-129,16 10-258,5 2-129,13 7-129,1-1-129,10 0 0,-2 7-258,-1 1 129,-3-3 129,-6 4-129,-3-8-129,-13-4-258,-3 2-387,-23-13-4128,4-9-258,-28-14-387,18-3-516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7:48.1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63BB13F-07D4-4F48-B205-A1B243FC9F68}" emma:medium="tactile" emma:mode="ink">
          <msink:context xmlns:msink="http://schemas.microsoft.com/ink/2010/main" type="inkDrawing" rotatedBoundingBox="20810,7272 21334,6714 21376,6754 20853,7312" semanticType="callout" shapeName="Other">
            <msink:sourceLink direction="with" ref="{91839E5B-6337-40BB-811A-A99194662822}"/>
            <msink:sourceLink direction="with" ref="{12145B63-9F60-4E2D-99C7-FA6EFD43F0E4}"/>
          </msink:context>
        </emma:interpretation>
      </emma:emma>
    </inkml:annotationXML>
    <inkml:trace contextRef="#ctx0" brushRef="#br0">3758 3238 903,'25'-25'4128,"-25"25"387,5-29-2322,-5 29 0,0 0-129,14 11 387,-24-1-516,4 26-129,-22-6-645,5 16-258,-20 0 0,-1 9-258,-16 2-129,3-2 0,0-5 0,6 0-129,0-10 0,11-3-129,9-9 0,12-7-129,19-21-387,0 0-1677,0 0-3225,21-21-129,8-12-516,4-13-516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39:07.16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51ABB2-3E84-4E8C-866A-F7437562A02D}" emma:medium="tactile" emma:mode="ink">
          <msink:context xmlns:msink="http://schemas.microsoft.com/ink/2010/main" type="writingRegion" rotatedBoundingBox="16198,9029 17362,9029 17362,10024 16198,10024"/>
        </emma:interpretation>
      </emma:emma>
    </inkml:annotationXML>
    <inkml:traceGroup>
      <inkml:annotationXML>
        <emma:emma xmlns:emma="http://www.w3.org/2003/04/emma" version="1.0">
          <emma:interpretation id="{A92584F2-05DB-43DC-8661-2704A9FA3B96}" emma:medium="tactile" emma:mode="ink">
            <msink:context xmlns:msink="http://schemas.microsoft.com/ink/2010/main" type="paragraph" rotatedBoundingBox="16198,9029 17362,9029 17362,10024 16198,10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66DA4E-B60C-4E01-A62B-63C166261F9B}" emma:medium="tactile" emma:mode="ink">
              <msink:context xmlns:msink="http://schemas.microsoft.com/ink/2010/main" type="line" rotatedBoundingBox="16198,9029 17362,9029 17362,10024 16198,10024"/>
            </emma:interpretation>
          </emma:emma>
        </inkml:annotationXML>
        <inkml:traceGroup>
          <inkml:annotationXML>
            <emma:emma xmlns:emma="http://www.w3.org/2003/04/emma" version="1.0">
              <emma:interpretation id="{79192D6C-7DBB-4BCB-9FD5-E5772579F3D1}" emma:medium="tactile" emma:mode="ink">
                <msink:context xmlns:msink="http://schemas.microsoft.com/ink/2010/main" type="inkWord" rotatedBoundingBox="16198,9029 17362,9029 17362,10024 16198,10024"/>
              </emma:interpretation>
              <emma:one-of disjunction-type="recognition" id="oneOf0">
                <emma:interpretation id="interp0" emma:lang="en-US" emma:confidence="0">
                  <emma:literal>19)</emma:literal>
                </emma:interpretation>
                <emma:interpretation id="interp1" emma:lang="en-US" emma:confidence="0">
                  <emma:literal>14)</emma:literal>
                </emma:interpretation>
                <emma:interpretation id="interp2" emma:lang="en-US" emma:confidence="0">
                  <emma:literal>1)</emma:literal>
                </emma:interpretation>
                <emma:interpretation id="interp3" emma:lang="en-US" emma:confidence="0">
                  <emma:literal>I'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-1284 5996 4644,'18'31'5289,"-11"-14"-387,-4 5-129,0 11-2193,-2-4-1677,-1 16-258,-7-4-387,0 10 0,-4-4-258,-3-4-129,3 2-387,-10-13-903,11-3-3096,-4-9-258,14-20-387,0 0-258</inkml:trace>
          <inkml:trace contextRef="#ctx0" brushRef="#br0" timeOffset="419.5533">-662 5767 4644,'0'0'4773,"0"0"-129,5-18-129,-8 0-3354,3 18-258,-2-17 129,2 17-258,-12-24-387,12 24 0,-19-17-129,2 12-129,-4 5 129,-5 6-129,-2 8-129,-3 10 129,-2 5 129,2 4-258,5 8 387,5 1-258,8 1 0,13-2 0,4-8 0,20-2 0,7-2-129,6-7 0,5-9 0,4-7-387,2 4-645,-15-14-1806,3 0-2064,-7-7 0,-8-3-516,-4-4 129</inkml:trace>
          <inkml:trace contextRef="#ctx0" brushRef="#br0" timeOffset="736.0935">-401 5502 8643,'58'-5'5289,"-32"11"-387,5 17-258,-9 10-3870,7 14 129,-4 5-387,-7 17-129,-12 4-129,-3 5-129,-3 9 129,-15 0-258,-12-7 129,-6-3-129,-6-7 0,-3-10 0,-3-8 0,5-12 0,4-10-258,2-18-645,17 4-3870,-1-13-129,18-3-387,0 0-645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1:13.08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2EEC479-DA3A-4BAA-B588-7E7278FBFBDC}" emma:medium="tactile" emma:mode="ink">
          <msink:context xmlns:msink="http://schemas.microsoft.com/ink/2010/main" type="writingRegion" rotatedBoundingBox="14186,10480 19885,10534 19851,14186 14151,14132"/>
        </emma:interpretation>
      </emma:emma>
    </inkml:annotationXML>
    <inkml:traceGroup>
      <inkml:annotationXML>
        <emma:emma xmlns:emma="http://www.w3.org/2003/04/emma" version="1.0">
          <emma:interpretation id="{822AF64C-D2C4-400D-9171-19F5BE7F5135}" emma:medium="tactile" emma:mode="ink">
            <msink:context xmlns:msink="http://schemas.microsoft.com/ink/2010/main" type="paragraph" rotatedBoundingBox="14186,10480 19885,10534 19867,12453 14168,12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971EB1-3CC5-4CB5-A731-DA71ECE752B6}" emma:medium="tactile" emma:mode="ink">
              <msink:context xmlns:msink="http://schemas.microsoft.com/ink/2010/main" type="line" rotatedBoundingBox="14186,10480 19885,10534 19867,12453 14168,12399"/>
            </emma:interpretation>
          </emma:emma>
        </inkml:annotationXML>
        <inkml:traceGroup>
          <inkml:annotationXML>
            <emma:emma xmlns:emma="http://www.w3.org/2003/04/emma" version="1.0">
              <emma:interpretation id="{EFEEF9E9-7116-4677-8B29-8D4C36F8DDD1}" emma:medium="tactile" emma:mode="ink">
                <msink:context xmlns:msink="http://schemas.microsoft.com/ink/2010/main" type="inkWord" rotatedBoundingBox="14176,11566 16135,11585 16127,12416 14168,12397">
                  <msink:destinationLink direction="with" ref="{DF7AC540-7A96-4F70-A99B-88101FF23461}"/>
                  <msink:destinationLink direction="with" ref="{11AD43DD-C584-42C6-BB07-0B2A4B0BBF89}"/>
                  <msink:destinationLink direction="with" ref="{001ACDF6-9FDE-4308-914C-3F673DD5541E}"/>
                </msink:context>
              </emma:interpretation>
              <emma:one-of disjunction-type="recognition" id="oneOf0">
                <emma:interpretation id="interp0" emma:lang="en-US" emma:confidence="0">
                  <emma:literal>(E,21)</emma:literal>
                </emma:interpretation>
                <emma:interpretation id="interp1" emma:lang="en-US" emma:confidence="0">
                  <emma:literal>(E, D)</emma:literal>
                </emma:interpretation>
                <emma:interpretation id="interp2" emma:lang="en-US" emma:confidence="0">
                  <emma:literal>(E, P)</emma:literal>
                </emma:interpretation>
                <emma:interpretation id="interp3" emma:lang="en-US" emma:confidence="0">
                  <emma:literal>(E,71)</emma:literal>
                </emma:interpretation>
                <emma:interpretation id="interp4" emma:lang="en-US" emma:confidence="0">
                  <emma:literal>(E, 71)</emma:literal>
                </emma:interpretation>
              </emma:one-of>
            </emma:emma>
          </inkml:annotationXML>
          <inkml:trace contextRef="#ctx0" brushRef="#br0">-3145 8090 2709,'-14'-11'4257,"14"11"-129,-24-8-1677,24 8-774,-31 13-258,15 10-516,-8 5 0,5 14-258,-9 3-129,11 11 0,-7 4-129,12 4 0,-2-5 0,10-1-129,2-2-129,2-9 129,4-4-129,8-10-129,2-7 0,1-3 0,3 2-516,-18-25-387,36 25-2193,-36-25-1419,21 16-129,-21-16-387</inkml:trace>
          <inkml:trace contextRef="#ctx0" brushRef="#br0" timeOffset="735.5934">-2878 8272 3096,'17'-16'4128,"-17"16"-387,0-22-2193,0 22 0,0 0-258,10-2-129,-10 2-258,0 11-258,0 5 0,3 8 0,-10 1-258,1 8 0,-5 2-258,2 2 0,-2 2-129,3-2 0,0-1 0,1 1 0,7-4 0,0-6 0,0 0 0,9-5 129,5-8-129,3-1 0,4-5 0,3-4 129,1-2-129,4-2 129,2 0 0,-2 0-129,-1-3 0,-2 0 0,2 1-387,-8-6-645,7 8-2193,-11 0-1032,-16 0-258,14-6-387</inkml:trace>
          <inkml:trace contextRef="#ctx0" brushRef="#br0" timeOffset="960.1219">-2840 8589 3354,'0'-25'4902,"0"25"-387,22-25-258,-8 7-2322,10 13-1161,-6-7-258,4 8-129,2 4-516,-7-6-774,6 6-3096,-9 0-387,-14 0-129,20 0-387</inkml:trace>
          <inkml:trace contextRef="#ctx0" brushRef="#br0" timeOffset="1188.1507">-2892 8292 6708,'-16'-23'5031,"18"-3"-258,14 12-258,13 7-3483,-3-7-387,15 11-129,-5-2-129,4 5-387,-1 3-645,-8-3-1935,1 16-1935,-7-1-258,-4 5-516,-4-1 258</inkml:trace>
          <inkml:trace contextRef="#ctx0" brushRef="#br0" timeOffset="1516.1919">-2358 8594 2967,'18'23'4773,"-3"8"-129,-10-16-129,-5-15-1935,9 38-1548,-9-21-387,0 11-129,-9-7-258,-1 3-129,0-1 0,-7-5-387,10 3-516,-12-15-1290,19-6-2322,-13 16-258,13-16-387,0 0 129</inkml:trace>
          <inkml:trace contextRef="#ctx0" brushRef="#br0" timeOffset="2123.7697">-2130 8262 7740,'10'-33'5160,"10"23"-387,-1-2-129,13 12-3612,-1-4-387,15 6 0,-8 9-258,2 7-129,0 7-258,-8 3 129,-2 4-129,-8 1 0,-10 2 0,-9 2 0,-3 5-129,-11-4 129,-10-5 0,-9-1 0,0-7 0,0-2 0,-8-3 0,7-8 0,1-6 0,6 1 0,5-7 0,19 0-258,-19 3-1032,19-3-3225,0 0-258,0 0-258,0-14-258</inkml:trace>
          <inkml:trace contextRef="#ctx0" brushRef="#br0" timeOffset="1779.726">-2061 8335 7482,'28'-40'4773,"-28"40"0,18-9-516,-18 9-3483,8 12-387,-4 16 0,-4 6-129,0 7 0,0 2-129,-3-1 0,-2 4-258,-3-13-387,8 8-2193,-3-12-1677,0-10-387,3-19-387,0 0 258</inkml:trace>
          <inkml:trace contextRef="#ctx0" brushRef="#br0" timeOffset="2387.8032">-1702 8057 9417,'45'-6'5160,"-20"6"-129,3 19-387,-2 7-3999,10 17-258,-4 7 0,3 14-129,-11 0 0,-5 6-258,-6 3-129,-9-6 0,-4-2-387,-15-14-516,4-2-2580,-16-17-1161,1-9-129,-2-13-516</inkml:trace>
        </inkml:traceGroup>
        <inkml:traceGroup>
          <inkml:annotationXML>
            <emma:emma xmlns:emma="http://www.w3.org/2003/04/emma" version="1.0">
              <emma:interpretation id="{7045D2AD-DC40-497C-98A1-5C03CD400C41}" emma:medium="tactile" emma:mode="ink">
                <msink:context xmlns:msink="http://schemas.microsoft.com/ink/2010/main" type="inkWord" rotatedBoundingBox="16997,10507 19885,10534 19867,12453 16978,12426">
                  <msink:destinationLink direction="with" ref="{D5AB1384-17A8-42AB-A526-4F74A42AEB27}"/>
                </msink:context>
              </emma:interpretation>
              <emma:one-of disjunction-type="recognition" id="oneOf1">
                <emma:interpretation id="interp5" emma:lang="en-US" emma:confidence="0">
                  <emma:literal>NEE)</emma:literal>
                </emma:interpretation>
                <emma:interpretation id="interp6" emma:lang="en-US" emma:confidence="0">
                  <emma:literal>NE, E)</emma:literal>
                </emma:interpretation>
                <emma:interpretation id="interp7" emma:lang="en-US" emma:confidence="0">
                  <emma:literal>he, E)</emma:literal>
                </emma:interpretation>
                <emma:interpretation id="interp8" emma:lang="en-US" emma:confidence="0">
                  <emma:literal>NEE,</emma:literal>
                </emma:interpretation>
                <emma:interpretation id="interp9" emma:lang="en-US" emma:confidence="0">
                  <emma:literal>"E, E)</emma:literal>
                </emma:interpretation>
              </emma:one-of>
            </emma:emma>
          </inkml:annotationXML>
          <inkml:trace contextRef="#ctx0" brushRef="#br0" timeOffset="2891.8672">-548 6975 3999,'0'0'5031,"0"17"-129,5 1-129,18 1-2838,24 22-645,-1-3-258,25 22-129,-1 2-129,18 8-258,-1 3-129,8 5-129,-2-2-129,-3-9 0,-14 0 129,-5-14-387,-9 3-129,-19-16-3612,-10-4-903,-12-13-258,-14-7-387</inkml:trace>
          <inkml:trace contextRef="#ctx0" brushRef="#br0" timeOffset="3471.9409">125 8207 6450,'0'14'5031,"-11"1"-258,-6 7-258,6 12-2967,-19 4-645,11 11-129,-7 0-129,7 11 0,0-3-387,12 1 0,7-6-129,5-3-129,16-4-258,2-19-1806,17 4-2580,6-10-258,1-8-258,2-12-516</inkml:trace>
          <inkml:trace contextRef="#ctx0" brushRef="#br0" timeOffset="3815.9846">703 8303 4902,'-18'59'5031,"9"-25"-387,3 5-129,1 8-3096,-4-15-387,9 18 0,0-16-258,0 6-258,0-8-129,9-4 0,-3-3-258,8-4 129,-2-4-258,5-3 129,1-6 0,0-2-129,6-1 129,-2-3-129,6-2 0,0 0-129,3 0-129,-8-8-903,14 5-2967,-14-4-774,1 3 129,-9-6-645</inkml:trace>
          <inkml:trace contextRef="#ctx0" brushRef="#br0" timeOffset="4028.0115">683 8663 7611,'0'-18'4902,"14"8"-129,14-3-516,11 8-3354,-5-7-387,13 2-258,0-1-387,-9-1-774,7 5-3483,-16 1-258,-8 0-129,-21 6-387</inkml:trace>
          <inkml:trace contextRef="#ctx0" brushRef="#br0" timeOffset="4228.0369">734 8334 6708,'-17'-11'5289,"17"11"-387,0 0-258,18-26-2838,11 26-903,-5 0-129,9 0-387,5 0-387,-2 0-774,16 15-1935,-13-8-1935,1 6-387,-4-4-258,-1 5-129</inkml:trace>
          <inkml:trace contextRef="#ctx0" brushRef="#br0" timeOffset="4432.0628">1242 8603 6063,'34'32'5289,"-19"-13"-387,2-3-258,-2 6-2193,-14-5-1548,9 10-258,-10 3-516,-3-2-258,-2 5-516,-13-12-645,16 4-3225,-10-6-129,12-19-645,-16 20-258</inkml:trace>
          <inkml:trace contextRef="#ctx0" brushRef="#br0" timeOffset="5131.6517">1600 8320 7998,'25'-33'5160,"3"25"-387,6-2-129,13 5-3612,-9-6-258,9 6-387,-5 5-1032,-13 0-3612,4 0-516,-6-3-258,-6 0-387</inkml:trace>
          <inkml:trace contextRef="#ctx0" brushRef="#br0" timeOffset="4741.1021">1620 8312 8127,'0'0'5031,"5"14"-258,-5 8-258,6 7-3870,-6 6-258,1 6 0,-1 0-129,0 5 0,0-3-258,0-1 258,4-2-129,5-9 0,1-3-129,2 0 129,3-8 0,4-4-129,4-8 129,1-4-387,7 3-645,-13-7-3225,10-2-516,-6-6-516,-1-3-129</inkml:trace>
          <inkml:trace contextRef="#ctx0" brushRef="#br0" timeOffset="4936.1268">1614 8601 5547,'0'0'4902,"13"5"129,13-5-645,5 5-2838,2-5-645,13-2-645,-4 2-1419,-4 0-2967,-10-4-387,-8-1-645,-20 5 0</inkml:trace>
          <inkml:trace contextRef="#ctx0" brushRef="#br0" timeOffset="5355.6801">2046 8091 8385,'47'5'5418,"-19"12"-258,-1 3-258,15 14-3612,-10 2-387,8 17-129,-12 0-387,-2 8 0,-16 2-387,-10 0 0,0 3-387,-24-12 0,1 1-516,-19-24-2967,9 6-1161,-2-16-258,5-7-387</inkml:trace>
        </inkml:traceGroup>
      </inkml:traceGroup>
    </inkml:traceGroup>
    <inkml:traceGroup>
      <inkml:annotationXML>
        <emma:emma xmlns:emma="http://www.w3.org/2003/04/emma" version="1.0">
          <emma:interpretation id="{287A11E8-607F-478B-AED1-109FF33D2E88}" emma:medium="tactile" emma:mode="ink">
            <msink:context xmlns:msink="http://schemas.microsoft.com/ink/2010/main" type="paragraph" rotatedBoundingBox="15121,12728 18331,12579 18400,14056 15190,14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40B6F8-0E34-4374-B89B-3E7B4D8FB750}" emma:medium="tactile" emma:mode="ink">
              <msink:context xmlns:msink="http://schemas.microsoft.com/ink/2010/main" type="line" rotatedBoundingBox="15121,12728 18331,12579 18400,14056 15190,14206">
                <msink:destinationLink direction="with" ref="{E16883EC-9672-4F41-9CB8-A1062EAF2F4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40816D-D4B0-49CC-AEF5-BA1B1EE92D2F}" emma:medium="tactile" emma:mode="ink">
                <msink:context xmlns:msink="http://schemas.microsoft.com/ink/2010/main" type="inkWord" rotatedBoundingBox="15121,12728 18331,12579 18400,14056 15190,14206">
                  <msink:destinationLink direction="with" ref="{3837CAC6-81D5-40C7-855C-74668BD139C8}"/>
                </msink:context>
              </emma:interpretation>
              <emma:one-of disjunction-type="recognition" id="oneOf2">
                <emma:interpretation id="interp10" emma:lang="en-US" emma:confidence="0">
                  <emma:literal>(EDDIE</emma:literal>
                </emma:interpretation>
                <emma:interpretation id="interp11" emma:lang="en-US" emma:confidence="0">
                  <emma:literal>(EDGE</emma:literal>
                </emma:interpretation>
                <emma:interpretation id="interp12" emma:lang="en-US" emma:confidence="0">
                  <emma:literal>CEDE</emma:literal>
                </emma:interpretation>
                <emma:interpretation id="interp13" emma:lang="en-US" emma:confidence="0">
                  <emma:literal>(EDIE</emma:literal>
                </emma:interpretation>
                <emma:interpretation id="interp14" emma:lang="en-US" emma:confidence="0">
                  <emma:literal>(ENDUE</emma:literal>
                </emma:interpretation>
              </emma:one-of>
            </emma:emma>
          </inkml:annotationXML>
          <inkml:trace contextRef="#ctx0" brushRef="#br0" timeOffset="6912.3778">-2267 9964 5547,'0'0'5160,"0"0"-387,-19 0-258,19 0-2838,0 0-258,-12 16-516,-3-5-258,5 13-129,-3-1-258,2 11 129,-3 3-258,7 11 258,3-1-258,4 1 129,0 0-129,11 0 0,3-2 0,8-2-129,1-8 0,-4-6 0,5-3-258,-7-23-1161,5 10-3354,-22-14-129,26-6-516,-17-14-258</inkml:trace>
          <inkml:trace contextRef="#ctx0" brushRef="#br0" timeOffset="8411.5682">-1960 10048 4644,'19'-18'5160,"1"7"-516,-20 11 0,24 0-2322,-24 0-1161,0 0-258,6 14-516,-4 8 0,-2-4-258,-6 11 258,-4 0-258,0 7 129,3-5-258,1 3 129,6 0 0,3-3-129,7-1 129,5-6-129,8-3 0,0-4 129,2-4-129,3-4 0,0-4 0,-1-2 129,-1-3-129,2 0 0,0 0-129,-9 0-129,5 0-387,-24 0-1161,31-8-2709,-31 8-387,22-9-129,-22 9-258</inkml:trace>
          <inkml:trace contextRef="#ctx0" brushRef="#br0" timeOffset="8828.1211">-1891 9989 9546,'-4'-18'5289,"17"4"-516,13 14-645,-8-5-3483,18 5 129,-3 0-387,5 0-516,7 9-1032,-13-4-3225,11 8-387,-6-1-258,4 5-387</inkml:trace>
          <inkml:trace contextRef="#ctx0" brushRef="#br0" timeOffset="8616.0941">-1886 10224 8514,'-15'-3'5031,"15"3"0,14-6-645,4-3-3483,29 6-129,8-4-387,2-1-387,4 7-1032,-14-7-3225,4 3-387,-18-4-258,-8 6-516</inkml:trace>
          <inkml:trace contextRef="#ctx0" brushRef="#br0" timeOffset="9043.6484">-1218 10277 9933,'11'36'5160,"-4"-12"-516,-7-2-129,3 3-3612,-1 2-645,-2 4 0,-2 5-258,-3-2 0,0 3-387,-2-12-645,7 5-3354,0-13-387,0-17-129,0 0-516</inkml:trace>
          <inkml:trace contextRef="#ctx0" brushRef="#br0" timeOffset="9299.6809">-821 10059 10836,'23'-6'5031,"-23"6"-129,10 12 0,-21 6-4386,11 8 0,0 4-258,0 7 0,0-1 0,0 4-129,0-1-129,0-4-129,0 0-129,-3-15-516,7 5-3225,-4-25-903,0 0-129,-8 2-258</inkml:trace>
          <inkml:trace contextRef="#ctx0" brushRef="#br0" timeOffset="11479.9574">-1893 9173 8643,'-22'0'5418,"22"21"-516,4-3-258,30 18-3354,-1-5-516,19 18-258,6 0 0,8 7-129,6-3-258,2 1-129,-2-2-129,-9-12-516,10 10-4128,-26-19 0,-5 1-387,-10-8-645</inkml:trace>
          <inkml:trace contextRef="#ctx0" brushRef="#br0" timeOffset="9631.7231">-937 10048 9546,'0'-18'5289,"11"-7"-387,14 17 0,-9-1-3612,25 10-387,-3 1-258,12 14-129,-5-1-129,1 10-129,0 0 0,-9 8-129,-7 1-258,-11 1 129,-9 3 0,-7 0 0,-9 0-129,-12 0 129,-11-5-129,-5-8 129,-2-4 0,1-7 0,5-10 0,2-4 0,7 0 0,21 0-129,-17-25-258,16 5-903,1 20-3612,19-30 0,2 17-387,-1-9-645</inkml:trace>
          <inkml:trace contextRef="#ctx0" brushRef="#br0" timeOffset="9884.2552">-328 10062 11997,'12'-3'5418,"8"3"-258,-20 0-129,21 19-4386,-14 1-258,3 10-129,-5 7 0,-5 8-129,0 0 0,0 0-258,-8-2-129,-2-8 0,7 3-774,-15-23-2709,18 0-1161,0-15-258,-1-12-387,-2-17-258</inkml:trace>
          <inkml:trace contextRef="#ctx0" brushRef="#br0" timeOffset="10261.303">-304 9979 10449,'-5'-27'5418,"8"9"-645,11 18-258,-14 0-3612,32-2-129,-10 2-129,9 0-258,-7 5-129,6 5-129,0 0 129,2-1-129,-2-3 129,2 1-258,-1 2 129,0-4-129,-3 1 129,1 5-129,-8-5 0,3 2 0,-9 1 0,-1 8 129,-9-2-129,-2 6 0,-3-1 0,0 5 129,-4 3-129,-3 5 0,0-5 0,-1 5 0,2-3-129,1-2 0,2-1-258,0-12-387,9 4-3483,-6-19-645,0 0-516,15-13 0</inkml:trace>
          <inkml:trace contextRef="#ctx0" brushRef="#br0" timeOffset="10567.842">490 9958 10965,'14'8'5160,"-14"-8"-129,3 36-258,-3-12-3999,0 12-387,-9 2 0,-2 7-258,-2 2-129,1-2 129,2 0-129,6-6 0,3-7 0,1-2 0,11-7 0,8-4 0,9-6 0,1-6 0,5-6 129,-4-1-258,7 3 0,-2-6-258,-2 3-645,-19-7-3741,10 1 129,-24 6-645,25-17-387</inkml:trace>
          <inkml:trace contextRef="#ctx0" brushRef="#br0" timeOffset="11936.0157">696 9352 5805,'50'-18'5031,"-35"5"-129,2 2-258,-14-9-2838,14 20-645,-17 0-258,0 0 0,0 16-129,-14 13-129,-17 8-258,0 13 129,-13 4-129,1 6-129,-5 0-129,7-3 129,4-5-258,4-4-129,13-6-516,-3-15-3999,20-4-387,3-23-129,0 0-516</inkml:trace>
          <inkml:trace contextRef="#ctx0" brushRef="#br0" timeOffset="10951.3907">469 9989 7611,'0'-20'5418,"32"8"-387,-4 2-129,14 10-2064,-5-8-2193,13 8-129,-9 0-387,-6-10-1548,-2 10-3225,-15-1-516,-18 1 0,0 0-774</inkml:trace>
          <inkml:trace contextRef="#ctx0" brushRef="#br0" timeOffset="10771.8672">541 10190 10062,'-11'-16'5289,"22"1"-387,6 5 0,8 7-3870,-3-4-387,5 7-387,-1 0-387,-9-1-645,11 1-3483,-28 0-387,0 0-516,0 0-258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3:13.716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11AD43DD-C584-42C6-BB07-0B2A4B0BBF89}" emma:medium="tactile" emma:mode="ink">
          <msink:context xmlns:msink="http://schemas.microsoft.com/ink/2010/main" type="inkDrawing" rotatedBoundingBox="16478,12787 18459,8548 18519,8575 16537,12815" semanticType="callout" shapeName="Other">
            <msink:sourceLink direction="with" ref="{12145B63-9F60-4E2D-99C7-FA6EFD43F0E4}"/>
            <msink:sourceLink direction="with" ref="{EFEEF9E9-7116-4677-8B29-8D4C36F8DDD1}"/>
          </msink:context>
        </emma:interpretation>
      </emma:emma>
    </inkml:annotationXML>
    <inkml:trace contextRef="#ctx0" brushRef="#br0">2011 0 645,'0'0'3225,"0"0"-129,0 0-516,0 0-129,0 0-387,0 0-258,0 0-387,0 0-258,-25 11-258,16 8-387,-6-1-129,0 13-129,-6 3-129,-4 12 0,-6 8 0,-4 5-129,-2 11 0,-5 8 0,-1 5 129,-3 9 0,-2 3 0,2 4-129,2 7 129,-5 3-129,3 1 129,-3-1-129,-1 0-129,0 6 129,-6 2 0,1 1 129,-1-3-129,0 3 0,0-1 0,2 4 0,-2 2 129,2-4-129,1-2 387,4 1-387,-1-7 258,3-6-258,-1-5 258,4-2-129,3-5 0,1 0-129,1-6-129,-4-3 129,4-1 0,-2 1-129,-2-8 129,5 3-129,-2-5 129,2-6 0,4-5 0,4-5 0,1-4 129,8-7-129,4-4 0,2-11 0,7-7 0,5-9-258,6 4-1935,-3-20-1935,26 0-516,-8-12-258,-2-9-129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3:12.049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D5AB1384-17A8-42AB-A526-4F74A42AEB27}" emma:medium="tactile" emma:mode="ink">
          <msink:context xmlns:msink="http://schemas.microsoft.com/ink/2010/main" type="inkDrawing" rotatedBoundingBox="19966,11328 22355,6593 22583,6708 20194,11443" semanticType="callout" shapeName="Other">
            <msink:sourceLink direction="with" ref="{7045D2AD-DC40-497C-98A1-5C03CD400C41}"/>
            <msink:sourceLink direction="with" ref="{91839E5B-6337-40BB-811A-A99194662822}"/>
          </msink:context>
        </emma:interpretation>
      </emma:emma>
    </inkml:annotationXML>
    <inkml:trace contextRef="#ctx0" brushRef="#br0">2309-16 1677,'0'0'3096,"15"-7"-129,-15 7-258,0 0-387,0 0-645,0 0-258,0 0-516,8 11-258,-8-11-258,0 32-129,0-7-129,-2 8 129,-4 2-129,0 6 0,-3 3-129,-5 5 129,4 3-258,-8 6 258,-2 10 0,1 0 0,-6 8 0,-4 9 0,-5 12 0,-6 7 0,-8 8 0,0 1-129,-3 2-129,-4 4 258,-5 1-129,4-6 129,2-4 0,1-1 0,-3-4-129,7-3 129,-2 2 0,3-3-129,1 2-129,-2 0 129,6-9 129,-4 3-258,1-2 129,-2-1 0,2-2 0,-7 1 0,-1-4 0,-4 2 0,-2 5-129,-2-1 129,-6 4 0,4 5 129,0-1-129,-2-4 0,2 2 0,4 2 129,3 2-129,2-1 129,2-10-129,5-4 0,-2-4 0,7-9 129,1-10 0,4-11 0,4-6 129,9-16-129,4-6 129,21-28-387,-14 20-258,14-20-3612,0-18-516,11-7 0,0-16-516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0:00.54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E3A9F86-229A-4421-9955-FB12C515201F}" emma:medium="tactile" emma:mode="ink">
          <msink:context xmlns:msink="http://schemas.microsoft.com/ink/2010/main" type="inkDrawing" rotatedBoundingBox="4071,15938 4662,15425 4673,15437 4081,15950" semanticType="callout" shapeName="Other">
            <msink:sourceLink direction="with" ref="{E7A62B07-F064-4B5F-8D69-1D3593AA2020}"/>
            <msink:sourceLink direction="with" ref="{F5699C92-63F5-46EE-9336-871FEF6504DF}"/>
          </msink:context>
        </emma:interpretation>
      </emma:emma>
    </inkml:annotationXML>
    <inkml:trace contextRef="#ctx0" brushRef="#br0">632 1151 258,'0'0'3999,"0"0"129,0 0-387,-9 3-1032,9-3-387,0 0-516,0 0-516,0 0-387,0 0-129,-22 10-258,22-10-258,-25 23-129,1 0-129,-4 4 0,-7 2 0,-2 10 0,-6 1-129,-8 6 258,1-1-258,-1-3 129,2 1 0,7-7 0,2-3-129,8-7 129,7-9 0,7-3 0,18-14-258,-16 11-387,16-11-903,0-6-2580,0 6-129,32-24-645,-5 5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3:40.216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3837CAC6-81D5-40C7-855C-74668BD139C8}" emma:medium="tactile" emma:mode="ink">
          <msink:context xmlns:msink="http://schemas.microsoft.com/ink/2010/main" type="inkDrawing" rotatedBoundingBox="8837,18170 16114,14501 16327,14924 9049,18592" semanticType="callout" shapeName="Other">
            <msink:sourceLink direction="with" ref="{1A40816D-D4B0-49CC-AEF5-BA1B1EE92D2F}"/>
            <msink:sourceLink direction="with" ref="{EC5C0D3A-E8C3-49C3-9B67-CE55DD237A0B}"/>
          </msink:context>
        </emma:interpretation>
      </emma:emma>
    </inkml:annotationXML>
    <inkml:trace contextRef="#ctx0" brushRef="#br0">-12 3689 516,'0'23'4257,"0"-23"129,13 19-1290,-13-19-1032,32-3-258,-13-11-516,17 9-129,-1-19-387,20 5-258,-5-8-129,14 4-129,5-13 0,8 8 0,4-11 0,14 2 0,-1-3 129,10 2 0,3-7-129,14 3 129,6-7-387,9 5 258,6-4-129,-2 1 129,5-9-258,9 3 0,4-4 129,3-7-129,2-1 129,6-7-129,2-1 129,8 0-129,-1-3 129,3 0-129,-5 4 129,-1-1 0,-5-3-129,-4 3 258,0 0-258,-2-5 129,-6-7-129,-6-2 0,-1-2 129,0 1-129,-6-2 129,-2-1-258,4 2 258,-5 1-129,-6 2 0,-2 4 0,3 1 0,-8 0 0,-1-8 0,-1-1 129,-8 0-129,2 2 129,-10-1-129,1 2 129,-8 5 0,-9 7-129,-10 8 0,-10 8 258,-14 11-258,-15 4 129,-12 10-129,-10 8 129,-12 10-258,-12 16 129,0 0-387,0 0-903,-12 0-3225,-8 6-387,0 10-387,-7 1-258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1:32.06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C25667-2DD1-4401-9B54-03FA023B2786}" emma:medium="tactile" emma:mode="ink">
          <msink:context xmlns:msink="http://schemas.microsoft.com/ink/2010/main" type="writingRegion" rotatedBoundingBox="9268,7376 16225,7956 15917,11644 8960,11063"/>
        </emma:interpretation>
      </emma:emma>
    </inkml:annotationXML>
    <inkml:traceGroup>
      <inkml:annotationXML>
        <emma:emma xmlns:emma="http://www.w3.org/2003/04/emma" version="1.0">
          <emma:interpretation id="{DC9B9E00-704C-43FE-865B-9DAD2AE6AEC3}" emma:medium="tactile" emma:mode="ink">
            <msink:context xmlns:msink="http://schemas.microsoft.com/ink/2010/main" type="paragraph" rotatedBoundingBox="9268,7376 16225,7956 16058,9956 9101,9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F6FE23-07C9-4AEB-868E-DB24C7A1BABB}" emma:medium="tactile" emma:mode="ink">
              <msink:context xmlns:msink="http://schemas.microsoft.com/ink/2010/main" type="line" rotatedBoundingBox="9268,7376 16225,7956 16058,9956 9101,9375"/>
            </emma:interpretation>
          </emma:emma>
        </inkml:annotationXML>
        <inkml:traceGroup>
          <inkml:annotationXML>
            <emma:emma xmlns:emma="http://www.w3.org/2003/04/emma" version="1.0">
              <emma:interpretation id="{3D88E397-6966-456F-9D3A-2929C92F3C24}" emma:medium="tactile" emma:mode="ink">
                <msink:context xmlns:msink="http://schemas.microsoft.com/ink/2010/main" type="inkWord" rotatedBoundingBox="9268,7376 13798,7754 13631,9754 9101,9375">
                  <msink:destinationLink direction="with" ref="{87A5AEE1-B26B-4C21-867E-0FDFF45E8725}"/>
                  <msink:destinationLink direction="with" ref="{9BBED2E9-42A5-4D4A-826C-EA3C0438E9F8}"/>
                  <msink:destinationLink direction="with" ref="{51C57E10-BA91-44BB-8B12-575EFD51A1D5}"/>
                </msink:context>
              </emma:interpretation>
              <emma:one-of disjunction-type="recognition" id="oneOf0">
                <emma:interpretation id="interp0" emma:lang="en-US" emma:confidence="0">
                  <emma:literal>(tibiae)</emma:literal>
                </emma:interpretation>
                <emma:interpretation id="interp1" emma:lang="en-US" emma:confidence="0">
                  <emma:literal>(bitable)</emma:literal>
                </emma:interpretation>
                <emma:interpretation id="interp2" emma:lang="en-US" emma:confidence="0">
                  <emma:literal>(Diane)</emma:literal>
                </emma:interpretation>
                <emma:interpretation id="interp3" emma:lang="en-US" emma:confidence="0">
                  <emma:literal>(Diphase)</emma:literal>
                </emma:interpretation>
                <emma:interpretation id="interp4" emma:lang="en-US" emma:confidence="0">
                  <emma:literal>ex,21)(D,E)</emma:literal>
                </emma:interpretation>
              </emma:one-of>
            </emma:emma>
          </inkml:annotationXML>
          <inkml:trace contextRef="#ctx0" brushRef="#br0">2181 875 5160,'-33'45'5547,"13"-8"-516,-8 2-258,5 20-2967,-5-4-645,14 14 0,1-5-645,13 2 0,7-4-258,13-9-129,10-7-129,4-13-387,12-2-2451,-7-17-2193,0-10 129,-10-4-645,-1-11-129</inkml:trace>
          <inkml:trace contextRef="#ctx0" brushRef="#br0" timeOffset="240.0304">2454 1139 8256,'18'-2'5289,"12"10"-258,-26 12-387,3 4-3483,-6 9-774,6 8-258,-4-2 129,-3 6-258,5-1 0,-2-6-387,14 0-1548,-7-18-2838,-10-20-129,18 16-258,-18-16-387</inkml:trace>
          <inkml:trace contextRef="#ctx0" brushRef="#br0" timeOffset="564.0716">2460 1074 8514,'32'-35'5418,"-3"26"-387,10 9-258,0 0-3612,17 9-387,-5 7-258,4 7-129,-7 4-258,-4 7 129,-12 3-258,-7 6 0,-16-2 0,-9-3 0,-5 2-129,-17-1 129,-9-3-129,-7-4 129,-3-10 0,-3-6 0,7-4 0,-1-2 0,6-6 0,13-4 0,19 0-258,0 0-516,4-9-3612,15-1-645,9 3-129,0-4-645</inkml:trace>
          <inkml:trace contextRef="#ctx0" brushRef="#br0" timeOffset="776.0985">3028 1396 7353,'24'0'5418,"-7"23"-387,-17-23-258,5 42-3096,-5-22-903,0 10-387,-4 0-258,-4-1-129,2-4-387,6-25-1161,-15 22-2967,15-22-516,0 0-129,0 0-516</inkml:trace>
          <inkml:trace contextRef="#ctx0" brushRef="#br0" timeOffset="1360.172">3232 1077 9288,'0'0'5418,"15"-13"-258,-15 13-258,0 0-3999,4 19-387,-4-2-258,0 7 0,0 6-129,0 5-129,0 6 0,0-1 0,1-4 0,8 0-129,-1-3 129,2-3 0,7-6 0,1-2 0,0-8 0,6-4-129,-2-4 129,6-3-129,1-1 0,-1-2-129,1 0-258,-5-11-387,16 8-3870,-24-7-258,-16 10 0,18-14-645</inkml:trace>
          <inkml:trace contextRef="#ctx0" brushRef="#br0" timeOffset="1736.2204">3317 1139 7224,'16'-26'5160,"7"13"0,9 7-387,-5-8-3483,17 12-258,-14-10-645,4 7-645,10 2-4386,-21 3 0,-2 0-516,-21 0-387</inkml:trace>
          <inkml:trace contextRef="#ctx0" brushRef="#br0" timeOffset="1556.1976">3350 1317 7353,'-8'-19'5031,"8"19"0,18-16-387,14 13-3612,-11-8-258,8 5-387,0 4-645,-11-14-1677,5 15-2709,-23 1-258,22-8-258,-22 8-387</inkml:trace>
          <inkml:trace contextRef="#ctx0" brushRef="#br0" timeOffset="1968.2499">3661 854 9159,'53'13'5418,"-19"10"-258,-3 6-129,-2 15-4128,-4 3-129,-1 15-258,-13 0-129,-5 7-258,-6-1-129,-14-4-387,-1-5-387,-15-16-3225,11-5-1032,-5-13-258,9-11-387</inkml:trace>
          <inkml:trace contextRef="#ctx0" brushRef="#br0" timeOffset="-2904.3689">-424 1175 516,'-17'1'3870,"17"-1"387,-20 13-1419,-5-12-387,10 18-387,-21-9-387,13 22-258,-14-6-516,12 17 129,-9 1-129,12 13-258,1-6-129,13 7 129,1-3-387,7 1 129,10-4 0,10-6-129,4-12-258,5-1 0,3-4-645,-9-18-1419,7 3-2709,-11-8-258,-4-2-258,-15-4-387</inkml:trace>
          <inkml:trace contextRef="#ctx0" brushRef="#br0" timeOffset="-1696.2154">-323 1414 2580,'-9'-39'5031,"9"39"-129,0-22 0,0 22-2580,16-9-774,15 9-129,-7-2-516,9 4-129,-4 7-258,8 5-258,-1 4-129,-1 5 0,-6 3-129,-5 2 0,-6 4 0,-4 0 0,-12 4 0,-2-2 0,-11-1-129,-4 1 129,-9-4 0,-1-5 129,-1-1-258,-2-4 258,7-7-129,-1-5 129,8-4-129,14-4 129,-20 0-387,20 0-258,0 0-1161,0-23-2967,0 23-129,20-21-774,-2 10 258</inkml:trace>
          <inkml:trace contextRef="#ctx0" brushRef="#br0" timeOffset="-2036.2586">-264 1371 1,'12'-13'4643,"-12"13"517,0 0-516,17 13-1677,-17-13-645,0 26-774,-3-7-258,3 13-387,0-5-387,0 9-129,0-1 0,2 1-258,2-8 0,3 1-129,-4 3-129,1-15-387,1 3-387,-5-20-1290,0 0-2322,0 0-516,0-9-387,-1-10 0</inkml:trace>
          <inkml:trace contextRef="#ctx0" brushRef="#br0" timeOffset="-5140.6528">325 0 516,'0'0'4257,"0"0"387,0 0-129,13 29-2451,-13-29-387,-7 28-387,-13-5-387,8 21-129,-13-4-258,2 12 0,-7 0-129,-2 7-258,-6-1 0,5 1-129,-2-9 0,1-5 0,9-9 0,4-11-129,12-2-129,9-23-1290,0 0-2838,0 0-387,22-8-129,6-13-387</inkml:trace>
          <inkml:trace contextRef="#ctx0" brushRef="#br0" timeOffset="-1487.6887">106 1711 4386,'42'7'5160,"-25"2"-129,-17-9-258,18 26-2451,-18-26-1032,2 33-645,-2-16-129,-5 11-258,-4-4 0,0 0-516,4-4 129,-2-2-516,7 3-774,0-21-3225,0 0-387,0 0 0,0 0-516</inkml:trace>
          <inkml:trace contextRef="#ctx0" brushRef="#br0" timeOffset="-916.1164">334 1411 5031,'0'-17'5418,"15"-10"-258,3 21-258,2-11-2709,19 17-1032,-14 0-129,14 8-516,-7 4-129,3 10-129,-3 6-129,-3 6-129,-10 1 0,-5 2 0,-12 5-129,-2 0 0,-10 3 0,-8-5 0,-3-2 0,-3-9 129,-4-5 0,3-4 0,3-9 129,2-5-129,2-6 129,18 0-129,-19-12-129,19 12-129,0 0-2064,0-29-2580,0 29 129,14-28-645,-6 10-129</inkml:trace>
          <inkml:trace contextRef="#ctx0" brushRef="#br0" timeOffset="-1252.1588">348 1411 7353,'4'-18'5160,"-4"18"-129,23-5-258,-23 5-3741,18 26-258,-12-1-129,5 9-258,-9 5-258,2 6-129,-3-3 0,-1 0-129,0 2-774,-5-25-1806,3 7-1806,-2-11-516,4-15-258,0 0-258</inkml:trace>
          <inkml:trace contextRef="#ctx0" brushRef="#br0" timeOffset="-636.0808">630 1175 5289,'41'-22'5547,"-16"22"-387,10 11-129,-3 0-1935,8 26-2193,1 10-516,-2 9 0,-9 6-129,-6 11 0,-7-3-258,-10 6 0,-7-5 0,-7-6 0,-10-5-129,-3-7 0,1-10-129,-5-11-387,17-3-3354,-10-20-903,17-9-258,-15-5-645</inkml:trace>
          <inkml:trace contextRef="#ctx0" brushRef="#br0" timeOffset="-4619.5867">1158 30 3483,'19'-18'5160,"6"18"129,-5 5-387,1-3-2709,13 22-774,-2-5-258,14 15-387,-3-2 0,10 6-387,-3-4-258,0 0 129,-9-1-258,-1-6-129,-6 1-516,-34-28-4257,32 24 0,-32-24-387,0 0-516</inkml:trace>
          <inkml:trace contextRef="#ctx0" brushRef="#br0" timeOffset="3095.393">1209 52 1032,'0'0'4128,"0"0"0,0 0-1290,0 0-645,0 0-516,0 0-387,0 0-129,0 0-258,0 0 0,5 17-129,-5-17 129,14 7-129,-14-7 0,33 11-129,-7-3 0,11 12-258,9 6 129,11 7-258,13 9 0,8 6 0,7 7-129,1 0 0,4 4 0,-4-3 0,-4-2 0,-11-2 0,-7-10-129,-9-5 0,-12-4 258,-6-9-258,-12-6 0,-6-7 0,-3-2-774,-16-9-3999,2-9-258,-4-13-516,-5 1-516</inkml:trace>
        </inkml:traceGroup>
        <inkml:traceGroup>
          <inkml:annotationXML>
            <emma:emma xmlns:emma="http://www.w3.org/2003/04/emma" version="1.0">
              <emma:interpretation id="{7228C34B-0828-4256-A93F-5C10EFCF510C}" emma:medium="tactile" emma:mode="ink">
                <msink:context xmlns:msink="http://schemas.microsoft.com/ink/2010/main" type="inkWord" rotatedBoundingBox="15175,8972 16134,9052 16070,9812 15111,9732">
                  <msink:destinationLink direction="with" ref="{E574E417-CA20-45A7-A75A-95812A054529}"/>
                  <msink:destinationLink direction="with" ref="{DF7AC540-7A96-4F70-A99B-88101FF23461}"/>
                  <msink:destinationLink direction="with" ref="{06A5A50B-B755-428A-A4D0-96CFA720277E}"/>
                </msink:context>
              </emma:interpretation>
              <emma:one-of disjunction-type="recognition" id="oneOf1">
                <emma:interpretation id="interp5" emma:lang="en-US" emma:confidence="1">
                  <emma:literal>(E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AE</emma:literal>
                </emma:interpretation>
                <emma:interpretation id="interp8" emma:lang="en-US" emma:confidence="0">
                  <emma:literal>•E</emma:literal>
                </emma:interpretation>
                <emma:interpretation id="interp9" emma:lang="en-US" emma:confidence="0">
                  <emma:literal>(e</emma:literal>
                </emma:interpretation>
              </emma:one-of>
            </emma:emma>
          </inkml:annotationXML>
          <inkml:trace contextRef="#ctx0" brushRef="#br1" timeOffset="-147278.7021">5539 1509 516,'0'0'3741,"8"-17"645,-8 17-1548,0 0-129,-1-14-774,1 14-258,0 0-387,0 0-387,-16 0-129,16 0-258,-16 3 129,16-3-387,-27 25 0,13-8-129,-4 3 0,0 7 0,-6 5 0,4 8 129,-1 4 0,1 6-129,-4-2 129,12 8 0,-2-3-129,7 6 258,4-11-258,3 0-129,3-10 129,10-4 0,5-2-129,3-5 129,-2-10 0,2-3-129,0-3 129,-3-3-129,-3-2 0,-15-6 0,24 0-258,-24 0-129,0 0-774,0 0-2967,0 0-774,1-9-258,-1 9-258</inkml:trace>
          <inkml:trace contextRef="#ctx0" brushRef="#br1" timeOffset="-145618.9913">5806 1688 1806,'0'0'4644,"9"-21"129,-9 21-1290,0 0-774,0 0-774,16 0-645,-16 0-516,5 40 0,-5-11-387,0 5-258,0 7 129,-5 3-258,-2 0 129,-2 4-129,-1-6 129,-1 1-258,5 1 129,3-8 0,3-3 0,0-2 0,12-8 0,6-9 0,4-1 0,3-8 0,6-2 129,-1-3-129,4 0 0,-2-3 0,-1-4 0,-5 3 0,-2-3 0,-3 3-129,-5 1-258,-16 3-774,27-18-3225,-27 18-258,0 0-258,5-17-258</inkml:trace>
          <inkml:trace contextRef="#ctx0" brushRef="#br1" timeOffset="-145131.4293">5843 1650 5805,'-14'-15'5160,"14"15"-387,9-17 0,8 1-3354,24 12-387,-4-9-258,13 10-258,-5 0 0,2 3-258,-1 0-387,-7 2-387,3 19-1290,-16-6-2838,-2 6 0,-7-1-516,-3 8-258</inkml:trace>
          <inkml:trace contextRef="#ctx0" brushRef="#br1" timeOffset="-145370.9591">5837 1929 3096,'18'-14'4515,"6"12"0,-1-1-387,5-1-2709,6 4-516,-6 3-258,5 5-387,-4 1-258,-5-3-129,0 9-774,-24-15-2967,23 5-387,-23-5-258,0 0-129</inkml:trace>
        </inkml:traceGroup>
      </inkml:traceGroup>
    </inkml:traceGroup>
    <inkml:traceGroup>
      <inkml:annotationXML>
        <emma:emma xmlns:emma="http://www.w3.org/2003/04/emma" version="1.0">
          <emma:interpretation id="{98028251-8167-4477-BDCC-0A141120F24C}" emma:medium="tactile" emma:mode="ink">
            <msink:context xmlns:msink="http://schemas.microsoft.com/ink/2010/main" type="paragraph" rotatedBoundingBox="9695,9732 12782,9502 12899,11079 9813,11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B5FDAF-CE9C-4135-A69E-7742FB23FD50}" emma:medium="tactile" emma:mode="ink">
              <msink:context xmlns:msink="http://schemas.microsoft.com/ink/2010/main" type="line" rotatedBoundingBox="9695,9732 12782,9502 12899,11079 9813,11309"/>
            </emma:interpretation>
          </emma:emma>
        </inkml:annotationXML>
        <inkml:traceGroup>
          <inkml:annotationXML>
            <emma:emma xmlns:emma="http://www.w3.org/2003/04/emma" version="1.0">
              <emma:interpretation id="{6BAD432F-0C7E-45D0-891A-47293E0B66C0}" emma:medium="tactile" emma:mode="ink">
                <msink:context xmlns:msink="http://schemas.microsoft.com/ink/2010/main" type="inkWord" rotatedBoundingBox="9695,9732 12782,9502 12899,11079 9813,11309">
                  <msink:destinationLink direction="with" ref="{E3AF8F0D-8B7C-476F-A7BB-94BC31C7205B}"/>
                </msink:context>
              </emma:interpretation>
              <emma:one-of disjunction-type="recognition" id="oneOf2">
                <emma:interpretation id="interp10" emma:lang="en-US" emma:confidence="0">
                  <emma:literal>CDRE</emma:literal>
                </emma:interpretation>
                <emma:interpretation id="interp11" emma:lang="en-US" emma:confidence="0">
                  <emma:literal>CDRE,</emma:literal>
                </emma:interpretation>
                <emma:interpretation id="interp12" emma:lang="en-US" emma:confidence="0">
                  <emma:literal>CDRE)</emma:literal>
                </emma:interpretation>
                <emma:interpretation id="interp13" emma:lang="en-US" emma:confidence="0">
                  <emma:literal>MEDDLE)</emma:literal>
                </emma:interpretation>
                <emma:interpretation id="interp14" emma:lang="en-US" emma:confidence="0">
                  <emma:literal>MUDDLE)</emma:literal>
                </emma:interpretation>
              </emma:one-of>
            </emma:emma>
          </inkml:annotationXML>
          <inkml:trace contextRef="#ctx0" brushRef="#br0" timeOffset="4172.0297">12 2333 4644,'0'0'5160,"0"0"-258,7 11 0,-7-11-3096,33 37-516,-11-13-387,16 17-129,-2-5-129,5 6-258,-4 3-258,6-4 0,-2-1-129,-8-4-129,2 1-516,-14-14-1161,10 8-2838,-10-9-516,2-4 0,-5-4-645</inkml:trace>
          <inkml:trace contextRef="#ctx0" brushRef="#br0" timeOffset="4703.5972">2450 2108 1935,'31'-14'4773,"-6"-7"0,-25 21-129,15-34-2322,-15 34-903,10-18-258,-10 18-129,-10 1-258,-7 24-129,-13-5-129,-2 14 129,-10 8-258,0 10 0,-4 0-258,4 5 129,-1-2-129,1-3 0,10-4-129,4-11-258,13 2-645,-10-13-3870,19-12-129,6-14-516,0 0-258</inkml:trace>
          <inkml:trace contextRef="#ctx0" brushRef="#br0" timeOffset="5363.6811">40 3161 3612,'0'0'5031,"0"0"-129,-21 5 0,3-3-3096,5 27-645,-8-7 0,11 18-387,-4-2-129,14 4-258,0-2 129,14 2-387,2-3 0,5-6 0,4-4-258,-2-8-645,14 9-1419,-7-17-2580,-2-5-258,-3-8-387,6-7 0</inkml:trace>
          <inkml:trace contextRef="#ctx0" brushRef="#br0" timeOffset="5943.7546">433 3124 7740,'-2'-21'5547,"22"0"-387,6 12-387,20 9-3612,-3-3-258,7 7-387,3 10-129,0 5-258,-5 8 0,-5 8-129,-12 1 0,-11 9 0,-10 2-129,-10 1 0,-10 2 0,-10-3 0,-13-6 129,-3-3-129,-4-4 129,1-14 0,1-4 0,2-10 129,1-6 0,10 0-129,6 0 0,19 0-129,-13-8-258,13 8-1032,10-16-3354,4 10-258,14 4-258,2-2-387</inkml:trace>
          <inkml:trace contextRef="#ctx0" brushRef="#br0" timeOffset="5603.7115">552 3146 7482,'23'-17'5289,"-23"17"-516,0 26-129,0 4-3999,-13 6-387,3 13 129,-2 0 0,5 9 0,-3-4-258,6-3 258,4-9-516,4-7-387,16-3-2064,-20-32-2064,29 14-258,-29-14-645,22-25 129</inkml:trace>
          <inkml:trace contextRef="#ctx0" brushRef="#br0" timeOffset="6147.7806">1087 3540 7353,'17'3'5031,"-11"19"-129,-6-3-258,0-19-3483,-18 25-774,8-6-258,1 7 0,4-7-129,5-19-387,0 33-1548,0-33-2580,10 9-387,-10-9-258,20-9-129</inkml:trace>
          <inkml:trace contextRef="#ctx0" brushRef="#br0" timeOffset="6755.8578">1260 3096 9159,'0'-31'5418,"0"31"-258,22-24-129,6 24-3999,-3-2-387,10 4-258,-4 14 0,5 4-258,-1 9 0,0 4-129,-9 5 0,-8 1 0,-8 6-129,-10 2 0,0-4 0,-15 2 129,-8-7-129,-7-3 0,-1-5 129,-2-5 0,2-11 0,3-2 0,0-9 0,9-3 0,3 0 0,16 0 0,0 0-258,-12-29-516,26 24-4128,-14 5-129,26-20-387,-9 9-258</inkml:trace>
          <inkml:trace contextRef="#ctx0" brushRef="#br0" timeOffset="6395.8121">1298 3067 7611,'18'-16'5418,"-18"16"-516,0 0 0,8 28-3999,-8-3-387,3 11 0,-3 7-258,0 1 129,0 9-387,0-3 129,0-4-129,0-2-129,0-3-645,-3-19-2451,3 3-1419,0-25-645,3 24-129,-3-24-129</inkml:trace>
          <inkml:trace contextRef="#ctx0" brushRef="#br0" timeOffset="7391.9386">1829 3092 8256,'-7'-16'5289,"7"16"0,14-9-516,-14 9-3483,32-5-516,-10 3-387,7 2 0,-1-1-129,3-1-129,-1 2-129,2 0 0,-2-1 129,-7-1-129,0 2 0,-3 0 129,-3 0-129,-4 0 0,-13 0 129,19 19-129,-12-2 0,-1 3 129,-1 9-129,-5 0 0,0 3 0,0 4 129,-2 1-129,-1-5 0,-1 1-129,-1-8-258,5-1-387,0-24-3225,0 14-1032,0-14-258,0 0-516</inkml:trace>
          <inkml:trace contextRef="#ctx0" brushRef="#br0" timeOffset="7024.3919">1848 3093 9159,'0'0'5289,"0"0"-129,8 25-516,-9-1-3741,1 9-129,-3 0-258,2 9-129,-2 3-258,3-1 129,0-4-258,0-2-129,0-8-129,3-11-516,12 3-2967,-15-22-1290,0 0-258,0 0-645</inkml:trace>
          <inkml:trace contextRef="#ctx0" brushRef="#br0" timeOffset="7751.4842">2379 3070 10836,'19'-10'5289,"-16"18"-387,-3-8-903,2 24-3483,-2 2-129,0 11-258,0 2 0,0 3-129,0 5 0,0-5 0,0 0 0,0-6 0,0-7 0,0-1 0,8-9 0,-8-19 0,29 21 0,-12-16 0,7-5 0,3 0 0,4 0 0,3-3 0,-1-2 0,-2-1-129,1 1-129,-7-2-387,8 8-2322,-15-1-1935,-5-3-129,-13 3-387,10-16-258</inkml:trace>
          <inkml:trace contextRef="#ctx0" brushRef="#br0" timeOffset="8128.0321">2421 3092 9288,'-3'-15'5160,"3"15"-129,22-6-1677,-5-6-2193,19 12-258,-5-3-387,4 3-387,2 1-774,-13-1-3096,5 3-903,-5-1-645,-3-1-258</inkml:trace>
          <inkml:trace contextRef="#ctx0" brushRef="#br0" timeOffset="7948.0092">2517 3298 7353,'0'0'5160,"11"-9"0,10 4-258,-21 5-3612,46-12-258,-20 7-645,2 0-387,4 5-1290,-32 0-3225,25 0-387,-25 0-387,0 0-387</inkml:trace>
          <inkml:trace contextRef="#ctx0" brushRef="#br0" timeOffset="8416.0687">2772 2871 9030,'18'-13'5418,"14"19"-129,-11 5-258,11 21-3999,-7-4 0,13 12-516,-9 7 0,-3 5-129,-3 6-129,-7 6-258,-10 1 0,-5-3 0,-3-1-258,-14-10 0,4-1-516,-12-20-2967,16 2-1290,8-32-387,-12 14-387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15.7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6B9BB0B-53CD-4558-B2DF-7C507BE90040}" emma:medium="tactile" emma:mode="ink">
          <msink:context xmlns:msink="http://schemas.microsoft.com/ink/2010/main" type="inkDrawing" rotatedBoundingBox="16041,12920 16379,16363 14945,16504 14607,13061" semanticType="callout" shapeName="Other">
            <msink:sourceLink direction="with" ref="{62D0F33A-49E1-4847-8CE6-699DE63C7EB6}"/>
            <msink:sourceLink direction="with" ref="{576643C6-3DF4-4068-B281-877FD8B72E3C}"/>
          </msink:context>
        </emma:interpretation>
      </emma:emma>
    </inkml:annotationXML>
    <inkml:trace contextRef="#ctx0" brushRef="#br0">1581 3436 1419,'0'0'2451,"0"0"-387,0 0 129,0 0-387,0 0-258,0 0 0,0 0-258,0 0-129,0 0-129,0 0-258,0 0-129,0 0 129,0 0-129,0 0-258,0 0 0,-9-13 0,9 13-129,0 0 0,0 0-129,0 0 129,0 0-129,-20 0 0,20 0 258,0 0-258,-18 0 0,18 0 129,-18 0-129,18 0 0,-24 0 0,10 0 129,-1 0-129,-3-2 0,1 2 129,-2-1-129,-1-1 0,-1-2 129,0 0-129,0 0 129,3 1-129,-5-2-129,0-3 129,-2-1 0,3-2-129,-3-1 129,-2-1-129,0-4 129,-1 0-129,-3-5 129,2 0-129,-2 1 0,0-1 0,-1-3 129,3-6-258,-2-1 258,-3 2-258,-3-5 129,3 2 0,-3-3 0,1-5 0,1 10 0,-1 0 0,4-2 0,0 4 0,1 1 129,5 0-129,-1-1 0,-2 2 0,1-1-129,0-2 258,1-4-258,-1 3 129,1 0 0,1-5 0,-1 4-129,4-4 129,2 0 0,0 0 0,1 3 0,-1-2 0,3-2 129,0 0-258,4 2 258,-1-2-129,2-2 0,-1 2 0,2-3 0,2 2 0,0 4-129,1-6 129,2 2 0,-2 4 0,4-6 129,-1 2-258,1 0 129,2 2 0,1-2 0,2 0 0,-2 2 0,2-2 0,0 4-129,2 5 129,0-6 0,2 0 0,2 0 0,-2 4 0,0-4 129,0 0-258,3 1 258,1-4-129,-1 1 0,3 5 0,0-1 0,0 4 0,1-3 0,-1 3 0,3 3 0,-3 1 0,4 1 0,0-1 0,0 1 129,3-3-129,-1 5 0,1-1 0,0 0 0,1-2 0,0 3 0,2-1 0,-2 1 0,3-1 0,-2-1 0,1 1 0,3 3-129,-5-5 0,6 3 0,-4 4 129,1-3-129,-3 0 129,1 5-258,1-4 258,1 4 129,-2-1-129,1-2 0,-1 1 0,-1-1 0,3 4 0,-3-6 0,2 1 0,2 0 0,-1 2 0,-2 4 0,1-2 0,2-1 129,-1 1-129,1 3 0,-1-3 0,0 3 0,-1-1 0,3-3 0,1 1 0,-2-1 129,3-2-129,-4 3 0,3 0 0,-4 2 0,0 0 0,-1 5 0,-4 1 0,0 0 0,1 2 0,-16 6 0,23-7 0,-23 7 0,14-2 0,-14 2 0,0 0 0,20-3 0,-20 3 0,0 0 0,22-8 0,-22 8 0,17-4 0,-17 4 129,18-7-129,-18 7 0,14-8 0,-14 8 0,0 0 129,15-11-129,-15 11 0,0 0 0,0 0 0,0 0 0,0 0 0,0 0-129,0 0 129,0 0 0,0 0 0,0 0-258,0 10-258,0-10-258,0 0-2838,0 0-903,-1 16-516,1-16-258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1:12.3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9D9DF56-EBD0-4179-AA93-11D61D4FCD15}" emma:medium="tactile" emma:mode="ink">
          <msink:context xmlns:msink="http://schemas.microsoft.com/ink/2010/main" type="inkDrawing" rotatedBoundingBox="15004,11204 15768,10391 15788,10410 15025,11223" semanticType="callout" shapeName="Other">
            <msink:sourceLink direction="with" ref="{DF7AC540-7A96-4F70-A99B-88101FF23461}"/>
          </msink:context>
        </emma:interpretation>
      </emma:emma>
    </inkml:annotationXML>
    <inkml:trace contextRef="#ctx0" brushRef="#br0">-1777 6859 1677,'0'0'2580,"0"0"0,0 0-516,0 0-774,0 0-258,0 0 0,0 0-258,0 0 0,0 0-258,-4 18-129,-6 3 129,-8-1-258,-3 14-129,-14 0 129,-1 12-258,-16 5 129,1 1 0,-10 6 0,3 7 258,-4-4-258,5-1 129,2-1-129,9-6 129,2-9 0,9-4 0,4-10-129,8-3 0,2-8 129,7-3-258,14-16 0,-18 16 0,18-16 0,0 0-387,0 0-129,0 0-1032,4-10-2322,-4 10-258,21-8-387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3:43.604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001ACDF6-9FDE-4308-914C-3F673DD5541E}" emma:medium="tactile" emma:mode="ink">
          <msink:context xmlns:msink="http://schemas.microsoft.com/ink/2010/main" type="inkDrawing" rotatedBoundingBox="5247,16063 13827,12505 13921,12729 5340,16287" semanticType="callout" shapeName="Other">
            <msink:sourceLink direction="with" ref="{EFEEF9E9-7116-4677-8B29-8D4C36F8DDD1}"/>
            <msink:sourceLink direction="with" ref="{E7A62B07-F064-4B5F-8D69-1D3593AA2020}"/>
          </msink:context>
        </emma:interpretation>
      </emma:emma>
    </inkml:annotationXML>
    <inkml:trace contextRef="#ctx0" brushRef="#br0">0 3498 1419,'18'2'3870,"-18"-2"258,17 0-1548,0 0-387,-17 0-516,29 0-387,-29 0-516,32 0 0,-18 0-387,8 0 0,-1-3 0,3 0 0,3-5-129,7 0-129,0-1 129,6-4-129,5-1 0,6 1 0,2-5 0,13 0-129,2-1 129,11-2-129,8-2 129,9-3-129,4-4 258,10-4-129,6-11 0,7 5 129,8-7-129,9-1 129,5-3-258,4-2 387,7-8-258,6 5 129,2-9-129,9-2 0,-7-5 0,4-4 0,-2-5 129,5-1 0,0 0-129,11-1 0,-3 1 0,-1 3 0,-1-5-129,7 2 0,-1-1 0,5-3 0,-1 1 0,-2-1 0,-5 1 129,5 0-129,8 3 0,-1 5 0,-5-3-129,1 9 129,-1 1-129,1 0 0,-2-1 0,0 1 0,-18-2-129,-4-3 129,-13 4 258,-10 2-129,-7-4 258,-12 8-129,-12 0 0,-3 6-129,-10 6 129,-7 9-129,-10 4 0,-9 0 129,-9 10-129,-10 2-258,-12 17-387,-21 1-3483,-3 8-645,-18 2-516,0 0-387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3:41.936"/>
    </inkml:context>
    <inkml:brush xml:id="br0">
      <inkml:brushProperty name="width" value="0.05833" units="cm"/>
      <inkml:brushProperty name="height" value="0.058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E16883EC-9672-4F41-9CB8-A1062EAF2F49}" emma:medium="tactile" emma:mode="ink">
          <msink:context xmlns:msink="http://schemas.microsoft.com/ink/2010/main" type="inkDrawing" rotatedBoundingBox="11500,15806 19451,12758 19860,13824 11909,16872" semanticType="verticalRange" shapeName="Other">
            <msink:sourceLink direction="with" ref="{C540B6F8-0E34-4374-B89B-3E7B4D8FB750}"/>
          </msink:context>
        </emma:interpretation>
      </emma:emma>
    </inkml:annotationXML>
    <inkml:trace contextRef="#ctx0" brushRef="#br0">0 3132 645,'0'0'2064,"0"0"-129,0 0-129,0 0-129,10 0-258,-10 0 0,0 0 0,0 0 0,28 11-129,-28-11-258,29 4-129,-12-2-258,9 4-129,1-4 0,9 7-129,-1-6-258,5 2 129,10-2-129,6-1 0,1-2 0,7 0 129,13 0-129,4 0 129,10-10 0,10 3 0,2-4-129,3 1 0,9-1 129,7 0-129,0-4 129,5 4-129,4-4 0,6 2-129,0-2 129,7-6 129,1 0-258,7-1 258,7 0-129,6-4 0,0-2-129,8 0 129,-6-3-129,11-4 129,3 0-129,3-3 0,-8-5 0,-2-5 0,-4-5 129,-4-2-129,5-8 129,0-1-129,-2-6 129,-9-1 0,0-2-129,3-1 0,-2-2 129,-1 0-129,-1 5 129,-10-4-129,-4 0 129,-2-7-129,-5-6 0,-6 1 129,-1-3-129,-7-6 0,0 1 0,-5-1 0,-4 3-129,-7 1 129,-8 7-129,-5 4 129,-14 2-129,-9 5 129,-15 0-129,-8-2 129,-11 6 0,-6 7 0,-6-3 0,-5 8 0,-6 1 0,-4 10 0,-6 7 0,-5 13 0,-3 5 0,-8 5 0,11 17-129,-31-2-258,19 21-1032,-9 1-2838,3 4-387,1 6-387,1 2-516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0:16.7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6B6EE46-547B-4B6B-B3D7-4DB6DC7FE77A}" emma:medium="tactile" emma:mode="ink">
          <msink:context xmlns:msink="http://schemas.microsoft.com/ink/2010/main" type="inkDrawing" rotatedBoundingBox="7938,17538 8520,17049 8555,17091 7972,17579" semanticType="callout" shapeName="Other">
            <msink:sourceLink direction="with" ref="{EC5C0D3A-E8C3-49C3-9B67-CE55DD237A0B}"/>
            <msink:sourceLink direction="with" ref="{78026A87-8A01-4B36-B33F-E028A6152127}"/>
          </msink:context>
        </emma:interpretation>
      </emma:emma>
    </inkml:annotationXML>
    <inkml:trace contextRef="#ctx0" brushRef="#br0">4485 2770 8127,'3'20'5160,"-15"-9"0,-9 19-516,-18-11-3354,2 17-129,-18 1-387,2 8 0,-17-4-258,10 10 0,0-7-129,6-1-129,9-2-129,12-7 0,15-6-387,4-13-645,21 4-4128,-7-19-387,21 2-129,-21-2-645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44:26.468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93FE733-F86E-4B11-83CF-2A20EF4EDCCB}" emma:medium="tactile" emma:mode="ink">
          <msink:context xmlns:msink="http://schemas.microsoft.com/ink/2010/main" type="writingRegion" rotatedBoundingBox="1762,2706 4891,2582 4927,3492 1799,3616"/>
        </emma:interpretation>
      </emma:emma>
    </inkml:annotationXML>
    <inkml:traceGroup>
      <inkml:annotationXML>
        <emma:emma xmlns:emma="http://www.w3.org/2003/04/emma" version="1.0">
          <emma:interpretation id="{09D81D9D-3BD2-4810-8B7E-DCD0021CB1BE}" emma:medium="tactile" emma:mode="ink">
            <msink:context xmlns:msink="http://schemas.microsoft.com/ink/2010/main" type="paragraph" rotatedBoundingBox="1762,2706 4891,2582 4927,3492 1799,3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AEA6A4-10AE-4AA4-A814-BDBA002A1237}" emma:medium="tactile" emma:mode="ink">
              <msink:context xmlns:msink="http://schemas.microsoft.com/ink/2010/main" type="line" rotatedBoundingBox="1762,2706 4891,2582 4927,3492 1799,3616"/>
            </emma:interpretation>
          </emma:emma>
        </inkml:annotationXML>
        <inkml:traceGroup>
          <inkml:annotationXML>
            <emma:emma xmlns:emma="http://www.w3.org/2003/04/emma" version="1.0">
              <emma:interpretation id="{8A5DFD81-6A8E-4BB8-B93C-1C56660004C1}" emma:medium="tactile" emma:mode="ink">
                <msink:context xmlns:msink="http://schemas.microsoft.com/ink/2010/main" type="inkWord" rotatedBoundingBox="1762,2706 4891,2582 4927,3492 1799,3616"/>
              </emma:interpretation>
              <emma:one-of disjunction-type="recognition" id="oneOf0">
                <emma:interpretation id="interp0" emma:lang="en-US" emma:confidence="0">
                  <emma:literal>(DUE)</emma:literal>
                </emma:interpretation>
                <emma:interpretation id="interp1" emma:lang="en-US" emma:confidence="0">
                  <emma:literal>(DIE)</emma:literal>
                </emma:interpretation>
                <emma:interpretation id="interp2" emma:lang="en-US" emma:confidence="0">
                  <emma:literal>(DEE)</emma:literal>
                </emma:interpretation>
                <emma:interpretation id="interp3" emma:lang="en-US" emma:confidence="0">
                  <emma:literal>(DE)</emma:literal>
                </emma:interpretation>
                <emma:interpretation id="interp4" emma:lang="en-US" emma:confidence="0">
                  <emma:literal>(DIKE)</emma:literal>
                </emma:interpretation>
              </emma:one-of>
            </emma:emma>
          </inkml:annotationXML>
          <inkml:trace contextRef="#ctx0" brushRef="#br0">-1 171 903,'3'-40'3999,"4"14"258,2 8-1161,-2-11-645,16 16 0,-11-10-774,17 18-387,-16-10-387,18 15 0,-9-1-387,7 2-129,-2 12-129,3 6-129,0 0 129,-1 9-258,0 1 0,2 4-129,-8 3 258,1 3-258,-6-2 129,-9 1 0,-8 3-129,-2-5 129,-16 4-129,-7-4 258,-6-4-258,-5-4 129,-2-1 0,1-13 129,-1-4-129,6-1 0,-1-9 129,7 0-129,8-6 0,17 6 0,-14-22-129,14 22-387,14-13-2193,3 1-1677,9 6-258,2 0-387,4 3 0</inkml:trace>
          <inkml:trace contextRef="#ctx0" brushRef="#br0" timeOffset="-404.0512">69 100 3096,'4'-25'4386,"-4"25"-129,0 0-1161,0-17-774,0 17-645,0 0-387,10 25-516,-10-10 0,4 18-258,-4-7 0,2 13-129,-2-2-129,0 2-129,0 1 0,2-4 0,1-3-258,-3-8-129,5-2-258,-5-23-258,10 25-645,-10-25-1290,0 0-1677,0-14-129,0 14-387</inkml:trace>
          <inkml:trace contextRef="#ctx0" brushRef="#br0" timeOffset="2171.7758">-256-203 5934,'-49'54'4515,"17"-20"-129,-8 6 0,9 17-2967,-11-6-516,17 13-129,0 2-258,20 9-258,13 4-258,21-7-1161,27 10-3096,15-6-258,28-1-516,12-11-387</inkml:trace>
          <inkml:trace contextRef="#ctx0" brushRef="#br0" timeOffset="648.0823">827-25 4386,'0'0'4773,"0"0"-387,16-4 0,-16 4-2580,0 0-516,0 0-387,2 25-258,-2-7 0,0 12-387,-2-2 0,-1 5-258,-1 4 129,-1 3-129,-1 2 0,-1-5-129,3 6 129,3-8 0,-2 1-129,3-5 129,0-5 0,8-2 0,1-10 0,-9-14 0,27 9 0,-13-9 0,7-3 0,0-5 0,1-3 0,3 2 0,2-1 0,-2 4 0,-3 3 0,2 3 0,2 0 129,-3 0-129,-4 0 0,2 6 0,-3-1 0,-1 0 0,-17-5 0,26 4-129,-26-4 0,19 2-129,-19-2-129,0 0-516,23-5-1548,-20-12-1935,-3 17-387,0-38 0,0 14-129</inkml:trace>
          <inkml:trace contextRef="#ctx0" brushRef="#br0" timeOffset="948.1204">1219-26 3225,'12'-19'4257,"-12"19"0,8-16-1548,-8 16-387,5 8-516,1 13-387,-6-7-387,0 16-387,-3-2 129,0 7-387,-5 0 129,1 1-258,-1-1 0,2 3-129,1-11 129,3 1-129,2-6 129,0-1-258,3-4-387,-3-17 0,17 24-903,-17-24-3096,0 0-387,16-5-129,-16 5-387</inkml:trace>
          <inkml:trace contextRef="#ctx0" brushRef="#br0" timeOffset="2651.8367">2333-206 6450,'55'33'4773,"-18"-1"0,-3 5-258,11 19-2967,-14-4-387,9 25-516,-16-2-129,-6 8-903,-3 12-3870,-16-5-387,-22 0-387,-13-8-645</inkml:trace>
          <inkml:trace contextRef="#ctx0" brushRef="#br0" timeOffset="10659.8535">1760-6 774,'0'0'4128,"15"-14"129,-15 14 0,0-19-1935,0 19-258,0 0-516,0 0-387,0-17-387,0 17 0,0 0-258,0 0-129,3 17-129,-3 2-258,0 2 129,0 4-129,0 0 129,0 5-258,-4 5 258,0 0-258,1 1 258,2 1-129,1-1 0,-2-2 0,-2 2 0,1-8 0,3-3-129,-1-3 129,1-22 0,0 24 0,0-24 0,0 0 0,11 16 129,-11-16-129,25 4 129,-7-4-129,3 0 129,0 0 0,5 0-129,0 0 129,-1 0-129,4 4 0,-4-1 0,-1 0-129,-1 1-258,-6-4-387,8 7-2451,-25-7-1419,25 0 0,-25 0-516</inkml:trace>
          <inkml:trace contextRef="#ctx0" brushRef="#br0" timeOffset="10960.3918">1820 260 3612,'-27'-22'4773,"18"6"-258,9 16-129,0 0-2709,-9-16-387,22 16-387,-13 0 0,33 0-387,-13-2-129,8 2 0,-2 0-258,2 0 0,-2 0-387,-2 0-129,0 2-516,-24-2-1290,28-3-2193,-28 3-258,0 0-516,5-14 387</inkml:trace>
          <inkml:trace contextRef="#ctx0" brushRef="#br0" timeOffset="11225.4254">1812 37 5805,'-20'-20'4902,"5"4"-258,8-3-1032,7 19-1677,5-19-258,13 17-387,-18 2-258,35-14-258,-12 5-258,9 6-129,-5-4 0,1 6-258,0 1 0,-1 0-129,-4 3-129,0 2-258,0 7-774,-23-12-3612,32 10 129,-32-10-645,27 3-258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25:30.80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F75FE9-4FAC-4820-9B7F-96EC4A43F64D}" emma:medium="tactile" emma:mode="ink">
          <msink:context xmlns:msink="http://schemas.microsoft.com/ink/2010/main" type="writingRegion" rotatedBoundingBox="1659,4834 11453,4782 11479,9549 1684,9602"/>
        </emma:interpretation>
      </emma:emma>
    </inkml:annotationXML>
    <inkml:traceGroup>
      <inkml:annotationXML>
        <emma:emma xmlns:emma="http://www.w3.org/2003/04/emma" version="1.0">
          <emma:interpretation id="{910D7253-8F64-4B72-ABD2-75A462A25001}" emma:medium="tactile" emma:mode="ink">
            <msink:context xmlns:msink="http://schemas.microsoft.com/ink/2010/main" type="paragraph" rotatedBoundingBox="3883,4823 11586,5868 11395,7278 3691,62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E356672-40F3-42E0-B928-7AEB19AB4209}" emma:medium="tactile" emma:mode="ink">
              <msink:context xmlns:msink="http://schemas.microsoft.com/ink/2010/main" type="line" rotatedBoundingBox="3882,4823 11586,5868 11395,7278 3691,6232"/>
            </emma:interpretation>
          </emma:emma>
        </inkml:annotationXML>
        <inkml:traceGroup>
          <inkml:annotationXML>
            <emma:emma xmlns:emma="http://www.w3.org/2003/04/emma" version="1.0">
              <emma:interpretation id="{52661EA6-AE34-4E51-9F1B-CBE43371CEFC}" emma:medium="tactile" emma:mode="ink">
                <msink:context xmlns:msink="http://schemas.microsoft.com/ink/2010/main" type="inkWord" rotatedBoundingBox="3882,4822 5308,5016 5117,6426 3691,6232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'E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2362 3010 1806,'0'0'4128,"0"0"-516,10-19-774,-10 19-516,0 0-258,16 0-387,-16 0-387,18-4-129,-18 4-387,31-4 129,-13-2-258,13 6-129,-3 0-129,2 0 129,1 0-258,2 5-129,0 0 0,-4-1 0,0 3-129,-1-1 129,-3 0-129,1-3 0,-5 0 129,-1-3-129,-5 0 0,-15 0 0,20 0 0,-20 0 0,0 0-129,0-15-129,0 15-903,-10-3-3612,10 3-129,-15-4-387,15 4-387</inkml:trace>
          <inkml:trace contextRef="#ctx0" brushRef="#br0" timeOffset="-2071.7631">1598 1924 3483,'0'0'4644,"0"0"-258,0 11-1677,0-11-645,12 29-387,-1-12-516,15 17-129,1-3-129,9 8-258,0 2 0,11 5-258,-6-1-129,8 8 0,-10-8 129,-2 0-387,-6-4 258,0-1-387,-8-7 129,-6-5 0,-3-4 0,-4-8 0,-10-16-129,0 0-258,16 11-903,-16-11-3225,0-13-516,0 13-129,-8-24-516</inkml:trace>
          <inkml:trace contextRef="#ctx0" brushRef="#br0" timeOffset="-584.0742">2433 3288 2709,'0'0'4515,"0"0"-645,0 0-1548,29 3 0,-29-3-516,18 0-129,-18 0-516,34-8 0,-34 8-387,37-9 0,-21 0-258,7 4-129,-3 0 0,1 2-129,-21 3-129,29-6 0,-29 6-129,20-5-129,-20 5-258,0 0-387,27 2-1419,-27-2-2580,0 0-129,0 0-516,0 0 129</inkml:trace>
          <inkml:trace contextRef="#ctx0" brushRef="#br0" timeOffset="-996.1265">2335 3012 1,'0'0'4256,"17"-13"517,-17 13-258,0 0-2064,0 0-774,2 16-258,-2-16-387,1 16-129,-1-16-258,3 19 129,-3-19-387,4 25 0,-4-9-129,5 7 0,-3 6-129,-2 1 129,1 1 0,-1 5 0,2 0 0,-1-5-258,2 4 258,-3-7-258,0-6 129,4-1-129,0-7 0,0 1 0,-4-15 0,16 20 0,-16-20 0,15 9 0,-15-9 0,24 2 129,-10 0-258,5-2 258,-1 0-129,3 0 0,6 0 0,-2 0 129,0 0-129,0 0 0,1 0 129,-1 0-129,-4 0 129,3 0-129,-5 0 0,0 1 129,-3-1-129,0 0 0,-1-1 0,-15 1-258,28 0-129,-28 0-1032,15-14-3225,-15 14-258,0 0-387,-8-24-258</inkml:trace>
        </inkml:traceGroup>
        <inkml:traceGroup>
          <inkml:annotationXML>
            <emma:emma xmlns:emma="http://www.w3.org/2003/04/emma" version="1.0">
              <emma:interpretation id="{8CAAB95E-7904-4077-A726-191AADE92612}" emma:medium="tactile" emma:mode="ink">
                <msink:context xmlns:msink="http://schemas.microsoft.com/ink/2010/main" type="inkWord" rotatedBoundingBox="9393,5993 11530,6282 11405,7206 9268,6916"/>
              </emma:interpretation>
              <emma:one-of disjunction-type="recognition" id="oneOf1">
                <emma:interpretation id="interp5" emma:lang="en-US" emma:confidence="0">
                  <emma:literal>(20)</emma:literal>
                </emma:interpretation>
                <emma:interpretation id="interp6" emma:lang="en-US" emma:confidence="0">
                  <emma:literal>(2.0)</emma:literal>
                </emma:interpretation>
                <emma:interpretation id="interp7" emma:lang="en-US" emma:confidence="0">
                  <emma:literal>(3.0)</emma:literal>
                </emma:interpretation>
                <emma:interpretation id="interp8" emma:lang="en-US" emma:confidence="0">
                  <emma:literal>(2¢)</emma:literal>
                </emma:interpretation>
                <emma:interpretation id="interp9" emma:lang="en-US" emma:confidence="0">
                  <emma:literal>(Pic)</emma:literal>
                </emma:interpretation>
              </emma:one-of>
            </emma:emma>
          </inkml:annotationXML>
          <inkml:trace contextRef="#ctx0" brushRef="#br1" timeOffset="775210.7283">8223 3978 3999,'38'-8'5031,"-38"8"-129,17 0-387,-17 0-2322,-2 22-1806,-7-3-129,-5 0-129,0 8 0,-3-3-258,0-1-129,9 6-645,-7-15-1161,8 2-2322,7-16-516,0 16-129</inkml:trace>
          <inkml:trace contextRef="#ctx0" brushRef="#br1" timeOffset="775586.776">8689 3544 3612,'14'-18'4128,"-14"4"-2064,0 14-516,0 0 258,0 0-387,0 0-129,0 0-387,-21 6-129,21-6-129,-36 15 0,13 1-129,-6-2 0,-3 5-129,-3 3 0,6 7 0,0 1-129,8 9 0,1-2-129,15 0 258,5 1-387,1 0 258,17-5-258,6-3 0,9-4 0,5-8-258,5-2-774,-8-10-2580,8-4-1032,-5-2-516,-3-11 0</inkml:trace>
          <inkml:trace contextRef="#ctx0" brushRef="#br1" timeOffset="775870.3121">8902 3348 4128,'47'-4'5031,"-23"7"-129,8 14-387,-3 5-3096,5 19-774,-11 5-129,9 11-258,-8 6 0,-6 8 0,-7 2-258,-8-6 129,-3 2-129,-8-9 0,-9-7 0,-2-9-129,-1-2-645,-9-17-3354,8-5-516,6-8-129,15-12-387</inkml:trace>
          <inkml:trace contextRef="#ctx0" brushRef="#br1" timeOffset="774578.6481">7627 3565 3612,'14'-3'4515,"-14"3"-1806,0 0-516,10 11-387,-1 12-129,-9-6-645,7 20 0,-7-6-516,2 10 0,-2-2-258,0 3-129,-3-2 0,0-1-129,-2-3 0,3-7-258,2-2-387,0-27-1290,-5 25-2322,5-25-387,0 0-258</inkml:trace>
          <inkml:trace contextRef="#ctx0" brushRef="#br1" timeOffset="774186.0982">7465 3291 774,'0'0'3225,"-20"-6"-258,6 6-516,14 0-516,-35 6-258,15 7-516,-9-2 129,3 13-516,-13-4 129,2 15-258,-6 3 0,1 11-258,-1 6 0,7 10 0,1-2 0,16 4-129,6-5-129,13-4 129,4-8-258,20-7 129,8-12-258,6-10-129,6 2-516,-9-18-1677,0 1-1935,-2-6-258,-2 0-258</inkml:trace>
          <inkml:trace contextRef="#ctx0" brushRef="#br1" timeOffset="774974.1982">7628 3508 2193,'9'-51'4773,"2"31"129,-1 5-258,8-4-2322,7 19-1290,-4 0-387,12 3-129,-2 13-129,6 8-129,1 6 0,3 5-129,-4 8-129,-5 2 0,-1 6-129,-12 2 258,-8 1-258,-9 1 129,-2-2-258,-13-2 258,-9-8 0,-6-6 0,-2-6 0,-3-7 0,-6-8 258,7-8-258,-2-7 129,2-1-129,1-1 129,4-9-129,2-1 0,9-1-129,16 12-258,-24-25-645,24 25-3354,0 0-387,4-15-258,-4 15 0</inkml:trace>
        </inkml:traceGroup>
      </inkml:traceGroup>
    </inkml:traceGroup>
    <inkml:traceGroup>
      <inkml:annotationXML>
        <emma:emma xmlns:emma="http://www.w3.org/2003/04/emma" version="1.0">
          <emma:interpretation id="{BC843E41-524A-4AFA-A670-5B476BA0AC01}" emma:medium="tactile" emma:mode="ink">
            <msink:context xmlns:msink="http://schemas.microsoft.com/ink/2010/main" type="paragraph" rotatedBoundingBox="2170,6604 4687,6591 4690,7275 2174,72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01DB3F-073B-4F72-9DBD-808EADAE7F9B}" emma:medium="tactile" emma:mode="ink">
              <msink:context xmlns:msink="http://schemas.microsoft.com/ink/2010/main" type="line" rotatedBoundingBox="2170,6604 4687,6591 4690,7275 2174,7288"/>
            </emma:interpretation>
          </emma:emma>
        </inkml:annotationXML>
        <inkml:traceGroup>
          <inkml:annotationXML>
            <emma:emma xmlns:emma="http://www.w3.org/2003/04/emma" version="1.0">
              <emma:interpretation id="{C41C5C47-748C-43DB-AF22-0C3428488F09}" emma:medium="tactile" emma:mode="ink">
                <msink:context xmlns:msink="http://schemas.microsoft.com/ink/2010/main" type="inkWord" rotatedBoundingBox="2170,6660 2606,6657 2609,7192 2173,7195"/>
              </emma:interpretation>
              <emma:one-of disjunction-type="recognition" id="oneOf2">
                <emma:interpretation id="interp10" emma:lang="en-US" emma:confidence="0">
                  <emma:literal>\</emma:literal>
                </emma:interpretation>
                <emma:interpretation id="interp11" emma:lang="en-US" emma:confidence="0">
                  <emma:literal>|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`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8287.5524">-114 3778 903,'7'-17'4128,"-7"17"645,0 0-258,24 6-2064,-24-6-645,21 39-387,-7-16-258,12 24 0,-2-7-387,11 11-129,-2-4-258,5 7 129,-5-7-387,0 0 129,1-8-258,-5-8 129,-5-5-129,-6-6 0,-4-6-258,-14-14-1032,25 2-3096,-25-2-516,6-14-129,-6 14-645</inkml:trace>
        </inkml:traceGroup>
        <inkml:traceGroup>
          <inkml:annotationXML>
            <emma:emma xmlns:emma="http://www.w3.org/2003/04/emma" version="1.0">
              <emma:interpretation id="{6C89E60C-1229-4EFB-A149-0578A0B46118}" emma:medium="tactile" emma:mode="ink">
                <msink:context xmlns:msink="http://schemas.microsoft.com/ink/2010/main" type="inkWord" rotatedBoundingBox="4185,6593 4686,6591 4690,7275 4189,7278"/>
              </emma:interpretation>
              <emma:one-of disjunction-type="recognition" id="oneOf3">
                <emma:interpretation id="interp15" emma:lang="en-US" emma:confidence="0">
                  <emma:literal>/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'</emma:literal>
                </emma:interpretation>
                <emma:interpretation id="interp18" emma:lang="en-US" emma:confidence="0">
                  <emma:literal>l</emma:literal>
                </emma:interpretation>
                <emma:interpretation id="interp1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9111.6567">2381 3721 3096,'14'-13'4386,"-7"-3"-903,-7 16-516,0 0-645,0 0-387,0 0-516,0 0-387,-14 11-387,-1 18 0,-6 1-387,-7 11 0,-7 3 0,-5 13 0,-6 2-129,-3 5 129,-1-2 0,6 1 129,0-10 0,8 1 0,5-11-129,8-10 0,7-6 0,10-10-129,6-17 129,0 0-258,0 0-129,11-3 129,-11 3-129,19-26-129,-19 26-387,17-37-1290,-17 37-2838,7-21-129,-7 21-129,0-17-645</inkml:trace>
        </inkml:traceGroup>
      </inkml:traceGroup>
    </inkml:traceGroup>
    <inkml:traceGroup>
      <inkml:annotationXML>
        <emma:emma xmlns:emma="http://www.w3.org/2003/04/emma" version="1.0">
          <emma:interpretation id="{E5CBEAEC-33B9-48FE-9A43-0B6B839D28F6}" emma:medium="tactile" emma:mode="ink">
            <msink:context xmlns:msink="http://schemas.microsoft.com/ink/2010/main" type="paragraph" rotatedBoundingBox="2409,7845 5316,7715 5344,8319 2436,84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EE5259-39F0-4546-8E21-528D072CD148}" emma:medium="tactile" emma:mode="ink">
              <msink:context xmlns:msink="http://schemas.microsoft.com/ink/2010/main" type="line" rotatedBoundingBox="2409,7845 5316,7715 5344,8319 2436,8449"/>
            </emma:interpretation>
          </emma:emma>
        </inkml:annotationXML>
        <inkml:traceGroup>
          <inkml:annotationXML>
            <emma:emma xmlns:emma="http://www.w3.org/2003/04/emma" version="1.0">
              <emma:interpretation id="{F7AF35FB-EE3E-4101-BA3B-35499D6E58EE}" emma:medium="tactile" emma:mode="ink">
                <msink:context xmlns:msink="http://schemas.microsoft.com/ink/2010/main" type="inkWord" rotatedBoundingBox="2717,7770 2899,8331 2560,8441 2378,7880"/>
              </emma:interpretation>
              <emma:one-of disjunction-type="recognition" id="oneOf4">
                <emma:interpretation id="interp20" emma:lang="en-US" emma:confidence="1">
                  <emma:literal>D</emma:literal>
                </emma:interpretation>
                <emma:interpretation id="interp21" emma:lang="en-US" emma:confidence="0">
                  <emma:literal>B</emma:literal>
                </emma:interpretation>
                <emma:interpretation id="interp22" emma:lang="en-US" emma:confidence="0">
                  <emma:literal>e</emma:literal>
                </emma:interpretation>
                <emma:interpretation id="interp23" emma:lang="en-US" emma:confidence="0">
                  <emma:literal>P</emma:literal>
                </emma:interpretation>
                <emma:interpretation id="interp2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.16937E6">127 5001 4644,'-1'-17'4902,"3"3"0,-2 14-129,30-8-2838,-30 8-258,42-1-645,-19 1 0,12 7-387,-4 4-129,6 8-258,-3 8-129,3 3 0,1 0-129,-7 1 0,1 3 0,-9 1 0,1 2 258,-10 2-387,-3-2 387,-11 1-258,-5-1 129,-11-6-129,-7 2 129,-5-4-129,-6-14 0,1-4 0,-3-4 129,6-4 0,1-3 0,10 0 0,0-6 129,19 6-129,-23-15-129,23 15-129,0 0-516,0 0-3483,10-7-645,-10 7-516,36 0-387</inkml:trace>
          <inkml:trace contextRef="#ctx0" brushRef="#br0" timeOffset="1.16895E6">208 5063 1935,'0'0'4515,"0"0"0,0 0-1032,0 0-387,0 0-774,0 0-516,-11-17-387,11 17-516,0 0 0,5 11-387,-5-11 0,10 31-129,-4-7-129,1 13 0,-3 0-129,3 2 0,-2 6 129,-2 0-129,1-3 129,-1-3-258,1-3 129,-4-10-387,2-4 129,-2-22-387,5 20-645,-5-20-2580,0-9-1290,0-11 0,0-4-645</inkml:trace>
        </inkml:traceGroup>
        <inkml:traceGroup>
          <inkml:annotationXML>
            <emma:emma xmlns:emma="http://www.w3.org/2003/04/emma" version="1.0">
              <emma:interpretation id="{4365108E-1D70-4EE0-AA75-059FA38CFD15}" emma:medium="tactile" emma:mode="ink">
                <msink:context xmlns:msink="http://schemas.microsoft.com/ink/2010/main" type="inkWord" rotatedBoundingBox="3218,7881 4571,7786 4608,8315 3255,8409"/>
              </emma:interpretation>
              <emma:one-of disjunction-type="recognition" id="oneOf5">
                <emma:interpretation id="interp25" emma:lang="en-US" emma:confidence="1">
                  <emma:literal>with</emma:literal>
                </emma:interpretation>
                <emma:interpretation id="interp26" emma:lang="en-US" emma:confidence="0">
                  <emma:literal>withe</emma:literal>
                </emma:interpretation>
                <emma:interpretation id="interp27" emma:lang="en-US" emma:confidence="0">
                  <emma:literal>writhe</emma:literal>
                </emma:interpretation>
                <emma:interpretation id="interp28" emma:lang="en-US" emma:confidence="0">
                  <emma:literal>width</emma:literal>
                </emma:interpretation>
                <emma:interpretation id="interp29" emma:lang="en-US" emma:confidence="0">
                  <emma:literal>witch</emma:literal>
                </emma:interpretation>
              </emma:one-of>
            </emma:emma>
          </inkml:annotationXML>
          <inkml:trace contextRef="#ctx0" brushRef="#br0" timeOffset="1.17009E6">948 5186 4644,'0'0'4773,"18"-9"0,-18 9-258,12 12-2838,-12-12-387,9 22-258,-9-5-387,7 9 129,-6-4 0,6 8-516,-6-5 258,6 1-387,-2-1 129,3-5-258,-2-6 258,-6-14-387,18 21 0,-18-21 129,21 0 129,-21 0 0,23-33-258,-10 9 129,-2-1-129,6-5 129,-3 2-129,-2-2 129,-1 5-258,-1 1 129,-10 24-129,21-29-387,-21 29-1032,12 0-2838,-12 0-387,0 0-387,6 11-258</inkml:trace>
          <inkml:trace contextRef="#ctx0" brushRef="#br0" timeOffset="1.17044E6">1148 5172 8256,'0'0'5160,"0"0"-516,0 0 129,0 0-3999,12 19-258,-3 3 0,7 10-258,-4-2 129,3 3-387,4 0 258,-6-3-258,0-8 258,0 0-387,1-3 387,-14-19-258,26 6 0,-26-6 0,24-14-129,-16-6 258,5-4-258,-4-7 129,1 0-129,-2 0 0,1 4-387,-9-7-645,14 13-3354,-10 5-516,-4 16 0,1-14-387</inkml:trace>
          <inkml:trace contextRef="#ctx0" brushRef="#br0" timeOffset="1.17068E6">1501 5202 9804,'0'0'5418,"8"-17"-645,-8 17 129,0 0-3999,0 0-258,16 11-387,-11 6-129,-2 3 0,-3 4-129,7 5 129,-4-6-387,1 7 0,-4-10-774,12 3-3483,-10-9-387,-2-14-129,0 0-516</inkml:trace>
          <inkml:trace contextRef="#ctx0" brushRef="#br0" timeOffset="1.17086E6">1614 5025 9804,'-16'-24'4773,"16"24"-129,0 0-516,0 0-4902,0 0-3741,0 0-129,-4 10-387,4-10-258</inkml:trace>
          <inkml:trace contextRef="#ctx0" brushRef="#br0" timeOffset="1.1713E6">1660 5278 9288,'0'0'5160,"23"-6"0,0-1-645,13 6-3741,-3-7-387,8 2-645,5 6-1161,-10 0-3096,-3-5-387,-6-2-258,-8-3-387</inkml:trace>
          <inkml:trace contextRef="#ctx0" brushRef="#br0" timeOffset="1.17112E6">1798 4953 8643,'14'-20'5160,"-14"20"-387,1 17-258,0 9-3870,-1 2-129,0 19-129,0-3-129,0 10-129,0-1 258,0-4-387,0 0 258,2-5-387,-2-3 0,4-19-1032,11 2-3225,-15-24-258,6 19-645,-6-19 0</inkml:trace>
          <inkml:trace contextRef="#ctx0" brushRef="#br0" timeOffset="1.17172E6">1997 4917 9030,'17'-10'5289,"-8"20"-258,-3 9-258,5 17-3612,-11-2-516,7 17-129,-6-6-129,5 9-258,-3-2 129,1-7-129,0-5 0,2-8-129,1-8 258,-7-24-258,23 22 129,-23-22 0,24-8-258,-9-7 129,-1-8-129,2 1 258,-7 3-387,8 0 258,-7 4-129,-10 15 129,18-14 0,-18 14-129,18 7 129,-18-7 0,17 32 129,-13-10-129,6 0 129,2 2-129,-3-2 129,-4-3-258,4-4 0,-9-15-1032,15 14-3870,-15-14 258,0 0-774,0 0-258</inkml:trace>
        </inkml:traceGroup>
        <inkml:traceGroup>
          <inkml:annotationXML>
            <emma:emma xmlns:emma="http://www.w3.org/2003/04/emma" version="1.0">
              <emma:interpretation id="{44A68A45-6166-4970-92E8-6544D063F63F}" emma:medium="tactile" emma:mode="ink">
                <msink:context xmlns:msink="http://schemas.microsoft.com/ink/2010/main" type="inkWord" rotatedBoundingBox="5283,7709 5345,8301 4915,8346 4853,7754"/>
              </emma:interpretation>
              <emma:one-of disjunction-type="recognition" id="oneOf6">
                <emma:interpretation id="interp30" emma:lang="en-US" emma:confidence="1">
                  <emma:literal>Z</emma:literal>
                </emma:interpretation>
                <emma:interpretation id="interp31" emma:lang="en-US" emma:confidence="0">
                  <emma:literal>z</emma:literal>
                </emma:interpretation>
                <emma:interpretation id="interp32" emma:lang="en-US" emma:confidence="0">
                  <emma:literal>E</emma:literal>
                </emma:interpretation>
                <emma:interpretation id="interp33" emma:lang="en-US" emma:confidence="0">
                  <emma:literal>¥</emma:literal>
                </emma:interpretation>
                <emma:interpretation id="interp34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1.17264E6">2578 4943 10191,'21'-35'5676,"14"19"-387,1-4 0,20 6-4128,-8-5-258,7 11-387,-2 0-387,-9 6-903,2 8-4257,-26 5-258,-11 7-387,-10-2-387</inkml:trace>
          <inkml:trace contextRef="#ctx0" brushRef="#br0" timeOffset="1.17221E6">2608 4914 8643,'17'-6'5418,"-17"6"-387,0 0-258,18 24-3483,-18-8-516,0 11-387,0 4-129,0 7 0,0 6-258,0 2 129,0 3 0,0-2-129,3-1 258,1-7-387,0-2 387,3-7-387,2-6 387,5-10-258,1-5 0,9-4 129,2-5 0,5-2-129,-2-6 0,6 0 129,-2 1-129,-1-1 0,0 2-129,-4-2-387,0 8-387,-28 0-3096,36-5-1161,-36 5-129,24-9-387</inkml:trace>
          <inkml:trace contextRef="#ctx0" brushRef="#br0" timeOffset="1.17242E6">2693 5248 9288,'-1'-16'5289,"26"-2"-129,-1 6-516,16 7-3483,-5-6-645,5 2-258,1 9-387,-13-8-774,8 8-2709,-19 0-1290,1 2-387,-18-2-258</inkml:trace>
        </inkml:traceGroup>
      </inkml:traceGroup>
    </inkml:traceGroup>
    <inkml:traceGroup>
      <inkml:annotationXML>
        <emma:emma xmlns:emma="http://www.w3.org/2003/04/emma" version="1.0">
          <emma:interpretation id="{FC9DFDAB-745D-466F-8DAB-E40340A7D0CE}" emma:medium="tactile" emma:mode="ink">
            <msink:context xmlns:msink="http://schemas.microsoft.com/ink/2010/main" type="paragraph" rotatedBoundingBox="1673,8635 5103,8575 5120,9581 1691,9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58129-C78B-4BD7-81B3-0B4B69DDD437}" emma:medium="tactile" emma:mode="ink">
              <msink:context xmlns:msink="http://schemas.microsoft.com/ink/2010/main" type="inkBullet" rotatedBoundingBox="1673,8635 2678,8618 2694,9538 1689,9555"/>
            </emma:interpretation>
            <emma:one-of disjunction-type="recognition" id="oneOf7">
              <emma:interpretation id="interp35" emma:lang="en-US" emma:confidence="0">
                <emma:literal>↳</emma:literal>
              </emma:interpretation>
            </emma:one-of>
          </emma:emma>
        </inkml:annotationXML>
        <inkml:trace contextRef="#ctx0" brushRef="#br2" timeOffset="1.18481E6">-281 5731 3354,'-11'0'4773,"-9"13"-129,-9 7-129,-20 4-2451,19 24-387,-23-6-129,18 19-258,-10-5-258,21 9-258,-1 4-387,24 3 129,8-2-258,22-3-387,30 8-645,2-10-3870,27 1 0,12-11-516,12-5-387</inkml:trace>
        <inkml:trace contextRef="#ctx0" brushRef="#br2" timeOffset="1.1788E6">-4 6077 4128,'-10'-34'4902,"10"34"0,0-23-258,-2 2-2580,2 21-258,14-9-516,8 9-129,0 0-258,10 5-258,2-2-258,5 8 0,1 3-129,0 1 0,-2 3-258,2 0 129,-9 4-129,-4 4 0,-7 6 0,-8-2 0,-5 1 0,-7 8 0,-7-2 0,-12-4 0,-3 6 129,-8-5 0,-3-2 0,0-7 0,1 0 0,0-7 0,7-1 0,3-5-129,9-7 0,13-5-129,0 14-774,0-14-3741,18 6-387,0-6-129,6 0-516</inkml:trace>
        <inkml:trace contextRef="#ctx0" brushRef="#br2" timeOffset="1.17839E6">35 6080 3999,'0'0'4902,"0"0"-387,-10 17-516,10-17-1548,3 21-387,-3-21-645,14 26-129,-13-9-387,12 11-258,-9-5-129,5 10-129,-5-1-258,1 1 129,-3 2-129,-1 2 0,1-11 0,-2 1-258,1-3-129,-1-5-387,8-2-258,-8-17-2064,0 0-1935,0 0 0,0 0-516,10-9 0</inkml:trace>
      </inkml:traceGroup>
      <inkml:traceGroup>
        <inkml:annotationXML>
          <emma:emma xmlns:emma="http://www.w3.org/2003/04/emma" version="1.0">
            <emma:interpretation id="{D720E4D8-EEF7-41AC-9CFF-965F93FDAF08}" emma:medium="tactile" emma:mode="ink">
              <msink:context xmlns:msink="http://schemas.microsoft.com/ink/2010/main" type="line" rotatedBoundingBox="3243,8697 5104,8664 5120,9581 3259,9614"/>
            </emma:interpretation>
          </emma:emma>
        </inkml:annotationXML>
        <inkml:traceGroup>
          <inkml:annotationXML>
            <emma:emma xmlns:emma="http://www.w3.org/2003/04/emma" version="1.0">
              <emma:interpretation id="{FED32E10-2344-48A3-8619-A307D177F9D3}" emma:medium="tactile" emma:mode="ink">
                <msink:context xmlns:msink="http://schemas.microsoft.com/ink/2010/main" type="inkWord" rotatedBoundingBox="3249,8791 3970,8825 3945,9367 3225,9334"/>
              </emma:interpretation>
              <emma:one-of disjunction-type="recognition" id="oneOf8">
                <emma:interpretation id="interp36" emma:lang="en-US" emma:confidence="0">
                  <emma:literal>17</emma:literal>
                </emma:interpretation>
                <emma:interpretation id="interp37" emma:lang="en-US" emma:confidence="0">
                  <emma:literal>in</emma:literal>
                </emma:interpretation>
                <emma:interpretation id="interp38" emma:lang="en-US" emma:confidence="0">
                  <emma:literal>is</emma:literal>
                </emma:interpretation>
                <emma:interpretation id="interp39" emma:lang="en-US" emma:confidence="0">
                  <emma:literal>n</emma:literal>
                </emma:interpretation>
                <emma:interpretation id="interp40" emma:lang="en-US" emma:confidence="0">
                  <emma:literal>47</emma:literal>
                </emma:interpretation>
              </emma:one-of>
            </emma:emma>
          </inkml:annotationXML>
          <inkml:trace contextRef="#ctx0" brushRef="#br2" timeOffset="1.18189E6">966 6056 4644,'0'-27'5160,"0"10"-258,0 3-129,-4-8-2580,4 22-516,0-19-645,0 19 0,0 0-387,14 20-129,-9 1-258,1 10 129,-2 4-129,1 8-129,1 0 0,0-1 0,-1-3 0,-3 3-129,3-9 129,-2-2 0,0-7-258,0-3 258,-2-4-258,-1-17-129,0 25-129,0-25-258,0 16-258,0-16-1419,0 0-2322,0 0-387,0 0-258,-11-7 0</inkml:trace>
          <inkml:trace contextRef="#ctx0" brushRef="#br2" timeOffset="1.18241E6">999 6035 4773,'9'-14'5160,"-9"14"-258,11-19 0,-4 1-2580,8 18-903,-15 0 0,28-8-387,-13 0-258,12 8-258,1-8-129,1 7 0,6-6-129,-2 6-129,8-8 0,0 1 0,1 2 0,-1 0-129,-5 3 129,3 3-129,-11 0 0,0 0 0,-9 7 0,1 6 0,-20-13 0,18 27 0,-13-11 0,-2-2 0,1 3 0,-2 4 129,-2-2-129,0 5 0,0-1 0,0 6 0,0 0-129,0 0 258,0-2-258,0 3 129,1-4 0,-1-1 0,6-11 0,-4 4 129,-2-18-258,10 20 0,-10-20-258,0 0-129,11 20-387,-11-20-645,0 0-3354,16 0-258,-16 0-129,16 2-516</inkml:trace>
        </inkml:traceGroup>
        <inkml:traceGroup>
          <inkml:annotationXML>
            <emma:emma xmlns:emma="http://www.w3.org/2003/04/emma" version="1.0">
              <emma:interpretation id="{DBC1CE30-5A71-4F79-A19D-DDF3662EA129}" emma:medium="tactile" emma:mode="ink">
                <msink:context xmlns:msink="http://schemas.microsoft.com/ink/2010/main" type="inkWord" rotatedBoundingBox="4359,8523 5263,8806 5011,9608 4108,9324"/>
              </emma:interpretation>
              <emma:one-of disjunction-type="recognition" id="oneOf9">
                <emma:interpretation id="interp41" emma:lang="en-US" emma:confidence="1">
                  <emma:literal>E)</emma:literal>
                </emma:interpretation>
                <emma:interpretation id="interp42" emma:lang="en-US" emma:confidence="0">
                  <emma:literal>El</emma:literal>
                </emma:interpretation>
                <emma:interpretation id="interp43" emma:lang="en-US" emma:confidence="0">
                  <emma:literal>Ed</emma:literal>
                </emma:interpretation>
                <emma:interpretation id="interp44" emma:lang="en-US" emma:confidence="0">
                  <emma:literal>EH)</emma:literal>
                </emma:interpretation>
                <emma:interpretation id="interp45" emma:lang="en-US" emma:confidence="0">
                  <emma:literal>ED)</emma:literal>
                </emma:interpretation>
              </emma:one-of>
            </emma:emma>
          </inkml:annotationXML>
          <inkml:trace contextRef="#ctx0" brushRef="#br2" timeOffset="1.1829E6">1944 6042 9546,'18'-18'5289,"-1"6"-258,-13-5-645,10 17-3096,-14 0-387,17 11-129,-17-11-258,16 28-129,-7-9-129,-1 6-129,-2 0 0,-2 8-129,-3 1 0,-1 1 129,0-3-129,-1 8 0,-5 0 0,2-5 129,1-1-129,3-7 129,0-2 0,0-4-129,7-4 129,-7-17-129,27 14 0,-9-10 0,1-3 129,-1-1-129,6 0 0,0-1 0,-2-6-129,0 1 129,2 0-129,-6 3 0,4 1-258,-3-1-129,1 3-258,-20 0-387,26 0-1935,-26 0-1935,0 0-258,0 0-129,0 0-387</inkml:trace>
          <inkml:trace contextRef="#ctx0" brushRef="#br2" timeOffset="1.18318E6">2050 6234 8514,'-20'-23'5547,"20"4"-516,0 19-129,14-20-3612,10 18-258,-3-9-387,14 8-129,-5-2-129,4 4-129,-2-2-129,1 3-129,-2 0 0,-7 0-129,-1 0-258,-23 0-258,24 9-258,-24-9-1290,0 0-2580,0 0-516,0 0-129,-25-6-129</inkml:trace>
          <inkml:trace contextRef="#ctx0" brushRef="#br2" timeOffset="1.18341E6">2054 5998 6321,'-31'-33'5160,"20"14"0,11 19-387,-10-35-2838,20 32-387,0-13-387,16 11-258,2-7-258,14 4-258,-2-2 0,6 6-258,-7-2 0,2-2 0,-10 5-258,-5 3-258,-1 14-774,-25-14-3741,0 26-258,0-26-387,-11 33-258</inkml:trace>
          <inkml:trace contextRef="#ctx0" brushRef="#br2" timeOffset="1.18533E6">2522 5771 7740,'20'0'5418,"-4"12"-129,1 2-387,15 13-3225,-11 2-516,21 12-258,-5 4-258,1 15-129,-2 4-258,-6 8-129,-15 5 0,-12 4-129,-3 1-387,-24-9-516,4 2-4128,-24-13-129,3-4-258,-6-15-387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3:25:27.6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C8A4832-E128-4E41-9EA3-10C1454A9A4F}" emma:medium="tactile" emma:mode="ink">
          <msink:context xmlns:msink="http://schemas.microsoft.com/ink/2010/main" type="writingRegion" rotatedBoundingBox="3901,4022 1990,6518 1475,6124 3386,3628"/>
        </emma:interpretation>
      </emma:emma>
    </inkml:annotationXML>
    <inkml:traceGroup>
      <inkml:annotationXML>
        <emma:emma xmlns:emma="http://www.w3.org/2003/04/emma" version="1.0">
          <emma:interpretation id="{795A1AA1-5336-4F0A-887D-FB200079FB97}" emma:medium="tactile" emma:mode="ink">
            <msink:context xmlns:msink="http://schemas.microsoft.com/ink/2010/main" type="paragraph" rotatedBoundingBox="3901,4022 1990,6518 1475,6124 3386,3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1C423A-4181-46C4-92B8-68E918BF053D}" emma:medium="tactile" emma:mode="ink">
              <msink:context xmlns:msink="http://schemas.microsoft.com/ink/2010/main" type="line" rotatedBoundingBox="3901,4022 1990,6518 1475,6124 3386,3628"/>
            </emma:interpretation>
          </emma:emma>
        </inkml:annotationXML>
        <inkml:traceGroup>
          <inkml:annotationXML>
            <emma:emma xmlns:emma="http://www.w3.org/2003/04/emma" version="1.0">
              <emma:interpretation id="{37028C20-B240-4451-BB51-812269C6352D}" emma:medium="tactile" emma:mode="ink">
                <msink:context xmlns:msink="http://schemas.microsoft.com/ink/2010/main" type="inkWord" rotatedBoundingBox="3901,4022 1990,6518 1475,6124 3386,3628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Doc</emma:literal>
                </emma:interpretation>
                <emma:interpretation id="interp2" emma:lang="en-US" emma:confidence="0">
                  <emma:literal>pc</emma:literal>
                </emma:interpretation>
                <emma:interpretation id="interp3" emma:lang="en-US" emma:confidence="0">
                  <emma:literal>bcc</emma:literal>
                </emma:interpretation>
                <emma:interpretation id="interp4" emma:lang="en-US" emma:confidence="0">
                  <emma:literal>pic</emma:literal>
                </emma:interpretation>
              </emma:one-of>
            </emma:emma>
          </inkml:annotationXML>
          <inkml:trace contextRef="#ctx0" brushRef="#br0">-597 2948 1161,'0'0'4515,"18"-18"129,-18 18-129,14-23-2322,9 23-387,-23 0-516,46-8-258,-23 5 0,13 3-516,-7 0-129,10 5 0,-3 2-129,1 8-129,-5-2 0,0 9 0,-5-3 0,1 3 0,-4 3-129,1 0 258,-7 4-258,-2 2 129,-7 4-129,-5-2 0,-4-3 258,-1 7-129,-11-4 0,-8 3 0,-4-6 0,-3 0-129,-8-10 258,-2 2-258,-3-4 0,-3-5 129,4-2-129,1-6 129,3-5 0,8 0 0,3 0 0,7 0 0,17 0-129,0 0 129,-10-18-129,10 18-129,20-4-129,-3-3-903,17 7-3612,-7 0 0,4 3-645,-5-3-129</inkml:trace>
          <inkml:trace contextRef="#ctx0" brushRef="#br0" timeOffset="-516.0654">-432 2934 645,'0'-22'3741,"0"22"0,-12-13-1548,12 13 0,0 0-258,0 0-258,-24 2-129,24 15-258,0-17-258,-10 41-129,3-16-129,6 19 129,-7-2-387,8 10 0,-3-2 129,3 6-129,1-7-129,-1-2-258,0-6 258,2-10-258,5-4 0,-5-7-129,4-5-129,-6-15-129,0 0-258,0 0-645,15 4-1161,-15-12-2193,0-10-516,-4-7-129,-3-2-258</inkml:trace>
          <inkml:trace contextRef="#ctx0" brushRef="#br0" timeOffset="-4348.5522">1394 982 774,'8'0'3999,"-8"0"129,0 0-1032,0 0-645,0 0-129,0-14-903,0 14-258,0 0-258,0 0-129,-14-19-129,14 19 0,0 0-258,-21-17-129,21 17 0,-18-8 0,18 8-129,-22-6 129,6 3-258,16 3 129,-32 0-129,17 0 129,-3 3-129,-7 5 0,-2 0 0,2 4 0,-3 2 0,2 2 0,1 7-129,-2-3 129,2 0 0,2 4 0,3 1 0,1-3 0,2 7 129,3-4-258,0 2 258,3 2-258,2-1 258,5 3-129,0-3 0,4 8 0,0-7 0,10 6 129,2-8 0,7-3 129,0 1-258,5-3 129,2-7 0,6-3-129,-1-4 129,4-6-129,-2-1 129,-2 1-129,-1-4 129,-4 1 0,0-4 0,-6-3-129,-2 2 129,-3-1-129,-15 7 129,17-14-129,-17 14 0,7-18 0,-7 18-129,0-14-387,0 14-1419,0 0-2709,0 0-387,0 0-258,-14 8-387</inkml:trace>
          <inkml:trace contextRef="#ctx0" brushRef="#br0" timeOffset="-1808.2296">843 1889 2193,'0'0'3612,"0"0"-774,14-8-516,-14 8-903,0 0 0,0 0-516,0 0 0,0 0-387,0 0 129,0 0-129,0 0 0,0 0 129,0 0-258,-7 8 0,7-8 0,-17 32-129,5-12 129,-6 5-129,-3 3 0,-11 6-129,0 5 129,-9 2-129,0 2 129,-4-2 129,3 5-258,-1-10 129,7 2-129,0-5 129,9-6-129,3-7 0,12-1 0,12-19-129,-18 17 129,18-17-129,0 0 129,0 0-129,4-11 0,-4 11 0,18-23-129,-3 17-645,-15 6-3096,20-21-903,-20 21-129,21-23-516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12-08T17:19:39.2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E47A35A-0EF0-47E5-B114-3A4CD28564EB}" emma:medium="tactile" emma:mode="ink">
          <msink:context xmlns:msink="http://schemas.microsoft.com/ink/2010/main" type="writingRegion" rotatedBoundingBox="7038,17959 8091,18043 8055,18500 7001,18416"/>
        </emma:interpretation>
      </emma:emma>
    </inkml:annotationXML>
    <inkml:traceGroup>
      <inkml:annotationXML>
        <emma:emma xmlns:emma="http://www.w3.org/2003/04/emma" version="1.0">
          <emma:interpretation id="{BEE4F8F0-B4B6-4B88-8320-8A1DA97E9B16}" emma:medium="tactile" emma:mode="ink">
            <msink:context xmlns:msink="http://schemas.microsoft.com/ink/2010/main" type="paragraph" rotatedBoundingBox="7038,17959 8091,18043 8055,18500 7001,18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08060E-099A-4071-958F-A74ED9C6488B}" emma:medium="tactile" emma:mode="ink">
              <msink:context xmlns:msink="http://schemas.microsoft.com/ink/2010/main" type="line" rotatedBoundingBox="7038,17959 8091,18043 8055,18500 7001,18416"/>
            </emma:interpretation>
          </emma:emma>
        </inkml:annotationXML>
        <inkml:traceGroup>
          <inkml:annotationXML>
            <emma:emma xmlns:emma="http://www.w3.org/2003/04/emma" version="1.0">
              <emma:interpretation id="{DE19562B-E65E-41DE-992A-8A5C539A73B8}" emma:medium="tactile" emma:mode="ink">
                <msink:context xmlns:msink="http://schemas.microsoft.com/ink/2010/main" type="inkWord" rotatedBoundingBox="7038,17959 8091,18043 8055,18500 7001,18416"/>
              </emma:interpretation>
              <emma:one-of disjunction-type="recognition" id="oneOf0">
                <emma:interpretation id="interp0" emma:lang="en-US" emma:confidence="0">
                  <emma:literal>DFE</emma:literal>
                </emma:interpretation>
                <emma:interpretation id="interp1" emma:lang="en-US" emma:confidence="0">
                  <emma:literal>DBE</emma:literal>
                </emma:interpretation>
                <emma:interpretation id="interp2" emma:lang="en-US" emma:confidence="0">
                  <emma:literal>DIE</emma:literal>
                </emma:interpretation>
                <emma:interpretation id="interp3" emma:lang="en-US" emma:confidence="0">
                  <emma:literal>DOE</emma:literal>
                </emma:interpretation>
                <emma:interpretation id="interp4" emma:lang="en-US" emma:confidence="0">
                  <emma:literal>DAE</emma:literal>
                </emma:interpretation>
              </emma:one-of>
            </emma:emma>
          </inkml:annotationXML>
          <inkml:trace contextRef="#ctx0" brushRef="#br0">27 0,'0'22,"0"-1,0-21,0 43,0-22,0-21,0 21,-21 22,21-22,0 1,0-1,0-21,0 43,0-22,0-21,0 21,0 1,0-1</inkml:trace>
          <inkml:trace contextRef="#ctx0" brushRef="#br0" timeOffset="1879.7387">49-21,'21'0,"22"0,-1 0,-20 0,-1 21,0 1,-21-1,22-21,-1 21,-21 1,0-22,0 21,21 22,-21-22,0 0,22 1,-22-1,0 22,0-22,0 0,0-21,0 22,0-1,-22-21,22 21,-21 1,-22-1,43-21,-21 0,0 0,21 0,-43 0,0 0,22 0,0 0,-1 0</inkml:trace>
          <inkml:trace contextRef="#ctx0" brushRef="#br0" timeOffset="4200.0332">454 406,'0'0,"0"-22,0 1,0 0,0-1,0 1,0 21,21-43,-21 22,0 0,0-1,0 1,0 0,-21-1,21-20,-21 42,42 0,22 0,-22 0,22-22,-1 22,-20 0,21 0,-22-21,-21 21,0 0,0 43,21-22,-21 22,0-43,0 42,0 1,0-22,0 22,0 0,0-22,0 0</inkml:trace>
          <inkml:trace contextRef="#ctx0" brushRef="#br0" timeOffset="5952.7559">838 86,'0'0,"0"42,0-20,0 20,0-20,0-1,0 22,0-22,0-21,0 21,0 22,0-22,0 1,0-1,0 1,0-22,22 21,-1-21,0 0,1 0,-1 0,0 0,1 0,-1 0,-21-21</inkml:trace>
          <inkml:trace contextRef="#ctx0" brushRef="#br0" timeOffset="7271.9234">860 278,'0'0,"21"0,0 0,-21 0,22 0,-1 0,-21 0,43 0,-1 21,-42 0</inkml:trace>
          <inkml:trace contextRef="#ctx0" brushRef="#br0" timeOffset="8751.6113">838 64,'0'0,"22"0,-22 0,42 0,-20 0,20 0,-20 0,-1 0,-21 0,21 0,1 22,-1-22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32:35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58D8E30F-169D-4CAF-93E8-05AC7115D34F}" emma:medium="tactile" emma:mode="ink">
          <msink:context xmlns:msink="http://schemas.microsoft.com/ink/2010/main" type="writingRegion" rotatedBoundingBox="18342,13301 18524,13301 18524,13983 18342,13983"/>
        </emma:interpretation>
      </emma:emma>
    </inkml:annotationXML>
    <inkml:traceGroup>
      <inkml:annotationXML>
        <emma:emma xmlns:emma="http://www.w3.org/2003/04/emma" version="1.0">
          <emma:interpretation id="{2DDAE190-E7A1-4AD0-940A-564840E14BBA}" emma:medium="tactile" emma:mode="ink">
            <msink:context xmlns:msink="http://schemas.microsoft.com/ink/2010/main" type="paragraph" rotatedBoundingBox="18342,13301 18524,13301 18524,13983 18342,13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EDF791-AA8E-4697-94CD-5430BFC45C9A}" emma:medium="tactile" emma:mode="ink">
              <msink:context xmlns:msink="http://schemas.microsoft.com/ink/2010/main" type="line" rotatedBoundingBox="18342,13301 18524,13301 18524,13983 18342,13983"/>
            </emma:interpretation>
          </emma:emma>
        </inkml:annotationXML>
        <inkml:traceGroup>
          <inkml:annotationXML>
            <emma:emma xmlns:emma="http://www.w3.org/2003/04/emma" version="1.0">
              <emma:interpretation id="{BFEEFC56-0E9D-4BA6-A8ED-8A52D9EE2757}" emma:medium="tactile" emma:mode="ink">
                <msink:context xmlns:msink="http://schemas.microsoft.com/ink/2010/main" type="inkWord" rotatedBoundingBox="18342,13301 18524,13301 18524,13983 18342,13983"/>
              </emma:interpretation>
              <emma:one-of disjunction-type="recognition" id="oneOf0">
                <emma:interpretation id="interp0" emma:lang="en-US" emma:confidence="0">
                  <emma:literal>]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18342 13323 2967,'36'-16'4644,"-16"10"-258,1 6-258,-2 7-2709,-4 7-387,5 16-516,-4 1-129,-2 13-129,-5 3 129,-1 10-129,-6 1 0,0 7 129,-2-6-129,-5-2-129,-6-3 0,-1-5-258,-2-7-258,-8-15-1290,7-3-2451,-1-10-387,1-11-387,5-3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0.1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6F8CDA7-1A26-44EC-8331-412E446E0AE6}" emma:medium="tactile" emma:mode="ink">
          <msink:context xmlns:msink="http://schemas.microsoft.com/ink/2010/main" type="writingRegion" rotatedBoundingBox="5364,4344 5353,9573 4691,9572 4702,4343"/>
        </emma:interpretation>
      </emma:emma>
    </inkml:annotationXML>
    <inkml:traceGroup>
      <inkml:annotationXML>
        <emma:emma xmlns:emma="http://www.w3.org/2003/04/emma" version="1.0">
          <emma:interpretation id="{B1CB1F24-AD38-4494-B5DE-456D8454AF66}" emma:medium="tactile" emma:mode="ink">
            <msink:context xmlns:msink="http://schemas.microsoft.com/ink/2010/main" type="paragraph" rotatedBoundingBox="5364,4344 5353,9573 4691,9572 4702,4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21420-99A6-4DCB-BE60-1EEB9D760E6B}" emma:medium="tactile" emma:mode="ink">
              <msink:context xmlns:msink="http://schemas.microsoft.com/ink/2010/main" type="line" rotatedBoundingBox="5364,4344 5353,9573 4691,9572 4702,4343"/>
            </emma:interpretation>
          </emma:emma>
        </inkml:annotationXML>
        <inkml:traceGroup>
          <inkml:annotationXML>
            <emma:emma xmlns:emma="http://www.w3.org/2003/04/emma" version="1.0">
              <emma:interpretation id="{9CEA9A2C-6B1D-4D91-AB99-1FB3CAA21504}" emma:medium="tactile" emma:mode="ink">
                <msink:context xmlns:msink="http://schemas.microsoft.com/ink/2010/main" type="inkWord" rotatedBoundingBox="4691,9572 4702,4343 5364,4344 5353,9573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ini</emma:literal>
                </emma:interpretation>
                <emma:interpretation id="interp3" emma:lang="en-US" emma:confidence="0">
                  <emma:literal>"bd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230 14 516,'15'-21'4644,"-15"21"258,0 0-258,0 0-1677,0 0-1419,0 0-387,0 10-387,0 13 0,-9 5-387,-1 9-129,-10-1 0,5 12 0,-6-6 0,0 9-129,-2-2 0,-1 2-129,-3-7 129,8 0-129,1-5 0,4-6 0,1-1 0,5-6 129,5-9-258,3-17 129,0 19-129,0-19-258,14 0-258,-11-18-1032,19 0-2709,-6-8-645,2-6-129,1-1-129</inkml:trace>
          <inkml:trace contextRef="#ctx0" brushRef="#br0" timeOffset="332.0422">298-2 258,'0'0'4128,"0"0"645,0 0-1161,0 0-1161,20 17-645,-20-17-129,21 36-387,-16-18-387,18 14-129,-9-10 0,11 12-387,-6 4 0,8-3-129,-4 0-129,7-2 129,-1 0-258,-4 1 0,-1-3 0,-3-4 0,-5-2 0,-5 5-129,3-3-129,-11-8 0,5 6-516,-8-25-516,6 37-1032,-6-37-2451,-6 25-129,6-25-387</inkml:trace>
          <inkml:trace contextRef="#ctx0" brushRef="#br0" timeOffset="600.0762">88 456 3225,'-24'-6'5160,"24"6"-258,0 0-258,0-14-2838,24 14-645,0-5-387,16 5 129,0-2-516,15 2-129,-1 2-387,-1-2-645,8 5-3741,-13 2-258,-4 4-258,-13-4-516</inkml:trace>
          <inkml:trace contextRef="#ctx0" brushRef="#br0" timeOffset="1199.6516">283 1199 3354,'0'-15'5160,"0"15"-258,0 0-129,0-25-2451,0 25-1161,8 13-129,-2 12-258,-6 0-387,4 13 0,-4 3 0,0 9-129,0 4-129,0-5 0,-1 3 0,-1 3 0,-3-4-129,3-5 129,0-6-129,0-9-129,2 0-516,0-31-2709,4 23-1290,-4-23-774,0 0 0,17-21-387</inkml:trace>
          <inkml:trace contextRef="#ctx0" brushRef="#br0" timeOffset="1900.2413">31 2397 5805,'0'0'5289,"0"0"-387,0 0-129,0 0-3483,14 35-387,-14-9-129,5 14-258,-5 4 0,5 4-129,-5-1-129,0 8 0,0-11-129,2 0 0,1-2 0,0-11-258,2-1-129,-3-12-516,12 4-903,-14-22-2967,0 0-645,0 0 0,4-16-516</inkml:trace>
          <inkml:trace contextRef="#ctx0" brushRef="#br0" timeOffset="2547.8235">28 2479 4257,'0'-41'5289,"7"24"-129,1-7-129,11 19-2580,-8-21-1290,19 22-129,1-9-129,4 10-387,-2-2-129,9 5-129,-6 7-258,3 4 129,-2 7-129,-5 2 0,-10 5 0,-3 0 0,-8 3 0,-8 3 0,-3-4-129,-18 1 129,-8-6-129,-4-1 129,-3-5-129,-3-4 129,-2-6-129,2-6 129,7 0 0,5 0 129,4-4-129,20 4 0,-18-18 0,18 18 129,12-12-129,6 9 0,7 3 0,7 0 129,4 8-129,7 6 129,2 3-129,-1 3 0,-3 1-129,-1 12 258,-4-5-258,-8 2 129,-8 4 129,-11-1-129,-7-3 129,-4-1-129,-13-3 0,-6-7 0,-14-2 129,-4-6-129,-4-6 129,-3 0-129,0-5 129,3 0-129,1-5 129,7-3 0,5-1 0,5 6 0,7-4 0,18 7 0,-23-12-129,23 12 129,0 0-258,0 0 0,9 11-774,-9-11-3999,23 14-258,-3-6-387,4-1-516</inkml:trace>
          <inkml:trace contextRef="#ctx0" brushRef="#br0" timeOffset="4455.5658">297 3442 4257,'-3'14'5160,"3"3"0,-1 1-387,5 17-2967,-7-13-258,3 21-387,-3-2-258,3 12-258,-7-1 0,3 2-387,-3-5 129,2-2-258,-1-4 129,5-9-129,1-5 0,0-7-258,0-4-129,0-18-258,11 22-774,-11-22-3612,0 0-129,19 1-387,-19-1-516</inkml:trace>
          <inkml:trace contextRef="#ctx0" brushRef="#br0" timeOffset="5331.677">383 4757 1677,'18'-4'5160,"-8"-12"-129,-10 16-129,0-31-1935,0 31-774,-15-29-645,15 29-387,-27-29-387,11 18-387,-9-3 0,2 6 0,-6 4-258,-2 4 129,-3 8-129,-3 9 0,-2 11-129,6 9 258,-1 7-129,4 13 0,9-5 129,14 5-129,8-1 129,9 3 0,19-7-129,8-5 0,10-15 0,9-4 0,1-5-129,1-12 129,-1-8-129,-1-3 0,-7-5 0,-4-9-129,-12-3-129,-11-1-516,6 7-3870,-28 11-387,11-19-516,-11 19-387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25.1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32CF202-BDA2-4117-884C-84F60F0ECA36}" emma:medium="tactile" emma:mode="ink">
          <msink:context xmlns:msink="http://schemas.microsoft.com/ink/2010/main" type="inkDrawing" rotatedBoundingBox="16502,11082 16563,12383 16526,12385 16464,11083" semanticType="verticalRange" shapeName="Line">
            <msink:sourceLink direction="with" ref="{15002C8C-ABD3-45F4-BC8F-4394C46AD25C}"/>
          </msink:context>
        </emma:interpretation>
      </emma:emma>
    </inkml:annotationXML>
    <inkml:trace contextRef="#ctx0" brushRef="#br0">73-1581 1161,'0'0'3612,"-1"16"-387,1-16-516,0 0-516,0 0-387,-10 12-258,10-12-258,0 0-387,-11 18-258,11-4-129,0-14-129,0 29 0,0-9-129,0 2 129,0 0-129,0 7 0,0 5 129,0 6-129,1-5 129,1 4-258,-2-1 129,4 2-129,-1-1 0,-1 1 0,3-7-129,-1-4 0,1 5 0,2-3 0,-4 1 0,1 1 0,-1-1 0,-2 1 129,2 1-258,-3 3 258,2-1-258,-1-4 129,-1-1 0,0 1 0,3-3 0,-3-1 0,1-3 0,-1-2 0,0-2 0,0 2 0,0-3 0,0-1 0,0-4 0,0 3 0,0-18 0,0 22 0,0-22 0,2 16 0,-2-16 0,0 0 0,0 0 0,0 0 0,0 0 0,0 0 0,0 16 0,0-16 0,0 0 0,-3 14 0,3-14-129,-4 14 129,4-14 0,0 0 129,-3 15-129,3-15 0,0 0 0,0 20 0,0-20 129,0 0-129,0 0 0,0 19-129,0-19 129,0 0 0,0 0 0,0 0-129,0 0-129,0 0-645,15 0-2451,-15 0-1161,0 0-258,0-17-387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7.2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3D3233-641E-4BF4-B22F-CAE7642E4055}" emma:medium="tactile" emma:mode="ink">
          <msink:context xmlns:msink="http://schemas.microsoft.com/ink/2010/main" type="writingRegion" rotatedBoundingBox="2779,9865 4292,9865 4292,11502 2779,11502"/>
        </emma:interpretation>
      </emma:emma>
    </inkml:annotationXML>
    <inkml:traceGroup>
      <inkml:annotationXML>
        <emma:emma xmlns:emma="http://www.w3.org/2003/04/emma" version="1.0">
          <emma:interpretation id="{77058F67-371F-43B9-AD88-64BA3A2E55D0}" emma:medium="tactile" emma:mode="ink">
            <msink:context xmlns:msink="http://schemas.microsoft.com/ink/2010/main" type="paragraph" rotatedBoundingBox="2779,9865 4292,9865 4292,11502 2779,11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30182B-EF81-4A3E-8675-17D503BEE009}" emma:medium="tactile" emma:mode="ink">
              <msink:context xmlns:msink="http://schemas.microsoft.com/ink/2010/main" type="line" rotatedBoundingBox="2779,9865 4292,9865 4292,11502 2779,11502"/>
            </emma:interpretation>
          </emma:emma>
        </inkml:annotationXML>
        <inkml:traceGroup>
          <inkml:annotationXML>
            <emma:emma xmlns:emma="http://www.w3.org/2003/04/emma" version="1.0">
              <emma:interpretation id="{838A53B6-DDEF-4CBA-BC4A-99051DC0A428}" emma:medium="tactile" emma:mode="ink">
                <msink:context xmlns:msink="http://schemas.microsoft.com/ink/2010/main" type="inkWord" rotatedBoundingBox="2779,10782 3362,10782 3362,11502 2779,11502"/>
              </emma:interpretation>
              <emma:one-of disjunction-type="recognition" id="oneOf0">
                <emma:interpretation id="interp0" emma:lang="en-US" emma:confidence="0">
                  <emma:literal>D'</emma:literal>
                </emma:interpretation>
                <emma:interpretation id="interp1" emma:lang="en-US" emma:confidence="0">
                  <emma:literal>Do</emma:literal>
                </emma:interpretation>
                <emma:interpretation id="interp2" emma:lang="en-US" emma:confidence="0">
                  <emma:literal>De</emma:literal>
                </emma:interpretation>
                <emma:interpretation id="interp3" emma:lang="en-US" emma:confidence="0">
                  <emma:literal>Dr</emma:literal>
                </emma:interpretation>
                <emma:interpretation id="interp4" emma:lang="en-US" emma:confidence="0">
                  <emma:literal>HD</emma:literal>
                </emma:interpretation>
              </emma:one-of>
            </emma:emma>
          </inkml:annotationXML>
          <inkml:trace contextRef="#ctx0" brushRef="#br0">-920 1056 8385,'-14'-40'5031,"9"19"-258,5 5 129,0-9-3354,27 19-516,0-10-258,16 13-129,0-2-129,12 5-129,2 0-258,0 11 129,1 5-258,-6 10 0,-2 5 0,-10 5 0,-6 6-129,-10 9 129,-12 1-129,-8 0 129,-4 4-129,-8-8 258,-14 3-129,-3-4 129,-6-7 0,-4-7 0,-3-9 258,-3 1-129,-3-10 129,4-5-129,-6-9 0,10-1 0,1 0 0,7 0 0,7-9-387,21 9 129,0 0 0,0 0-387,16-9-645,3 5-3999,20 4 0,-1-1-258,9 1-516</inkml:trace>
          <inkml:trace contextRef="#ctx0" brushRef="#br0" timeOffset="-435.0552">-775 952 9288,'0'-17'5031,"0"-2"-129,0 19-129,-20 0-3225,6 0-903,10 16 0,-3 4-129,6 16-129,-3 6-129,4 6 0,-2 6-129,2 8 129,0-2-258,2 2 129,-2-3 129,0 2-258,3-10 258,-2-5-387,7-6 129,-2-11-516,12-4-903,-18-25-3354,19 9-258,-12-20-258,0-12-516</inkml:trace>
          <inkml:trace contextRef="#ctx0" brushRef="#br0" timeOffset="-960.1219">493 57 3225,'23'-19'5031,"3"-1"-129,-13 18-1290,-11-15-774,15 17-516,-17 0-774,0 0-258,0 0-516,-13 25-129,-8-5-129,-3 13-129,-13 1-129,-1 2 0,-11 7-129,1 2 129,-7 1-258,2 2 258,2-8-258,4 5 129,8-14 0,6 1-129,7-8 0,8-7 129,18-17-129,-17 13-387,17-13-258,0-11-3096,0 11-1161,27-16-516,-27 16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8.91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FE4EA4C-F7D7-4839-867A-9376905618D5}" emma:medium="tactile" emma:mode="ink">
          <msink:context xmlns:msink="http://schemas.microsoft.com/ink/2010/main" type="writingRegion" rotatedBoundingBox="5820,9646 7516,11129 7035,11678 5340,10195"/>
        </emma:interpretation>
      </emma:emma>
    </inkml:annotationXML>
    <inkml:traceGroup>
      <inkml:annotationXML>
        <emma:emma xmlns:emma="http://www.w3.org/2003/04/emma" version="1.0">
          <emma:interpretation id="{39893E83-F42D-4E5E-ABD0-076DE0683F98}" emma:medium="tactile" emma:mode="ink">
            <msink:context xmlns:msink="http://schemas.microsoft.com/ink/2010/main" type="paragraph" rotatedBoundingBox="5820,9646 7516,11129 7035,11678 5340,10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309C02-F99E-4C97-80E6-4E73EB49B1CB}" emma:medium="tactile" emma:mode="ink">
              <msink:context xmlns:msink="http://schemas.microsoft.com/ink/2010/main" type="line" rotatedBoundingBox="5820,9646 7516,11129 7035,11678 5340,10195"/>
            </emma:interpretation>
          </emma:emma>
        </inkml:annotationXML>
        <inkml:traceGroup>
          <inkml:annotationXML>
            <emma:emma xmlns:emma="http://www.w3.org/2003/04/emma" version="1.0">
              <emma:interpretation id="{C9EAF216-01C1-4274-AB49-53A6FB9AC2F7}" emma:medium="tactile" emma:mode="ink">
                <msink:context xmlns:msink="http://schemas.microsoft.com/ink/2010/main" type="inkWord" rotatedBoundingBox="6896,10586 7516,11129 7035,11678 6415,11136"/>
              </emma:interpretation>
              <emma:one-of disjunction-type="recognition" id="oneOf0">
                <emma:interpretation id="interp0" emma:lang="en-US" emma:confidence="0">
                  <emma:literal>'E</emma:literal>
                </emma:interpretation>
                <emma:interpretation id="interp1" emma:lang="en-US" emma:confidence="0">
                  <emma:literal>"E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^E</emma:literal>
                </emma:interpretation>
                <emma:interpretation id="interp4" emma:lang="en-US" emma:confidence="0">
                  <emma:literal>HE</emma:literal>
                </emma:interpretation>
              </emma:one-of>
            </emma:emma>
          </inkml:annotationXML>
          <inkml:trace contextRef="#ctx0" brushRef="#br0">1112 915 1,'9'-17'4643,"-4"-2"517,-5 19-387,0-25-1548,0 25-1032,0 0-258,0 0-516,0 0-387,0 0 0,0 0-516,0 0 0,3 19-258,4 1 0,-7 3-129,0 7 129,2 7-258,-4 2 129,-2 3-129,-2 3 0,4-2 0,-1 1 0,3-5 0,3 4 0,9-7 258,2-3-258,4-2 129,7-9 0,3-5 0,1 0-129,-1-6 258,6-5-258,-1-4 129,3 2-129,1-4 129,0 0-129,1 0 129,-1-2-129,1-8-129,-3 5 129,-2-4 0,-2 6-129,-9 1 0,-5 1-129,-17 1-387,0 0-774,15 0-3612,-15 0 0,-14 6-516,-4-6-129</inkml:trace>
          <inkml:trace contextRef="#ctx0" brushRef="#br0" timeOffset="1060.134">1236 860 774,'-15'6'4773,"15"-6"129,-15 0 0,5-11-1806,10 11-1161,0 0-387,0 0-387,0 0-258,0 0-129,13-19-258,2 17-129,2-1 0,6 3-129,0 0 0,4 0-129,4 0 0,1 5 0,4 1-129,1 0 129,-4-2-129,5-1 0,-4 2 0,0-5 0,-2 3 0,-7-3-129,-4 0 129,-6-5-258,-15 5-645,0 0-3999,0 0-129,-8 0-387,8 0-258</inkml:trace>
          <inkml:trace contextRef="#ctx0" brushRef="#br0" timeOffset="369.547">1236 1185 3225,'-13'-16'4902,"13"16"-258,-6-14 0,6 14-3225,0 0-258,0 0 0,0 0 129,11-7-258,7 7-258,-1 0 0,7 0-258,3 0-129,6 0-129,-4 0 0,4 0-129,-1 0 0,0 0-129,-2 0 0,-1 0-129,-4 0-129,-8-1-516,10 6-1419,-27-5-2580,14 0-387,-14 0-258,0 0-258</inkml:trace>
          <inkml:trace contextRef="#ctx0" brushRef="#br0" timeOffset="-799.6015">-11 7 6837,'-8'-14'5289,"8"14"-258,0 0-258,24-2-3225,-24 2-387,40 8-258,-13 8-258,10 7-129,0 8-129,8 5-129,1 3-129,5 9 129,-5-3-258,-2 1 129,-3 1 129,0-5-129,-9-6 0,-5-2-129,-9-5 129,-3-14-129,-15-15-129,6 15-387,-6-15-3096,0 0-1290,0 0-516,0 0-258,-14-14-645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9:56.7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A5CB56-DF2E-423A-B565-27EFE4CE7C10}" emma:medium="tactile" emma:mode="ink">
          <msink:context xmlns:msink="http://schemas.microsoft.com/ink/2010/main" type="writingRegion" rotatedBoundingBox="14202,11136 19358,11001 19378,11773 14222,11908"/>
        </emma:interpretation>
      </emma:emma>
    </inkml:annotationXML>
    <inkml:traceGroup>
      <inkml:annotationXML>
        <emma:emma xmlns:emma="http://www.w3.org/2003/04/emma" version="1.0">
          <emma:interpretation id="{665111D8-F860-4EE2-8AA9-2C78426460DB}" emma:medium="tactile" emma:mode="ink">
            <msink:context xmlns:msink="http://schemas.microsoft.com/ink/2010/main" type="paragraph" rotatedBoundingBox="14202,11136 19358,11001 19378,11773 14222,11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DB3AB4-20E1-4F18-A6A0-0131D6329D69}" emma:medium="tactile" emma:mode="ink">
              <msink:context xmlns:msink="http://schemas.microsoft.com/ink/2010/main" type="line" rotatedBoundingBox="14202,11136 19358,11001 19378,11773 14222,11908"/>
            </emma:interpretation>
          </emma:emma>
        </inkml:annotationXML>
        <inkml:traceGroup>
          <inkml:annotationXML>
            <emma:emma xmlns:emma="http://www.w3.org/2003/04/emma" version="1.0">
              <emma:interpretation id="{6AC24450-3689-4A2C-9A77-ED0B829A0FA5}" emma:medium="tactile" emma:mode="ink">
                <msink:context xmlns:msink="http://schemas.microsoft.com/ink/2010/main" type="inkWord" rotatedBoundingBox="14202,11136 19358,11001 19378,11773 14222,11908"/>
              </emma:interpretation>
              <emma:one-of disjunction-type="recognition" id="oneOf0">
                <emma:interpretation id="interp0" emma:lang="en-US" emma:confidence="0">
                  <emma:literal>CEDE</emma:literal>
                </emma:interpretation>
                <emma:interpretation id="interp1" emma:lang="en-US" emma:confidence="0">
                  <emma:literal>EDUCE</emma:literal>
                </emma:interpretation>
                <emma:interpretation id="interp2" emma:lang="en-US" emma:confidence="0">
                  <emma:literal>(EDIE</emma:literal>
                </emma:interpretation>
                <emma:interpretation id="interp3" emma:lang="en-US" emma:confidence="0">
                  <emma:literal>(EDUCE</emma:literal>
                </emma:interpretation>
                <emma:interpretation id="interp4" emma:lang="en-US" emma:confidence="0">
                  <emma:literal>SEDUCE</emma:literal>
                </emma:interpretation>
              </emma:one-of>
            </emma:emma>
          </inkml:annotationXML>
          <inkml:trace contextRef="#ctx0" brushRef="#br0">4590 9 8385,'0'0'5031,"0"0"-258,0-25-903,0 25-2838,0 0-258,15 17-258,-10-2 0,2 9-129,0-4-258,3 10 129,-7 1 0,3 9-258,-6-5 258,0 4-258,1 1 258,-1-4-258,-3 2 129,2-3-129,-2-4 0,3-7 0,0-3 0,0-2 0,3-2 0,-3-17 0,10 25 0,-10-25 0,12 19 0,-12-19 0,25 15 0,-7-12 0,3 1 0,6-1 129,2 1-129,5-4 0,0 0 0,6 0 0,-3 0 129,-1 0-129,1 0 0,-2 0 0,-6 0-129,-4 0-129,2 0-258,-27 0-645,34-10-3741,-34 10 129,0 0-516,2-15-387</inkml:trace>
          <inkml:trace contextRef="#ctx0" brushRef="#br0" timeOffset="352.5447">4637 320 3999,'-24'-11'5160,"24"11"-129,0 0 0,0 0-1935,-1-15-1677,19 18-258,2-6-258,16 4-129,-7-1-258,14 0-129,-1-6-129,0 6 0,-3-2-129,4 2 0,-4-3-129,-4-3 0,-5 6-258,-5-3 0,-4 3-258,-9-14-516,8 15-2451,-20-1-1548,0-12-387,0 12-129,-25-21-129</inkml:trace>
          <inkml:trace contextRef="#ctx0" brushRef="#br0" timeOffset="812.6032">4634 3 774,'0'0'4128,"0"0"516,0 0-1935,0 0-129,0 0-129,3 8-258,-3-8-774,15 0 0,-15 0-387,25-2-129,-8-4 0,11 6-129,-4-3-258,12 3 0,0-3-129,9 3-129,-3-5 0,2 4 0,-2-3-258,-1 3 129,-9 1-129,-6 0 129,-5 0-258,-3 0 129,-18 0-129,17 0 0,-17 0-258,0 0-516,0 0-4128,0 0 0,0 0-387,-19-2-645</inkml:trace>
          <inkml:trace contextRef="#ctx0" brushRef="#br0" timeOffset="-4772.106">588 63 3612,'7'-16'4515,"-7"16"-258,0-26-1419,0 26-645,-7-14-516,7 14-387,-26-6-258,9 6-129,-11 0-258,0 6-129,-11-1-129,3 7-129,-6 3 258,1 1-258,-3 4-129,-1 4 129,1-4 0,7 15-129,0-2 258,3 8-258,3-3 258,9 8-129,4 0 0,4 0-129,10 0 129,4-5 0,0 1-129,12-2 129,7-7-129,7-2 0,6-4 0,4-5 0,9-3 0,5-5-129,3-7 129,4-6-129,-1 1 0,-1-2 0,-1-2-129,-9-4 0,-3 0-387,-13-9-387,3 15-1419,-14-4-2838,-3-1 0,-15 5-387,12-17-258</inkml:trace>
          <inkml:trace contextRef="#ctx0" brushRef="#br0" timeOffset="-4343.5516">1075 350 6837,'0'0'5289,"0"0"0,0 0-516,0-13-1806,21 10-2193,-1-5 0,10 3-387,-2-7-129,10 7 0,5-3-129,0 5-258,2 3 129,1-3-129,0 3-258,-7-8-258,6 13-516,-24-7-2064,8 2-1677,-15 0-258,-14 0-387,0 0 129</inkml:trace>
          <inkml:trace contextRef="#ctx0" brushRef="#br0" timeOffset="-4056.0151">1213 462 4257,'-47'24'5031,"27"-16"0,20-8-387,-28 6-2580,28-6-258,0 0-516,10 19-129,-10-19-387,39 1-258,-7-1-129,6 0 0,0 0-129,6 0-129,1-3 0,0-2-258,-5 2 0,-5-1-258,1 4-387,-20-10-1419,4 10-2580,-20 0-258,17 0-387,-17 0-258</inkml:trace>
          <inkml:trace contextRef="#ctx0" brushRef="#br0" timeOffset="-3191.4053">2222 81 129,'13'-21'4644,"-13"21"0,12-15 258,-12 0-2064,0 15-516,0 0-387,14-5-387,-14 5-387,7 10-129,-7 4-387,3 14-129,-3-1 129,5 15-258,-5 3 0,2 6-129,-1-1 129,1 6-258,2-9 129,-3 8-258,2-6 129,2-4-129,0-8 0,-1-6 0,1 0-258,-2-7 0,1-4-387,-4-20-387,12 17-1548,-12-17-2322,5-12-258,-5-10-387,-3-7-258</inkml:trace>
          <inkml:trace contextRef="#ctx0" brushRef="#br0" timeOffset="-2667.3387">2140 99 5160,'0'-21'5289,"18"-2"-129,-18 23-387,21-11-2580,-14-7-774,18 15-129,-7-8-516,14 9-129,-5-4-129,6 6-258,5 0-129,8 2 0,1 4-129,3 5 0,2 5 0,0 5 129,-5 5-258,-2 3 258,-3 7 0,-13 5-129,-8 1 129,-7 5-129,-14 0 129,1-1-129,-16-1 258,-12 1-387,-3-5 129,-7-1 0,-6-5 0,-3-4 0,0-1 0,-1-4 0,0-6 0,3-3 0,2-9 129,6 1 0,5-5 0,6-4 0,3 0-129,2 0 129,20 0 0,-21-11-129,21 11 0,0 0-129,0 0-258,0-15-258,25 22-2322,-25-7-2064,37 0-258,-21 0-258,9 3-387</inkml:trace>
          <inkml:trace contextRef="#ctx0" brushRef="#br0" timeOffset="-1087.638">3275 48 3870,'7'-18'5031,"0"2"-129,-7 16-258,0-17-2838,0 17-387,0 0-258,0 0-387,0 0-258,6 14 129,-6-14-258,0 32-129,3-12 0,-2 7-129,-1 0 258,7 13-258,-6 0 129,1 3-129,-1 3 129,-1-2-258,2 2 258,-1 1-258,-1-6 0,4-6 0,-4-4 0,3-5 0,1-6 0,-1-4 0,-3-16 0,8 16 0,-8-16 0,0 0 129,21 0-129,-21 0 0,24-3 0,-24 3 0,28-10 0,-28 10 0,29-4 0,-9 4 0,3 0 0,4 0 0,4 3 0,-1 0 0,5 3 0,3 0 0,4 2 0,-5-5 0,1 2 0,0-2 0,-2-1 0,-1-1 129,-6-1-129,2 0 0,-9 0 0,-1 0 0,-6-3 0,-15 3 0,16-11 0,-16 11 0,0 0 0,0-19 0,0 19 129,-6-20-129,6 20 0,-8-25 0,4 11 0,-1-4 0,4-1 0,1-1 0,0-2 0,0 0 0,-1-9 0,1-2 0,0 0-129,-2-3 129,1 0-129,-2-4 129,0 2-129,3-1 129,0 2 0,0 7 129,-1 2-129,1 2 129,-1 6 0,1 20 0,-5-27-129,5 27 0,0 0 129,0 0-129,0 0 0,0 0 0,0 0 0,-16 7 0,16-7 0,0 0-129,2 17-129,-2-17-129,0 0-1032,0 14-3612,0-14 0,0 0-387,12 6-516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2:00.6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D546B34-5D41-4EA7-8994-53356CFD4708}" emma:medium="tactile" emma:mode="ink">
          <msink:context xmlns:msink="http://schemas.microsoft.com/ink/2010/main" type="writingRegion" rotatedBoundingBox="18136,15311 18702,15311 18702,16016 18136,16016"/>
        </emma:interpretation>
      </emma:emma>
    </inkml:annotationXML>
    <inkml:traceGroup>
      <inkml:annotationXML>
        <emma:emma xmlns:emma="http://www.w3.org/2003/04/emma" version="1.0">
          <emma:interpretation id="{98290034-9192-4F11-B26E-394CE7D6D3BD}" emma:medium="tactile" emma:mode="ink">
            <msink:context xmlns:msink="http://schemas.microsoft.com/ink/2010/main" type="paragraph" rotatedBoundingBox="18136,15311 18702,15311 18702,16016 18136,16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28724A-7986-4FA6-A790-81DBB929F635}" emma:medium="tactile" emma:mode="ink">
              <msink:context xmlns:msink="http://schemas.microsoft.com/ink/2010/main" type="line" rotatedBoundingBox="18136,15311 18702,15311 18702,16016 18136,16016"/>
            </emma:interpretation>
          </emma:emma>
        </inkml:annotationXML>
        <inkml:traceGroup>
          <inkml:annotationXML>
            <emma:emma xmlns:emma="http://www.w3.org/2003/04/emma" version="1.0">
              <emma:interpretation id="{5BA74577-0A03-454C-94E0-BDC6DBBDCB2B}" emma:medium="tactile" emma:mode="ink">
                <msink:context xmlns:msink="http://schemas.microsoft.com/ink/2010/main" type="inkWord" rotatedBoundingBox="18136,15311 18702,15311 18702,16016 18136,16016"/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11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lt</emma:literal>
                </emma:interpretation>
              </emma:one-of>
            </emma:emma>
          </inkml:annotationXML>
          <inkml:trace contextRef="#ctx0" brushRef="#br0">0 0 129,'0'0'1548,"0"0"0,0 0 0,0 0-258,0 0 258,0 0-516,0 0 129,0 0-129,0 0-129,0 0-387,0 0 258,0 0 129,0 0-129,0 0 129,0 0 129,0 0-258,0 0-129,0 0 258,0 0-387,0 0 0,0 0-258,0 0 0,0 0 0,0 0-129,7 15 0,-7-15 0,0 0 0,3 16 0,-3-16 0,2 17 0,-2-17-129,1 20 258,-1-20-129,0 17 0,0-17-129,1 20 129,-1-20 0,0 16 0,0-16-129,0 0 129,0 22 0,0-22-129,0 14 129,0-14-129,0 18 129,0-18 0,0 14-129,0-14 129,-1 21-129,1-21 0,-1 17 129,1-17-129,0 15 0,0-15 129,0 15-129,0-15 0,0 0 0,0 21 0,0-21 0,0 14 0,0-14-129,0 0 129,0 22 0,0-22 0,0 0 0,0 20 0,0-20 129,0 17-129,0-17 0,0 18 0,0-18-129,0 22 129,0-22 0,1 21 0,-1-21-129,0 22 129,0-22 0,0 20 0,0-20 0,0 16 0,0-16 0,0 16 0,0-16 0,0 0 0,1 20 0,-1-20 0,0 14 0,0-14 0,0 0 0,2 22 0,-2-22 0,0 0 0,0 19 0,0-19 0,0 18 0,0-18 0,0 0 0,0 19 0,0-19 0,0 16-129,0-16 129,0 12 0,0-12 0,0 0 0,0 16 0,0-16 0,0 0 0,0 0 0,0 0 0,0 0 0,0 0 0,7-8 0,-7 8-258,0 0-1032,3-16-2967,-3 16-387,0 0-129,0 0-645</inkml:trace>
          <inkml:trace contextRef="#ctx0" brushRef="#br0" timeOffset="9396.1932">476-10 2193,'0'0'2064,"0"0"-258,0 0 129,0 0-903,15-1-129,-15 1-387,0 0 0,0 0-258,0 0-129,0 0-129,0 0 129,0 0 129,0 0-129,0 0 0,0 0 129,0 0-129,0 0 0,0 0 129,0 0-129,0 0-129,0 0 129,15 0-258,-15 0 129,0 0 0,0 0 0,0 0 258,0 0 129,0 0 258,0 0 0,0 0 258,0 0 129,0 0-258,7 11 258,-7-11-258,0 0-129,0 0 0,0 0-258,0 0 0,0 0-129,0 0 129,0 18-258,0-18 0,0 0 0,0 19 0,0-19 0,0 16 0,0-16 0,0 18-129,0-18 129,0 16-129,0-16 129,0 17-129,0-17 129,0 17-129,0-17 129,2 16-129,-2-16 0,0 14 0,0-14 0,0 0 129,-2 21-129,2-21 0,0 0 0,-7 22 0,7-22 129,0 0-129,-10 20 129,10-20-129,-2 16 0,2-16 129,0 16-129,0-16 129,0 19-129,0-19 0,0 17 0,0-17 0,0 21 0,0-21 0,0 17 0,0-17 0,1 14 0,-1-14 0,3 14-129,-3-14 129,1 18 0,-1-18 129,0 14-258,0-14 129,0 18 0,0-18 0,0 0 0,3 18 0,-3-18-129,0 0 129,3 16 0,-3-16 0,0 0 0,0 16 0,0-16 0,0 0 0,0 0 0,1 15 0,-1-15 0,0 0 0,0 0 0,3 15 0,-3-15 0,0 0 0,0 0 0,6 16 0,-6-16 0,0 0 0,0 0 0,0 0 0,5 16 0,-5-16 0,0 0 0,0 0 0,2 15 0,-2-15 0,0 0 0,0 0 0,1 17 0,-1-17 0,0 0-129,0 15 129,0-15 0,0 0 0,0 19 0,0-19 0,0 0 0,0 0 0,0 0 0,3 14 0,-3-14 0,0 0 0,0 0 0,0 0 0,0 0 0,0 14 0,0-14 0,0 0 0,0 0 0,-4 14 0,4-14 0,0 0 0,0 0 0,0 0 0,0 0 0,0 0 0,-2 19 0,2-19 0,0 0 0,0 0 0,0 0 129,0 0-258,0 0 129,0 0 0,0 0 0,0 0 129,0 0-129,0 0-129,0 16 258,0-16-129,0 0 0,0 0 0,0 0 0,0 0 0,0 0 0,0 0 0,0 0 0,-8 16 0,8-16 0,0 0 0,0 0 0,0 0 0,0 0 0,0 0 0,0-10 0,0 10 0,1-14-129,-1 14 129,2-20-645,-2 20-3741,0 0-258,0 0-387,0-16-387</inkml:trace>
          <inkml:trace contextRef="#ctx0" brushRef="#br0" timeOffset="12051.5303">20 674 1,'0'9'1547,"0"-9"-773,0 0-645,0 0 0,0 0-129,-13 11 129,13-11 258,0 0 129,0 0 258,0 0 129,0 0 516,0 0-129,0 0 0,0 0-129,0 0-258,0 0 0,0 0-258,0 0-129,0 0 129,0 0-129,0 0 0,0 0 0,0 0 0,0 0 258,0 0-129,0 0-129,0 0 129,0 0-129,0 0-129,0 0 129,0 0-258,0 0 0,0 0 0,0 0-129,13 0 129,-13 0-129,0 0 129,17 0 0,-17 0-129,0 0 129,21 0-129,-21 0-129,14 0 129,-14 0 0,16 0-129,-16 0 129,18-3-129,-18 3 129,17-4-129,-17 4 129,17-4-129,-17 4 0,17-1 129,-17 1-129,16-3 0,-16 3 129,16-3-129,-16 3 129,15-5 0,-15 5-129,0 0 0,18-10 129,-18 10-129,0 0 0,0 0 0,17-3 0,-17 3 0,0 0 0,0 0 0,14 0 0,-14 0 0,0 0 0,16 1 0,-16-1 129,0 0-129,0 0 0,17 0 0,-17 0 0,0 0 0,0 0 0,15 0 0,-15 0 0,0 0 0,0 0 0,14 0 0,-14 0 0,0 0 0,16 0 0,-16 0 0,0 0 0,14 0 0,-14 0 0,0 0 0,15-1 0,-15 1 0,0 0 0,0 0 0,17-8 0,-17 8 0,0 0 0,0 0 0,14-2 0,-14 2 0,0 0 0,0 0 0,16 0 0,-16 0 0,0 0 0,0 0 0,18 0 0,-18 0 0,0 0 0,0 0 0,0 0 0,0 0 0,0 0 0,17 0 0,-17 0 129,0 0-129,0 0 0,15 0 0,-15 0 0,0 0 0,0 0 0,19 0 0,-19 0 0,0 0 0,0 0 0,0 0 0,14 0 0,-14 0 0,0 0 0,0 0 0,0 0 0,0 0 0,15 0 0,-15 0 0,0 0 0,0 0 0,0 0 0,0 0 0,0 0 0,0 0 0,0 0 0,0 0 0,15 0 0,-15 0 129,0 0-129,0 0 0,0 0 129,0 0-129,0 0 129,0 0-129,14 5 0,-14-5 0,0 0 258,0 0-258,0 0 0,0 0 0,0 0 0,0 0 0,0 0 0,0 0 0,0 0 0,0 0 0,15 5 129,-15-5-129,0 0 0,0 0 129,0 0-129,0 0 0,0 0 0,0 0 129,0 0-129,0 0 0,17 0 0,-17 0 0,0 0-129,0 0-516,0 0-3870,0 0-387,-10 0-129,-5-2-645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3:47.0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A960B19-A8FE-4ADE-A605-711E34D6257D}" emma:medium="tactile" emma:mode="ink">
          <msink:context xmlns:msink="http://schemas.microsoft.com/ink/2010/main" type="writingRegion" rotatedBoundingBox="18589,15334 19057,15334 19057,15983 18589,15983"/>
        </emma:interpretation>
      </emma:emma>
    </inkml:annotationXML>
    <inkml:traceGroup>
      <inkml:annotationXML>
        <emma:emma xmlns:emma="http://www.w3.org/2003/04/emma" version="1.0">
          <emma:interpretation id="{9045D3E0-2CB1-4190-9626-0213DE27F8CF}" emma:medium="tactile" emma:mode="ink">
            <msink:context xmlns:msink="http://schemas.microsoft.com/ink/2010/main" type="paragraph" rotatedBoundingBox="18589,15334 19057,15334 19057,15983 18589,15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FBAE5F-6335-4258-A689-C85C8157CCB2}" emma:medium="tactile" emma:mode="ink">
              <msink:context xmlns:msink="http://schemas.microsoft.com/ink/2010/main" type="line" rotatedBoundingBox="18589,15334 19057,15334 19057,15983 18589,15983"/>
            </emma:interpretation>
          </emma:emma>
        </inkml:annotationXML>
        <inkml:traceGroup>
          <inkml:annotationXML>
            <emma:emma xmlns:emma="http://www.w3.org/2003/04/emma" version="1.0">
              <emma:interpretation id="{6B0BB6F3-DD6B-4542-AEF8-5B0A5D262579}" emma:medium="tactile" emma:mode="ink">
                <msink:context xmlns:msink="http://schemas.microsoft.com/ink/2010/main" type="inkWord" rotatedBoundingBox="18589,15334 19057,15334 19057,15983 18589,15983"/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lt</emma:literal>
                </emma:interpretation>
                <emma:interpretation id="interp4" emma:lang="en-US" emma:confidence="0">
                  <emma:literal>1t</emma:literal>
                </emma:interpretation>
              </emma:one-of>
            </emma:emma>
          </inkml:annotationXML>
          <inkml:trace contextRef="#ctx0" brushRef="#br0">-1-9 1548,'7'8'2838,"-7"-8"-387,0 0-387,0 0-258,0 0-516,0 0 0,0 0-129,0 0-129,0 0 0,0 0-129,0 0 129,0 0-258,0 0 0,0 0-129,0 0-129,0 0 0,0 0 0,0 0-258,0 0 0,0 0 0,0 0 0,0 16-129,0-16 129,0 0 0,0 0-129,0 0 129,0 17-129,0-17 129,0 16-129,0-16 0,2 22 0,-2-22-129,4 25 0,-3-9 0,2-2 129,-2 0-129,-1-14 0,5 31 0,-5-12 129,0-5-129,0-14 0,0 25 0,0-25 0,-6 27 0,3-11 0,3-16 0,-4 22 0,4-22 0,0 18-129,0-18 258,0 19-129,0-19 0,3 17 0,-3-17 0,1 25 0,-1-25-129,0 30 129,0-30 0,0 29 0,3-14 0,-2 2 0,-1-17-129,7 22 129,-7-22 129,7 22-258,-7-22 129,5 19 0,-5-19 0,4 17 0,-4-17 0,0 18 0,0-18 0,0 0 0,0 16 0,0-16 0,0 0 0,0 0 0,0 0-129,4 16 0,-4-16-1032,0 0-3225,7-13-387,-7 13-387,0-20-258</inkml:trace>
          <inkml:trace contextRef="#ctx0" brushRef="#br0" timeOffset="1312.1666">356 59 1161,'0'0'3870,"0"0"0,0 0-1032,0-21-645,0 21-387,0 0-129,0 0-387,1-14-258,-1 14-129,0 0-258,0 0 129,0 0-258,0 0 0,0 0-258,3 8 0,-3-8 0,0 0 0,0 18-129,0-18 258,0 20-258,0-20 0,0 22 0,0-22 0,2 24 0,-2-10 0,0-14-129,0 29 129,0-29-129,0 26 129,0-26-129,0 25 0,0-25 129,0 22 0,0-22 0,-2 28-129,2-28 0,0 26 0,0-26 129,0 22-258,0-22 129,-3 27 0,3-27 0,-1 24 0,1-24 129,-1 25-258,1-25 129,0 22 0,0-22 0,0 22-129,0-22 129,0 20 0,0-20 0,1 20 0,-1-20 0,1 21 0,-1-21 0,5 15 0,-5-15 0,1 21 0,-1-21 0,6 15 0,-6-15 0,4 17 0,-4-17 0,5 15 0,-5-15 0,0 0 0,0 0 0,9 16 0,-9-16-129,0 0 129,0 0 0,0 0-129,0 0 0,1 16-129,-1-16-387,0 0-3483,0 15-645,0-15-129,0 0-774</inkml:trace>
          <inkml:trace contextRef="#ctx0" brushRef="#br0" timeOffset="3183.9043">31 640 3225,'0'0'4257,"0"0"-258,0 0-1419,0 0-645,0 0-387,0 0-516,11 0-129,-11 0-129,0 0-129,10-8-129,-10 8 129,0 0-129,17-5 0,-17 5-129,0 0-129,0 0 0,0 0 0,0 0-129,18-8 129,-18 8-129,0 0-129,15-6 0,-15 6 129,0 0-129,19 0 0,-19 0 0,0 0 0,0 0 0,16 0 0,-16 0 0,0 0 129,0 0-129,16-3 0,-16 3 0,0 0 0,0 0 129,0 0-129,15-6 0,-15 6 0,0 0 0,14 0 129,-14 0-129,0 0 0,18 0 0,-18 0 0,0 0 0,18 0 0,-18 0 0,0 0 0,0 0 0,17 0 0,-17 0 0,0 0 0,0 0 0,0 0 0,18-2 0,-18 2 0,0 0 0,0 0 0,18-5 0,-18 5 0,0 0 0,0 0 0,18-4 0,-18 4 0,0 0 0,15 0 0,-15 0 0,0 0 0,0 0 0,17 0 0,-17 0 0,0 0 0,0 0 0,13 4 0,-13-4 0,0 0 0,0 0 0,19 8 0,-19-8 0,0 0 0,0 0 0,18 5 0,-18-5 0,0 0 0,0 0 0,0 0 0,14 3 0,-14-3 0,0 0-129,0 0 258,14 0-129,-14 0 0,0 0 0,0 0 0,20 0 0,-20 0 0,0 0 0,0 0 0,0 0 0,14 3 0,-14-3 0,0 0 0,0 0 0,0 0 0,0 0 0,0 0 0,0 0 0,0 0 0,0 0 0,14 3 0,-14-3 0,0 0 0,0 0 0,0 0 0,0 0 0,0 0 0,0 0 0,0 0-516,20-3-4128,-20 3 0,0 0-516,-12-9-516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4.4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DFA30C4-6DA4-4575-8E5D-28B757F3BDE9}" emma:medium="tactile" emma:mode="ink">
          <msink:context xmlns:msink="http://schemas.microsoft.com/ink/2010/main" type="writingRegion" rotatedBoundingBox="7008,4234 7619,4234 7619,4975 7008,4975"/>
        </emma:interpretation>
      </emma:emma>
    </inkml:annotationXML>
    <inkml:traceGroup>
      <inkml:annotationXML>
        <emma:emma xmlns:emma="http://www.w3.org/2003/04/emma" version="1.0">
          <emma:interpretation id="{96E1AA4D-9203-423A-9D89-1BE853BBB2C8}" emma:medium="tactile" emma:mode="ink">
            <msink:context xmlns:msink="http://schemas.microsoft.com/ink/2010/main" type="paragraph" rotatedBoundingBox="7008,4234 7619,4234 7619,4975 7008,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B61238-178B-469E-8410-97BEFB7EE971}" emma:medium="tactile" emma:mode="ink">
              <msink:context xmlns:msink="http://schemas.microsoft.com/ink/2010/main" type="line" rotatedBoundingBox="7008,4234 7619,4234 7619,4975 7008,4975"/>
            </emma:interpretation>
          </emma:emma>
        </inkml:annotationXML>
        <inkml:traceGroup>
          <inkml:annotationXML>
            <emma:emma xmlns:emma="http://www.w3.org/2003/04/emma" version="1.0">
              <emma:interpretation id="{2A661C23-0E0D-4DDF-9497-431928F13A62}" emma:medium="tactile" emma:mode="ink">
                <msink:context xmlns:msink="http://schemas.microsoft.com/ink/2010/main" type="inkWord" rotatedBoundingBox="7008,4234 7619,4234 7619,4975 7008,4975">
                  <msink:destinationLink direction="with" ref="{F49E00CD-9996-40F1-8E34-2E2FD7C7F5A0}"/>
                </msink:context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L?</emma:literal>
                </emma:interpretation>
                <emma:interpretation id="interp2" emma:lang="en-US" emma:confidence="0">
                  <emma:literal>L!</emma:literal>
                </emma:interpretation>
                <emma:interpretation id="interp3" emma:lang="en-US" emma:confidence="0">
                  <emma:literal>L:</emma:literal>
                </emma:interpretation>
                <emma:interpretation id="interp4" emma:lang="en-US" emma:confidence="0">
                  <emma:literal>L]</emma:literal>
                </emma:interpretation>
              </emma:one-of>
            </emma:emma>
          </inkml:annotationXML>
          <inkml:trace contextRef="#ctx0" brushRef="#br0">19 10 3096,'4'-17'5289,"-4"17"-387,0 0-129,0 0-2967,0 0-774,0 0 0,-11 17-516,11 7-129,-7 6-129,7 7 0,0 3-129,0 8 129,0-3-258,1 8 129,-1-3-129,0 1 0,0-7 0,4-7 0,3-1 0,3-11 0,1-5-129,5-1 129,-1-8 0,4-4 0,4 1 0,-2-5 0,2-2 0,4-1 0,2 0 0,2 0 0,4 0 0,1-3 0,6 0 0,-2-1 0,2 0 129,-2 2-129,-1 0-129,-5-2-258,2 4-774,-36 0-3612,30 0-129,-30 0-387,0 0-129</inkml:trace>
          <inkml:trace contextRef="#ctx0" brushRef="#br0" timeOffset="244.031">147 405 5676,'3'-33'5418,"11"15"-387,4 6-129,-8-5-3483,22 10-645,-5-4-129,14 7-387,-4-1-129,0-1-387,3 6-774,-15-5-2838,2-1-1161,-11 0-387,-16 6-129</inkml:trace>
          <inkml:trace contextRef="#ctx0" brushRef="#br0" timeOffset="476.0604">17 4 7482,'13'-46'5289,"5"19"-129,7 16-1806,-5-15-1806,17 18-516,-9-9 0,11 14-516,-4-5-258,1 8-258,6 0-258,-10 0-1161,1 16-3483,-5-6-258,-5 3-516,-7 1-258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6.4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49E00CD-9996-40F1-8E34-2E2FD7C7F5A0}" emma:medium="tactile" emma:mode="ink">
          <msink:context xmlns:msink="http://schemas.microsoft.com/ink/2010/main" type="inkDrawing" rotatedBoundingBox="5919,6195 6798,5480 6820,5508 5941,6223" semanticType="callout" shapeName="Other">
            <msink:sourceLink direction="with" ref="{2A661C23-0E0D-4DDF-9497-431928F13A62}"/>
            <msink:sourceLink direction="with" ref="{23DF528D-2656-41D5-880F-71B66A830401}"/>
          </msink:context>
        </emma:interpretation>
      </emma:emma>
    </inkml:annotationXML>
    <inkml:trace contextRef="#ctx0" brushRef="#br0">873 0 1161,'0'0'4902,"0"0"258,-16 21-258,-14-2-1935,-4 16-1677,-22-4-129,4 15-129,-15-3-258,-1 11-258,-8 1-129,4 1 129,1 0-387,7-5 0,7 0 258,6-5-387,7-2 258,7-12-258,12 1 129,2-12-258,11 1-258,-6-15-2838,18-7-1806,0 0-129,0 0-645,0 0 258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6:24.8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 4257,'-8'-28'4644,"8"28"-387,0 0-258,0 0-4515,0 0-3354,8 14-645,-8-14-129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3.1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B2CB921-7E66-44BE-A21F-E7308F208A54}" emma:medium="tactile" emma:mode="ink">
          <msink:context xmlns:msink="http://schemas.microsoft.com/ink/2010/main" type="writingRegion" rotatedBoundingBox="1710,4590 10743,4199 11059,11502 2026,11892"/>
        </emma:interpretation>
      </emma:emma>
    </inkml:annotationXML>
    <inkml:traceGroup>
      <inkml:annotationXML>
        <emma:emma xmlns:emma="http://www.w3.org/2003/04/emma" version="1.0">
          <emma:interpretation id="{FBF16C8F-93D9-4A72-9BA4-B926839D1C6B}" emma:medium="tactile" emma:mode="ink">
            <msink:context xmlns:msink="http://schemas.microsoft.com/ink/2010/main" type="paragraph" rotatedBoundingBox="2556,4353 4038,6151 3548,6555 2066,4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077B17-F9D9-4677-B511-829CA5FBA32C}" emma:medium="tactile" emma:mode="ink">
              <msink:context xmlns:msink="http://schemas.microsoft.com/ink/2010/main" type="line" rotatedBoundingBox="2556,4353 4038,6151 3548,6555 2066,4757"/>
            </emma:interpretation>
          </emma:emma>
        </inkml:annotationXML>
        <inkml:traceGroup>
          <inkml:annotationXML>
            <emma:emma xmlns:emma="http://www.w3.org/2003/04/emma" version="1.0">
              <emma:interpretation id="{CB526448-0F71-4EAD-8C58-1442370DA507}" emma:medium="tactile" emma:mode="ink">
                <msink:context xmlns:msink="http://schemas.microsoft.com/ink/2010/main" type="inkWord" rotatedBoundingBox="2556,4353 4038,6151 3548,6555 2066,4757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-1414-2209 4257,'0'-25'5160,"18"8"-258,-18 17-129,38 0-3225,-38 0-258,47-3-387,-23 3-129,14 1-129,-3 4-129,9 6-258,2-3 0,1 4-129,2 4 0,1 1 0,-4 5-129,0 3 129,-8 4-258,-9 6 129,-5 5-129,-14 1 129,-10 11-129,0-2 129,-18 3 129,-8-2-129,-4-1 0,-5-3 0,-1-3 129,-2-8 0,1-12 0,0-4 0,5-6-129,7-7 129,0-7 0,3 0 129,8-4-129,14 4 0,-14-21 129,14 21-258,0-22-129,3 4-903,15 11-3870,-6-1 0,9 0-774,0-2 0</inkml:trace>
          <inkml:trace contextRef="#ctx0" brushRef="#br0" timeOffset="-488.0619">-1315-2171 129,'0'0'4515,"0"0"387,0 0-387,-8 15-2322,16 18-258,-8-18-129,13 25-387,-13-11-258,14 11-387,-10-5-258,8 11-129,-2-7 0,-1 1-129,-4-2-258,1-1 129,-2-2 0,-4-5-387,3 3 0,-3-13-645,0 10-516,0-30-2451,-13 21-1161,13-21 0,0 0-387</inkml:trace>
          <inkml:trace contextRef="#ctx0" brushRef="#br0" timeOffset="2563.8256">-627-1204 3225,'0'0'5031,"0"0"-129,0 0-129,0 0-2709,19 17-903,-4-2-129,14 21-258,5-2-258,14 10-129,4 4-129,9 4 0,1-2 0,3 1-129,-1 3 129,0-7-258,-9 2 129,-8-7-129,-7-2 129,-9-5-387,1 4-516,-18-15-2580,0-2-1419,-4-6-258,-10-16-516</inkml:trace>
        </inkml:traceGroup>
      </inkml:traceGroup>
    </inkml:traceGroup>
    <inkml:traceGroup>
      <inkml:annotationXML>
        <emma:emma xmlns:emma="http://www.w3.org/2003/04/emma" version="1.0">
          <emma:interpretation id="{F5505844-9E83-4714-8FF0-E4136E22EA3D}" emma:medium="tactile" emma:mode="ink">
            <msink:context xmlns:msink="http://schemas.microsoft.com/ink/2010/main" type="paragraph" rotatedBoundingBox="3683,6812 6478,6659 6514,7321 3719,74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FBA5DB-1A9B-4F44-BEF4-5196EE33B5DA}" emma:medium="tactile" emma:mode="ink">
              <msink:context xmlns:msink="http://schemas.microsoft.com/ink/2010/main" type="line" rotatedBoundingBox="3683,6812 6478,6659 6514,7321 3719,7473"/>
            </emma:interpretation>
          </emma:emma>
        </inkml:annotationXML>
        <inkml:traceGroup>
          <inkml:annotationXML>
            <emma:emma xmlns:emma="http://www.w3.org/2003/04/emma" version="1.0">
              <emma:interpretation id="{A358451A-37E2-408F-B6EA-A8BCA2CFC291}" emma:medium="tactile" emma:mode="ink">
                <msink:context xmlns:msink="http://schemas.microsoft.com/ink/2010/main" type="inkWord" rotatedBoundingBox="3683,6819 4073,6797 4105,7385 3715,7406"/>
              </emma:interpretation>
              <emma:one-of disjunction-type="recognition" id="oneOf1">
                <emma:interpretation id="interp5" emma:lang="en-US" emma:confidence="0">
                  <emma:literal>21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DC</emma:literal>
                </emma:interpretation>
                <emma:interpretation id="interp9" emma:lang="en-US" emma:confidence="0">
                  <emma:literal>DO</emma:literal>
                </emma:interpretation>
              </emma:one-of>
            </emma:emma>
          </inkml:annotationXML>
          <inkml:trace contextRef="#ctx0" brushRef="#br0" timeOffset="4277.5432">-3 142 5031,'-5'-58'5160,"5"34"-129,2 3-258,21 13-3096,-13-12-387,17 15-387,-1-3 0,10 8-387,2 0-129,-1 7-129,1 5-129,1 10 0,-3 4-129,-1 2 0,-10 7 0,-7 0-129,-11 9 0,-4 0 258,-3 4-129,-17-4 0,-5 3 129,-9-7-129,-5 1 129,3-3 0,-4-7 0,2-10-129,3-7 129,7-4 0,4-9-129,21-1 129,-15-4-129,15 4 0,1-28-129,9 14-258,11 13-1419,-3-12-3096,5 7-129,-4-1-387,2 6-387</inkml:trace>
          <inkml:trace contextRef="#ctx0" brushRef="#br0" timeOffset="3899.9953">89 107 4257,'0'0'5160,"0"0"-129,0 0-129,0 0-2967,0 32-387,0-18-645,3 15 129,4-4-516,3 9 0,-6 2-258,4 0 0,-2 0-129,1 1 0,-6-4-129,-1-7-129,0 3-258,0-29-516,0 38-903,0-38-1548,-11 6-1806,11-6 129,-16-11-645</inkml:trace>
        </inkml:traceGroup>
        <inkml:traceGroup>
          <inkml:annotationXML>
            <emma:emma xmlns:emma="http://www.w3.org/2003/04/emma" version="1.0">
              <emma:interpretation id="{FC0D6064-5D20-422F-AB3A-72D0522BE364}" emma:medium="tactile" emma:mode="ink">
                <msink:context xmlns:msink="http://schemas.microsoft.com/ink/2010/main" type="inkWord" rotatedBoundingBox="4284,6871 5591,6800 5623,7370 4315,7441"/>
              </emma:interpretation>
              <emma:one-of disjunction-type="recognition" id="oneOf2">
                <emma:interpretation id="interp10" emma:lang="en-US" emma:confidence="1">
                  <emma:literal>with</emma:literal>
                </emma:interpretation>
                <emma:interpretation id="interp11" emma:lang="en-US" emma:confidence="0">
                  <emma:literal>withe</emma:literal>
                </emma:interpretation>
                <emma:interpretation id="interp12" emma:lang="en-US" emma:confidence="0">
                  <emma:literal>writhe</emma:literal>
                </emma:interpretation>
                <emma:interpretation id="interp13" emma:lang="en-US" emma:confidence="0">
                  <emma:literal>wits</emma:literal>
                </emma:interpretation>
                <emma:interpretation id="interp14" emma:lang="en-US" emma:confidence="0">
                  <emma:literal>withy</emma:literal>
                </emma:interpretation>
              </emma:one-of>
            </emma:emma>
          </inkml:annotationXML>
          <inkml:trace contextRef="#ctx0" brushRef="#br0" timeOffset="4687.5953">602 308 5160,'9'-16'4902,"7"16"-258,-16 0-258,23 22-3483,-9-6-258,0 13-129,-4-7 0,3 12-129,-2-4-129,-1 4-129,1-9 0,-1-1-129,-3-6 129,2-3-129,-9-15 129,24 7-129,-24-7 129,21-12 0,-9-7 0,2-5 129,-4-1-387,4-3 258,-7-2-129,3 4-129,1 11-387,-11-13-903,6 10-2967,-6 18-645,0 0 258,0 0-645</inkml:trace>
          <inkml:trace contextRef="#ctx0" brushRef="#br0" timeOffset="5056.1421">797 397 7611,'-1'-19'5289,"1"19"-516,0 0-129,0-14-3612,16 20-387,-16-6 0,31 31-258,-16-12-129,5 9-129,-5 3 0,3-9-129,2 3 0,-5-6 0,1-7 0,-1-5 0,0-7 0,-15 0 0,23-11 0,-15-5 129,-1-9-258,-4 3 258,-2-3-258,-1-4 129,0 5-258,0-5-387,0 29-1677,0-21-2451,0 21 0,0 0-645,0 0 0</inkml:trace>
          <inkml:trace contextRef="#ctx0" brushRef="#br0" timeOffset="5499.1983">1177 89 8643,'-6'-21'5160,"-2"-8"-387,8 29-516,0-15-4644,15 15-3483,-15 0-903,15 11-129,-15-11-516</inkml:trace>
          <inkml:trace contextRef="#ctx0" brushRef="#br0" timeOffset="5319.6755">1157 368 8901,'6'-32'5160,"-6"32"-258,4-23-129,-13 13-3870,9 10-516,0 0-129,0 18 0,2-1-129,1 7-129,-1 6 129,1-3-129,0 2 0,1 0-258,0-2-258,-4-27-2451,0 27-1806,0-27-387,0 0-258,0 0-258</inkml:trace>
          <inkml:trace contextRef="#ctx0" brushRef="#br0" timeOffset="5739.7289">1350 92 7740,'0'0'5418,"0"0"-516,0 0 0,18 14-3870,-18 6-258,9 8-387,-2 5-129,4 7-129,1 8-129,4-4-129,3 4-258,-8-7-774,19 1-3483,-19-5-387,-3-4-258,-2-11-258</inkml:trace>
          <inkml:trace contextRef="#ctx0" brushRef="#br0" timeOffset="5935.7536">1379 466 7224,'-5'-21'5160,"5"-1"-129,0 22-387,26-12-3354,-26 12-645,30-21-387,-14 17-387,-5-12-1419,16 8-2967,-10 1-516,-2-1 0,-15 8-774</inkml:trace>
          <inkml:trace contextRef="#ctx0" brushRef="#br0" timeOffset="6323.8031">1607 125 5160,'0'-22'5289,"0"4"-129,0 18-387,0 11-2838,0-11-1032,4 40-129,-3-10-387,7 11-129,4 0-129,-3 10 0,2-7 0,5 3 0,2-14 0,1-3-129,1-6 0,-1-14 129,4-7-129,-1-5 129,-1-12-129,-2-4 0,0-7-129,-7 0 129,-1-3 0,-1 7 0,-3 2-129,-7 19 0,7-16 258,-7 16-258,1 11 258,1 10-129,-1 3 129,2 4-129,-2 2 0,1 2 0,6-2-258,-8-16-1806,1 8-2838,-1-22 0,13 20-645,-13-20 0</inkml:trace>
        </inkml:traceGroup>
        <inkml:traceGroup>
          <inkml:annotationXML>
            <emma:emma xmlns:emma="http://www.w3.org/2003/04/emma" version="1.0">
              <emma:interpretation id="{23DF528D-2656-41D5-880F-71B66A830401}" emma:medium="tactile" emma:mode="ink">
                <msink:context xmlns:msink="http://schemas.microsoft.com/ink/2010/main" type="inkWord" rotatedBoundingBox="5921,6690 6478,6659 6512,7284 5955,7314">
                  <msink:destinationLink direction="with" ref="{F49E00CD-9996-40F1-8E34-2E2FD7C7F5A0}"/>
                </msink:context>
              </emma:interpretation>
              <emma:one-of disjunction-type="recognition" id="oneOf3">
                <emma:interpretation id="interp15" emma:lang="en-US" emma:confidence="1">
                  <emma:literal>E</emma:literal>
                </emma:interpretation>
                <emma:interpretation id="interp16" emma:lang="en-US" emma:confidence="0">
                  <emma:literal>EH</emma:literal>
                </emma:interpretation>
                <emma:interpretation id="interp17" emma:lang="en-US" emma:confidence="0">
                  <emma:literal>ED</emma:literal>
                </emma:interpretation>
                <emma:interpretation id="interp18" emma:lang="en-US" emma:confidence="0">
                  <emma:literal>EL</emma:literal>
                </emma:interpretation>
                <emma:interpretation id="interp19" emma:lang="en-US" emma:confidence="0">
                  <emma:literal>EM</emma:literal>
                </emma:interpretation>
              </emma:one-of>
            </emma:emma>
          </inkml:annotationXML>
          <inkml:trace contextRef="#ctx0" brushRef="#br0" timeOffset="7611.9666">2300-31 5805,'0'0'5031,"0"0"-129,-5 9-516,-2 15-3741,0-2-258,5 14 129,-7-3 0,2 10-258,-2 1-129,8 2 129,0 0-258,1-4 129,0-4 0,4-3-129,7-7 129,4-1 0,3-11 0,10-1-129,-5-6 129,7-4-129,-2-5 129,4 0 0,-1 0 0,2-3-129,-1-2 0,-4-4 0,3 1-129,-9-4-258,7 12-1806,-5-2-2451,-6-4-258,-18 6-516,10-16 129</inkml:trace>
          <inkml:trace contextRef="#ctx0" brushRef="#br0" timeOffset="8107.5296">2253 31 8643,'-4'-17'5547,"4"-17"-387,18 16-129,-3-4-4128,21 6-129,3-3-129,9 8-258,-1-1 0,9-1-258,-3 6-258,-3-2-258,7 16-1806,-15-7-2967,-6 3-258,-14-1-387,-6 1-258</inkml:trace>
          <inkml:trace contextRef="#ctx0" brushRef="#br0" timeOffset="7859.9981">2323 288 7353,'8'-23'5418,"7"8"-645,6 6 0,0-4-3999,14 8-258,-4-6-129,3 8-258,1 3-516,-7-9-1161,4 4-3225,-8 2-258,-6 2-129,-18 1-516</inkml:trace>
        </inkml:traceGroup>
      </inkml:traceGroup>
    </inkml:traceGroup>
    <inkml:traceGroup>
      <inkml:annotationXML>
        <emma:emma xmlns:emma="http://www.w3.org/2003/04/emma" version="1.0">
          <emma:interpretation id="{3D2F606B-68A5-4494-8330-36FB6076B8B2}" emma:medium="tactile" emma:mode="ink">
            <msink:context xmlns:msink="http://schemas.microsoft.com/ink/2010/main" type="paragraph" rotatedBoundingBox="3527,9109 9155,8629 9218,9365 3589,98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F281840-CBB7-431C-B805-2309DB22AF7C}" emma:medium="tactile" emma:mode="ink">
              <msink:context xmlns:msink="http://schemas.microsoft.com/ink/2010/main" type="line" rotatedBoundingBox="3527,9109 9155,8629 9218,9365 3589,9844"/>
            </emma:interpretation>
          </emma:emma>
        </inkml:annotationXML>
        <inkml:traceGroup>
          <inkml:annotationXML>
            <emma:emma xmlns:emma="http://www.w3.org/2003/04/emma" version="1.0">
              <emma:interpretation id="{C212617A-1FDF-4D06-BC75-C586EC829EFD}" emma:medium="tactile" emma:mode="ink">
                <msink:context xmlns:msink="http://schemas.microsoft.com/ink/2010/main" type="inkWord" rotatedBoundingBox="3535,9207 3966,9170 4015,9743 3584,9779"/>
              </emma:interpretation>
              <emma:one-of disjunction-type="recognition" id="oneOf4">
                <emma:interpretation id="interp20" emma:lang="en-US" emma:confidence="1">
                  <emma:literal>D</emma:literal>
                </emma:interpretation>
                <emma:interpretation id="interp21" emma:lang="en-US" emma:confidence="0">
                  <emma:literal>B</emma:literal>
                </emma:interpretation>
                <emma:interpretation id="interp22" emma:lang="en-US" emma:confidence="0">
                  <emma:literal>☺</emma:literal>
                </emma:interpretation>
                <emma:interpretation id="interp23" emma:lang="en-US" emma:confidence="0">
                  <emma:literal>]</emma:literal>
                </emma:interpretation>
                <emma:interpretation id="interp24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107171.109">-155 2454 3999,'12'-29'4902,"-12"29"-258,27-18 0,-6 0-2838,11 18-903,-5-8 129,12 8-387,-1 4-129,5 11 0,2-3-258,-5 11-129,-1 5 0,-7 2 0,-5 8-129,-9 4 129,-10 2-129,-8 1-129,-5 2 129,-9-2 0,-10-3-129,-2-2 258,-5-6-129,2-5 0,1-8 129,0-4-129,3-9 258,4-4-129,3-4 0,18 0-129,-21-6 0,21 6-129,-1-18-387,1 2-258,15 16-2322,-15 0-1548,29-10-387,-11 6-516,2 1 388</inkml:trace>
          <inkml:trace contextRef="#ctx0" brushRef="#br0" timeOffset="106747.0552">-88 2407 1161,'0'0'3870,"0"0"645,0 0-1806,0 0-645,0 0-258,0 8-258,0-8-129,4 42-516,-3-25 0,5 17-387,-2 3 258,0 7-516,-3-1 129,5 1-258,-3 1 0,2 0-129,-3-1 0,2-7-129,0-1-129,-4-13-258,6 9-903,-6-16-2451,0-16-1032,0 0 129,0 0-516</inkml:trace>
        </inkml:traceGroup>
        <inkml:traceGroup>
          <inkml:annotationXML>
            <emma:emma xmlns:emma="http://www.w3.org/2003/04/emma" version="1.0">
              <emma:interpretation id="{A8B13EAC-C90B-47DC-90B2-A7E2D9E958C2}" emma:medium="tactile" emma:mode="ink">
                <msink:context xmlns:msink="http://schemas.microsoft.com/ink/2010/main" type="inkWord" rotatedBoundingBox="4450,9100 5681,8995 5731,9574 4499,9679"/>
              </emma:interpretation>
              <emma:one-of disjunction-type="recognition" id="oneOf5">
                <emma:interpretation id="interp25" emma:lang="en-US" emma:confidence="1">
                  <emma:literal>with</emma:literal>
                </emma:interpretation>
                <emma:interpretation id="interp26" emma:lang="en-US" emma:confidence="0">
                  <emma:literal>withe</emma:literal>
                </emma:interpretation>
                <emma:interpretation id="interp27" emma:lang="en-US" emma:confidence="0">
                  <emma:literal>writhe</emma:literal>
                </emma:interpretation>
                <emma:interpretation id="interp28" emma:lang="en-US" emma:confidence="0">
                  <emma:literal>withy</emma:literal>
                </emma:interpretation>
                <emma:interpretation id="interp29" emma:lang="en-US" emma:confidence="0">
                  <emma:literal>wits</emma:literal>
                </emma:interpretation>
              </emma:one-of>
            </emma:emma>
          </inkml:annotationXML>
          <inkml:trace contextRef="#ctx0" brushRef="#br0" timeOffset="107667.172">777 2553 3870,'16'11'4515,"-16"-11"-516,0 28 129,6-7-3741,-6 1-129,0 5 0,0 0-129,0 2 0,3 3-129,1-6 0,3-5 0,3-3 0,-3-3 129,7-6 0,-14-9 129,29 0 0,-29 0 129,28-26-129,-14 4 0,4-3 0,-4-5-129,0 0 0,0 3-129,-3-1-129,4 7-774,-11 5-3225,3-1-387,-7 17-129,0 0-129</inkml:trace>
          <inkml:trace contextRef="#ctx0" brushRef="#br0" timeOffset="108039.2193">948 2624 6321,'0'-22'4902,"0"22"0,0 0-516,0 0-3612,0 0-387,13 3 0,-1 12-129,-2 10-258,0-2 129,1 2-129,0 2 0,0 0-129,0-6 129,0-7 0,-11-14 0,21 12 129,-21-12-129,24-12 0,-14-9 129,1-4-129,-1-7 129,-1-1-129,-2 4 0,0-2 0,-4 0-258,5 13-645,-8-3-2064,0 21-1806,0-15-129,0 15-387</inkml:trace>
          <inkml:trace contextRef="#ctx0" brushRef="#br0" timeOffset="108311.2538">1292 2588 6450,'6'-24'5031,"-6"4"0,0 20-645,-4-17-3354,4 17-387,0 0-258,0 17-258,0 3-129,2 4 0,0 4 0,-1 4 0,5 1 0,-5-3-129,8 5-258,-8-15-258,16 10-1548,-6-14-2322,-11-16-516,17 4-129,-17-4 130</inkml:trace>
          <inkml:trace contextRef="#ctx0" brushRef="#br0" timeOffset="108483.2757">1335 2305 4773,'-1'-14'4644,"1"14"-258,0 0-516,11-14-4902,-11 14-3354,24-2 129,-7 2-516</inkml:trace>
          <inkml:trace contextRef="#ctx0" brushRef="#br0" timeOffset="108918.831">1540 2664 5805,'-5'-15'5160,"3"-10"-258,2 25-258,6-24-3483,16 22-387,-2-7-258,5 9-258,1 0-516,-8-1-1161,14-1-3096,-8 2-387,-4 0-258,-4 0-129</inkml:trace>
          <inkml:trace contextRef="#ctx0" brushRef="#br0" timeOffset="108738.8081">1597 2213 5289,'10'24'5160,"-10"-8"-129,-4 8-516,0 8-3096,0 4-645,4 4-258,0 1-129,5 7-258,1 1-129,-1-5-387,6 8-129,-9-18-903,15 3-2193,-15-2-1290,-2-10-129,2-7-387</inkml:trace>
          <inkml:trace contextRef="#ctx0" brushRef="#br0" timeOffset="109355.3864">1827 2363 3999,'6'-28'5160,"-6"28"-387,0 0-129,1-24-3225,-1 24-387,6 24-387,-3 8 0,-3-3-387,0 11-129,0 4 0,0 0-129,7-1 129,2-1-129,0-9 0,5-13 0,1-3-129,-1-11 129,3-6 129,-1-4-258,-5-12 129,2-3 129,-3-5-129,-6-1 129,6-2-258,-5 7 258,-2 1-129,-2 3 129,-1 16-129,0 0 129,0 0-129,0 0 0,7 8 129,-5 11-129,2 5 0,-1 1 0,0 1-129,1 0 0,0 4-258,-4-30-1548,0 30-2838,0-30 0,4 17-645,-4-17 258</inkml:trace>
        </inkml:traceGroup>
        <inkml:traceGroup>
          <inkml:annotationXML>
            <emma:emma xmlns:emma="http://www.w3.org/2003/04/emma" version="1.0">
              <emma:interpretation id="{51A2BA81-C75E-46AA-A4D8-B18A7D213360}" emma:medium="tactile" emma:mode="ink">
                <msink:context xmlns:msink="http://schemas.microsoft.com/ink/2010/main" type="inkWord" rotatedBoundingBox="6159,8884 6492,8856 6544,9470 6211,9498"/>
              </emma:interpretation>
              <emma:one-of disjunction-type="recognition" id="oneOf6">
                <emma:interpretation id="interp30" emma:lang="en-US" emma:confidence="1">
                  <emma:literal>E</emma:literal>
                </emma:interpretation>
                <emma:interpretation id="interp31" emma:lang="en-US" emma:confidence="0">
                  <emma:literal>e</emma:literal>
                </emma:interpretation>
                <emma:interpretation id="interp32" emma:lang="en-US" emma:confidence="0">
                  <emma:literal>€</emma:literal>
                </emma:interpretation>
                <emma:interpretation id="interp33" emma:lang="en-US" emma:confidence="0">
                  <emma:literal>t-</emma:literal>
                </emma:interpretation>
                <emma:interpretation id="interp3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109874.9524">2472 2168 4902,'0'0'5031,"0"0"-258,11 23-258,3 4-3741,-14-1-129,6 11 0,-6 4-258,4 8 0,-2-5-258,-1 4 0,-1-4-129,0-1 0,1-9 0,5-2 0,1-10 0,1-3 0,-8-19 0,28 16 0,-8-15 0,2-1 0,4-1 0,1-7 0,2-3 0,3 0 0,-4 0-129,-2-2-387,2 13-1290,-10-8-2709,-18 8-387,21-14-258,-21 14 0</inkml:trace>
          <inkml:trace contextRef="#ctx0" brushRef="#br0" timeOffset="110287.0047">2483 2161 7740,'13'-35'5418,"5"18"-387,6 6-258,2-6-3999,12 6-258,-2 4-516,-1-5-1935,3 12-2838,-5 0-258,-5 0-258,-3 0-774</inkml:trace>
          <inkml:trace contextRef="#ctx0" brushRef="#br0" timeOffset="110083.4789">2546 2469 5676,'25'-30'5160,"-2"14"-258,0-3-387,0 4-3870,6 7-387,0 6-774,-12 1-3870,-2-3 0,2 4-774,-17 0 129</inkml:trace>
        </inkml:traceGroup>
        <inkml:traceGroup>
          <inkml:annotationXML>
            <emma:emma xmlns:emma="http://www.w3.org/2003/04/emma" version="1.0">
              <emma:interpretation id="{ACE70891-D903-49B1-A095-DEAC4F65D78E}" emma:medium="tactile" emma:mode="ink">
                <msink:context xmlns:msink="http://schemas.microsoft.com/ink/2010/main" type="inkWord" rotatedBoundingBox="6909,8990 8126,8886 8175,9454 6957,9557"/>
              </emma:interpretation>
              <emma:one-of disjunction-type="recognition" id="oneOf7">
                <emma:interpretation id="interp35" emma:lang="en-US" emma:confidence="1">
                  <emma:literal>with</emma:literal>
                </emma:interpretation>
                <emma:interpretation id="interp36" emma:lang="en-US" emma:confidence="0">
                  <emma:literal>withe</emma:literal>
                </emma:interpretation>
                <emma:interpretation id="interp37" emma:lang="en-US" emma:confidence="0">
                  <emma:literal>withy</emma:literal>
                </emma:interpretation>
                <emma:interpretation id="interp38" emma:lang="en-US" emma:confidence="0">
                  <emma:literal>wit</emma:literal>
                </emma:interpretation>
                <emma:interpretation id="interp39" emma:lang="en-US" emma:confidence="0">
                  <emma:literal>writhe</emma:literal>
                </emma:interpretation>
              </emma:one-of>
            </emma:emma>
          </inkml:annotationXML>
          <inkml:trace contextRef="#ctx0" brushRef="#br0" timeOffset="110947.0885">3240 2488 129,'6'-27'4644,"-6"27"0,7-20 0,-7 20-3096,0 0 0,0 0-129,12 33-645,-11-16 0,6 15-516,0-2 129,0 3-387,0-2 129,3-2-258,0-8 258,2-3-129,-12-18 0,27 18 129,-13-18-129,7-5 129,-3-11-129,6-1 0,-5-5 0,5-5 129,-2 2-516,-7-7-645,5 7-3225,-8 9-387,-6-1-516,-6 17 129</inkml:trace>
          <inkml:trace contextRef="#ctx0" brushRef="#br0" timeOffset="111287.6318">3430 2515 6063,'-6'-10'5289,"6"10"-516,12 0-129,9 11-4257,-21-11 0,25 29 0,-12-10 0,2 3-129,3 1-129,2-4 0,-1-1 0,1-4-129,2-4 129,-6-7-129,-1-3 0,-15 0 129,24-16-129,-19 1 0,1-8 0,-5-2 129,-1 1-516,0-5 129,0 12-774,-7-13-1419,4 15-2322,3 15-258,-9-25-258</inkml:trace>
          <inkml:trace contextRef="#ctx0" brushRef="#br0" timeOffset="111527.1622">3774 2488 6063,'15'0'5418,"-15"0"-645,0 0 0,0 0-3741,19 17-387,-19-17-258,3 34-129,-3-14 0,3 2-258,1 5 0,-1-11-387,5 9-387,-8-25-2193,0 0-1935,0 0-129,0 0-387</inkml:trace>
          <inkml:trace contextRef="#ctx0" brushRef="#br0" timeOffset="112091.2337">3960 2567 5547,'-14'-22'5418,"14"4"-387,0 18-258,19-3-3096,-19 3-1032,36-8-516,-11 8-516,-1-9-1419,3 9-2709,-2 0-645,-4 0-129,-1-5-129</inkml:trace>
          <inkml:trace contextRef="#ctx0" brushRef="#br0" timeOffset="111903.2099">3974 2172 3225,'0'0'5289,"0"0"-258,0 0-129,0 0-2322,18 33-1935,-16-4 0,9 7-258,-4 7-258,0 1-387,5 11-903,-9-7-3354,6-4-387,-2-4-258,-5-7-258</inkml:trace>
          <inkml:trace contextRef="#ctx0" brushRef="#br0" timeOffset="112459.2805">4201 2090 5160,'0'0'5289,"12"11"-258,-11 13-387,-1 5-3741,0 14-258,0 8-129,7 6 0,-4 3-258,5-2 0,0-5 0,5-10-258,2-6 129,3-9 0,2-14-129,-1-7 0,4-7 0,-4-11 129,-1-3-129,-1-5 129,-6-1-129,0 0 0,-11 20 0,10-24 129,-10 24-129,0 0-129,0 0 129,0 16 0,0 4 0,0 2-258,4 4-387,-4-12-2193,13 8-1935,-1-7-387,4-9-258</inkml:trace>
        </inkml:traceGroup>
        <inkml:traceGroup>
          <inkml:annotationXML>
            <emma:emma xmlns:emma="http://www.w3.org/2003/04/emma" version="1.0">
              <emma:interpretation id="{6F026BA5-6AE6-48C6-8081-504A3662D001}" emma:medium="tactile" emma:mode="ink">
                <msink:context xmlns:msink="http://schemas.microsoft.com/ink/2010/main" type="inkWord" rotatedBoundingBox="8734,8723 9160,8686 9216,9349 8791,9385"/>
              </emma:interpretation>
              <emma:one-of disjunction-type="recognition" id="oneOf8">
                <emma:interpretation id="interp40" emma:lang="en-US" emma:confidence="1">
                  <emma:literal>F</emma:literal>
                </emma:interpretation>
                <emma:interpretation id="interp41" emma:lang="en-US" emma:confidence="0">
                  <emma:literal>f</emma:literal>
                </emma:interpretation>
                <emma:interpretation id="interp42" emma:lang="en-US" emma:confidence="0">
                  <emma:literal>E</emma:literal>
                </emma:interpretation>
                <emma:interpretation id="interp43" emma:lang="en-US" emma:confidence="0">
                  <emma:literal>k</emma:literal>
                </emma:interpretation>
                <emma:interpretation id="interp4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120070.7471">5100 2013 1161,'0'-24'4644,"0"1"258,0 2-1419,0 21-903,0-26-645,0 26-516,0-17-258,0 17-258,0 0-129,1 22-258,-1 1-129,0 13-129,0 3-129,0 10 258,0 6-129,0 1 0,-4 4-129,3-2 0,-1 1 0,0-8 0,2-3-129,2-9 0,-2-7 0,0-8-129,7-8-129,-7-16-258,0 0-645,13-21-1032,-7 0-2580,-6-9-516,4 1-258,-4-6 258</inkml:trace>
          <inkml:trace contextRef="#ctx0" brushRef="#br0" timeOffset="120550.808">5097 2011 3354,'0'0'3612,"0"-16"-645,0 16-774,-1-15-387,1 15-516,0 0-387,0 0-129,0 0-129,0 0 258,-17-10-129,17 10 0,0 0-129,7 3 0,-7-3 129,28 4-258,-14-4 129,14 0-129,-5-5-129,12 0 129,-4 0-129,2 2-129,-3-3-129,0 0 0,-3 6-129,-2 0 0,-4 0-258,-3 0-129,-1 3-516,-17-3-645,23 3-3354,-23-3-258,4 20-387,-4-20-129</inkml:trace>
          <inkml:trace contextRef="#ctx0" brushRef="#br0" timeOffset="120894.8517">5086 2289 1548,'0'0'5160,"0"0"-387,0 0 387,0 0-3096,0 0-516,8 5-387,15-1 129,-8-4-516,13 0 0,-7-1-258,7-1-129,-2-2 0,2 1-129,0-2-129,0 2 0,-3 1-129,-4 2 0,-2 0-129,-19 0-129,24 2-129,-24-2-1032,0 0-3354,0 0-387,0 0-387,-10 11-387</inkml:trace>
        </inkml:traceGroup>
      </inkml:traceGroup>
    </inkml:traceGroup>
    <inkml:traceGroup>
      <inkml:annotationXML>
        <emma:emma xmlns:emma="http://www.w3.org/2003/04/emma" version="1.0">
          <emma:interpretation id="{073AE36E-876F-4B44-B4FE-ADBD26A2A2CB}" emma:medium="tactile" emma:mode="ink">
            <msink:context xmlns:msink="http://schemas.microsoft.com/ink/2010/main" type="paragraph" rotatedBoundingBox="1995,11173 11027,10782 11059,11502 2026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CECFF0-7278-4425-AB54-206C14096BE6}" emma:medium="tactile" emma:mode="ink">
              <msink:context xmlns:msink="http://schemas.microsoft.com/ink/2010/main" type="line" rotatedBoundingBox="1995,11173 11027,10782 11058,11502 2026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7A99BDF4-591A-4B6C-A9DF-76732EEE30F4}" emma:medium="tactile" emma:mode="ink">
                <msink:context xmlns:msink="http://schemas.microsoft.com/ink/2010/main" type="inkWord" rotatedBoundingBox="2000,11299 2439,11280 2463,11834 2024,11853"/>
              </emma:interpretation>
              <emma:one-of disjunction-type="recognition" id="oneOf9">
                <emma:interpretation id="interp45" emma:lang="en-US" emma:confidence="0">
                  <emma:literal>X</emma:literal>
                </emma:interpretation>
                <emma:interpretation id="interp46" emma:lang="en-US" emma:confidence="0">
                  <emma:literal>x</emma:literal>
                </emma:interpretation>
                <emma:interpretation id="interp47" emma:lang="en-US" emma:confidence="0">
                  <emma:literal>*</emma:literal>
                </emma:interpretation>
                <emma:interpretation id="interp48" emma:lang="en-US" emma:confidence="0">
                  <emma:literal>]</emma:literal>
                </emma:interpretation>
                <emma:interpretation id="interp49" emma:lang="en-US" emma:confidence="0">
                  <emma:literal>7</emma:literal>
                </emma:interpretation>
              </emma:one-of>
            </emma:emma>
          </inkml:annotationXML>
          <inkml:trace contextRef="#ctx0" brushRef="#br0" timeOffset="122655.0752">-1677 4623 4257,'-14'-40'4902,"13"20"-258,1 1-258,0-3-1677,15 14-1032,-5-13-774,16 17 0,-5-4-129,17 6-258,-6 2-129,7 3-258,-6 10 129,5 7-129,0 9 0,-1 1 0,-5 5-129,-2 4 0,-5 4 129,-7-4-258,-6 4 258,-5-4-258,-7 0 0,-7-3 129,-9-5 0,-5-2 0,-3-2 0,-2-9 129,-2-2-129,0-7 129,0-2 129,7-4-258,0-3 129,4 0 0,2 0 0,15 0-129,0 0 0,0 0-129,0 0-516,0-17-774,11 17-3225,7 0-129,0 1-258,1 1-645</inkml:trace>
          <inkml:trace contextRef="#ctx0" brushRef="#br0" timeOffset="122227.0209">-1582 4585 4386,'6'-17'5031,"-6"17"-258,0-17-129,-6-1-2580,6 18-258,0 0-774,0 0 129,0 11-387,0 11-258,0 2-129,6 9-129,-5 3 0,4 5-129,0 0 258,2 5-258,-5-8-129,5 2 0,-1-7 0,-2-4-129,6 0-258,-10-29-387,18 35-1290,-18-35-2580,0 0-258,0 0 0,6-19-645</inkml:trace>
        </inkml:traceGroup>
        <inkml:traceGroup>
          <inkml:annotationXML>
            <emma:emma xmlns:emma="http://www.w3.org/2003/04/emma" version="1.0">
              <emma:interpretation id="{DDBC4DCD-FA73-4FA7-B82C-D43DC2F078ED}" emma:medium="tactile" emma:mode="ink">
                <msink:context xmlns:msink="http://schemas.microsoft.com/ink/2010/main" type="inkWord" rotatedBoundingBox="2797,11243 4033,11190 4059,11780 2822,11833"/>
              </emma:interpretation>
              <emma:one-of disjunction-type="recognition" id="oneOf10">
                <emma:interpretation id="interp50" emma:lang="en-US" emma:confidence="1">
                  <emma:literal>with</emma:literal>
                </emma:interpretation>
                <emma:interpretation id="interp51" emma:lang="en-US" emma:confidence="0">
                  <emma:literal>withe</emma:literal>
                </emma:interpretation>
                <emma:interpretation id="interp52" emma:lang="en-US" emma:confidence="0">
                  <emma:literal>writhe</emma:literal>
                </emma:interpretation>
                <emma:interpretation id="interp53" emma:lang="en-US" emma:confidence="0">
                  <emma:literal>withy</emma:literal>
                </emma:interpretation>
                <emma:interpretation id="interp5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3842.7261">-346 4681 8643,'5'-9'5418,"-5"9"-516,0 0-129,0 0-2709,0 0-1161,0 0-258,0 0-129,6 14-258,-3 5-129,2 6-129,-2 9 0,3-3 0,-5 0 0,2 3 0,1-1-129,-1-10-129,4 2-258,-7-25-516,15 23-2709,-15-23-1161,0 0-258,11-23-129</inkml:trace>
          <inkml:trace contextRef="#ctx0" brushRef="#br0" timeOffset="124082.7565">-263 4529 7353,'-11'-36'4902,"11"36"129,-17-25-387,17 25-3225,-15-12-387,15 12-258,0 0-258,0 0-129,0 0-387,0 0-129,-1 11-645,1-11-1806,0 0-2064,5 22-258,-5-22-129,11 22-645</inkml:trace>
          <inkml:trace contextRef="#ctx0" brushRef="#br0" timeOffset="124406.7977">-263 4529 8127,'119'-58'5160,"-119"58"-387,0 0 0,0 0-3741,0 13-258,0 10 0,0 12-387,1 0 0,5 9-129,-3-2 0,-1-2-129,1 7 0,-2-7 0,6-8-258,-2-5 129,3-5 0,0-5 0,-8-17-129,23 17 0,-2-10-645,-21-7-3483,20-3-387,-20 3-387,21-21-516</inkml:trace>
          <inkml:trace contextRef="#ctx0" brushRef="#br0" timeOffset="124610.3235">-182 4773 8514,'-26'-6'5289,"26"6"-387,0-22-387,15 8-2838,3 0-1161,10 0-387,5 5-516,-10-11-1419,5 10-2709,-3 1-258,-3 1-387,-5-2-258</inkml:trace>
          <inkml:trace contextRef="#ctx0" brushRef="#br0" timeOffset="124998.8729">22 4411 7353,'-3'-23'4902,"3"23"129,0 0-387,0 22-3354,-2 6-258,5 16-258,0-1 0,8 9-516,-4 3 129,6 4-258,-2-2 129,4-5-258,-2-13 0,3-2 0,1-12 0,1-11 0,2-8 0,-1-6 0,1-9 129,1-9-129,0 0 0,-2-9 0,-2 1 129,-5 9-129,-2 1 129,-10 16 0,0 0-129,0 0 0,0 0 129,8 10 0,-8 8-129,0 6 0,7 5-258,-5-6-258,17 7-3354,-9-7-903,4-6-258,-14-17-387</inkml:trace>
          <inkml:trace contextRef="#ctx0" brushRef="#br0" timeOffset="123203.1448">-872 4775 4644,'-13'-24'4902,"13"8"-129,0 16-129,0 0-2580,2-14-516,-2 14-387,0 0-258,16 6-258,-16-6-387,4 30 0,0-11-129,0 8 129,-1-4-129,3 6 0,-1-2-129,5 0 129,0-6-129,-1-3 0,-9-18 0,20 16 0,-20-16 0,24-1 0,-24 1 0,20-36 0,-7 13 129,0-5-129,-2-1 0,0-1-129,3 3 129,-7 2-129,7 6-258,-6-2-387,6 20-903,-14 1-2709,0 0-516,0 0-129,17 0-258</inkml:trace>
          <inkml:trace contextRef="#ctx0" brushRef="#br0" timeOffset="123570.6915">-679 4746 5934,'-17'-22'5289,"3"1"-387,14 21-129,0 0-1548,0 0-2064,0 0-516,0 0-129,14 16-129,0 3-258,3 8 0,-2-2-129,0 0 0,1 2 0,0-6 0,0-4 0,-4-1 129,-12-16-129,28 2 0,-28-2 0,25-16 129,-12-9-129,-1-4 129,1 1-129,-1-7 0,0 0 0,-4 2-129,2 10-516,-6-13-774,4 17-3354,-6 1-129,-2 18-387,0 0-129</inkml:trace>
        </inkml:traceGroup>
        <inkml:traceGroup>
          <inkml:annotationXML>
            <emma:emma xmlns:emma="http://www.w3.org/2003/04/emma" version="1.0">
              <emma:interpretation id="{E19264B1-DEDB-4F5A-A947-ECE67922364B}" emma:medium="tactile" emma:mode="ink">
                <msink:context xmlns:msink="http://schemas.microsoft.com/ink/2010/main" type="inkWord" rotatedBoundingBox="4544,11063 5056,11041 5080,11612 4569,11634"/>
              </emma:interpretation>
              <emma:one-of disjunction-type="recognition" id="oneOf11">
                <emma:interpretation id="interp55" emma:lang="en-US" emma:confidence="1">
                  <emma:literal>E</emma:literal>
                </emma:interpretation>
                <emma:interpretation id="interp56" emma:lang="en-US" emma:confidence="0">
                  <emma:literal>5</emma:literal>
                </emma:interpretation>
                <emma:interpretation id="interp57" emma:lang="en-US" emma:confidence="0">
                  <emma:literal>I</emma:literal>
                </emma:interpretation>
                <emma:interpretation id="interp58" emma:lang="en-US" emma:confidence="0">
                  <emma:literal>bf</emma:literal>
                </emma:interpretation>
                <emma:interpretation id="interp59" emma:lang="en-US" emma:confidence="0">
                  <emma:literal>Jr</emma:literal>
                </emma:interpretation>
              </emma:one-of>
            </emma:emma>
          </inkml:annotationXML>
          <inkml:trace contextRef="#ctx0" brushRef="#br0" timeOffset="125742.9674">897 4366 4773,'5'-14'4644,"-5"14"0,0 0-258,4 9-3096,-4-9-387,-9 30 0,-3-16-258,5 12-129,-1 0 258,8 9-387,-3-4 129,3 3-129,0 2-129,0-2-129,0 3 129,6-4-258,-3-2 0,1-6 0,3-5 0,3-3 129,5-6 0,4-3 0,5-8 0,5 2 0,2-2 0,2 0-129,4-5 0,-1-1-129,-1 1-258,-6-6-516,13 11-2451,-19-9-1290,-3 2-387,-20 7-387,19-14 0</inkml:trace>
          <inkml:trace contextRef="#ctx0" brushRef="#br0" timeOffset="126171.0217">977 4326 6063,'-12'-43'5289,"12"43"-129,10-23-516,16 18-3096,-8-4-516,20 7-129,-8-5-387,9 7-129,6 0-516,-5 0-1032,8 0-3483,-11 2-387,-3 3-258,-3-3-387</inkml:trace>
          <inkml:trace contextRef="#ctx0" brushRef="#br0" timeOffset="125946.9931">1004 4678 6966,'-7'-17'5031,"14"-10"-387,4 9-258,7 6-3225,2-4-516,7 4-516,4 8-387,-9-11-2193,6 5-2064,3 7-258,-12-1-387,4 4 0</inkml:trace>
        </inkml:traceGroup>
        <inkml:traceGroup>
          <inkml:annotationXML>
            <emma:emma xmlns:emma="http://www.w3.org/2003/04/emma" version="1.0">
              <emma:interpretation id="{1A17F82C-F5C4-4956-A17B-E998768F33DF}" emma:medium="tactile" emma:mode="ink">
                <msink:context xmlns:msink="http://schemas.microsoft.com/ink/2010/main" type="inkWord" rotatedBoundingBox="5731,11017 7096,10958 7123,11569 5757,11628"/>
              </emma:interpretation>
              <emma:one-of disjunction-type="recognition" id="oneOf12">
                <emma:interpretation id="interp60" emma:lang="en-US" emma:confidence="1">
                  <emma:literal>with</emma:literal>
                </emma:interpretation>
                <emma:interpretation id="interp61" emma:lang="en-US" emma:confidence="0">
                  <emma:literal>withe</emma:literal>
                </emma:interpretation>
                <emma:interpretation id="interp62" emma:lang="en-US" emma:confidence="0">
                  <emma:literal>writhe</emma:literal>
                </emma:interpretation>
                <emma:interpretation id="interp63" emma:lang="en-US" emma:confidence="0">
                  <emma:literal>withy</emma:literal>
                </emma:interpretation>
                <emma:interpretation id="interp6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6855.1086">2045 4431 4128,'11'-9'5160,"-11"9"-387,0 0 0,0 0-3225,4 16-516,-4-16-129,1 35-387,1-10 129,3 8-516,-1 1 258,1-5-258,2 1 129,1-2-258,0-5 387,6-1-387,-14-22-129,18 22 129,-18-22 0,24 2 0,-24-2 0,24-7 0,-24 7-258,22-31 129,-8 17 0,-6-12-516,10 15-645,-15-16-2064,8 7-1548,-1 1-129,1 0-387</inkml:trace>
          <inkml:trace contextRef="#ctx0" brushRef="#br0" timeOffset="127223.1553">2201 4523 1806,'0'0'5031,"0"0"-387,12 0 129,-12 0-1806,25 8-1677,-25-8-258,25 40-258,-14-20-129,8 7-387,-4-4 129,0 6-258,-1-5-129,3-7 0,1-7 129,-1-3-129,1-7 129,-3 0-129,-1-7 129,3-9-129,-5-8-129,2-5 129,-3-2-129,1-2 129,-4 2-258,-1-3 0,0 9-516,-7-6-387,0 31-1677,12-24-1935,-12 24-129,0 0-516</inkml:trace>
          <inkml:trace contextRef="#ctx0" brushRef="#br0" timeOffset="127463.1858">2612 4459 516,'18'1'4515,"-18"-1"645,15 4-645,-15-4-1419,0 0-1290,11 26-516,-11-26-129,0 32-516,0-12-129,0 10-258,-4-6 129,4 4-258,-1-4 129,1-2-258,0 2-516,0-24-387,14 19-2451,-14-19-1419,18 0-129,-18 0-516</inkml:trace>
          <inkml:trace contextRef="#ctx0" brushRef="#br0" timeOffset="127627.2066">2679 4338 3999,'-23'-26'4902,"23"26"-645,-19-21 0,19 21-3483,0 0-774,0 0-1290,0 0-2838,8-3-258,-8 3-387</inkml:trace>
          <inkml:trace contextRef="#ctx0" brushRef="#br0" timeOffset="128047.26">2865 4653 903,'-16'-43'4386,"7"23"258,4-1-129,-1-4-1806,6 25-903,6-29-1032,12 26-129,-18 3-516,29-12 0,-5 12-387,-5-4-1032,2 4-3096,1 0-258,-4 0-258,1 0-129</inkml:trace>
          <inkml:trace contextRef="#ctx0" brushRef="#br0" timeOffset="127891.2401">2867 4173 4644,'0'0'5160,"0"0"-258,0 0-258,0 33-2838,-2-13-774,2 15-387,-1 5-258,1 6 0,-2-1-129,2 9-129,2-2 0,2-3-387,4 0-129,-8-15-516,17 10-1290,-17-19-2322,6-5-387,-6-20-258,0 0 0</inkml:trace>
          <inkml:trace contextRef="#ctx0" brushRef="#br0" timeOffset="128474.8143">3091 4171 6321,'0'-15'5031,"0"15"-129,0 23-387,0-4-3741,3 17-129,-2 2-258,6 13 0,0 4 129,-3 5-387,2-6 129,2 0-129,1-9 0,0-4 0,4-10 0,4-10-129,1-11 0,5-10-129,1 0 129,0-17 0,-1-5-129,1-3 129,-4 0-258,-4 3 258,-5 2-129,-2 4 129,-9 16-258,0 0 258,0 0 258,0 0-258,5 19 258,-5 3-258,2 0 258,-1 3-258,1 3 129,3-7-645,8 8-1290,-8-15-2838,5 0-387,-10-14 0,17 12-516</inkml:trace>
        </inkml:traceGroup>
        <inkml:traceGroup>
          <inkml:annotationXML>
            <emma:emma xmlns:emma="http://www.w3.org/2003/04/emma" version="1.0">
              <emma:interpretation id="{B02BBAA4-D9CF-4549-AAD8-261CBC078A1E}" emma:medium="tactile" emma:mode="ink">
                <msink:context xmlns:msink="http://schemas.microsoft.com/ink/2010/main" type="inkWord" rotatedBoundingBox="7507,11000 7978,10980 8001,11520 7530,11541"/>
              </emma:interpretation>
              <emma:one-of disjunction-type="recognition" id="oneOf13">
                <emma:interpretation id="interp65" emma:lang="en-US" emma:confidence="0">
                  <emma:literal>F</emma:literal>
                </emma:interpretation>
                <emma:interpretation id="interp66" emma:lang="en-US" emma:confidence="0">
                  <emma:literal>f</emma:literal>
                </emma:interpretation>
                <emma:interpretation id="interp67" emma:lang="en-US" emma:confidence="0">
                  <emma:literal>€</emma:literal>
                </emma:interpretation>
                <emma:interpretation id="interp68" emma:lang="en-US" emma:confidence="0">
                  <emma:literal>T</emma:literal>
                </emma:interpretation>
                <emma:interpretation id="interp6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29027.3844">3815 4261 5160,'-2'-33'5289,"2"33"0,12-28-516,19 23-2967,-13-6-645,20 9-516,-6-1 0,8 3-387,0 0-129,1 5-129,-4 9-387,-6-6-774,10 8-2580,-22-7-1290,1 6-258,-20-15-258</inkml:trace>
          <inkml:trace contextRef="#ctx0" brushRef="#br0" timeOffset="128791.3545">3967 4280 7353,'-9'-9'5418,"-12"9"-516,21 0 0,-21 17-3870,21 5-387,0-3-129,8 13-258,5 1 0,1 9 0,-5-2 0,8-1-258,-3 6 129,-4-7-258,0-1-129,-9-8-516,9 4-1677,-10-33-2322,4 20-516,-4-20-129,0 0-258</inkml:trace>
          <inkml:trace contextRef="#ctx0" brushRef="#br0" timeOffset="129242.9117">4031 4380 5547,'-9'25'5418,"9"-11"-258,0-14-258,26 12-3354,-26-12-387,45 4-129,-24-4-387,8 3-258,-1-2-129,-2 1-516,8 11-1677,-9-11-2967,-6 1-258,-19-3-516,20 0-129</inkml:trace>
        </inkml:traceGroup>
        <inkml:traceGroup>
          <inkml:annotationXML>
            <emma:emma xmlns:emma="http://www.w3.org/2003/04/emma" version="1.0">
              <emma:interpretation id="{787B0450-3E1D-4C59-AB0F-566FEB879DA2}" emma:medium="tactile" emma:mode="ink">
                <msink:context xmlns:msink="http://schemas.microsoft.com/ink/2010/main" type="inkWord" rotatedBoundingBox="8462,10921 9825,10862 9854,11529 8491,11587"/>
              </emma:interpretation>
              <emma:one-of disjunction-type="recognition" id="oneOf14">
                <emma:interpretation id="interp70" emma:lang="en-US" emma:confidence="0.5">
                  <emma:literal>with</emma:literal>
                </emma:interpretation>
                <emma:interpretation id="interp71" emma:lang="en-US" emma:confidence="0">
                  <emma:literal>withe</emma:literal>
                </emma:interpretation>
                <emma:interpretation id="interp72" emma:lang="en-US" emma:confidence="0">
                  <emma:literal>writhe</emma:literal>
                </emma:interpretation>
                <emma:interpretation id="interp73" emma:lang="en-US" emma:confidence="0">
                  <emma:literal>withy</emma:literal>
                </emma:interpretation>
                <emma:interpretation id="interp7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9910.9964">4789 4435 4386,'-7'-16'5031,"7"16"-387,0 0-258,0 0-3354,0 26-516,0-1 0,6 6-258,0 4 129,3 3-129,-3-7 258,6 4-387,-5-5 129,6-3-129,-1-10-129,-12-17 129,27 14-129,-27-14 0,31-1 0,-31 1-129,25-28 129,-10 1-258,2 8-516,-6-18-387,10 9-3354,-12 2-258,-3-2-387,1 5 0</inkml:trace>
          <inkml:trace contextRef="#ctx0" brushRef="#br0" timeOffset="130271.0424">4927 4471 7353,'9'0'5160,"-9"0"-387,0 0-1032,15 0-2580,2 5-387,-17-5-387,19 13-129,-10 4 129,3 5-258,2-1 129,0 2-258,3-1 387,-8-1-387,8-2 129,-2 0-129,1-11 0,-16-8 0,22 2 129,-22-2-129,20-18-258,-11 0 387,1-8-387,-4-3 258,3 1-516,-4-2 258,3 3-516,-8-6-903,6 14-2838,-6 1-645,0 18-129,0-20-258</inkml:trace>
          <inkml:trace contextRef="#ctx0" brushRef="#br0" timeOffset="130519.0738">5287 4416 3096,'12'5'5289,"-12"-5"-387,18 0-129,-18 0-2709,0 0-903,0 0-258,17 27-387,-17-27-258,7 36-129,-4-11 129,4 2-258,-4-1 129,-1-6-129,4 0-258,-6-4-516,8 7-1419,-8-23-2451,0 0-516,0 0-258,18-11 388</inkml:trace>
          <inkml:trace contextRef="#ctx0" brushRef="#br0" timeOffset="130686.5951">5347 4254 2580,'-9'-25'4773,"-3"3"-387,12 22-258,0 0-2451,0 0-1935,0 0-1419,0 0-2580,0 0-129,8-3-258</inkml:trace>
          <inkml:trace contextRef="#ctx0" brushRef="#br0" timeOffset="131106.6485">5550 4562 2322,'-24'-40'5160,"16"19"-129,2 1-129,6 20-2322,0-27-1419,17 21-129,0-7-387,11 8-258,-5-3-258,1 2-387,8 6-645,-14-10-1419,5 9-2322,-1-4-516,-4-1-129</inkml:trace>
          <inkml:trace contextRef="#ctx0" brushRef="#br0" timeOffset="130934.6266">5526 4089 4644,'7'-17'5289,"-7"17"-129,0 0-516,9 22-3096,-9-5-387,0 17-516,0-1-258,2 9-129,1 6-129,3-1-129,1 1-129,-3-5-258,10 10-387,-14-23-1548,4 9-2322,-2-10-516,2-6-129,-4-7 130</inkml:trace>
          <inkml:trace contextRef="#ctx0" brushRef="#br0" timeOffset="131518.7008">5830 4063 5547,'0'0'5289,"0"0"-387,-5 12-387,-8 8-3354,13 24-387,-4-2-258,4 13 0,0-1-258,0 0-129,3 2 258,5-2-387,3-8 258,3-7-258,6-7 387,0-9-645,3-5 645,0-7-516,1-11-129,-2-7 258,2-8-129,-7-1 129,0-3-129,-4 0 129,-3 1-129,-1 3 258,-9 15-129,9-14 129,-9 14 0,0 0-129,2 23 387,-2-4-387,0 7 258,4-1-258,0 5 129,0-5-387,7 4-258,-11-29-1806,16 23-2580,-16-23-129,28 13-645,-14-13 129</inkml:trace>
        </inkml:traceGroup>
        <inkml:traceGroup>
          <inkml:annotationXML>
            <emma:emma xmlns:emma="http://www.w3.org/2003/04/emma" version="1.0">
              <emma:interpretation id="{F3FA2042-4B90-4312-AA1C-87568957CF29}" emma:medium="tactile" emma:mode="ink">
                <msink:context xmlns:msink="http://schemas.microsoft.com/ink/2010/main" type="inkWord" rotatedBoundingBox="10400,10899 11031,10872 11059,11502 10427,11529"/>
              </emma:interpretation>
              <emma:one-of disjunction-type="recognition" id="oneOf15">
                <emma:interpretation id="interp75" emma:lang="en-US" emma:confidence="1">
                  <emma:literal>G</emma:literal>
                </emma:interpretation>
                <emma:interpretation id="interp76" emma:lang="en-US" emma:confidence="0">
                  <emma:literal>a</emma:literal>
                </emma:interpretation>
                <emma:interpretation id="interp77" emma:lang="en-US" emma:confidence="0">
                  <emma:literal>Gr</emma:literal>
                </emma:interpretation>
                <emma:interpretation id="interp78" emma:lang="en-US" emma:confidence="0">
                  <emma:literal>or</emma:literal>
                </emma:interpretation>
                <emma:interpretation id="interp79" emma:lang="en-US" emma:confidence="0">
                  <emma:literal>Cr</emma:literal>
                </emma:interpretation>
              </emma:one-of>
            </emma:emma>
          </inkml:annotationXML>
          <inkml:trace contextRef="#ctx0" brushRef="#br0" timeOffset="132314.3013">7159 4218 2709,'-12'-50'5031,"-1"28"0,-2 3-387,-2 6-2451,-7-13-1161,24 26-387,-40-18 129,16 18-387,-6 2 0,-5 14-129,-4 2 0,3 12 0,-5 4 0,8 3 0,-1 7 0,9-2 129,9-3-258,10 7 0,6-3-129,11-2 129,7-2 0,9-3-129,2-5 258,9-6-387,-2-2 387,1-7-387,0-8 387,0-3-387,0-5 129,2 0 0,-2-11-129,-5-5 258,0-4-258,-1-1 129,-6-5-129,-3-2 129,-4 3 0,-5 0 0,-10 1 0,-5 6 0,1 0 129,-13 2-258,-6 3 129,0 6 0,-8-3 0,3 4 0,-2 3 0,2 0 0,4 3 0,4 0-129,17 0-129,-18 0-1161,18 0-3225,0 0-516,20 1-258,-2-1-387</inkml:trace>
          <inkml:trace contextRef="#ctx0" brushRef="#br0" timeOffset="133034.8933">7102 4411 2451,'24'-1'5160,"-10"-4"0,4-5-774,10 10-2193,-28 0-645,35-6-387,-35 6-387,33-6-387,-18 4 0,1 2-258,-16 0 129,26 0-129,-26 0 0,18 0 0,-18 0 129,0 0-129,10 14-129,-10-14 129,1 21 0,-1-6 0,0 3-129,0 9 129,0-3 0,0 5-129,0 2 129,2-1-258,5 1-129,-7-15-1677,3 10-2709,-3-26-516,11 23-516,-11-23 129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6:48.2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21BEB6E-4567-4FCE-BFA6-6731F1E5CA47}" emma:medium="tactile" emma:mode="ink">
          <msink:context xmlns:msink="http://schemas.microsoft.com/ink/2010/main" type="writingRegion" rotatedBoundingBox="5063,7746 5410,7746 5410,10730 5063,10730"/>
        </emma:interpretation>
      </emma:emma>
    </inkml:annotationXML>
    <inkml:traceGroup>
      <inkml:annotationXML>
        <emma:emma xmlns:emma="http://www.w3.org/2003/04/emma" version="1.0">
          <emma:interpretation id="{E2CBE697-6B88-481A-BE24-AA112906374A}" emma:medium="tactile" emma:mode="ink">
            <msink:context xmlns:msink="http://schemas.microsoft.com/ink/2010/main" type="paragraph" rotatedBoundingBox="5063,7746 5410,7746 5410,10730 5063,10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8F82AA-45F0-4A31-81CA-F3E74289D589}" emma:medium="tactile" emma:mode="ink">
              <msink:context xmlns:msink="http://schemas.microsoft.com/ink/2010/main" type="line" rotatedBoundingBox="5063,7746 5410,7746 5410,10730 5063,10730"/>
            </emma:interpretation>
          </emma:emma>
        </inkml:annotationXML>
        <inkml:traceGroup>
          <inkml:annotationXML>
            <emma:emma xmlns:emma="http://www.w3.org/2003/04/emma" version="1.0">
              <emma:interpretation id="{4D3EA1AC-2E3B-49A2-A4E4-B7B930D97573}" emma:medium="tactile" emma:mode="ink">
                <msink:context xmlns:msink="http://schemas.microsoft.com/ink/2010/main" type="inkWord" rotatedBoundingBox="5313,10027 5410,10027 5410,10730 5313,10730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"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254 2279 7611,'7'16'5160,"-4"11"-129,-3 12-387,7 15-3612,-7 7-516,2 14 129,5 7-645,-1-11-2193,6 11-2322,5-5-516,0-13-258,2-9-516</inkml:trace>
          <inkml:trace contextRef="#ctx0" brushRef="#br0" timeOffset="-752.5956">4 32 774,'10'-20'4773,"-10"20"387,14-14-387,-14 14-2451,0 0-645,7 27-258,-11-9-387,4 25-258,-6 0-258,6 13-258,-4 11 129,4 3-258,2 2 258,-2 0-129,0 1 0,0-5-258,0 0 0,0-24-1290,2-1-3483,3-17-258,-5-26-387,0 0-258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21.1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884027-6DB5-4789-A53F-165A172B4344}" emma:medium="tactile" emma:mode="ink">
          <msink:context xmlns:msink="http://schemas.microsoft.com/ink/2010/main" type="writingRegion" rotatedBoundingBox="12315,14297 14493,14224 14513,14798 12335,14870"/>
        </emma:interpretation>
      </emma:emma>
    </inkml:annotationXML>
    <inkml:traceGroup>
      <inkml:annotationXML>
        <emma:emma xmlns:emma="http://www.w3.org/2003/04/emma" version="1.0">
          <emma:interpretation id="{8F0A0002-FEB6-4910-81A2-65403AB43309}" emma:medium="tactile" emma:mode="ink">
            <msink:context xmlns:msink="http://schemas.microsoft.com/ink/2010/main" type="paragraph" rotatedBoundingBox="12315,14297 14493,14224 14513,14798 12335,14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B9BF33-FF25-4AF2-BD2F-6C4F6A1BB3E2}" emma:medium="tactile" emma:mode="ink">
              <msink:context xmlns:msink="http://schemas.microsoft.com/ink/2010/main" type="line" rotatedBoundingBox="12315,14297 14493,14224 14513,14798 12335,14870"/>
            </emma:interpretation>
          </emma:emma>
        </inkml:annotationXML>
        <inkml:traceGroup>
          <inkml:annotationXML>
            <emma:emma xmlns:emma="http://www.w3.org/2003/04/emma" version="1.0">
              <emma:interpretation id="{369447F3-5915-4B2F-8902-3AA93914E589}" emma:medium="tactile" emma:mode="ink">
                <msink:context xmlns:msink="http://schemas.microsoft.com/ink/2010/main" type="inkWord" rotatedBoundingBox="12315,14297 14493,14224 14513,14798 12335,14870"/>
              </emma:interpretation>
              <emma:one-of disjunction-type="recognition" id="oneOf0">
                <emma:interpretation id="interp0" emma:lang="en-US" emma:confidence="0">
                  <emma:literal>x=x+2</emma:literal>
                </emma:interpretation>
                <emma:interpretation id="interp1" emma:lang="en-US" emma:confidence="0">
                  <emma:literal>x=X +2</emma:literal>
                </emma:interpretation>
                <emma:interpretation id="interp2" emma:lang="en-US" emma:confidence="0">
                  <emma:literal>X=X +2</emma:literal>
                </emma:interpretation>
                <emma:interpretation id="interp3" emma:lang="en-US" emma:confidence="0">
                  <emma:literal>x=X+2</emma:literal>
                </emma:interpretation>
                <emma:interpretation id="interp4" emma:lang="en-US" emma:confidence="0">
                  <emma:literal>x=x +2</emma:literal>
                </emma:interpretation>
              </emma:one-of>
            </emma:emma>
          </inkml:annotationXML>
          <inkml:trace contextRef="#ctx0" brushRef="#br0">8-1 3483,'0'0'4902,"-11"10"-258,11-10 0,0 19-2709,15 7-387,0-12-258,19 15-387,-5-12-129,10 16-129,-3-6-258,6 4 0,-6-5-129,0-1-129,-4 2 0,-2-4-129,-2-1 0,-5-8 0,1-2-258,-9-4-129,8 6-258,-23-14-1548,20 2-2580,-20-2-129,21 0-387,-21 0 0</inkml:trace>
          <inkml:trace contextRef="#ctx0" brushRef="#br0" timeOffset="-308.5392">359 37 1677,'10'-22'4128,"-10"22"387,5-17-1419,-5 17-516,0 0-645,0 0-387,0 0-516,0 0-129,0 0-258,-10 15-129,1 0 0,-1 8-258,-7 1 258,0 9-258,-3 0 0,-4 8 129,-3-3-129,4 0-129,-7 0 0,1-3 0,7-9 0,4-4-129,1-2 129,17-20-129,-18 23 0,18-23 0,0 0-129,0 0-129,0 0-129,0 0-516,0 0-1161,0 0-2580,0 0-387,7-14 129,-7 14-645</inkml:trace>
          <inkml:trace contextRef="#ctx0" brushRef="#br0" timeOffset="367.0466">692 95 6063,'0'0'4902,"0"0"0,8-18-387,-8 18-2838,0 0-903,22 0-129,-22 0-258,28-1 0,-11-3 0,1 3-387,0 1 0,-2 0-387,3 0 0,-19 0-516,31 3-1419,-31-3-2322,18 6 0,-18-6-774,0 0 516</inkml:trace>
          <inkml:trace contextRef="#ctx0" brushRef="#br0" timeOffset="623.0791">717 195 5160,'-17'14'4902,"17"-14"-129,0 0-258,0 0-3096,0 0 0,9-2-774,11 2 0,-3-5-258,8 5-129,-4-1-129,0 1-129,3 0-258,-8 0-387,12 11-2064,-12-10-1677,5 7-516,-21-8-129,27 11-258</inkml:trace>
          <inkml:trace contextRef="#ctx0" brushRef="#br0" timeOffset="1307.166">1110-41 8256,'0'9'5031,"0"-9"-387,1 32-1161,-1-32-2064,29 32-387,-12-18-129,11 12-258,-4-1-129,5 6-129,2-3-129,-3 4-129,-3-2 129,-3-3-258,0-2 129,-9-1-258,2-4-129,-15-20-258,21 27-387,-21-27-2193,0 0-1677,0 0-387,0 0-258,0 0-258</inkml:trace>
          <inkml:trace contextRef="#ctx0" brushRef="#br0" timeOffset="999.1268">1430-30 4773,'-8'6'5031,"-17"18"-645,11-5 258,-13-6-3096,14 16-387,-14-8-129,9 16-516,-6-6 0,1 3-258,0-3 0,4-1-129,1-5-129,1-2 129,9-2-387,8-21-129,-9 22-645,9-22-3225,0 0-387,0 0-258,0 0-516</inkml:trace>
          <inkml:trace contextRef="#ctx0" brushRef="#br0" timeOffset="1939.7463">1473 105 6450,'0'0'4902,"0"0"0,0 0-258,16 12-3096,-16-12-645,40 5 0,-18-5-129,11 3-387,-4-3 0,0 0-129,3 0-129,-4 3-258,0-1-129,-9-7-1290,4 5-3096,-7 0-387,-2 0-258,-14 0-387</inkml:trace>
          <inkml:trace contextRef="#ctx0" brushRef="#br0" timeOffset="1651.2096">1713-54 5934,'3'10'5031,"-11"13"-387,3-5-129,-10-4-3612,15 13 129,-10-5-129,10 12-258,-1-11-129,1 12-258,0-4 129,0 1-258,1-5 0,2-5-129,0-2-258,-3-20-645,14 37-2451,-14-37-1161,0 0-516,0 0-258</inkml:trace>
          <inkml:trace contextRef="#ctx0" brushRef="#br0" timeOffset="3171.9028">2006-46 2709,'0'0'4644,"0"0"0,0 0-774,0 0-1161,-20-16-774,20 16-516,0-18-258,0 18-387,11-19 129,-11 19-258,17-23 0,-17 23-129,22-20-129,-5 12 0,-17 8-129,29-11 0,-13 6-129,0 5 129,-16 0-129,27 7-129,-27-7 0,19 29 129,-10-8-129,-7 3 0,-2 1 0,0 3 0,-2 4 0,-7-3 0,-2 2 0,-4-4 0,5 1 0,-8 2-129,1-3 129,-1 0 0,1-2 0,-2-3 0,-1 0-129,4-3 0,-1 2 129,3-7 0,14-14-129,-24 22 129,24-22 0,-9 14 0,9-14 0,0 0 129,0 0-129,0 0 0,16 18 0,-16-18 0,21 0 0,-5 1 129,-1-1-129,0 0 0,2 3 129,2 0-129,4-1 129,-5 3 0,-3-1-129,5-3 0,-5 2 0,-15-3-129,26 7-258,-26-7-1161,19 0-3483,-19 0 129,0 0-774,0 0-258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2:52.09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F10F362-5FFE-41CA-AEB8-3E76963C7D8C}" emma:medium="tactile" emma:mode="ink">
          <msink:context xmlns:msink="http://schemas.microsoft.com/ink/2010/main" type="writingRegion" rotatedBoundingBox="15776,10359 18765,10438 18738,11443 15749,11364"/>
        </emma:interpretation>
      </emma:emma>
    </inkml:annotationXML>
    <inkml:traceGroup>
      <inkml:annotationXML>
        <emma:emma xmlns:emma="http://www.w3.org/2003/04/emma" version="1.0">
          <emma:interpretation id="{64AD3508-3C2F-49BB-91A5-3081B6442CFE}" emma:medium="tactile" emma:mode="ink">
            <msink:context xmlns:msink="http://schemas.microsoft.com/ink/2010/main" type="paragraph" rotatedBoundingBox="15776,10359 18765,10438 18738,11443 15749,11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FCE42-35EF-4831-AD8C-CC4A727DC6B4}" emma:medium="tactile" emma:mode="ink">
              <msink:context xmlns:msink="http://schemas.microsoft.com/ink/2010/main" type="line" rotatedBoundingBox="15776,10359 18765,10438 18738,11443 15749,11364"/>
            </emma:interpretation>
          </emma:emma>
        </inkml:annotationXML>
        <inkml:traceGroup>
          <inkml:annotationXML>
            <emma:emma xmlns:emma="http://www.w3.org/2003/04/emma" version="1.0">
              <emma:interpretation id="{251D74E9-27E2-4617-A941-4F0E75C69142}" emma:medium="tactile" emma:mode="ink">
                <msink:context xmlns:msink="http://schemas.microsoft.com/ink/2010/main" type="inkWord" rotatedBoundingBox="15776,10359 18765,10438 18738,11443 15749,11364"/>
              </emma:interpretation>
              <emma:one-of disjunction-type="recognition" id="oneOf0">
                <emma:interpretation id="interp0" emma:lang="en-US" emma:confidence="0">
                  <emma:literal>DINE</emma:literal>
                </emma:interpretation>
                <emma:interpretation id="interp1" emma:lang="en-US" emma:confidence="0">
                  <emma:literal>DI it</emma:literal>
                </emma:interpretation>
                <emma:interpretation id="interp2" emma:lang="en-US" emma:confidence="0">
                  <emma:literal>DI It</emma:literal>
                </emma:interpretation>
                <emma:interpretation id="interp3" emma:lang="en-US" emma:confidence="0">
                  <emma:literal>PINE</emma:literal>
                </emma:interpretation>
                <emma:interpretation id="interp4" emma:lang="en-US" emma:confidence="0">
                  <emma:literal>DI 7</emma:literal>
                </emma:interpretation>
              </emma:one-of>
            </emma:emma>
          </inkml:annotationXML>
          <inkml:trace contextRef="#ctx0" brushRef="#br0">-4 76 2580,'0'0'4257,"0"-17"0,0 17-2064,0-14-258,14 13-129,-14 1-258,24-14-516,-24 14-129,32-13-129,-15 5 0,9 8-258,-4-8-129,8 8 0,0 0-129,2 8 0,-4 3-129,6 3 129,0 0-258,4 11 129,-6-3-129,1 4 0,1 4 0,-3 5 258,-4 3-516,-2 2 516,-6 2-258,-7 0 0,1 11 0,-11-2 0,-2 4 0,0-4 0,-11 0-258,-5-4 516,-3 3-516,-3-14 258,-6-3 0,3-6 0,-3-5 258,2-7-258,-2-4 0,0-1 0,-1-7 129,1 0-129,6-3 129,2 0-129,2 0 129,18 0 0,-25-11-129,25 11 0,0 0 0,0 0 0,0 0-129,0 0-258,24-5-774,-24 5-2838,25 0-645,-6 0-387,5 5-387</inkml:trace>
          <inkml:trace contextRef="#ctx0" brushRef="#br0" timeOffset="-612.0777">106 170 774,'3'-21'3612,"-3"21"-258,6-18-774,-6 2-129,0 16-516,0-22 0,0 22-645,0 0 0,0 0-387,0-16-258,0 16 0,0 8 0,2 9-258,-2 8-129,2 7 0,-2 11 0,3 7 0,-2 9 0,4 7-129,-5 0 129,0 5-129,2-2-129,1-5 129,-1-10 129,1-4-258,4-12 258,0-2-387,-1-6 258,2-14-129,-1-1-129,-7-15-258,0 0-258,0 0-774,13-5-1677,-13-19-1677,0-5-258,0 0-129</inkml:trace>
          <inkml:trace contextRef="#ctx0" brushRef="#br0" timeOffset="616.5783">1157 19 1677,'0'0'4128,"14"-19"-774,-14 19-387,0 0-387,4-27-387,-4 27-387,0 0-516,0 0-258,0 0 0,14 28-387,-14-3-129,0 11-129,0 4-129,0 10 0,-2 6-129,-2 4 0,-3 2 129,2 1-129,-2-7-129,2 2 129,3-11-129,-1 0 0,3-12 0,0-7 129,0-4-258,0-6 129,0-18-129,3 15-387,-3-15 0,0 0-516,0 0-1548,0 0-2064,7-15-129,-7-4-645,0-4 387</inkml:trace>
          <inkml:trace contextRef="#ctx0" brushRef="#br0" timeOffset="1740.221">1185-25 3354,'0'0'3483,"0"0"-774,0 0-258,11-17-387,-11 17-516,14-6 0,1 4-258,-15 2-387,18-7 0,-18 7-258,24-7 0,-24 7-258,28-3 0,-28 3-258,33 0 0,-15-1 258,9 1-258,-2-4 0,5 4 0,2-1 0,3-1 0,-3 1 0,3 1 0,-3-2-129,-1 2 0,-3 0 129,-3 0-129,-3 0 129,-2 0-129,-2 0 258,-2 0-258,-16 0 0,26 2 258,-26-2-258,0 0 0,19 0 129,-19 0-129,0 0-129,0 0 258,0 0-129,0 0 0,0 0 129,0 0-129,0 0 0,0 0 0,0 0 0,0 0 0,0 0 129,0 0-129,0 19 129,0-19-258,-4 27 258,1-4-129,0 3 129,-1 5 0,1 6-258,1 8 258,-3 4-129,3 6 0,-1 1 0,3 5 129,0-2-129,0-1 0,1-4 129,5-3-129,-1-11 0,2-5 0,0-6 0,-1-7 129,-1-7-129,-5-15 0,7 19 0,-7-19 0,0 0 0,0 0 0,0 0 0,0 0 0,0 0-129,0 0 129,0 0-258,0 0-258,0 19-1032,0-19-3096,0 0-129,0 0-645,0-16 0</inkml:trace>
          <inkml:trace contextRef="#ctx0" brushRef="#br0" timeOffset="2859.8632">2420 8 3483,'0'0'4515,"9"-15"-258,-9 15-1806,0 0-516,0 0-516,0 0-129,0 0-516,1 8-258,-1-8 0,4 27-129,1-5 258,-5 1-387,1 2 129,-1 1-129,0 6 0,0 1 0,0 6-129,0 1 0,0 4 0,3 2 0,-3 0-129,0 1 0,0-4 129,0-4-258,0 4 129,0-10 0,0-3 0,0-7 0,1 2 0,2-10 0,4 3 0,-7-18 0,14 17 129,-14-17-258,25 9 258,-25-9-129,32 5 0,-18-3 0,4-1 0,-3-1 0,2 0 129,-2 0-129,1 0 258,0 0-258,4 2 0,-1-2 129,-1 0-129,5 0 129,-2 1-129,1 2 0,-1-1 0,3-1 0,-2-1 0,-3 2 0,1 1 0,-5-3 0,1 0 0,-1 0 0,-15 0 0,24 0-129,-24 0-387,27-5-387,-27-10-2193,0 15-1548,7-16-258,-7 16-516,0-20 130</inkml:trace>
          <inkml:trace contextRef="#ctx0" brushRef="#br0" timeOffset="3380.4293">2475 348 3483,'25'0'4257,"-25"0"-258,17-8-1548,-17-7-516,0 15-387,0 0-258,12-5-387,-12 5-129,0 0-129,18-11 129,-1 10-258,-17 1 0,36-8-129,-16 3 0,6 0-129,1 1 0,2-3 129,1 1-258,4 1 0,-5 3 0,-1-1-129,-1 0 0,-5 3 129,-3-2-129,-1 2 0,-2 0-258,-16 0-129,21 2-645,-21-2-2451,0 0-1161,0 0-516,0-10-258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2:56.1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93 1935,'0'0'4128,"0"0"-387,0 0-1032,0 0-516,0 0-258,0 0-645,0 0-258,0 0-258,18-7-258,-18 7 0,36-1 0,-12-7-129,6 5 129,0-5-258,10 0 258,-7-4-258,11 2 129,-7-1-129,5 3 0,-6 1 0,2-2 129,-9 9-258,-2 0-129,-4 9 0,-9-2 0,-14-7 129,27 16-129,-27-16 129,11 19-258,-11-19 0,0 0-1032,24 9-3225,-24-9-516,0 0-258,0 0-258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7:32.5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01340DA-8AE1-4F94-A6A5-802A6942AA72}" emma:medium="tactile" emma:mode="ink">
          <msink:context xmlns:msink="http://schemas.microsoft.com/ink/2010/main" type="writingRegion" rotatedBoundingBox="1462,4525 24521,4028 24670,10940 1611,11438"/>
        </emma:interpretation>
      </emma:emma>
    </inkml:annotationXML>
    <inkml:traceGroup>
      <inkml:annotationXML>
        <emma:emma xmlns:emma="http://www.w3.org/2003/04/emma" version="1.0">
          <emma:interpretation id="{E831CAD1-72C6-407B-92E6-12BBEA09DD79}" emma:medium="tactile" emma:mode="ink">
            <msink:context xmlns:msink="http://schemas.microsoft.com/ink/2010/main" type="paragraph" rotatedBoundingBox="2547,4515 21138,4067 21164,5179 2574,56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BAABA6-F02E-4529-98A4-4A93F705B4BC}" emma:medium="tactile" emma:mode="ink">
              <msink:context xmlns:msink="http://schemas.microsoft.com/ink/2010/main" type="line" rotatedBoundingBox="2547,4515 21138,4067 21164,5179 2574,5627"/>
            </emma:interpretation>
          </emma:emma>
        </inkml:annotationXML>
        <inkml:traceGroup>
          <inkml:annotationXML>
            <emma:emma xmlns:emma="http://www.w3.org/2003/04/emma" version="1.0">
              <emma:interpretation id="{F362D92E-07FA-43FA-A956-3DBD3E27E895}" emma:medium="tactile" emma:mode="ink">
                <msink:context xmlns:msink="http://schemas.microsoft.com/ink/2010/main" type="inkWord" rotatedBoundingBox="2547,4544 6865,4440 6889,5430 2571,5534"/>
              </emma:interpretation>
              <emma:one-of disjunction-type="recognition" id="oneOf0">
                <emma:interpretation id="interp0" emma:lang="en-US" emma:confidence="0">
                  <emma:literal>(4,472</emma:literal>
                </emma:interpretation>
                <emma:interpretation id="interp1" emma:lang="en-US" emma:confidence="0">
                  <emma:literal>(414.) U</emma:literal>
                </emma:interpretation>
                <emma:interpretation id="interp2" emma:lang="en-US" emma:confidence="0">
                  <emma:literal>(X.,yi) U</emma:literal>
                </emma:interpretation>
                <emma:interpretation id="interp3" emma:lang="en-US" emma:confidence="0">
                  <emma:literal>(4,472)</emma:literal>
                </emma:interpretation>
                <emma:interpretation id="interp4" emma:lang="en-US" emma:confidence="0">
                  <emma:literal>(X.,y,) U</emma:literal>
                </emma:interpretation>
              </emma:one-of>
            </emma:emma>
          </inkml:annotationXML>
          <inkml:trace contextRef="#ctx0" brushRef="#br0">321 21 129,'6'-16'3483,"-6"16"-129,0 0-1032,15-8-258,-15 8-258,0 0-387,0 0-129,0 0-129,0 0-258,0 0-129,0 0-129,-3 9-129,3-9 0,-15 33-129,1-15 0,4 6-129,-8 3 0,1 1 129,-6 4-258,2 2 0,-3-2 0,-2 0 0,2-1 0,0 0 0,5-6-129,-1 0 129,3-5-129,6-3 129,-3 3 0,14-20-258,-14 27 258,14-27-129,-9 18 129,9-18-129,-10 14 0,10-14 0,0 0-129,0 0 0,0 0-129,-14 10-129,14-10-774,0 0-1032,0 0-2451,0 0-258,0-14 0</inkml:trace>
          <inkml:trace contextRef="#ctx0" brushRef="#br0" timeOffset="440.0559">-20 116 258,'0'-23'4515,"0"23"129,0 0 0,0 0-2451,0 0-387,0 0-258,0 0-516,18 0-258,-18 0 0,21 16-258,-21-16-129,29 32 0,-15-16-129,5 6 0,0 0-129,3 2 129,-1 3-258,0-2 387,0-2-387,-2 1 258,-1-2-258,-1-4 129,0-4-129,-17-14 0,23 23 0,-23-23 0,20 10 0,-20-10 0,0 0 0,16 4 0,-16-4-129,0 0 0,0 0-516,0 0-516,20 0-2838,-20 0-903,0 0-129,0 0-645</inkml:trace>
          <inkml:trace contextRef="#ctx0" brushRef="#br0" timeOffset="1012.1285">509 392 4128,'13'-19'4902,"-13"19"-645,0 0-1806,0-16-516,0 16-387,0 0-516,0 0-129,1 10-387,-1-10 129,0 23-258,1-9 0,-1 4 129,0 0-387,0-1 129,0-3-258,2 2 258,1-2-258,-3-14 129,5 26-129,-5-26 0,4 17 0,-4-17 0,0 0 0,0 0-129,7 17 129,-7-17-129,0 0-129,0 0-387,0 0-1290,0 0-2709,0 0-258,0 0-516,0 0 129</inkml:trace>
          <inkml:trace contextRef="#ctx0" brushRef="#br0" timeOffset="2696.8425">962 505 1419,'0'0'4128,"0"0"-516,0 0-903,21 18-645,-21-18-516,11 18-258,-11-18-387,11 26-387,-11-10 129,0 1-387,0 3-129,-5-3 0,-7 2-129,-3-2-129,-3-1 129,-3 3-129,2-3 0,-4-3 0,9 1-258,-4-8-645,18-6-1290,-9 19-1935,9-19-516,0 0 258</inkml:trace>
          <inkml:trace contextRef="#ctx0" brushRef="#br0" timeOffset="3459.9394">1340 171 1935,'0'0'4773,"0"0"0,0 0-258,0 0-2709,0 0-387,15 16-516,-15-16-258,12 38 0,-5-18 0,7 5-258,-1 1-129,4 1 0,1-2 0,4-2-129,2-2 0,4-7-129,2-3 129,-2-2-129,4-8 129,-1-1-129,4-6 0,-3-9 0,-2-2 129,-2-4-129,0-4 0,-7 0 0,0 1 0,-6-1 0,-7 5 129,-1 2-258,-7 18 258,2-22-258,-2 22 129,0 0 129,-3 19-129,-7 5 129,2 2-129,-3 9 0,-2 6 258,1 5-258,-4 1 387,4 2-258,1-3 0,2 1-129,1-4 258,2-7-258,4-6 129,-3-7-129,5-3 0,0-20 0,0 17-129,0-17-129,0 0-387,0 0-645,23-15-3354,-18-2-387,4 2-258,-2-7-387</inkml:trace>
          <inkml:trace contextRef="#ctx0" brushRef="#br0" timeOffset="4868.1182">-384-154 516,'0'0'3612,"0"0"-258,0 0-645,-14-6-387,14 6-387,0 0-387,-15 26-129,-2-12-258,9 16-258,-9-1-129,3 12-129,-3 0-129,6 13 129,-4 0-258,7 7 0,-1 2 0,9 2-129,0 1 0,11-1-129,7 1 129,10-11-129,6-2-129,9-8-387,17 2-774,-4-10-3483,13-7-129,4-7-387,5-6-387</inkml:trace>
          <inkml:trace contextRef="#ctx0" brushRef="#br0" timeOffset="3827.9861">2131 393 1032,'0'0'4773,"0"0"129,0 0-258,0 0-2451,0 0-387,0 0-645,5 15-258,-5-15 129,0 33-516,0-14 129,0 5-258,0-1 0,0 1 0,0-2-129,-2 0-129,2-5-129,0-17-258,0 33-774,0-33-3612,0 0-387,-13 14-129,13-14-645</inkml:trace>
          <inkml:trace contextRef="#ctx0" brushRef="#br0" timeOffset="5528.202">2256-194 3870,'21'0'4773,"-21"0"0,41 18-2193,-41-18-387,47 25-516,-23-8-516,9 16-129,-4-2-387,5 11-258,-9 3-129,-3 8 0,-5 4-129,-9-2 0,-5 4-129,-3-1 0,-10-4 129,-6-3-129,-3-1 129,-3-11-258,5-2 0,-2-11-387,8 6-516,-13-20-2838,21 4-1161,3-16 0,0 0-387</inkml:trace>
          <inkml:trace contextRef="#ctx0" brushRef="#br0" timeOffset="6880.3736">3227-50 2580,'-9'-19'4773,"9"19"-1161,0-29-516,0 29-903,0 0-258,12-12-516,-12 12-387,0 0-258,0 0 0,0 0-516,11 14 0,-6 7 0,-3-1-129,0 9 0,-2-1-129,0 10 129,0 0-258,-4 6 258,-1 2-129,-3-2 0,0-1 0,3 1 129,0-4-258,5-9 258,0-1 0,0-3-129,7-11 129,-7-16-129,21 25 129,-21-25-258,28 8 258,-10-7-129,0-1-129,3-1 129,2-6-129,0 3 129,0-3-129,2 1 258,3 3-258,-4 0 129,4 3 0,-4 0 0,-4 0-129,4 0 129,-3 1 0,-3 3 0,-3-3 129,1 4-129,-16-5 129,24 3-129,-24-3 129,19 5-129,-19-5 0,0 0 0,18 0-129,-18 0 129,0 0-129,14-18 129,-14 18-258,3-32 258,-2 12 129,3-8-129,-2-5 0,-2-7 0,4-1 0,0-3-129,-2-3 258,-1 4-258,2-1 258,-2 4-258,1 7 129,-2 5 129,0 1-129,0 5 0,1 4 129,-1 4-129,0 14 0,0-16 0,0 16 0,0 0 0,0 0-129,4 10-258,9 13-1806,-13-23-2451,12 29-387,-12-29-387,9 16 0</inkml:trace>
        </inkml:traceGroup>
        <inkml:traceGroup>
          <inkml:annotationXML>
            <emma:emma xmlns:emma="http://www.w3.org/2003/04/emma" version="1.0">
              <emma:interpretation id="{043382CC-8949-4064-974F-0240CC4F7DEF}" emma:medium="tactile" emma:mode="ink">
                <msink:context xmlns:msink="http://schemas.microsoft.com/ink/2010/main" type="inkWord" rotatedBoundingBox="7721,4391 14973,4216 15000,5328 7748,5502"/>
              </emma:interpretation>
              <emma:one-of disjunction-type="recognition" id="oneOf1">
                <emma:interpretation id="interp5" emma:lang="en-US" emma:confidence="0">
                  <emma:literal>1×2,722=4×4</emma:literal>
                </emma:interpretation>
                <emma:interpretation id="interp6" emma:lang="en-US" emma:confidence="0">
                  <emma:literal>(22,422=4×4</emma:literal>
                </emma:interpretation>
                <emma:interpretation id="interp7" emma:lang="en-US" emma:confidence="0">
                  <emma:literal>(22,722=4×4</emma:literal>
                </emma:interpretation>
                <emma:interpretation id="interp8" emma:lang="en-US" emma:confidence="0">
                  <emma:literal>1×2,422=4×4</emma:literal>
                </emma:interpretation>
                <emma:interpretation id="interp9" emma:lang="en-US" emma:confidence="0">
                  <emma:literal>1×2,724=4×4</emma:literal>
                </emma:interpretation>
              </emma:one-of>
            </emma:emma>
          </inkml:annotationXML>
          <inkml:trace contextRef="#ctx0" brushRef="#br0" timeOffset="7831.9945">4813-289 3612,'12'-20'3999,"-12"20"-903,0 0-516,0 0-516,-18-5-387,18 5-516,-23 16-129,10 8-258,-8 1-129,9 6-129,-8 11-129,3 2 129,-1 7-129,6 5-129,-2 6-129,8-1 258,-1 4-258,9-5 129,-2-5-129,7 1 0,4-11 0,4 0 0,1-12 129,3-5-258,-2-4 258,1-5-258,0-6 129,-3-4-129,1-4-129,-16-5-387,23 0-258,-19-11-1290,-4 11-2709,16-22-387,-16 22-516,12-32 258</inkml:trace>
          <inkml:trace contextRef="#ctx0" brushRef="#br0" timeOffset="8567.5878">5016 35 3612,'0'0'5031,"0"0"-258,0 0-1419,28 22-1677,-14-9-516,20 10-258,-12-2-129,13 14 0,-3-10-387,3 6 0,-3-5-258,1 1 258,-8-2-258,0-3 0,-1-4-129,-3-6 129,-2-2-258,-2-5-129,5 1-645,-22-6-2838,23-2-1161,-23 2-387,19-9-129</inkml:trace>
          <inkml:trace contextRef="#ctx0" brushRef="#br0" timeOffset="8264.0494">5443 71 516,'16'-14'4644,"-16"14"258,0 0-258,-2-17-2838,2 17-387,-16 5-129,12 12-516,-14-4-129,3 7-129,-8-1 0,0 13-129,-5-1-129,-1 4 129,-2-2-258,0 3 129,1-6-129,3 1 0,3-5-129,5-4 129,2-6-129,17-16 0,-19 26-258,19-26-129,-7 14-387,7-14-1677,0 0-2064,-14-3-774,14 3 129</inkml:trace>
          <inkml:trace contextRef="#ctx0" brushRef="#br0" timeOffset="9260.1757">5674 332 3612,'-13'-9'5289,"13"9"-645,0 0-1032,0-26-1935,19 20-387,-14-11-387,16 10-387,-21 7 129,29-15-387,-29 15 129,27-5-258,-27 5 0,22 6-129,-22-6 129,11 25-129,-11-3 0,0 1 129,-5 2-258,-5-3 258,-1 1 0,0-1-258,-8 6 258,1-6-258,3-3 258,-3-4-129,5 1 129,13-16-258,-22 23 129,22-23 0,0 0 0,-10 18 129,10-18-129,0 0 0,17 0 0,-2 0 0,-1 0 0,4 0 0,5-1 0,-4-1-129,1 2 129,-2 0 0,0 2-258,-18-2-516,39 6-2709,-39-6-1290,28 3-516,-28-3-129</inkml:trace>
          <inkml:trace contextRef="#ctx0" brushRef="#br0" timeOffset="9556.2135">6040 499 4773,'21'-6'5418,"-21"6"-387,16-5-387,-16 5-3354,11 10-129,-6 7-516,-5-2-258,0 8 0,0 1-129,-5 1-129,-5 5-129,0-1 129,-1-3-129,-1-1 0,2-4-129,-1-5-387,11 4-516,0-20-2709,0 0-1290,0 0-258,0 0-258</inkml:trace>
          <inkml:trace contextRef="#ctx0" brushRef="#br0" timeOffset="10199.7952">6359 57 1677,'0'0'5160,"0"-17"0,0 17-258,0 0-2838,0 0-645,17 10-387,-17-10-258,10 26-387,-3-9 0,3 9-129,-3-2-129,5 1 0,1 3 0,2-1 0,-1-3-129,-1-4 129,0-2-129,1-3 129,0-4 0,3-8 0,-3-3-129,5 0 0,2-9 129,3-7-258,3-6 258,0 0-258,-3-3 258,3-4-129,-5 3 0,-4 4 0,-4 0 258,-6 7-258,-8 15 0,0 0 0,0 0 0,0 0 0,-3 10 0,-9 15 0,-1 5 129,-5 6 0,2 9 0,-4 3 0,1 3 129,0 1-129,3 2 0,-1-2 0,4-5 0,0-1-129,3-9 129,4-4-258,-1-7 0,3-9-129,4 0-645,0-17-3612,0 0-516,-1-18-516,1-3-387</inkml:trace>
          <inkml:trace contextRef="#ctx0" brushRef="#br0" timeOffset="11003.8972">6978 339 2451,'0'0'5289,"0"0"-516,-8-10 258,1-6-3354,15 13-387,-8 3-516,21-19 0,-21 19-387,32-16 0,-15 13-129,-2 3-129,0 0 0,1 0 0,-16 0 0,22 19-129,-18-5 0,0 4 129,-4 2-129,-1 4 0,-9-4 129,-6 4-129,2 2 0,-3-5-129,0 0 258,-1-1-258,4-3 258,14-17-258,-22 26 0,22-26 129,0 0 0,-17 19 0,17-19 0,0 0 0,0 0 129,18 2-129,-18-2 129,29 0-129,-6-5 129,-2-1-129,4-2 0,-3 2-129,6 2-258,-10-8-903,15 9-3612,-14-7-129,0 3-387,-2-5-258</inkml:trace>
          <inkml:trace contextRef="#ctx0" brushRef="#br0" timeOffset="11407.9486">7301-196 3096,'2'-45'5289,"3"26"-258,-5 19-258,16-22-3225,6 24-387,-22-2-387,33 39 0,-17-5-258,10 13 0,1 6-129,5 10 0,-7 4 0,1 0-129,-2 6-129,-3-6 0,-2-1 129,-5-6-258,-10-5 258,-4-4-258,0-12 129,-5-2-129,-5-11 129,-2-5-258,-1-7 0,13-14 129,-24 15-129,24-15-129,0 0-129,-22 0-774,22 0-3741,0 0-387,0-14-129,1 0-387</inkml:trace>
          <inkml:trace contextRef="#ctx0" brushRef="#br0" timeOffset="12204.0497">8318 62 258,'0'0'4902,"0"0"258,0 0-129,10-6-2709,19 3-516,-10-15-516,17 12-387,-10-6-129,10 1-387,-3 2-129,0 3-129,-2 1-129,-8 4-258,1 1-129,-24 0-774,35 12-2064,-35-12-1677,11 20-129,-11-20-516</inkml:trace>
          <inkml:trace contextRef="#ctx0" brushRef="#br0" timeOffset="12452.0812">8476 193 6063,'-18'20'5160,"18"-20"-129,-16 0-1419,16 0-2451,9 0 0,13 0-387,-5-1-129,12-1-258,-5-4 0,8 0-129,-2-5-129,0 4-129,0 4-387,-6-5-129,7 8-903,-31 0-3483,39 0-258,-21 0-258,7 0-129</inkml:trace>
          <inkml:trace contextRef="#ctx0" brushRef="#br0" timeOffset="13004.1513">9758-383 1677,'-42'25'5160,"22"-12"0,-3-1-258,5 20-2580,-12-16-903,18 19-129,-13-4-516,9 12-129,-2-4-258,8 15 0,6-7-129,4 7 129,0-5-258,10 5 129,8-7-129,0-2 0,5-2 0,-1-5 0,-1-4 0,0-8-129,-3-1 0,-2-7 129,-16-18-129,27 20 129,-27-20-258,15 5-129,-15-5-129,0 0-1161,0 0-3225,9-18-387,-9 18-387,-3-31-516</inkml:trace>
          <inkml:trace contextRef="#ctx0" brushRef="#br0" timeOffset="13844.258">10635-205 1419,'0'0'4644,"0"0"258,0 0-129,-4 20-2838,-14-14-645,13 17-129,-19-5-387,7 8-129,-12-2 129,7 11-387,-13-5-129,1 3 0,2-1-129,-1 1 129,1-4-129,0-1-129,5 0 0,1-5 129,6-2-129,4 0 0,2-2-129,1-5 0,8 3-387,5-17-387,0 16-2580,0-16-1419,0 0-258,0 0-258</inkml:trace>
          <inkml:trace contextRef="#ctx0" brushRef="#br0" timeOffset="14151.7971">10233-127 3612,'0'0'5031,"0"0"-129,0 0-258,-10 9-3225,21 14-516,0 0-129,14 8 129,-2-4-387,10 7 0,-4-3-258,5 0 0,-2-2-129,-4-2-129,5 0 129,-5-5-129,-3-4 0,-4-4-129,-1-2-129,-5-5-387,10 8-1290,-25-15-2580,26 5-645,-26-5-258,23 0 129</inkml:trace>
          <inkml:trace contextRef="#ctx0" brushRef="#br0" timeOffset="14435.8331">10936 160 5160,'18'-8'5289,"-18"8"-258,0 0-387,0 0-3612,0 0-129,0 0-516,14 17-129,-11 2 0,1 3 0,-1 4-129,0-1 0,0-1 0,0 1 0,1-3 0,0-3-129,-4-19-129,8 22-129,-8-22-645,0 0-3225,24 6-774,-24-6-258,19-11-258</inkml:trace>
          <inkml:trace contextRef="#ctx0" brushRef="#br0" timeOffset="15247.9362">11411-294 4386,'0'0'5418,"0"0"-645,0 0-129,13 15-3354,-13-15-516,6 24 0,-6-9-387,4 7 0,-4 5-258,0 2 0,0 4-129,-4-2 129,-5 3-129,2-4 129,2 3-129,-2-3 0,1-3 0,3-4 0,3 1 0,0-6 0,0-4 0,0-14 0,11 22 0,-11-22 129,24 11-129,-24-11 0,27 1 0,-9-1 129,-3 0-129,6 0 0,-2 0 0,0 0 0,0 0 0,-1 0 0,2 0 0,-2 0-129,1 2 129,-1 1 0,-2 2 0,2-2 0,-1 0 0,-2 2 0,0-2 0,-15-3 0,27 8 0,-27-8 0,25 3 129,-25-3-129,18-2 0,-18 2 0,14-20 129,-7 6-129,0-7 0,-2-5 0,4-9 129,-4 0-129,2-3 129,-3-8-129,2 4 129,-2-1-129,-4-1 129,2 6 0,-4 8 129,2 3-258,0 4 129,0 6 0,0 17-129,0-23 0,0 23 0,0 0-129,0 0-258,0 0-258,10 15-1935,-10-15-2322,0 23-129,0-23-516,0 27 0</inkml:trace>
        </inkml:traceGroup>
        <inkml:traceGroup>
          <inkml:annotationXML>
            <emma:emma xmlns:emma="http://www.w3.org/2003/04/emma" version="1.0">
              <emma:interpretation id="{689872B6-D28D-4CAE-9627-326C72329182}" emma:medium="tactile" emma:mode="ink">
                <msink:context xmlns:msink="http://schemas.microsoft.com/ink/2010/main" type="inkWord" rotatedBoundingBox="15536,4428 16902,4395 16921,5185 15555,5218"/>
              </emma:interpretation>
              <emma:one-of disjunction-type="recognition" id="oneOf2">
                <emma:interpretation id="interp10" emma:lang="en-US" emma:confidence="0">
                  <emma:literal>X2,</emma:literal>
                </emma:interpretation>
                <emma:interpretation id="interp11" emma:lang="en-US" emma:confidence="0">
                  <emma:literal>42)</emma:literal>
                </emma:interpretation>
                <emma:interpretation id="interp12" emma:lang="en-US" emma:confidence="0">
                  <emma:literal>Xz,</emma:literal>
                </emma:interpretation>
                <emma:interpretation id="interp13" emma:lang="en-US" emma:confidence="0">
                  <emma:literal>X2)</emma:literal>
                </emma:interpretation>
                <emma:interpretation id="interp14" emma:lang="en-US" emma:confidence="0">
                  <emma:literal>x,</emma:literal>
                </emma:interpretation>
              </emma:one-of>
            </emma:emma>
          </inkml:annotationXML>
          <inkml:trace contextRef="#ctx0" brushRef="#br0" timeOffset="24144.0659">12862-271 1548,'0'0'4515,"17"-12"387,-17 12-1677,0 0-1290,0 0-387,0 0-258,0 0-387,-10 18-258,-11 1-258,6 6 0,-9 8-129,0 6 129,-8-3-258,4 8 0,-5-3 0,2 0 0,-4 0-129,5-5 129,0-5-129,4 0 129,2-9-129,8-5 0,2-1 0,14-16-129,-20 27 129,20-27-258,-7 15-387,7-15-387,0 0-2064,0 0-1548,0 0-258,0 0-516</inkml:trace>
          <inkml:trace contextRef="#ctx0" brushRef="#br0" timeOffset="24444.104">12497-173 1,'0'0'4385,"-17"3"517,17-3-258,0 0-2322,6 32-903,-6-32-129,26 28-258,-12-14-129,14 10-258,-2-7-129,5 5-258,-2-3 0,5 1-129,-2 5-129,-2-2 0,1-4 0,0-2-129,-2 2-387,-5-10-645,15 3-2709,-16-4-1032,4 0 0,-10-7-516</inkml:trace>
          <inkml:trace contextRef="#ctx0" brushRef="#br0" timeOffset="24975.6714">13153 135 2580,'0'0'5160,"11"-16"129,-11 16-516,0 0-1935,16-15-1806,-16 15-129,20-4-387,-3 4-129,-17 0-129,21 0-129,-21 0-129,24 11 0,-24-11 0,12 19 0,-12-19 0,6 25 0,-6-25 0,-6 28 0,-2-9-129,-5-1 129,1 0 0,-6-4 0,2 0-129,16-14 258,-27 25-129,27-25 0,-14 15 0,14-15 0,0 0 0,0 0 0,0 15 129,0-15-129,14 2 129,2-1-129,-2-1 129,8 0 0,-3 0-129,0 0 0,3 0-258,-2 0-516,12 7-2064,-13-7-1935,8 0-129,-8 0-774,2 0 646</inkml:trace>
          <inkml:trace contextRef="#ctx0" brushRef="#br0" timeOffset="25275.7094">13762 201 4773,'26'-5'5418,"-26"5"-387,18 0-387,-18 0-3225,0 0-258,12 21-387,-4 1-129,-8-3-129,0 8 0,0-1-387,0 6 0,-10-4 0,0 1-129,-2-5-129,-6-5-645,12 6-903,-10-14-3225,16-11-129,-23 8-387,23-8-387</inkml:trace>
        </inkml:traceGroup>
        <inkml:traceGroup>
          <inkml:annotationXML>
            <emma:emma xmlns:emma="http://www.w3.org/2003/04/emma" version="1.0">
              <emma:interpretation id="{4157BCA3-E86F-40B0-94F9-866F0B053A86}" emma:medium="tactile" emma:mode="ink">
                <msink:context xmlns:msink="http://schemas.microsoft.com/ink/2010/main" type="inkWord" rotatedBoundingBox="17551,4242 21140,4155 21161,5051 17572,5138"/>
              </emma:interpretation>
              <emma:one-of disjunction-type="recognition" id="oneOf3">
                <emma:interpretation id="interp15" emma:lang="en-US" emma:confidence="0">
                  <emma:literal>4.442)</emma:literal>
                </emma:interpretation>
                <emma:interpretation id="interp16" emma:lang="en-US" emma:confidence="0">
                  <emma:literal>4.4942)</emma:literal>
                </emma:interpretation>
                <emma:interpretation id="interp17" emma:lang="en-US" emma:confidence="0">
                  <emma:literal>4.4342)</emma:literal>
                </emma:interpretation>
                <emma:interpretation id="interp18" emma:lang="en-US" emma:confidence="0">
                  <emma:literal>4.4242)</emma:literal>
                </emma:interpretation>
                <emma:interpretation id="interp19" emma:lang="en-US" emma:confidence="0">
                  <emma:literal>4.4442)</emma:literal>
                </emma:interpretation>
              </emma:one-of>
            </emma:emma>
          </inkml:annotationXML>
          <inkml:trace contextRef="#ctx0" brushRef="#br0" timeOffset="27363.9748">15725-355 258,'10'-22'4773,"-6"3"129,-4 19-387,0 0-2064,0-16-645,0 16-387,0 0-516,0 13 0,0-13-387,0 27-129,0-27 0,-7 39 0,0-12-129,3 5 0,-5 6-129,4-1 0,-3 5 129,1-5-129,0 6-129,0-3 0,2-4 0,0-3 129,3-4-258,0-4 129,0-3 0,2-6 0,0-16 0,6 22 0,-6-22 0,14 8 129,-14-8-129,32 0 0,-13 0 0,1 0 0,4 0 0,-1-2 0,2 1 0,3 1 0,0 0 0,1 0 0,3 0 0,-7 0 0,1 1 0,-4 2 0,-3-1 0,-2-2 129,-17 0-129,18 0 0,-18 0 129,0 0-129,10-19 0,-10 19 129,3-32-129,-1 7 129,0 0-129,-1-8 0,2-9 0,0-1 0,1-4 129,-1 0-129,1 0 129,0 3-129,2-1 0,-2 7 129,3 4 0,-3 8-129,3 1 129,-1 6-129,3 5 129,-9 14-129,14-19 0,-14 19 0,16 0-129,-16 0-258,15 10-516,-15-10-3096,0 28-1032,0-14-387,-3 10-516</inkml:trace>
          <inkml:trace contextRef="#ctx0" brushRef="#br0" timeOffset="28056.0627">16703-241 1548,'7'-22'5160,"-7"22"-129,0-19-258,0 19-2580,0 0-645,0 0-516,0 0-258,6 17-258,-6 4-258,0 7 0,0 4 0,2 3-129,1-1 0,6 3 0,-5-9 0,7 3-129,0-6 129,0-3 0,-11-22-129,28 23 129,-11-21 0,2-2 129,2-8-258,1-5 129,4-8 0,4-1-129,2-3 0,-1-5 129,-2-2 0,-1 6 0,-3 2 0,-4 4 0,-6 4 0,-15 16 129,0 0-129,0 0 0,2 13-129,-2 10 129,-13 10-129,-4 9 129,-2 3-129,-1 7 0,-3-3 129,2 2-129,1 1 0,2-6 0,3-2 0,5-7 0,2-6-258,2-11 0,6 4-903,0-24-3870,0 0-129,0 0-387,17 0-258</inkml:trace>
          <inkml:trace contextRef="#ctx0" brushRef="#br0" timeOffset="28827.6606">17347 67 129,'0'0'4902,"10"-14"387,-10 14-387,0 0-2193,2-16-774,15 16-645,-17 0-129,17-16-387,-17 16-258,21-15-129,-21 15 0,26-9 0,-26 9-258,27-6 129,-27 6-129,20 0-129,-20 0 129,16 11-129,-16-11 0,5 30 0,-5-5 0,0-3 0,-11 5-129,0-3 129,-1 4-129,-7-6 129,3 2-129,-2-5 0,0 0 0,1-3 129,17-16 0,-20 22 0,20-22 0,0 0 129,-8 16-129,8-16 129,0 0-129,14 0 0,-14 0 0,24-5 0,-6 0 0,-2 4 0,2-1 0,-1 0 0,-1 2 0,-1-1-129,0 1-129,-15 0-774,36 0-3741,-36 0-258,21 0-387,-21 0-258</inkml:trace>
          <inkml:trace contextRef="#ctx0" brushRef="#br0" timeOffset="29467.7419">17830-524 1,'6'-12'4901,"-6"12"130,0 0-129,17-4-2193,-17 4-774,0 0-516,0 0-258,22-1-387,-22 1-258,26 17 0,-10-1 0,7 17 0,-3-1-129,5 5-129,-6 11 0,2 1 0,-5 8-129,-5-2 0,-3 5-129,-8-4 129,0 2-258,-11-6 129,-6-2 0,-4-5 0,-4-7-129,3-4 129,0-3-129,1-6 0,4-5-258,0-3-129,17 7-2580,0-24-1935,-12 21-387,12-21-387,0 0 130</inkml:trace>
          <inkml:trace contextRef="#ctx0" brushRef="#br0" timeOffset="26172.3235">14503-229 2322,'-15'-11'5031,"15"11"-258,0 0-129,-22-14-2709,22 14-645,0 0-258,2 24-387,-2-5 0,9 4-258,-5 5 0,6 1 0,-6 3-258,10-2 129,-5 0-129,5-5 0,-4-1 0,5-5 0,-15-19-129,31 24 258,-7-20-129,4-2 0,1-2 0,3-8-129,-1-8 129,2-5 0,-1-1 0,-4-1-129,-3-2 129,-7 6 0,-3-5 0,-3 5-129,-5 3 129,-7 16-129,0 0 0,0 0 0,0 0 129,-9 21-129,-2 9 0,-4 1 0,-2 7 0,-1 5 129,0 1-129,0 4 129,1 0-129,4-5 0,2-5 0,4-2 258,0-4-387,3-8 129,1-2-129,3-22-129,-2 22-387,2-22-516,0 0-2580,0 0-1419,14 3-258,-14-3-387</inkml:trace>
          <inkml:trace contextRef="#ctx0" brushRef="#br0" timeOffset="26532.3691">15066 62 1935,'14'-11'5031,"-14"11"129,0 0-258,0 0-2322,0 0-1290,0 0-129,10 13-387,-6 1-258,-4 0 0,1 5-129,-1-1 0,0 2-129,3-3-129,-3-1 0,0-16 0,3 28-129,-3-28 0,0 21-258,0-21-129,0 0-774,14 19-3483,-14-19-387,0 0-387,0 0-387</inkml:trace>
        </inkml:traceGroup>
      </inkml:traceGroup>
    </inkml:traceGroup>
    <inkml:traceGroup>
      <inkml:annotationXML>
        <emma:emma xmlns:emma="http://www.w3.org/2003/04/emma" version="1.0">
          <emma:interpretation id="{972A575B-0D0E-4485-8074-F2FF208994ED}" emma:medium="tactile" emma:mode="ink">
            <msink:context xmlns:msink="http://schemas.microsoft.com/ink/2010/main" type="paragraph" rotatedBoundingBox="2589,5903 21381,5734 21390,6820 2599,69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1B0947-BA25-4ADF-B877-AA9CCC297938}" emma:medium="tactile" emma:mode="ink">
              <msink:context xmlns:msink="http://schemas.microsoft.com/ink/2010/main" type="line" rotatedBoundingBox="2589,5903 21381,5734 21390,6820 2599,6988"/>
            </emma:interpretation>
          </emma:emma>
        </inkml:annotationXML>
        <inkml:traceGroup>
          <inkml:annotationXML>
            <emma:emma xmlns:emma="http://www.w3.org/2003/04/emma" version="1.0">
              <emma:interpretation id="{0B531DBA-BE96-4ECD-A95A-0591C3904FD0}" emma:medium="tactile" emma:mode="ink">
                <msink:context xmlns:msink="http://schemas.microsoft.com/ink/2010/main" type="inkWord" rotatedBoundingBox="2591,6071 5428,6046 5436,6963 2599,6988"/>
              </emma:interpretation>
              <emma:one-of disjunction-type="recognition" id="oneOf4">
                <emma:interpretation id="interp20" emma:lang="en-US" emma:confidence="0">
                  <emma:literal>(4114.)</emma:literal>
                </emma:interpretation>
                <emma:interpretation id="interp21" emma:lang="en-US" emma:confidence="0">
                  <emma:literal>(x, 41)</emma:literal>
                </emma:interpretation>
                <emma:interpretation id="interp22" emma:lang="en-US" emma:confidence="0">
                  <emma:literal>(x, 4.)</emma:literal>
                </emma:interpretation>
                <emma:interpretation id="interp23" emma:lang="en-US" emma:confidence="0">
                  <emma:literal>(41141)</emma:literal>
                </emma:interpretation>
                <emma:interpretation id="interp24" emma:lang="en-US" emma:confidence="0">
                  <emma:literal>(x, Y.)</emma:literal>
                </emma:interpretation>
              </emma:one-of>
            </emma:emma>
          </inkml:annotationXML>
          <inkml:trace contextRef="#ctx0" brushRef="#br0" timeOffset="94723.5284">-279 1369 2193,'0'0'4257,"-20"0"516,6 0-1677,0 15-645,-15-6-645,16 14-516,-16-6 0,12 17-129,-10-9-258,11 15-387,-3 0 129,9 7-129,2-1 0,8 9-387,0-4 0,9-1 0,5 2-129,6-8 129,1-2-129,4-6 0,-3-7-129,2-6 0,-1 4-387,-9-18-903,11 4-3225,-11-9-258,-14-4-258,23 0-516</inkml:trace>
          <inkml:trace contextRef="#ctx0" brushRef="#br0" timeOffset="95587.6381">-87 1592 5031,'-17'6'5160,"17"-6"-129,0 31-516,0-31-2967,18 36-129,-1-17-516,14 9-258,-6-4 0,8 4-258,-4-7 0,3 4-129,0-3-129,-6-3 0,-4-5-129,-3-3 0,-2-3-129,-2-5-129,1 10-645,-16-13-2838,0 0-1161,14-10-258,-14 10-645</inkml:trace>
          <inkml:trace contextRef="#ctx0" brushRef="#br0" timeOffset="95295.601">236 1614 3096,'0'0'4902,"0"0"-129,0 0-387,-8 8-2322,6 14-645,-16-6-387,4 12-129,-9-4-387,4 11-129,-3-7-258,-2 4 129,-1-2-129,5-2 0,-1 2-129,1-8 0,2 2 0,4-5 0,3-3-129,11-16-258,-15 28-387,15-28-1548,0 0-2193,0 0-387,0 0-387,-10-20 129</inkml:trace>
          <inkml:trace contextRef="#ctx0" brushRef="#br0" timeOffset="95911.6792">417 1861 7224,'9'-18'5160,"-9"18"-129,0 0-1161,19-6-2322,-19 6-387,4 10-258,-4 4-258,3 12-258,-3 4-129,1 1-129,-1 0 0,0 3-129,0 0 0,0-6-129,-1-4-129,1-24-387,0 25-3870,0-25-387,0 0-258,0 0-774</inkml:trace>
          <inkml:trace contextRef="#ctx0" brushRef="#br0" timeOffset="96735.2837">860 1991 5547,'17'18'5160,"-17"-18"-516,1 35-129,-5-18-3354,4 14-129,-11-2-645,1 6-129,-6-4-129,-1-3-258,7 3-387,-8-18-1032,18-13-2838,-8 17-387,8-17 0,0 0-516</inkml:trace>
          <inkml:trace contextRef="#ctx0" brushRef="#br0" timeOffset="97218.8452">1225 1575 5031,'0'0'5418,"0"17"-387,0 2-258,0 8-3354,-4-5-129,8 9-387,5-4 0,6 7-387,0-6-258,9-3 0,0-8-129,2 1 0,-1-10 0,6-6-129,4-2 0,-6-11 0,4-9 0,-1 0 0,-5-8 0,4-4 0,-8 5 0,-6-1 0,-3 6 129,-6 3-129,-8 19 0,0 0 0,0 0-129,-12 23 129,-1 7 0,-5 12 0,3 11 0,-3 1 0,4 7 0,0 2 0,3-5 0,2 1 0,6-6-129,3-13 129,0-5-258,0-11-129,7-5-387,-7-19-1419,17-2-2709,-17 2-258,22-30 0,-12 5-516</inkml:trace>
          <inkml:trace contextRef="#ctx0" brushRef="#br0" timeOffset="97459.8758">1845 1836 4773,'0'0'5289,"0"0"-129,0 9-387,0 13-2322,-5-8-1419,5 16-258,-7-3-258,5 8-129,-2-6-258,4-1 0,-1-6-129,1-2-129,0-3-387,0-17-903,0 0-3225,12 0-258,-12 0-387,18-26-258</inkml:trace>
          <inkml:trace contextRef="#ctx0" brushRef="#br0" timeOffset="97779.4159">2068 1393 4644,'-3'-16'5289,"3"-3"-387,16 24-129,-16-5-3225,36 27-258,-14-5-129,14 18-516,-5-1 258,10 10-516,-12 9 0,-1-2-258,-7 6 0,-7 3-129,-10 5-258,-4-4 0,-2 1-258,-19-16-645,12 5-1290,-16-18-2322,4-10-258,-4-12-645,4-13 387</inkml:trace>
        </inkml:traceGroup>
        <inkml:traceGroup>
          <inkml:annotationXML>
            <emma:emma xmlns:emma="http://www.w3.org/2003/04/emma" version="1.0">
              <emma:interpretation id="{FDE86A4A-8BA0-4B58-AA00-F3FD7C535E7D}" emma:medium="tactile" emma:mode="ink">
                <msink:context xmlns:msink="http://schemas.microsoft.com/ink/2010/main" type="inkWord" rotatedBoundingBox="6449,5993 7066,5987 7071,6547 6454,6552"/>
              </emma:interpretation>
              <emma:one-of disjunction-type="recognition" id="oneOf5">
                <emma:interpretation id="interp25" emma:lang="en-US" emma:confidence="0">
                  <emma:literal>n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M</emma:literal>
                </emma:interpretation>
                <emma:interpretation id="interp28" emma:lang="en-US" emma:confidence="0">
                  <emma:literal>T</emma:literal>
                </emma:interpretation>
                <emma:interpretation id="interp2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98863.5541">3360 1326 2451,'0'0'5031,"12"-12"0,-12 12-258,32 0-2709,-32 0-645,42-5-258,-17-1-258,14 6-387,-4-5 0,3 5-387,1-3 129,1-2-129,-2 4-129,-3 1 258,-5 0-258,-2 0 0,-3 0 0,-3 0 0,-6 1 129,-1 4-129,-15-5 0,17 6 0,-17-6 0,0 0 0,8 18 0,-8-18 129,0 24-129,3-5 129,-2-1 0,1 7 0,2 4 0,0 3 0,-2 2 129,3 5-258,-2-6 258,1 3-258,-1 2 129,5-4-129,-2-1 0,-1-4 0,2-2-258,0-8 0,7 7-774,-14-26-2967,7 17-1032,-7-17-258,0 0-387</inkml:trace>
          <inkml:trace contextRef="#ctx0" brushRef="#br0" timeOffset="98375.4917">3425 1346 4128,'-9'-9'5160,"9"9"0,-7 11-387,7 15-2580,0-26-645,0 42-645,0-6-129,8 9-258,-1 1-129,0 4-129,-4 0 129,2-3-387,-3-1 0,0-8 0,0-5-129,-2-11-258,5 0-258,-5-22-1161,0 0-2967,0 0-258,13-11-387,-13-13-129</inkml:trace>
        </inkml:traceGroup>
        <inkml:traceGroup>
          <inkml:annotationXML>
            <emma:emma xmlns:emma="http://www.w3.org/2003/04/emma" version="1.0">
              <emma:interpretation id="{44E0E90F-BDAD-4EC3-812C-7533FE8DBFDA}" emma:medium="tactile" emma:mode="ink">
                <msink:context xmlns:msink="http://schemas.microsoft.com/ink/2010/main" type="inkWord" rotatedBoundingBox="7862,5855 10801,5829 10811,6854 7871,6880"/>
              </emma:interpretation>
              <emma:one-of disjunction-type="recognition" id="oneOf6">
                <emma:interpretation id="interp30" emma:lang="en-US" emma:confidence="0">
                  <emma:literal>(22142)</emma:literal>
                </emma:interpretation>
                <emma:interpretation id="interp31" emma:lang="en-US" emma:confidence="0">
                  <emma:literal>(2142)</emma:literal>
                </emma:interpretation>
                <emma:interpretation id="interp32" emma:lang="en-US" emma:confidence="0">
                  <emma:literal>(2242)</emma:literal>
                </emma:interpretation>
                <emma:interpretation id="interp33" emma:lang="en-US" emma:confidence="0">
                  <emma:literal>(22192)</emma:literal>
                </emma:interpretation>
                <emma:interpretation id="interp34" emma:lang="en-US" emma:confidence="0">
                  <emma:literal>(22172)</emma:literal>
                </emma:interpretation>
              </emma:one-of>
            </emma:emma>
          </inkml:annotationXML>
          <inkml:trace contextRef="#ctx0" brushRef="#br0" timeOffset="99291.1084">4977 1167 4386,'-5'-14'5418,"5"14"-516,-28 2 0,14 17-3612,-15-4 129,9 22-516,-8-1-258,7 17 129,-2 1-129,7 13-129,3-1 0,10 7-129,3-4 0,7 2-129,8-6 0,6-6-129,3-12-129,-2-3-129,3-9-258,-8-26-1161,2 5-3612,-19-14 0,24-9-645,-16-10-258</inkml:trace>
          <inkml:trace contextRef="#ctx0" brushRef="#br0" timeOffset="100095.7104">5243 1531 5676,'0'0'5547,"14"11"-516,-14-11 0,46 26-3483,-29-19-258,11 15-258,0-7-387,1 5-258,-1 0-129,3-1-258,-2 3-129,-4-5-387,4 11-645,-18-10-3741,10 4-258,-5-3-258,3-2-516</inkml:trace>
          <inkml:trace contextRef="#ctx0" brushRef="#br0" timeOffset="99875.6826">5574 1492 4644,'14'-15'5160,"-14"15"-129,0 0-258,0 15-3096,-20-8-387,10 13-516,-11 0 0,-2 14-129,-6-3-129,1 8-387,-6 0 129,4-1 0,0-3-258,5-7 0,4 2-129,5-14-258,9 2-387,7-18-1935,0 0-2193,-7-15-258,8 1-645,2-10 387</inkml:trace>
          <inkml:trace contextRef="#ctx0" brushRef="#br0" timeOffset="100471.7583">5749 1736 5547,'0'-24'5418,"4"2"-258,-4 22-387,0 0-2967,14-19-903,3 19-258,-17 0-258,27 5-129,-12 7-129,-3 4-129,-2 1-129,-6 7 129,-4 2-258,-1 0 0,-10 5 0,-5-3 129,0-3 0,-2 0 0,5-2 0,-4-4 129,8-5 0,9-14 129,-3 15-129,3-15 129,10 8 0,6-8 0,5 0 0,0 0-129,3 0 0,-2-1-516,12 5-2064,-15-4-2064,5 0-645,-6-3-258,1-2 0</inkml:trace>
          <inkml:trace contextRef="#ctx0" brushRef="#br0" timeOffset="100695.7867">6231 1865 6966,'11'13'5289,"-11"-13"-129,0 33-387,-15-14-3741,15 11-258,-5 0-516,-4 3 129,4-1-645,-5-1-129,10 4-1677,0-16-2709,-3-3-387,3-16-387,0 0 0</inkml:trace>
          <inkml:trace contextRef="#ctx0" brushRef="#br0" timeOffset="101159.3456">6624 1545 7482,'0'0'5418,"0"0"-387,20 0-129,-20 0-4128,19 23 0,1-7-258,2 11-258,-2-3 0,0 3-129,0-2-129,1 0 129,-6-4-129,0-1 0,2-10 0,0-9 0,0-1 0,-1-8 0,0-9 0,2-7-129,-1-3 258,-1-1-258,-2 3 129,-3 5 129,-4 3-129,-7 17 0,0 0 0,0 0 129,-3 14-129,-8 14 0,-3 5 129,2 12 0,-3 8-129,2 1 129,-1 5-129,4 0 0,2-1 0,0-9-258,6 3-645,-10-18-4128,12-9 129,0-25-774,0 0-258</inkml:trace>
          <inkml:trace contextRef="#ctx0" brushRef="#br0" timeOffset="101739.4193">7230 1756 7353,'-4'-9'5418,"12"-15"-258,1 10-129,12 9-3999,-21 5-129,35-17-516,-19 14-129,4 3 0,-6 4-258,-14-4 0,14 35 0,-14-8-129,-6 0 0,-9 6 129,-8 2-129,-2-2 0,2 1 0,-5-5 0,6-4 0,2-6 129,7-5 0,13-14 0,-13 16 0,13-16 0,7 0 129,8 0-129,7 0 0,3-2 0,4-2 129,4 1-258,0-1 0,-2-3-516,5 10-2838,-15-3-1419,0-3-258,-21 3-516</inkml:trace>
          <inkml:trace contextRef="#ctx0" brushRef="#br0" timeOffset="102031.4561">7478 1300 9417,'38'-10'5418,"-20"26"-258,8 21-1677,-2-7-2322,10 15-387,-8 9-129,1 10-129,-8 1-129,-1 7-129,-12-6 0,-2 6-258,-4 0-129,-6-14-258,4 5-1548,-14-23-3225,12-9-129,4-31-387,-22 13-645</inkml:trace>
        </inkml:traceGroup>
        <inkml:traceGroup>
          <inkml:annotationXML>
            <emma:emma xmlns:emma="http://www.w3.org/2003/04/emma" version="1.0">
              <emma:interpretation id="{E22A5847-3ECF-4DF2-BA89-E0BFE71919C0}" emma:medium="tactile" emma:mode="ink">
                <msink:context xmlns:msink="http://schemas.microsoft.com/ink/2010/main" type="inkWord" rotatedBoundingBox="11473,6239 11872,6235 11874,6470 11475,6474"/>
              </emma:interpretation>
              <emma:one-of disjunction-type="recognition" id="oneOf7">
                <emma:interpretation id="interp35" emma:lang="en-US" emma:confidence="1">
                  <emma:literal>=</emma:literal>
                </emma:interpretation>
                <emma:interpretation id="interp36" emma:lang="en-US" emma:confidence="0">
                  <emma:literal>I</emma:literal>
                </emma:interpretation>
                <emma:interpretation id="interp37" emma:lang="en-US" emma:confidence="0">
                  <emma:literal>tm</emma:literal>
                </emma:interpretation>
                <emma:interpretation id="interp38" emma:lang="en-US" emma:confidence="0">
                  <emma:literal>tv</emma:literal>
                </emma:interpretation>
                <emma:interpretation id="interp3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102575.0254">8384 1576 6450,'0'0'5547,"0"0"-258,0 0-258,29-3-3612,-8-9-387,14 7-258,-2-5-387,4 6-129,0 1-129,-5 0-387,2 4-1161,-16-1-3483,4 2-387,-22-2-129,15 6-645</inkml:trace>
          <inkml:trace contextRef="#ctx0" brushRef="#br0" timeOffset="102783.0518">8476 1738 7998,'-9'26'5547,"9"-26"-258,16 7-258,14-6-3870,-6-7-387,10 1-258,-1-3-258,2-3-258,2 11-1290,-7-11-3612,3 7-387,-12-5-387,3 6-387</inkml:trace>
        </inkml:traceGroup>
        <inkml:traceGroup>
          <inkml:annotationXML>
            <emma:emma xmlns:emma="http://www.w3.org/2003/04/emma" version="1.0">
              <emma:interpretation id="{9FBD8162-D3AF-4BCE-9C79-BA6A57E639F6}" emma:medium="tactile" emma:mode="ink">
                <msink:context xmlns:msink="http://schemas.microsoft.com/ink/2010/main" type="inkWord" rotatedBoundingBox="12947,5949 14146,5938 14153,6736 12954,6747"/>
              </emma:interpretation>
              <emma:one-of disjunction-type="recognition" id="oneOf8">
                <emma:interpretation id="interp40" emma:lang="en-US" emma:confidence="0">
                  <emma:literal>(x,</emma:literal>
                </emma:interpretation>
                <emma:interpretation id="interp41" emma:lang="en-US" emma:confidence="0">
                  <emma:literal>(x.</emma:literal>
                </emma:interpretation>
                <emma:interpretation id="interp42" emma:lang="en-US" emma:confidence="0">
                  <emma:literal>(X,</emma:literal>
                </emma:interpretation>
                <emma:interpretation id="interp43" emma:lang="en-US" emma:confidence="0">
                  <emma:literal>(x</emma:literal>
                </emma:interpretation>
                <emma:interpretation id="interp44" emma:lang="en-US" emma:confidence="0">
                  <emma:literal>(X.</emma:literal>
                </emma:interpretation>
              </emma:one-of>
            </emma:emma>
          </inkml:annotationXML>
          <inkml:trace contextRef="#ctx0" brushRef="#br0" timeOffset="103439.6352">10093 1246 4902,'-37'21'5418,"15"-7"-258,-2 11 0,-15-4-3612,15 25-258,-7-10 0,12 19-645,-1-5 129,12 11-387,0-6 0,8 0-258,15-2 129,9-3-129,4 1-129,1-12 0,3-2 0,-3-1 0,3-10-129,-11-2-258,0-1-258,-21-23-1548,18 20-2709,-18-20-387,0 0-516,0 0-129</inkml:trace>
          <inkml:trace contextRef="#ctx0" brushRef="#br0" timeOffset="104067.2147">10390 1500 5160,'0'0'5676,"13"5"-516,-13-5-129,36 35-3096,-18-24-645,20 14-129,-9-8-387,4 12-258,1-10-129,1 3-258,-5-3-129,0-5-129,2 8-645,-20-22-2064,13 10-2193,-25-10-387,29 8-387,-29-8-258</inkml:trace>
          <inkml:trace contextRef="#ctx0" brushRef="#br0" timeOffset="103849.6872">10775 1453 4902,'23'-15'5418,"-23"15"-387,0 0-129,0 0-2967,-8 9-774,-17 4-129,4 13-387,-12 2-129,2 6-258,-7 2 129,4 2-258,-1-3 0,7-1 0,3-4-258,5-4 0,12-6-258,8-20-645,-3 19-3096,3-19-903,0 0-387,0-20-258</inkml:trace>
          <inkml:trace contextRef="#ctx0" brushRef="#br0" timeOffset="104307.2453">11003 1665 7740,'0'0'5547,"6"8"-258,-6-8-387,0 25-3354,0-25-774,3 33-129,-1-11-258,5 0-129,-1 0-129,-2-1 0,3-2 0,-1-3-258,-1-1-258,-5-15-2322,0 0-2322,0 0-258,0 0-516,13-17-387</inkml:trace>
        </inkml:traceGroup>
        <inkml:traceGroup>
          <inkml:annotationXML>
            <emma:emma xmlns:emma="http://www.w3.org/2003/04/emma" version="1.0">
              <emma:interpretation id="{7E2D1232-FA74-419F-A3BD-BFEC06C64D87}" emma:medium="tactile" emma:mode="ink">
                <msink:context xmlns:msink="http://schemas.microsoft.com/ink/2010/main" type="inkWord" rotatedBoundingBox="14696,5945 17149,5923 17157,6816 14704,6838"/>
              </emma:interpretation>
              <emma:one-of disjunction-type="recognition" id="oneOf9">
                <emma:interpretation id="interp45" emma:lang="en-US" emma:confidence="1">
                  <emma:literal>17×2,</emma:literal>
                </emma:interpretation>
                <emma:interpretation id="interp46" emma:lang="en-US" emma:confidence="0">
                  <emma:literal>17×21</emma:literal>
                </emma:interpretation>
                <emma:interpretation id="interp47" emma:lang="en-US" emma:confidence="0">
                  <emma:literal>1×2,</emma:literal>
                </emma:interpretation>
                <emma:interpretation id="interp48" emma:lang="en-US" emma:confidence="0">
                  <emma:literal>Nixa,</emma:literal>
                </emma:interpretation>
                <emma:interpretation id="interp49" emma:lang="en-US" emma:confidence="0">
                  <emma:literal>17×22,</emma:literal>
                </emma:interpretation>
              </emma:one-of>
            </emma:emma>
          </inkml:annotationXML>
          <inkml:trace contextRef="#ctx0" brushRef="#br0" timeOffset="113063.3572">12851 1352 7482,'0'0'5418,"-6"10"-387,14 10-387,-8-20-3612,38 31-258,-11-11 0,12-3-258,-3 2 0,4-2-387,-2 0 129,-1 1-258,1-2 129,-4 3-258,0 0 129,-7 1-387,1 4-387,-14-11-1419,5 10-2838,-6-5 0,-1 0-645,-12-18 0</inkml:trace>
          <inkml:trace contextRef="#ctx0" brushRef="#br0" timeOffset="112771.3201">13166 1404 2967,'30'-33'4773,"-19"17"0,6 13-1935,-17-16-645,0 19-387,0 0-516,1 11-258,-9 5-129,-2 11-258,-9-1-129,1 11-258,-10 2 129,0 4 0,-3-7-129,4 7-258,-1-8 129,4-2 0,2-3-258,1-9 0,10-1-258,-5-12-516,16 6-1290,0-14-2451,0 0-516,-21-14-258,17-2-129</inkml:trace>
          <inkml:trace contextRef="#ctx0" brushRef="#br0" timeOffset="113507.4134">13549 1695 9030,'4'-21'5418,"6"7"-258,9 6-387,-19 8-4128,24-15-387,-3 13 129,1 2-258,-4 2 0,-3 12-129,-6 1 0,-6 7 0,-3 3 0,-6 1-129,-8-2 129,-3-2 0,3 1-129,-5 0 129,1-6 0,18-17 0,-21 14 0,21-14 129,0 0-129,-3 16 129,3-16 0,15 1-129,-1-1 129,5 4 0,3 0-258,-1-4-129,7 14-1419,-9-12-3096,3 1-387,-6-3-258,6 0-387</inkml:trace>
          <inkml:trace contextRef="#ctx0" brushRef="#br0" timeOffset="113723.441">14053 1822 9030,'0'0'5418,"10"10"-129,-10-10-258,1 35-4257,-1-19-258,2 12 0,-2 4-258,0 2-258,-2-1-258,-6-4-516,8 1-4257,-11-11 0,1-2-516,-8-6-387</inkml:trace>
          <inkml:trace contextRef="#ctx0" brushRef="#br0" timeOffset="104863.3159">11611 1324 6966,'0'17'5418,"-2"-1"-258,2 6 0,0-5-3741,0 21-645,0-3 0,4 6-258,-4 5 0,5-4-387,-4 4 129,0-3-129,2-6-387,-3-3 0,4 5-645,-4-39-1419,0 28-2709,0-28-258,0 0-387,0 0-258</inkml:trace>
          <inkml:trace contextRef="#ctx0" brushRef="#br0" timeOffset="105299.3713">11623 1290 4902,'-1'-17'5418,"1"17"-129,5-14-516,11 14-2709,-1-3-1290,16 3-129,-3 0 129,11 1-387,-6 1 0,12 4-129,-1-4-129,-1-1 0,-5-1 0,4 0 0,-7 0-129,1-4 129,-4-4 0,-7 0-129,-6 2 0,1 3 0,-20 3 0,21 0 0,-21 0 0,10 11 0,-10 12 0,0 5 129,0 9-129,0 1 129,0 4 0,-3 9 0,1-2 0,2 5-129,0-9 129,0-2-129,5-5 0,0-3-258,6-2-387,-11-33-2709,20 33-1806,-20-33-129,25 3-516,-25-3-129</inkml:trace>
        </inkml:traceGroup>
        <inkml:traceGroup>
          <inkml:annotationXML>
            <emma:emma xmlns:emma="http://www.w3.org/2003/04/emma" version="1.0">
              <emma:interpretation id="{828594E2-952C-45D3-9ACE-DAB4E5700724}" emma:medium="tactile" emma:mode="ink">
                <msink:context xmlns:msink="http://schemas.microsoft.com/ink/2010/main" type="inkWord" rotatedBoundingBox="17753,6073 18506,6067 18513,6844 17759,6851"/>
              </emma:interpretation>
              <emma:one-of disjunction-type="recognition" id="oneOf10">
                <emma:interpretation id="interp50" emma:lang="en-US" emma:confidence="1">
                  <emma:literal>Y,</emma:literal>
                </emma:interpretation>
                <emma:interpretation id="interp51" emma:lang="en-US" emma:confidence="0">
                  <emma:literal>y,</emma:literal>
                </emma:interpretation>
                <emma:interpretation id="interp52" emma:lang="en-US" emma:confidence="0">
                  <emma:literal>Y.</emma:literal>
                </emma:interpretation>
                <emma:interpretation id="interp53" emma:lang="en-US" emma:confidence="0">
                  <emma:literal>T,</emma:literal>
                </emma:interpretation>
                <emma:interpretation id="interp54" emma:lang="en-US" emma:confidence="0">
                  <emma:literal>y.</emma:literal>
                </emma:interpretation>
              </emma:one-of>
            </emma:emma>
          </inkml:annotationXML>
          <inkml:trace contextRef="#ctx0" brushRef="#br0" timeOffset="114683.0629">14663 1373 5934,'0'0'5418,"0"0"-129,0 0-645,18 17-3096,-18-17-516,33 40-129,-17-12-258,7 6-258,-3-4 0,1 4-258,2-6 129,0 5-258,-2-4 0,1-4 129,2-9-129,1-2 0,3-3 129,-1-10-129,0-1 0,-1-6 129,1-11-129,1 0 0,2-4 0,-7-8 0,-3 4 0,-2 6 0,-3 2 0,-5 1 0,-10 16 0,0 0 0,0 0 0,-7 11 129,-8 11-129,1 11 0,-4 12 0,-5 4 129,4 6-129,1 3 129,4-1 0,0 2-129,4-6 129,2-5-129,1-10 0,3-7 0,4-4-258,-2-12-129,2-15-387,0 0-1548,0 0-2709,0 0-387,15-8-258,-5-12-258</inkml:trace>
          <inkml:trace contextRef="#ctx0" brushRef="#br0" timeOffset="114927.594">15398 1845 8385,'23'-16'5418,"-23"16"-387,0 0-129,0 19-3999,-12 0-387,5 9-129,-6-3-129,3 7 0,1-5-129,2 3 0,5-3-129,0-10-129,2 1-258,0-18-645,12 7-3870,-12-7-258,20 0-258,-6-14-387</inkml:trace>
        </inkml:traceGroup>
        <inkml:traceGroup>
          <inkml:annotationXML>
            <emma:emma xmlns:emma="http://www.w3.org/2003/04/emma" version="1.0">
              <emma:interpretation id="{3BE3471D-2E9D-42AF-BBB8-4ADEF157F7C9}" emma:medium="tactile" emma:mode="ink">
                <msink:context xmlns:msink="http://schemas.microsoft.com/ink/2010/main" type="inkWord" rotatedBoundingBox="19181,5836 21381,5817 21390,6797 19190,6816"/>
              </emma:interpretation>
              <emma:one-of disjunction-type="recognition" id="oneOf11">
                <emma:interpretation id="interp55" emma:lang="en-US" emma:confidence="0">
                  <emma:literal>1742)</emma:literal>
                </emma:interpretation>
                <emma:interpretation id="interp56" emma:lang="en-US" emma:confidence="0">
                  <emma:literal>742)</emma:literal>
                </emma:interpretation>
                <emma:interpretation id="interp57" emma:lang="en-US" emma:confidence="0">
                  <emma:literal>7142)</emma:literal>
                </emma:interpretation>
                <emma:interpretation id="interp58" emma:lang="en-US" emma:confidence="0">
                  <emma:literal>$742)</emma:literal>
                </emma:interpretation>
                <emma:interpretation id="interp59" emma:lang="en-US" emma:confidence="0">
                  <emma:literal>1792)</emma:literal>
                </emma:interpretation>
              </emma:one-of>
            </emma:emma>
          </inkml:annotationXML>
          <inkml:trace contextRef="#ctx0" brushRef="#br0" timeOffset="115715.694">16094 1369 7740,'0'-21'5289,"0"21"-129,11-16-387,10 16-3870,-1-8 0,15 8-387,1-4-129,3 4 0,3 0-258,2 0 0,-2 2-129,0 3 0,-5-3 0,-3 2 129,-5 0-129,-4 2 0,-8 0 0,-2 2 0,-15-8 0,17 27 129,-17-6 0,0 5-129,-1 6 129,-8-1-129,1 6 258,-3 0-258,2 1 129,1 2 0,2-6-129,2 2 0,4-2-258,-1-12 0,1 6-903,0-12-3870,0-16 0,0 0-516,18 13-387</inkml:trace>
          <inkml:trace contextRef="#ctx0" brushRef="#br0" timeOffset="115315.6432">16101 1427 5031,'14'-36'5418,"-14"36"-129,8-22-387,-8 22-2193,0 0-1677,0 0-258,9 18 0,-6 0-387,-3 11 129,0 9-258,0 0 129,0 0-258,-2 6 0,-2 1 0,0-8-129,-3 1-129,7-3-129,-3-11-129,5-1-387,-2-23-1677,0 0-2580,0 0-387,0 0-387,1-20 0</inkml:trace>
          <inkml:trace contextRef="#ctx0" brushRef="#br0" timeOffset="116223.2585">17058 1362 9288,'0'0'5289,"0"0"129,0 0-387,0 14-4515,5 8 0,7 5 0,-1-2 0,6 0-258,1 5 129,2 1-387,2-5 258,-1 1-258,5-4 129,-2-3-129,0-6 0,-1-3-129,4-11 258,-2 0-129,0-6 0,0-10-129,0-2 129,-5-6 129,-1 3-129,-1 0 0,-5 6 0,-13 15 0,9-25 0,-9 25 129,0 0-258,-12 13 129,-3 8 129,-3 9-129,-1 7 0,1 6 0,-1 3 0,2 9 129,0 2-129,3 2 0,2-8-129,4 3 129,1-11-129,4-5-258,3-7-387,0-31-2967,1 16-1419,-1-16-516,20-11 0</inkml:trace>
          <inkml:trace contextRef="#ctx0" brushRef="#br0" timeOffset="116795.3311">17637 1682 7353,'-5'-22'5418,"5"22"-387,6-22 0,13 19-3741,-19 3-387,31-16-387,-14 9 0,9 7-258,-8 0 0,2 11-129,-5-1 0,-5 8-129,-6 2 0,0 4 0,-4 2-129,-7 2 0,-4-3 129,-5 0-129,-1 0 0,-1 1 0,2-8 129,4-2 0,12-16-129,-20 25 129,20-25 0,-4 14 0,4-14 0,0 0 129,15 9-129,-15-9 0,33 5 0,-13-5 0,6 3-129,-4-3-129,11 4-774,-33-4-3870,39 0-258,-15 0-129,4-6-516</inkml:trace>
          <inkml:trace contextRef="#ctx0" brushRef="#br0" timeOffset="117135.3743">18089 1118 8127,'24'0'5676,"-24"0"-516,29 34 0,-12-9-4128,10 24-258,-5 0 129,4 13-258,-6 2-258,-2 9 0,-4 1-129,-4 0-129,-9-1 129,-1-7-387,-8-6-387,-9-14-387,13-7-4257,-16-12-129,5-8-387,-5-14-516</inkml:trace>
        </inkml:traceGroup>
      </inkml:traceGroup>
    </inkml:traceGroup>
    <inkml:traceGroup>
      <inkml:annotationXML>
        <emma:emma xmlns:emma="http://www.w3.org/2003/04/emma" version="1.0">
          <emma:interpretation id="{660F4991-2478-4A52-830F-B9B17D2C3756}" emma:medium="tactile" emma:mode="ink">
            <msink:context xmlns:msink="http://schemas.microsoft.com/ink/2010/main" type="paragraph" rotatedBoundingBox="1537,8206 24580,7565 24625,9205 1582,9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6A544E-53EA-4A45-9994-4FA38AD47DF4}" emma:medium="tactile" emma:mode="ink">
              <msink:context xmlns:msink="http://schemas.microsoft.com/ink/2010/main" type="line" rotatedBoundingBox="1537,8206 24580,7565 24625,9205 1582,9846"/>
            </emma:interpretation>
          </emma:emma>
        </inkml:annotationXML>
        <inkml:traceGroup>
          <inkml:annotationXML>
            <emma:emma xmlns:emma="http://www.w3.org/2003/04/emma" version="1.0">
              <emma:interpretation id="{D408946A-65D9-4221-ADD3-AF9416863C67}" emma:medium="tactile" emma:mode="ink">
                <msink:context xmlns:msink="http://schemas.microsoft.com/ink/2010/main" type="inkWord" rotatedBoundingBox="1537,8206 2953,8167 2999,9807 1582,9846"/>
              </emma:interpretation>
              <emma:one-of disjunction-type="recognition" id="oneOf12">
                <emma:interpretation id="interp60" emma:lang="en-US" emma:confidence="0">
                  <emma:literal>(x,</emma:literal>
                </emma:interpretation>
                <emma:interpretation id="interp61" emma:lang="en-US" emma:confidence="0">
                  <emma:literal>(x.</emma:literal>
                </emma:interpretation>
                <emma:interpretation id="interp62" emma:lang="en-US" emma:confidence="0">
                  <emma:literal>(X,</emma:literal>
                </emma:interpretation>
                <emma:interpretation id="interp63" emma:lang="en-US" emma:confidence="0">
                  <emma:literal>(X.</emma:literal>
                </emma:interpretation>
                <emma:interpretation id="interp64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64955.7483">-447 4088 2709,'0'0'4515,"0"0"-387,-7-17-1032,7 17-645,0 0-645,0 0-387,-22 10-387,19 5-258,-15-4-258,4 13-129,-5-3 0,-1 10-129,-1-7 0,-4 5 0,0 0 0,2 1 129,-1-3-258,2 2 129,-1-6-129,5-2 0,-1 1-129,6-2 129,-1-4-129,0-1 0,14-15 0,-19 23 0,19-23 0,-20 17 0,20-17-129,0 0 0,-12 16-258,12-16-387,0 0-387,0 0-903,0 0-2193,0 0-774,1-16 258,3 2-387</inkml:trace>
          <inkml:trace contextRef="#ctx0" brushRef="#br0" timeOffset="65343.7971">-848 4109 1548,'-5'-41'4515,"0"21"387,0 3-258,5 17-1806,-17-28-774,17 28-258,0 0-645,0 0-258,0 8-129,8 12-258,4-3-129,4 11-129,2 0 0,5 3 0,3 5-129,2-2 0,3 1 0,-1 0-129,0-4 0,-3 0 129,0 0-129,-1-6 0,-7-3 0,0-2 0,-2-5-129,-17-15 129,23 21-129,-23-21-129,21 7-129,-21-7-258,16 0-903,-16 0-1677,0 0-1548,9-15-258,-9 15-387,16-8 258</inkml:trace>
          <inkml:trace contextRef="#ctx0" brushRef="#br0" timeOffset="65623.8331">-285 4423 1,'26'-6'4256,"-26"6"646,21-13-516,-21 13-1161,0 0-1032,30-6-516,-30 6-645,0 0 0,15 6-387,-8 10-129,-7-16-129,0 37 0,0-14-129,0 4 0,0 1 0,0-2 0,0-3-129,5-2 0,0-3 0,-5-18-258,25 26-645,-25-26-3612,19 0-258,-19 0-387,28-22-129</inkml:trace>
          <inkml:trace contextRef="#ctx0" brushRef="#br0" timeOffset="69027.2653">-1390 3501 1677,'2'8'4386,"-2"-8"258,-17 30-129,4 5-2451,-10-7-258,10 26-516,-13 4-258,10 27 0,-5 5-258,13 11-129,0 10-258,8 9 129,8-2-258,17 4 0,13-5-129,9-11-129,26-1-516,0-18-2709,25-1-1161,6-19-387,19-10-387,12-17-387</inkml:trace>
        </inkml:traceGroup>
        <inkml:traceGroup>
          <inkml:annotationXML>
            <emma:emma xmlns:emma="http://www.w3.org/2003/04/emma" version="1.0">
              <emma:interpretation id="{1A681A24-FC1F-474B-B248-8667F44AA5A7}" emma:medium="tactile" emma:mode="ink">
                <msink:context xmlns:msink="http://schemas.microsoft.com/ink/2010/main" type="inkWord" rotatedBoundingBox="3597,8330 6200,8258 6233,9445 3630,9517"/>
              </emma:interpretation>
              <emma:one-of disjunction-type="recognition" id="oneOf13">
                <emma:interpretation id="interp65" emma:lang="en-US" emma:confidence="0">
                  <emma:literal>+4.)</emma:literal>
                </emma:interpretation>
                <emma:interpretation id="interp66" emma:lang="en-US" emma:confidence="0">
                  <emma:literal>+4.7</emma:literal>
                </emma:interpretation>
                <emma:interpretation id="interp67" emma:lang="en-US" emma:confidence="0">
                  <emma:literal>-74.)</emma:literal>
                </emma:interpretation>
                <emma:interpretation id="interp68" emma:lang="en-US" emma:confidence="0">
                  <emma:literal>--4.)</emma:literal>
                </emma:interpretation>
                <emma:interpretation id="interp69" emma:lang="en-US" emma:confidence="0">
                  <emma:literal>-'y.)</emma:literal>
                </emma:interpretation>
              </emma:one-of>
            </emma:emma>
          </inkml:annotationXML>
          <inkml:trace contextRef="#ctx0" brushRef="#br0" timeOffset="67080.0181">524 4219 3483,'0'0'4515,"0"0"-258,0 0-1806,9 0-129,-9 0-774,35-1-258,-17-9-258,19 10 0,-5-4-387,17 4-129,-3-7-129,10 7-129,0-1-129,-1-1 0,0-1 0,-1 3-129,-7 0-129,-8-3-258,2 4-774,-20-1-2322,1 0-1161,-22 0-258,21 0-258</inkml:trace>
          <inkml:trace contextRef="#ctx0" brushRef="#br0" timeOffset="67507.5724">1144 4016 4902,'0'0'5031,"0"-18"-258,0 18-129,0 0-3096,20 0-129,-20 0-645,33 2-129,-12 6-129,7 4-129,-1 4-258,1 0 0,-1 0 0,-2 0 0,-2 1-129,-5 5 0,-4-3 0,-3 5 0,-4-4 0,-4 1 0,-3 2 0,-4 1 0,-8-5 0,0 0 0,1-5 0,-5 0 0,16-14 0,-22 19 0,22-19-129,0 0-258,0 0-516,0 0-1677,0 0-1806,0 0-645,10-9-258,-10 9-129</inkml:trace>
          <inkml:trace contextRef="#ctx0" brushRef="#br0" timeOffset="68055.6419">1756 3930 6450,'0'0'5289,"0"0"-516,0 0-258,-10 15-3225,17 10-258,0 0-387,13 11 0,1 3-387,5-5 0,5 4-129,5 0 0,2-10-129,5-3 129,0-8-129,-4-8-129,0-7 258,-3-2-129,-4-13 0,-2-8-129,-9-7 258,-5-5-129,1-5 0,-9 3 0,1-1 0,-4 1 129,1 8-129,-3 7 129,-3 20 0,0 0 0,0 0 0,7 14 0,-7 20 0,0 19 129,-6 3-129,2 14 0,-5 6 0,2 5 129,-2-9-129,5 2 129,-5-12-129,4-7-129,2-7 129,1-11 0,2-12-129,0-7-129,0-18-129,0 0-387,19 19-645,-19-19-3612,8-8-129,-3-10-387,5 4-258</inkml:trace>
          <inkml:trace contextRef="#ctx0" brushRef="#br0" timeOffset="68395.6851">2564 4334 6837,'0'0'5289,"0"11"-387,0-11 0,-5 23-3612,5 2-129,0-11-258,0 11-387,0 1-129,0 1-129,1-5-129,0 0 0,2-1-129,1-6-258,3 11-387,-7-26-3096,0 20-1161,0-20-258,0 0-516</inkml:trace>
          <inkml:trace contextRef="#ctx0" brushRef="#br0" timeOffset="69567.834">2692 3569 5031,'66'0'5031,"-26"9"0,9 7-387,0 1-2967,9 33-387,-13-6-258,5 24-516,-18 6 0,-4 11 0,-14 3-387,-11 5 0,-6-1 0,-12-8-129,-8-2 0,5-11 129,0-11-258,0-19-516,18-9-4128,0-12 0,0-20-387,11 0-387</inkml:trace>
        </inkml:traceGroup>
        <inkml:traceGroup>
          <inkml:annotationXML>
            <emma:emma xmlns:emma="http://www.w3.org/2003/04/emma" version="1.0">
              <emma:interpretation id="{C9D74362-CD4C-4020-8D1C-1B65DFBE3C51}" emma:medium="tactile" emma:mode="ink">
                <msink:context xmlns:msink="http://schemas.microsoft.com/ink/2010/main" type="inkWord" rotatedBoundingBox="6804,8349 7535,8328 7559,9191 6828,9211"/>
              </emma:interpretation>
              <emma:one-of disjunction-type="recognition" id="oneOf14">
                <emma:interpretation id="interp70" emma:lang="en-US" emma:confidence="0">
                  <emma:literal>U</emma:literal>
                </emma:interpretation>
                <emma:interpretation id="interp71" emma:lang="en-US" emma:confidence="0">
                  <emma:literal>u</emma:literal>
                </emma:interpretation>
                <emma:interpretation id="interp72" emma:lang="en-US" emma:confidence="0">
                  <emma:literal>V</emma:literal>
                </emma:interpretation>
                <emma:interpretation id="interp73" emma:lang="en-US" emma:confidence="0">
                  <emma:literal>W</emma:literal>
                </emma:interpretation>
                <emma:interpretation id="interp7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70723.9807">3733 3659 1806,'0'0'4515,"18"-12"129,-18 12-258,0 0-2322,18 0-516,-18 0-516,3 28-258,-3-5-258,0 10 129,0 6-387,0 3 129,-7 6-258,4 6 129,-8 7-258,6-3 129,-2-1-129,1-3 0,5-4 0,1-1 0,0-8 0,1-9 0,9-7 0,1-3 0,4-6 0,2-2 0,4-9 0,-1 3 0,3-5 0,1 0 0,1 2 0,1-2 0,2 0 0,3 0 0,2 2 0,4-1 0,0 3 0,2 0 0,0 1 0,-3-1 0,-2 1 0,-1 2 0,-6-6 0,-2-1 0,-6 1 0,0-4 0,-19 0 0,22-7 0,-22 7 129,14-28-129,-11 4 0,-3-3 0,2-7 0,-2-11 0,0-7 129,0-2-129,0-5 129,-2-2-129,-1 0 129,0 6 0,0-4 0,3 14 0,0 0 129,0 7-129,0 5 129,0 3-129,3 2-129,3 7 129,2 4 0,-8 17-129,11-22 0,-11 22-129,0 0-516,0 0-774,20 5-3354,-20-5 0,7 25-387,-7-25-387</inkml:trace>
        </inkml:traceGroup>
        <inkml:traceGroup>
          <inkml:annotationXML>
            <emma:emma xmlns:emma="http://www.w3.org/2003/04/emma" version="1.0">
              <emma:interpretation id="{CDD0A17A-915D-4370-A335-1EBF3FF1681E}" emma:medium="tactile" emma:mode="ink">
                <msink:context xmlns:msink="http://schemas.microsoft.com/ink/2010/main" type="inkWord" rotatedBoundingBox="8262,8117 14058,7927 14095,9067 8299,9257"/>
              </emma:interpretation>
              <emma:one-of disjunction-type="recognition" id="oneOf15">
                <emma:interpretation id="interp75" emma:lang="en-US" emma:confidence="0">
                  <emma:literal>(X2-742)=</emma:literal>
                </emma:interpretation>
                <emma:interpretation id="interp76" emma:lang="en-US" emma:confidence="1">
                  <emma:literal>(x 2-742) =</emma:literal>
                </emma:interpretation>
                <emma:interpretation id="interp77" emma:lang="en-US" emma:confidence="0">
                  <emma:literal>(X2-7Y2)=</emma:literal>
                </emma:interpretation>
                <emma:interpretation id="interp78" emma:lang="en-US" emma:confidence="0">
                  <emma:literal>(X2-7y2)=</emma:literal>
                </emma:interpretation>
                <emma:interpretation id="interp79" emma:lang="en-US" emma:confidence="0">
                  <emma:literal>(X2-&gt;y2)=</emma:literal>
                </emma:interpretation>
              </emma:one-of>
            </emma:emma>
          </inkml:annotationXML>
          <inkml:trace contextRef="#ctx0" brushRef="#br0" timeOffset="71128.0321">5423 3408 1548,'0'0'4386,"0"0"645,0 0-387,-11 26-2709,-22-1-129,12 20-258,-18 1-129,11 25-387,-10-6-129,15 22-258,-1 0 0,14 3-387,7-1 129,6 1-129,21-11-129,4-7 129,6-11-258,5-10 129,6-15-129,-5-7 0,1-6-258,-10-20-1161,1 2-3354,-10-5-387,-5-13-258,-10-13-516</inkml:trace>
          <inkml:trace contextRef="#ctx0" brushRef="#br0" timeOffset="72075.6524">5815 3802 3483,'0'0'5160,"0"0"129,15 13-516,-15-13-2580,36 31-645,-20-17-387,16 17-129,-6-3-387,9 6-258,-3 0-129,8-1-129,-1 2 0,0 0-129,2-2-129,-1-4-129,2 2-129,-11-10-1032,15 7-3225,-17-6-387,4-4-129,-10-6-645</inkml:trace>
          <inkml:trace contextRef="#ctx0" brushRef="#br0" timeOffset="71811.6189">6212 3829 516,'40'-30'4257,"-40"30"387,18-28-1677,-18 28-516,0 0-129,0 8-516,-22 3-516,5 16-258,-11-3-129,2 13-258,-9 1-258,7 11 0,-8-3-129,5 3 0,-2 0-129,5-1 0,0-3-129,5-2 258,3-8-258,2-6-258,8-7 0,10-22-516,-5 28-1806,5-28-2064,0 0-258,7-29-516,0 2 258</inkml:trace>
          <inkml:trace contextRef="#ctx0" brushRef="#br0" timeOffset="72503.7067">6592 4261 6450,'-10'-10'5418,"20"-12"-387,8 9-387,3-12-3225,7 17-645,-6-3-129,6 11-258,-6 0-129,-3 5-129,-7 9-129,-6 5 0,-5 9 0,-12 1 0,-4-1 0,-6 2 0,-4 2-129,1-2 129,0-4 0,5-4 0,3-2 0,5-3 0,11-17 0,-4 24 0,4-24 0,11 9 0,6-9 129,5 0-129,2-1 129,7-3-129,-6 1 0,4-3-129,4 4-645,-10-9-2838,7 5-1032,-5-2-387,5 1-387</inkml:trace>
          <inkml:trace contextRef="#ctx0" brushRef="#br0" timeOffset="72823.7469">7243 3981 7740,'0'0'5289,"0"0"-258,0 0-129,36-3-3870,-4-10-258,17 10-129,-2-6-387,8 1 0,-5-4-129,1 6-129,-3-2 0,-7 3-129,0 4-129,-9-7-387,5 10-1935,-16-2-2193,4 0-387,-11 0 0,0-3-516</inkml:trace>
          <inkml:trace contextRef="#ctx0" brushRef="#br0" timeOffset="73163.7904">7900 3731 5031,'-16'-3'5676,"16"3"-645,0-14-129,0 14-2193,14-8-1677,9 8-258,-6-1-129,8 1-258,-3 4-258,3 7 129,-4 0-258,-2 7 0,-6 1 0,-7 3 0,-3 5 0,-3 2 0,-4-3-129,-8 2 258,1-1-258,-4-3 129,4 0 0,0-9 0,2 3-129,9-18-258,-4 23-516,4-23-3612,0 0-258,0 0-645,7-12-129</inkml:trace>
          <inkml:trace contextRef="#ctx0" brushRef="#br0" timeOffset="73691.8577">8476 3650 8643,'-18'6'5418,"18"-6"-258,-3 23-387,3-23-3741,12 38-258,7-9-387,8 6 0,0-1-129,11 6 0,-2-4-129,1-2-129,0-3 129,6-4-129,-6-10 0,0-8 0,-4-9 0,-4 0 0,-1-14 0,-4-14 0,-5-4 129,-3-6-258,-2 1 258,-5-3-129,-2 5 0,-5 4 0,-2 5 0,0 12 0,0 14 129,0 0-129,-10 16 0,0 16 129,1 1-129,-1 11 129,-3 10-129,2 7 129,1 5-129,-1 1 129,3-2-129,-1-7 0,5 2 0,0-11 0,4-6-258,0-17-129,11 4-1161,-11-30-3483,23 17 0,-23-17-516,23-6-387</inkml:trace>
          <inkml:trace contextRef="#ctx0" brushRef="#br0" timeOffset="74291.4337">9305 4110 4128,'-20'-17'5418,"20"17"-258,0-23-258,2-6-1548,19 21-2322,-3-13-129,11 15-258,0-2-258,2 8-129,-5 0 0,-3 11-129,-7 7-129,-4 7 0,-7 4 0,-5-1 0,-7 7-129,-7-2 129,-4 0-129,-6 0 0,2-4 0,-2-6 129,5 1 0,5-6-129,3 1 129,11-19 0,0 21 0,0-21 0,17 11 129,2-9-129,6-2 0,2 0 0,0-2 0,6-5 129,-1 0-258,-3-2-129,4 4-774,-33 5-3741,38-26 0,-20 11-516,0-4-387</inkml:trace>
          <inkml:trace contextRef="#ctx0" brushRef="#br0" timeOffset="74623.476">9682 3372 7611,'5'-14'5289,"18"17"-258,1 11-258,9 22-3612,-2-1 0,9 15-516,-5 9 0,0 13-258,-6 4 0,-4 11-129,-8-3-129,-15 1 0,-2-3-129,0-11 129,-10-6-129,-4-17 0,4-4 0,-4-15-129,7-7-129,7-22-258,-10 22-1161,10-22-3354,0 0 0,-1-15-516,1-6-129</inkml:trace>
          <inkml:trace contextRef="#ctx0" brushRef="#br0" timeOffset="75035.5283">10560 3855 5676,'-15'3'5418,"15"-3"-387,0 0-258,10-19-2193,15 15-1806,-3-10 129,13 8-387,-2-2-258,1 0 0,-1 4-129,-4 1-258,-1 3-387,-12-5-1419,0 5-2709,-16 0-258,0 0-387,0 14-387</inkml:trace>
          <inkml:trace contextRef="#ctx0" brushRef="#br0" timeOffset="75267.5578">10591 4014 3483,'-15'25'5418,"15"-25"-258,18 10-129,1-22-1548,16 12-2064,-10-15 0,14 12-516,-6-7-258,5 2-258,-3-3 0,3 7-258,-8-1-129,-3-1-387,3 7-1290,-14-1-3354,3 0 0,-19 0-516,15 0-387</inkml:trace>
        </inkml:traceGroup>
        <inkml:traceGroup>
          <inkml:annotationXML>
            <emma:emma xmlns:emma="http://www.w3.org/2003/04/emma" version="1.0">
              <emma:interpretation id="{5153667F-8094-4C48-AC51-47F18965A933}" emma:medium="tactile" emma:mode="ink">
                <msink:context xmlns:msink="http://schemas.microsoft.com/ink/2010/main" type="inkWord" rotatedBoundingBox="21121,7930 24587,7834 24615,8830 21149,8926"/>
              </emma:interpretation>
              <emma:one-of disjunction-type="recognition" id="oneOf16">
                <emma:interpretation id="interp80" emma:lang="en-US" emma:confidence="0">
                  <emma:literal>(X,17y,7-&gt;(4iv4z)</emma:literal>
                </emma:interpretation>
                <emma:interpretation id="interp81" emma:lang="en-US" emma:confidence="0">
                  <emma:literal>(X, 17417-74,042)</emma:literal>
                </emma:interpretation>
                <emma:interpretation id="interp82" emma:lang="en-US" emma:confidence="0">
                  <emma:literal>(X, 17417--14,242)</emma:literal>
                </emma:interpretation>
                <emma:interpretation id="interp83" emma:lang="en-US" emma:confidence="0">
                  <emma:literal>(X,17yi7-&gt;(4iv4z)</emma:literal>
                </emma:interpretation>
                <emma:interpretation id="interp84" emma:lang="en-US" emma:confidence="0">
                  <emma:literal>(X, 17y,7-n(4iv42)</emma:literal>
                </emma:interpretation>
              </emma:one-of>
            </emma:emma>
          </inkml:annotationXML>
          <inkml:trace contextRef="#ctx0" brushRef="#br0" timeOffset="87315.5877">18262 3238 129,'0'0'1419,"7"-15"0,-7 15-129,0 0 0,0 0 129,0 0-129,0 0-129,0 0 129,0 0-258,0 0-258,0 0 0,0 0 129,0 0-258,0 0 0,0 0 0,-12 3 0,12-3-129,-19 20 129,10-2 0,-8 0-129,3 11 0,-7-1 0,3 12 0,-6-2 129,5 11 0,-2-2-129,4 7 0,2-5-129,5 7 0,5-8 0,5 2-129,0-10 0,9-3-129,4-2 0,6-7 0,0-6-129,1 0 129,0-4-129,-1-6 129,-2-2-129,-17-10 129,24 12-129,-24-12 0,17 8-129,-17-8-129,0 0-129,0 0-645,11 17-645,-11-17-2967,0 0-258,-13 10-129,13-10-387</inkml:trace>
          <inkml:trace contextRef="#ctx0" brushRef="#br0" timeOffset="89019.304">18499 3395 2580,'20'-11'4644,"-20"11"129,15-8-258,-15 8-2838,0 0-516,17 22-258,-16-3 0,7 12 0,-6-3-129,5 8-258,-3-1 0,4 4-129,-1-3 129,3 3-258,1-11 0,3 0-129,-1-8 0,6 3-129,-2-9 129,6-6-129,0-5 129,2-3-129,0-8 0,1-3 129,1-9-129,-2-1 0,-1-6 0,1 4 129,-7-2-258,1-1 129,-6 6-129,-3 2 129,-10 18 0,4-19 129,-4 19-129,0 0 129,-21 13 129,8 9-258,-3 6 387,2 12-258,-4-1 129,1 11-129,2 0-129,1 4 129,1-6 0,5 2-129,-2-5 0,7-10 0,-2-3-129,3-7 129,2-8-258,0-17-258,4 17-258,-4-25-1290,16-1-2709,-11-8-258,11-2-387,-2-8-129</inkml:trace>
          <inkml:trace contextRef="#ctx0" brushRef="#br0" timeOffset="89283.3375">19125 3770 7482,'19'-24'5031,"-19"24"0,7-18-1290,-7 18-2193,0 9-387,3 13-258,-6-5-387,-3 11-129,-2-3-129,3 7-129,-2-4 0,1 2-129,2-1 0,0-7-129,4 2 0,0-24-387,0 31-1032,0-31-3096,0 0-258,0 0-387,0 0-387</inkml:trace>
          <inkml:trace contextRef="#ctx0" brushRef="#br0" timeOffset="89967.4244">19498 3395 6063,'-10'-14'5160,"10"14"-129,-22 0-516,22 8-3354,0-8-516,4 36 0,-4-9 0,6 6-258,-2 2 129,-1 6-258,1-5-129,-3 5 129,-1-1-129,-5-1 0,-4-2-129,0-6 0,0-3 0,-1-2 129,3-2-258,2-4 129,1-6 0,4-14-129,0 19 129,0-19 0,16 14 0,-16-14-129,27 5 129,-8-5 0,5 5 0,0-2 0,8-1 0,-3 3 0,6 3-129,1-2 129,-1 0 0,-3 5 0,4-5 0,-7-3-129,-5-3 129,-6 0 0,-2 0-129,-16 0 129,18-23 0,-15 4 0,-2-8 0,-1-3 0,0-4 0,-3-8 0,-1 1 0,3-3 129,-4 3-129,5 0 129,-4 1-258,4 7 129,0-1 0,0 5-129,0 4 0,4 3 129,1 3-129,-5-4 129,0 23 0,5-22-129,-5 22-258,0 0-516,21-7-2967,-21 7-1032,0 0-129,6 15-516</inkml:trace>
          <inkml:trace contextRef="#ctx0" brushRef="#br0" timeOffset="90515.4935">20287 3451 7611,'0'0'5418,"0"0"-645,-2 9 0,-5 8-3999,7 10-258,0 3 258,0 8-387,3-6-129,4 4 0,7 2-129,1-8 129,6-2-258,6-1 129,-1-9-129,6-9 0,3-6 0,4-3 0,-6-6 0,1-13 0,-5-4 0,0-6 0,-4-1-129,-2-3 258,-8 1-258,0 2 129,-5 0 0,-2 8 0,-8 22-129,6-21 129,-6 21 129,-4 13 0,-7 11 129,-3 9-129,-3 8 129,2 11-129,-1 1 129,1 3-129,5 1-129,-1 0 129,6-3-258,2-4 129,3-7-258,0-10 0,3 1-903,-3-13-3483,5-5-387,-5-16-387,0 0-258</inkml:trace>
          <inkml:trace contextRef="#ctx0" brushRef="#br0" timeOffset="91011.557">20968 3861 7224,'0'-20'5289,"7"-3"-258,3 7 0,8 9-3354,-2-6-903,8 10-129,-2-3-258,2 6-129,-3 3-129,-6 5 0,-15-8-129,18 31 0,-18-11-129,0 5 129,-15-2-129,-3 4 0,-10 3 0,3-6 0,1 2 129,-2-2-129,5-4 129,1-2 0,8 0-129,12-18 129,-14 20 0,14-20 0,0 0 0,0 17 0,0-17 0,28 8 0,-10-6 129,3-2-129,3 0 0,-4 0-258,15 1-387,-15-4-3483,17 0-645,-11-8-387,3 0-516</inkml:trace>
          <inkml:trace contextRef="#ctx0" brushRef="#br0" timeOffset="91363.6017">21206 3305 5676,'24'-38'5160,"-6"27"0,1 4-516,12 8-3096,-11 5-516,14 20-129,-6 5-129,6 17-387,-11 2 129,8 15-129,-14 3-129,2 4 0,-10 1-129,-7-2 129,0-7-129,-4-3 0,-5-8-258,-2-11 258,-1-11-258,-1-8 0,4-3-516,7-20-1548,-22 0-2709,22 0-258,-17-9-387,17 9-387</inkml:trace>
          <inkml:trace contextRef="#ctx0" brushRef="#br0" timeOffset="76761.747">12943 3552 2193,'0'0'4515,"0"0"0,0 0-516,-10 1-1935,3 21-516,-10-11-258,3 14-516,-9-1 0,7 10-129,-7-5 0,-1 7-258,-3-2-129,1 7 129,-1-4-129,2 0-129,-1-4 129,1 2-129,-2-5-129,5-5 129,0 0-129,4-7 0,5-2-129,13-16-258,-19 25 0,19-25-516,0 0-1032,0 0-2451,0 0-516,-2-17-129,2-8-258</inkml:trace>
          <inkml:trace contextRef="#ctx0" brushRef="#br0" timeOffset="77111.2919">12514 3607 3612,'0'-19'5031,"0"19"-129,0 0-258,0 0-2451,0 0-645,8 3-387,13 19-258,-9-2-129,13 9-258,-1-1 0,7 5-129,2-4-129,3 4 0,3 0-129,0-1 0,3-5-129,-4-2 129,-5-3-129,-1-1 0,-5-4 0,-6-1-129,-6-4 129,-15-12-129,24 22-258,-24-22-129,11 25-774,-11-25-1806,0 0-1677,0 0-258,0 0-645,0 0 387</inkml:trace>
          <inkml:trace contextRef="#ctx0" brushRef="#br0" timeOffset="77439.3334">13302 3932 2451,'18'-21'5031,"-18"21"-258,0 0 0,21-7-2064,-21 7-1419,0 0 0,0 0-387,20 20-387,-19-4 0,6 8 0,-4-4-258,0 5 0,1 0-129,-3 0 0,2-2 0,-3-1 0,1-3 0,-1-19-129,0 24 0,0-24-129,0 17 0,0-17-258,0 0-645,0 0-2064,0 0-1419,6-9-645,-6 9-258,8-20 0</inkml:trace>
          <inkml:trace contextRef="#ctx0" brushRef="#br0" timeOffset="78123.4204">13974 3491 1161,'-3'-14'4902,"3"14"0,0 0 0,0 0-2064,0 8-1548,0-8 258,1 35-387,-1-13-258,4 13-258,-2-5 129,5 10-387,-4 0 0,-2 7-129,-1-2-129,0 4 0,0-5-129,0 0 0,-6 1 0,4-8 0,-1-4-258,-1-10 0,4 0-258,0-23-516,4 21-1290,-4-21-2451,0 0-387,10-24 0,-5 1-258</inkml:trace>
          <inkml:trace contextRef="#ctx0" brushRef="#br0" timeOffset="78599.4809">14018 3491 4902,'0'0'5160,"0"0"-516,0 0 129,-9-23-3612,9 23-258,11 0 0,5 2-258,-16-2-129,35 7-129,-14-7 0,8 5 0,1-5-258,6 0 0,1 0 0,2-5 0,3-4-129,-3 1 129,-2 2-129,-7 0 0,-3 1 0,-4 5 129,-9 0-129,-14 0 0,17 20 0,-16 1 129,-1 1 129,0 9-129,0 3 129,0 2-129,-1 2 129,1 6-129,0-2 129,0 3-258,1-1 0,6-3 129,2-2-258,-2-1 258,1-6-258,0-5 0,1-2-387,-9-25-516,16 21-3870,-16-21 0,0 0-516,0 0-129</inkml:trace>
          <inkml:trace contextRef="#ctx0" brushRef="#br0" timeOffset="79396.082">14939 3582 1935,'0'0'4902,"14"0"-387,-14 0-387,15 6-1419,-15-6-387,0 0-645,7 19-387,5 3-387,-11-6 0,12 12-258,-7-3-258,7 8 0,-2-1-129,2-2-129,1 0 0,0-4 0,1-8 0,2-3-129,4-8 129,2-5-129,-2-2 0,6-8 129,-2-11-129,-3-3 0,3-3 0,1-2 129,-3-3-129,-6 1 0,-4-1 129,-3 8-129,-6 7 0,2-1 0,-6 16 129,0 0-129,0 0 0,-13 6 129,2 16-129,-1 7 129,-2 9-129,0 9 129,-1 5-129,2 3 0,-1 9 0,3-3 129,1 4-129,5-10 0,-1-3 0,3-8 0,3-7 0,-1-11-129,1-7 0,0-19-129,1 14-258,-1-14-645,17-9-3870,-13-7-129,7-1-258,-2-10-387</inkml:trace>
          <inkml:trace contextRef="#ctx0" brushRef="#br0" timeOffset="79659.6155">15612 3894 9030,'0'0'5160,"0"0"0,3 27-387,-7-5-3612,4 11-387,-11-3-129,8 12-258,-7-3-129,5-2 0,-1 2-129,0-6-129,5-5-387,0-11-258,5 7-2322,-4-24-1935,0 0-387,0 0-258,0 0-258</inkml:trace>
          <inkml:trace contextRef="#ctx0" brushRef="#br0" timeOffset="80371.2058">12261 3231 1419,'-34'51'4902,"18"-22"0,-1 11 0,-2-4-2193,6 32-903,-14-5-258,15 21-387,-7 0-387,11 9-129,-1 3-129,9 4-258,6-7-258,16-6 129,10-9-129,11-6 0,21-6-387,5-22-903,20-1-3225,1-10-258,5-9-387,0-12-258</inkml:trace>
          <inkml:trace contextRef="#ctx0" brushRef="#br0" timeOffset="81363.3318">15658 3198 3096,'30'0'5031,"-2"2"-129,5 10-129,-2-5-2967,21 23-516,-12-6 0,15 18-258,-12 1-258,-2 12 0,-12-1-387,-4 12 0,-11-3-129,-11 9-129,-3-5 0,-10-1 0,-6-2-129,-1-9 0,-3-1 0,2-15-129,8-2-387,-5-20-903,15 3-3225,0-20-258,0 0-387,0 0-387</inkml:trace>
          <inkml:trace contextRef="#ctx0" brushRef="#br0" timeOffset="84567.2387">16441 3768 1935,'0'0'4128,"0"0"129,0 0-1290,9 11-645,13-17-516,17 6-258,-2-14-387,21 10-387,-3-11-129,8 6 0,-2-5-258,2 5-258,-7 2 0,-3 3-129,-7 2 0,-9 1 0,-5 1-129,-9 0-258,-5 1-258,-18-1-387,23 10-645,-23-10-1290,0 0-1677,0 0 129,0 0-387</inkml:trace>
          <inkml:trace contextRef="#ctx0" brushRef="#br0" timeOffset="84987.7919">17092 3555 2193,'7'-23'3870,"3"1"258,-10 22-1290,13-12-516,-13 12-516,21-3-387,-21 3-516,24 0-129,-24 0-129,33 20 0,-16-11 129,7 6-516,-2-2 129,2 2-258,0-2 129,-4 3-387,1-4 258,0 5-129,-4-2 0,-4 4 0,-4-3 0,-2-1 0,-3 3 0,-4 0 0,0 4 0,-4-4 0,-7-2 0,-4 0 0,-1-2 0,-2-2 0,4-2 0,-1 3 0,15-13 0,-25 13 0,25-13-129,0 0-258,0 14-903,0-14-1677,0 0-1548,0 0-258,17 0-387</inkml:trace>
        </inkml:traceGroup>
      </inkml:traceGroup>
    </inkml:traceGroup>
    <inkml:traceGroup>
      <inkml:annotationXML>
        <emma:emma xmlns:emma="http://www.w3.org/2003/04/emma" version="1.0">
          <emma:interpretation id="{0698889B-9D0D-43E6-AB51-E4072B015E95}" emma:medium="tactile" emma:mode="ink">
            <msink:context xmlns:msink="http://schemas.microsoft.com/ink/2010/main" type="paragraph" rotatedBoundingBox="1602,10276 24645,9778 24670,10940 1627,11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20979F-6ABE-4268-BB2B-1570503845B6}" emma:medium="tactile" emma:mode="ink">
              <msink:context xmlns:msink="http://schemas.microsoft.com/ink/2010/main" type="line" rotatedBoundingBox="1602,10276 24645,9778 24670,10940 1627,11437"/>
            </emma:interpretation>
          </emma:emma>
        </inkml:annotationXML>
        <inkml:traceGroup>
          <inkml:annotationXML>
            <emma:emma xmlns:emma="http://www.w3.org/2003/04/emma" version="1.0">
              <emma:interpretation id="{E7CE5404-0904-41B0-9156-FA1C07B97A81}" emma:medium="tactile" emma:mode="ink">
                <msink:context xmlns:msink="http://schemas.microsoft.com/ink/2010/main" type="inkWord" rotatedBoundingBox="1605,10398 2942,10369 2963,11326 1626,11355"/>
              </emma:interpretation>
              <emma:one-of disjunction-type="recognition" id="oneOf17">
                <emma:interpretation id="interp85" emma:lang="en-US" emma:confidence="0">
                  <emma:literal>(x.</emma:literal>
                </emma:interpretation>
                <emma:interpretation id="interp86" emma:lang="en-US" emma:confidence="0">
                  <emma:literal>(x,</emma:literal>
                </emma:interpretation>
                <emma:interpretation id="interp87" emma:lang="en-US" emma:confidence="0">
                  <emma:literal>(X,</emma:literal>
                </emma:interpretation>
                <emma:interpretation id="interp88" emma:lang="en-US" emma:confidence="0">
                  <emma:literal>(X.</emma:literal>
                </emma:interpretation>
                <emma:interpretation id="interp89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22579.0656">-1273 5693 1032,'0'0'4128,"0"0"258,-17 0 0,-8 3-2193,14 25-129,-17-11-387,14 26-258,-15-7-129,12 17-387,-6-1-129,10 16 129,1-2-387,5 9 129,4-6-387,3 3 129,10-7-129,9-2-129,6-11 0,2-4-129,2-12-129,-1-7-258,14 2-903,-14-12-3483,11-4 387,-12-7-774,3-1-258</inkml:trace>
          <inkml:trace contextRef="#ctx0" brushRef="#br0" timeOffset="123247.1504">-826 6008 2709,'-19'-55'4773,"19"55"-129,-13-18-129,13 18-1548,0 0-1032,5 20-387,14 10-516,-4-5-129,17 14-387,-4-1-129,7 2 0,-1 4-258,-2-3 0,1-7-129,-4 2-258,1-8-258,-12-11-1161,5 5-2838,-5-10-258,1-7 0,-3-4-645</inkml:trace>
          <inkml:trace contextRef="#ctx0" brushRef="#br0" timeOffset="123007.1199">-487 6049 4902,'0'-16'4902,"0"16"-258,-1-15 0,1 15-2709,0 0-258,0 0-516,-26-3-129,26 3-516,-22 22-129,8 8-129,-7 0-129,-5 9 129,-1 3-258,2-2 129,-1 3 0,2 1-129,1-6 0,3-6 0,5-2-258,4-12-129,6 1-516,5-19-645,-4 17-2064,4-17-903,0 0-258,0-23-645</inkml:trace>
          <inkml:trace contextRef="#ctx0" brushRef="#br0" timeOffset="123467.1783">-252 6341 8127,'2'42'4902,"1"-17"-258,-2-5-258,10 11-3096,-9-12-258,9 7-258,1-9-516,-1-2-516,10 7-1935,-21-22-2193,27 13-129,-27-13-645,23 0-129</inkml:trace>
        </inkml:traceGroup>
        <inkml:traceGroup>
          <inkml:annotationXML>
            <emma:emma xmlns:emma="http://www.w3.org/2003/04/emma" version="1.0">
              <emma:interpretation id="{FA58B500-A0F8-4D5B-B2AB-1EA7DA51D170}" emma:medium="tactile" emma:mode="ink">
                <msink:context xmlns:msink="http://schemas.microsoft.com/ink/2010/main" type="inkWord" rotatedBoundingBox="3615,10656 4324,10640 4331,10976 3623,10991"/>
              </emma:interpretation>
              <emma:one-of disjunction-type="recognition" id="oneOf18">
                <emma:interpretation id="interp90" emma:lang="en-US" emma:confidence="0">
                  <emma:literal>"</emma:literal>
                </emma:interpretation>
                <emma:interpretation id="interp91" emma:lang="en-US" emma:confidence="0">
                  <emma:literal>^</emma:literal>
                </emma:interpretation>
                <emma:interpretation id="interp92" emma:lang="en-US" emma:confidence="0">
                  <emma:literal>7</emma:literal>
                </emma:interpretation>
                <emma:interpretation id="interp93" emma:lang="en-US" emma:confidence="0">
                  <emma:literal>n</emma:literal>
                </emma:interpretation>
                <emma:interpretation id="interp94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123879.2307">547 6114 7611,'-18'-12'4773,"18"12"129,0 0-258,0 0-3096,0-22-387,14 22-387,5-8-129,10 6-129,6-6-258,11 4 0,7-3-129,8 4 129,-1-1-258,4 1 129,-1 3-258,-7-3-129,-3 6-258,-14-3-903,0 2-3483,-21 1 129,-3 7-387,-15-10-387</inkml:trace>
          <inkml:trace contextRef="#ctx0" brushRef="#br0" timeOffset="124163.2667">1087 5943 7353,'0'0'4902,"0"0"-129,0 0-258,20 0-2967,-20 0-516,35 0 0,-20 2-516,10 10-129,-5 0-129,-2 7 0,-9 0-129,-2 4 0,-7 8-129,0-1 0,-7 1 0,-2 3 0,-2-3-129,-5-6-258,12 6-3225,-7-13-1032,11-18-258,-15 16-258</inkml:trace>
        </inkml:traceGroup>
        <inkml:traceGroup>
          <inkml:annotationXML>
            <emma:emma xmlns:emma="http://www.w3.org/2003/04/emma" version="1.0">
              <emma:interpretation id="{0502EF0D-B639-4AAB-A0D3-95D7F4316859}" emma:medium="tactile" emma:mode="ink">
                <msink:context xmlns:msink="http://schemas.microsoft.com/ink/2010/main" type="inkWord" rotatedBoundingBox="4990,10268 7680,10210 7702,11216 5011,11274"/>
              </emma:interpretation>
              <emma:one-of disjunction-type="recognition" id="oneOf19">
                <emma:interpretation id="interp95" emma:lang="en-US" emma:confidence="0.5">
                  <emma:literal>4,717</emma:literal>
                </emma:interpretation>
                <emma:interpretation id="interp96" emma:lang="en-US" emma:confidence="0">
                  <emma:literal>4.717</emma:literal>
                </emma:interpretation>
                <emma:interpretation id="interp97" emma:lang="en-US" emma:confidence="0">
                  <emma:literal>4,117</emma:literal>
                </emma:interpretation>
                <emma:interpretation id="interp98" emma:lang="en-US" emma:confidence="0">
                  <emma:literal>41717</emma:literal>
                </emma:interpretation>
                <emma:interpretation id="interp99" emma:lang="en-US" emma:confidence="0">
                  <emma:literal>4.117</emma:literal>
                </emma:interpretation>
              </emma:one-of>
            </emma:emma>
          </inkml:annotationXML>
          <inkml:trace contextRef="#ctx0" brushRef="#br0" timeOffset="124963.3683">1912 5740 7740,'-7'49'5289,"10"-25"-387,1-3-129,24 15-3483,-10-2-258,17 5-258,-4 0-387,8 6 0,-6-2-129,3-2-258,-1-2 129,-7-5-129,1-14 0,-2-3 0,2-6 0,-3-11 0,2-12 0,-3-5 0,5-8 0,-1-11 0,-4-1 0,-3-4 0,-4 4 0,-1 6 0,-7 3 0,-5 5-129,-5 23 258,-8-10-129,-6 18 0,-1 17 0,-2 7 0,-1 14 0,0 6 0,5 9 0,-1 0 0,7 4 0,2-6 0,2-1 0,2-8 0,1-10 0,0-7-258,2-13-129,12-2-645,-14-18-2193,23-3-1419,-5-17-516,7 1-258,-3-10 0</inkml:trace>
          <inkml:trace contextRef="#ctx0" brushRef="#br0" timeOffset="125178.8957">2724 6173 7224,'24'-16'5031,"-24"16"0,6 14-258,2 10-3354,-9-9-258,1 17-387,0-3-387,0 4-129,-2-8-129,2 0-258,0 4-129,0-12-387,2 6-1161,-2-23-2838,1 15-258,-1-15-387,0 0-129</inkml:trace>
          <inkml:trace contextRef="#ctx0" brushRef="#br0" timeOffset="125503.937">2954 5593 5160,'30'-37'5289,"-10"25"-258,6 12-258,-4 6-2580,11 23-1161,-2-1 129,5 18-516,-9 1-129,2 12-129,-7-1 0,-4 10-258,-8-5 0,-7 2 0,-3-5-258,-3-2 0,-9 1-258,-4-18-387,16 5-3999,-12-19-129,2-10-258,10-17-516</inkml:trace>
          <inkml:trace contextRef="#ctx0" brushRef="#br0" timeOffset="126076.0096">3852 5674 7353,'0'0'5031,"14"9"0,-10 5-258,0 18-3612,-4-5-129,4 14-258,-4 1-129,0 12-258,-6-2-129,5 10 0,-4-5-258,3-4 129,1-2-129,1-7-129,0-3-129,1-9 0,10-4-774,-11-28-2193,16 20-1548,-16-20-387,19 0-387,-4-14 0</inkml:trace>
          <inkml:trace contextRef="#ctx0" brushRef="#br0" timeOffset="126555.0705">3878 5679 5289,'-4'-19'5160,"4"19"-387,12-2-129,-12 2-3225,31 0-129,-4-10-387,12 10-258,-3-9 129,11 7-387,2-10-129,0 2-129,5-4 0,-5 3-129,-6 8 129,0-2-129,-5 2 0,-10 2 0,-5 1 0,-3 0 0,-20 0 0,19 20 0,-19-20-129,12 33 258,-11-9-129,-1 4 0,0 4 129,0 8-129,4-4 129,-4 7-129,0 4 129,1-2-129,2 3 0,6-3 0,-2-3 0,2-3 0,0-1-129,0-8 0,7 3-387,-16-33-2064,21 33-2193,-21-33-258,25 20-387,-25-20-129</inkml:trace>
        </inkml:traceGroup>
        <inkml:traceGroup>
          <inkml:annotationXML>
            <emma:emma xmlns:emma="http://www.w3.org/2003/04/emma" version="1.0">
              <emma:interpretation id="{22A3E0FC-23DD-4000-BE46-41BCD7E3FD4B}" emma:medium="tactile" emma:mode="ink">
                <msink:context xmlns:msink="http://schemas.microsoft.com/ink/2010/main" type="inkWord" rotatedBoundingBox="8518,10129 13303,10093 13311,11065 8526,11101"/>
              </emma:interpretation>
              <emma:one-of disjunction-type="recognition" id="oneOf20">
                <emma:interpretation id="interp100" emma:lang="en-US" emma:confidence="0">
                  <emma:literal>(42-742)</emma:literal>
                </emma:interpretation>
                <emma:interpretation id="interp101" emma:lang="en-US" emma:confidence="0">
                  <emma:literal>(42-142)</emma:literal>
                </emma:interpretation>
                <emma:interpretation id="interp102" emma:lang="en-US" emma:confidence="0">
                  <emma:literal>(42742)</emma:literal>
                </emma:interpretation>
                <emma:interpretation id="interp103" emma:lang="en-US" emma:confidence="0">
                  <emma:literal>(42142)</emma:literal>
                </emma:interpretation>
                <emma:interpretation id="interp104" emma:lang="en-US" emma:confidence="0">
                  <emma:literal>(42+42)</emma:literal>
                </emma:interpretation>
              </emma:one-of>
            </emma:emma>
          </inkml:annotationXML>
          <inkml:trace contextRef="#ctx0" brushRef="#br0" timeOffset="126967.1228">5710 5426 6321,'-39'7'5418,"9"9"-516,0 11-258,-12 5-3225,16 17-258,-12 1-258,15 17-258,-2-1-129,8 8-129,10 2-129,7 2-129,6-11 129,12 0-258,8-6-387,-2-18-3225,15 1-1290,-2-15-258,5-12-387</inkml:trace>
          <inkml:trace contextRef="#ctx0" brushRef="#br0" timeOffset="127659.7107">6276 5756 3999,'18'-12'5289,"-18"12"-387,0 0-129,0 0-2967,0 12-258,-4 7-516,-18-2-387,-1 11 0,-6 4-387,-2 4 0,-6 2-258,-2 2 129,1 1-129,6-4 0,1-3 0,10-4-129,5-4-129,2-10-516,14 8-774,0-24-3096,0 0-258,0 0-129,0 0-516</inkml:trace>
          <inkml:trace contextRef="#ctx0" brushRef="#br0" timeOffset="127899.2411">5971 5817 4902,'-13'-15'5160,"13"15"0,0 0-516,0 0-2838,11 11-387,5 4-516,13 16 129,-3-6-516,12 9-258,0 1 0,8 3-129,-3-5-129,0 1 0,-1-3-258,-5-9-516,9 12-1806,-16-20-2322,-1 1 0,-11-7-516,3-2-258</inkml:trace>
          <inkml:trace contextRef="#ctx0" brushRef="#br0" timeOffset="128251.2858">6536 6098 5934,'17'-18'5289,"-17"18"-258,27-16-387,-18 1-2967,18 15-516,-10-1-258,9 2-516,-11 6-129,3 9 0,-6 1-129,-8 7-129,-4-1 0,-4 4 0,-9 5-129,-5-6 129,4 1 0,-3-1 0,5-6-129,-2-4 129,8 0 0,6-16 0,0 14 0,0-14 0,24 4 0,-3-4 0,7 0 0,2-4-129,7 1-258,-5-18-1548,9 13-2580,-3-6-516,1 2-129,-1-6-516</inkml:trace>
          <inkml:trace contextRef="#ctx0" brushRef="#br0" timeOffset="128611.3316">7505 5903 8256,'-17'3'5289,"17"-3"-129,0 0-387,11-3-3483,16 3-645,-1-5-129,12 5-129,-1-3-129,9 3-129,3-2 0,1 2-129,-2 0 129,-1 0-129,-2 0-129,-8-3 0,-2 3-387,-11-3-645,8 3-3741,-32 0 0,23-3-516,-23 3-258</inkml:trace>
          <inkml:trace contextRef="#ctx0" brushRef="#br0" timeOffset="128950.8747">8019 5783 6450,'14'-13'5418,"-14"13"-258,17-6-516,-17 6-2709,27-2-774,-27 2-387,34 11-258,-24 3-258,6 5-129,-5 3 0,-4 9-129,-4-5 129,-3 4-129,0 3-129,-8 1 129,-2-6 129,-2-1-258,-2-5 129,0 2 129,1-7-258,13-17-129,-14 23-645,14-23-3870,0 0-258,0 0-258,0-12-387</inkml:trace>
          <inkml:trace contextRef="#ctx0" brushRef="#br0" timeOffset="129782.9803">8807 5585 6708,'0'0'5031,"0"0"129,14 7-516,6 11-2967,-20-18-516,26 42-258,-14-15-129,6 7-387,-4 0 0,-1 6-129,1 1 0,2-7-129,6-6 0,-2-1-129,3-7 129,2 0-129,6-9 0,1-7 0,3-4 129,-5-4-129,3-9 0,-4-8 0,-3-1 0,-1-3 0,-7 0 0,-4-3 0,-5 5 0,-4 4 0,-5 19 0,0-19 0,0 19 0,-28 3 0,12 16 0,-4 13-129,-2 6 129,2 7 0,1 6 0,2 7 0,3 7 0,5-7 0,3 1 0,6-9 0,0-5-129,7-9-129,12-4-387,-19-32-1935,44 8-2193,-21-10-258,12-10-387,-6-17-516</inkml:trace>
          <inkml:trace contextRef="#ctx0" brushRef="#br0" timeOffset="130303.0464">9645 5988 9417,'-11'-27'5160,"5"-8"-129,6 35-903,0-23-2838,17 15-387,-17 8-387,33-17 0,-15 12-258,6 5-129,-2 0 0,-1 11 0,-3 3-129,-8 5 0,0 4 0,-10 5 0,0-2-129,-10 4 129,-8 2-129,-3 1 0,-3-3 0,2-4 0,3-4 129,-1-2-129,5-3 0,15-17 129,-11 19 0,11-19 0,0 0 0,19 8 0,-1-8 0,5 0 0,3 0 0,6 0 0,4-3-129,-2-7-129,-1 10-903,-6-4-3612,3-1 0,-2-8-516,-4 2-258</inkml:trace>
          <inkml:trace contextRef="#ctx0" brushRef="#br0" timeOffset="130631.088">9996 5430 7482,'15'-6'5418,"-15"6"-387,36 13-129,-15-3-3483,9 23-387,-5 6-387,5 10 0,-9 1-258,-1 12 0,-6-2-258,-5 3 0,-9 1 0,0-8-129,-8-4 129,-4-3-129,-4-6-129,1-10-129,4-6 0,-2-7-387,13 7-903,0-27-3354,-4 16 0,4-16-516,14-6-387</inkml:trace>
        </inkml:traceGroup>
        <inkml:traceGroup>
          <inkml:annotationXML>
            <emma:emma xmlns:emma="http://www.w3.org/2003/04/emma" version="1.0">
              <emma:interpretation id="{7C86E55A-0B36-4813-8282-13FEF709A032}" emma:medium="tactile" emma:mode="ink">
                <msink:context xmlns:msink="http://schemas.microsoft.com/ink/2010/main" type="inkWord" rotatedBoundingBox="13894,10341 14257,10488 14161,10723 13798,10576"/>
              </emma:interpretation>
              <emma:one-of disjunction-type="recognition" id="oneOf21">
                <emma:interpretation id="interp105" emma:lang="en-US" emma:confidence="1">
                  <emma:literal>=</emma:literal>
                </emma:interpretation>
                <emma:interpretation id="interp106" emma:lang="en-US" emma:confidence="0">
                  <emma:literal>I</emma:literal>
                </emma:interpretation>
                <emma:interpretation id="interp107" emma:lang="en-US" emma:confidence="0">
                  <emma:literal>IF</emma:literal>
                </emma:interpretation>
                <emma:interpretation id="interp108" emma:lang="en-US" emma:confidence="0">
                  <emma:literal>IT</emma:literal>
                </emma:interpretation>
                <emma:interpretation id="interp10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31083.6455">10775 5751 4902,'-13'-2'5289,"13"2"-258,0 0-387,0 0-2580,6-19-774,16 19-258,-22 0-258,39-1-258,-14-2-258,6 3 129,4 0-258,-5 0 0,0 0 0,-7 1-645,5 9-774,-28-10-3483,27 6 0,-27-6-516,0 0-387</inkml:trace>
          <inkml:trace contextRef="#ctx0" brushRef="#br0" timeOffset="131295.1724">10826 5884 7224,'-12'20'5160,"12"-20"0,0 0-258,16 21-3225,-16-21-387,46 1-387,-19-9-258,8 4-258,-2-4-129,-1 1-387,10 7-2967,-18-4-1548,4-3-645,-12 0-129,1 5-645</inkml:trace>
        </inkml:traceGroup>
        <inkml:traceGroup>
          <inkml:annotationXML>
            <emma:emma xmlns:emma="http://www.w3.org/2003/04/emma" version="1.0">
              <emma:interpretation id="{ADBAFC1F-EC6B-4835-B9AA-2EE35553CB72}" emma:medium="tactile" emma:mode="ink">
                <msink:context xmlns:msink="http://schemas.microsoft.com/ink/2010/main" type="inkWord" rotatedBoundingBox="15200,10060 16469,10033 16488,10923 15219,10951"/>
              </emma:interpretation>
              <emma:one-of disjunction-type="recognition" id="oneOf22">
                <emma:interpretation id="interp110" emma:lang="en-US" emma:confidence="0">
                  <emma:literal>(x,</emma:literal>
                </emma:interpretation>
                <emma:interpretation id="interp111" emma:lang="en-US" emma:confidence="0">
                  <emma:literal>(X,</emma:literal>
                </emma:interpretation>
                <emma:interpretation id="interp112" emma:lang="en-US" emma:confidence="0">
                  <emma:literal>(x.</emma:literal>
                </emma:interpretation>
                <emma:interpretation id="interp113" emma:lang="en-US" emma:confidence="0">
                  <emma:literal>[x,</emma:literal>
                </emma:interpretation>
                <emma:interpretation id="interp114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32442.8181">12367 5360 3483,'0'0'4773,"-10"-5"-129,-6 5-1548,6 11-1032,-25-2-258,17 18-516,-17-3-129,14 17-258,-11 0-129,11 13 0,-1-1-258,7 14 0,5-3-129,10 9 0,0-8-129,11 4 0,7-9 0,9-1-258,-1-11 0,5-5 129,1-10-258,-3-9 0,-1-4-387,-8-20-645,13 5-3741,-33-5 0,28-13-387,-21-5-258</inkml:trace>
          <inkml:trace contextRef="#ctx0" brushRef="#br0" timeOffset="132932.3803">13108 5625 1161,'19'-11'4773,"-19"11"129,15-11-129,-15-5-1935,0 16-1032,0 0-516,0 14 0,-10-1-645,-2 8 0,-9 1 0,-3 9-258,-5-1 0,-3 7-129,-7 2 0,0-6-129,1 0 129,2 3-258,-3-1 0,7-5 129,3-1-258,8-8 129,5 0-387,16-21-387,-1 27-1290,1-27-2580,0 0-387,17-15-129,-5-2-516</inkml:trace>
          <inkml:trace contextRef="#ctx0" brushRef="#br0" timeOffset="133195.4137">12771 5721 5160,'-7'-21'5289,"7"21"-129,0 0-387,0 0-2580,0 0-774,13 26-258,-3-12-258,9 13-387,-2-7 0,5 4-258,5-1 129,-4 0-258,5-4-129,-1 1 0,-2-2 0,0-7-387,3 4-387,-28-15-1290,33 17-2967,-33-17 0,29 9-387,-29-9-387</inkml:trace>
          <inkml:trace contextRef="#ctx0" brushRef="#br0" timeOffset="133470.9487">13345 5895 8643,'0'0'5418,"21"-13"-387,-21 13-258,0 0-3483,0 0-387,18 17-258,-18-17-258,7 30-258,-5-8 0,-2-1 0,0 3 0,0 1 0,-3-2-258,0-3 129,0 2-387,-1-8-129,7 14-1548,-3-28-2838,8 17-258,-8-17-258,0 0-387</inkml:trace>
        </inkml:traceGroup>
        <inkml:traceGroup>
          <inkml:annotationXML>
            <emma:emma xmlns:emma="http://www.w3.org/2003/04/emma" version="1.0">
              <emma:interpretation id="{6461D12D-671A-4877-82A2-C32D944D2698}" emma:medium="tactile" emma:mode="ink">
                <msink:context xmlns:msink="http://schemas.microsoft.com/ink/2010/main" type="inkWord" rotatedBoundingBox="17114,9887 19176,9978 19136,10885 17074,10794"/>
              </emma:interpretation>
              <emma:one-of disjunction-type="recognition" id="oneOf23">
                <emma:interpretation id="interp115" emma:lang="en-US" emma:confidence="0">
                  <emma:literal>Wy.)</emma:literal>
                </emma:interpretation>
                <emma:interpretation id="interp116" emma:lang="en-US" emma:confidence="0">
                  <emma:literal>WY.)</emma:literal>
                </emma:interpretation>
                <emma:interpretation id="interp117" emma:lang="en-US" emma:confidence="0">
                  <emma:literal>WY,)</emma:literal>
                </emma:interpretation>
                <emma:interpretation id="interp118" emma:lang="en-US" emma:confidence="0">
                  <emma:literal>why.)</emma:literal>
                </emma:interpretation>
                <emma:interpretation id="interp119" emma:lang="en-US" emma:confidence="0">
                  <emma:literal>Wy,)</emma:literal>
                </emma:interpretation>
              </emma:one-of>
            </emma:emma>
          </inkml:annotationXML>
          <inkml:trace contextRef="#ctx0" brushRef="#br0" timeOffset="134719.1072">14014 5422 5547,'7'-22'5289,"-1"2"-516,-6 20-645,0 0-2451,0 0-387,0 0-516,0 17-129,-2 1-387,2 7 129,0 5-129,0 5-129,2 2 129,-2 9-129,-2-6 129,2 4-258,-4-3 129,1-3 0,-1 2 0,1-6-129,-1-12 0,0 1 0,1-6 0,3-17 0,-3 23 0,3-23 0,0 0 0,0 0 0,16 10 0,-16-10 0,26 0 0,-4 0 0,1 0 0,6 0 0,2 0 0,-1 0 0,1 0 0,2 0 0,-2-2 0,-4 1 0,-4 1-129,-3 0 258,-4 0-129,-2 0 0,-14 0 0,21 0 0,-21 0 0,0 0-129,16 0 258,-16 0-129,0 0 0,0 0 0,0 0 0,14-16 0,-14 16 0,9-27 0,0 10 0,-2-9 0,0 0 0,0-9 0,2-5-129,0-2 258,-1-4-258,-1 0 129,-1 0-129,-1-1 129,-2-1 129,1 8-129,-5 5 129,1 3-129,0 5 129,-4 5 0,-1 4 0,5 18-129,-8-16 129,8 16-258,0 0 0,0 0-387,0 28-1935,0-14-2322,3 11-129,-3-4-645,8 1-129</inkml:trace>
          <inkml:trace contextRef="#ctx0" brushRef="#br0" timeOffset="135351.1874">14975 5491 8256,'-7'-18'5160,"7"18"-129,0 0-516,-2 24-3612,2-9-387,2 17 129,5 0-129,5 1-258,-1 0 0,4 2-129,-2-7 0,1 0 0,2-5 0,0-7-129,2-10 0,5-6 0,-2 0 0,6-11 0,-1-10 0,3-1 0,-1-8-129,-1 0 129,-8 0 0,-3 0-129,-5 5 258,-4 2-129,-7 23 129,0-23-129,0 23 129,-10 0 0,10 0 0,-26 43 0,9-12 0,-1 8 0,4 6 0,-3 5 0,-1 4 0,3-2 0,1 4 0,0-8 0,4-5-129,2-4 0,3-5-129,0-7 129,5-5-258,0-22-258,1 28-1032,-1-28-3354,0 0-129,17-6-387,-17 6-516</inkml:trace>
          <inkml:trace contextRef="#ctx0" brushRef="#br0" timeOffset="135683.7296">15542 5845 8385,'0'0'5418,"0"0"-387,0 0-129,0 0-3612,-6 15-516,6 6-129,-2-1-258,2 0-129,-1 2-129,1 1 0,0-1-258,0-3 0,0 1-516,0-20-2838,0 19-1548,0-19 0,0 0-645</inkml:trace>
          <inkml:trace contextRef="#ctx0" brushRef="#br0" timeOffset="136055.2768">15810 5265 8127,'17'6'5160,"4"11"0,-6-2-516,18 19-3612,-8-2-129,9 14 0,-8 0-516,4 9 0,-9 2-129,-3 5 0,-11 2-129,-2 3 0,-5-11 0,-7 1 0,-4-10-129,-6-7 129,1-7-258,-4-13 0,5-4-516,-12-14-3741,27-2-645,-28-5-258,17-9-645</inkml:trace>
        </inkml:traceGroup>
        <inkml:traceGroup>
          <inkml:annotationXML>
            <emma:emma xmlns:emma="http://www.w3.org/2003/04/emma" version="1.0">
              <emma:interpretation id="{3D5FFED2-6BF5-4C6C-B0DD-16983463CD64}" emma:medium="tactile" emma:mode="ink">
                <msink:context xmlns:msink="http://schemas.microsoft.com/ink/2010/main" type="inkWord" rotatedBoundingBox="19534,10316 20257,10242 20282,10493 19560,10567"/>
              </emma:interpretation>
              <emma:one-of disjunction-type="recognition" id="oneOf24">
                <emma:interpretation id="interp120" emma:lang="en-US" emma:confidence="1">
                  <emma:literal>-7</emma:literal>
                </emma:interpretation>
                <emma:interpretation id="interp121" emma:lang="en-US" emma:confidence="0">
                  <emma:literal>-s</emma:literal>
                </emma:interpretation>
                <emma:interpretation id="interp122" emma:lang="en-US" emma:confidence="0">
                  <emma:literal>17</emma:literal>
                </emma:interpretation>
                <emma:interpretation id="interp123" emma:lang="en-US" emma:confidence="0">
                  <emma:literal>+7</emma:literal>
                </emma:interpretation>
                <emma:interpretation id="interp124" emma:lang="en-US" emma:confidence="0">
                  <emma:literal>77</emma:literal>
                </emma:interpretation>
              </emma:one-of>
            </emma:emma>
          </inkml:annotationXML>
          <inkml:trace contextRef="#ctx0" brushRef="#br0" timeOffset="136731.3627">16454 5705 4128,'0'0'4902,"0"0"-387,0 0-645,25 24-1935,-7-24-516,26 0-129,-3-3-516,13 3 0,1-7-258,3 6 0,-5-4-387,0 3 0,-8 1-258,-11-1-516,0 2-774,-34 0-3354,22 0 129,-22 0-516,0 0-258</inkml:trace>
          <inkml:trace contextRef="#ctx0" brushRef="#br0" timeOffset="137039.4018">16880 5601 2967,'6'-16'5031,"24"10"-129,-9 0-258,6 6-1806,-6-13-1548,20 13-129,-11 0-387,3 0-258,-9 5-258,6 8 0,-13 4-129,-3 3-129,-11 4 129,-3 1-129,-2-1 129,-9 1-129,-3-1 129,0-2-129,-1-5 0,15-17-258,-18 26-645,18-26-2064,0 0-1806,0 0-129,0 0-645,17-7 387</inkml:trace>
        </inkml:traceGroup>
        <inkml:traceGroup>
          <inkml:annotationXML>
            <emma:emma xmlns:emma="http://www.w3.org/2003/04/emma" version="1.0">
              <emma:interpretation id="{B4BA4727-E483-423E-95F1-D06458FC348F}" emma:medium="tactile" emma:mode="ink">
                <msink:context xmlns:msink="http://schemas.microsoft.com/ink/2010/main" type="inkWord" rotatedBoundingBox="20939,9848 24669,9891 24656,10968 20926,10925"/>
              </emma:interpretation>
              <emma:one-of disjunction-type="recognition" id="oneOf25">
                <emma:interpretation id="interp125" emma:lang="en-US" emma:confidence="0">
                  <emma:literal>(41742)</emma:literal>
                </emma:interpretation>
                <emma:interpretation id="interp126" emma:lang="en-US" emma:confidence="0.5">
                  <emma:literal>(y, 1742)</emma:literal>
                </emma:interpretation>
                <emma:interpretation id="interp127" emma:lang="en-US" emma:confidence="0">
                  <emma:literal>(4117 42)</emma:literal>
                </emma:interpretation>
                <emma:interpretation id="interp128" emma:lang="en-US" emma:confidence="0">
                  <emma:literal>(4.17 42)</emma:literal>
                </emma:interpretation>
                <emma:interpretation id="interp129" emma:lang="en-US" emma:confidence="0">
                  <emma:literal>(411742)</emma:literal>
                </emma:interpretation>
              </emma:one-of>
            </emma:emma>
          </inkml:annotationXML>
          <inkml:trace contextRef="#ctx0" brushRef="#br0" timeOffset="139099.1634">19821 5437 2580,'25'-29'5031,"-25"29"-258,18-23-1290,-18 7-774,0 16-903,0 0-258,0 0-387,-16 11-387,12 17-258,-10-3 0,4 12 0,-1 9-258,2 3 129,0-2-129,7 4 0,-3-7 0,2-2-258,3-5 129,0-9-129,0-6-129,0-22-129,4 26-387,-4-26-387,21 3-2709,-21-3-1161,14-18-516,-13-4-387</inkml:trace>
          <inkml:trace contextRef="#ctx0" brushRef="#br0" timeOffset="139511.2157">19807 5440 5676,'0'0'5160,"0"-16"-129,0 16-387,31 0-2967,-13-6-645,17 6-129,-7-2-129,9 2-516,1-1 129,2-1-258,1-3 129,2-1-129,-1 0-129,-6 0 0,-1-1 0,-5 1 0,-7 0 0,-4 4 0,-19 2 0,23 0 0,-23 0 129,4 13-129,-4 2 129,0 9 0,-4 2 0,-2 2 0,0 5-129,2 11 129,-1-3 0,2 1 0,-3-2 0,5-5-129,0 1-129,-1-9-258,2 3-645,0-30-3870,0 24-129,0-24-387,0 0-645</inkml:trace>
          <inkml:trace contextRef="#ctx0" brushRef="#br0" timeOffset="140007.2787">20555 5422 5160,'0'19'5289,"-1"-1"-258,1 6-258,3-7-3096,15 21-903,-8-9-129,11 5-129,-7-3-129,5-2 0,1 0-129,5-6-129,-3-3 0,3-12-129,-1-5 129,-1-3-129,2-1-129,1-18 129,-6-6 0,0 0 0,-3-6-129,-1 0 129,-2 1 129,-3 2-129,-5 1 0,-6 11 129,0 16 0,0 0 0,-17-9 0,3 18 0,-4 14 129,0 11-129,-3 5 0,0 11 129,-1 1-129,-2 10-129,3-5 129,5 4-129,-4-6 129,8 1-129,1-8-258,4-7-258,7 2-1677,0-20-2580,7 0-387,-7-22-516,25 0-258</inkml:trace>
          <inkml:trace contextRef="#ctx0" brushRef="#br0" timeOffset="140543.3467">21146 5847 6063,'6'-19'5676,"-6"19"-516,17-19-387,-9 2-2967,13 14-1032,-5-2 0,5 5-258,-3 0-258,3 0 0,-7 7-129,-14-7 0,23 23-129,-23-4 0,0 0 0,-13 3 0,-6 2-129,-4-2 129,-3 0-129,-3 2 0,3 1 0,1-5 0,3-1 129,7-3-129,15-16 129,-16 23 0,16-23 0,5 17 0,-5-17 0,27 5 129,-4-4-129,0-1 0,3 3 0,3-3 0,0 0-258,-2 0-258,6 3-3483,-12-3-903,0 0-258,-21 0-645</inkml:trace>
          <inkml:trace contextRef="#ctx0" brushRef="#br0" timeOffset="140871.3883">21358 5337 6837,'36'-13'5418,"-13"13"-129,-7 10-387,8 20-3483,-9 5-516,13 19-129,-10 1 0,6 15-258,-10 2-129,0 8-258,-13 1 129,-1 6-129,-5-8-129,-9-8-129,-3-6-387,-7-21-1161,2 2-3483,2-21 0,12-11-645,8-14-387</inkml:trace>
          <inkml:trace contextRef="#ctx0" brushRef="#br0" timeOffset="137386.9459">18166 5151 5934,'-49'25'5289,"14"2"-387,-6 9-129,-11 4-3354,17 21-129,-9-7-129,16 19-516,1-1-129,18-1-129,6 2 0,10 0-129,11-10-129,11 0 0,3-6 0,0-14-129,2-6-258,-8-10-387,12-1-4257,-22-12 0,-16-14-645,20 3-258</inkml:trace>
          <inkml:trace contextRef="#ctx0" brushRef="#br0" timeOffset="138303.0623">18443 5478 4257,'0'0'5160,"0"0"-129,0 0-258,6 25-2967,-6-25-387,26 46-258,-16-16-129,8 8-516,-4 2-129,6-1-129,-5 0 0,0 1-129,-2-9-129,4-7 0,-1-12 129,5 2-129,0-13 0,6-1 0,0-12 0,4-5 0,-2-9 0,6-6 0,-6-3-129,-1-1 129,-4 3 0,-9 2 0,-5 3-129,-6 8 129,-4 20 0,0 0 0,-19 3 0,-2 21 0,0 10 129,-1 8 0,-2 6 0,3 9-129,2 5 129,2 1 0,0-4 0,7-5-129,3 2 0,3-14 0,4-5 0,0-4-129,4-14 0,-4-19-129,20 15-516,-15-27-1290,12-1-2580,-6-9-645,6-1 0,-6-11-516</inkml:trace>
          <inkml:trace contextRef="#ctx0" brushRef="#br0" timeOffset="138603.6004">19197 5773 10191,'10'-20'5160,"-10"20"-387,0-24-1290,0 24-2451,0 11-387,0 4-129,-3 2-129,0 3-129,-1 1 0,0 4 0,1 2-258,2-4 129,1-1-258,0-1 0,0-1-258,0-20-387,12 29-3612,-12-29-387,0 0-645,17 0-387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36.3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10256 13007 129,'0'11'3354,"0"-11"516,-6 16-387,6-16-1161,-10 12-645,10-12-258,-3 13-129,3-1-387,0-12-129,0 16-258,-4-6 129,4 9-129,-3-2-129,3 9 0,-4-1 0,3 7 0,-1 3-258,1 0 0,-2 2 0,3 2 0,0 0-129,0 2 129,0 3-129,0 0 129,0 1 0,0 3-129,0 1 0,0-3 0,0 7 0,0 1-129,0-5 258,0 3-387,0-3 387,-1 2-387,0-1 387,0-1-258,0-6 258,-1 3-129,1-2 0,-1-1 129,2 0-129,-1 1 0,1-5 0,-1 2 0,-1 3 0,2-5 0,0 0 0,0 0-129,0-2 129,4 0-129,-2 1 129,3-1-129,0 0 258,-1 2-258,0-3 129,2-1 0,-3-1 0,1 1 0,-1-2 0,0 1 0,-2 0 0,1-3 0,-1 4 0,2 0 0,-2-1 0,-1 1 129,1-2-258,-1-2 258,1 1-129,3-2-129,-2 2 258,0-1-258,0 2 258,0-1-387,0 1 387,2 1-258,-2-4 129,2-2 0,-1 4-129,0-8 0,1 3 0,-2-2 0,1-4-129,-2 0 0,0 4 0,0-4 129,-1-4-129,0 5 129,0-4 0,0 1 129,0-1-129,0-2 0,0 0 129,0-2 0,0-1-129,0-1 129,-1-1 0,1 0 0,0-11 0,-2 22 129,1-2-129,-2-8 129,2 7-129,-2 1 129,0-2-129,1-3 129,0 1-129,1-1 129,1-15-129,0 0 0,0 0 0,0 0 0,0 0 0,0 0-129,0 0 258,-3 11-258,3-11 0,0 14 0,0-14 129,0 0-129,-2 14-129,2-14 0,0 12-258,0-12-1032,0 0-2322,0 0-258,0 0-258,-10-15-258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08.9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context xml:id="ctx1">
      <inkml:inkSource xml:id="inkSrc2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0:40:44.421"/>
    </inkml:context>
  </inkml:definitions>
  <inkml:trace contextRef="#ctx0" brushRef="#br0">10186 12485 1161,'-11'0'1806,"11"0"-129,-13 4 387,13-4-258,0 0 129,0 0-387,-14 0-129,14 0-387,0 0 0,0 0-258,-14-4 0,14 4-258,0 0 0,-12-1 0,12 1-258,-14-1 0,14 1 0,-12 0 0,12 0-129,-14 0 129,14 0-129,0 0 0,-15 7 0,15-7 0,0 0 0,-8 15-129,8-15 0,-5 13 0,5-13 0,-8 12 0,8-12 0,-3 14 0,3-14 129,0 11-129,0-11 0,2 11 129,-2-11-129,0 0 129,14 14-129,-14-14 0,0 0 129,12 13-129,-12-13 0,14 5 129,-14-5-129,16 7 0,-16-7 129,16 5-129,-16-5 0,18 5 129,-18-5-129,15 7 0,-15-7 0,14 3 129,-14-3-129,12 5 0,-12-5 0,0 0 0,12 4 258,-12-4-258,10 3 0,-10-3 0,12 0 0,-12 0 0,16-1 0,-16 1 0,18-7 0,-18 7 0,14-11 0,-14 11 0,12-13 0,-12 13 0,9-12 129,-9 12-129,6-17 0,-6 17 0,5-12 0,-5 12 0,0-14 0,0 14 0,0-13 129,0 13-129,-7-11 0,7 11 0,-13-12 0,13 12 0,-18-10 0,18 10 0,-22-9 0,11 5 0,-2 0 0,-3 4 0,3-3 0,-4 3 0,2-1-129,-1 1 129,2-1 0,-1-1-516,15 2-387,-24 2-2064,14 3-1161,10-5-129,-19 12-258</inkml:trace>
  <inkml:trace contextRef="#ctx0" brushRef="#br0" timeOffset="8676.4962">11372 12359 1548,'0'12'3483,"0"-12"387,0 0-1290,0 0-129,0 0-903,0 0-258,-8 0-387,8 0 129,0 0-387,-11 17 0,11-17-258,-13 24 129,5-11-129,-2 5 0,1-1 0,-3 3-129,-1 3-129,-1-1 0,-2 1-129,2 2 129,-3-2-129,3 0 129,0-3-129,4-3 129,-1-5 0,4 0-129,7-12 0,-11 13 129,11-13 0,0 0-129,0 0 0,-9 11 0,9-11 0,0 0 0,0 0 0,-8 10 0,8-10-129,0 0 129,-6 12-129,6-12-387,0 0-774,0 0-2064,0 0-645,0 0-387,0 0-129</inkml:trace>
  <inkml:trace contextRef="#ctx0" brushRef="#br0" timeOffset="9112.5212">11088 12418 2580,'0'0'3483,"0"0"387,0 0-1032,0 0-903,6 4-129,5 3-516,-11-7-129,25 7-258,-12-5-129,6 6-258,-1-1 0,6 1 0,-4-1-129,6 3-129,-4 1 0,1 0-129,-4 0 0,2 1 0,-4 0-129,-1-3 129,-4 0 0,1 2 0,-13-11 0,17 15 0,-17-15 0,15 14 0,-15-14 129,10 14-129,-10-14-129,0 0-129,14 15-258,-14-15-516,0 0-2064,11 7-903,-11-7-645,0 0 0,0 0-258</inkml:trace>
  <inkml:trace contextRef="#ctx0" brushRef="#br0" timeOffset="9432.5395">11646 12368 4773,'0'0'4386,"0"0"-258,0 0-258,0 0-2580,-2 8-258,2-8-258,-3 11-387,3-11-516,0 13-1806,0-13-1935,3 10 129,-3-10-516,0 0-129</inkml:trace>
  <inkml:trace contextRef="#ctx0" brushRef="#br0" timeOffset="9636.5512">11711 12550 4386,'0'20'3741,"0"-20"-387,0 0-387,-5 18-2193,5-18-387,0 0-387,0 12-903,0-12-1806,0 0-774,0 0 0,0 0 0</inkml:trace>
  <inkml:trace contextRef="#ctx0" brushRef="#br0" timeOffset="11259.644">12180 12221 3096,'0'0'3354,"0"0"-387,-7 0-516,7 0-516,-13 0-387,13 0-258,-15-2-258,15 2 0,-18-1-258,18 1-129,-20-3 0,10 2-258,-2-4 0,0 5 0,0 0-129,1 0 0,0 0 0,11 0 0,-18 7-129,18-7 129,-10 14-129,10-14 129,-5 17-129,5-5 0,0 1 0,0 4 0,0 1 258,4 2-129,1 1 0,1 6 0,2 0 0,-2 5-129,-1 1 129,1 4-129,1 1-129,-2 3 129,0 3-129,-3 1 0,0 0-129,1-2 129,-2-2 0,1-5 0,2-3-129,-1-5 129,3-7 0,-1-6 0,1-5 0,-6-10 0,13 7 0,-13-7 0,18-2 0,-7-5 0,1 1 129,-1-2-129,3 0 129,-2 0-129,5 3 129,-4-1-129,4 1 0,-4 3 0,5-1-129,-4-1-258,4 4-645,-18 0-2580,25-1-516,-25 1-258,25-7-387</inkml:trace>
  <inkml:trace contextRef="#ctx0" brushRef="#br0" timeOffset="12057.6896">12700 12484 774,'0'-14'3612,"-4"2"258,4 12-129,-8-12-1032,-2-3-516,10 15-516,-11-21-516,11 21-258,-15-20 0,15 20-258,-18-10 0,6 10-258,-1-3 0,-3 3 0,0 6-129,-2 3 258,3 0-387,-3 4 258,1 2-258,-1 6 129,2 1-258,4 3 258,0 1-129,4 1 0,3 1 0,5 1 0,0-29-6966,17 13 6321,-1 6-387,8-5 129,-1-4 129,10-12 903,-1-8-129,-3-7-129,-1 25 6966,-8-30-6321,-4-7 129,-4-2 0,-3-3 129,-9 13-1161,0-1 258,-4 4 129,-3 3-129,1 4 129,6 11-129,-10-8 0,10 8 129,-3 17-774,3 7 0,0 4 0,6 7-129,-6-35 0,14 73 0,-5-38 0,3 0-129,-1-13 774,2-3 0,-1-7 129,8-7-387,-1-5-645,7-1-2838,-5-10-645,4 1-129,-5-7-258</inkml:trace>
  <inkml:trace contextRef="#ctx0" brushRef="#br0" timeOffset="14251.815">13016 12501 258,'-8'12'1935,"8"-12"-258,-5 12-387,5-12 387,0 0-129,0 0 258,0 0-258,0 0 0,0 0-129,0 0 129,0 0 0,0 0-129,11 10-258,-11-10-258,0 0 0,12 6-129,-12-6-387,9 14 0,-9-14-129,4 23-129,-4-10-129,0 4 129,-7-2-129,-2 3-129,-3-1 129,2-4-129,-2-1-129,4 1-387,-2-9-516,9 10-903,1-14-2064,0 0-258,0 0-258,0 0-129</inkml:trace>
  <inkml:trace contextRef="#ctx0" brushRef="#br0" timeOffset="15031.8597">13299 12083 129,'0'-11'3741,"0"11"387,0 0-645,0 0-645,0 0-903,0 0-387,0 15-516,10 8-258,-5 1-387,3 12 0,0 2 0,-1 6-129,-2 1 0,-1 1-129,-2-2 0,-1-2 0,-1-9 129,0-4-258,0-6-516,0-9-129,0 0-645,0-14-1548,0 0-1419,0 0 0,0 0-387</inkml:trace>
  <inkml:trace contextRef="#ctx0" brushRef="#br0" timeOffset="15535.8885">13393 12375 3354,'0'-14'4257,"0"-3"-129,0 7-774,0 10-1290,5-12-516,-5 12-387,13-9-645,-1 8 0,-12 1-258,23-4 0,-8 3-129,4 1 0,-2-2 129,2 2-258,2 2 0,-2 4 129,1 3 0,-3 3 0,-2 0 129,-3 2-129,-3 3 0,-2 3 0,-6-1 0,-1 1 0,-9-2-258,-2 0 129,-2 1-129,-3-2 129,-3-1 0,1-4 0,-5 0 0,2-5 0,0 0 0,-2-5 129,3-2 0,0 0 129,3-4-129,3-1 0,2-2 0,12 7 0,-10-11 0,10 11 0,0 0-129,8-9-258,6 9-387,-14 0-1161,29-7-2322,-13 4-258,4 1-387,-4-2-258</inkml:trace>
  <inkml:trace contextRef="#ctx0" brushRef="#br0" timeOffset="16427.9394">13755 12126 3483,'0'0'4515,"0"0"-387,0 0-1032,0 0-1032,0 0-258,7 0-774,5 0-129,-12 0-258,25-3 0,-10 0-258,4 3-129,1-1 0,0 1 0,0 0-258,1 6 129,-3 0 0,1 0-129,-6 0 129,3 1 0,-16-7-129,21 13 0,-21-13 129,11 9-129,-11-9 129,0 0-129,0 0 129,3 14-129,-3-14 0,-3 11 258,3-11-258,-13 24 0,5-10 0,1 5 0,-2-1 0,5 3 0,-3 4 129,2 1-129,3 1 129,-2 2-129,2-3 129,1 3 0,-1 3 0,-1-1-129,3-2 0,-1 2 0,-1-2 0,2-4 0,0-3 0,0-1 0,-1-6 0,-1-3 0,2-12 0,-9 12 0,9-12 0,-17 4 0,4-4 0,0 0 0,-2 4 0,1 0 0,0 0 0,2 0 0,12-4 0,-17 9 0,17-9-129,0 0-129,0 15-903,0-15-3096,9 0-129,-9 0-516,21 0-258</inkml:trace>
  <inkml:trace contextRef="#ctx0" brushRef="#br0" timeOffset="19064.0904">14901 12260 2967,'0'0'4386,"0"0"0,-9 0-258,9 0-1548,0 0-1032,0 13-387,0-13-258,6 23-516,-2-9 129,6 6-129,-3 1-129,2 3 0,2-2 0,-1 2-129,0-6 0,0-2 129,2-1-258,-1-6 129,0-3-129,0-4 0,-11-2 0,21-4 0,-11-7 0,1 0 0,1-7 0,-2-1 0,2-3 0,0 3 0,-3-1-129,2 1 129,-2 2 0,-1 4-258,-8 13 258,13-13 0,-13 13 0,0 0 0,10 13 258,-9 4-258,-1 6 129,0 6-129,-3 6 129,-1 5-129,-4 5 129,-1-1-129,0 5-129,-1-1 129,1 1 0,2-4 0,0-3-129,2-6 129,2-9 0,1-1 0,2-9 0,0-5-129,0-12-129,0 11 0,0-11-387,0 0-516,9 0-2193,-9 0-1032,6-18-258,-5 1-258</inkml:trace>
  <inkml:trace contextRef="#ctx0" brushRef="#br0" timeOffset="19365.1076">15441 12233 3870,'0'0'4515,"0"12"0,0-12-258,-4 14-1806,4-14-1419,-6 12 0,6-12-387,-2 12-258,2-12-516,0 0-516,5 13-3354,-5-13-129,0 0-387,0 0-387</inkml:trace>
  <inkml:trace contextRef="#ctx0" brushRef="#br0" timeOffset="19567.1188">15476 12400 6063,'-7'37'4902,"4"-21"-516,1-1-258,2-15-2838,-1 16-516,1-16-129,0 0-516,5 13-1032,-5-13-2838,0 0-516,0 0 0,12-7-645</inkml:trace>
  <inkml:trace contextRef="#ctx0" brushRef="#br0" timeOffset="25072.434">18351 11875 8514,'0'0'5031,"0"0"-129,11 0-516,5 0-3096,-4-3-129,9 3-387,-1-3-258,3 3-258,2 0-129,1 0 0,-1 0 0,-2 0 0,-3 6 0,-3-2-129,-4 2 129,-1-2-129,-12-4 129,8 12 0,-8-12-129,0 0 0,0 14 129,0-14-129,0 11 0,0-11 0,-3 14 0,3-14 0,-9 16 0,9-16 0,-9 23 0,4-6 0,1 0 0,-1 3 0,0 1 0,4 5 0,0 4-129,1 1 258,0 4-129,0 2 0,1 2 129,0 2-129,3 0 129,-3-2-129,0 0 129,0-3 0,-1-2 0,0-2-129,0-4 0,-2-3 129,-4-1-129,-1-4 0,-2-1 0,-4-2 129,-1-5-129,-3 0 129,-2-3 0,2 1 129,0-3-129,0-2 0,5-2 129,1-1-258,11-2 0,0 0-129,0 0-258,0 0-774,0 0-3612,8-13 0,-8 13-516,13-14-129</inkml:trace>
  <inkml:trace contextRef="#ctx0" brushRef="#br0" timeOffset="20504.1727">16152 12037 645,'12'-4'3612,"-12"4"516,0 0-129,-4 6-1548,4-6-516,-11 4-129,0-4-516,11 0-258,-15 0-258,15 0 0,-20 0-258,10 0-258,-5 0 0,0-2-129,-8 0 0,1 2-129,-1 0 0,1 0 0,-1 4 0,3 3 0,1 1 0,4 2 129,15-10-129,-16 20 129,16-20 0,-6 19-129,6-19 129,1 23 258,6-10-258,1 4 0,2 0 0,0 7 0,0 3 0,1 4-129,0 3 129,-2 4 0,-2 2 0,-3 3-129,3 3 0,-4 0 0,1 0 0,-4-4 0,1 0 0,0-3 0,0-5-129,1-5 0,0-7 129,0-6 0,3-5 0,-5-11 0,13 8 0,-13-8 0,21-3 0,-7-5 129,1 3 0,4-3 0,2-1 0,-1 2-129,3 0 129,-1 2 0,-2 0-129,2 1 0,-2 1-258,-5-2-645,10 5-3354,-25 0-258,22-2-258,-22 2-387</inkml:trace>
  <inkml:trace contextRef="#ctx0" brushRef="#br0" timeOffset="22804.3043">17254 12455 1,'12'10'3869,"-12"-10"388,0 0-258,0 0-645,0 0-774,0 0-258,9 15-387,-9-15-516,0 17 0,0-6-516,0 6-258,-1 0-129,-2 5-258,-1-1-129,-2 1-258,1 2-387,-10-12-2580,9 6-1419,-7-8-258,1-1-387,-2-9-258</inkml:trace>
  <inkml:trace contextRef="#ctx0" brushRef="#br0" timeOffset="32947.8845">12412 14679 6837,'0'0'4644,"-4"-10"387,4 10-774,0 0-2580,15 1-516,-5 1-387,13 11-129,-4-3-258,5 10-129,0-1 0,0 5-129,-1 2 0,-2 5 0,-2-3 0,1 1-129,-3 0 129,-1 0-129,-1-5 0,-4-3 0,2-5 0,-3-6 0,-1 1-258,-9-11 0,13 8-258,-13-8-645,0 0-2322,0 0-1161,12-7-258,-12 7-516,0 0 258</inkml:trace>
  <inkml:trace contextRef="#ctx0" brushRef="#br0" timeOffset="32595.8643">12668 14689 129,'12'-13'4257,"-12"13"258,7-14-258,-7 14-1677,0 0-387,0 0-387,0 0-516,-5 17-258,5-17-258,-16 32-129,2-12-129,1 10 129,-7-1-387,3 7 129,-5-1-258,1 1 129,2-3-258,0-5 129,2-4 0,5-6-129,3-5 0,9-13-129,0 0 0,-14 7-258,14-7-258,0-9-903,0 9-2451,4-15-774,-4 15-129,0-21-387</inkml:trace>
  <inkml:trace contextRef="#ctx0" brushRef="#br0" timeOffset="33759.9309">12919 14786 8127,'0'0'4902,"0"0"-129,-4 11-516,4-11-2967,8 0 0,3-4-645,6 4 0,2-4-258,5 3-129,-2-3 0,3 3-129,1-4 0,-1 5 0,-1 0-129,-1-2-129,-1 2 0,-2-4-258,2 5-1161,-8-1-3225,3 0 0,-17 0-516,20 0-258</inkml:trace>
  <inkml:trace contextRef="#ctx0" brushRef="#br0" timeOffset="33463.914">13062 14568 6321,'0'0'4902,"0"0"0,6 7-387,1 10-2709,-7-17-516,0 33-129,0-11-645,0 6-129,0 5-129,0 6-129,0-3-129,0 5 129,-2-3-129,-2-3 129,-1-2-129,0-5-129,-1-7 0,3-5-129,3 0-387,0-16-1161,0 0-2709,0-12-258,0 12-258,1-28-516</inkml:trace>
  <inkml:trace contextRef="#ctx0" brushRef="#br1" timeOffset="887576.0909">13499 14654 1806,'0'0'3096,"0"0"-258,0 0-516,0 0-516,0 0-387,0 0-129,0 0-129,0 0 0,0 0-387,0 0 258,-11-10-387,11 10 0,0 0-129,0 0-129,0 0 129,0 0-258,0-14 258,0 14-258,0 0 0,0 0 0,18-22-129,-18 22 129,13-17-129,-13 17 0,18-17-129,-18 17 0,19-17 0,-19 17 129,18-10-129,-18 10 129,17-7-129,-17 7 0,18 0 0,-18 0 129,16 7-129,-16-7 129,18 13-258,-18-13 258,0 0-129,20 20 0,-20-20 129,0 0-129,14 22 0,-14-22 0,5 18 0,-5-18 129,5 17-129,-5-17 0,0 0 0,3 20 0,-3-20 0,0 0 0,0 21 0,0-21 0,0 0 0,-3 24 258,3-24-258,-8 20 0,8-20 0,-10 28 0,10-28 0,-12 24 0,5-7 0,0-1-258,7-16 258,-15 25 0,15-25 0,-15 27 0,15-27 0,-16 25 0,16-25 0,-15 20 0,15-20 0,-17 18 0,17-18 0,-16 17 0,16-17 0,-15 9 0,15-9 0,-16 7 0,16-7 258,0 0-258,-21 8 0,21-8 0,0 0 0,-19 9 0,19-9 0,0 0 0,-13 16 0,13-16 0,0 0 0,-11 17 0,11-17 0,0 0 0,0 0 0,0 0 0,0 0 0,0 0 129,0 0-129,0 0 0,0 0 129,0 0-129,8 7 129,-8-7 0,0 0-129,22 4 0,-22-4 129,16 0-129,-16 0 129,24 0-129,-24 0 129,25 0-129,-25 0 0,28 0 0,-28 0 129,27 0-129,-27 0 0,27 0 0,-27 0 0,22 0 129,-22 0-129,24 0 0,-24 0 0,16 2 0,-16-2 0,16 4 0,-16-4 0,0 0 0,16 9 0,-16-9 0,0 0 0,0 0 0,21 9 0,-21-9 0,0 0 0,19 9 0,-19-9 0,0 0 0,19 7 0,-19-7-129,0 0 129,0 0 0,0 0 0,0 0 0,0 0-258,0 0-1032,0 0-3096,0 0-258,0 0-387,7-14-645</inkml:trace>
  <inkml:trace contextRef="#ctx1" brushRef="#br0">13592 14460 0</inkml:trace>
  <inkml:trace contextRef="#ctx0" brushRef="#br0" timeOffset="30955.7705">11021 14723 516,'7'-3'3741,"-7"3"387,0 0-129,17 0-1935,-17 0-387,19 10 0,-19-10-258,26 21-258,-15-11-258,10 12 129,-7-4-387,8 6-129,-2 1-129,6 2 129,-6 0-129,7-1-129,-4-1-129,1-1 0,-3-2 0,0-3 0,-4-6-129,-4-2 0,-1-3 0,-12-8 0,18 13 0,-18-13-258,13 0-645,-13-7-1290,0 7-2322,0 0-129,15-18-258,-12 7-516</inkml:trace>
  <inkml:trace contextRef="#ctx0" brushRef="#br0" timeOffset="30559.7479">11250 14702 1806,'11'-12'4257,"-11"12"129,0 0-387,0 0-1935,0 0-387,3 6-258,-3-6-516,-7 26-258,-3-11-258,2 7 129,-4 2-258,2 5 0,-2 0-129,0 0 0,0 2-129,0-2 129,-1 3-129,0-3 0,-2-1 0,1-5 0,2-2 0,1-5 0,3-1 129,8-15-129,-14 14-129,14-14 0,0 0-258,-6-6-516,6 6-516,0-12-1419,0 12-1548,0-20-129,2 9-387</inkml:trace>
  <inkml:trace contextRef="#ctx0" brushRef="#br0" timeOffset="31556.8049">11734 14687 6063,'-10'3'4902,"10"-3"-258,0 0-1032,-18 1-1806,18-1-129,7 2-645,6 0-387,-3-2 0,6 1-387,-2-1 129,6 5-258,-3-3 0,2 0-129,0 1 0,-1 0 0,0-1 129,-2 0-129,0 0-129,-4-2 0,1 1-129,-13-1-129,15 4-516,-15-4-645,0 0-2967,0 0-129,0 0-387,-2 12-129</inkml:trace>
  <inkml:trace contextRef="#ctx0" brushRef="#br0" timeOffset="31851.8218">11768 14894 4257,'-8'13'4902,"8"-13"-129,0 0-129,0 0-2580,12 0-645,-12 0-258,21-7-258,-8 1-258,4 4-258,-4 0-258,5 2 129,-4 0-258,1 0 129,-3 0 0,0 0-129,-12 0 0,20 6 0,-20-6 0,16 4-387,-16-4-645,11 1-2838,-11-1-774,13 3-258,-13-3-516</inkml:trace>
  <inkml:trace contextRef="#ctx0" brushRef="#br0" timeOffset="3988.2281">10320 16760 1032,'0'0'2967,"0"0"-516,0 0-774,0 0-774,-1-11 0,1 11 0,0 0 0,-7-16-129,7 16 129,0 0 0,0 0-129,-12-14 0,12 14-129,0 0-258,-13-3 0,13 3-129,-10 0 0,10 0-129,-12 0 0,12 0 0,-13 3 129,13-3-129,-10 9-129,10-9 129,-13 16 0,13-16 0,-12 17 0,12-17 0,-13 25 129,13-25-129,-14 22 0,8-10 0,1 1 129,1-1-129,0 2 0,4-14-129,-6 20 129,5-8-129,1-1 0,0-11 129,0 20-129,0-20 0,5 21 129,-5-21-129,7 15 0,-7-15 129,9 15 0,-9-15-129,10 14 0,-10-14 129,13 8-129,-13-8 0,15 4 129,-15-4-258,17 7 258,-17-7-129,19 5 0,-19-5 0,21 1 0,-11 3 0,-10-4 0,20 0 0,-20 0 0,21-7 129,-21 7-129,16-7 0,-16 7 0,18-12 0,-18 12 0,15-15 0,-15 15 0,14-16 129,-8 5-129,-1 1 0,-1-1 0,1-4 0,-3 1 0,0-1 129,-1-2-129,-1-2 0,0-1 0,0 4 0,0-1 0,-3 0 0,-1-3 0,-1 5 258,-1 4-258,6 11 0,-12-15 0,12 15 0,-18-15 0,7 13 0,-1 2 129,2-3-129,-2 3-129,0 0 129,2 1 0,10-1 0,-20 4 0,20-4-258,-13 3 129,13-3-516,-12 0-1290,12 0-2322,0 0-258,0 0-387,0-12 258</inkml:trace>
  <inkml:trace contextRef="#ctx0" brushRef="#br0" timeOffset="28296.6184">10128 15969 2580,'5'9'3741,"-5"-9"0,11 17-2064,-11-17 0,12 14 0,-12-14-516,15 23-129,-15-23-258,19 26 0,-12-3-258,6 3 129,-6 0-387,2 2 129,-1-3-129,2 4 0,-4-2-129,1-1 129,-4-11-258,4-1 129,-3-3 129,-4-11-258,9 13 129,-9-13-129,0 0 0,10 8 0,-10-8 0,0 0 0,16 0 0,-16 0 129,12-3-129,-12 3 0,16-17 129,-16 17 0,21-26 0,-9 11 0,-1-12 0,5 0 0,-1-2 0,4 1 0,-2-1 0,-1-1 0,0 2 0,-2 4-129,-2 7 129,0 3 0,-6 3 0,-6 11 0,10-13 0,-10 13-129,0 0 129,0 0-129,0 0 258,0 0-258,0 0 0,0 0 0,0 0 0,0 0-387,11 9-387,-11-9-2709,0 0-903,0 0-387,0 0-516</inkml:trace>
  <inkml:trace contextRef="#ctx0" brushRef="#br0" timeOffset="37723.1576">11265 16707 2322,'0'0'3999,"0"0"-258,0 0-774,0 0-645,0 0-258,0 0-258,-11 0-516,11 0-258,0 0-129,0 0-258,-17 9-258,11 4 0,-5-2-129,3 11 0,-4 2 0,-1 8-129,-1-1-129,-3 6 129,-2 1-129,2 1 0,-1-3 0,0-9 0,4-1 0,2-4 129,2-7-258,3-4 129,7-11 0,0 0 0,-5 12-129,5-12 0,0 0-258,0 0-258,9 0-774,-9 0-2967,0 0-258,2-11-258,0 1-258</inkml:trace>
  <inkml:trace contextRef="#ctx0" brushRef="#br0" timeOffset="38100.1792">11005 16774 4257,'0'0'5031,"0"0"-387,0 0 0,0 0-2709,0 0-903,0 0 0,11 0-258,4 8-129,-3 0-258,8 5 129,-1 2-258,2 4-129,0 0 129,2 6-129,0 0 0,3 4 0,-3-3-129,-1-3 129,-2 4-129,-1-7 0,-4-2 0,-2-5 129,-2-1-258,-11-12 0,14 15 0,-14-15-129,0 0-129,0 0-516,14 7-774,-14-7-2709,0 0-387,0 0-129,1-6-387</inkml:trace>
  <inkml:trace contextRef="#ctx0" brushRef="#br0" timeOffset="38572.2062">11619 16713 7353,'0'0'5160,"0"0"-129,0 0-387,-13 0-3225,13 0-387,0 0-516,0 0-129,-5 10-387,5-10-129,4 13-258,-4-13-903,17 14-2967,-17-14-387,14 20-258,-14-20-645</inkml:trace>
  <inkml:trace contextRef="#ctx0" brushRef="#br0" timeOffset="38784.2183">11694 16941 5934,'5'22'5160,"-5"-22"-258,0 0-258,-7 4-2967,7-4-516,0 0-387,0 0-129,0 0-387,0 0-258,0 0-258,0 0-903,16-2-3354,-16 2-129,8-14-516,-8 4-129</inkml:trace>
  <inkml:trace contextRef="#ctx0" brushRef="#br0" timeOffset="41324.3635">12275 16482 3225,'0'0'4257,"0"0"129,-5 15-1806,-7-17-387,12 2-645,-11 0 0,11 0-516,-11 0-129,11 0 0,-13 0-387,13 0 0,-11-5-129,11 5 0,-14-8 0,14 8-258,-17-3 0,17 3 0,-20-5 0,10 3 0,-2 2-129,12 0 129,-21 0-129,21 0 0,-17 0 129,17 0 0,-11 0 0,11 0-129,0 0 129,0 0-129,-11 10 129,11 2-129,0 0 0,0 2 129,1 6-129,4-1 0,-3 3 129,2 4-129,-1 0-129,1 4 258,-1 6-129,0-2 0,0 7-129,1 0 258,0 0-129,-1-2 0,-3-2 0,3-1 0,-1-8 0,0 4 0,-1-8 0,-1-2 0,2-1-129,0-4 258,-1-2-258,-1-15 258,2 22-258,-2-22 258,0 0-129,7 13 129,-7-13-129,0 0 0,13 3-129,-13-3 129,12 1 0,-12-1 129,16 0-129,-16 0-129,19 3 129,-6-3 129,-3 0-258,4-3 129,-14 3 0,21-4 0,-21 4-129,19-2 129,-19 2 0,0 0 0,13-1 129,-13 1-129,0 0 0,0 0 0,0 0 0,0 0-258,0 0-129,0 0-1290,0 0-2967,0 0-258,14-5-258,-14 5-387</inkml:trace>
  <inkml:trace contextRef="#ctx0" brushRef="#br0" timeOffset="48127.7527">12836 16678 645,'0'0'2967,"0"0"-258,0 0-516,0 0-258,0 0-387,-15-11-258,15 11-129,0 0-258,-13-8-129,13 8-129,-14-4-129,14 4 0,-17 0-129,7-4 129,10 4-129,-16 0-129,16 0 129,-18 3-129,18-3 129,-20 11-129,20-11 129,-19 14-129,19-14 0,-20 17-129,12-2 258,8-15-258,-15 20 0,9-1-129,1-2 129,0-5 0,4 7 0,-1-2-129,2 1 258,0 1-258,0 0 129,1-4 0,2 5 0,3 3-129,3 1 129,0-7 0,3 3 0,1-2-129,2-1 129,1-4 0,4-1 0,1-7 0,-1-5 0,1 0 129,0-7-258,-2-8 129,1-4-129,-2-3 129,-3-4-129,-2-2 129,-2-5-129,-5 2 0,2 2 129,-5-5 0,1 0-258,-4 5 258,0-3-129,0 7 0,-6 4 0,4 2 0,2 19 0,-9-17 0,9 17 0,0 0 129,-9 14-129,8 0 0,-1 6 0,2 6 0,0-1 0,0 4 129,4-4-129,2 4 129,1-2-129,1 1 129,4-4 0,0-10 0,2-4 129,0 0-258,3-1 129,-1-8 0,0 1 0,-1-2-129,1-4 0,-1 1-387,-15 3-645,29-10-3870,-29 10 0,21-12-387,-16-2-258</inkml:trace>
  <inkml:trace contextRef="#ctx0" brushRef="#br0" timeOffset="49084.8075">13260 16736 4386,'-8'6'5160,"8"-6"-258,17 0-258,-17 0-3096,26-4-129,-11-9-258,11 8-387,-5 1-387,4 4 129,-1-5-258,0 3-129,-4 2 0,-2 0-129,1 4-129,-5 2-387,6 6-1161,-20-12-2838,25 10-516,-25-10-129,20 9-258</inkml:trace>
  <inkml:trace contextRef="#ctx0" brushRef="#br0" timeOffset="48791.7898">13360 16598 1548,'0'12'4386,"-1"-1"516,1-11-387,0 0-2322,0 23-387,0-23-516,4 26-258,-4-11-258,9 12-258,-5-1-258,2 6 0,-3 0-129,2 1 0,-2-3-129,0 3 129,0-5-258,1-5 129,-1 0-258,-2-11-645,11 5-2193,-12-17-1548,0 0-129,0 0-516</inkml:trace>
  <inkml:trace contextRef="#ctx0" brushRef="#br0" timeOffset="53575.0643">14564 16929 3225,'3'8'4773,"-3"-8"-258,0 11 0,0-11-2838,0 0-258,0 0-258,2 20-258,-2-20-387,7 19-129,-7-19 0,7 21-129,-6-9-129,0 4 0,-1 2-129,-1-1-129,-3 3-129,-6-3-645,7 11-1419,-4-10-2322,-2-2-129,0-5-387,9-11 129</inkml:trace>
  <inkml:trace contextRef="#ctx0" brushRef="#br0" timeOffset="54447.1142">14974 16375 2967,'0'0'4644,"0"0"129,-13-12-1032,13 12-1290,0 0-516,-1 10-258,1-10-645,0 25-387,0-9 129,2 8-516,4 7 129,1 3-258,-1 3-129,0 6 0,-1 3 0,-3 2 0,0-4-129,-2 1 0,3-3-258,-3-6-387,4 3-1032,-4-19-2709,0 3-258,0-23-129,4 13-387</inkml:trace>
  <inkml:trace contextRef="#ctx0" brushRef="#br0" timeOffset="54936.1421">15009 16723 5031,'0'-14'5031,"0"-3"-516,0 0-903,12 12-1935,-10-12-129,13 12-387,-8-9-258,10 13-387,-5-6 129,6 7-258,-3 0-129,3 8 129,1-1-258,1 5 0,-1 1-129,-2 1 129,0 5-129,-4 3 0,-4-2 129,2-3-129,-8 8-129,-2-4 129,-1-2 129,-2-2-258,-6-5 129,-6 0 0,1-4-129,-4-2 129,0-5-129,-3 3 129,0-3 0,2-1 0,2 0 0,4 0 129,12 0-129,-18-3 0,18 3 0,-2-12 0,2 12 0,0 0-129,13-9-258,-13 9-903,30-8-3096,-19 4-129,6 3-516,-2-4-258</inkml:trace>
  <inkml:trace contextRef="#ctx0" brushRef="#br0" timeOffset="55588.1793">15333 16724 7611,'0'0'5160,"0"0"-387,0 0-129,0 0-2967,3-8-645,11 5-258,-1-2-387,4 5 0,2-1-258,1 1 0,1 0 0,0 0-129,2 0 0,0 0-129,1 2-258,-4-3-516,9 6-1677,-11-6-2064,4 0-258,-9-9-129,5 1-645</inkml:trace>
  <inkml:trace contextRef="#ctx0" brushRef="#br0" timeOffset="55304.1632">15460 16535 8514,'7'-11'5031,"-7"11"-129,0 0-387,7 9-3225,-7-9-129,1 16-516,0 1-387,3 7 0,1 1-129,-2 1 0,0 3-129,0 0 129,-1 3-129,-2 2 0,0-4-129,0-2-129,0 1-129,0-7-387,0 6-1032,-3-13-2709,3-2-387,0-13-129,0 0-516</inkml:trace>
  <inkml:trace contextRef="#ctx0" brushRef="#br0" timeOffset="58067.3212">16585 16326 4386,'0'0'5031,"0"0"-516,0 0 0,0 0-2580,0 0-129,0 0-645,0 0-387,8-1 0,-8 1-387,18-1 0,-6 1-129,-2 1 0,4 3 0,-1-4-129,1 3 0,-1-1 0,2 3 0,-2 0-129,-3-3 0,-10-2 0,20 7 129,-20-7-129,14 5 0,-14-5-129,0 0 258,0 0-129,0 0 0,0 0 129,0 0-129,0 0 0,0 0 0,5 10 0,-5-10 0,0 17 129,0-7-129,-1 1 0,0-1 0,1 7 0,0 0 129,0 1-129,4 1 0,-1 5 0,2 3 0,0 3 0,1 4 0,-1 5 0,-1-1 0,-2 3 0,3 1 0,-3-2 0,1-5 0,-3 1 0,2-4 0,-1-7 0,-1-4 0,0-2 0,0-4-129,0-3 129,0-12 0,-8 16 0,8-16 0,-19 3 129,9-1-129,-2-2 129,-1 0 0,0 0-129,1 0 129,1 1 0,11-1-129,-17 5 0,17-5 129,0 0-129,-12 1 0,12-1 0,0 0-129,0 0 129,0 0-129,0 0 0,0 0-387,6 8-516,-6-8-3225,0 0-516,0 0-258,6-7-645</inkml:trace>
  <inkml:trace contextRef="#ctx0" brushRef="#br0" timeOffset="59087.3796">17327 16999 5805,'11'2'5160,"-11"-2"-516,14 6-129,-14-6-3096,0 0 0,10 13-516,-1 0-129,-5-1-258,2 3-129,-5 2-129,0 4-129,-1 1-129,-1-1 0,-4 0-387,-4-2-516,5 8-1677,-6-11-2193,2 2 0,-2-12-516,10-6-129</inkml:trace>
  <inkml:trace contextRef="#ctx0" brushRef="#br0" timeOffset="67350.8521">17722 16518 1161,'0'0'3225,"2"12"-1290,-2-12 129,0 0-129,0 0 0,0 0-258,0 0-129,10 12-258,-10-12-258,4 14 0,-4-14-258,9 17-129,-5-6-258,7 6 129,-4 2-258,4 5 258,-1-1-258,3 4 0,-1 3-129,3 0 129,0-3-129,2 0 0,-3-4 0,2-2 0,-1-9 0,1-3-129,-5-5 129,1-4-129,-12 0 0,14-8 0,-14 8-387,10-25-387,1 16-3612,-7-10-129,-1 6-387,0-4-129</inkml:trace>
  <inkml:trace contextRef="#ctx0" brushRef="#br0" timeOffset="68051.8921">18095 16581 2580,'0'0'3741,"0"0"-516,0 0-774,0-10-387,0 10-516,0 0-258,0 0-258,0 0 0,0 0-387,0 0-258,0 0 129,0 0-129,0 0 0,0 12-129,0-12 258,-1 18-258,-2-2 0,-3 0-129,1 6 129,-4 5-129,0 2 0,-2 1 0,-1 3 129,-3 1-258,0 1 129,-1-2-129,2 0 129,-2-1-129,3-1 0,-1-4 129,2-3-258,-2 3 129,6-5 129,-2 0-129,2-4 0,1-1 0,0-1 0,3-2 0,3-3-129,1-11 129,0 0 0,-1 16-258,1-16-258,0 0-1032,0 0-2967,9 2-129,-9-2-387,6-11-129</inkml:trace>
  <inkml:trace contextRef="#ctx0" brushRef="#br0" timeOffset="82504.719">18379 16548 3999,'0'11'4257,"0"-11"-1161,0 0-903,0 0 0,0 0-645,-11-2-129,11 2-516,0 0-258,0 0 0,0 0-258,0 0 0,0 0 0,0 0-129,0 0-129,0 0 129,0 0-129,0 0 0,4 7 0,-4-7 0,0 0 0,0 0-129,0 0-129,0 0-129,6 15-645,-6-15-1161,0 0-2322,0 0-258,0 0-516,0 0 258</inkml:trace>
  <inkml:trace contextRef="#ctx0" brushRef="#br0" timeOffset="83719.7885">18404 16835 1419,'0'0'3483,"0"0"-645,-6 0-645,6 0-774,0 0 0,0 0-387,0 0-129,0 0-129,0 0-129,0 0 258,0 0-258,0 12 129,0-12-258,0 0 0,0 0-129,0 0-129,0 10 0,0-10-129,0 0 0,0 0 0,0 0-129,0 0-645,14 3-2967,-14-3-774,0 0-129,0 0-387</inkml:trace>
  <inkml:trace contextRef="#ctx0" brushRef="#br0" timeOffset="85115.8683">18963 16368 1548,'0'0'3999,"0"0"-258,0 0-1290,0 0-645,0 0-129,0 0-645,0 0 129,0 0-387,0 0 129,-5-1-258,5 1-129,0 0-129,-13-1 0,13 1-129,-16-4 0,16 4 129,-18 0-258,18 0 129,-20 0-129,7-1 0,1 1 0,0 0-129,-2 0 129,2 4 0,0-2-129,-1 1 129,2 2 0,11-5-129,-20 5 129,20-5-129,-14 10 129,14-10-129,0 0 0,-10 8 129,10-8-129,0 0 129,0 0-258,0 11 258,0-11-129,0 0 0,3 17 129,-3-17-129,4 10 0,-4-10 0,3 24 129,-2-10-129,2 3 0,-3 6 0,0 3 0,0 5 0,0 3 0,0 4 0,0 2-129,0-2 129,0-1 0,1-1 0,0-4-129,4 1 129,-2-3 0,1-2 0,-1-6 0,0 4-129,0-4 129,1-1 0,-1-5 0,1 1 0,-1-3 0,1-2 0,-4-12 0,7 19 0,-7-19 0,13 10 0,-13-10 0,16 10 0,-5-10 0,0 0 0,2 0 0,1 0 129,-2-2-129,2 1 0,-2-2 0,-2 3 0,-10 0-129,19 0 129,-19 0 0,13-2 0,-13 2-258,0 0-516,0 0-774,17 0-2709,-17 0-516,0 0-258,0 0-129</inkml:trace>
  <inkml:trace contextRef="#ctx0" brushRef="#br0" timeOffset="87492.0042">19778 16878 3225,'9'-9'4773,"-9"9"-258,11-13 0,-11 13-3483,0 0 129,0 0-387,0 13-258,0-3-129,2 9 0,-2-2-258,0 7 129,0-2-387,-2 0 129,-2-1-387,-4-6-774,8 2-3225,0-17-258,0 0-387,-12 2 0</inkml:trace>
  <inkml:trace contextRef="#ctx0" brushRef="#br0" timeOffset="90683.1868">20758 16302 774,'2'-11'2838,"-2"11"0,0 0-387,0 0-387,0 0-516,0 0 258,-7-3-387,7 10-129,0-7-387,0 0 0,0 0-129,0 0-129,0 0 0,0 10-258,0-10 258,0 0-258,0 0 0,13 0 0,-13 0-129,15 0 0,-15 0-129,21 0 0,-9 0 0,2 2-129,-2-1 129,-1 3-129,2-4 0,-2 3 0,-11-3 0,19 1 129,-19-1-129,13 4 0,-13-4 129,0 0-129,0 0 0,12 9 258,-12-9-258,0 0 0,0 0 0,-1 12 0,1-12 0,0 0 0,-10 15 0,10-15-258,-6 19 258,6-19 0,-2 23 0,-1-12 0,2 7 0,0-2-129,0 1 258,-1 0-258,2 7 258,-1 0-258,1 0 258,0 1-258,0 2 129,0 3 0,0 5 0,1-6 0,2-1 129,-2 3-129,1-4-129,-2-2 129,2-3 0,-2-5 0,0 2 0,0-2-129,-3-5 129,3-12 0,-7 22 0,4-8 0,3-14 0,-9 18 0,9-18-129,-6 19 258,6-19-129,0 0 0,-10 13 0,10-13 0,0 0 0,-9 11 0,9-11 0,0 0 0,-16 5 0,16-5 0,-11 7 0,11-7 0,-18 0 0,18 0 129,-21 2-129,10-2 0,0 0 0,-1 0 129,1 0-129,11 0 258,-18 0-258,18 0 0,0 0 0,-11 0-258,11 0 0,0 0-387,8 0-1935,-8 0-2193,18-5-387,-18 5-258,14-11-128</inkml:trace>
  <inkml:trace contextRef="#ctx0" brushRef="#br1" timeOffset="882599.682">13765 16622 258,'0'0'3225,"-8"-17"129,8 17-903,0 0-516,0 0-387,0 0-258,0 0 0,0 0 0,0 0-258,0 0 129,0 0-387,0 0 129,0 0-258,11 0 129,-11 0-129,9-22-258,-8 2-129,6 3 0,-4-1 0,6 2-129,-1-2-129,-1 2 129,2-2 0,-9 18 0,19-17-129,-19 17 129,20-11-129,-20 11 258,20-6-258,-20 6 0,14 0 129,-8 20-129,-1 4 0,0-2 0,-2 2 0,3 0-129,-3 0 129,2-4 0,-1 1 0,-4-21 0,10 19 0,-10-19 0,8 18 0,-8-18 0,1 21 0,-1-21 0,0 20 0,0-20 0,-3 25 0,3-25 0,-9 21 0,9-21 0,-8 23 0,8-23 0,-12 25-258,12-25 258,-13 26 0,13-26 0,-14 25 258,14-25-258,-19 25 129,19-25-258,-20 24 258,20-24-129,-25 20 129,25-20-129,-22 19-129,22-19 129,-20 12 0,20-12 0,-17 14 0,17-14 0,0 0 0,-15 11 0,15-11 0,0 0 0,0 0 0,0 0 0,0 0 0,0 0 0,-4 17 0,4-17 0,0 0 0,0 0 0,0 0 0,10 7 0,-10-7 0,16 0 0,-16 0 0,21 0 0,-21 0 0,25 0 129,-25 0-129,29 0 0,-29 0 129,30 0-129,-16 0 0,2 3 0,1 7 0,-3-10-129,-14 0 129,28 4 0,-28-4 0,27 7 0,-27-7 0,17 7 0,-17-7 0,0 0 129,15 10-129,-15-10 0,0 0 0,0 0-129,0 0 0,0 0-903,0 0-3354,0 0-258,0 0-258,0 0-516</inkml:trace>
  <inkml:trace contextRef="#ctx0" brushRef="#br1" timeOffset="884939.6862">15955 16564 1032,'0'0'3225,"0"0"0,0 0-645,0 0-258,0 0-387,0 0-258,0-12 0,0 12-387,-2-19-129,2 19-516,0-21 129,0 21-258,8-27 0,-8 27-258,16-22 0,-16 22-129,19-7-129,-19 7 129,19-8 0,-19 8-129,19-8 129,-19 8 0,21-8 0,-21 8 0,14-10 0,-14 10 0,18-11-129,-18 11 129,16 0-129,-16 0 0,0 0 258,22 1-258,-22-1 0,0 0 129,21 20-129,-21-20 129,0 0-129,17 31 0,-14-13 0,-3-18 0,8 30 0,-4-12 0,-2 3 0,-1-1 0,1-2 0,-2-18 0,0 20 0,0-4 129,0-16-129,0 18 0,0-18 0,0 17 0,0-17 0,-9 18 0,9-18-129,-11 17 129,11-17 0,0 0 0,-19 24 0,19-24 0,-16 14 0,16-14 129,-13 14-258,13-14 129,0 0 0,-22 20 0,22-20 0,-16 15 0,16-15 0,-19 11 0,19-11 0,-27 17 0,12-8 0,15-9 129,-28 17 0,28-17-129,-26 16 0,26-16 0,-19 15 129,19-15-129,-12 17 129,12-17-129,0 0-129,0 0 129,-12 16 129,12-16-129,0 0 0,0 0 0,0 0 0,-4 17 0,4-17-129,0 0 129,0 0 0,0 0 129,0 0-129,0 0 129,9 2 0,-9-2 0,0 0 0,17 0-129,-17 0 129,20 0 0,-20 0-129,23 0-129,-23 0 258,27-4-258,-27 4 129,29-2 0,-13 2-258,-16 0 258,28-5 0,-28 5 0,28 0 0,-13 0 0,-15 0-129,26 0 129,-26 0 129,25 0 0,-25 0-258,22 1 129,-22-1 129,18 8-129,-18-8 0,0 0 0,16 2 0,-16-2 0,0 0 0,0 0 0,16 7 0,-16-7 0,0 0 0,0 0-129,16 6-1032,-16-6-3483,0 0 0,0-13-387,0 13-516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6:55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 14666 2580,'13'-2'3741,"-13"2"-129,13-7-1032,-2 7 0,-11 0-903,0 0-258,0 0-258,13-2-258,-13 2-258,0 0 0,0 0-129,0 0-258,-12 0 0,12 0-129,-16 0 0,3 0-258,-1 3 258,-3-2-129,-2 1 0,2-1 0,-3-1 0,0 0 0,-3 0 0,1 0 0,-1 0 0,3 0 0,-1-1 0,0 1-129,2 0 129,1 0 129,4 0-129,1 0 0,3 0 129,10 0-129,-13 0 129,13 0-129,0 0 0,0 0 129,0 0-129,-8 12 0,8-12 129,0 14-129,1-3 129,5 2-129,-3 2 129,1 5-129,-1-1 129,1 4-129,-1 1 0,1 3-129,-1 4 0,0 3 129,1-5-129,0 4 129,2 5-129,-3-2 129,1 3-129,-1 0 129,0-2 0,0-4 0,-2 5-129,2-5 129,-2-1-129,-1-6 129,0-2-129,0-2 129,0-2-129,0-3 129,0 0 0,0-7 0,0-10 0,0 19 0,0-19 129,0 12-129,0-12 0,0 0 0,15 12 129,-15-12-258,15 7 258,-2-3 0,-2-4-129,1 1 0,0-1-129,3 0 387,3-2-258,4-1 0,-3 1 0,0-3 0,-6 3 0,9-2 129,-10 4-129,3-2-129,-15 2-258,0 0-1032,13-9-2064,-13 9-903,0-12-129,-10 6-516</inkml:trace>
  <inkml:trace contextRef="#ctx0" brushRef="#br0" timeOffset="624.0357">718 14673 774,'12'9'1806,"-12"11"387,-3-4 0,-1 0 0,4 11-258,-2 1-516,2 9-387,-1-2-129,1 12-258,0-3-258,1 7 0,-1 0-258,1 2 129,-1-1 0,0-2-129,0-1 0,1-7 0,-1-2 0,5-4 0,-3-10-258,5-5-129,-1-4-903,-6-17-2451,13 11-129,-13-11-387,13-6 129</inkml:trace>
  <inkml:trace contextRef="#ctx0" brushRef="#br0" timeOffset="4852.2769">1275 14839 3870,'0'0'4257,"0"0"-258,0-13-903,0 13-903,0 0-516,-2 8-387,2-8-258,-11 19-129,0-7-258,4 6-129,-4 0-258,3 6 0,-3-1-129,0 0 129,0 0-258,0-1 0,0 2 0,2-4 258,-2-3-516,3-1 258,1-4 0,2-1-129,5-11-387,0 0-258,-7 14-1290,7-14-2193,-3-9-258,-3-4-258,6 2-258</inkml:trace>
  <inkml:trace contextRef="#ctx0" brushRef="#br0" timeOffset="5137.2936">1071 14866 1935,'0'0'4773,"4"-11"-129,-4 11 0,12-1-1419,5 9-1161,-17-8-387,26 21-516,-12-9-387,7 6-258,-2 2-258,2 2 0,2 2-129,-1-5-129,-1-4 129,0 0-129,1-2-129,-3-3 129,0 0-258,-6-6-258,7 6-774,-20-10-2451,17 12-903,-17-12-129,11 8-516</inkml:trace>
  <inkml:trace contextRef="#ctx0" brushRef="#br0" timeOffset="5681.325">1604 14855 4257,'0'0'4773,"13"4"-258,-13-4-129,11-6-2193,5 6-387,-16 0-645,21-6-387,-9 4-387,2 2 129,-1-2-258,0 2-129,0 0 0,1 0-129,-1 0 0,-2 0-129,1 0-387,-12 0-774,18 7-1935,-18-7-1161,0 0-387,0 0-258,-1 20 0</inkml:trace>
  <inkml:trace contextRef="#ctx0" brushRef="#br0" timeOffset="5928.3391">1632 14970 3999,'-4'12'4902,"4"-12"-258,7-6 0,7 6-2064,-8-10-774,14 9-516,-10-9-258,7 8-387,-6-3-258,3 5-129,-2-1-129,-1 1 0,-11 0-129,20 3-129,-20-3-129,14 7-903,2 2-3354,-16-9-129,14 13-387,-14-13-387</inkml:trace>
  <inkml:trace contextRef="#ctx0" brushRef="#br0" timeOffset="6563.3754">2320 14766 5805,'0'0'4644,"-6"2"129,-1 9-645,-9-4-2709,11 13-129,-13-7-387,8 11-258,-9 0-129,6 6 0,-6 2-258,4-3 0,-1-3-129,-1 5 0,4-4 0,2 0-129,-1-5-129,4-7 0,4-2-387,4-13-774,0 19-1935,0-19-1290,0 0-258,-1-16-387,1 1 129</inkml:trace>
  <inkml:trace contextRef="#ctx0" brushRef="#br0" timeOffset="6844.3915">2085 14806 8127,'-3'-11'4902,"3"11"-258,0 0-387,9 14-2838,-2-2-387,8 10-129,-1 0-258,7 4-258,-2 1-129,2 3-129,-2-1 0,2-1 0,1-2-129,-4 0-129,2 0 0,-4-4-258,4-1-516,-10-14-1032,10 8-2451,-20-15-516,22 15-258,-22-15-258</inkml:trace>
  <inkml:trace contextRef="#ctx0" brushRef="#br0" timeOffset="7204.4121">2605 14768 5934,'9'-10'5031,"-9"10"-387,0 0-258,0 0-2967,2 13 0,-4-1-387,2 10-129,-4 2-516,4 8-129,-2 2-129,0-1 129,1-3-129,1 3-129,0 1 0,0-5-129,0 0-258,0-12-903,5 2-3096,-5-8-129,3 2-516,-3-13-258</inkml:trace>
  <inkml:trace contextRef="#ctx0" brushRef="#br0" timeOffset="7481.4279">2474 14904 9288,'-10'-17'5031,"10"5"-258,0 12-1032,14-5-2451,5 5 0,-7 0-516,7 2-258,-2 1-258,3 5 0,1-3-129,1 3 0,0-3-129,-1-2-258,5 6-774,-12-9-3741,12 3 129,-11-6-387,4-1-774</inkml:trace>
  <inkml:trace contextRef="#ctx0" brushRef="#br0" timeOffset="8600.4918">2929 14784 3483,'0'0'4773,"-7"2"0,7-2-387,-5-20-1806,5 20-387,1-27-1032,10 15 129,-8-8-645,6 4 129,0 1-387,0 4 0,0-2-129,-9 13 0,18-12-258,-18 12 129,23 0-129,-11 0 0,-1 5 0,3 7-129,-1 3 258,0 0-258,-3 3 258,-3 6-258,-5-2 129,-2 2-129,-1 1 129,-7 1-129,-3 1-129,-3-1 129,0-1 0,-4-3 0,2 2 129,-3-2-129,4-3 0,2-3 129,1-4 0,12-12 0,-14 17 0,14-17 129,0 0-129,5 12 0,6-10 0,1 0 129,3 0 0,3 3 129,2-5-129,2 1 0,1 1 129,0-2-129,-2 0 0,3 0 0,-6 0-129,-1 0-258,-3 4-258,-14-4-2064,14 0-2064,-14 0-387,0 0-387,0 0-387</inkml:trace>
  <inkml:trace contextRef="#ctx0" brushRef="#br0" timeOffset="10012.5727">3482 14518 1806,'0'0'4515,"-9"8"-129,9-8 0,0 0-1806,0 0-387,0 0-774,9-4-258,-9 4-516,16-4 0,-5 0-129,4 4 0,-1 0-258,5 0-129,0 0 0,3 0 0,0 0 0,3 0-129,-3 0 129,2 0-129,-2 0 0,-2 0 0,-4 0 0,-3 0 0,-13 0 0,17 3 0,-17-3 0,2 15 0,-2-15 129,-1 19-129,-4-7 0,0 2 0,1 3 0,-1 1 0,3 2 129,0 0-258,2 3 129,0 3 0,0 0 0,0 5-129,0 0 129,4 2-129,-3 3 129,3 1 0,-2-3 0,-1 2 0,-1-2 0,0 0 0,0-2 0,0-4 129,0-5-129,0-2 0,-3 0 0,-1-7 0,1-2 0,3-12 0,-10 16 0,10-16 0,-15 5 0,4-5 0,0 0 0,-5-1 0,0-3 0,-3-3 0,-1 1 129,0 0-129,0 0 0,-1 3 0,5-3 129,-2 4-129,5 0 0,0 2 0,13 0 0,-13 0 0,13 0 0,0 0-258,0 0-258,0 0-1548,11 8-2451,-11-8-258,20 2-387,-20-2-129</inkml:trace>
  <inkml:trace contextRef="#ctx0" brushRef="#br0" timeOffset="10636.6084">3647 14546 2193,'0'0'4515,"0"0"0,0 16-129,0-16-1806,0 35-516,-6-16-258,6 15-774,0-2-258,0 8-387,0 2 129,0 6-387,0-5 129,4 6-129,-1-3-129,1-2 0,-1-5 0,1-3 0,1-7-387,-3-11-516,12 9-2322,-14-27-1290,9 15-387,-9-15-129,0 0-258</inkml:trace>
  <inkml:trace contextRef="#ctx0" brushRef="#br0" timeOffset="13663.7815">4197 14483 2451,'0'0'3483,"0"0"387,0-15-1161,0 15-387,0 0-387,-11 0-258,0 0-387,11 0-258,-17 12-129,10 5-129,-5-2-258,1 7-129,-2 2-129,3 5 0,-4 0 0,5 8-129,1 1 0,2 5-129,4 2 387,2 2-387,2-1 0,8 0 129,2 1-129,1-7 0,2-5 0,1-6-129,1-5-387,-5-12-258,7 7-1419,-19-19-2064,21 5-387,-21-5-129,9-10-387</inkml:trace>
  <inkml:trace contextRef="#ctx0" brushRef="#br0" timeOffset="14767.8447">4465 14694 2322,'15'-5'4515,"-15"5"-129,0 0-387,3-17-1161,-3 17-645,0 0-387,-3 10-645,-10-6-387,6 10-129,-6-3-129,2 10-387,-7 1 0,4 1 0,-4 1 0,2 5-129,2-4 129,-1 2-129,4-2-129,2-6-129,3 0-129,-2-6-258,8 1-258,0-14-1161,0 0-2193,0 0-387,0 0-258,0-17 0</inkml:trace>
  <inkml:trace contextRef="#ctx0" brushRef="#br0" timeOffset="15043.8605">4277 14691 4386,'-2'-16'4773,"2"16"-129,0 0 0,-1-14-2838,1 14 0,6 3-387,6 10-516,-12-13 129,22 24-645,-10-7 0,5 6-258,-3 0 0,5 1 0,-3-3-129,4 3-129,-1 1 129,0-7-129,1 2-258,-4-8-129,4 6-903,-20-18-2967,22 17-387,-22-17 0,20 2-516</inkml:trace>
  <inkml:trace contextRef="#ctx0" brushRef="#br0" timeOffset="15280.874">4700 14703 8514,'-6'-8'4773,"6"8"-129,0 0-387,0 0-3225,0 0-1032,0 0-129,0 0-774,0 0-3354,0 7 129,0-7-645,3 12-129</inkml:trace>
  <inkml:trace contextRef="#ctx0" brushRef="#br0" timeOffset="15467.8847">4719 14806 4902,'2'16'5031,"-2"-3"-129,0-13-258,0 0-1677,2 16-1548,-2-16-258,0 0-387,-1 11-645,1-11-516,1 10-2709,-1-10-1548,0 0-129,0 0-516,0 0-129</inkml:trace>
  <inkml:trace contextRef="#ctx0" brushRef="#br0" timeOffset="17592.0062">5108 14497 2709,'0'0'3741,"0"0"516,0-12-903,0 12-774,0 0-645,0 0-387,0 0-258,0 0-129,-9-7-387,9 7-129,-13 0 0,13 0-258,-21 2-129,9 1-129,-3-2 129,0 3-129,-1-4 0,2 4 0,-1-3-129,2 1 0,13-2 0,-17 5 129,17-5-129,0 0 0,-10 14 0,10-14 0,0 22 0,3-8 0,2 6 0,2 1 0,0 6 129,-2 0-258,4 2 258,1 4-258,-2 1 129,-2 1-129,1 1 129,-4-2-129,2 0 0,0-1 129,-5-1-129,0-8 129,0-3-129,0-6 129,0-4 0,0-11 0,0 12-129,0-12 129,0 0 0,11 0 0,-11 0 0,19 0 129,-7-3-258,1-2 258,0 4-129,0-3 0,1 0 0,-3-2 0,3 6-258,-14 0-774,26-7-3354,-26 7 0,16-7-645,-16 7-129</inkml:trace>
  <inkml:trace contextRef="#ctx0" brushRef="#br0" timeOffset="18208.0415">5497 14647 2322,'4'-24'4515,"-4"24"0,0-22 0,0 22-1806,-19-17-1161,19 17-129,-23-14-258,11 12-387,-8-1-387,5 3 0,-4 5 0,1 7-129,-1 1 0,1 6-129,-1 3 129,6 4-258,5 2 129,3 0-129,5-3 258,4-2-258,9 0 0,6-4 0,3-5 129,4-4-129,-4-5 129,3-5-129,-2 0 129,-2-11-129,-2-6 0,-4 0 129,-2-7-129,-3 0 129,-3-1-258,-3 1 258,-3 2-129,-1 2 258,-1 4-258,1 16 129,-9-16-129,9 16 258,0 0-258,-12 7 129,11 3 0,1 5-129,0 1 129,0 2-129,5 2 129,3 2-258,-3 0 258,3 3-258,-1-1 0,0-3-258,6 4-645,-13-25-2193,15 24-1548,-15-24-129,24 5-258,-24-5-387</inkml:trace>
  <inkml:trace contextRef="#ctx0" brushRef="#br0" timeOffset="18421.0536">5736 14789 6966,'0'0'4902,"0"0"0,13 3-645,-13-3-2193,0 16-903,-4-3-129,4 5-516,-2 1-258,2 5 0,-4-2-258,1-6 0,2 4-516,1-20-903,0 15-3096,0-15 0,0 0-516,5-15-258</inkml:trace>
  <inkml:trace contextRef="#ctx0" brushRef="#br0" timeOffset="18705.0699">5878 14414 9417,'3'-30'4902,"-3"30"-258,2-11-129,-2 11-3354,5 12-258,1 7-129,-2 6-387,1 7 0,-1 2-129,0 5-129,-2 2 0,4 0-129,-3 0 129,-1-5-387,2-4 258,-1-6-387,1 1-387,-4-27-1290,8 22-2580,-8-22-129,0 0-258,11 0-387</inkml:trace>
  <inkml:trace contextRef="#ctx0" brushRef="#br0" timeOffset="19088.0918">5947 14714 6321,'-2'-25'5031,"0"10"-258,2 15-129,0-29-2580,11 25-258,-9-7-774,11 10-258,-13 1-258,25-4-129,-11 4-129,4 3-129,-3 5 0,2 4-258,-1 2 258,-1-1-258,-4 3 258,-1 0-258,-4 2 0,-5-4 129,-1 2-129,-1-3 129,-7-2-129,-6-2 0,0 0 129,-5-2-129,1-3 129,-2 0 129,0-1-129,4-3 0,-1 0 0,6 0 0,11 0 0,-13-1-129,13 1-129,0 0-387,10-2-2064,-10 2-1806,22-8-387,-22 8-129,25-12-645</inkml:trace>
  <inkml:trace contextRef="#ctx0" brushRef="#br0" timeOffset="20004.1442">6192 14404 5934,'-8'14'5031,"8"-14"-387,0 0-129,6-11-2193,9 11-1032,-9-10-129,12 8-387,-6-4-258,7 2-258,-2-2 0,1 1 0,0 0-129,1 3 0,-3-1 0,0 1-129,-5 2 129,2 0 0,-13 0-129,13 9 129,-13-9 0,2 15 0,-2-3-129,-2 3 0,-4 1 129,0 3-129,0-1 0,1 5 0,-2 2 0,1 2 129,5-1-129,-1 2 0,2 1 0,0 1 0,0 1 0,3-1 0,1-1 0,0-1-129,1 0 129,-2-4 0,-2-2 0,0-2-129,-1-6 129,0 0 0,-5-1 0,5-13 0,-20 16 0,4-9 0,-1-4 0,-1 0 0,1-2-129,-1-1 129,3 0 0,1 0 0,3-1-129,11 1-129,0 0-129,-13-18-645,21 18-1806,-8 0-1677,16 0-387,-16 0-387,22-10-129</inkml:trace>
  <inkml:trace contextRef="#ctx0" brushRef="#br0" timeOffset="20221.1564">6495 14879 10191,'21'12'5160,"-21"-12"-387,16 22-129,-16-22-3354,8 30-387,-8-14-387,1 4-258,-1 2-129,-1-3-129,-4 1-258,5-20-1161,-15 26-3354,4-20 129,4 5-645,-6-11-387</inkml:trace>
  <inkml:trace contextRef="#ctx0" brushRef="#br0" timeOffset="32351.8504">3594 15969 2967,'0'0'4386,"0"0"-258,-15-15-1290,15 15-258,0 0-516,0 0-516,0 0-387,0 0-129,0 0-258,18-5-258,-8-3-129,10 5 129,1-1-258,2 0-129,4-1 0,0 0-129,3 0 129,-2 2-129,-2 2 0,-4-1 0,-4 2-258,-5 0-387,0 11-645,-13-11-1161,0 0-1806,-8 14-645,-4-1-129,-5-4-129</inkml:trace>
  <inkml:trace contextRef="#ctx0" brushRef="#br0" timeOffset="32638.8668">3615 16061 7224,'0'0'4902,"-16"0"-258,16 0-1161,0 0-2064,0 0 0,5-10-387,9 10-258,-1-2-258,5 1-258,2 1 0,2 0-129,1 0 0,3 1 0,1 4-129,-3-3 0,2 3-129,-2-3 0,0 3-387,-7-5-1161,5 5-2709,-11-5-516,4 5-129,-15-5-516</inkml:trace>
  <inkml:trace contextRef="#ctx0" brushRef="#br0" timeOffset="36204.0708">4395 15775 2709,'0'0'4644,"-8"2"-129,8-2-258,-17 0-2193,17 10-129,-11-10-645,9 15-129,2-15-387,-12 31-129,4-13-258,5 10 129,-5 1-258,5 5 0,-2 0-129,3 5 0,1 7 0,1-3 129,1 1-258,6-2 129,2-6-129,4-1 0,3-5-258,0-9-516,13 0-1806,-8-15-2064,8 0 0,-7-6-516,7 0-258</inkml:trace>
  <inkml:trace contextRef="#ctx0" brushRef="#br0" timeOffset="36888.1098">4822 15973 1677,'0'0'4644,"0"0"129,0 0-258,8-15-1548,-8 15-1290,0 0-258,-5 16-516,-7-7-387,3 8-258,-9 3 0,3 1-129,-7 1 0,3 9 0,0-2-129,1-2 129,2-2-258,1-5 0,8-1-645,-6-19-774,13 12-2580,0-18-387,0-5-258,0-5-387</inkml:trace>
  <inkml:trace contextRef="#ctx0" brushRef="#br0" timeOffset="37161.1248">4611 15956 5031,'-8'-11'4902,"8"11"-129,0 0-258,-3 7-2451,3-7-645,6 16-258,-6-16-258,24 22-387,-7-10-129,3 3-129,1 0-129,2 1 0,0-1-129,1-1 0,0-1-129,-2-1-129,3 9-516,-11-18-1290,9 14-2451,-10-15-129,7 3-516,-8-5-258</inkml:trace>
  <inkml:trace contextRef="#ctx0" brushRef="#br0" timeOffset="37384.1383">5104 15973 5289,'-1'-15'5160,"1"15"-387,0 0-387,0 0-1419,0 0-2451,0 0-129,0 0-516,0 0-1548,0 0-2451,0 0-387,0 0-258,7 8-258</inkml:trace>
  <inkml:trace contextRef="#ctx0" brushRef="#br0" timeOffset="37564.1486">5144 16070 5547,'0'0'4773,"0"17"-258,0-17-129,0 13-2967,0-13-516,0 0-258,0 0-645,0 0-1032,13 4-2838,-13-4-645,14 0 0,-14 0-516</inkml:trace>
  <inkml:trace contextRef="#ctx0" brushRef="#br0" timeOffset="38240.1872">5659 15725 7353,'0'0'4773,"0"0"-129,0 0-387,-8-9-2967,8 9-258,-13 0-258,13 0-129,-18 1-258,6 2 0,-2-3-129,-3 3-129,1-2 0,-3 2 0,-1-3 0,3 2-129,-1 1 0,3 1 0,1-2 0,3 1 129,11-3-129,-13 11 0,13-11 0,0 18 129,0-7-258,2 1 258,3 5-258,0 1 129,0 4 0,-2 3 0,2-2 0,-3 4 0,-2 2-129,0-3 129,0 1 0,0-3 0,0-4 0,0 2-129,-1-4 129,1 6 0,0-13 0,0 8 0,0-19 0,1 11 0,-1-11 0,13 16 0,-13-16 129,15 0-129,-15 0 129,21 1-129,-9-1 0,2 9 0,-1 2 0,0-10 129,2 11-258,0-10 129,1 12-387,-6-21-1419,8 17-2709,-18-10-129,25 3-387,-25-3-387</inkml:trace>
  <inkml:trace contextRef="#ctx0" brushRef="#br0" timeOffset="38959.2282">5978 15963 3999,'4'-14'4902,"-6"-1"-258,2 15-129,-13-22-2451,13 22-258,-14-16-774,14 16-258,-18-16-258,18 16 0,-20-11-387,10 10 129,-3 1 0,0 0-129,0 7 0,-2 2 129,2 3-258,0 4 129,4 0 0,3 3-129,3 0 129,3-2-129,0 0 0,9 0 0,1-1 0,4-4 0,1-1 0,-1-4 0,0-1 0,2-6 129,-2 0-129,2-3 0,-3-5 0,1-2 0,-3-4 0,-2 2 0,-1-5 0,-2 0 0,-2 2 0,-2 1 129,-2 0-129,0 3 0,0 11 129,0-16-129,0 16 0,0 0 129,0 0-129,-2 11 129,2 2-258,0 3 258,2 4-129,3-3 0,0 4 129,2 0-129,-2 0 0,3-2 0,-1-2 0,0-4-129,3-1-258,-10-12-645,20 21-3096,-20-21-387,20 0-516,-20 0-516</inkml:trace>
  <inkml:trace contextRef="#ctx0" brushRef="#br0" timeOffset="39257.2452">6274 15872 9288,'10'-13'4902,"-10"13"-129,0 0-387,0 0-3354,7 16-258,-7-16-129,1 23-387,0-3 0,0 2-129,0 0 0,-1 2 0,2 0-129,-1-2 0,-1 0 0,1-3 0,1-2-258,0-7-258,3 13-1032,-5-23-2967,0 0-129,0 0-516,0 0-129</inkml:trace>
  <inkml:trace contextRef="#ctx0" brushRef="#br0" timeOffset="39513.2599">6173 15979 7998,'0'0'4902,"0"0"-129,0 0-129,0 0-3354,22-1-258,-6-6-129,10 6-387,-3-3-129,4 1-129,-4 1 0,1 0-258,-3 0-129,-1-1-516,5 3-1161,-13 0-2709,6 0-258,-6 0-387,3 0-387</inkml:trace>
  <inkml:trace contextRef="#ctx0" brushRef="#br0" timeOffset="40071.2908">6631 15745 11481,'-7'-23'5289,"7"23"-645,0-28-903,0 28-2838,2-19-129,-2 19-258,19-12-129,-6 11-258,-2 0 129,3 1-129,-4 1 0,1 7 0,-1 5-129,-1 2 0,-4 2 0,-1 4 0,-3-1-129,-1 1 129,0 4-258,-6-5 129,-1 2-129,-4-4 129,0 1-129,-2-3 0,-1 2 129,1-5-129,0-1 129,3-1 129,0 0 0,10-11 0,-10 17 0,10-17 0,0 0 129,1 14 0,-1-14 0,19 9 0,-9-8 129,4 1-129,-2-2 0,2 2 0,-3 1-129,4-1-129,-1 1-258,-14-3-903,30 0-3483,-30 0-129,25 0-129,-25 0-645</inkml:trace>
  <inkml:trace contextRef="#ctx0" brushRef="#br0" timeOffset="40276.3036">6896 16034 5934,'7'12'5289,"0"5"-387,2 6-129,-9-23-2193,16 26-1032,-14-7-645,7 2-258,-5 1-258,2-1-387,0 0-645,-6-21-3999,0 22 0,0-22-387,0 0-516</inkml:trace>
  <inkml:trace contextRef="#ctx0" brushRef="#br0" timeOffset="40848.3364">7062 15580 7611,'0'-13'4773,"0"13"0,0 0-516,-4-12-2838,7 19-387,-3-7-129,2 29-258,-2-9-258,1 13 0,0-2-129,3 6-129,-2 2 0,2 0 0,-1-6-129,2-3 0,-1-3-129,1-9-129,1 1-129,-6-19-516,15 17-1161,-15-17-2322,0 0-387,5-11-258,-5 11-387</inkml:trace>
  <inkml:trace contextRef="#ctx0" brushRef="#br0" timeOffset="41184.3556">7138 15822 6321,'0'-16'5031,"1"-3"-129,-1 19-387,5-19-2322,9 19-774,-14 0-129,23-4-645,-10 4-129,5 5-258,-2 1-129,1 1 0,-1 4-129,-2 1 0,-1 1 0,-5-2 0,-2 1 0,-5 0 0,-1 2 0,-4 0 0,-7 1 0,-3-2 0,-2 0 0,-3-1 0,1-4 0,2 0 0,-1-2 0,6-1 0,11-5 129,-14 0-129,14 0-129,0 0 0,5-10-258,0-3-645,14 12-3225,-10-11-387,4 10-387,-4-9-516</inkml:trace>
  <inkml:trace contextRef="#ctx0" brushRef="#br0" timeOffset="61048.4918">6814 14714 3870,'0'11'4644,"0"-11"0,0 0-258,0 0-2064,0 0-129,0 0-516,0 0-387,0 0-516,8 7-258,-8-7-129,10 11-258,-10-11-129,7 15-258,-1-5-258,-6-10-1161,10 16-2709,-10-16-258,11 13-387,-11-13-258</inkml:trace>
  <inkml:trace contextRef="#ctx0" brushRef="#br0" timeOffset="61283.5052">7002 14750 3870,'0'0'4515,"0"0"-387,0 0 129,0 0-1935,0 0-1677,0 0 0,0 0-129,15 0-258,-15 0 0,0 0 0,11 11-258,-11-11-258,13 17-1032,-13-17-2709,0 0-258,15 12-129,-15-12-387</inkml:trace>
  <inkml:trace contextRef="#ctx0" brushRef="#br0" timeOffset="61500.5176">7193 14752 7998,'12'0'4773,"-12"0"-258,12 7-258,-12-7-3096,0 0-387,4 14-129,-4-14 0,13 16-387,-13-16-258,12 16-387,-12-16-1677,0 0-2451,13 9 0,-13-9-387,12 0-258</inkml:trace>
  <inkml:trace contextRef="#ctx0" brushRef="#br0" timeOffset="62808.5925">7473 14204 1,'0'0'3611,"0"-12"517,0 12-516,0-12-645,0 12-387,0 0-516,22 4-516,-22-4-129,23 28-516,-11-3-129,8 13 0,0 2-258,3 9 0,-4 5-387,-1 0 0,-4 3 0,-4 1 0,-6-5-129,-4-2-258,-10 2-129,-6-9-516,1 5-129,-9-19-2064,8 4-1290,-3-12-516,10-2-258,9-20 129</inkml:trace>
  <inkml:trace contextRef="#ctx0" brushRef="#br0" timeOffset="72011.1188">7655 15630 903,'0'0'3999,"0"0"387,11-2-516,-11 2-1032,0 0-387,0 0-903,4 14-387,-4-14-129,0 24-387,0-11-129,0 6-129,0 2-129,0 1-129,0-2 0,0 1-129,2-1 0,-1 1 0,-1-1 0,0-1-129,1-5-129,-1-3-258,0 3-516,0-14-1935,0 0-1290,-10 11-516,10-11-258,0 0 387</inkml:trace>
  <inkml:trace contextRef="#ctx0" brushRef="#br0" timeOffset="72329.137">7559 15790 5031,'-9'-12'4773,"9"12"-129,0 0-129,0-14-2580,0 14-645,9 0-258,6 0-258,-3 0 0,7 0-258,2 0-129,3 0-129,4-3-129,1 3 0,3 0 0,-4 0-258,1 3-387,-6-6-1290,1 5-2580,-10-1-387,3 5-387,-17-6-258</inkml:trace>
  <inkml:trace contextRef="#ctx0" brushRef="#br0" timeOffset="73447.201">8029 15676 2709,'-3'-13'4644,"1"1"-129,2 12-258,0-11-1806,0-6-774,0 17-516,0-15-129,0 15-387,8-14 0,-8 14-129,16-10 0,-16 10-129,18-4-129,-6 4-129,-12 0 0,21 8 0,-9-1-129,-2 2 0,1 0 0,-2 3 0,-1 4 0,-2 0 0,-2-3-129,-3 4 129,-1 1 0,0 1-129,-6 1 129,-2-3-129,-3 2 0,0-2 0,-1 1 0,-3 0 0,3 0-129,-2-1 258,2 0-258,1 1 258,1-3-129,2 0 129,2-3 129,1 0-129,5-12 0,-1 13 258,1-13-258,0 0 258,8 6-129,-8-6 129,20 0-129,-8-1 129,0-1-129,2-1 0,1 2 0,1 0 0,-1-1-258,1 2 129,-1 0-258,-2 0-258,4 8-903,-17-8-3096,19 1-387,-19-1-129,12 0-258</inkml:trace>
  <inkml:trace contextRef="#ctx0" brushRef="#br0" timeOffset="74500.2611">8361 15522 3612,'11'11'5031,"-11"-11"-516,13 0 0,-13 0-2322,12 0-774,3 0-258,-15 0-516,19-3-258,-19 3 0,21-2-258,-21 2 129,21 0-129,-21 0 129,19 5-129,-19-5-129,16 9 129,-16-9-129,11 12 129,-11-12-129,0 0 129,4 12-129,-4-12 129,0 0-129,0 0 129,-3 11-129,3-11 129,0 0-129,-12 7 129,12-7-129,0 0 0,-9 14 129,9-14-129,-1 15 0,1-3 0,0 3 0,0 2 0,0 4 0,0 3 0,0 6-129,0-1 129,1 4 0,0 1 0,3 0-129,-4-3 129,2-1 0,0-3 0,1-1-129,-3-2 0,0-5 0,0-5-129,0 3-258,0-17 258,-11 20 0,11-20 0,-14 12 0,14-12 129,-20 4 0,10-4 129,-2 0 0,12 0 0,-18-1 129,18 1-129,-18-10 0,18 10 0,0 0-129,-12-14-129,12 14-645,0 0-3354,0 0-258,0 0-258,0 0-258</inkml:trace>
  <inkml:trace contextRef="#ctx0" brushRef="#br0" timeOffset="76240.3607">8770 15998 7224,'13'2'4644,"-13"-2"-258,0 0-1290,0 0-1935,12 12-258,-12-12-258,0 15-387,0-15 0,0 17 0,0-17-129,-10 19 0,10-19 129,-15 18-129,15-18-129,-15 18 0,15-18 0,-16 12-129,11 1-129,5-13-387,-5 12-1548,5-12-2064,0 0-387,-7-12-258,7 12 0</inkml:trace>
  <inkml:trace contextRef="#ctx0" brushRef="#br0" timeOffset="76752.39">9000 15963 4773,'0'0'4644,"12"3"0,-12-3-516,0 0-2709,0 0-258,14 8-387,-14-8-129,0 0-387,0 0 0,15 7-129,-15-7-258,0 0-129,13 11-645,-13-11-2064,0 0-1419,0 0-387,0 0-258</inkml:trace>
  <inkml:trace contextRef="#ctx0" brushRef="#br0" timeOffset="77051.4071">9170 15971 516,'11'0'4128,"2"8"129,-13-8-1032,14 7-645,-14-7-387,0 0-645,0 0-645,12 12-258,-12-12-129,0 0-258,0 0 0,0 0-258,12 12-387,-12-12-2709,0 0-1161,0 0-387,0 0-129</inkml:trace>
  <inkml:trace contextRef="#ctx0" brushRef="#br0" timeOffset="77308.4218">9374 15961 4128,'13'0'4515,"-13"0"0,0 0-387,0 0-2709,0 0-774,9 5-129,-9-5-129,0 0-387,10 14-2193,-10-14-1935,0 0-387,0 0-129,0 0-128</inkml:trace>
  <inkml:trace contextRef="#ctx0" brushRef="#br0" timeOffset="78171.4712">9592 15429 6063,'0'0'5160,"10"9"-129,-10-9-387,14 19-2709,-14-19-774,20 22-129,-12-8-258,8 9-387,-8-1 0,5 11-258,-3 1 0,-3 11 0,-1 0-129,-2 4 129,-4 1-129,0 1 0,-1-3 0,-8-7 0,0-2-129,-3-9-129,3-6-258,-8-11-774,14 0-3483,-9-10-129,12-3-516,-16 0-258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0:59:42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16:44.5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19454 12470 1935,'0'-12'3741,"0"12"387,0 0-774,0 0-645,-9-9-645,-4 1-258,13 8-516,-13-3-129,13 3-387,-18 0-129,18 0-129,-21 0 0,21 0-258,-24 1 0,13 3 0,-4 1-258,1 2 129,1 0 0,0 3 0,-2 1-129,5 2 0,-2 2 129,1 3-129,-1 1 0,2 2 129,-1 3-129,2 3 129,2-3-129,3 0 0,0 1 129,4-4 0,0 1-129,10-3 129,0-6 0,8-2 129,-1-1-129,8-4 0,1-5 0,2-1 129,-1 0-129,3-7 0,-3 1 0,0-2 0,-4-1 0,-2 1-129,-4 0 0,-2-1-258,-5 7-258,-10 2-774,19-5-3354,-19 5 129,0 0-387,0 0-387</inkml:trace>
  <inkml:trace contextRef="#ctx0" brushRef="#br0" timeOffset="1264.0719">20591 12170 3999,'0'0'4386,"14"-8"129,-14 8-258,15 8-2322,-15-8-516,10 19 0,-9-7-645,7 10-129,-6 2-129,5 5-129,-5 2 129,2 3-387,-4 0 258,1 1-258,-1 1 129,2-2-129,-2-3-129,1-1 129,0-6-129,1 0 0,1-8 0,0-1 129,-3-15-258,7 12 129,-7-12 0,0 0 0,5-7 0,-5-4 0,0 11 0,0-24-129,-2 10 129,-4 2 0,-1-4 129,-3 4-129,10 12 0,-23-18 0,10 8 0,-2 6 0,-1 0 0,-1 1 0,1 3 0,-1 0 0,0 0 0,1 3 0,0 3 129,0 1-129,0 3 0,3 2 129,-1 0-129,3 2 129,2 1-129,3 2 0,2 1 0,4 1 129,0-3 0,4 2 0,3-2 129,5-3-129,2-6 129,0 2 0,5-4-129,1-3 129,1-2 0,4 0-129,0-4 129,4-1-129,-4-1-129,0-1 129,-1-2-129,-3 4 0,-4-3 0,-2 2-129,-15 6-258,15-3-516,-15 3-3612,0 0-387,7 14-129,-7-14-516</inkml:trace>
  <inkml:trace contextRef="#ctx0" brushRef="#br0" timeOffset="2755.1576">22189 16795 2709,'0'0'2838,"0"0"129,0 0-516,0 0-129,0 0-258,-7-4-387,7 4-516,0 0-258,-15-10-258,3 6-258,12 4 129,-20-3-129,20 3-129,-25 0 0,11 0 129,0 5-129,-2 2-129,3-3 0,-2 0 0,2 8 0,1 1 0,0-1-129,3 1 129,1 5-129,0 1 0,2 3 0,1 1 0,3 0 129,2 3-129,0-2 129,1 5 0,7-4 0,4-1 0,2-5 0,5 0 0,0-9 0,5-3 0,1-3 0,4-3 0,0-1 129,-1-8-258,-2-1 129,1 0-258,-2 4-516,-10-10-2838,6 10-1290,-12-7-774,-9 12 0</inkml:trace>
  <inkml:trace contextRef="#ctx0" brushRef="#br0" timeOffset="3603.2061">23090 16436 1419,'13'-3'4257,"-13"3"516,0 0-516,0 0-2967,-3 12-258,3-12 0,-3 27-258,-1-8-129,4 13 129,0 2-258,2 6 129,0 1-129,6 5-129,-3 3-258,1 4 0,0-6 0,0-6-129,0-8 129,-3 4-129,0-9 0,-2-5 0,-1-6-129,2-5 0,-2 0-258,0-12-774,5 13-3225,-5-13-774,0 0 0,0 0-387</inkml:trace>
  <inkml:trace contextRef="#ctx0" brushRef="#br0" timeOffset="4208.2406">23136 16772 2709,'0'0'2580,"-12"-7"258,2-5-258,10 12-387,-19-8-516,19 8-258,-20-7-258,20 7-258,-27-2-129,12 2-129,-5 0-129,2 6 0,-3-4 0,3 8 0,-3 1-129,3 3-129,-2 1-129,4-3 129,1 5-129,2 4 0,0-1 0,7-3 0,2 2 0,4 0 129,0 1-129,7 7 129,5-5 0,5 1 0,1-5 0,6 3 0,0-9-129,2-2 0,-1-1 0,0-6 0,1-3 0,0-3 0,1-4-129,-3-1 0,2 0 0,-3-8-129,2 7-258,-5-6-774,12 10-3612,-18-7-516,4 8-258,-18 4-387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5593 1419,'68'-39'2580,"-25"13"-645,6 0-387,4-6-774,9 0 0,3-4-258,5 0 258,2-5-258,6 2-129,-5-2 129,6 0-387,-9 2 129,1-2-129,-3 7-129,-6 3 0,-3 4 0,-9 2-129,-1 6-129,-9 2-1419,-7 2-1806,1 10 0,-12-7 259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2012-12-08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customXml" Target="../ink/ink27.xml"/><Relationship Id="rId18" Type="http://schemas.openxmlformats.org/officeDocument/2006/relationships/image" Target="../media/image84.emf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81.emf"/><Relationship Id="rId17" Type="http://schemas.openxmlformats.org/officeDocument/2006/relationships/customXml" Target="../ink/ink29.xml"/><Relationship Id="rId2" Type="http://schemas.openxmlformats.org/officeDocument/2006/relationships/image" Target="../media/image2.png"/><Relationship Id="rId16" Type="http://schemas.openxmlformats.org/officeDocument/2006/relationships/image" Target="../media/image83.emf"/><Relationship Id="rId20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26.xml"/><Relationship Id="rId24" Type="http://schemas.openxmlformats.org/officeDocument/2006/relationships/image" Target="../media/image87.emf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10" Type="http://schemas.openxmlformats.org/officeDocument/2006/relationships/image" Target="../media/image79.emf"/><Relationship Id="rId19" Type="http://schemas.openxmlformats.org/officeDocument/2006/relationships/customXml" Target="../ink/ink30.xml"/><Relationship Id="rId4" Type="http://schemas.openxmlformats.org/officeDocument/2006/relationships/image" Target="../media/image76.emf"/><Relationship Id="rId9" Type="http://schemas.openxmlformats.org/officeDocument/2006/relationships/customXml" Target="../ink/ink25.xml"/><Relationship Id="rId14" Type="http://schemas.openxmlformats.org/officeDocument/2006/relationships/image" Target="../media/image82.emf"/><Relationship Id="rId22" Type="http://schemas.openxmlformats.org/officeDocument/2006/relationships/image" Target="../media/image8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9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93.emf"/><Relationship Id="rId4" Type="http://schemas.openxmlformats.org/officeDocument/2006/relationships/image" Target="../media/image89.emf"/><Relationship Id="rId9" Type="http://schemas.openxmlformats.org/officeDocument/2006/relationships/customXml" Target="../ink/ink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88.emf"/><Relationship Id="rId18" Type="http://schemas.openxmlformats.org/officeDocument/2006/relationships/customXml" Target="../ink/ink46.xml"/><Relationship Id="rId26" Type="http://schemas.openxmlformats.org/officeDocument/2006/relationships/image" Target="../media/image19.emf"/><Relationship Id="rId3" Type="http://schemas.openxmlformats.org/officeDocument/2006/relationships/image" Target="../media/image111.emf"/><Relationship Id="rId21" Type="http://schemas.openxmlformats.org/officeDocument/2006/relationships/image" Target="../media/image121.emf"/><Relationship Id="rId7" Type="http://schemas.openxmlformats.org/officeDocument/2006/relationships/image" Target="../media/image511.emf"/><Relationship Id="rId12" Type="http://schemas.openxmlformats.org/officeDocument/2006/relationships/customXml" Target="../ink/ink43.xml"/><Relationship Id="rId17" Type="http://schemas.openxmlformats.org/officeDocument/2006/relationships/image" Target="../media/image101.emf"/><Relationship Id="rId25" Type="http://schemas.openxmlformats.org/officeDocument/2006/relationships/customXml" Target="../ink/ink49.xml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710.emf"/><Relationship Id="rId24" Type="http://schemas.openxmlformats.org/officeDocument/2006/relationships/image" Target="../media/image6.png"/><Relationship Id="rId5" Type="http://schemas.openxmlformats.org/officeDocument/2006/relationships/image" Target="../media/image311.emf"/><Relationship Id="rId15" Type="http://schemas.openxmlformats.org/officeDocument/2006/relationships/image" Target="../media/image95.emf"/><Relationship Id="rId23" Type="http://schemas.openxmlformats.org/officeDocument/2006/relationships/image" Target="../media/image13.emf"/><Relationship Id="rId10" Type="http://schemas.openxmlformats.org/officeDocument/2006/relationships/customXml" Target="../ink/ink42.xml"/><Relationship Id="rId19" Type="http://schemas.openxmlformats.org/officeDocument/2006/relationships/image" Target="../media/image112.emf"/><Relationship Id="rId4" Type="http://schemas.openxmlformats.org/officeDocument/2006/relationships/customXml" Target="../ink/ink39.xml"/><Relationship Id="rId9" Type="http://schemas.openxmlformats.org/officeDocument/2006/relationships/image" Target="../media/image611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9" Type="http://schemas.openxmlformats.org/officeDocument/2006/relationships/image" Target="../media/image27.emf"/><Relationship Id="rId21" Type="http://schemas.openxmlformats.org/officeDocument/2006/relationships/image" Target="../media/image20.emf"/><Relationship Id="rId34" Type="http://schemas.openxmlformats.org/officeDocument/2006/relationships/customXml" Target="../ink/ink66.xml"/><Relationship Id="rId42" Type="http://schemas.openxmlformats.org/officeDocument/2006/relationships/customXml" Target="../ink/ink70.xml"/><Relationship Id="rId47" Type="http://schemas.openxmlformats.org/officeDocument/2006/relationships/image" Target="../media/image31.emf"/><Relationship Id="rId50" Type="http://schemas.openxmlformats.org/officeDocument/2006/relationships/customXml" Target="../ink/ink74.xml"/><Relationship Id="rId55" Type="http://schemas.openxmlformats.org/officeDocument/2006/relationships/image" Target="../media/image35.emf"/><Relationship Id="rId7" Type="http://schemas.openxmlformats.org/officeDocument/2006/relationships/image" Target="../media/image95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9" Type="http://schemas.openxmlformats.org/officeDocument/2006/relationships/image" Target="../media/image22.emf"/><Relationship Id="rId11" Type="http://schemas.openxmlformats.org/officeDocument/2006/relationships/image" Target="../media/image15.emf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37" Type="http://schemas.openxmlformats.org/officeDocument/2006/relationships/image" Target="../media/image26.emf"/><Relationship Id="rId40" Type="http://schemas.openxmlformats.org/officeDocument/2006/relationships/customXml" Target="../ink/ink69.xml"/><Relationship Id="rId45" Type="http://schemas.openxmlformats.org/officeDocument/2006/relationships/image" Target="../media/image30.emf"/><Relationship Id="rId53" Type="http://schemas.openxmlformats.org/officeDocument/2006/relationships/image" Target="../media/image34.emf"/><Relationship Id="rId58" Type="http://schemas.openxmlformats.org/officeDocument/2006/relationships/customXml" Target="../ink/ink78.xml"/><Relationship Id="rId5" Type="http://schemas.openxmlformats.org/officeDocument/2006/relationships/image" Target="../media/image611.emf"/><Relationship Id="rId19" Type="http://schemas.openxmlformats.org/officeDocument/2006/relationships/image" Target="../media/image191.emf"/><Relationship Id="rId4" Type="http://schemas.openxmlformats.org/officeDocument/2006/relationships/customXml" Target="../ink/ink51.xml"/><Relationship Id="rId9" Type="http://schemas.openxmlformats.org/officeDocument/2006/relationships/image" Target="../media/image112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511.emf"/><Relationship Id="rId30" Type="http://schemas.openxmlformats.org/officeDocument/2006/relationships/customXml" Target="../ink/ink64.xml"/><Relationship Id="rId35" Type="http://schemas.openxmlformats.org/officeDocument/2006/relationships/image" Target="../media/image25.emf"/><Relationship Id="rId43" Type="http://schemas.openxmlformats.org/officeDocument/2006/relationships/image" Target="../media/image29.emf"/><Relationship Id="rId48" Type="http://schemas.openxmlformats.org/officeDocument/2006/relationships/customXml" Target="../ink/ink73.xml"/><Relationship Id="rId56" Type="http://schemas.openxmlformats.org/officeDocument/2006/relationships/customXml" Target="../ink/ink77.xml"/><Relationship Id="rId8" Type="http://schemas.openxmlformats.org/officeDocument/2006/relationships/customXml" Target="../ink/ink53.xml"/><Relationship Id="rId51" Type="http://schemas.openxmlformats.org/officeDocument/2006/relationships/image" Target="../media/image33.emf"/><Relationship Id="rId3" Type="http://schemas.openxmlformats.org/officeDocument/2006/relationships/image" Target="../media/image111.emf"/><Relationship Id="rId12" Type="http://schemas.openxmlformats.org/officeDocument/2006/relationships/customXml" Target="../ink/ink55.xml"/><Relationship Id="rId17" Type="http://schemas.openxmlformats.org/officeDocument/2006/relationships/image" Target="../media/image18.emf"/><Relationship Id="rId25" Type="http://schemas.openxmlformats.org/officeDocument/2006/relationships/image" Target="../media/image21.emf"/><Relationship Id="rId33" Type="http://schemas.openxmlformats.org/officeDocument/2006/relationships/image" Target="../media/image24.emf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59" Type="http://schemas.openxmlformats.org/officeDocument/2006/relationships/image" Target="../media/image36.emf"/><Relationship Id="rId20" Type="http://schemas.openxmlformats.org/officeDocument/2006/relationships/customXml" Target="../ink/ink59.xml"/><Relationship Id="rId41" Type="http://schemas.openxmlformats.org/officeDocument/2006/relationships/image" Target="../media/image28.emf"/><Relationship Id="rId54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5" Type="http://schemas.openxmlformats.org/officeDocument/2006/relationships/image" Target="../media/image17.emf"/><Relationship Id="rId23" Type="http://schemas.openxmlformats.org/officeDocument/2006/relationships/image" Target="../media/image311.emf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49" Type="http://schemas.openxmlformats.org/officeDocument/2006/relationships/image" Target="../media/image32.emf"/><Relationship Id="rId57" Type="http://schemas.openxmlformats.org/officeDocument/2006/relationships/image" Target="../media/image14.emf"/><Relationship Id="rId10" Type="http://schemas.openxmlformats.org/officeDocument/2006/relationships/customXml" Target="../ink/ink54.xml"/><Relationship Id="rId31" Type="http://schemas.openxmlformats.org/officeDocument/2006/relationships/image" Target="../media/image23.emf"/><Relationship Id="rId44" Type="http://schemas.openxmlformats.org/officeDocument/2006/relationships/customXml" Target="../ink/ink71.xml"/><Relationship Id="rId52" Type="http://schemas.openxmlformats.org/officeDocument/2006/relationships/customXml" Target="../ink/ink7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3" Type="http://schemas.openxmlformats.org/officeDocument/2006/relationships/image" Target="../media/image361.emf"/><Relationship Id="rId7" Type="http://schemas.openxmlformats.org/officeDocument/2006/relationships/image" Target="../media/image38.emf"/><Relationship Id="rId2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.xml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customXml" Target="../ink/ink83.xml"/><Relationship Id="rId4" Type="http://schemas.openxmlformats.org/officeDocument/2006/relationships/customXml" Target="../ink/ink80.xml"/><Relationship Id="rId9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12" Type="http://schemas.openxmlformats.org/officeDocument/2006/relationships/customXml" Target="../ink/ink89.xml"/><Relationship Id="rId17" Type="http://schemas.openxmlformats.org/officeDocument/2006/relationships/image" Target="../media/image47.emf"/><Relationship Id="rId2" Type="http://schemas.openxmlformats.org/officeDocument/2006/relationships/customXml" Target="../ink/ink84.xml"/><Relationship Id="rId1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141.emf"/><Relationship Id="rId10" Type="http://schemas.openxmlformats.org/officeDocument/2006/relationships/customXml" Target="../ink/ink88.xml"/><Relationship Id="rId4" Type="http://schemas.openxmlformats.org/officeDocument/2006/relationships/customXml" Target="../ink/ink85.xml"/><Relationship Id="rId9" Type="http://schemas.openxmlformats.org/officeDocument/2006/relationships/image" Target="../media/image44.emf"/><Relationship Id="rId14" Type="http://schemas.openxmlformats.org/officeDocument/2006/relationships/customXml" Target="../ink/ink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9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6.xml"/><Relationship Id="rId3" Type="http://schemas.openxmlformats.org/officeDocument/2006/relationships/image" Target="../media/image510.emf"/><Relationship Id="rId7" Type="http://schemas.openxmlformats.org/officeDocument/2006/relationships/image" Target="../media/image72.emf"/><Relationship Id="rId2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11" Type="http://schemas.openxmlformats.org/officeDocument/2006/relationships/image" Target="../media/image90.emf"/><Relationship Id="rId5" Type="http://schemas.openxmlformats.org/officeDocument/2006/relationships/image" Target="../media/image610.emf"/><Relationship Id="rId10" Type="http://schemas.openxmlformats.org/officeDocument/2006/relationships/customXml" Target="../ink/ink97.xml"/><Relationship Id="rId4" Type="http://schemas.openxmlformats.org/officeDocument/2006/relationships/customXml" Target="../ink/ink94.xml"/><Relationship Id="rId9" Type="http://schemas.openxmlformats.org/officeDocument/2006/relationships/image" Target="../media/image80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106.xml"/><Relationship Id="rId26" Type="http://schemas.openxmlformats.org/officeDocument/2006/relationships/customXml" Target="../ink/ink110.xml"/><Relationship Id="rId39" Type="http://schemas.openxmlformats.org/officeDocument/2006/relationships/image" Target="../media/image61.emf"/><Relationship Id="rId21" Type="http://schemas.openxmlformats.org/officeDocument/2006/relationships/image" Target="../media/image52.emf"/><Relationship Id="rId34" Type="http://schemas.openxmlformats.org/officeDocument/2006/relationships/customXml" Target="../ink/ink114.xml"/><Relationship Id="rId42" Type="http://schemas.openxmlformats.org/officeDocument/2006/relationships/customXml" Target="../ink/ink118.xml"/><Relationship Id="rId47" Type="http://schemas.openxmlformats.org/officeDocument/2006/relationships/image" Target="../media/image65.emf"/><Relationship Id="rId50" Type="http://schemas.openxmlformats.org/officeDocument/2006/relationships/customXml" Target="../ink/ink122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9" Type="http://schemas.openxmlformats.org/officeDocument/2006/relationships/image" Target="../media/image56.emf"/><Relationship Id="rId11" Type="http://schemas.openxmlformats.org/officeDocument/2006/relationships/image" Target="../media/image470.emf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60.emf"/><Relationship Id="rId40" Type="http://schemas.openxmlformats.org/officeDocument/2006/relationships/customXml" Target="../ink/ink117.xml"/><Relationship Id="rId45" Type="http://schemas.openxmlformats.org/officeDocument/2006/relationships/image" Target="../media/image64.emf"/><Relationship Id="rId53" Type="http://schemas.openxmlformats.org/officeDocument/2006/relationships/image" Target="../media/image68.emf"/><Relationship Id="rId58" Type="http://schemas.openxmlformats.org/officeDocument/2006/relationships/customXml" Target="../ink/ink126.xml"/><Relationship Id="rId5" Type="http://schemas.openxmlformats.org/officeDocument/2006/relationships/image" Target="../media/image440.emf"/><Relationship Id="rId19" Type="http://schemas.openxmlformats.org/officeDocument/2006/relationships/image" Target="../media/image51.emf"/><Relationship Id="rId4" Type="http://schemas.openxmlformats.org/officeDocument/2006/relationships/customXml" Target="../ink/ink99.xml"/><Relationship Id="rId9" Type="http://schemas.openxmlformats.org/officeDocument/2006/relationships/image" Target="../media/image460.emf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55.emf"/><Relationship Id="rId30" Type="http://schemas.openxmlformats.org/officeDocument/2006/relationships/customXml" Target="../ink/ink112.xml"/><Relationship Id="rId35" Type="http://schemas.openxmlformats.org/officeDocument/2006/relationships/image" Target="../media/image59.emf"/><Relationship Id="rId43" Type="http://schemas.openxmlformats.org/officeDocument/2006/relationships/image" Target="../media/image63.emf"/><Relationship Id="rId48" Type="http://schemas.openxmlformats.org/officeDocument/2006/relationships/customXml" Target="../ink/ink121.xml"/><Relationship Id="rId56" Type="http://schemas.openxmlformats.org/officeDocument/2006/relationships/customXml" Target="../ink/ink125.xml"/><Relationship Id="rId8" Type="http://schemas.openxmlformats.org/officeDocument/2006/relationships/customXml" Target="../ink/ink101.xml"/><Relationship Id="rId51" Type="http://schemas.openxmlformats.org/officeDocument/2006/relationships/image" Target="../media/image67.emf"/><Relationship Id="rId3" Type="http://schemas.openxmlformats.org/officeDocument/2006/relationships/image" Target="../media/image430.emf"/><Relationship Id="rId12" Type="http://schemas.openxmlformats.org/officeDocument/2006/relationships/customXml" Target="../ink/ink103.xml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38" Type="http://schemas.openxmlformats.org/officeDocument/2006/relationships/customXml" Target="../ink/ink116.xml"/><Relationship Id="rId46" Type="http://schemas.openxmlformats.org/officeDocument/2006/relationships/customXml" Target="../ink/ink120.xml"/><Relationship Id="rId59" Type="http://schemas.openxmlformats.org/officeDocument/2006/relationships/image" Target="../media/image71.emf"/><Relationship Id="rId20" Type="http://schemas.openxmlformats.org/officeDocument/2006/relationships/customXml" Target="../ink/ink107.xml"/><Relationship Id="rId41" Type="http://schemas.openxmlformats.org/officeDocument/2006/relationships/image" Target="../media/image62.emf"/><Relationship Id="rId54" Type="http://schemas.openxmlformats.org/officeDocument/2006/relationships/customXml" Target="../ink/ink1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.xml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102.xml"/><Relationship Id="rId31" Type="http://schemas.openxmlformats.org/officeDocument/2006/relationships/image" Target="../media/image57.emf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20.emf"/><Relationship Id="rId2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5" Type="http://schemas.openxmlformats.org/officeDocument/2006/relationships/image" Target="../media/image110.emf"/><Relationship Id="rId4" Type="http://schemas.openxmlformats.org/officeDocument/2006/relationships/customXml" Target="../ink/ink1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1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8.emf"/><Relationship Id="rId18" Type="http://schemas.openxmlformats.org/officeDocument/2006/relationships/customXml" Target="../ink/ink11.xml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customXml" Target="../ink/ink8.xml"/><Relationship Id="rId17" Type="http://schemas.openxmlformats.org/officeDocument/2006/relationships/image" Target="../media/image10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image" Target="../media/image9.emf"/><Relationship Id="rId10" Type="http://schemas.openxmlformats.org/officeDocument/2006/relationships/customXml" Target="../ink/ink7.xml"/><Relationship Id="rId19" Type="http://schemas.openxmlformats.org/officeDocument/2006/relationships/image" Target="../media/image11.emf"/><Relationship Id="rId4" Type="http://schemas.openxmlformats.org/officeDocument/2006/relationships/customXml" Target="../ink/ink4.xml"/><Relationship Id="rId9" Type="http://schemas.openxmlformats.org/officeDocument/2006/relationships/image" Target="../media/image6.emf"/><Relationship Id="rId14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8.emf"/><Relationship Id="rId18" Type="http://schemas.openxmlformats.org/officeDocument/2006/relationships/customXml" Target="../ink/ink20.xml"/><Relationship Id="rId3" Type="http://schemas.openxmlformats.org/officeDocument/2006/relationships/image" Target="../media/image1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customXml" Target="../ink/ink17.xml"/><Relationship Id="rId17" Type="http://schemas.openxmlformats.org/officeDocument/2006/relationships/image" Target="../media/image10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image" Target="../media/image9.emf"/><Relationship Id="rId10" Type="http://schemas.openxmlformats.org/officeDocument/2006/relationships/customXml" Target="../ink/ink16.xml"/><Relationship Id="rId19" Type="http://schemas.openxmlformats.org/officeDocument/2006/relationships/image" Target="../media/image11.emf"/><Relationship Id="rId4" Type="http://schemas.openxmlformats.org/officeDocument/2006/relationships/customXml" Target="../ink/ink13.xml"/><Relationship Id="rId9" Type="http://schemas.openxmlformats.org/officeDocument/2006/relationships/image" Target="../media/image6.emf"/><Relationship Id="rId14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/>
              <a:t>Abstract </a:t>
            </a:r>
            <a:r>
              <a:rPr lang="en-US" dirty="0" smtClean="0"/>
              <a:t>Interpretation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Cousot</a:t>
            </a:r>
            <a:r>
              <a:rPr lang="en-US" sz="2000" dirty="0" smtClean="0"/>
              <a:t>, </a:t>
            </a:r>
            <a:r>
              <a:rPr lang="en-US" sz="2000" dirty="0" err="1" smtClean="0"/>
              <a:t>Cousot</a:t>
            </a:r>
            <a:r>
              <a:rPr lang="en-US" sz="2000" dirty="0" smtClean="0"/>
              <a:t> 1977)</a:t>
            </a:r>
            <a:br>
              <a:rPr lang="en-US" sz="2000" dirty="0" smtClean="0"/>
            </a:br>
            <a:r>
              <a:rPr lang="en-US" dirty="0" smtClean="0"/>
              <a:t>also known as</a:t>
            </a:r>
            <a:br>
              <a:rPr lang="en-US" dirty="0" smtClean="0"/>
            </a:br>
            <a:r>
              <a:rPr lang="en-US" dirty="0" smtClean="0"/>
              <a:t>Data-Flow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If-Then-Else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 </a:t>
            </a:r>
            <a:r>
              <a:rPr lang="en-US" dirty="0"/>
              <a:t>translation </a:t>
            </a:r>
            <a:r>
              <a:rPr lang="en-US" dirty="0" smtClean="0"/>
              <a:t>uses the "branch" instruction approach: have two destinations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0207" r="6326" b="7974"/>
          <a:stretch/>
        </p:blipFill>
        <p:spPr bwMode="auto">
          <a:xfrm>
            <a:off x="1998689" y="1295400"/>
            <a:ext cx="4826833" cy="25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/>
              <p14:cNvContentPartPr/>
              <p14:nvPr/>
            </p14:nvContentPartPr>
            <p14:xfrm>
              <a:off x="1649387" y="5098718"/>
              <a:ext cx="2147400" cy="7257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7867" y="5086844"/>
                <a:ext cx="2173680" cy="744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2413307" y="5927078"/>
              <a:ext cx="313560" cy="6361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1787" y="5915558"/>
                <a:ext cx="3380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5" name="Ink 2054"/>
              <p14:cNvContentPartPr/>
              <p14:nvPr/>
            </p14:nvContentPartPr>
            <p14:xfrm>
              <a:off x="2846027" y="6207878"/>
              <a:ext cx="280440" cy="233280"/>
            </p14:xfrm>
          </p:contentPart>
        </mc:Choice>
        <mc:Fallback xmlns="">
          <p:pic>
            <p:nvPicPr>
              <p:cNvPr id="2055" name="Ink 20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2707" y="6194918"/>
                <a:ext cx="302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6" name="Ink 2055"/>
              <p14:cNvContentPartPr/>
              <p14:nvPr/>
            </p14:nvContentPartPr>
            <p14:xfrm>
              <a:off x="1098947" y="5925638"/>
              <a:ext cx="771840" cy="662400"/>
            </p14:xfrm>
          </p:contentPart>
        </mc:Choice>
        <mc:Fallback xmlns="">
          <p:pic>
            <p:nvPicPr>
              <p:cNvPr id="2056" name="Ink 20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5627" y="5912678"/>
                <a:ext cx="79812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87" name="Ink 2086"/>
              <p14:cNvContentPartPr/>
              <p14:nvPr/>
            </p14:nvContentPartPr>
            <p14:xfrm>
              <a:off x="3989747" y="5482118"/>
              <a:ext cx="947880" cy="1111320"/>
            </p14:xfrm>
          </p:contentPart>
        </mc:Choice>
        <mc:Fallback xmlns="">
          <p:pic>
            <p:nvPicPr>
              <p:cNvPr id="2087" name="Ink 20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7867" y="5468798"/>
                <a:ext cx="96696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" name="Ink 2108"/>
              <p14:cNvContentPartPr/>
              <p14:nvPr/>
            </p14:nvContentPartPr>
            <p14:xfrm>
              <a:off x="7760387" y="6089798"/>
              <a:ext cx="258120" cy="232920"/>
            </p14:xfrm>
          </p:contentPart>
        </mc:Choice>
        <mc:Fallback xmlns="">
          <p:pic>
            <p:nvPicPr>
              <p:cNvPr id="2109" name="Ink 210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47067" y="6076838"/>
                <a:ext cx="2757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25" name="Ink 2124"/>
              <p14:cNvContentPartPr/>
              <p14:nvPr/>
            </p14:nvContentPartPr>
            <p14:xfrm>
              <a:off x="6618827" y="5063078"/>
              <a:ext cx="51120" cy="339480"/>
            </p14:xfrm>
          </p:contentPart>
        </mc:Choice>
        <mc:Fallback xmlns="">
          <p:pic>
            <p:nvPicPr>
              <p:cNvPr id="2125" name="Ink 21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05867" y="5051198"/>
                <a:ext cx="766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33" name="Ink 2132"/>
              <p14:cNvContentPartPr/>
              <p14:nvPr/>
            </p14:nvContentPartPr>
            <p14:xfrm>
              <a:off x="5920427" y="5961638"/>
              <a:ext cx="1427040" cy="346320"/>
            </p14:xfrm>
          </p:contentPart>
        </mc:Choice>
        <mc:Fallback xmlns="">
          <p:pic>
            <p:nvPicPr>
              <p:cNvPr id="2133" name="Ink 21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13587" y="5955158"/>
                <a:ext cx="14385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39" name="Ink 2138"/>
              <p14:cNvContentPartPr/>
              <p14:nvPr/>
            </p14:nvContentPartPr>
            <p14:xfrm>
              <a:off x="5139947" y="6141638"/>
              <a:ext cx="814680" cy="547200"/>
            </p14:xfrm>
          </p:contentPart>
        </mc:Choice>
        <mc:Fallback xmlns="">
          <p:pic>
            <p:nvPicPr>
              <p:cNvPr id="2139" name="Ink 21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26987" y="6133358"/>
                <a:ext cx="84024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41" name="Ink 2140"/>
              <p14:cNvContentPartPr/>
              <p14:nvPr/>
            </p14:nvContentPartPr>
            <p14:xfrm>
              <a:off x="5294027" y="5285198"/>
              <a:ext cx="2473920" cy="1158840"/>
            </p14:xfrm>
          </p:contentPart>
        </mc:Choice>
        <mc:Fallback xmlns="">
          <p:pic>
            <p:nvPicPr>
              <p:cNvPr id="2141" name="Ink 21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80707" y="5273318"/>
                <a:ext cx="250236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43" name="Ink 2142"/>
              <p14:cNvContentPartPr/>
              <p14:nvPr/>
            </p14:nvContentPartPr>
            <p14:xfrm>
              <a:off x="7032107" y="5710718"/>
              <a:ext cx="518400" cy="99360"/>
            </p14:xfrm>
          </p:contentPart>
        </mc:Choice>
        <mc:Fallback xmlns="">
          <p:pic>
            <p:nvPicPr>
              <p:cNvPr id="2143" name="Ink 214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2747" y="5701358"/>
                <a:ext cx="532800" cy="1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6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50844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9196" y="41148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 </a:t>
            </a:r>
            <a:r>
              <a:rPr lang="en-US" dirty="0"/>
              <a:t>translation </a:t>
            </a:r>
            <a:r>
              <a:rPr lang="en-US" dirty="0" smtClean="0"/>
              <a:t>uses the "branch" instruction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2887067" y="5486078"/>
              <a:ext cx="374400" cy="915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5187" y="5474198"/>
                <a:ext cx="39996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3224387" y="6368798"/>
              <a:ext cx="85680" cy="108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2507" y="6355478"/>
                <a:ext cx="1108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2243747" y="4751318"/>
              <a:ext cx="1227960" cy="6339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2587" y="4739805"/>
                <a:ext cx="1253520" cy="659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1253387" y="4802798"/>
              <a:ext cx="1230840" cy="1380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0067" y="4790198"/>
                <a:ext cx="1251720" cy="14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/>
              <p14:cNvContentPartPr/>
              <p14:nvPr/>
            </p14:nvContentPartPr>
            <p14:xfrm>
              <a:off x="969707" y="5842838"/>
              <a:ext cx="133200" cy="2095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5667" y="5829518"/>
                <a:ext cx="16056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6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Convert to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while (i &lt; 10) {</a:t>
            </a:r>
          </a:p>
          <a:p>
            <a:pPr marL="0" indent="0">
              <a:buNone/>
            </a:pPr>
            <a:r>
              <a:rPr lang="nn-NO" dirty="0"/>
              <a:t>  println(j);</a:t>
            </a:r>
          </a:p>
          <a:p>
            <a:pPr marL="0" indent="0">
              <a:buNone/>
            </a:pPr>
            <a:r>
              <a:rPr lang="nn-NO" dirty="0"/>
              <a:t>  i = i + 1;</a:t>
            </a:r>
          </a:p>
          <a:p>
            <a:pPr marL="0" indent="0">
              <a:buNone/>
            </a:pPr>
            <a:r>
              <a:rPr lang="nn-NO" dirty="0"/>
              <a:t>  j = j +2*i + 1;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5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while (i &lt; 10) {</a:t>
            </a:r>
          </a:p>
          <a:p>
            <a:pPr marL="0" indent="0">
              <a:buNone/>
            </a:pPr>
            <a:r>
              <a:rPr lang="nn-NO" dirty="0"/>
              <a:t>  println(j);</a:t>
            </a:r>
          </a:p>
          <a:p>
            <a:pPr marL="0" indent="0">
              <a:buNone/>
            </a:pPr>
            <a:r>
              <a:rPr lang="nn-NO" dirty="0"/>
              <a:t>  i = i + 1;</a:t>
            </a:r>
          </a:p>
          <a:p>
            <a:pPr marL="0" indent="0">
              <a:buNone/>
            </a:pPr>
            <a:r>
              <a:rPr lang="nn-NO" dirty="0"/>
              <a:t>  j = j +2*i + 1;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  <p:pic>
        <p:nvPicPr>
          <p:cNvPr id="1026" name="Picture 2" descr="CFG for Squa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28852"/>
          <a:stretch/>
        </p:blipFill>
        <p:spPr bwMode="auto">
          <a:xfrm>
            <a:off x="5029200" y="1538837"/>
            <a:ext cx="4114799" cy="51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5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Convert to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5334000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int i = n;</a:t>
            </a:r>
          </a:p>
          <a:p>
            <a:pPr marL="0" indent="0">
              <a:buNone/>
            </a:pPr>
            <a:r>
              <a:rPr lang="nn-NO" dirty="0"/>
              <a:t>while (i &gt; 1) {</a:t>
            </a:r>
          </a:p>
          <a:p>
            <a:pPr marL="0" indent="0">
              <a:buNone/>
            </a:pPr>
            <a:r>
              <a:rPr lang="nn-NO" dirty="0"/>
              <a:t>  println(i);</a:t>
            </a:r>
          </a:p>
          <a:p>
            <a:pPr marL="0" indent="0">
              <a:buNone/>
            </a:pPr>
            <a:r>
              <a:rPr lang="nn-NO" dirty="0"/>
              <a:t>  if (i % 2 == 0) {</a:t>
            </a:r>
          </a:p>
          <a:p>
            <a:pPr marL="0" indent="0">
              <a:buNone/>
            </a:pPr>
            <a:r>
              <a:rPr lang="nn-NO" dirty="0"/>
              <a:t>    i = i / 2;</a:t>
            </a:r>
          </a:p>
          <a:p>
            <a:pPr marL="0" indent="0">
              <a:buNone/>
            </a:pPr>
            <a:r>
              <a:rPr lang="nn-NO" dirty="0"/>
              <a:t>  } else {</a:t>
            </a:r>
          </a:p>
          <a:p>
            <a:pPr marL="0" indent="0">
              <a:buNone/>
            </a:pPr>
            <a:r>
              <a:rPr lang="nn-NO" dirty="0"/>
              <a:t>    i = 3*i + 1;</a:t>
            </a:r>
          </a:p>
          <a:p>
            <a:pPr marL="0" indent="0">
              <a:buNone/>
            </a:pPr>
            <a:r>
              <a:rPr lang="nn-NO" dirty="0"/>
              <a:t>  }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9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5334000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int i = n;</a:t>
            </a:r>
          </a:p>
          <a:p>
            <a:pPr marL="0" indent="0">
              <a:buNone/>
            </a:pPr>
            <a:r>
              <a:rPr lang="nn-NO" dirty="0"/>
              <a:t>while (i &gt; 1) {</a:t>
            </a:r>
          </a:p>
          <a:p>
            <a:pPr marL="0" indent="0">
              <a:buNone/>
            </a:pPr>
            <a:r>
              <a:rPr lang="nn-NO" dirty="0"/>
              <a:t>  println(i);</a:t>
            </a:r>
          </a:p>
          <a:p>
            <a:pPr marL="0" indent="0">
              <a:buNone/>
            </a:pPr>
            <a:r>
              <a:rPr lang="nn-NO" dirty="0"/>
              <a:t>  if (i % 2 == 0) {</a:t>
            </a:r>
          </a:p>
          <a:p>
            <a:pPr marL="0" indent="0">
              <a:buNone/>
            </a:pPr>
            <a:r>
              <a:rPr lang="nn-NO" dirty="0"/>
              <a:t>    i = i / 2;</a:t>
            </a:r>
          </a:p>
          <a:p>
            <a:pPr marL="0" indent="0">
              <a:buNone/>
            </a:pPr>
            <a:r>
              <a:rPr lang="nn-NO" dirty="0"/>
              <a:t>  } else {</a:t>
            </a:r>
          </a:p>
          <a:p>
            <a:pPr marL="0" indent="0">
              <a:buNone/>
            </a:pPr>
            <a:r>
              <a:rPr lang="nn-NO" dirty="0"/>
              <a:t>    i = 3*i + 1;</a:t>
            </a:r>
          </a:p>
          <a:p>
            <a:pPr marL="0" indent="0">
              <a:buNone/>
            </a:pPr>
            <a:r>
              <a:rPr lang="nn-NO" dirty="0"/>
              <a:t>  }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  <p:pic>
        <p:nvPicPr>
          <p:cNvPr id="2050" name="Picture 2" descr="Control-Flow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26202" b="8489"/>
          <a:stretch/>
        </p:blipFill>
        <p:spPr bwMode="auto">
          <a:xfrm>
            <a:off x="4267200" y="1676400"/>
            <a:ext cx="451958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0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Analysis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r>
              <a:rPr lang="en-US" dirty="0" err="1" smtClean="0"/>
              <a:t>Intepretation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Generalizes Type Inference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en-US" dirty="0" smtClean="0"/>
              <a:t>Type Inference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951288"/>
          </a:xfrm>
        </p:spPr>
        <p:txBody>
          <a:bodyPr/>
          <a:lstStyle/>
          <a:p>
            <a:r>
              <a:rPr lang="en-US" dirty="0" smtClean="0"/>
              <a:t>computes types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 rules</a:t>
            </a:r>
          </a:p>
          <a:p>
            <a:pPr lvl="1"/>
            <a:r>
              <a:rPr lang="en-US" dirty="0" smtClean="0"/>
              <a:t>can be used to compute types of expression from subtypes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types fixed for a variable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/>
          <a:lstStyle/>
          <a:p>
            <a:r>
              <a:rPr lang="en-US" dirty="0" smtClean="0"/>
              <a:t>Abstract Interpretation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32993" y="2057399"/>
            <a:ext cx="4434807" cy="3951288"/>
          </a:xfrm>
        </p:spPr>
        <p:txBody>
          <a:bodyPr/>
          <a:lstStyle/>
          <a:p>
            <a:r>
              <a:rPr lang="en-US" dirty="0" smtClean="0"/>
              <a:t>computes </a:t>
            </a:r>
            <a:r>
              <a:rPr lang="en-US" b="1" dirty="0" smtClean="0"/>
              <a:t>facts</a:t>
            </a:r>
            <a:r>
              <a:rPr lang="en-US" dirty="0" smtClean="0"/>
              <a:t> from a domain</a:t>
            </a:r>
            <a:endParaRPr lang="en-US" dirty="0"/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intervals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set of initialized variables</a:t>
            </a:r>
          </a:p>
          <a:p>
            <a:pPr lvl="1"/>
            <a:r>
              <a:rPr lang="en-US" dirty="0" smtClean="0"/>
              <a:t>set of live variables</a:t>
            </a:r>
          </a:p>
          <a:p>
            <a:r>
              <a:rPr lang="en-US" dirty="0" smtClean="0"/>
              <a:t>transfer functions</a:t>
            </a:r>
          </a:p>
          <a:p>
            <a:pPr lvl="1"/>
            <a:r>
              <a:rPr lang="en-US" dirty="0" smtClean="0"/>
              <a:t>compute facts for one program point from facts at previous program points</a:t>
            </a:r>
          </a:p>
          <a:p>
            <a:r>
              <a:rPr lang="en-US" dirty="0" smtClean="0"/>
              <a:t>facts change as the values of </a:t>
            </a:r>
            <a:r>
              <a:rPr lang="en-US" dirty="0" err="1" smtClean="0"/>
              <a:t>vars</a:t>
            </a:r>
            <a:r>
              <a:rPr lang="en-US" dirty="0" smtClean="0"/>
              <a:t> change (</a:t>
            </a:r>
            <a:r>
              <a:rPr lang="en-US" i="1" dirty="0" smtClean="0"/>
              <a:t>flow-sensitivity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63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scalac</a:t>
            </a:r>
            <a:r>
              <a:rPr lang="en-US" dirty="0" smtClean="0"/>
              <a:t> computes types. Try in REPL: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0762"/>
            <a:ext cx="5181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D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E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p = false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d = </a:t>
            </a:r>
            <a:r>
              <a:rPr lang="en-US" sz="2200" b="1" dirty="0"/>
              <a:t>new </a:t>
            </a:r>
            <a:r>
              <a:rPr lang="en-US" sz="2200" dirty="0"/>
              <a:t>D()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dirty="0"/>
              <a:t> e = </a:t>
            </a:r>
            <a:r>
              <a:rPr lang="en-US" sz="2200" b="1" dirty="0"/>
              <a:t>new </a:t>
            </a:r>
            <a:r>
              <a:rPr lang="en-US" sz="2200" dirty="0"/>
              <a:t>E()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z = </a:t>
            </a:r>
            <a:r>
              <a:rPr lang="en-US" sz="2200" b="1" dirty="0"/>
              <a:t>if </a:t>
            </a:r>
            <a:r>
              <a:rPr lang="en-US" sz="2200" dirty="0"/>
              <a:t>(p) d </a:t>
            </a:r>
            <a:r>
              <a:rPr lang="en-US" sz="2200" b="1" dirty="0"/>
              <a:t>else </a:t>
            </a:r>
            <a:r>
              <a:rPr lang="en-US" sz="2200" dirty="0"/>
              <a:t>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u = </a:t>
            </a:r>
            <a:r>
              <a:rPr lang="en-US" sz="2200" b="1" dirty="0"/>
              <a:t>if </a:t>
            </a:r>
            <a:r>
              <a:rPr lang="en-US" sz="2200" dirty="0"/>
              <a:t>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d,d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v = </a:t>
            </a:r>
            <a:r>
              <a:rPr lang="en-US" sz="2200" b="1" dirty="0"/>
              <a:t>if </a:t>
            </a:r>
            <a:r>
              <a:rPr lang="en-US" sz="2200" dirty="0"/>
              <a:t>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e,d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f1 = </a:t>
            </a:r>
            <a:r>
              <a:rPr lang="en-US" sz="2200" b="1" dirty="0"/>
              <a:t>if </a:t>
            </a:r>
            <a:r>
              <a:rPr lang="en-US" sz="2200" dirty="0"/>
              <a:t>(p) ((d1:D) =&gt; 5) </a:t>
            </a:r>
            <a:r>
              <a:rPr lang="en-US" sz="2200" b="1" dirty="0"/>
              <a:t>else </a:t>
            </a:r>
            <a:r>
              <a:rPr lang="en-US" sz="2200" dirty="0"/>
              <a:t>((e1:E) =&gt; 5)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f2 = </a:t>
            </a:r>
            <a:r>
              <a:rPr lang="en-US" sz="2200" b="1" dirty="0"/>
              <a:t>if </a:t>
            </a:r>
            <a:r>
              <a:rPr lang="en-US" sz="2200" dirty="0"/>
              <a:t>(p) ((d1:D) =&gt; d) </a:t>
            </a:r>
            <a:r>
              <a:rPr lang="en-US" sz="2200" b="1" dirty="0"/>
              <a:t>else </a:t>
            </a:r>
            <a:r>
              <a:rPr lang="en-US" sz="2200" dirty="0"/>
              <a:t>((e1:E) =&gt; e)</a:t>
            </a:r>
          </a:p>
        </p:txBody>
      </p:sp>
    </p:spTree>
    <p:extLst>
      <p:ext uri="{BB962C8B-B14F-4D97-AF65-F5344CB8AC3E}">
        <p14:creationId xmlns:p14="http://schemas.microsoft.com/office/powerpoint/2010/main" val="38377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Finds "Best Type" for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0762"/>
            <a:ext cx="8458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D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/>
              <a:t>class </a:t>
            </a:r>
            <a:r>
              <a:rPr lang="en-US" sz="2200" dirty="0"/>
              <a:t>E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p = </a:t>
            </a:r>
            <a:r>
              <a:rPr lang="en-US" sz="2200" dirty="0" smtClean="0"/>
              <a:t>false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d = </a:t>
            </a:r>
            <a:r>
              <a:rPr lang="en-US" sz="2200" b="1" dirty="0"/>
              <a:t>new </a:t>
            </a:r>
            <a:r>
              <a:rPr lang="en-US" sz="2200" dirty="0"/>
              <a:t>D</a:t>
            </a:r>
            <a:r>
              <a:rPr lang="en-US" sz="2200" dirty="0" smtClean="0"/>
              <a:t>()					//   </a:t>
            </a:r>
            <a:r>
              <a:rPr lang="en-US" sz="2200" dirty="0" smtClean="0">
                <a:solidFill>
                  <a:srgbClr val="C00000"/>
                </a:solidFill>
              </a:rPr>
              <a:t>d:D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e = </a:t>
            </a:r>
            <a:r>
              <a:rPr lang="en-US" sz="2200" b="1" dirty="0"/>
              <a:t>new </a:t>
            </a:r>
            <a:r>
              <a:rPr lang="en-US" sz="2200" dirty="0"/>
              <a:t>E</a:t>
            </a:r>
            <a:r>
              <a:rPr lang="en-US" sz="2200" dirty="0" smtClean="0"/>
              <a:t>()					//   </a:t>
            </a:r>
            <a:r>
              <a:rPr lang="en-US" sz="2200" dirty="0" smtClean="0">
                <a:solidFill>
                  <a:srgbClr val="C00000"/>
                </a:solidFill>
              </a:rPr>
              <a:t>e:E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z = </a:t>
            </a:r>
            <a:r>
              <a:rPr lang="en-US" sz="2200" b="1" dirty="0"/>
              <a:t>if</a:t>
            </a:r>
            <a:r>
              <a:rPr lang="en-US" sz="2200" dirty="0"/>
              <a:t> (p) d </a:t>
            </a:r>
            <a:r>
              <a:rPr lang="en-US" sz="2200" b="1" dirty="0"/>
              <a:t>else </a:t>
            </a:r>
            <a:r>
              <a:rPr lang="en-US" sz="2200" dirty="0" smtClean="0"/>
              <a:t>e				//   </a:t>
            </a:r>
            <a:r>
              <a:rPr lang="en-US" sz="2200" dirty="0" smtClean="0">
                <a:solidFill>
                  <a:srgbClr val="C00000"/>
                </a:solidFill>
              </a:rPr>
              <a:t>z:C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u = </a:t>
            </a:r>
            <a:r>
              <a:rPr lang="en-US" sz="2200" b="1" dirty="0"/>
              <a:t>if</a:t>
            </a:r>
            <a:r>
              <a:rPr lang="en-US" sz="2200" dirty="0"/>
              <a:t> 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d,d</a:t>
            </a:r>
            <a:r>
              <a:rPr lang="en-US" sz="2200" dirty="0" smtClean="0"/>
              <a:t>)			//   </a:t>
            </a:r>
            <a:r>
              <a:rPr lang="en-US" sz="2200" dirty="0" smtClean="0">
                <a:solidFill>
                  <a:srgbClr val="C00000"/>
                </a:solidFill>
              </a:rPr>
              <a:t>u:(D,C)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v = </a:t>
            </a:r>
            <a:r>
              <a:rPr lang="en-US" sz="2200" b="1" dirty="0"/>
              <a:t>if</a:t>
            </a:r>
            <a:r>
              <a:rPr lang="en-US" sz="2200" dirty="0"/>
              <a:t> 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e,d</a:t>
            </a:r>
            <a:r>
              <a:rPr lang="en-US" sz="2200" dirty="0" smtClean="0"/>
              <a:t>)			//   </a:t>
            </a:r>
            <a:r>
              <a:rPr lang="en-US" sz="2200" dirty="0" smtClean="0">
                <a:solidFill>
                  <a:srgbClr val="C00000"/>
                </a:solidFill>
              </a:rPr>
              <a:t>v:(C,C)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f1 = </a:t>
            </a:r>
            <a:r>
              <a:rPr lang="en-US" sz="2200" b="1" dirty="0"/>
              <a:t>if</a:t>
            </a:r>
            <a:r>
              <a:rPr lang="en-US" sz="2200" dirty="0"/>
              <a:t> (p) ((d1:D) =&gt; 5) </a:t>
            </a:r>
            <a:r>
              <a:rPr lang="en-US" sz="2200" b="1" dirty="0"/>
              <a:t>else </a:t>
            </a:r>
            <a:r>
              <a:rPr lang="en-US" sz="2200" dirty="0"/>
              <a:t>((e1:E) =&gt; 5</a:t>
            </a:r>
            <a:r>
              <a:rPr lang="en-US" sz="2200" dirty="0" smtClean="0"/>
              <a:t>)	//   </a:t>
            </a:r>
            <a:r>
              <a:rPr lang="en-US" sz="2200" dirty="0" smtClean="0">
                <a:solidFill>
                  <a:srgbClr val="C00000"/>
                </a:solidFill>
              </a:rPr>
              <a:t>f1: ((D with E) =&gt; </a:t>
            </a:r>
            <a:r>
              <a:rPr lang="en-US" sz="2200" dirty="0" err="1" smtClean="0">
                <a:solidFill>
                  <a:srgbClr val="C00000"/>
                </a:solidFill>
              </a:rPr>
              <a:t>Int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f2 = </a:t>
            </a:r>
            <a:r>
              <a:rPr lang="en-US" sz="2200" b="1" dirty="0"/>
              <a:t>if</a:t>
            </a:r>
            <a:r>
              <a:rPr lang="en-US" sz="2200" dirty="0"/>
              <a:t> (p) ((d1:D) =&gt; d) </a:t>
            </a:r>
            <a:r>
              <a:rPr lang="en-US" sz="2200" b="1" dirty="0"/>
              <a:t>else </a:t>
            </a:r>
            <a:r>
              <a:rPr lang="en-US" sz="2200" dirty="0"/>
              <a:t>((e1:E) =&gt; e</a:t>
            </a:r>
            <a:r>
              <a:rPr lang="en-US" sz="2200" dirty="0" smtClean="0"/>
              <a:t>)	//   </a:t>
            </a:r>
            <a:r>
              <a:rPr lang="en-US" sz="2200" dirty="0" smtClean="0">
                <a:solidFill>
                  <a:srgbClr val="C00000"/>
                </a:solidFill>
              </a:rPr>
              <a:t>f2: ((D with E) =&gt; C)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Data-Flow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Automatically compute information about the program</a:t>
            </a:r>
          </a:p>
          <a:p>
            <a:r>
              <a:rPr lang="en-US" dirty="0" smtClean="0"/>
              <a:t>Use it to report errors to user (like type errors)</a:t>
            </a:r>
          </a:p>
          <a:p>
            <a:r>
              <a:rPr lang="en-US" dirty="0"/>
              <a:t>Use it to optimize the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r>
              <a:rPr lang="en-US" dirty="0" smtClean="0"/>
              <a:t>Works on control-flow graphs:</a:t>
            </a:r>
            <a:br>
              <a:rPr lang="en-US" dirty="0" smtClean="0"/>
            </a:br>
            <a:r>
              <a:rPr lang="en-US" dirty="0" smtClean="0"/>
              <a:t>(like flow-charts)</a:t>
            </a:r>
          </a:p>
          <a:p>
            <a:pPr marL="0" indent="0">
              <a:buNone/>
            </a:pPr>
            <a:r>
              <a:rPr lang="en-US" b="1" dirty="0" smtClean="0"/>
              <a:t>   x = 1</a:t>
            </a:r>
            <a:br>
              <a:rPr lang="en-US" b="1" dirty="0" smtClean="0"/>
            </a:br>
            <a:r>
              <a:rPr lang="en-US" b="1" dirty="0" smtClean="0"/>
              <a:t>   while (x &lt; 10) {</a:t>
            </a:r>
            <a:br>
              <a:rPr lang="en-US" b="1" dirty="0" smtClean="0"/>
            </a:br>
            <a:r>
              <a:rPr lang="en-US" b="1" dirty="0" smtClean="0"/>
              <a:t>     x = x + 2</a:t>
            </a:r>
            <a:br>
              <a:rPr lang="en-US" b="1" dirty="0" smtClean="0"/>
            </a:br>
            <a:r>
              <a:rPr lang="en-US" b="1" dirty="0" smtClean="0"/>
              <a:t> 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0120" y="4050720"/>
              <a:ext cx="4023000" cy="2186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040" y="4041360"/>
                <a:ext cx="4040280" cy="22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677560" y="4464720"/>
              <a:ext cx="374760" cy="167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6400" y="4456080"/>
                <a:ext cx="39960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2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Subtyping Relation in this 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4415987" y="1560278"/>
              <a:ext cx="1700280" cy="584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3747" y="1548758"/>
                <a:ext cx="172404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Ink 59"/>
              <p14:cNvContentPartPr/>
              <p14:nvPr/>
            </p14:nvContentPartPr>
            <p14:xfrm>
              <a:off x="7249187" y="1647758"/>
              <a:ext cx="245520" cy="225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7307" y="1635878"/>
                <a:ext cx="266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7499747" y="2420678"/>
              <a:ext cx="185760" cy="2016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3187" y="2410238"/>
                <a:ext cx="213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Ink 64"/>
              <p14:cNvContentPartPr/>
              <p14:nvPr/>
            </p14:nvContentPartPr>
            <p14:xfrm>
              <a:off x="5850227" y="1711838"/>
              <a:ext cx="808200" cy="13662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6547" y="1701398"/>
                <a:ext cx="83232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Ink 66"/>
              <p14:cNvContentPartPr/>
              <p14:nvPr/>
            </p14:nvContentPartPr>
            <p14:xfrm>
              <a:off x="5917547" y="1271558"/>
              <a:ext cx="2342160" cy="17485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3147" y="1261838"/>
                <a:ext cx="2372040" cy="17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7" name="Ink 76"/>
              <p14:cNvContentPartPr/>
              <p14:nvPr/>
            </p14:nvContentPartPr>
            <p14:xfrm>
              <a:off x="6365747" y="1640918"/>
              <a:ext cx="152280" cy="2462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51707" y="1629398"/>
                <a:ext cx="1792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Ink 79"/>
              <p14:cNvContentPartPr/>
              <p14:nvPr/>
            </p14:nvContentPartPr>
            <p14:xfrm>
              <a:off x="2083907" y="2765918"/>
              <a:ext cx="1327680" cy="22608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8067" y="2754758"/>
                <a:ext cx="1351440" cy="22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" name="Ink 80"/>
              <p14:cNvContentPartPr/>
              <p14:nvPr/>
            </p14:nvContentPartPr>
            <p14:xfrm>
              <a:off x="3347867" y="2227718"/>
              <a:ext cx="780480" cy="3207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5267" y="2219798"/>
                <a:ext cx="806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3" name="Ink 82"/>
              <p14:cNvContentPartPr/>
              <p14:nvPr/>
            </p14:nvContentPartPr>
            <p14:xfrm>
              <a:off x="2593307" y="3762038"/>
              <a:ext cx="2868480" cy="13705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7467" y="3749438"/>
                <a:ext cx="2896200" cy="13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5" name="Ink 84"/>
              <p14:cNvContentPartPr/>
              <p14:nvPr/>
            </p14:nvContentPartPr>
            <p14:xfrm>
              <a:off x="5447387" y="3237158"/>
              <a:ext cx="803520" cy="3718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2987" y="3224198"/>
                <a:ext cx="83340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6" name="Ink 85"/>
              <p14:cNvContentPartPr/>
              <p14:nvPr/>
            </p14:nvContentPartPr>
            <p14:xfrm>
              <a:off x="569027" y="5142278"/>
              <a:ext cx="3448080" cy="1557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4627" y="5131118"/>
                <a:ext cx="3478680" cy="1578960"/>
              </a:xfrm>
              <a:prstGeom prst="rect">
                <a:avLst/>
              </a:prstGeom>
            </p:spPr>
          </p:pic>
        </mc:Fallback>
      </mc:AlternateContent>
      <p:sp>
        <p:nvSpPr>
          <p:cNvPr id="141" name="TextBox 140"/>
          <p:cNvSpPr txBox="1"/>
          <p:nvPr/>
        </p:nvSpPr>
        <p:spPr>
          <a:xfrm>
            <a:off x="3239786" y="1143000"/>
            <a:ext cx="2794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product of two graphs: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2" y="1021032"/>
            <a:ext cx="1335973" cy="24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07696" y="2765918"/>
            <a:ext cx="5549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...</a:t>
            </a:r>
            <a:endParaRPr lang="en-US" sz="3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460080" y="1603440"/>
              <a:ext cx="6087240" cy="216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7200" y="1598400"/>
                <a:ext cx="6093000" cy="21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8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Subtyping Relation in this 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4415987" y="1560278"/>
              <a:ext cx="1700280" cy="584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3747" y="1548758"/>
                <a:ext cx="172404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5850227" y="1711838"/>
              <a:ext cx="808200" cy="13662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6547" y="1701398"/>
                <a:ext cx="83232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Ink 79"/>
              <p14:cNvContentPartPr/>
              <p14:nvPr/>
            </p14:nvContentPartPr>
            <p14:xfrm>
              <a:off x="2083907" y="2765918"/>
              <a:ext cx="1327680" cy="22608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8067" y="2754758"/>
                <a:ext cx="1351440" cy="22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3" name="Ink 82"/>
              <p14:cNvContentPartPr/>
              <p14:nvPr/>
            </p14:nvContentPartPr>
            <p14:xfrm>
              <a:off x="2593307" y="3762038"/>
              <a:ext cx="2868480" cy="13705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7467" y="3749438"/>
                <a:ext cx="2896200" cy="13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5917547" y="1271558"/>
              <a:ext cx="2342160" cy="174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3147" y="1261838"/>
                <a:ext cx="2372040" cy="17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569027" y="5142278"/>
              <a:ext cx="3448080" cy="1557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627" y="5131118"/>
                <a:ext cx="3478680" cy="15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1" name="Ink 90"/>
              <p14:cNvContentPartPr/>
              <p14:nvPr/>
            </p14:nvContentPartPr>
            <p14:xfrm>
              <a:off x="3907667" y="2241758"/>
              <a:ext cx="1824480" cy="7984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04427" y="2233118"/>
                <a:ext cx="183636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3" name="Ink 92"/>
              <p14:cNvContentPartPr/>
              <p14:nvPr/>
            </p14:nvContentPartPr>
            <p14:xfrm>
              <a:off x="5041667" y="2295398"/>
              <a:ext cx="2144520" cy="7401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38067" y="2290358"/>
                <a:ext cx="2152800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5" name="Ink 94"/>
              <p14:cNvContentPartPr/>
              <p14:nvPr/>
            </p14:nvContentPartPr>
            <p14:xfrm>
              <a:off x="4547027" y="2912078"/>
              <a:ext cx="1901880" cy="74952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2707" y="2907758"/>
                <a:ext cx="19087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8" name="Ink 97"/>
              <p14:cNvContentPartPr/>
              <p14:nvPr/>
            </p14:nvContentPartPr>
            <p14:xfrm>
              <a:off x="5510387" y="2376758"/>
              <a:ext cx="428760" cy="16358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99227" y="2372438"/>
                <a:ext cx="447840" cy="16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0" name="Ink 99"/>
              <p14:cNvContentPartPr/>
              <p14:nvPr/>
            </p14:nvContentPartPr>
            <p14:xfrm>
              <a:off x="7249187" y="1647758"/>
              <a:ext cx="245520" cy="225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37307" y="1635878"/>
                <a:ext cx="266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1" name="Ink 100"/>
              <p14:cNvContentPartPr/>
              <p14:nvPr/>
            </p14:nvContentPartPr>
            <p14:xfrm>
              <a:off x="6554747" y="2440838"/>
              <a:ext cx="326160" cy="1918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1427" y="2427518"/>
                <a:ext cx="344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" name="Ink 101"/>
              <p14:cNvContentPartPr/>
              <p14:nvPr/>
            </p14:nvContentPartPr>
            <p14:xfrm>
              <a:off x="7499747" y="2420678"/>
              <a:ext cx="185760" cy="2016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83187" y="2410238"/>
                <a:ext cx="2138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" name="Ink 103"/>
              <p14:cNvContentPartPr/>
              <p14:nvPr/>
            </p14:nvContentPartPr>
            <p14:xfrm>
              <a:off x="5831507" y="3251918"/>
              <a:ext cx="419400" cy="35712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22507" y="3242558"/>
                <a:ext cx="4438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/>
              <p14:cNvContentPartPr/>
              <p14:nvPr/>
            </p14:nvContentPartPr>
            <p14:xfrm>
              <a:off x="5101787" y="3782558"/>
              <a:ext cx="2053080" cy="13129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8467" y="3775718"/>
                <a:ext cx="2082240" cy="13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6" name="Ink 105"/>
              <p14:cNvContentPartPr/>
              <p14:nvPr/>
            </p14:nvContentPartPr>
            <p14:xfrm>
              <a:off x="5942387" y="3087038"/>
              <a:ext cx="724320" cy="15170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29067" y="3075518"/>
                <a:ext cx="749160" cy="15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/>
              <p14:cNvContentPartPr/>
              <p14:nvPr/>
            </p14:nvContentPartPr>
            <p14:xfrm>
              <a:off x="7214987" y="2383598"/>
              <a:ext cx="839880" cy="16999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02387" y="2372798"/>
                <a:ext cx="864000" cy="17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k 109"/>
              <p14:cNvContentPartPr/>
              <p14:nvPr/>
            </p14:nvContentPartPr>
            <p14:xfrm>
              <a:off x="1467227" y="5558438"/>
              <a:ext cx="213840" cy="1807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54267" y="5546198"/>
                <a:ext cx="2368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" name="Ink 110"/>
              <p14:cNvContentPartPr/>
              <p14:nvPr/>
            </p14:nvContentPartPr>
            <p14:xfrm>
              <a:off x="3196667" y="5226518"/>
              <a:ext cx="2600640" cy="1337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89467" y="5211398"/>
                <a:ext cx="2622960" cy="13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5" name="Ink 114"/>
              <p14:cNvContentPartPr/>
              <p14:nvPr/>
            </p14:nvContentPartPr>
            <p14:xfrm>
              <a:off x="3285587" y="2704358"/>
              <a:ext cx="2518920" cy="13370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71187" y="2694998"/>
                <a:ext cx="2537280" cy="13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6" name="Ink 115"/>
              <p14:cNvContentPartPr/>
              <p14:nvPr/>
            </p14:nvContentPartPr>
            <p14:xfrm>
              <a:off x="5407427" y="3740798"/>
              <a:ext cx="269640" cy="29628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95907" y="3731438"/>
                <a:ext cx="29052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7" name="Ink 116"/>
              <p14:cNvContentPartPr/>
              <p14:nvPr/>
            </p14:nvContentPartPr>
            <p14:xfrm>
              <a:off x="1889147" y="4523438"/>
              <a:ext cx="3097800" cy="12560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85907" y="4511918"/>
                <a:ext cx="3111120" cy="12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8" name="Ink 117"/>
              <p14:cNvContentPartPr/>
              <p14:nvPr/>
            </p14:nvContentPartPr>
            <p14:xfrm>
              <a:off x="4153907" y="4597598"/>
              <a:ext cx="2849400" cy="11437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147427" y="4583918"/>
                <a:ext cx="2869920" cy="11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9" name="Ink 118"/>
              <p14:cNvContentPartPr/>
              <p14:nvPr/>
            </p14:nvContentPartPr>
            <p14:xfrm>
              <a:off x="2865107" y="6139478"/>
              <a:ext cx="201960" cy="18540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49267" y="6132998"/>
                <a:ext cx="226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7" name="Ink 136"/>
              <p14:cNvContentPartPr/>
              <p14:nvPr/>
            </p14:nvContentPartPr>
            <p14:xfrm>
              <a:off x="641027" y="969518"/>
              <a:ext cx="1130400" cy="3214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7347" y="963758"/>
                <a:ext cx="11563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1" name="Ink 150"/>
              <p14:cNvContentPartPr/>
              <p14:nvPr/>
            </p14:nvContentPartPr>
            <p14:xfrm>
              <a:off x="604667" y="1736318"/>
              <a:ext cx="3523680" cy="1714680"/>
            </p14:xfrm>
          </p:contentPart>
        </mc:Choice>
        <mc:Fallback xmlns="">
          <p:pic>
            <p:nvPicPr>
              <p:cNvPr id="151" name="Ink 15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9187" y="1727678"/>
                <a:ext cx="355248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7" name="Ink 156"/>
              <p14:cNvContentPartPr/>
              <p14:nvPr/>
            </p14:nvContentPartPr>
            <p14:xfrm>
              <a:off x="607907" y="1373078"/>
              <a:ext cx="717480" cy="9180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2507" y="1359038"/>
                <a:ext cx="735480" cy="9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/>
              <p14:cNvContentPartPr/>
              <p14:nvPr/>
            </p14:nvContentPartPr>
            <p14:xfrm>
              <a:off x="2525948" y="6468904"/>
              <a:ext cx="386640" cy="181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15508" y="6458464"/>
                <a:ext cx="4075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" name="Ink 10"/>
              <p14:cNvContentPartPr/>
              <p14:nvPr/>
            </p14:nvContentPartPr>
            <p14:xfrm>
              <a:off x="6603120" y="4788360"/>
              <a:ext cx="65880" cy="245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99520" y="4779000"/>
                <a:ext cx="8100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4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Upper Bound (</a:t>
            </a:r>
            <a:r>
              <a:rPr lang="en-US" dirty="0" err="1" smtClean="0"/>
              <a:t>lub</a:t>
            </a:r>
            <a:r>
              <a:rPr lang="en-US" dirty="0" smtClean="0"/>
              <a:t>, join)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692587" y="1566398"/>
              <a:ext cx="237960" cy="1881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547" y="1553798"/>
                <a:ext cx="263520" cy="19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00667" y="3551798"/>
              <a:ext cx="544680" cy="589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907" y="3537038"/>
                <a:ext cx="57420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991387" y="3602198"/>
              <a:ext cx="618840" cy="524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8067" y="3587798"/>
                <a:ext cx="644760" cy="5558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/>
          <p:cNvSpPr txBox="1"/>
          <p:nvPr/>
        </p:nvSpPr>
        <p:spPr>
          <a:xfrm>
            <a:off x="3048000" y="1662654"/>
            <a:ext cx="56884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A,B,C are all upper bounds on both D and E</a:t>
            </a:r>
          </a:p>
          <a:p>
            <a:r>
              <a:rPr lang="en-US" sz="2200" dirty="0" smtClean="0"/>
              <a:t>(they are above each of then in the picture,</a:t>
            </a:r>
          </a:p>
          <a:p>
            <a:r>
              <a:rPr lang="en-US" sz="2200" dirty="0" smtClean="0"/>
              <a:t>they are </a:t>
            </a:r>
            <a:r>
              <a:rPr lang="en-US" sz="2200" dirty="0" err="1" smtClean="0"/>
              <a:t>supertypes</a:t>
            </a:r>
            <a:r>
              <a:rPr lang="en-US" sz="2200" dirty="0" smtClean="0"/>
              <a:t> of D and </a:t>
            </a:r>
            <a:r>
              <a:rPr lang="en-US" sz="2200" dirty="0" err="1" smtClean="0"/>
              <a:t>supertypes</a:t>
            </a:r>
            <a:r>
              <a:rPr lang="en-US" sz="2200" dirty="0" smtClean="0"/>
              <a:t> of E).</a:t>
            </a:r>
          </a:p>
          <a:p>
            <a:r>
              <a:rPr lang="en-US" sz="2200" dirty="0" smtClean="0"/>
              <a:t>Among these upper bounds, C is the least one</a:t>
            </a:r>
          </a:p>
          <a:p>
            <a:r>
              <a:rPr lang="en-US" sz="2200" dirty="0" smtClean="0"/>
              <a:t>(the most specific one).</a:t>
            </a:r>
          </a:p>
          <a:p>
            <a:r>
              <a:rPr lang="en-US" sz="2200" dirty="0" smtClean="0"/>
              <a:t>We therefore say C is the </a:t>
            </a:r>
            <a:r>
              <a:rPr lang="en-US" sz="2200" b="1" dirty="0" smtClean="0"/>
              <a:t>least upper bound</a:t>
            </a:r>
            <a:r>
              <a:rPr lang="en-US" sz="2200" dirty="0" smtClean="0"/>
              <a:t>,</a:t>
            </a: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5117627" y="3998558"/>
              <a:ext cx="1851480" cy="2685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1427" y="3982718"/>
                <a:ext cx="1881720" cy="30096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/>
          <p:cNvSpPr txBox="1"/>
          <p:nvPr/>
        </p:nvSpPr>
        <p:spPr>
          <a:xfrm>
            <a:off x="457200" y="4734342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any partial order </a:t>
            </a:r>
            <a:r>
              <a:rPr lang="en-US" sz="2200" dirty="0" smtClean="0">
                <a:sym typeface="Symbol"/>
              </a:rPr>
              <a:t></a:t>
            </a:r>
            <a:r>
              <a:rPr lang="en-US" sz="2200" dirty="0" smtClean="0"/>
              <a:t>, if S is a set of elements (e.g. S={D,E}) then:</a:t>
            </a:r>
            <a:endParaRPr lang="en-US" sz="2200" dirty="0"/>
          </a:p>
          <a:p>
            <a:r>
              <a:rPr lang="en-US" sz="2200" dirty="0" smtClean="0"/>
              <a:t>  U is </a:t>
            </a:r>
            <a:r>
              <a:rPr lang="en-US" sz="2200" b="1" dirty="0" smtClean="0"/>
              <a:t>upper bound </a:t>
            </a:r>
            <a:r>
              <a:rPr lang="en-US" sz="2200" dirty="0" smtClean="0"/>
              <a:t>on S  </a:t>
            </a:r>
            <a:r>
              <a:rPr lang="en-US" sz="2200" dirty="0" err="1" smtClean="0"/>
              <a:t>iff</a:t>
            </a:r>
            <a:r>
              <a:rPr lang="en-US" sz="2200" dirty="0" smtClean="0"/>
              <a:t>   x </a:t>
            </a:r>
            <a:r>
              <a:rPr lang="en-US" sz="2200" dirty="0" smtClean="0">
                <a:sym typeface="Symbol"/>
              </a:rPr>
              <a:t> U  for every x in S.</a:t>
            </a:r>
          </a:p>
          <a:p>
            <a:r>
              <a:rPr lang="en-US" sz="2200" dirty="0" smtClean="0"/>
              <a:t> 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b="1" dirty="0" smtClean="0"/>
              <a:t>least upper bound (</a:t>
            </a:r>
            <a:r>
              <a:rPr lang="en-US" sz="2200" b="1" dirty="0" err="1" smtClean="0"/>
              <a:t>lub</a:t>
            </a:r>
            <a:r>
              <a:rPr lang="en-US" sz="2200" b="1" dirty="0" smtClean="0"/>
              <a:t>) </a:t>
            </a:r>
            <a:r>
              <a:rPr lang="en-US" sz="2200" dirty="0" smtClean="0"/>
              <a:t>of S, written U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=     S , or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=</a:t>
            </a:r>
            <a:r>
              <a:rPr lang="en-US" sz="2200" dirty="0" err="1" smtClean="0"/>
              <a:t>lub</a:t>
            </a:r>
            <a:r>
              <a:rPr lang="en-US" sz="2200" dirty="0" smtClean="0"/>
              <a:t>(S) </a:t>
            </a:r>
            <a:r>
              <a:rPr lang="en-US" sz="2200" dirty="0" err="1" smtClean="0"/>
              <a:t>iff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		U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is upper bound and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if U is any upper bound on S, then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 U</a:t>
            </a:r>
            <a:endParaRPr lang="en-US" sz="2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6477000" y="5486400"/>
              <a:ext cx="200520" cy="2538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4400" y="5475240"/>
                <a:ext cx="22788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Lower Bound (</a:t>
            </a:r>
            <a:r>
              <a:rPr lang="en-US" dirty="0" err="1" smtClean="0"/>
              <a:t>glb</a:t>
            </a:r>
            <a:r>
              <a:rPr lang="en-US" dirty="0" smtClean="0"/>
              <a:t>, meet)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34342"/>
            <a:ext cx="86004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 any partial order </a:t>
            </a:r>
            <a:r>
              <a:rPr lang="en-US" sz="2200" dirty="0" smtClean="0">
                <a:sym typeface="Symbol"/>
              </a:rPr>
              <a:t></a:t>
            </a:r>
            <a:r>
              <a:rPr lang="en-US" sz="2200" dirty="0" smtClean="0"/>
              <a:t>, if S is a set of elements (e.g. S={D,E}) then:</a:t>
            </a:r>
            <a:endParaRPr lang="en-US" sz="2200" dirty="0"/>
          </a:p>
          <a:p>
            <a:r>
              <a:rPr lang="en-US" sz="2200" dirty="0" smtClean="0"/>
              <a:t>  L is </a:t>
            </a:r>
            <a:r>
              <a:rPr lang="en-US" sz="2200" b="1" dirty="0" smtClean="0"/>
              <a:t>lower bound </a:t>
            </a:r>
            <a:r>
              <a:rPr lang="en-US" sz="2200" dirty="0" smtClean="0"/>
              <a:t>on S  </a:t>
            </a:r>
            <a:r>
              <a:rPr lang="en-US" sz="2200" dirty="0" err="1" smtClean="0"/>
              <a:t>iff</a:t>
            </a:r>
            <a:r>
              <a:rPr lang="en-US" sz="2200" dirty="0" smtClean="0"/>
              <a:t>   L </a:t>
            </a:r>
            <a:r>
              <a:rPr lang="en-US" sz="2200" dirty="0">
                <a:sym typeface="Symbol"/>
              </a:rPr>
              <a:t> </a:t>
            </a:r>
            <a:r>
              <a:rPr lang="en-US" sz="2200" dirty="0" smtClean="0"/>
              <a:t>x</a:t>
            </a:r>
            <a:r>
              <a:rPr lang="en-US" sz="2200" dirty="0" smtClean="0">
                <a:sym typeface="Symbol"/>
              </a:rPr>
              <a:t> for every x in S.</a:t>
            </a:r>
          </a:p>
          <a:p>
            <a:r>
              <a:rPr lang="en-US" sz="2200" dirty="0" smtClean="0"/>
              <a:t> 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b="1" dirty="0" smtClean="0"/>
              <a:t>greatest upper bound (</a:t>
            </a:r>
            <a:r>
              <a:rPr lang="en-US" sz="2200" b="1" dirty="0" err="1" smtClean="0"/>
              <a:t>glb</a:t>
            </a:r>
            <a:r>
              <a:rPr lang="en-US" sz="2200" b="1" dirty="0" smtClean="0"/>
              <a:t>) </a:t>
            </a:r>
            <a:r>
              <a:rPr lang="en-US" sz="2200" dirty="0" smtClean="0"/>
              <a:t>of S, written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=   S, or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=</a:t>
            </a:r>
            <a:r>
              <a:rPr lang="en-US" sz="2200" dirty="0" err="1" smtClean="0"/>
              <a:t>glb</a:t>
            </a:r>
            <a:r>
              <a:rPr lang="en-US" sz="2200" dirty="0" smtClean="0"/>
              <a:t>(S),</a:t>
            </a:r>
            <a:r>
              <a:rPr lang="en-US" sz="2200" baseline="-25000" dirty="0" smtClean="0"/>
              <a:t> </a:t>
            </a:r>
            <a:r>
              <a:rPr lang="en-US" sz="2200" dirty="0" err="1" smtClean="0"/>
              <a:t>iff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		m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is upper bound and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if m is any upper bound on S, then m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 m</a:t>
            </a:r>
            <a:endParaRPr lang="en-US" sz="2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692627" y="5523518"/>
              <a:ext cx="164520" cy="230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0387" y="5512718"/>
                <a:ext cx="1890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2521080" y="1524000"/>
              <a:ext cx="222120" cy="268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7040" y="1508880"/>
                <a:ext cx="2448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2137680" y="1978680"/>
              <a:ext cx="314640" cy="260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4360" y="1970760"/>
                <a:ext cx="3358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2706347" y="3265238"/>
              <a:ext cx="0" cy="72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Ink 110"/>
              <p14:cNvContentPartPr/>
              <p14:nvPr/>
            </p14:nvContentPartPr>
            <p14:xfrm>
              <a:off x="723827" y="1642440"/>
              <a:ext cx="3256920" cy="2621438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227" y="1628400"/>
                <a:ext cx="3279240" cy="2651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" name="Ink 148"/>
              <p14:cNvContentPartPr/>
              <p14:nvPr/>
            </p14:nvContentPartPr>
            <p14:xfrm>
              <a:off x="1821467" y="2789318"/>
              <a:ext cx="126720" cy="107388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3547" y="2777438"/>
                <a:ext cx="138240" cy="1089360"/>
              </a:xfrm>
              <a:prstGeom prst="rect">
                <a:avLst/>
              </a:prstGeom>
            </p:spPr>
          </p:pic>
        </mc:Fallback>
      </mc:AlternateContent>
      <p:sp>
        <p:nvSpPr>
          <p:cNvPr id="150" name="TextBox 149"/>
          <p:cNvSpPr txBox="1"/>
          <p:nvPr/>
        </p:nvSpPr>
        <p:spPr>
          <a:xfrm>
            <a:off x="3124200" y="1600200"/>
            <a:ext cx="57828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 the presence of traits or interfaces, there are </a:t>
            </a:r>
            <a:br>
              <a:rPr lang="en-US" sz="2200" dirty="0" smtClean="0"/>
            </a:br>
            <a:r>
              <a:rPr lang="en-US" sz="2200" dirty="0" smtClean="0"/>
              <a:t>multiple types that are subtypes of both D and E.</a:t>
            </a:r>
            <a:br>
              <a:rPr lang="en-US" sz="2200" dirty="0" smtClean="0"/>
            </a:br>
            <a:r>
              <a:rPr lang="en-US" sz="2200" dirty="0" smtClean="0"/>
              <a:t>The type (D with E) is the largest of them.</a:t>
            </a: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679587" y="3746198"/>
              <a:ext cx="1065960" cy="34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65547" y="3725678"/>
                <a:ext cx="109728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6564107" y="3725318"/>
              <a:ext cx="203040" cy="33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827" y="3704438"/>
                <a:ext cx="23724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3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lub</a:t>
            </a:r>
            <a:r>
              <a:rPr lang="en-US" dirty="0" smtClean="0"/>
              <a:t> and </a:t>
            </a:r>
            <a:r>
              <a:rPr lang="en-US" dirty="0" err="1" smtClean="0"/>
              <a:t>glb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tuple and function types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/>
              <p14:cNvContentPartPr/>
              <p14:nvPr/>
            </p14:nvContentPartPr>
            <p14:xfrm>
              <a:off x="457200" y="1983960"/>
              <a:ext cx="8318880" cy="25880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880" y="1971360"/>
                <a:ext cx="8346600" cy="26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2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54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Partial order</a:t>
            </a:r>
            <a:r>
              <a:rPr lang="en-US" dirty="0" smtClean="0"/>
              <a:t>: binary relation </a:t>
            </a:r>
            <a:r>
              <a:rPr lang="en-US" dirty="0" smtClean="0">
                <a:sym typeface="Symbol"/>
              </a:rPr>
              <a:t> (subset of some D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which is</a:t>
            </a:r>
            <a:endParaRPr lang="en-US" dirty="0" smtClean="0"/>
          </a:p>
          <a:p>
            <a:pPr lvl="1"/>
            <a:r>
              <a:rPr lang="en-US" dirty="0" smtClean="0"/>
              <a:t>reflexive: x </a:t>
            </a:r>
            <a:r>
              <a:rPr lang="en-US" dirty="0" smtClean="0">
                <a:sym typeface="Symbol"/>
              </a:rPr>
              <a:t> x</a:t>
            </a:r>
            <a:endParaRPr lang="en-US" dirty="0" smtClean="0"/>
          </a:p>
          <a:p>
            <a:pPr lvl="1"/>
            <a:r>
              <a:rPr lang="en-US" dirty="0" smtClean="0"/>
              <a:t>anti-symmetric: </a:t>
            </a:r>
            <a:r>
              <a:rPr lang="en-US" dirty="0" err="1"/>
              <a:t>x</a:t>
            </a:r>
            <a:r>
              <a:rPr lang="en-US" dirty="0" err="1">
                <a:sym typeface="Symbol"/>
              </a:rPr>
              <a:t></a:t>
            </a:r>
            <a:r>
              <a:rPr lang="en-US" dirty="0" err="1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/\ </a:t>
            </a:r>
            <a:r>
              <a:rPr lang="en-US" dirty="0" err="1" smtClean="0">
                <a:sym typeface="Symbol"/>
              </a:rPr>
              <a:t>yx</a:t>
            </a:r>
            <a:r>
              <a:rPr lang="en-US" dirty="0" smtClean="0">
                <a:sym typeface="Symbol"/>
              </a:rPr>
              <a:t> -&gt; x=y</a:t>
            </a:r>
            <a:endParaRPr lang="en-US" dirty="0" smtClean="0"/>
          </a:p>
          <a:p>
            <a:pPr lvl="1"/>
            <a:r>
              <a:rPr lang="en-US" dirty="0" smtClean="0"/>
              <a:t>transitive:   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/>
              </a:rPr>
              <a:t>y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/\ </a:t>
            </a:r>
            <a:r>
              <a:rPr lang="en-US" dirty="0" err="1" smtClean="0">
                <a:sym typeface="Symbol"/>
              </a:rPr>
              <a:t>yz</a:t>
            </a:r>
            <a:r>
              <a:rPr lang="en-US" dirty="0" smtClean="0">
                <a:sym typeface="Symbol"/>
              </a:rPr>
              <a:t>  -&gt;  </a:t>
            </a:r>
            <a:r>
              <a:rPr lang="en-US" dirty="0" err="1" smtClean="0">
                <a:sym typeface="Symbol"/>
              </a:rPr>
              <a:t>xz</a:t>
            </a: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b="1" dirty="0" smtClean="0"/>
              <a:t>Lattice </a:t>
            </a:r>
            <a:r>
              <a:rPr lang="en-US" dirty="0" smtClean="0"/>
              <a:t>is a partial order in which every </a:t>
            </a:r>
            <a:br>
              <a:rPr lang="en-US" dirty="0" smtClean="0"/>
            </a:br>
            <a:r>
              <a:rPr lang="en-US" b="1" dirty="0" smtClean="0"/>
              <a:t>two-element </a:t>
            </a:r>
            <a:r>
              <a:rPr lang="en-US" dirty="0" smtClean="0"/>
              <a:t>set has</a:t>
            </a:r>
            <a:r>
              <a:rPr lang="en-US" b="1" dirty="0" smtClean="0"/>
              <a:t> </a:t>
            </a:r>
            <a:r>
              <a:rPr lang="en-US" b="1" dirty="0" err="1" smtClean="0"/>
              <a:t>lub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glb</a:t>
            </a:r>
            <a:endParaRPr lang="en-US" b="1" dirty="0" smtClean="0"/>
          </a:p>
          <a:p>
            <a:r>
              <a:rPr lang="en-US" dirty="0" smtClean="0"/>
              <a:t>Lemma: if (D,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) is lattice and D is finite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dirty="0" err="1" smtClean="0"/>
              <a:t>lub</a:t>
            </a:r>
            <a:r>
              <a:rPr lang="en-US" dirty="0" smtClean="0"/>
              <a:t> and </a:t>
            </a:r>
            <a:r>
              <a:rPr lang="en-US" dirty="0" err="1" smtClean="0"/>
              <a:t>glb</a:t>
            </a:r>
            <a:r>
              <a:rPr lang="en-US" dirty="0" smtClean="0"/>
              <a:t> exist for every finite set</a:t>
            </a:r>
          </a:p>
        </p:txBody>
      </p:sp>
    </p:spTree>
    <p:extLst>
      <p:ext uri="{BB962C8B-B14F-4D97-AF65-F5344CB8AC3E}">
        <p14:creationId xmlns:p14="http://schemas.microsoft.com/office/powerpoint/2010/main" val="19393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Why Lemma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lub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,lub(x</a:t>
            </a:r>
            <a:r>
              <a:rPr lang="en-US" baseline="-25000" dirty="0" smtClean="0"/>
              <a:t>2</a:t>
            </a:r>
            <a:r>
              <a:rPr lang="en-US" dirty="0" smtClean="0"/>
              <a:t>,...,</a:t>
            </a:r>
            <a:r>
              <a:rPr lang="en-US" dirty="0" err="1" smtClean="0"/>
              <a:t>lub</a:t>
            </a:r>
            <a:r>
              <a:rPr lang="en-US" dirty="0" smtClean="0"/>
              <a:t>(x</a:t>
            </a:r>
            <a:r>
              <a:rPr lang="en-US" baseline="-25000" dirty="0" smtClean="0"/>
              <a:t>n-1</a:t>
            </a:r>
            <a:r>
              <a:rPr lang="en-US" dirty="0" smtClean="0"/>
              <a:t>,x</a:t>
            </a:r>
            <a:r>
              <a:rPr lang="en-US" baseline="-25000" dirty="0" smtClean="0"/>
              <a:t>n</a:t>
            </a:r>
            <a:r>
              <a:rPr lang="en-US" dirty="0" smtClean="0"/>
              <a:t>)))   is  </a:t>
            </a:r>
            <a:r>
              <a:rPr lang="en-US" dirty="0" err="1" smtClean="0"/>
              <a:t>lub</a:t>
            </a:r>
            <a:r>
              <a:rPr lang="en-US" dirty="0" smtClean="0"/>
              <a:t>({x</a:t>
            </a:r>
            <a:r>
              <a:rPr lang="en-US" baseline="-25000" dirty="0" smtClean="0"/>
              <a:t>1</a:t>
            </a:r>
            <a:r>
              <a:rPr lang="en-US" dirty="0" smtClean="0"/>
              <a:t>,...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}) </a:t>
            </a:r>
          </a:p>
          <a:p>
            <a:r>
              <a:rPr lang="en-US" dirty="0" err="1" smtClean="0"/>
              <a:t>glb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,glb(x</a:t>
            </a:r>
            <a:r>
              <a:rPr lang="en-US" baseline="-25000" dirty="0" smtClean="0"/>
              <a:t>2</a:t>
            </a:r>
            <a:r>
              <a:rPr lang="en-US" dirty="0" smtClean="0"/>
              <a:t>,...,</a:t>
            </a:r>
            <a:r>
              <a:rPr lang="en-US" dirty="0" err="1" smtClean="0"/>
              <a:t>glb</a:t>
            </a:r>
            <a:r>
              <a:rPr lang="en-US" dirty="0" smtClean="0"/>
              <a:t>(x</a:t>
            </a:r>
            <a:r>
              <a:rPr lang="en-US" baseline="-25000" dirty="0" smtClean="0"/>
              <a:t>n-1</a:t>
            </a:r>
            <a:r>
              <a:rPr lang="en-US" dirty="0" smtClean="0"/>
              <a:t>,x</a:t>
            </a:r>
            <a:r>
              <a:rPr lang="en-US" baseline="-25000" dirty="0" smtClean="0"/>
              <a:t>n</a:t>
            </a:r>
            <a:r>
              <a:rPr lang="en-US" dirty="0"/>
              <a:t>)))   is  </a:t>
            </a:r>
            <a:r>
              <a:rPr lang="en-US" dirty="0" err="1" smtClean="0"/>
              <a:t>glb</a:t>
            </a:r>
            <a:r>
              <a:rPr lang="en-US" dirty="0" smtClean="0"/>
              <a:t>({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,...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}) </a:t>
            </a:r>
          </a:p>
          <a:p>
            <a:r>
              <a:rPr lang="en-US" dirty="0" err="1" smtClean="0"/>
              <a:t>lub</a:t>
            </a:r>
            <a:r>
              <a:rPr lang="en-US" dirty="0" smtClean="0"/>
              <a:t> of all elements in D is maximum of D</a:t>
            </a:r>
          </a:p>
          <a:p>
            <a:pPr lvl="1"/>
            <a:r>
              <a:rPr lang="en-US" dirty="0" smtClean="0"/>
              <a:t>by definition, </a:t>
            </a:r>
            <a:r>
              <a:rPr lang="en-US" dirty="0" err="1" smtClean="0"/>
              <a:t>glb</a:t>
            </a:r>
            <a:r>
              <a:rPr lang="en-US" dirty="0" smtClean="0"/>
              <a:t>({}) is the maximum of D</a:t>
            </a:r>
          </a:p>
          <a:p>
            <a:r>
              <a:rPr lang="en-US" dirty="0" err="1" smtClean="0"/>
              <a:t>glb</a:t>
            </a:r>
            <a:r>
              <a:rPr lang="en-US" dirty="0" smtClean="0"/>
              <a:t> of all </a:t>
            </a:r>
            <a:r>
              <a:rPr lang="en-US" dirty="0"/>
              <a:t>elements in D is </a:t>
            </a:r>
            <a:r>
              <a:rPr lang="en-US" dirty="0" smtClean="0"/>
              <a:t>minimum of D</a:t>
            </a:r>
          </a:p>
          <a:p>
            <a:pPr lvl="1"/>
            <a:r>
              <a:rPr lang="en-US" dirty="0" smtClean="0"/>
              <a:t>by definition, </a:t>
            </a:r>
            <a:r>
              <a:rPr lang="en-US" dirty="0" err="1" smtClean="0"/>
              <a:t>lub</a:t>
            </a:r>
            <a:r>
              <a:rPr lang="en-US" dirty="0" smtClean="0"/>
              <a:t>({}) is the minimum of 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Partial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/>
              <a:t>If the domain is finite, then partial order can be represented by directed graphs</a:t>
            </a:r>
          </a:p>
          <a:p>
            <a:pPr lvl="1"/>
            <a:r>
              <a:rPr lang="en-US" dirty="0" smtClean="0"/>
              <a:t>if x </a:t>
            </a:r>
            <a:r>
              <a:rPr lang="en-US" dirty="0" smtClean="0">
                <a:sym typeface="Symbol"/>
              </a:rPr>
              <a:t> y then draw edge from x to y</a:t>
            </a:r>
          </a:p>
          <a:p>
            <a:r>
              <a:rPr lang="en-US" dirty="0" smtClean="0">
                <a:sym typeface="Symbol"/>
              </a:rPr>
              <a:t>For partial order, no need to draw </a:t>
            </a:r>
            <a:r>
              <a:rPr lang="en-US" dirty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z if</a:t>
            </a:r>
            <a:br>
              <a:rPr lang="en-US" dirty="0" smtClean="0">
                <a:sym typeface="Symbol"/>
              </a:rPr>
            </a:br>
            <a:r>
              <a:rPr lang="en-US" dirty="0" smtClean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y and y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z. So we only draw non-transitive edges</a:t>
            </a:r>
          </a:p>
          <a:p>
            <a:r>
              <a:rPr lang="en-US" dirty="0" smtClean="0">
                <a:sym typeface="Symbol"/>
              </a:rPr>
              <a:t>Also, because always </a:t>
            </a:r>
            <a:r>
              <a:rPr lang="en-US" dirty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x , we do not draw those self loops</a:t>
            </a:r>
          </a:p>
          <a:p>
            <a:r>
              <a:rPr lang="en-US" dirty="0" smtClean="0">
                <a:sym typeface="Symbol"/>
              </a:rPr>
              <a:t>Note that the resulting graph is acyclic: if we had a cycle, the elements must to be </a:t>
            </a:r>
            <a:r>
              <a:rPr lang="en-US" dirty="0">
                <a:sym typeface="Symbol"/>
              </a:rPr>
              <a:t>e</a:t>
            </a:r>
            <a:r>
              <a:rPr lang="en-US" dirty="0" smtClean="0">
                <a:sym typeface="Symbol"/>
              </a:rPr>
              <a:t>qual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7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Abstract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Abstract Domain</a:t>
            </a:r>
            <a:r>
              <a:rPr lang="en-US" dirty="0" smtClean="0"/>
              <a:t> D (elements are data-flow </a:t>
            </a:r>
            <a:r>
              <a:rPr lang="en-US" b="1" dirty="0"/>
              <a:t>f</a:t>
            </a:r>
            <a:r>
              <a:rPr lang="en-US" b="1" dirty="0" smtClean="0"/>
              <a:t>acts</a:t>
            </a:r>
            <a:r>
              <a:rPr lang="en-US" dirty="0" smtClean="0"/>
              <a:t>), describing which information to compute, e.g.</a:t>
            </a:r>
          </a:p>
          <a:p>
            <a:pPr lvl="1"/>
            <a:r>
              <a:rPr lang="en-US" dirty="0"/>
              <a:t>inferred types for each variable: x:C, </a:t>
            </a:r>
            <a:r>
              <a:rPr lang="en-US" dirty="0" smtClean="0"/>
              <a:t>y:D</a:t>
            </a:r>
          </a:p>
          <a:p>
            <a:pPr lvl="1"/>
            <a:r>
              <a:rPr lang="en-US" dirty="0" smtClean="0"/>
              <a:t>interval for each variable   x:[a,b], y:[a’,b’]</a:t>
            </a:r>
          </a:p>
          <a:p>
            <a:pPr marL="0" indent="0">
              <a:buNone/>
            </a:pPr>
            <a:r>
              <a:rPr lang="en-US" b="1" dirty="0" smtClean="0"/>
              <a:t>Transfer Functions</a:t>
            </a:r>
            <a:r>
              <a:rPr lang="en-US" dirty="0" smtClean="0"/>
              <a:t>, [[</a:t>
            </a:r>
            <a:r>
              <a:rPr lang="en-US" b="1" dirty="0" err="1" smtClean="0"/>
              <a:t>st</a:t>
            </a:r>
            <a:r>
              <a:rPr lang="en-US" dirty="0" smtClean="0"/>
              <a:t>]] for each statement </a:t>
            </a:r>
            <a:r>
              <a:rPr lang="en-US" b="1" dirty="0" err="1" smtClean="0"/>
              <a:t>st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how this statement affects the facts</a:t>
            </a:r>
          </a:p>
          <a:p>
            <a:pPr lvl="1"/>
            <a:r>
              <a:rPr lang="en-US" dirty="0" smtClean="0"/>
              <a:t>Example: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77360" y="4799640"/>
              <a:ext cx="34560" cy="116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760" y="4797120"/>
                <a:ext cx="5868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18680" y="4389960"/>
              <a:ext cx="3915720" cy="193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7160" y="4375560"/>
                <a:ext cx="394020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22520" y="5029200"/>
              <a:ext cx="3311280" cy="779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920" y="5018400"/>
                <a:ext cx="33382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482900" y="61030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80020" y="60742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6906600" y="4378320"/>
              <a:ext cx="1470600" cy="1791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2560" y="4368600"/>
                <a:ext cx="1490760" cy="18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5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Domain of Intervals [</a:t>
            </a:r>
            <a:r>
              <a:rPr lang="en-US" sz="3200" b="1" dirty="0" err="1" smtClean="0"/>
              <a:t>a,b</a:t>
            </a:r>
            <a:r>
              <a:rPr lang="en-US" sz="3200" b="1" dirty="0" smtClean="0"/>
              <a:t>] where</a:t>
            </a:r>
            <a:br>
              <a:rPr lang="en-US" sz="3200" b="1" dirty="0" smtClean="0"/>
            </a:br>
            <a:r>
              <a:rPr lang="en-US" sz="3200" b="1" dirty="0" err="1">
                <a:solidFill>
                  <a:prstClr val="black"/>
                </a:solidFill>
              </a:rPr>
              <a:t>a,b</a:t>
            </a:r>
            <a:r>
              <a:rPr lang="en-US" sz="3200" b="1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3200" b="1" dirty="0" smtClean="0">
                <a:solidFill>
                  <a:prstClr val="black"/>
                </a:solidFill>
              </a:rPr>
              <a:t>{-M,-127,0,127,M-1</a:t>
            </a:r>
            <a:r>
              <a:rPr lang="en-US" sz="3200" b="1" dirty="0">
                <a:solidFill>
                  <a:prstClr val="black"/>
                </a:solidFill>
              </a:rPr>
              <a:t>}</a:t>
            </a:r>
            <a:endParaRPr lang="en-US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27160" y="1778040"/>
              <a:ext cx="457560" cy="23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280" y="1775520"/>
                <a:ext cx="462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1680" y="1745280"/>
              <a:ext cx="611640" cy="23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8440" y="1742040"/>
                <a:ext cx="61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564520" y="2018520"/>
              <a:ext cx="1297800" cy="28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2640" y="2005560"/>
                <a:ext cx="13226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803240" y="2485440"/>
              <a:ext cx="342720" cy="26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720" y="2478960"/>
                <a:ext cx="349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178440" y="2477160"/>
              <a:ext cx="388440" cy="202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5560" y="2474280"/>
                <a:ext cx="393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850280" y="2398320"/>
              <a:ext cx="562320" cy="33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7760" y="2394360"/>
                <a:ext cx="568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6504480" y="2347200"/>
              <a:ext cx="301320" cy="24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0880" y="2343600"/>
                <a:ext cx="308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6338880" y="2749680"/>
              <a:ext cx="1064160" cy="257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640" y="2737080"/>
                <a:ext cx="1089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630080" y="5916960"/>
              <a:ext cx="2367360" cy="51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7200" y="5909040"/>
                <a:ext cx="23742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3359160" y="5877360"/>
              <a:ext cx="747720" cy="50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6280" y="5870520"/>
                <a:ext cx="7545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4176360" y="5839200"/>
              <a:ext cx="35640" cy="45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7720" y="5831280"/>
                <a:ext cx="50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4364280" y="5764320"/>
              <a:ext cx="937440" cy="675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7800" y="5754600"/>
                <a:ext cx="95292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070520" y="6428160"/>
              <a:ext cx="160920" cy="16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8280" y="6417000"/>
                <a:ext cx="176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4483800" y="5756400"/>
              <a:ext cx="2644920" cy="757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79480" y="5745960"/>
                <a:ext cx="26535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1370160" y="3292560"/>
              <a:ext cx="149880" cy="415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0432" y="3287160"/>
                <a:ext cx="163931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/>
              <p14:cNvContentPartPr/>
              <p14:nvPr/>
            </p14:nvContentPartPr>
            <p14:xfrm>
              <a:off x="4542600" y="3209500"/>
              <a:ext cx="403920" cy="2869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9360" y="3206260"/>
                <a:ext cx="415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5556000" y="3167740"/>
              <a:ext cx="594000" cy="407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52760" y="3158020"/>
                <a:ext cx="6066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6888720" y="3143260"/>
              <a:ext cx="241560" cy="460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1520" y="3138580"/>
                <a:ext cx="2559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/>
              <p14:cNvContentPartPr/>
              <p14:nvPr/>
            </p14:nvContentPartPr>
            <p14:xfrm>
              <a:off x="1247160" y="4326940"/>
              <a:ext cx="41040" cy="11390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36720" y="4321540"/>
                <a:ext cx="5508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/>
              <p14:cNvContentPartPr/>
              <p14:nvPr/>
            </p14:nvContentPartPr>
            <p14:xfrm>
              <a:off x="3343680" y="3293640"/>
              <a:ext cx="293880" cy="338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34676" y="3281400"/>
                <a:ext cx="307205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/>
              <p14:cNvContentPartPr/>
              <p14:nvPr/>
            </p14:nvContentPartPr>
            <p14:xfrm>
              <a:off x="7240080" y="4230460"/>
              <a:ext cx="46440" cy="957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0000" y="4226500"/>
                <a:ext cx="6228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/>
              <p14:cNvContentPartPr/>
              <p14:nvPr/>
            </p14:nvContentPartPr>
            <p14:xfrm>
              <a:off x="1179000" y="1543320"/>
              <a:ext cx="3491760" cy="16125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7840" y="1535039"/>
                <a:ext cx="3515521" cy="163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/>
              <p14:cNvContentPartPr/>
              <p14:nvPr/>
            </p14:nvContentPartPr>
            <p14:xfrm>
              <a:off x="677160" y="3697200"/>
              <a:ext cx="8617800" cy="2250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360" y="3681000"/>
                <a:ext cx="863148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/>
              <p14:cNvContentPartPr/>
              <p14:nvPr/>
            </p14:nvContentPartPr>
            <p14:xfrm>
              <a:off x="1803360" y="4333780"/>
              <a:ext cx="778680" cy="1011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96880" y="4327300"/>
                <a:ext cx="79272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/>
              <p14:cNvContentPartPr/>
              <p14:nvPr/>
            </p14:nvContentPartPr>
            <p14:xfrm>
              <a:off x="2991720" y="4265380"/>
              <a:ext cx="35640" cy="1103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0920" y="4261420"/>
                <a:ext cx="514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/>
              <p14:cNvContentPartPr/>
              <p14:nvPr/>
            </p14:nvContentPartPr>
            <p14:xfrm>
              <a:off x="3430560" y="4178980"/>
              <a:ext cx="691560" cy="112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800" y="4175380"/>
                <a:ext cx="70776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4314360" y="4183300"/>
              <a:ext cx="645480" cy="1218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01760" y="4179700"/>
                <a:ext cx="6634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/>
              <p14:cNvContentPartPr/>
              <p14:nvPr/>
            </p14:nvContentPartPr>
            <p14:xfrm>
              <a:off x="5423160" y="4164220"/>
              <a:ext cx="44280" cy="1098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3800" y="4158820"/>
                <a:ext cx="6408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/>
              <p14:cNvContentPartPr/>
              <p14:nvPr/>
            </p14:nvContentPartPr>
            <p14:xfrm>
              <a:off x="5799720" y="4149460"/>
              <a:ext cx="1001880" cy="1069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96120" y="4137940"/>
                <a:ext cx="1012320" cy="10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2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Constant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 a, b, step, 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boolean</a:t>
            </a:r>
            <a:r>
              <a:rPr lang="en-US" sz="1800" dirty="0"/>
              <a:t> c;</a:t>
            </a:r>
          </a:p>
          <a:p>
            <a:pPr marL="0" indent="0">
              <a:buNone/>
            </a:pPr>
            <a:r>
              <a:rPr lang="en-US" sz="1800" dirty="0"/>
              <a:t>  a = 0;</a:t>
            </a:r>
          </a:p>
          <a:p>
            <a:pPr marL="0" indent="0">
              <a:buNone/>
            </a:pPr>
            <a:r>
              <a:rPr lang="en-US" sz="1800" dirty="0"/>
              <a:t>  b = a + 10;</a:t>
            </a:r>
          </a:p>
          <a:p>
            <a:pPr marL="0" indent="0">
              <a:buNone/>
            </a:pPr>
            <a:r>
              <a:rPr lang="en-US" sz="1800" dirty="0"/>
              <a:t>  step = -1;</a:t>
            </a:r>
          </a:p>
          <a:p>
            <a:pPr marL="0" indent="0">
              <a:buNone/>
            </a:pPr>
            <a:r>
              <a:rPr lang="en-US" sz="1800" dirty="0"/>
              <a:t>  if (step &gt; 0)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a;</a:t>
            </a:r>
          </a:p>
          <a:p>
            <a:pPr marL="0" indent="0">
              <a:buNone/>
            </a:pPr>
            <a:r>
              <a:rPr lang="en-US" sz="1800" dirty="0"/>
              <a:t>  } else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b;</a:t>
            </a:r>
          </a:p>
          <a:p>
            <a:pPr marL="0" indent="0">
              <a:buNone/>
            </a:pPr>
            <a:r>
              <a:rPr lang="en-US" sz="1800" dirty="0"/>
              <a:t>  }</a:t>
            </a:r>
          </a:p>
          <a:p>
            <a:pPr marL="0" indent="0">
              <a:buNone/>
            </a:pPr>
            <a:r>
              <a:rPr lang="en-US" sz="1800" dirty="0"/>
              <a:t>  c = true;</a:t>
            </a:r>
          </a:p>
          <a:p>
            <a:pPr marL="0" indent="0">
              <a:buNone/>
            </a:pPr>
            <a:r>
              <a:rPr lang="en-US" sz="1800" dirty="0"/>
              <a:t>  while (c) {</a:t>
            </a:r>
          </a:p>
          <a:p>
            <a:pPr marL="0" indent="0">
              <a:buNone/>
            </a:pPr>
            <a:r>
              <a:rPr lang="en-US" sz="1800" dirty="0"/>
              <a:t>    print(</a:t>
            </a:r>
            <a:r>
              <a:rPr lang="en-US" sz="1800" dirty="0" err="1"/>
              <a:t>i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</a:t>
            </a:r>
            <a:r>
              <a:rPr lang="en-US" sz="1800" dirty="0" err="1"/>
              <a:t>i</a:t>
            </a:r>
            <a:r>
              <a:rPr lang="en-US" sz="1800" dirty="0"/>
              <a:t> + step;    </a:t>
            </a:r>
            <a:r>
              <a:rPr lang="en-US" sz="1800" dirty="0">
                <a:solidFill>
                  <a:srgbClr val="00B050"/>
                </a:solidFill>
              </a:rPr>
              <a:t>// can emit decrement</a:t>
            </a:r>
          </a:p>
          <a:p>
            <a:pPr marL="0" indent="0">
              <a:buNone/>
            </a:pPr>
            <a:r>
              <a:rPr lang="en-US" sz="1800" dirty="0"/>
              <a:t>    if (step &gt; 0)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&lt; b);</a:t>
            </a:r>
          </a:p>
          <a:p>
            <a:pPr marL="0" indent="0">
              <a:buNone/>
            </a:pPr>
            <a:r>
              <a:rPr lang="en-US" sz="1800" dirty="0"/>
              <a:t>    } else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&gt; a); </a:t>
            </a:r>
            <a:r>
              <a:rPr lang="en-US" sz="1800" dirty="0">
                <a:solidFill>
                  <a:srgbClr val="00B050"/>
                </a:solidFill>
              </a:rPr>
              <a:t>// can emit better instruction here</a:t>
            </a:r>
          </a:p>
          <a:p>
            <a:pPr marL="0" indent="0">
              <a:buNone/>
            </a:pPr>
            <a:r>
              <a:rPr lang="en-US" sz="1800" dirty="0" smtClean="0"/>
              <a:t>   } </a:t>
            </a:r>
            <a:r>
              <a:rPr lang="en-US" sz="1800" dirty="0">
                <a:solidFill>
                  <a:srgbClr val="00B050"/>
                </a:solidFill>
              </a:rPr>
              <a:t>// </a:t>
            </a:r>
            <a:r>
              <a:rPr lang="en-US" sz="1800" dirty="0" smtClean="0">
                <a:solidFill>
                  <a:srgbClr val="00B050"/>
                </a:solidFill>
              </a:rPr>
              <a:t>insert here </a:t>
            </a:r>
            <a:r>
              <a:rPr lang="en-US" sz="1800" dirty="0">
                <a:solidFill>
                  <a:srgbClr val="00B050"/>
                </a:solidFill>
              </a:rPr>
              <a:t>(a = a + step), redo analysis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}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 smtClean="0"/>
              <a:t>x= </a:t>
            </a:r>
            <a:r>
              <a:rPr lang="en-US" sz="2800" b="1" dirty="0" err="1" smtClean="0"/>
              <a:t>x+y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7960" y="2454460"/>
            <a:ext cx="7015680" cy="1767240"/>
            <a:chOff x="1318320" y="1887120"/>
            <a:chExt cx="7015680" cy="17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1318320" y="1893240"/>
                <a:ext cx="2577960" cy="11732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7160" y="1879560"/>
                  <a:ext cx="2602440" cy="12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1916280" y="1887120"/>
                <a:ext cx="6417720" cy="17672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2600" y="1875600"/>
                  <a:ext cx="6433920" cy="1781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Suppose we have only two integer variables: </a:t>
            </a:r>
            <a:r>
              <a:rPr lang="en-US" sz="2800" dirty="0" err="1" smtClean="0"/>
              <a:t>x,y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4785840" y="2239200"/>
              <a:ext cx="4286160" cy="2898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2880" y="2226960"/>
                <a:ext cx="4301640" cy="2925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4026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 we can let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a’= </a:t>
            </a:r>
            <a:r>
              <a:rPr lang="en-US" sz="2800" dirty="0" err="1" smtClean="0"/>
              <a:t>a+c</a:t>
            </a:r>
            <a:r>
              <a:rPr lang="en-US" sz="2800" dirty="0"/>
              <a:t> </a:t>
            </a:r>
            <a:r>
              <a:rPr lang="en-US" sz="2800" dirty="0" smtClean="0"/>
              <a:t>     b’ = </a:t>
            </a:r>
            <a:r>
              <a:rPr lang="en-US" sz="2800" dirty="0" err="1" smtClean="0"/>
              <a:t>b+d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c’=c	         d’ = d</a:t>
            </a:r>
          </a:p>
        </p:txBody>
      </p:sp>
    </p:spTree>
    <p:extLst>
      <p:ext uri="{BB962C8B-B14F-4D97-AF65-F5344CB8AC3E}">
        <p14:creationId xmlns:p14="http://schemas.microsoft.com/office/powerpoint/2010/main" val="33733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Minus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/>
              <a:t>y</a:t>
            </a:r>
            <a:r>
              <a:rPr lang="en-US" sz="2800" b="1" dirty="0" smtClean="0"/>
              <a:t>= x-y</a:t>
            </a:r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Suppose we have only two integer variables: </a:t>
            </a:r>
            <a:r>
              <a:rPr lang="en-US" sz="2800" dirty="0" err="1" smtClean="0"/>
              <a:t>x,y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0540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 we can let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a’= a          b’ = b</a:t>
            </a:r>
            <a:br>
              <a:rPr lang="en-US" sz="2800" dirty="0" smtClean="0"/>
            </a:br>
            <a:r>
              <a:rPr lang="en-US" sz="2800" dirty="0" smtClean="0"/>
              <a:t>  c’= a - d     </a:t>
            </a:r>
            <a:r>
              <a:rPr lang="en-US" sz="2800" dirty="0" err="1" smtClean="0"/>
              <a:t>d</a:t>
            </a:r>
            <a:r>
              <a:rPr lang="en-US" sz="2800" dirty="0" smtClean="0"/>
              <a:t>’ = b - 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76680" y="2233080"/>
              <a:ext cx="2858400" cy="153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280" y="2225880"/>
                <a:ext cx="2878200" cy="15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5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 </a:t>
            </a:r>
            <a:r>
              <a:rPr lang="en-US" b="1" dirty="0" smtClean="0"/>
              <a:t>Graph</a:t>
            </a:r>
            <a:r>
              <a:rPr lang="en-US" dirty="0" smtClean="0"/>
              <a:t>: (V,E)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42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Set of nodes, V</a:t>
            </a:r>
          </a:p>
          <a:p>
            <a:pPr marL="0" indent="0">
              <a:buNone/>
            </a:pPr>
            <a:r>
              <a:rPr lang="en-US" sz="2800" dirty="0" smtClean="0"/>
              <a:t>Set of edges, which have statements on them</a:t>
            </a:r>
            <a:br>
              <a:rPr lang="en-US" sz="2800" dirty="0" smtClean="0"/>
            </a:br>
            <a:r>
              <a:rPr lang="en-US" sz="2800" dirty="0" smtClean="0"/>
              <a:t>	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,st,v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in 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means there is edge from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to v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labeled with statement </a:t>
            </a:r>
            <a:r>
              <a:rPr lang="en-US" sz="2800" dirty="0" err="1" smtClean="0"/>
              <a:t>st.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x </a:t>
            </a:r>
            <a:r>
              <a:rPr lang="en-US" sz="2800" b="1" dirty="0"/>
              <a:t>= 1</a:t>
            </a:r>
            <a:br>
              <a:rPr lang="en-US" sz="2800" b="1" dirty="0"/>
            </a:br>
            <a:r>
              <a:rPr lang="en-US" sz="2800" b="1" dirty="0" smtClean="0"/>
              <a:t>while </a:t>
            </a:r>
            <a:r>
              <a:rPr lang="en-US" sz="2800" b="1" dirty="0"/>
              <a:t>(x &lt; 10) {</a:t>
            </a:r>
            <a:br>
              <a:rPr lang="en-US" sz="2800" b="1" dirty="0"/>
            </a:br>
            <a:r>
              <a:rPr lang="en-US" sz="2800" b="1" dirty="0" smtClean="0"/>
              <a:t>   </a:t>
            </a:r>
            <a:r>
              <a:rPr lang="en-US" sz="2800" b="1" dirty="0"/>
              <a:t>x = x + 2</a:t>
            </a:r>
            <a:br>
              <a:rPr lang="en-US" sz="2800" b="1" dirty="0"/>
            </a:br>
            <a:r>
              <a:rPr lang="en-US" sz="2800" b="1" dirty="0" smtClean="0"/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 = {v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3</a:t>
            </a:r>
            <a:r>
              <a:rPr lang="en-US" sz="2800" dirty="0" smtClean="0">
                <a:solidFill>
                  <a:srgbClr val="0070C0"/>
                </a:solidFill>
              </a:rPr>
              <a:t>}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E = {(v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,x=1,v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), (v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,[x&lt;10],v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),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       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,x=x+2,v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),</a:t>
            </a:r>
            <a:r>
              <a:rPr lang="en-US" sz="2800" dirty="0">
                <a:solidFill>
                  <a:srgbClr val="0070C0"/>
                </a:solidFill>
              </a:rPr>
              <a:t> (</a:t>
            </a:r>
            <a:r>
              <a:rPr lang="en-US" sz="2800" dirty="0" smtClean="0">
                <a:solidFill>
                  <a:srgbClr val="0070C0"/>
                </a:solidFill>
              </a:rPr>
              <a:t>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,[!(x&lt;10)],v</a:t>
            </a:r>
            <a:r>
              <a:rPr lang="en-US" sz="2800" baseline="-25000" dirty="0">
                <a:solidFill>
                  <a:srgbClr val="0070C0"/>
                </a:solidFill>
              </a:rPr>
              <a:t>3</a:t>
            </a:r>
            <a:r>
              <a:rPr lang="en-US" sz="2800" dirty="0" smtClean="0">
                <a:solidFill>
                  <a:srgbClr val="0070C0"/>
                </a:solidFill>
              </a:rPr>
              <a:t>)}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36507" y="3124200"/>
            <a:ext cx="4426920" cy="2358360"/>
            <a:chOff x="4436507" y="3124200"/>
            <a:chExt cx="4426920" cy="23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2" name="Ink 51"/>
                <p14:cNvContentPartPr/>
                <p14:nvPr/>
              </p14:nvContentPartPr>
              <p14:xfrm>
                <a:off x="5889467" y="3124200"/>
                <a:ext cx="406800" cy="16848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8307" y="3111600"/>
                  <a:ext cx="430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5" name="Ink 54"/>
                <p14:cNvContentPartPr/>
                <p14:nvPr/>
              </p14:nvContentPartPr>
              <p14:xfrm>
                <a:off x="6050387" y="3824400"/>
                <a:ext cx="2215800" cy="8748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39587" y="3811440"/>
                  <a:ext cx="223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6" name="Ink 65"/>
                <p14:cNvContentPartPr/>
                <p14:nvPr/>
              </p14:nvContentPartPr>
              <p14:xfrm>
                <a:off x="5966147" y="3996480"/>
                <a:ext cx="31320" cy="103536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3907" y="3987120"/>
                  <a:ext cx="565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6" name="Ink 75"/>
                <p14:cNvContentPartPr/>
                <p14:nvPr/>
              </p14:nvContentPartPr>
              <p14:xfrm>
                <a:off x="8171867" y="3765360"/>
                <a:ext cx="691560" cy="2379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60347" y="3752400"/>
                  <a:ext cx="717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0" name="Ink 79"/>
                <p14:cNvContentPartPr/>
                <p14:nvPr/>
              </p14:nvContentPartPr>
              <p14:xfrm>
                <a:off x="5314547" y="3970200"/>
                <a:ext cx="569520" cy="123732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0867" y="3956880"/>
                  <a:ext cx="594360" cy="12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" name="Ink 80"/>
                <p14:cNvContentPartPr/>
                <p14:nvPr/>
              </p14:nvContentPartPr>
              <p14:xfrm>
                <a:off x="5929787" y="3304560"/>
                <a:ext cx="25920" cy="46908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7547" y="3300240"/>
                  <a:ext cx="48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6" name="Ink 85"/>
                <p14:cNvContentPartPr/>
                <p14:nvPr/>
              </p14:nvContentPartPr>
              <p14:xfrm>
                <a:off x="4436507" y="4436400"/>
                <a:ext cx="788760" cy="2084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5347" y="4421614"/>
                  <a:ext cx="811800" cy="23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1" name="Ink 100"/>
                <p14:cNvContentPartPr/>
                <p14:nvPr/>
              </p14:nvContentPartPr>
              <p14:xfrm>
                <a:off x="5716307" y="3478080"/>
                <a:ext cx="890280" cy="59112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2987" y="3463680"/>
                  <a:ext cx="910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2" name="Ink 101"/>
                <p14:cNvContentPartPr/>
                <p14:nvPr/>
              </p14:nvContentPartPr>
              <p14:xfrm>
                <a:off x="5921147" y="3982080"/>
                <a:ext cx="1942560" cy="150048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8907" y="3968040"/>
                  <a:ext cx="1969920" cy="152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617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and </a:t>
            </a:r>
            <a:br>
              <a:rPr lang="en-US" dirty="0" smtClean="0"/>
            </a:br>
            <a:r>
              <a:rPr lang="en-US" dirty="0" smtClean="0"/>
              <a:t>Abstract </a:t>
            </a:r>
            <a:r>
              <a:rPr lang="en-US" dirty="0" err="1" smtClean="0"/>
              <a:t>Interpratation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Control-Flow graph is similar to AST</a:t>
            </a:r>
          </a:p>
          <a:p>
            <a:r>
              <a:rPr lang="en-US" dirty="0" smtClean="0"/>
              <a:t>We can</a:t>
            </a:r>
          </a:p>
          <a:p>
            <a:pPr lvl="1"/>
            <a:r>
              <a:rPr lang="en-US" dirty="0" smtClean="0"/>
              <a:t>interpret control flow graph</a:t>
            </a:r>
          </a:p>
          <a:p>
            <a:pPr lvl="1"/>
            <a:r>
              <a:rPr lang="en-US" dirty="0" smtClean="0"/>
              <a:t>generate machine code from it (e.g. LLVM, 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abstractly interpret it: do not push values, but </a:t>
            </a:r>
            <a:r>
              <a:rPr lang="en-US" b="1" dirty="0" smtClean="0"/>
              <a:t>approximately compute supersets of possible values</a:t>
            </a:r>
            <a:br>
              <a:rPr lang="en-US" b="1" dirty="0" smtClean="0"/>
            </a:br>
            <a:r>
              <a:rPr lang="en-US" dirty="0" smtClean="0"/>
              <a:t>(e.g. intervals, types, etc.)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4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358246"/>
            <a:ext cx="7735345" cy="5118754"/>
            <a:chOff x="4436507" y="3124200"/>
            <a:chExt cx="4426920" cy="23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5889467" y="3124200"/>
                <a:ext cx="406800" cy="16848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8307" y="3111600"/>
                  <a:ext cx="430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6050387" y="3824400"/>
                <a:ext cx="2215800" cy="8748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39587" y="3811440"/>
                  <a:ext cx="223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5966147" y="3996480"/>
                <a:ext cx="31320" cy="103536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3907" y="3987120"/>
                  <a:ext cx="565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8171867" y="3765360"/>
                <a:ext cx="691560" cy="2379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60347" y="3752400"/>
                  <a:ext cx="717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/>
                <p14:cNvContentPartPr/>
                <p14:nvPr/>
              </p14:nvContentPartPr>
              <p14:xfrm>
                <a:off x="5314547" y="3970200"/>
                <a:ext cx="569520" cy="123732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0867" y="3956880"/>
                  <a:ext cx="594360" cy="12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/>
                <p14:cNvContentPartPr/>
                <p14:nvPr/>
              </p14:nvContentPartPr>
              <p14:xfrm>
                <a:off x="5929787" y="3304560"/>
                <a:ext cx="25920" cy="46908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7547" y="3300240"/>
                  <a:ext cx="48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/>
                <p14:cNvContentPartPr/>
                <p14:nvPr/>
              </p14:nvContentPartPr>
              <p14:xfrm>
                <a:off x="4436507" y="4436400"/>
                <a:ext cx="788760" cy="2084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5347" y="4421614"/>
                  <a:ext cx="811800" cy="23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/>
                <p14:cNvContentPartPr/>
                <p14:nvPr/>
              </p14:nvContentPartPr>
              <p14:xfrm>
                <a:off x="5716307" y="3478080"/>
                <a:ext cx="890280" cy="59112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2987" y="3463680"/>
                  <a:ext cx="910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/>
                <p14:cNvContentPartPr/>
                <p14:nvPr/>
              </p14:nvContentPartPr>
              <p14:xfrm>
                <a:off x="5921147" y="3982080"/>
                <a:ext cx="1942560" cy="150048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8907" y="3968040"/>
                  <a:ext cx="1969920" cy="1525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Compute Range of x at Each Point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/>
              <p14:cNvContentPartPr/>
              <p14:nvPr/>
            </p14:nvContentPartPr>
            <p14:xfrm>
              <a:off x="455760" y="1213560"/>
              <a:ext cx="8032320" cy="4798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080" y="1206000"/>
                <a:ext cx="8049240" cy="48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9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see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compile abstract syntax trees into control-flow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Lattices, as structures that describe abstractly sets of program states (facts)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functions that describe how to update facts (started)</a:t>
            </a:r>
            <a:br>
              <a:rPr lang="en-US" dirty="0" smtClean="0"/>
            </a:br>
            <a:r>
              <a:rPr lang="en-US" b="1" dirty="0" smtClean="0"/>
              <a:t>Next time: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Iterative analysis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40620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Control-Flow Graphs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graph that has one entry and one exit node and label is entire program</a:t>
            </a:r>
          </a:p>
          <a:p>
            <a:r>
              <a:rPr lang="en-US" dirty="0" smtClean="0"/>
              <a:t>Recursively decompose the program to have more edges with simpler labels</a:t>
            </a:r>
          </a:p>
          <a:p>
            <a:r>
              <a:rPr lang="en-US" dirty="0" smtClean="0"/>
              <a:t>When labels cannot be decomposed further, we are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Flattening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19250"/>
            <a:ext cx="9058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11430</TotalTime>
  <Words>1188</Words>
  <Application>Microsoft Office PowerPoint</Application>
  <PresentationFormat>On-screen Show (4:3)</PresentationFormat>
  <Paragraphs>202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Office Theme</vt:lpstr>
      <vt:lpstr>Abstract Interpretation (Cousot, Cousot 1977) also known as Data-Flow Analysis</vt:lpstr>
      <vt:lpstr>Goal of Data-Flow Analysis</vt:lpstr>
      <vt:lpstr>Constant Propagation</vt:lpstr>
      <vt:lpstr>Control-Flow Graph: (V,E)</vt:lpstr>
      <vt:lpstr>Interpretation and  Abstract Interpratation</vt:lpstr>
      <vt:lpstr>Compute Range of x at Each Point</vt:lpstr>
      <vt:lpstr>What we see today</vt:lpstr>
      <vt:lpstr>Generating Control-Flow Graphs</vt:lpstr>
      <vt:lpstr>Flattening Expressions</vt:lpstr>
      <vt:lpstr>If-Then-Else</vt:lpstr>
      <vt:lpstr>While</vt:lpstr>
      <vt:lpstr>Example 1: Convert to CFG</vt:lpstr>
      <vt:lpstr>Example 1 Result</vt:lpstr>
      <vt:lpstr>Example 2: Convert to CFG</vt:lpstr>
      <vt:lpstr>Example 2 Result</vt:lpstr>
      <vt:lpstr>Analysis Domains</vt:lpstr>
      <vt:lpstr>Abstract Intepretation  Generalizes Type Inference</vt:lpstr>
      <vt:lpstr>scalac computes types. Try in REPL:</vt:lpstr>
      <vt:lpstr>Finds "Best Type" for Expression</vt:lpstr>
      <vt:lpstr>Subtyping Relation in this Example</vt:lpstr>
      <vt:lpstr>Subtyping Relation in this Example</vt:lpstr>
      <vt:lpstr>Least Upper Bound (lub, join)</vt:lpstr>
      <vt:lpstr>Greatest Lower Bound (glb, meet)</vt:lpstr>
      <vt:lpstr>Computing lub and glb  for tuple and function types</vt:lpstr>
      <vt:lpstr>Lattice</vt:lpstr>
      <vt:lpstr>Idea of Why Lemma Holds</vt:lpstr>
      <vt:lpstr>Graphs and Partial Orders</vt:lpstr>
      <vt:lpstr>Defining Abstract Interpretation</vt:lpstr>
      <vt:lpstr>Domain of Intervals [a,b] where a,b{-M,-127,0,127,M-1}</vt:lpstr>
      <vt:lpstr>Find Transfer Function: Plus</vt:lpstr>
      <vt:lpstr>Find Transfer Function: Minus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kuncak</cp:lastModifiedBy>
  <cp:revision>1022</cp:revision>
  <dcterms:created xsi:type="dcterms:W3CDTF">2009-12-16T09:41:49Z</dcterms:created>
  <dcterms:modified xsi:type="dcterms:W3CDTF">2012-12-08T17:59:04Z</dcterms:modified>
</cp:coreProperties>
</file>