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744" r:id="rId1"/>
  </p:sldMasterIdLst>
  <p:notesMasterIdLst>
    <p:notesMasterId r:id="rId46"/>
  </p:notesMasterIdLst>
  <p:sldIdLst>
    <p:sldId id="467" r:id="rId2"/>
    <p:sldId id="533" r:id="rId3"/>
    <p:sldId id="534" r:id="rId4"/>
    <p:sldId id="481" r:id="rId5"/>
    <p:sldId id="505" r:id="rId6"/>
    <p:sldId id="535" r:id="rId7"/>
    <p:sldId id="508" r:id="rId8"/>
    <p:sldId id="523" r:id="rId9"/>
    <p:sldId id="525" r:id="rId10"/>
    <p:sldId id="526" r:id="rId11"/>
    <p:sldId id="527" r:id="rId12"/>
    <p:sldId id="493" r:id="rId13"/>
    <p:sldId id="571" r:id="rId14"/>
    <p:sldId id="549" r:id="rId15"/>
    <p:sldId id="537" r:id="rId16"/>
    <p:sldId id="538" r:id="rId17"/>
    <p:sldId id="539" r:id="rId18"/>
    <p:sldId id="540" r:id="rId19"/>
    <p:sldId id="541" r:id="rId20"/>
    <p:sldId id="542" r:id="rId21"/>
    <p:sldId id="550" r:id="rId22"/>
    <p:sldId id="547" r:id="rId23"/>
    <p:sldId id="548" r:id="rId24"/>
    <p:sldId id="551" r:id="rId25"/>
    <p:sldId id="543" r:id="rId26"/>
    <p:sldId id="546" r:id="rId27"/>
    <p:sldId id="552" r:id="rId28"/>
    <p:sldId id="553" r:id="rId29"/>
    <p:sldId id="554" r:id="rId30"/>
    <p:sldId id="570" r:id="rId31"/>
    <p:sldId id="555" r:id="rId32"/>
    <p:sldId id="556" r:id="rId33"/>
    <p:sldId id="557" r:id="rId34"/>
    <p:sldId id="558" r:id="rId35"/>
    <p:sldId id="559" r:id="rId36"/>
    <p:sldId id="560" r:id="rId37"/>
    <p:sldId id="561" r:id="rId38"/>
    <p:sldId id="562" r:id="rId39"/>
    <p:sldId id="564" r:id="rId40"/>
    <p:sldId id="565" r:id="rId41"/>
    <p:sldId id="566" r:id="rId42"/>
    <p:sldId id="567" r:id="rId43"/>
    <p:sldId id="568" r:id="rId44"/>
    <p:sldId id="569" r:id="rId45"/>
  </p:sldIdLst>
  <p:sldSz cx="9144000" cy="6858000" type="screen4x3"/>
  <p:notesSz cx="6858000" cy="9144000"/>
  <p:embeddedFontLst>
    <p:embeddedFont>
      <p:font typeface="Calibri"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77273" autoAdjust="0"/>
  </p:normalViewPr>
  <p:slideViewPr>
    <p:cSldViewPr>
      <p:cViewPr varScale="1">
        <p:scale>
          <a:sx n="111" d="100"/>
          <a:sy n="111" d="100"/>
        </p:scale>
        <p:origin x="-408" y="-77"/>
      </p:cViewPr>
      <p:guideLst>
        <p:guide orient="horz" pos="2160"/>
        <p:guide pos="2928"/>
      </p:guideLst>
    </p:cSldViewPr>
  </p:slideViewPr>
  <p:outlineViewPr>
    <p:cViewPr>
      <p:scale>
        <a:sx n="33" d="100"/>
        <a:sy n="33" d="100"/>
      </p:scale>
      <p:origin x="0" y="2976"/>
    </p:cViewPr>
  </p:outlineViewPr>
  <p:notesTextViewPr>
    <p:cViewPr>
      <p:scale>
        <a:sx n="100" d="100"/>
        <a:sy n="100" d="100"/>
      </p:scale>
      <p:origin x="0" y="0"/>
    </p:cViewPr>
  </p:notesTextViewPr>
  <p:sorterViewPr>
    <p:cViewPr>
      <p:scale>
        <a:sx n="66" d="100"/>
        <a:sy n="66" d="100"/>
      </p:scale>
      <p:origin x="0" y="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3:55.56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ACE2AF8D-490F-473B-8454-9AEBC03BD008}" emma:medium="tactile" emma:mode="ink">
          <msink:context xmlns:msink="http://schemas.microsoft.com/ink/2010/main" type="writingRegion" rotatedBoundingBox="1238,15682 23417,16169 23355,18992 1176,18505"/>
        </emma:interpretation>
      </emma:emma>
    </inkml:annotationXML>
    <inkml:traceGroup>
      <inkml:annotationXML>
        <emma:emma xmlns:emma="http://www.w3.org/2003/04/emma" version="1.0">
          <emma:interpretation id="{881078C1-97E2-46F4-B507-1BE44B97A317}" emma:medium="tactile" emma:mode="ink">
            <msink:context xmlns:msink="http://schemas.microsoft.com/ink/2010/main" type="paragraph" rotatedBoundingBox="1238,15682 23417,16169 23392,17331 1213,16844" alignmentLevel="1"/>
          </emma:interpretation>
        </emma:emma>
      </inkml:annotationXML>
      <inkml:traceGroup>
        <inkml:annotationXML>
          <emma:emma xmlns:emma="http://www.w3.org/2003/04/emma" version="1.0">
            <emma:interpretation id="{0588A334-7D07-4769-B090-AA3A42DF7701}" emma:medium="tactile" emma:mode="ink">
              <msink:context xmlns:msink="http://schemas.microsoft.com/ink/2010/main" type="line" rotatedBoundingBox="1238,15682 23417,16169 23392,17331 1213,16844"/>
            </emma:interpretation>
          </emma:emma>
        </inkml:annotationXML>
        <inkml:traceGroup>
          <inkml:annotationXML>
            <emma:emma xmlns:emma="http://www.w3.org/2003/04/emma" version="1.0">
              <emma:interpretation id="{2EAE2CE3-8860-45D9-BB41-FCDF4C5E1F47}" emma:medium="tactile" emma:mode="ink">
                <msink:context xmlns:msink="http://schemas.microsoft.com/ink/2010/main" type="inkWord" rotatedBoundingBox="1233,15916 4714,15992 4694,16894 1213,16817">
                  <msink:destinationLink direction="with" ref="{4925B327-ABA7-4ED0-A9FC-BC51327391A5}"/>
                </msink:context>
              </emma:interpretation>
              <emma:one-of disjunction-type="recognition" id="oneOf0">
                <emma:interpretation id="interp0" emma:lang="en-US" emma:confidence="0">
                  <emma:literal>Petite</emma:literal>
                </emma:interpretation>
                <emma:interpretation id="interp1" emma:lang="en-US" emma:confidence="0">
                  <emma:literal>Pelitic</emma:literal>
                </emma:interpretation>
                <emma:interpretation id="interp2" emma:lang="en-US" emma:confidence="0">
                  <emma:literal>Theistic</emma:literal>
                </emma:interpretation>
                <emma:interpretation id="interp3" emma:lang="en-US" emma:confidence="0">
                  <emma:literal>Peewit:</emma:literal>
                </emma:interpretation>
                <emma:interpretation id="interp4" emma:lang="en-US" emma:confidence="0">
                  <emma:literal>PX-lit;</emma:literal>
                </emma:interpretation>
              </emma:one-of>
            </emma:emma>
          </inkml:annotationXML>
          <inkml:trace contextRef="#ctx0" brushRef="#br0">43 28 516,'0'0'2838,"-5"-14"129,5 14-258,0 0-516,0 0-129,0 0-258,-14-14-258,14 14-387,0 0 0,0 0-387,0 0-258,0 0 0,-18 0 0,18 0-258,-5 12 258,5-12-387,-1 29 0,1-14 129,0 5-129,0 8 0,0 0 0,1 6 0,1 5 0,5 6-129,-3 0 129,1 5-129,1-2 0,0-4 0,-1-2-129,-1-2 129,2-1 0,-2-8 0,-4-6 129,4 0-258,-2-4 258,-2-3-258,0-18 129,3 23 0,-3-23 0,0 0-129,0 0 0,0 0 0,0 0-129,0 0-129,18 5-645,-18-13-645,0 8-2451,2-19-129,1 3-129,-3-1-129</inkml:trace>
          <inkml:trace contextRef="#ctx0" brushRef="#br0" timeOffset="1048.0599">21-14 1548,'0'0'1935,"0"0"-258,0 0-387,0 0 258,0 9-129,0-9 129,0 0 0,0 0 0,0 0-258,0 0-129,0 0-129,0 0 0,0 0-129,0 0-258,0 0-129,0 0 0,0 0 0,15-3 0,-15 3-129,23-8-129,-23 8-129,26-8 129,-9 5-129,-1 2 0,3-1-129,-1 1 129,-2 1-129,-16 0 129,32 0-129,-32 0 129,28 0-129,-28 0 129,24 0-129,-24 0 0,22 3 129,-22-3-258,17 6 258,-17-6-129,0 0 0,17 6 0,-17-6 0,0 0 0,0 0 0,18 2 0,-18-2 0,0 0 0,0 0 0,0 0 0,0 0 129,0 0-129,0 0 0,0 0 0,0 0 0,0 0 0,0 0 0,0 0 0,0 0 0,0 0 0,0 0 0,14 6 0,-14-6 0,0 0 0,0 0 0,0 0 0,0 0 0,15 20 0,-15-20-129,4 19 129,0 2 129,-1-6-258,-3 5 129,4 3 0,-2 6 0,-1 3 0,1-3 0,-1-2 0,-1-1 0,1-3 0,1-2 0,-2-21 0,3 22 0,-3-22 129,0 0-129,0 0-129,4-14 0,-4 14-774,1-29-3096,5 9-387,-5-3-129,3 1-516</inkml:trace>
          <inkml:trace contextRef="#ctx0" brushRef="#br0" timeOffset="2464.1409">779 134 3612,'0'12'3999,"0"-12"-129,0 0-903,-2 33-645,2-33-903,-4 34-258,1-8-387,3 11-258,0-1 0,0 11 0,0-5 0,0 12-258,2-5 0,-1 2-129,2-3 0,-2 0-258,2-7 129,1 1 0,1-4-129,-3-9 0,4-3 0,-3-5-258,4-2-387,-7-19-516,11 16-1677,-11-16-1161,0 0-258,7-10-129</inkml:trace>
          <inkml:trace contextRef="#ctx0" brushRef="#br0" timeOffset="2828.1617">789 636 2967,'0'0'4515,"8"5"-129,-8-5-129,0 0-1548,0 0-903,31 11-387,-31-11-645,23 0-129,-7-3-258,3 2-129,1-1-129,1-3 0,1-3 129,-1 0-258,0 3 0,-2 1 0,-2 1 0,0 1 0,-17 2-258,23-5 129,-23 5-129,14 0-129,-14 0-516,0 0-1677,0 0-1548,0 0-516,0 0 129,0 0-516</inkml:trace>
          <inkml:trace contextRef="#ctx0" brushRef="#br0" timeOffset="4036.2308">1410 511 2451,'17'16'3870,"-17"-16"0,19 5-774,-19-5-774,22-2-387,-16-12-645,12 9-258,-2-12-258,4 9-129,-3-9 0,7 5-258,-6-10 0,4 8 0,-2-4-129,3 3 0,-4-2 0,0 2-129,2-8 129,-6 7-129,1-1 129,-5 0-129,-3-2 0,-1 3 0,-3-3 0,-1 1 0,-3 18-129,0-25 0,0 25 129,-4-17-129,4 17 129,-22-16-129,8 16 0,-6 0 0,1-1 0,-5 1 0,0 6 0,1 7-129,-1 1 129,2 8 0,5 1 0,0 5 0,2 5 0,4 3 0,2 2 0,4 0 0,1 2-129,2-1 129,2 0 0,0-2 0,2-4 0,5-2 0,2-2 129,5-4-129,0-9 129,4-2 129,-2-6-129,6-2 258,-4-6-129,6 0 0,-3-2-129,2-4 129,1-5-129,0-2-129,-1-1 0,1-1-258,2 8-645,-14-9-3612,13 10-129,-25 6-258,33-10-516</inkml:trace>
          <inkml:trace contextRef="#ctx0" brushRef="#br0" timeOffset="4876.2789">2176 196 10320,'-15'0'4515,"15"0"-258,-18-22-516,18 22-3483,0 0-2064,3-25-2193,-3 25-258,18-23-387,-3 14-387</inkml:trace>
          <inkml:trace contextRef="#ctx0" brushRef="#br0" timeOffset="4667.2669">2140 570 3870,'0'0'4386,"0"0"-129,0-17-903,0 17-516,0 0-903,0 0-387,0 0-516,-6 8-258,6-8-387,-12 19 129,12-19-258,-8 25-258,2-8 258,2 4-258,2 3 129,2 1-258,0 0 258,0 1-258,5-5 258,2-2-258,-2-3 129,-5-16 0,20 12-129,-20-12 129,23 0-129,-23 0-387,28-15-1161,-19-7-2580,7 0-387,-9-12-129,7 8-258</inkml:trace>
          <inkml:trace contextRef="#ctx0" brushRef="#br0" timeOffset="5251.3003">2498 267 6321,'0'0'4773,"0"0"-258,-3 17-387,3-17-2322,0 0-903,0 0-387,0 0-516,0 0-1032,0 16-2967,0-16-129,10 17-516,-10-17-258</inkml:trace>
          <inkml:trace contextRef="#ctx0" brushRef="#br0" timeOffset="5463.3125">2558 529 7482,'-10'15'4515,"10"-15"-387,-18 4-129,18-4-3096,0 0-903,0 0-1290,0 0-2580,0 0-129,2 21-387,-2-21-516</inkml:trace>
          <inkml:trace contextRef="#ctx0" brushRef="#br0" timeOffset="6515.3726">2718 115 4128,'0'0'4257,"0"0"-258,0 0-903,0 0-774,0 0-516,0 0-645,0 0-258,0 0 129,13 0-258,-13 0 0,18 2 0,-18-2-258,29 3 0,-14-2-129,6 2 0,2 1-129,0 3 0,2-7 0,3 4-129,0-4 0,1 0 0,1 0 0,-2 0 0,-2 0 0,2-5-129,0-5 0,-5 4 0,1 2 0,-3-4 0,1 0-258,-6-5-258,2 13-1290,-18 0-2967,22-12 0,-22 12-387,0 0-387</inkml:trace>
          <inkml:trace contextRef="#ctx0" brushRef="#br0" timeOffset="6004.3434">2948 120 5934,'0'0'4515,"0"0"-129,0 0-129,0 0-2838,0 0 0,0 0-645,0 15-129,0-15-258,2 31 0,-1-11-129,3 10 129,-2 5-129,0 5-129,0 2-129,-2 4 129,0 0-129,0-2 0,0-3 0,0-6 0,0-7 0,0-3-129,0-6 0,0-19-516,0 21-387,0-21-3225,0 0-258,0-15-129,0 15-387</inkml:trace>
          <inkml:trace contextRef="#ctx0" brushRef="#br0" timeOffset="7123.4074">3390 490 6837,'1'12'4515,"-1"-12"258,0 0-645,-1 31-2193,1-31-903,-11 26-387,11-26-129,-7 32-129,5-15 0,2 5-129,0-1 0,0 1-129,0-5 129,2 0-129,0-3 0,-2-14-129,9 23 0,-9-23-129,0 0 129,18 13 0,-18-13-258,14-11-645,5 2-3612,-10-13 0,6 2-258,-4-15-516</inkml:trace>
          <inkml:trace contextRef="#ctx0" brushRef="#br0" timeOffset="7349.4203">3447 161 11352,'-28'25'4773,"28"-25"-129,-22 10-1161,22-10-2580,-11 15-387,11-15-258,0 0-258,0 0-645,21 0-3870,-21 0 0,22-4-387,-22 4-516</inkml:trace>
        </inkml:traceGroup>
        <inkml:traceGroup>
          <inkml:annotationXML>
            <emma:emma xmlns:emma="http://www.w3.org/2003/04/emma" version="1.0">
              <emma:interpretation id="{1C1C0573-FCD5-4421-A3B5-E72FB39FBFF9}" emma:medium="tactile" emma:mode="ink">
                <msink:context xmlns:msink="http://schemas.microsoft.com/ink/2010/main" type="inkWord" rotatedBoundingBox="8521,15842 10955,15895 10935,16767 8502,16713"/>
              </emma:interpretation>
              <emma:one-of disjunction-type="recognition" id="oneOf1">
                <emma:interpretation id="interp5" emma:lang="en-US" emma:confidence="0">
                  <emma:literal>P1-f:To</emma:literal>
                </emma:interpretation>
                <emma:interpretation id="interp6" emma:lang="en-US" emma:confidence="0">
                  <emma:literal>17-f:To</emma:literal>
                </emma:interpretation>
                <emma:interpretation id="interp7" emma:lang="en-US" emma:confidence="0">
                  <emma:literal>P1-f:to</emma:literal>
                </emma:interpretation>
                <emma:interpretation id="interp8" emma:lang="en-US" emma:confidence="0">
                  <emma:literal>17-f:to</emma:literal>
                </emma:interpretation>
                <emma:interpretation id="interp9" emma:lang="en-US" emma:confidence="0">
                  <emma:literal>NH-fit.</emma:literal>
                </emma:interpretation>
              </emma:one-of>
            </emma:emma>
          </inkml:annotationXML>
          <inkml:trace contextRef="#ctx0" brushRef="#br0" timeOffset="12719.7275">7277 479 7353,'0'0'4902,"0"0"0,0 0-516,0 0-2967,14-15-645,5 12 129,0-9-258,6 2-387,-2-3 129,7 4-129,-1-4 0,0 5-129,2-3 0,-5 5-129,-3 1-129,-4-1-258,6 9-1677,-25-3-2709,27 0-129,-27 0-387,16 0-387</inkml:trace>
          <inkml:trace contextRef="#ctx0" brushRef="#br0" timeOffset="12403.7094">7597 23 4128,'19'-9'4386,"-19"9"-129,0-17-903,-5 3-1806,5 14-129,-5-18-387,5 18-387,-17-9 0,17 9 0,-19-5-258,3 5-129,-2 0-129,0 0 0,-1 2-129,-1 3 129,1 2-129,2 1 0,0 3 0,17-11 129,-21 27-129,14-11 129,0 0-129,4 1 129,-1 4 129,4-1-129,0 3 0,0 6 129,6-2-129,2 4 258,-2 3-258,4 4 0,-2 1 0,4 1 0,1-3 0,1 1-129,1 2 129,-2-4-129,-2-2 0,0 3 0,-3-2 0,-2-3-129,-5-5 129,2-1-129,-3-2-129,0-9-129,0 6-774,0-21-2193,0 0-1290,-12 2-387,12-2-258</inkml:trace>
          <inkml:trace contextRef="#ctx0" brushRef="#br0" timeOffset="13207.7554">8112 153 9288,'0'0'5160,"-9"0"-387,9 0-129,-14 8-3483,14-8-774,0 0-129,-18 18-129,18-18-258,0 18-258,0-18-1935,0 0-2193,3 14-387,-3-14-129,11 24-387</inkml:trace>
          <inkml:trace contextRef="#ctx0" brushRef="#br0" timeOffset="13439.7687">8116 486 9417,'0'22'4902,"0"-1"0,0-21-387,0 0-3870,0 0 0,-3 21-258,3-21-258,0 0-129,0 0-645,0 0-2838,13 0-1032,-13 0-516,12-15-129</inkml:trace>
          <inkml:trace contextRef="#ctx0" brushRef="#br0" timeOffset="31123.7802">8608-25 1419,'-19'3'1548,"19"-3"129,0 0 387,0 0-258,0 0 129,-15 0 0,15 0 0,0 0-258,0 0-129,-15-3-129,15 3-387,0 0-129,0 0 129,-15-8-387,15 8-129,0 0 0,0 0-129,0 0-129,0 0 129,0 0-258,0 0 129,0 0-129,0 0 129,0 0-129,15-8 0,-15 8 129,28-1-129,-12-2 129,4 1-129,2-1 0,2-2 0,0 2 0,1 3 129,3 0-258,1-2 129,1 2-129,4 0 129,2 0 0,0-1-129,1-1 129,2 2 0,-3-4-129,-1 4 129,-1-1-129,-4 1 129,-5 0-129,1 0 0,-6 0 129,-2 0-129,-6 0 0,-12 0 0,19 0 0,-19 0 129,0 0-129,16 3 0,-16-3 0,0 0 129,0 0-129,0 0 0,0 0 129,0 0-258,0 0 0,0 0-129,0 0-258,0 0-1032,16 10-3354,-16-10 0,0 0-387,18 16-516</inkml:trace>
          <inkml:trace contextRef="#ctx0" brushRef="#br0" timeOffset="30099.7216">8888 25 3225,'0'0'4128,"0"0"-645,0 0-903,-6-16-387,6 16-387,0 0-387,0 0-258,0 0-387,0 0 0,-15-12 0,15 12-258,0 0-129,0 0-129,0 0-129,0 0 129,0 0-129,0 0 0,-4 14-129,4-14 129,0 30-129,0-9 129,1 5 129,3 7-258,2 3 129,2 4-129,2 2 0,-2-1 129,3-1-129,-1 3 0,0-8 0,-2-1 0,1 2 0,-1-10 0,-1 1 0,-3-1 0,0-9 0,2 3 0,-2-6 0,-4-14-129,6 18 129,-6-18 0,0 0 0,0 0 0,0 0 0,0 0 0,0 0-387,0 0 129,0 0-387,7-8-903,-7 8-2709,8-27-387,-7 7-258,-2-6-258</inkml:trace>
          <inkml:trace contextRef="#ctx0" brushRef="#br0" timeOffset="33843.9357">9495 504 2451,'0'0'3612,"0"0"129,-5-18-1032,5 18-129,0 0-645,0 0-387,-19-11-516,19 11-258,0 0-258,-19 2-129,19-2 0,-15 13 0,15-13-258,-16 17-129,16-17 129,-15 19 0,15-19 0,-10 27-129,10-27 0,-3 22 0,3-22 0,0 23 0,0-8-129,0-15 129,3 21 0,4-6 0,-7-15 0,11 27 0,-4-13 0,-7-14 0,17 19 129,-17-19-129,19 19 0,-19-19 129,21 12-129,-21-12 129,23 7-129,-23-7 129,23 2 0,-23-2-129,24 0 129,-24 0-129,28-5 129,-28 5 0,26-5-129,-12 0 129,2 2-129,-16 3 129,26-10-129,-26 10 129,20-11-129,-20 11 129,15-22-129,-15 22 129,10-25 0,-8 10 0,1-6-129,-3 3 387,0 0-387,0-4 129,0 4 0,0-1 0,0-2-129,0 4 0,-5 3 129,-4 0-129,9 14 0,-23-19 0,23 19 0,-27-13 0,12 10 0,-3 3 0,-3 0-129,0 6 129,4 4 0,-1 0 0,3 4 0,-1 3 0,1 2-258,15-19-258,-17 30-516,3-19-2838,14-11-774,0 0-258,0 0-258</inkml:trace>
          <inkml:trace contextRef="#ctx0" brushRef="#br0" timeOffset="9615.55">5168-42 1806,'0'0'4515,"0"0"129,2 9-258,-2-9-1806,0 0-516,-9 8-774,9-8-129,-7 17-516,7-17-258,-2 22 0,2-5 0,0 6-258,0 4 129,3 6-129,3 6 0,-1 2-129,2 9 0,0 3 0,-3-2 0,6-1 0,-6 1 0,-1-7 0,3-5-129,-4-2 129,0-8 0,-1-5-129,5-5 129,-5-3-387,-1-16-129,9 21-387,-9-21-1419,0 0-2193,11-11-258,-11 11 0,12-29-258</inkml:trace>
          <inkml:trace contextRef="#ctx0" brushRef="#br0" timeOffset="10375.5934">5180-39 1806,'0'0'3999,"0"0"129,0 0-1161,0 0-387,0 0-774,0 0-387,0 0-516,0 0-129,0 0-129,0 0-129,0 0 129,0 0-258,0 0 0,0 0 0,0 0-129,0 0 129,10-3-129,-10 3 129,25 0-129,-10 0-129,3 0 129,6 1-129,-3-1 0,5 0 0,1-3 129,1-2-129,-2-4 0,2 4 0,-1-2 0,-2 3-129,-3-3 129,-1 4-129,-4 2 0,-17 1 0,23-4 0,-23 4 129,0 0-129,14 2 0,-14-2 0,0 0 0,0 0 0,3 19 0,-3-19 0,0 0 0,1 27 0,-1-27 0,2 27 0,2-10 0,0 3 0,2 2 0,-3 1 0,-1-3 0,1-1-129,1-2 129,-2 3 0,-2-20 0,2 28-129,-2-28 0,5 24-129,-5-24-387,8 30-774,-8-30-3096,1 16-258,-1-16-129,0 0-645</inkml:trace>
          <inkml:trace contextRef="#ctx0" brushRef="#br0" timeOffset="10871.6218">6197-60 5805,'0'0'4902,"13"16"-387,-13-16-258,0 30-2838,-4-14-258,4 13-516,0-3-129,0 10-258,0 3 0,5 12-129,-1 1 0,2 4 0,-2 1-129,2 1 0,-2 5 0,0-10 0,-1 0 0,1-9 0,-1-9 0,0-4-129,1-9-129,-4-22-516,10 27-1032,-10-27-2580,0 0-387,2-8-258,2-9 0</inkml:trace>
          <inkml:trace contextRef="#ctx0" brushRef="#br0" timeOffset="11299.6463">6285 420 3354,'0'11'4902,"0"-11"-258,0 0 0,0 0-2451,0 0-645,7-13-258,-7 13-387,19-6-129,-19 6-129,26-11-129,-11 9-129,0-2-129,6 2 0,1-4-129,2 1 0,1-1 0,4 3 0,2-3-129,-7-1 0,4-4 129,-6 3-129,-4 5 0,-18 3 0,24-5 0,-24 5 0,0 0 0,0 0 0,0 0-129,0 0 0,0 0-129,0 0-387,0 0-3870,0 0-258,0 0-387,0 0-387</inkml:trace>
        </inkml:traceGroup>
        <inkml:traceGroup>
          <inkml:annotationXML>
            <emma:emma xmlns:emma="http://www.w3.org/2003/04/emma" version="1.0">
              <emma:interpretation id="{C0A72D0B-1656-401A-8C59-B82E1C4A50F5}" emma:medium="tactile" emma:mode="ink">
                <msink:context xmlns:msink="http://schemas.microsoft.com/ink/2010/main" type="inkWord" rotatedBoundingBox="15482,16070 16200,16824 15674,17324 14957,16570"/>
              </emma:interpretation>
              <emma:one-of disjunction-type="recognition" id="oneOf2">
                <emma:interpretation id="interp10" emma:lang="en-US" emma:confidence="1">
                  <emma:literal>To</emma:literal>
                </emma:interpretation>
                <emma:interpretation id="interp11" emma:lang="en-US" emma:confidence="0">
                  <emma:literal>to</emma:literal>
                </emma:interpretation>
                <emma:interpretation id="interp12" emma:lang="en-US" emma:confidence="0">
                  <emma:literal>Too</emma:literal>
                </emma:interpretation>
                <emma:interpretation id="interp13" emma:lang="en-US" emma:confidence="0">
                  <emma:literal>too</emma:literal>
                </emma:interpretation>
                <emma:interpretation id="interp14" emma:lang="en-US" emma:confidence="0">
                  <emma:literal>Ito</emma:literal>
                </emma:interpretation>
              </emma:one-of>
            </emma:emma>
          </inkml:annotationXML>
          <inkml:trace contextRef="#ctx0" brushRef="#br0" timeOffset="86762.9625">14143 566 2193,'0'0'4515,"0"0"-258,0 0-645,-14-22-1548,14 22-258,0 0-387,0 0-258,0 0-129,0 0-258,-18-14-129,18 14-129,0 0-258,-3 10 129,3-10-129,-3 26-258,3-5 129,0 3-258,0 6 129,0 3 0,0 0 0,0 4-129,2-4 129,-2 0 0,1-3-129,-1-4 129,0-3 0,0-3 0,0 4-258,0-9 129,0 4-129,0-19-129,0 26-258,0-26-258,0 27-1032,0-27-2580,0 0-258,0 0-258,0 0 129</inkml:trace>
          <inkml:trace contextRef="#ctx0" brushRef="#br0" timeOffset="87318.9943">13848 518 774,'0'0'4257,"0"0"129,0 0-387,-3-14-1548,3 14-516,0 0-258,0 0-645,0 0-258,0 0 0,0 0-129,15 0-129,-15 0 0,28 3-258,-7 1 129,8 4 129,3-8-258,4 2 0,5-2-129,2-3 0,4-7 0,4 1 0,-3 0-129,5-4 0,-4 2 0,-3 2 0,-1 4 0,-6 2 0,-6 3-129,-6 0 129,-1 0-387,-26 0-387,31 20-2322,-31-20-1548,2 17-129,-2-17-516,-12 13-129</inkml:trace>
          <inkml:trace contextRef="#ctx0" brushRef="#br0" timeOffset="88191.0442">14540 973 2193,'0'0'4257,"-10"14"258,10-14-258,-5 12-2580,-11-12-129,15 13-516,1-13-387,-17 20 0,17-20 0,-12 29 0,12-29-258,-7 29-129,7-15 0,0 3-129,0-17 0,8 29-129,-8-29 129,21 19-129,-6-10 0,1-4 129,2-4 0,3-1-129,0 0 129,1-3 0,-1-8-129,-2 3 129,-1-1-129,-4-4 0,-14 13 129,24-24-129,-24 24 0,10-23 129,-10 23-129,3-18 0,-3 18 0,-2-17 129,2 17-129,-15-18 0,15 18 0,-25-15 0,8 4 0,-4 6 0,-2-6 0,-3 6 0,4 1 0,0-1-129,4 5-129,0-2-129,18 2-903,-21 5-3096,21-5-387,0 0-129,0 0-387</inkml:trace>
        </inkml:traceGroup>
        <inkml:traceGroup>
          <inkml:annotationXML>
            <emma:emma xmlns:emma="http://www.w3.org/2003/04/emma" version="1.0">
              <emma:interpretation id="{F1AF5CA0-E1B6-4A0B-B3F9-03A47AAAC6F1}" emma:medium="tactile" emma:mode="ink">
                <msink:context xmlns:msink="http://schemas.microsoft.com/ink/2010/main" type="inkWord" rotatedBoundingBox="16383,16470 16796,16657 16641,17000 16228,16813"/>
              </emma:interpretation>
              <emma:one-of disjunction-type="recognition" id="oneOf3">
                <emma:interpretation id="interp15" emma:lang="en-US" emma:confidence="0">
                  <emma:literal>=</emma:literal>
                </emma:interpretation>
                <emma:interpretation id="interp16" emma:lang="en-US" emma:confidence="0">
                  <emma:literal>I</emma:literal>
                </emma:interpretation>
                <emma:interpretation id="interp17" emma:lang="en-US" emma:confidence="0">
                  <emma:literal>in</emma:literal>
                </emma:interpretation>
                <emma:interpretation id="interp18" emma:lang="en-US" emma:confidence="0">
                  <emma:literal>is</emma:literal>
                </emma:interpretation>
                <emma:interpretation id="interp19" emma:lang="en-US" emma:confidence="0">
                  <emma:literal>on</emma:literal>
                </emma:interpretation>
              </emma:one-of>
            </emma:emma>
          </inkml:annotationXML>
          <inkml:trace contextRef="#ctx0" brushRef="#br0" timeOffset="88955.0879">15095 651 258,'0'0'4515,"-10"14"-129,10-14 258,0 0-1935,0 0-516,0 0-774,0 0-129,10 9 0,-10-9-387,25-6-129,-13-2-129,12 4-129,-3-6-258,5 3 129,-2 1-387,0 1 0,-1 4 0,-2-1 0,3 2-129,-5-2-129,2 2-258,-21 0-516,37 5-1161,-37-5-2580,0 0-258,0 0-258,14 21-129</inkml:trace>
          <inkml:trace contextRef="#ctx0" brushRef="#br0" timeOffset="89551.122">15067 892 2580,'0'0'3483,"0"0"0,18 3-645,-18-3-129,0 0-516,15-9-258,3 9-516,-18 0-129,24-6-387,-24 6-258,32-7 0,-18 4-129,4 3-258,0 0-129,6 0 129,-3 0-258,5 0 129,-1 0-129,0 0 129,3-3-129,-1 2 0,-4-3-129,-3 1 0,-2 3-387,-18 0-645,34 0-3483,-34 0-129,0 0-387,0 0-387</inkml:trace>
        </inkml:traceGroup>
        <inkml:traceGroup>
          <inkml:annotationXML>
            <emma:emma xmlns:emma="http://www.w3.org/2003/04/emma" version="1.0">
              <emma:interpretation id="{A1BD3039-D711-4568-93EB-3B9C600EB565}" emma:medium="tactile" emma:mode="ink">
                <msink:context xmlns:msink="http://schemas.microsoft.com/ink/2010/main" type="inkWord" rotatedBoundingBox="17247,16159 19464,16742 19244,17578 17027,16995"/>
              </emma:interpretation>
              <emma:one-of disjunction-type="recognition" id="oneOf4">
                <emma:interpretation id="interp20" emma:lang="en-US" emma:confidence="1">
                  <emma:literal>Tax...</emma:literal>
                </emma:interpretation>
                <emma:interpretation id="interp21" emma:lang="en-US" emma:confidence="0">
                  <emma:literal>Tlax...</emma:literal>
                </emma:interpretation>
                <emma:interpretation id="interp22" emma:lang="en-US" emma:confidence="0">
                  <emma:literal>Taxa...</emma:literal>
                </emma:interpretation>
                <emma:interpretation id="interp23" emma:lang="en-US" emma:confidence="0">
                  <emma:literal>Taxi...</emma:literal>
                </emma:interpretation>
                <emma:interpretation id="interp24" emma:lang="en-US" emma:confidence="0">
                  <emma:literal>Tax....</emma:literal>
                </emma:interpretation>
              </emma:one-of>
            </emma:emma>
          </inkml:annotationXML>
          <inkml:trace contextRef="#ctx0" brushRef="#br0" timeOffset="97011.5487">15950 455 3354,'0'0'4257,"0"0"-774,0 0-516,0 0-516,0 0-387,0 0-516,10-20-129,8 20-258,-8-15-258,13 12-387,-3-10 129,8 10-258,-3-3-129,7 1-129,-3 0 129,10 1-129,2 2-129,-2-4 129,2 0-129,3-1 0,-3 1 129,-7 0-258,3 4 0,-10-3 0,-1 5-258,-12 0-387,7 16-1290,-21-16-2709,10 17-129,-10-17-387,-3 18 0</inkml:trace>
          <inkml:trace contextRef="#ctx0" brushRef="#br0" timeOffset="96386.513">16205 526 258,'13'-15'4386,"-13"15"0,0-20-129,0 20-2064,0 0-516,-5-17 0,5 17-387,0 0-387,0 0 0,0 0-387,0 0 129,0 0-258,0 0-129,0 16-129,3-1 129,1 2-129,1 9-129,-4-1 129,5 7-129,-6 2 0,2 3-129,-2-3 258,0 5-258,0-2 0,0-2 129,0-5 0,0 0-258,0-5 258,0-3-258,0-2 0,0-20-387,0 23-645,0-23-774,0 0-2709,0 0 0,0 0-387,0-9 517</inkml:trace>
          <inkml:trace contextRef="#ctx0" brushRef="#br0" timeOffset="97798.5937">16597 999 516,'0'0'4386,"0"0"258,-10 16 129,10-16-2451,0 0-516,0 0-387,0-17-258,0 17-129,11-28-258,-11 28-129,24-37-129,-9 18-129,-1-3 0,4 2-129,-5-2 0,3 9-129,-16 13-129,20-26 0,-20 26 129,14-9-129,-14 9 0,0 0 0,0 0 0,15 3 0,-15-3 0,4 27 0,-2-9 0,-1 4 0,-1 1 0,1 4 0,2 3 0,0-1 0,0-3-129,2 1 129,-2 0-129,-1-2-129,3-1 0,-2-7-387,4 4-258,-7-21-1161,0 14-2580,0-14-387,0 0-129,0 0-129</inkml:trace>
          <inkml:trace contextRef="#ctx0" brushRef="#br0" timeOffset="98142.6134">16611 1257 3999,'0'0'5160,"0"0"-129,0 0-387,2-27-2580,19 22-903,-12-9-387,11 9-258,-3 2-387,4 2 0,1 1 129,2 0-129,1 0-129,0 0 129,0 0-129,-2 0 0,-3 0 0,-1 0 0,-19 0-129,23 0-129,-23 0-516,0 0-1161,0 0-2580,0 0-516,0 0-129,0-11-129</inkml:trace>
          <inkml:trace contextRef="#ctx0" brushRef="#br0" timeOffset="100459.7459">17179 627 3096,'0'0'5031,"0"0"-387,0 0 0,6 14-3096,-6-14-258,26 10-258,-26-10-129,36 22-387,-13-10 0,4 9-258,0-4-129,4 4 0,-1 1 0,1-5-258,-2 7 0,-2-9-129,0 3-258,-10-10-774,14 11-2967,-14-10-645,-17-9-129,18 24-387</inkml:trace>
          <inkml:trace contextRef="#ctx0" brushRef="#br0" timeOffset="100126.7269">17584 726 645,'0'-17'4128,"0"17"-645,0 0-516,0 0-387,0 0-516,0 0-516,0 0-129,0 0-387,-12 1-258,12-1-129,-15 19-258,8-2 0,7-17-129,-24 33 0,10-15-129,0 4 0,-3 3-129,-1 1 0,0-2 0,-3 4-129,0-2 0,3-4 0,0 1-129,3-13-258,8 8-258,-10-18-903,17 0-2967,0 0 0,0 0-516,0 0 388</inkml:trace>
          <inkml:trace contextRef="#ctx0" brushRef="#br0" timeOffset="102810.8804">17896 1077 3354,'0'16'4902,"0"-16"-387,0 0-387,0 0-3354,0 0-903,0 0-645,17 6-3483,-17-6 0,0 0-516</inkml:trace>
          <inkml:trace contextRef="#ctx0" brushRef="#br0" timeOffset="103062.8948">18005 1072 3483,'0'0'4644,"17"13"-516,-17-13-258,0 0-3483,0 0-1419,0 0-2580,22 8-645,-22-8-258</inkml:trace>
          <inkml:trace contextRef="#ctx0" brushRef="#br0" timeOffset="103274.907">18128 1083 1161,'1'19'3999,"-1"-19"-258,0 0-1161,0 0-4902,21 0-1806,-21 0 0</inkml:trace>
        </inkml:traceGroup>
        <inkml:traceGroup>
          <inkml:annotationXML>
            <emma:emma xmlns:emma="http://www.w3.org/2003/04/emma" version="1.0">
              <emma:interpretation id="{5339AC83-DB60-4B72-A3F1-3256AC510A0C}" emma:medium="tactile" emma:mode="ink">
                <msink:context xmlns:msink="http://schemas.microsoft.com/ink/2010/main" type="inkWord" rotatedBoundingBox="19754,16121 23417,16201 23397,17113 19734,17032"/>
              </emma:interpretation>
              <emma:one-of disjunction-type="recognition" id="oneOf5">
                <emma:interpretation id="interp25" emma:lang="en-US" emma:confidence="0">
                  <emma:literal>*Intro</emma:literal>
                </emma:interpretation>
                <emma:interpretation id="interp26" emma:lang="en-US" emma:confidence="0">
                  <emma:literal>*Int T</emma:literal>
                </emma:interpretation>
                <emma:interpretation id="interp27" emma:lang="en-US" emma:confidence="0">
                  <emma:literal>*Tent T</emma:literal>
                </emma:interpretation>
                <emma:interpretation id="interp28" emma:lang="en-US" emma:confidence="0">
                  <emma:literal>*Tints</emma:literal>
                </emma:interpretation>
                <emma:interpretation id="interp29" emma:lang="en-US" emma:confidence="0">
                  <emma:literal>*Tat T</emma:literal>
                </emma:interpretation>
              </emma:one-of>
            </emma:emma>
          </inkml:annotationXML>
          <inkml:trace contextRef="#ctx0" brushRef="#br0" timeOffset="104206.9603">18872 721 645,'15'0'4515,"-15"0"387,0 0-645,0 0-2064,0 0-258,0 0-516,0 0-645,0 0 0,-7 14-258,2 1-258,-8 3-129,0 0-129,-2 1 0,0 6-129,-2-4 0,-1 1 0,1 0-387,-6-8-258,13 13-645,-14-20-645,19 18-1290,-11-14-1548,16-11-387</inkml:trace>
          <inkml:trace contextRef="#ctx0" brushRef="#br0" timeOffset="104550.98">18511 676 5676,'17'0'5031,"-17"0"0,23 12-774,-23-12-3096,41 15 0,-20-12-387,19 14-258,-9-6 0,9 4-387,-4-3 258,6 2-387,-4 1 0,-3-4-258,-3 3-129,-7-8-387,5 15-1677,-13-15-2322,-2 4-387,-15-10-387,0 0 259</inkml:trace>
          <inkml:trace contextRef="#ctx0" brushRef="#br0" timeOffset="106011.0635">19566 392 3999,'0'-18'4386,"0"18"-1419,0 0-129,0-15-774,0 15-258,0 0-258,7 23-387,-7-23-387,2 41 129,1-14-258,6 9-258,-5-6 0,3 10-387,0-5 129,-2 2 0,2 2-258,-1-7 0,-2-2-129,-3-5-129,4 0 129,-5-25-516,6 31-516,-6-31-1677,0 0-1935,0 0-129,-13-3-387</inkml:trace>
          <inkml:trace contextRef="#ctx0" brushRef="#br0" timeOffset="106467.0895">19231 376 1032,'11'-14'4257,"-11"14"516,12-19-1290,1 19-1419,-10-16-258,14 16-129,-17 0-645,21-4-129,-21 4 0,28-6-258,-12 0-129,5 6 0,2 0-129,6 0 0,2-3 0,8 1-129,-2-2 0,5-1-129,5-5 129,-1 4-129,-4-2 0,4 4-129,-8 0 0,-3-2 0,-3 3-129,-6 2 129,-5 1-258,-21 0 0,28 10-387,-28-10-903,17 13-1806,-17-13-1677,0 17-129,0-17-387</inkml:trace>
          <inkml:trace contextRef="#ctx0" brushRef="#br0" timeOffset="111627.3847">20023 790 2193,'5'17'4773,"-1"0"129,-4-17-129,0 0-3612,0 26 129,0-26-258,5 17-129,-5-17-387,8 20 129,-8-20-258,8 19-129,-8-19-129,10 22 0,-10-22-129,7 18 129,-7-18-129,0 0 0,8 19 0,-8-19-129,0 0 129,0 0 0,0 0 0,0 0 0,0 0 0,0 0 0,18-9 0,-18 9 0,10-26 0,-4 12 0,1-5 129,0 0-129,1-1 0,0-3 129,2 3 129,0 4-129,-2 2 0,-8 14 129,18-14-129,-18 14-129,17 0 129,-17 0-129,18 15 0,-18-15-129,13 27 129,-5-8-129,1-3 129,-5 2-129,1-3 129,-1-1 0,2 5-129,-2-5 129,-4-14-129,4 26 0,-4-26-129,3 19-129,4 0-1032,-7-19-3225,0 0-387,0 0-387,0 0 0</inkml:trace>
          <inkml:trace contextRef="#ctx0" brushRef="#br0" timeOffset="112242.4199">20491 692 5031,'0'0'5418,"0"0"-387,12 0-1161,11 0-2451,-23 0 0,37-7-387,-16-5-258,13 2 0,-4-2-387,11 2 0,-2-6-129,4 4 129,-3-1-387,2 0 258,-4 6-258,-1-3-129,-3 6 129,-11-3-129,1 6-129,-6-1 0,-4 2-258,-14 0-516,15 5-645,-15-5-1677,-8-2-1677,8 2-387,-15-6 129</inkml:trace>
          <inkml:trace contextRef="#ctx0" brushRef="#br0" timeOffset="112679.4449">20882 395 3225,'0'0'5031,"0"0"129,0 0-516,18 0-2580,-18 0-645,0 0-129,0 0-387,23 17-258,-23-17 0,29 17-129,-14-11-258,8 3 0,-1 2 0,2-3-129,-4-3 0,7-1-129,-8-2 0,0 3 0,-4 4 0,-15-9-129,19 16 129,-19-16-129,3 26 129,-3-6-129,-3 2-129,-8-3 258,-1 6-129,-2 0 0,-3-3 0,2 0 0,2-3 0,-4-2-129,17-17 129,-16 25-516,16-25-258,0 0-2967,0 0-1290,0 0 0,0 0-645</inkml:trace>
          <inkml:trace contextRef="#ctx0" brushRef="#br0" timeOffset="114218.5329">21501 262 1806,'0'0'3999,"0"0"-516,-4 16-645,4-16-645,0 0-387,0 0-258,0 0-129,0 0-258,0 0-258,0 0 0,14 6-258,-14-6-129,30 2 0,-7-2-129,6 0 129,3 0-258,14 1 129,0-1-129,8-1-129,3-12 129,0 9 0,1 0-129,-7-5-129,-2 4 129,-7 2-129,-10 3 0,-7 0 0,-6 2-129,-19-2 0,20 8 0,-20-8-129,0 23-258,0-23-774,3 19-2709,-3-19-1161,-24 19-129,7-16-387</inkml:trace>
          <inkml:trace contextRef="#ctx0" brushRef="#br0" timeOffset="113559.4952">21767 356 1,'4'-10'4901,"-4"10"130,0 0-258,0-18-2064,0 18-516,0 0-645,11 10-258,-11-10-387,0 21-258,0-21 0,0 29-129,0-7-258,0 5 0,0 2-129,0-1 0,0 4 0,4 0-129,-1-1 0,1-1-129,1-1 129,2-6-258,-5-2 258,1-3-258,0 3 129,-3-6-129,0-15 0,0 22-387,0-22 0,0 0-774,8 22-2580,-8-22-1032,0 0-387,0 0 0</inkml:trace>
          <inkml:trace contextRef="#ctx0" brushRef="#br0" timeOffset="117946.7461">19008 721 258,'0'0'903,"14"-7"258,-14 7-258,0 0 0,0 0-129,0 0 0,14-8 0,-14 8 258,0 0-129,0 0 0,0 0 129,16 0 0,-16 0 387,0 0-387,0 0 0,0 0 0,0-16-129,0 16-129,0 0-129,0 0-129,0 0-129,0 0 0,0 0 0,0 0-258,0 0 129,0 0-129,-17 0 0,17 0 0,0 0 0,-10 13 0,10-13 0,-11 18 0,11-18-129,-17 29 0,5-13 129,-2 3-129,-4-2 0,-2 3-129,-2 3-387,-6-10-516,11 2-3354,-6 1-387,0 0-387,1-4 387</inkml:trace>
          <inkml:trace contextRef="#ctx0" brushRef="#br0" timeOffset="119426.8308">18647 720 3096,'0'0'2193,"0"0"-129,0 0-387,0 0 129,0 0-516,0 0 129,0 0-258,0 0 0,0 0 0,0 0-258,0 0 0,-16-8-129,16 8-129,0 0 0,0 0-258,0 0 258,0 0-258,0 0-129,0 0 0,0 0 0,0 0-129,0 0 0,0 0-129,0 0 129,0 0 0,0 0-129,8 0 129,-8 0 0,27 8-129,-9 0 129,3 1 0,-1 1-129,6 0 0,-3 4 0,4-3-129,-5 3 129,2 0-129,-2 5 258,-1-3-258,-3 1 129,4-3 0,-2 2 0,-3-2 0,1 3 0,-4-4 0,1-3 0,0 3 0,-15-13 0,24 20 129,-24-20-129,17 19 0,-17-19 0,11 19 0,-11-19 0,5 17 0,-5-17 0,2 20 0,-2-20 0,0 0 0,0 14 0,0-14 0,0 0 0,0 0 0,0 0 0,0 0 0,0 0 0,0 0-129,0 0-129,0 0-516,0 0-1290,0 0-2709,0 0-258,0-21-258,0 2-129</inkml:trace>
          <inkml:trace contextRef="#ctx0" brushRef="#br0" timeOffset="120178.8738">19006 714 1032,'0'0'2580,"11"-18"-129,-11 18 0,0 0-516,15-22-258,-15 22-387,0 0-258,18-15-129,-18 15-258,0 0 129,0 0-387,0 0 129,0 0 258,0 0-387,0 0 129,0 0-258,0 0 129,0 0-129,-8 0 0,8 0-258,-16 9 258,16-9-258,-18 27 129,4-10 0,0 0 0,1 4-129,-7 0 129,2 1-129,-7 4 0,1-1 0,0-2 129,-3 2 0,-4 0-129,4-3 129,-5 1 129,7-1 0,0-8 0,6 5-129,2-7 129,17-12-129,-19 18 0,19-18 0,-3 17-129,3-17 129,0 0-129,8 8 0,-8-8 0,0 0 0,18 11 0,-18-11 0,0 0 0,0 0 0,14 0-258,-14 0 0,0 0-645,13-14-1290,-13 14-2451,19-15-387,-3 1-387</inkml:trace>
        </inkml:traceGroup>
      </inkml:traceGroup>
    </inkml:traceGroup>
    <inkml:traceGroup>
      <inkml:annotationXML>
        <emma:emma xmlns:emma="http://www.w3.org/2003/04/emma" version="1.0">
          <emma:interpretation id="{A299292B-6F04-4FF0-986F-F5B1F658FED7}" emma:medium="tactile" emma:mode="ink">
            <msink:context xmlns:msink="http://schemas.microsoft.com/ink/2010/main" type="paragraph" rotatedBoundingBox="3021,17821 11648,17687 11662,18570 3035,18704" alignmentLevel="2"/>
          </emma:interpretation>
        </emma:emma>
      </inkml:annotationXML>
      <inkml:traceGroup>
        <inkml:annotationXML>
          <emma:emma xmlns:emma="http://www.w3.org/2003/04/emma" version="1.0">
            <emma:interpretation id="{0BCBF028-4E1F-4109-91A6-172C426DA8EA}" emma:medium="tactile" emma:mode="ink">
              <msink:context xmlns:msink="http://schemas.microsoft.com/ink/2010/main" type="line" rotatedBoundingBox="3021,17821 11648,17687 11662,18570 3035,18704"/>
            </emma:interpretation>
          </emma:emma>
        </inkml:annotationXML>
        <inkml:traceGroup>
          <inkml:annotationXML>
            <emma:emma xmlns:emma="http://www.w3.org/2003/04/emma" version="1.0">
              <emma:interpretation id="{3C32EEE7-2BE0-4B4C-A17E-F0A12B5C103C}" emma:medium="tactile" emma:mode="ink">
                <msink:context xmlns:msink="http://schemas.microsoft.com/ink/2010/main" type="inkWord" rotatedBoundingBox="3021,17821 8112,17742 8125,18625 3035,18704"/>
              </emma:interpretation>
              <emma:one-of disjunction-type="recognition" id="oneOf6">
                <emma:interpretation id="interp30" emma:lang="en-US" emma:confidence="0">
                  <emma:literal>hi-fleas...</emma:literal>
                </emma:interpretation>
                <emma:interpretation id="interp31" emma:lang="en-US" emma:confidence="0">
                  <emma:literal>Mt-fleas...</emma:literal>
                </emma:interpretation>
                <emma:interpretation id="interp32" emma:lang="en-US" emma:confidence="0">
                  <emma:literal>Mai-fleas...</emma:literal>
                </emma:interpretation>
                <emma:interpretation id="interp33" emma:lang="en-US" emma:confidence="0">
                  <emma:literal>Phi-fleas...</emma:literal>
                </emma:interpretation>
                <emma:interpretation id="interp34" emma:lang="en-US" emma:confidence="0">
                  <emma:literal>Mt-flea...</emma:literal>
                </emma:interpretation>
              </emma:one-of>
            </emma:emma>
          </inkml:annotationXML>
          <inkml:trace contextRef="#ctx0" brushRef="#br0" timeOffset="55947.2">1853 1976 1806,'0'0'3741,"0"7"-129,0-7-774,-18 18-645,18 4-645,0-22-258,-6 41-258,1-17-258,5 10-129,0-3-258,0 9 129,1-8-258,-1 11 0,0-6-258,0 1 258,0-3-258,-1 3 129,-5-7-129,3 0 129,-1-6-129,1 0 0,1-3 0,-3-7-129,5-1-129,0-14-258,0 0-774,0 0-2838,0 0-258,0 0-387,6-11 258</inkml:trace>
          <inkml:trace contextRef="#ctx0" brushRef="#br0" timeOffset="56803.2489">1824 1990 1161,'0'0'2322,"0"0"-129,0 0-129,0 0-258,0 0-129,0 0-129,3 15-258,-3-15-129,16 5-129,-16-5 0,30 0-258,-30 0 0,41-3-258,-18-3-129,7 6 0,0-5-129,0 2-129,1-5 0,2 3-129,-1 1 0,2-1 0,-5 0-129,0 0 129,-5 1-129,-2 2 129,-6 2 0,-1 0 0,-15 0 0,0 0 0,0 0 129,5 8-129,-5-8 0,-8 14 0,8-14 129,-12 19-129,12-19 0,-12 16 0,12-16 0,-2 17 0,2-17-129,0 24 129,0-24 0,0 27 0,0-27 129,8 29-129,-5-8 0,0 0 0,1-1 0,-3 2 0,1 2-129,-2-7-258,2 10-774,-2-27-2967,0 24-258,0-24-258,-2 14 0</inkml:trace>
          <inkml:trace contextRef="#ctx0" brushRef="#br0" timeOffset="57627.2961">2827 2038 3354,'0'0'3999,"0"-19"-1032,0 19-387,0 0-774,0 0-258,0 0-258,0 13-258,0-13-258,0 35-258,0-14-129,0 11 0,1 7-129,-1 2 0,0-4-129,2 8 0,-2-8-129,1 2 129,-1-3-258,0-5 129,0-6-258,0-4 0,0 3-387,0-24-129,0 22-903,0-22-1548,0 0-1161,0 0-258,8-11 0</inkml:trace>
          <inkml:trace contextRef="#ctx0" brushRef="#br0" timeOffset="57995.3171">2873 2338 1,'0'0'4256,"0"0"388,0 0-387,0 0-1548,0 0-774,11 11-258,-11-11-645,21-1-258,-21 1-129,33-5-258,-13-5-129,5 7-129,1-4 129,4 0-129,-1-1-129,0 2 129,-1-2-129,-1 0 0,-2 2 0,-4 2 0,-3 0 0,-3 1 0,-15 3-129,18 0 129,-18 0-129,6 13-129,-1 1-387,-5-14-903,0 0-2709,0 16-258,0-16-516,0 0 0</inkml:trace>
          <inkml:trace contextRef="#ctx0" brushRef="#br0" timeOffset="59611.4096">3882 2500 5031,'-14'-18'5031,"14"1"-387,0 17-1290,0-29-1161,21 23-774,-14-18-129,18 16-387,-11-9-387,8 5 0,-3-2-387,5 3 0,0 2 0,2 4-129,1-2 0,1 3-129,-1 4 0,1-1 0,2 1-387,-7 0-129,8 12-1032,-31-12-2838,35 7-516,-19-7 0,-2 0-258</inkml:trace>
          <inkml:trace contextRef="#ctx0" brushRef="#br0" timeOffset="59335.3938">4242 1969 2580,'0'-11'4128,"0"11"-774,-2-16-645,2 16-645,-16-8-387,16 8-387,-18-5 0,18 5-516,-25-1-129,25 1-129,-29-5 0,12 5 0,-4-2-129,6 2-129,-3 0 0,4 0 0,-4 2 0,18-2-129,-27 24 0,19-6 0,0 2 0,5 5 0,-1 6 0,4 1 0,0 6-129,8 4 258,2 3-129,4-1-129,-3-1 129,4 2-129,-5-3 0,4-5 0,-4 3-129,4-5 129,-10-5 0,0-2 0,-3 2-129,-1-9-258,0-4 129,0-17-387,-5 22-516,-13-24-1290,18 2-2064,-14-4-516,14 4-129,-24-16 130</inkml:trace>
          <inkml:trace contextRef="#ctx0" brushRef="#br0" timeOffset="59979.4306">4890 1836 3870,'6'-16'4386,"-6"16"129,-13 10-1935,-13-9-903,18 22-129,-22-7-387,16 17-129,-16-5-129,9 21-129,-4 1-258,2 14-129,4 2-129,2 0-129,2-1 0,9-1 0,2-6-129,4-6 0,9-14-129,7-12-129,11 2-387,-13-27-1419,11 7-2322,1-8-645,5-6-129,-6-15-129</inkml:trace>
          <inkml:trace contextRef="#ctx0" brushRef="#br0" timeOffset="60655.4693">5130 2310 2580,'17'0'4773,"-17"0"-258,19-5-129,-17-9-2580,19 14-387,-21 0-387,26-12-387,-15-10 129,10 7-258,-6-9 0,6 7-129,-5-8-129,2 6 0,-7-5-129,4 10 0,-8 0 0,-7 14-129,10-25 129,-10 25-129,0-14 0,0 14 0,-17-16 0,17 16 0,-25-13 0,10 3 0,-3 7 0,-2 0 0,1 0 0,-1 3 258,-2 0-516,2 5 258,1 7 0,1 12 0,0 0 0,1 9 0,6 4 0,1 0 0,7 4 0,0 0 0,3-5 0,3 2 258,8-7-258,6-6 129,-2-7 0,8 0 129,-2-7-129,4 4 129,-3-11-129,3 1 0,-1-5 0,-2 0-129,2-8 0,-2-4 0,-1 0-129,-4-5-258,4 2-387,-19-22-2451,11 21-1419,-6-7-387,-7 23-645,3-28 258</inkml:trace>
          <inkml:trace contextRef="#ctx0" brushRef="#br0" timeOffset="61827.5363">5605 2590 1548,'0'0'5160,"0"0"-129,13 6-258,-13-6-2064,18-3-774,-18 3-387,14-16-774,-14 16-258,19-11-129,-19 11-129,27-6-129,-12 1 0,2 5-129,-3-1 0,4-2 0,-2 2-129,1-4 0,-1 3-258,-16 2 0,29-3-387,-29 3-774,29-9-2322,-29 9-1032,15-8-258,-15 8-129</inkml:trace>
          <inkml:trace contextRef="#ctx0" brushRef="#br0" timeOffset="61543.5201">5698 2395 258,'-7'14'4128,"7"-14"516,0 0-1290,0 0-645,0 0-645,0 0-258,0 0-387,0 0-258,0 0 0,0 0-516,0 0-129,0-11-129,0 11 0,0 0-129,2-18-129,-2 18 129,8-14-129,-8 14-129,0 0 129,10-20 0,-10 20-129,0 0 0,0 0 0,0 0 0,17-11 129,-17 11-129,0 0 0,0 0 0,9 13 0,-9-13 0,5 25 0,-5-7 0,0-1-129,0 2 129,0-2 0,0 3 0,-2-3 0,2 0-129,0-17 0,0 25 0,0-25-258,0 0-129,0 0-258,0 16-387,-3-24-903,3 8-2193,0 0-774,0 0-129,0 0 0</inkml:trace>
          <inkml:trace contextRef="#ctx0" brushRef="#br0" timeOffset="62091.5514">5992 2484 4644,'20'0'5160,"-20"0"-258,18 5-645,2 10-2322,-20-15-516,16 19-516,-16-19-387,13 24-129,-13-6-129,4-1 0,-4 0-258,0 0-258,-7-1 0,7-16-516,-13 40-1419,13-40-2322,-22 14-387,22-14-516,-19 0 129</inkml:trace>
          <inkml:trace contextRef="#ctx0" brushRef="#br0" timeOffset="62827.5935">6456 2438 2967,'0'0'4773,"14"0"-129,-14 0-774,0 0-1935,0 0-387,0 0-516,0 0-387,0 0-129,0 0-258,-5 19-258,5-19-516,0 14-1032,0-14-2967,0 0-129,0 0-516,0 0 129</inkml:trace>
          <inkml:trace contextRef="#ctx0" brushRef="#br0" timeOffset="63051.6063">6678 2425 3483,'0'0'4128,"0"0"-258,0 0-2451,0 0-387,0 0-258,0 0-129,0 0-258,0 0-129,0 16-774,0-16-1935,0 0-1548,0 0-387,0 0 258</inkml:trace>
          <inkml:trace contextRef="#ctx0" brushRef="#br0" timeOffset="63271.6189">6870 2397 1032,'0'0'4773,"0"0"129,10 16-387,-10-16-1806,0 0-1290,0 0-645,-1 15-387,1-15-258,0 0-387,0 0-903,0 0-2709,0 0-774,0 0-387,11 0 129</inkml:trace>
        </inkml:traceGroup>
        <inkml:traceGroup>
          <inkml:annotationXML>
            <emma:emma xmlns:emma="http://www.w3.org/2003/04/emma" version="1.0">
              <emma:interpretation id="{E5BBA5B0-70B9-4F64-943E-821129D42540}" emma:medium="tactile" emma:mode="ink">
                <msink:context xmlns:msink="http://schemas.microsoft.com/ink/2010/main" type="inkWord" rotatedBoundingBox="8379,17792 11649,17741 11660,18465 8391,18516"/>
              </emma:interpretation>
              <emma:one-of disjunction-type="recognition" id="oneOf7">
                <emma:interpretation id="interp35" emma:lang="en-US" emma:confidence="0">
                  <emma:literal>sennit</emma:literal>
                </emma:interpretation>
                <emma:interpretation id="interp36" emma:lang="en-US" emma:confidence="0">
                  <emma:literal>init</emma:literal>
                </emma:interpretation>
                <emma:interpretation id="interp37" emma:lang="en-US" emma:confidence="0">
                  <emma:literal>seniti</emma:literal>
                </emma:interpretation>
                <emma:interpretation id="interp38" emma:lang="en-US" emma:confidence="0">
                  <emma:literal>.en):T</emma:literal>
                </emma:interpretation>
                <emma:interpretation id="interp39" emma:lang="en-US" emma:confidence="0">
                  <emma:literal>'Init</emma:literal>
                </emma:interpretation>
              </emma:one-of>
            </emma:emma>
          </inkml:annotationXML>
          <inkml:trace contextRef="#ctx0" brushRef="#br0" timeOffset="63727.645">7157 2411 7224,'16'0'5547,"-16"0"-645,19 0 0,-19 0-3612,0 0-387,17 2-516,-17-2-129,7 28-258,-7-28 0,0 30 0,-2-14-129,-2 3-258,4-19-387,-11 33-1161,-3-22-2967,14-11-129,-26 13-387,26-13 0</inkml:trace>
          <inkml:trace contextRef="#ctx0" brushRef="#br0" timeOffset="64539.6914">7618 2214 2967,'18'0'4644,"-18"0"-129,20 0 129,1 1-3225,-21-1 0,24-5-516,-16-12 0,13 14 0,-13-16-129,14 15-258,-3-12 0,7 3 0,-2-9-129,5 9-129,2-2 0,1-1 0,3 0 0,-1-3-129,-3 0 0,0 6 0,-12 7 0,1-5-129,-20 11 129,15-14-129,-15 14 0,-11-8 0,-6 7 0,-7-1 0,1 2-129,-5-2 129,0 2 0,-1 0 0,0 4 0,-1 2 0,4 2 0,-1 1 0,8 0 0,-1 4 0,5 0 0,1 2 0,4 3 0,8 6 0,-5-1 0,7 2 0,0 4 0,0 3 0,4 0 0,4 2 129,5-4-129,2-3 0,3 2 0,2-8-129,3 1 129,1-8 0,2-4 0,1-2 0,-1 0 0,-2-5 0,-2-3 0,-4 0-129,1-5-129,-19 5-129,29-16-774,-29-2-3354,0 18-516,15-32-516,-15 32-129</inkml:trace>
          <inkml:trace contextRef="#ctx0" brushRef="#br0" timeOffset="65111.7242">8284 2248 4902,'0'21'5031,"0"-21"-258,0 24-129,7 1-3096,-7-25-1032,0 30 129,0-16-129,0 7-258,0-6 0,7 4 0,-5-3-129,-2-16 0,8 26-129,-8-26 129,14 15-129,-14-15 0,0 0 129,0 0-129,18-10 0,-18 10 129,15-31 0,-5 12 0,0 0 0,1 2 129,-3 0 0,-8 17-129,16-23 129,-16 23-129,0 0 0,15-5 0,-15 5-129,0 0 0,6 16 129,-6-16-129,4 28-129,-3-13 129,1-1 0,0 2-129,1-2 129,-1 0-129,-2-14-258,0 0-387,11 34-1032,-11-34-3096,0 0-258,0 0-258,0 0 0</inkml:trace>
          <inkml:trace contextRef="#ctx0" brushRef="#br0" timeOffset="65607.7525">8564 1817 6837,'0'0'5418,"0"0"-258,0 0-129,9 2-3225,-9-2-645,0 0-516,0 0-129,19 0-129,-19 0-129,20 14-129,-20-14 129,28 32-258,-6-13 129,2 7 0,1 4-129,3 7 0,-2-1 0,2 7-129,0 1 129,-5 1-129,0 3-129,-8-2 129,-2-2 0,-5-8 129,-2 6-129,-6-11 0,0-6 0,1-1 129,-7-3 0,6-21 129,-12 23-258,12-23 129,0 0 0,-17 13-129,17-13-129,0 0-258,0 0-1419,0 0-2838,-8-14-387,8 14-387,-9-25-258</inkml:trace>
          <inkml:trace contextRef="#ctx0" brushRef="#br0" timeOffset="66462.8014">9331 1907 5934,'0'0'5547,"0"0"-129,0 0-774,-16 0-2580,16 0-903,0 0-516,0 0-258,0 0-258,0 0-129,0 0-258,0 0-258,0 13-1032,0-13-3096,0 0-516,0 0-258,0 0-387</inkml:trace>
          <inkml:trace contextRef="#ctx0" brushRef="#br0" timeOffset="66710.8156">9410 2171 4902,'-3'22'4902,"-4"6"-129,7-28-129,-21 16-3354,21 2-645,0-18-129,-5 19 0,5-19-258,0 0-129,0 0-258,0 0-903,8 0-2580,-8 0-1032,20-20-387,-12 0-387</inkml:trace>
          <inkml:trace contextRef="#ctx0" brushRef="#br0" timeOffset="67566.8646">10115 1873 4644,'0'0'4773,"0"0"258,0 0-1806,0 0-1161,0 0-516,0 0-129,0 0-387,0 0-129,-3 16-258,3-16-258,0 21 0,-4-2-129,4 0-129,-1 4 0,1 5 0,-2-1-129,2 5 129,0 5-258,2 1 129,-2-1 0,0 0 0,0 1-129,0-6 0,0-2 0,-2-8 0,1-7 0,1-15-258,-1 29-387,1-29-1290,0 0-2838,-16-12-258,16 12-258,-7-18-258</inkml:trace>
          <inkml:trace contextRef="#ctx0" brushRef="#br0" timeOffset="68347.9093">9732 1856 2709,'0'0'4515,"0"0"-645,0 0-903,0 0-387,0 0-645,0 0-258,10 0-387,-10 0 129,0 0-516,19-5 0,-3 5-258,-16 0-258,32 0 0,-14 0-129,5 0 0,4 0 0,4 0-129,6 0 129,2 0-129,3 0 0,3 0 0,-4 5 0,1-2 0,-1 0-129,-9 0 129,0 3-129,-5-3 0,-3-3 0,-2 4 0,-2-3 0,-5-1 0,-1 0 0,-14 0 0,23 0 0,-23 0 0,0 0-129,15 0 129,-15 0 0,0 0 0,0 0-129,0 0 0,0 0 0,0 0 0,0 0-258,-9 2 0,9-2-258,-15 0 0,15 0-387,-18-2-903,18 2-3096,0 0-129,0 0-387,-8-16 258</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35.19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3363C7CA-BAA1-4197-8556-C56B07774DDB}" emma:medium="tactile" emma:mode="ink">
          <msink:context xmlns:msink="http://schemas.microsoft.com/ink/2010/main" type="writingRegion" rotatedBoundingBox="1000,6752 21608,6309 21858,17941 1250,18384"/>
        </emma:interpretation>
      </emma:emma>
    </inkml:annotationXML>
    <inkml:traceGroup>
      <inkml:annotationXML>
        <emma:emma xmlns:emma="http://www.w3.org/2003/04/emma" version="1.0">
          <emma:interpretation id="{CC64B8DE-0CE3-4850-B8EA-DC4BA1173E12}" emma:medium="tactile" emma:mode="ink">
            <msink:context xmlns:msink="http://schemas.microsoft.com/ink/2010/main" type="paragraph" rotatedBoundingBox="1000,6752 21608,6309 21636,7606 1028,8048" alignmentLevel="1"/>
          </emma:interpretation>
        </emma:emma>
      </inkml:annotationXML>
      <inkml:traceGroup>
        <inkml:annotationXML>
          <emma:emma xmlns:emma="http://www.w3.org/2003/04/emma" version="1.0">
            <emma:interpretation id="{C6697CF4-4703-485B-8F10-D23DECE20423}" emma:medium="tactile" emma:mode="ink">
              <msink:context xmlns:msink="http://schemas.microsoft.com/ink/2010/main" type="line" rotatedBoundingBox="1000,6752 21608,6309 21636,7606 1028,8048"/>
            </emma:interpretation>
          </emma:emma>
        </inkml:annotationXML>
        <inkml:traceGroup>
          <inkml:annotationXML>
            <emma:emma xmlns:emma="http://www.w3.org/2003/04/emma" version="1.0">
              <emma:interpretation id="{76CA9ACD-E46F-43D7-9B02-CAA4C544BA6D}" emma:medium="tactile" emma:mode="ink">
                <msink:context xmlns:msink="http://schemas.microsoft.com/ink/2010/main" type="inkWord" rotatedBoundingBox="1001,6809 8209,6655 8232,7721 1024,7875"/>
              </emma:interpretation>
              <emma:one-of disjunction-type="recognition" id="oneOf0">
                <emma:interpretation id="interp0" emma:lang="en-US" emma:confidence="0">
                  <emma:literal>E[...t,..3=E[...</emma:literal>
                </emma:interpretation>
                <emma:interpretation id="interp1" emma:lang="en-US" emma:confidence="0">
                  <emma:literal>E[...t...3=EC...</emma:literal>
                </emma:interpretation>
                <emma:interpretation id="interp2" emma:lang="en-US" emma:confidence="0">
                  <emma:literal>E[...t,..3=EC...</emma:literal>
                </emma:interpretation>
                <emma:interpretation id="interp3" emma:lang="en-US" emma:confidence="0">
                  <emma:literal>EC...t,..3=EC...</emma:literal>
                </emma:interpretation>
                <emma:interpretation id="interp4" emma:lang="en-US" emma:confidence="0">
                  <emma:literal>Ec...t,..3=EC...</emma:literal>
                </emma:interpretation>
              </emma:one-of>
            </emma:emma>
          </inkml:annotationXML>
          <inkml:trace contextRef="#ctx0" brushRef="#br0">30 0 2193,'0'0'3741,"0"0"258,0 0-1806,0 0-387,4 16-129,-4-16-516,0 33-258,0-8-129,0 14-129,-1-5 129,1 12-258,-3 0-129,3 5-258,-4 5 129,-2 0-129,2-3 129,-2-3-258,4-1-129,-3-3 129,3-1-129,2-6 129,0-7 0,0-6 0,8-4 0,-8-22 0,26 22 129,-7-15 0,1-7 258,7 0-129,-6-7 0,7-1 0,4-2-129,3 2 129,-6 0-258,0-3 129,-1 1-258,-3 1-387,2 6-516,-15-14-774,8 13-2193,-20 4-645,12-14-387,-12 14 387</inkml:trace>
          <inkml:trace contextRef="#ctx0" brushRef="#br0" timeOffset="264.0151">55 531 1548,'0'0'4773,"0"-19"0,0 19 0,29-5-2193,-12-9-903,11 10-258,-7-8-387,11 7-516,-3-4-258,0 3-387,-1 1-387,-6-9-774,5 11-1161,-10-8-2064,-17 11-387,11-28 129,-11 11 1</inkml:trace>
          <inkml:trace contextRef="#ctx0" brushRef="#br0" timeOffset="496.0284">-29 87 4257,'-18'-13'4773,"18"13"0,0-25-1935,25 25-774,-11-5-387,21 5-387,-8-7-258,9 5-516,-4-4-129,4 1-129,3-4-258,-7 2-387,7 7-387,-12-11-1419,6 9-2322,-2 1-258,-3-3-387,-2 4 0</inkml:trace>
          <inkml:trace contextRef="#ctx0" brushRef="#br0" timeOffset="1264.0723">1094-36 1806,'-15'-3'4644,"0"-4"-129,15 7-129,0 0-2580,-23-12-387,23 12-516,-18-8-258,18 8-129,-19-6-129,19 6-129,-28 0-129,13 0 129,-3 0 0,-2 4-129,-2 3 0,-2 2-129,2 2 129,-1-1-129,4 2 0,2 1 129,3-2-129,14-11 129,-18 29 0,13-14 0,5 1-129,0 6 129,1 5-129,5 5 129,1 2 129,-2 6-258,2-2 129,-4 9 0,1 0 0,-3 0-129,-1 1 129,0-2-129,0 0 0,0-2 0,-2-1-129,-1-6 129,0-2 0,3-5 0,0-5 0,0-9 0,0-16 0,10 20 0,-10-20 0,22 8 129,-22-8-129,25 0 129,-25 0 0,32 0 0,-15-3 0,-3 3 129,5-3-258,2 0 0,0 3-516,-8-10-387,19 10-3354,-16-7-516,3-4-129,-1-3-387</inkml:trace>
          <inkml:trace contextRef="#ctx0" brushRef="#br0" timeOffset="1488.0851">1146 561 4257,'18'8'4644,"-18"-8"-387,4 15-129,-4-15-3225,0 0-258,17 13-516,-17-13-1548,0 0-2709,19 8-129,-19-8-258,19 0 0</inkml:trace>
          <inkml:trace contextRef="#ctx0" brushRef="#br0" timeOffset="1684.0963">1337 576 2709,'15'4'4644,"3"2"-129,-18-6-387,0 0-2451,0 0-645,0 0-903,17 11-1419,-17-11-2838,0 0-129,0 0-258,18 1-128</inkml:trace>
          <inkml:trace contextRef="#ctx0" brushRef="#br0" timeOffset="1856.1062">1493 629 774,'0'0'4515,"18"19"129,-18-19-387,0 0-1806,18 0-1161,-18 0-774,0 0-2709,0 0-1806,0 0-258,15 0-516</inkml:trace>
          <inkml:trace contextRef="#ctx0" brushRef="#br0" timeOffset="2479.1418">1693 113 4128,'10'-15'5160,"7"9"-129,4-4-258,18 10-2967,-14-17-129,21 14-387,-10-10-387,9 8-387,-8-2-129,4 5-129,-6-3-129,-5 5-129,-6 0-258,-5 0-258,4 10-516,-23-10-1935,18 12-1677,-18-12-645,12 25-129,-12-25 0</inkml:trace>
          <inkml:trace contextRef="#ctx0" brushRef="#br0" timeOffset="2188.1252">1937 128 4644,'0'0'5160,"-14"-6"-516,14 6 0,-15 0-3483,15 19-258,0-5 0,6 11-258,-5-3-129,6 8-129,-1 2-129,1-1-129,-5 3 129,0-9-258,-1 0 129,-1-2-258,1-1-129,-1-22-516,3 31-1419,-3-31-2193,0 0-516,0 0-129,0 0-258</inkml:trace>
          <inkml:trace contextRef="#ctx0" brushRef="#br0" timeOffset="2804.1604">2464 464 4257,'0'19'5160,"-4"2"-258,4-21-387,-7 21-2709,7 2-774,-9-9 129,9 11-645,0-2-258,0 1 0,-1-3-129,1 0-129,0-2 0,0-3 0,0-2 0,0-14-258,7 28-516,-7-28-2709,0 0-1290,0 0 0,0 0-516</inkml:trace>
          <inkml:trace contextRef="#ctx0" brushRef="#br0" timeOffset="3343.1912">2784 543 5289,'140'55'4515,"-140"-55"-774,0 0-1161,5-15-6450,-5 15-129,17-10-387</inkml:trace>
          <inkml:trace contextRef="#ctx0" brushRef="#br0" timeOffset="3164.181">2784 543 5289,'0'0'5547,"0"0"-645,0 0-258,0 0-2064,0 0-1935,0 0-129,0 0-516,0 0-387,9 18-1161,-9-18-2967,0 0-258,19 12-387,-19-12-129</inkml:trace>
          <inkml:trace contextRef="#ctx0" brushRef="#br0" timeOffset="3532.202">3055 564 4644,'0'0'4902,"0"0"0,0 0-516,2-11-2967,-2 11-774,21-5-4128,-21 5-645,0 0-645,18-1-387</inkml:trace>
          <inkml:trace contextRef="#ctx0" brushRef="#br0" timeOffset="4432.2535">3248-150 8256,'0'0'5160,"0"0"-129,14 0-1419,9 0-2580,-7-6-129,14 3-258,3-2-258,6-1-258,1 3 0,-2-4-129,1 3 129,-3-2-258,-1 2 129,-4 3 0,-13 1 0,-3 0 0,-15 0 0,0 0-129,13 22 129,-13-2 0,-6 0 0,-6 6 0,2 3-129,-3 2 129,2 3 0,0 2 0,4-5 0,-1 7 0,2 3 0,6-3 0,-3 0 258,3 4-258,0-4 129,3 3 0,4 0 0,4-1-129,-1 2 129,1 2-129,2-2-129,-2 2 129,0-3 0,-1-2 0,-3 0 0,-6-5 0,-1-6-129,-1-6 258,-9-1-129,-5-10 0,-3-3 0,-3-3 129,-3-5-129,3 0 129,0-2-129,2-4 129,3-2-129,16 8-129,-12-19-258,6 3-903,6 16-3354,10-27-258,-10 27-258,19-29-387</inkml:trace>
          <inkml:trace contextRef="#ctx0" brushRef="#br0" timeOffset="5019.2871">4192 413 9417,'37'7'5289,"-5"-7"-129,-1-9-1419,13 9-2193,-18-7-516,14 5-516,-8 1-258,-1-4-774,6 5-3096,-14 0-1290,-1 0-516,-7-3 129</inkml:trace>
          <inkml:trace contextRef="#ctx0" brushRef="#br0" timeOffset="4807.275">4238 155 5805,'-20'14'5289,"20"-14"-258,0 0-387,20 8-3354,2-13-516,11 4 0,-3-9-258,7 6-258,-1 0-516,-6-7-516,3 10-3741,-12-4-258,-4 4-387,-17 1-387</inkml:trace>
          <inkml:trace contextRef="#ctx0" brushRef="#br0" timeOffset="5847.3344">5250-68 5031,'5'18'5031,"-5"-18"-258,0 17-129,-10 3-3741,-1-4-129,8 15 0,-11 0-258,10 14-129,-2 0-129,6 2-129,-4 2 129,4 3-129,0-1 0,0-1 0,0-5 0,4-3 0,3-5-129,4-4 0,3-7 0,6-7 129,4-2 0,9-6-129,0-8 258,1-3-258,3 0 0,5-3 129,-3-7-258,2-2-387,-4 3-129,-12-11-1290,5 4-2580,-12 2-516,-18 14-129,14-28-258</inkml:trace>
          <inkml:trace contextRef="#ctx0" brushRef="#br0" timeOffset="6280.3592">5303 51 3483,'-1'-16'5418,"15"-7"-258,4 8-387,7 7-2451,-5-12-1032,14 13-258,-6-5-516,9 5-516,2 4-258,-7-8-903,15 5-3483,-9 3-258,1-2-387,-2 1-129</inkml:trace>
          <inkml:trace contextRef="#ctx0" brushRef="#br0" timeOffset="6056.3464">5333 435 4257,'0'-16'5160,"0"16"-129,26-26-258,-4 3-2967,10 15-387,-11-9-645,10 2-387,2 4-774,-3-8-645,7 8-3354,-10 1-387,-3 3-516,-6-3-129</inkml:trace>
          <inkml:trace contextRef="#ctx0" brushRef="#br0" timeOffset="6919.3958">6621-210 1677,'10'-16'4386,"-10"16"258,-12-1-129,-12-4-3096,24 5-258,-39 0 129,24 2-387,-17-2-258,12 11 0,-11-11 0,5 7-129,-2-7-129,4 10 0,-2-7-258,8 4 129,1-4-129,17-3 0,-17 8 0,17-8-129,0 22 129,0-6 0,7 2 0,2 9 129,-1 5-258,2 1 129,0 7-129,1 2 0,-6 5 129,-3 9-129,-1-3 129,-1 3-129,-1 4 129,-6 0 0,-3 5-129,0-9 0,0-4 129,1-1-129,0-4-129,2-6 129,5-6 0,2-6 0,0-11 0,4-2 129,-4-16-129,30 20 129,-10-20-129,1 1 0,4-1 0,-3-1 129,3-6-129,0 0 0,-2 3-129,-1-4-258,4 8-516,-26 0-3354,27-16-516,-12 7-387,1-1-516</inkml:trace>
          <inkml:trace contextRef="#ctx0" brushRef="#br0" timeOffset="7143.4086">6773 586 7998,'0'0'5031,"14"-2"-387,-14 2 0,17 0-4257,-17 0-258,0 0-516,26 17-774,-26-17-2451,0 0-1032,19 5-258,-19-5-258</inkml:trace>
          <inkml:trace contextRef="#ctx0" brushRef="#br0" timeOffset="7311.4182">6975 589 5805,'18'0'4902,"-1"0"-516,-17 0-1677,0 0-1935,0 0-3483,0 0-1290,0 0-516,0 0-387</inkml:trace>
          <inkml:trace contextRef="#ctx0" brushRef="#br0" timeOffset="7511.4296">7148 608 8127,'20'10'4773,"-20"-10"-516,0 0-1290,7-15-3870,-7 15-3225,0 0-258,0 0-645,0 0 258</inkml:trace>
        </inkml:traceGroup>
        <inkml:traceGroup>
          <inkml:annotationXML>
            <emma:emma xmlns:emma="http://www.w3.org/2003/04/emma" version="1.0">
              <emma:interpretation id="{71C15E1A-9200-4AAB-B133-47686E637836}" emma:medium="tactile" emma:mode="ink">
                <msink:context xmlns:msink="http://schemas.microsoft.com/ink/2010/main" type="inkWord" rotatedBoundingBox="8398,6627 10513,6582 10540,7844 8425,7889"/>
              </emma:interpretation>
              <emma:one-of disjunction-type="recognition" id="oneOf1">
                <emma:interpretation id="interp5" emma:lang="en-US" emma:confidence="0">
                  <emma:literal>The..]</emma:literal>
                </emma:interpretation>
                <emma:interpretation id="interp6" emma:lang="en-US" emma:confidence="0">
                  <emma:literal>Th...]</emma:literal>
                </emma:interpretation>
                <emma:interpretation id="interp7" emma:lang="en-US" emma:confidence="0">
                  <emma:literal>To...]</emma:literal>
                </emma:interpretation>
                <emma:interpretation id="interp8" emma:lang="en-US" emma:confidence="0">
                  <emma:literal>F.]</emma:literal>
                </emma:interpretation>
                <emma:interpretation id="interp9" emma:lang="en-US" emma:confidence="0">
                  <emma:literal>Tu...]</emma:literal>
                </emma:interpretation>
              </emma:one-of>
            </emma:emma>
          </inkml:annotationXML>
          <inkml:trace contextRef="#ctx0" brushRef="#br0" timeOffset="8235.471">7352 1 4128,'27'-7'5676,"-3"-3"-387,10 4-258,-1-7-2064,14 12-1677,-9-10-258,9 11-258,-6-5-387,3 5-258,1 0 129,-1 0-258,-3 0-129,-6 0-129,-2 0-258,-15 0-774,13 2-3612,-31-2-258,19 0-258,-19 0-516</inkml:trace>
          <inkml:trace contextRef="#ctx0" brushRef="#br0" timeOffset="7947.4546">7611-13 8385,'0'0'5547,"0"0"-516,19 18-1290,-19-18-2580,7 27 0,-7-11-516,6 7-129,-1 4-258,-2 8-129,3-1 0,-2 1-129,0 2 258,-4-3-387,1 3 129,-1-6-258,2-2-258,-2-29-1806,-11 25-2451,11-25-387,0 0-516,0 0 0</inkml:trace>
          <inkml:trace contextRef="#ctx0" brushRef="#br0" timeOffset="8843.5058">7903 406 8385,'0'0'5418,"0"-11"-387,0 11-129,16-13-3741,6 13-387,-7-5-129,5 5-129,-1 0-258,-1 2-129,-1 6-129,-17-8 0,22 24 0,-17-5 0,-5 1-129,0 2 0,-12 6 0,-2-2 0,-1 4-129,-4-3 129,2 2 0,-3-4-129,2 0 129,6 0 0,-1-2 0,5-5 129,8-18 0,-4 27 0,4-27 0,0 0 0,14 13 129,1-13 0,3 0-129,6-8 129,-2 0-129,4-3 129,1 5-258,-6-5-387,12 11-1677,-12-8-2451,-1-1-516,-20 9-129,30-15-387</inkml:trace>
          <inkml:trace contextRef="#ctx0" brushRef="#br0" timeOffset="9111.5211">8344 587 7998,'15'-3'5031,"-15"3"-129,0 0-258,0 0-3999,17 5 0,-17-5-129,4 14-129,-4-14-387,7 20-129,-7-20-645,0 0-2580,0 0-1419,0 0-129,0 0-645</inkml:trace>
          <inkml:trace contextRef="#ctx0" brushRef="#br0" timeOffset="9323.5333">8548 580 8127,'0'0'5160,"0"0"-387,16 0-129,-16 0-3870,0 0-516,16 0-774,-16 0-1419,0 0-2580,19 10-387,-19-10-258,0 0-129</inkml:trace>
          <inkml:trace contextRef="#ctx0" brushRef="#br0" timeOffset="9503.5436">8672 550 3999,'0'0'5289,"0"0"0,18 0-387,-18 0-1935,19 4-1548,-19-4-387,0 0-1032,20 22-1419,-20-22-3096,19 4-387,-19-4-516,20-4-129</inkml:trace>
          <inkml:trace contextRef="#ctx0" brushRef="#br0" timeOffset="10479.5994">8880-331 7611,'8'18'5418,"-8"-18"-516,28 11-1290,-28-11-2193,43 0-387,-19 0-387,12 0-387,-2 0 0,1-3-129,-5-3 0,2 1 0,-8-1 0,4 1-129,-10 2 129,-4 3 0,-14 0-129,19 0 0,-19 0 0,9 17 0,-7 1-129,-2 1 129,0 5 0,0 2 0,0 6 0,0 3 0,-2-1 0,-2 9 129,1 0-129,1-1 0,2 7 0,0-2 258,3 6-129,7-6 0,4 2 129,1-2-129,2 4 129,2 1-129,2-6 129,0 1-258,3-1 129,-5 0-129,-1-3 0,-2 1 0,-2-12 0,-5 2 0,0-6 0,-6-7 0,-3-1 129,-5-3-129,5-17 0,-33 20 129,9-17-129,-6 5 129,-2 0 0,-5 1 0,1-1-129,-3 0 129,6 1 0,1-1-129,8 5 0,2-10-129,8 4-129,14-7-387,0 0-1290,0 0-3225,0 0 0,7-8-516,8-5-258</inkml:trace>
        </inkml:traceGroup>
        <inkml:traceGroup>
          <inkml:annotationXML>
            <emma:emma xmlns:emma="http://www.w3.org/2003/04/emma" version="1.0">
              <emma:interpretation id="{79F77E04-D7F0-45D3-9F52-74F857F51F20}" emma:medium="tactile" emma:mode="ink">
                <msink:context xmlns:msink="http://schemas.microsoft.com/ink/2010/main" type="inkWord" rotatedBoundingBox="14409,6730 17054,6674 17073,7575 14429,7632"/>
              </emma:interpretation>
              <emma:one-of disjunction-type="recognition" id="oneOf2">
                <emma:interpretation id="interp10" emma:lang="en-US" emma:confidence="1">
                  <emma:literal>equals</emma:literal>
                </emma:interpretation>
                <emma:interpretation id="interp11" emma:lang="en-US" emma:confidence="0">
                  <emma:literal>equal</emma:literal>
                </emma:interpretation>
                <emma:interpretation id="interp12" emma:lang="en-US" emma:confidence="0">
                  <emma:literal>equates</emma:literal>
                </emma:interpretation>
                <emma:interpretation id="interp13" emma:lang="en-US" emma:confidence="0">
                  <emma:literal>equate</emma:literal>
                </emma:interpretation>
                <emma:interpretation id="interp14" emma:lang="en-US" emma:confidence="0">
                  <emma:literal>equably</emma:literal>
                </emma:interpretation>
              </emma:one-of>
            </emma:emma>
          </inkml:annotationXML>
          <inkml:trace contextRef="#ctx0" brushRef="#br0" timeOffset="23751.3585">13366 207 1548,'0'19'4902,"2"5"-387,-2-24 0,18 12-2580,7 4-258,-8-13-516,16 10-387,-2-12-129,8 2-129,-6-3-129,5 0-129,-6-9 0,1-5-129,-8-5 0,-5 2-129,-6-2 0,-5-4 0,-6 3 0,-3-2-129,-5 2 129,-9 2 0,-7 3-129,-7 5 129,-1 3 0,-2 7 0,-2 0 0,-1 3 0,1 8 0,9 14 0,3 1 0,4 1 129,6 7 129,6 3-129,1-4 129,4 7-129,4-1 258,5-4-129,8-5 129,3 2-258,3-11 0,5 0 0,4-9 0,7-8-129,7-4-258,-5-6-258,12-4-903,-14-15-2838,11 1-645,-8-4-129,4 2-645</inkml:trace>
          <inkml:trace contextRef="#ctx0" brushRef="#br0" timeOffset="24307.3903">14213 178 3483,'-14'0'4644,"-1"0"-258,-7-6-903,22 6-1935,-41 0-129,19 11-645,-7-1-129,8 6 129,-4-2-387,5 8 258,2-3-258,4 3 0,9-3-129,5 0-129,8 2 129,10-3-258,3-2 258,7-2-129,3-6-129,3-3 129,3-5-129,-1 0 0,-7-10 129,2-4 0,-7-3-258,-4-3 258,-6-7-387,-2-2 258,-8-2-129,-4 5 129,0 5-129,-7-1 129,7 22 0,-24-18-129,24 18 129,-26 14 129,14 10 0,3 6 0,0 9 0,5 4 0,4 2 258,-3 9-387,3-5 258,0 4-258,5-11 0,0-1 0,5-5-258,-5-15-258,12 4-903,-17-25-2967,18 0-516,-7-10-129,6-12-387</inkml:trace>
          <inkml:trace contextRef="#ctx0" brushRef="#br0" timeOffset="24743.4152">14510 81 1548,'0'0'4515,"4"20"387,-4 6-387,0 8-1806,-9-9-1161,10 15-387,-1-10-129,14 8-387,-4-6-129,11-3-129,-2-10 129,8-1-387,0-8 0,1-4 0,-1-6 129,3-7-258,-3-10-258,-2-1 516,0-2-516,-5-8 516,-7-3-516,-3 2 129,-3 5 0,-5 2 129,-2 3 0,0 19 0,-9-21 0,9 21-129,-19 10 129,13 5 129,-2 10 0,1 1 0,4 1 129,3 5-258,1 1 258,2-8-258,8 2-129,2-9-516,11 2-903,-24-20-3096,39 8-258,-14-11-129,5-15-516</inkml:trace>
          <inkml:trace contextRef="#ctx0" brushRef="#br0" timeOffset="25203.4416">15225 63 2451,'-8'0'4902,"-16"5"-129,3 9-129,-7 5-2451,-4 0-1032,11 13 0,-5-10-387,12 4-129,-2 0-129,14 1-129,2-5 0,1 3-258,12-9 129,5-5-258,5-1 258,1-6-258,2-4 0,2 0 0,-1-9-387,3-4 516,-9-1-258,-1-12 129,-2 3-129,-7-2 129,-2-6-129,-9 5 0,0-1 129,-3 5-129,-6 1 129,9 21 0,-21-14 0,21 14 0,-18 3 0,11 14 0,2 8 0,3 1 129,2 7 0,0 2 0,7 1-129,3 2 129,3-1-129,1-9-129,4-3-129,-18-25-774,36 27-2322,-18-27-1290,2-3-387,-8-16-387</inkml:trace>
          <inkml:trace contextRef="#ctx0" brushRef="#br0" timeOffset="25459.4562">15481-198 4386,'18'-43'5160,"-18"43"-258,0 0-129,0 0-2967,13 20-645,-13 7-387,0 16-258,3-1-129,-3 10 0,1 0-258,5 5 129,1-1-129,2-6-129,1 1 0,4-10-387,3-4-129,-7-11-903,15-4-3225,-9-14-129,11-5-258,-4-3-516</inkml:trace>
          <inkml:trace contextRef="#ctx0" brushRef="#br0" timeOffset="25839.4779">16008 65 2580,'-18'-10'5031,"0"10"-387,-7 0 129,-10 0-3096,17 10-258,-14-7-516,16 11-258,-3-9 0,19-5-387,0 0 0,-9 21-129,9-21 0,19 17-129,-1-7 0,1 2 129,1 5-258,-2 8 258,0 0 0,-4-2-129,-7 2 258,-3 0-258,-4 1 129,-1-2 0,-9-10 129,-4-2-258,-7-2 0,-1-6 0,-1-2 0,0-2 0,2 0 0,3-5-129,18 5-258,-27-19-387,27 19-2064,0 0-1806,10-18-387,-10 18-129,32-19 1</inkml:trace>
        </inkml:traceGroup>
        <inkml:traceGroup>
          <inkml:annotationXML>
            <emma:emma xmlns:emma="http://www.w3.org/2003/04/emma" version="1.0">
              <emma:interpretation id="{E059EB1F-31BB-46A1-BF44-E089BE04F76B}" emma:medium="tactile" emma:mode="ink">
                <msink:context xmlns:msink="http://schemas.microsoft.com/ink/2010/main" type="inkWord" rotatedBoundingBox="17429,6529 18687,6502 18702,7197 17444,7224"/>
              </emma:interpretation>
              <emma:one-of disjunction-type="recognition" id="oneOf3">
                <emma:interpretation id="interp15" emma:lang="en-US" emma:confidence="1">
                  <emma:literal>for</emma:literal>
                </emma:interpretation>
                <emma:interpretation id="interp16" emma:lang="en-US" emma:confidence="0">
                  <emma:literal>For</emma:literal>
                </emma:interpretation>
                <emma:interpretation id="interp17" emma:lang="en-US" emma:confidence="0">
                  <emma:literal>four</emma:literal>
                </emma:interpretation>
                <emma:interpretation id="interp18" emma:lang="en-US" emma:confidence="0">
                  <emma:literal>ford</emma:literal>
                </emma:interpretation>
                <emma:interpretation id="interp19" emma:lang="en-US" emma:confidence="0">
                  <emma:literal>fork</emma:literal>
                </emma:interpretation>
              </emma:one-of>
            </emma:emma>
          </inkml:annotationXML>
          <inkml:trace contextRef="#ctx0" brushRef="#br0" timeOffset="26503.5159">16394 146 2709,'-6'-15'5031,"6"15"0,17-11-387,-3-5-2838,18 14-516,-4-10-387,15 3-387,4-1-387,-2-1-645,9 8-387,-11-10-1548,6 7-1935,-3 0-516,-4 0-129</inkml:trace>
          <inkml:trace contextRef="#ctx0" brushRef="#br0" timeOffset="26315.5052">16898-383 2967,'0'-24'4644,"0"24"129,0 0-258,-12 0-2967,-12 0-129,10 7-516,-15 7-258,2 11 129,-5-5-258,4 15-129,-1-3-129,5 8-129,2 2 0,7 0 0,4-1 0,5 0 0,5-6-129,1 1 0,0-2 0,7-5 129,2 3-258,-2-3 129,2-1 0,-5-1 0,2 3-258,-6-10-129,0 6-387,-13-15-1290,7 3-2451,-12-5-387,0-7-258,-6-2-129</inkml:trace>
          <inkml:trace contextRef="#ctx0" brushRef="#br0" timeOffset="26887.5379">17085-31 3483,'-38'32'4902,"13"-9"0,-1-4-1290,8 14-1548,-12-14-387,19 19-645,-1-13-129,12 5-258,0-9-258,19-1 129,6-13-387,9-4 258,1-3-387,4-10 129,-5-7-129,3-7 0,-10-1 0,-7-2-129,-3 1 129,-15-3-258,-2 0 129,-16 3 0,-11-3 129,-1 5-129,-4 7 0,-2 6 0,0 8 0,-1 3 0,14 11-129,2 3-129,12 14-516,-3-11-1161,12 6-2451,10-3-645,8-1 0,7-8 130</inkml:trace>
          <inkml:trace contextRef="#ctx0" brushRef="#br0" timeOffset="27247.5585">17313-38 4902,'5'-15'5160,"-5"15"-516,0 0-129,0 0-3354,0 0-258,13 18-645,-4 6 129,-5 0-387,3 1 0,-4 0 0,1 2 0,-1 2 0,0-10 0,-1-2 0,-2-17-258,0 0 129,0 0 0,0 0 129,0 0-129,14-30 129,-10 4-129,3 3 129,2-5 129,3 1 0,2 1 0,2 4 258,3 7-258,-1 4 0,6 1-129,0 7-258,-6-5-1806,5 8-2322,1 0-387,0 0-258,2 0 0</inkml:trace>
        </inkml:traceGroup>
        <inkml:traceGroup>
          <inkml:annotationXML>
            <emma:emma xmlns:emma="http://www.w3.org/2003/04/emma" version="1.0">
              <emma:interpretation id="{C9D40315-2588-4E71-A69E-F02CDBFB562A}" emma:medium="tactile" emma:mode="ink">
                <msink:context xmlns:msink="http://schemas.microsoft.com/ink/2010/main" type="inkWord" rotatedBoundingBox="19110,6363 21608,6309 21627,7185 19129,7238"/>
              </emma:interpretation>
              <emma:one-of disjunction-type="recognition" id="oneOf4">
                <emma:interpretation id="interp20" emma:lang="en-US" emma:confidence="1">
                  <emma:literal>equals</emma:literal>
                </emma:interpretation>
                <emma:interpretation id="interp21" emma:lang="en-US" emma:confidence="0">
                  <emma:literal>equal</emma:literal>
                </emma:interpretation>
                <emma:interpretation id="interp22" emma:lang="en-US" emma:confidence="0">
                  <emma:literal>equal'</emma:literal>
                </emma:interpretation>
                <emma:interpretation id="interp23" emma:lang="en-US" emma:confidence="0">
                  <emma:literal>Equals</emma:literal>
                </emma:interpretation>
                <emma:interpretation id="interp24" emma:lang="en-US" emma:confidence="0">
                  <emma:literal>•qua's</emma:literal>
                </emma:interpretation>
              </emma:one-of>
            </emma:emma>
          </inkml:annotationXML>
          <inkml:trace contextRef="#ctx0" brushRef="#br0" timeOffset="27935.5978">18070 30 2451,'11'0'5160,"6"-1"-258,0-5-129,3-16-2322,11 19-1161,-7-11-129,12 6-645,-7-4-129,5 2-258,-6-2 0,-2-1-129,-4-1 0,1-2 0,-12 0 129,-3 2-129,-7 0 0,-1-2-129,-8 1 129,-10 2 0,-8 4-129,-4 6 129,-2 3-129,-3 3 129,-4 11-129,2 8 129,2 3 0,8 5 0,5 5 0,5-5 0,9 1 129,8 3 0,0-6 0,13 0 0,5-9 0,5 3 0,4-6 0,11-6-258,-2-3-129,-1-7-645,12 0-2193,-5-7-1806,2-9-129,1-4-387</inkml:trace>
          <inkml:trace contextRef="#ctx0" brushRef="#br0" timeOffset="28471.6285">18793-143 5031,'-8'-4'5160,"-13"4"-258,21 0-387,-29-1-3483,13 2-258,-7 1-129,6 7-258,-7 4 0,5 3-258,-4-3 129,9 9 0,-1-5-129,5 5 0,8 3-129,2-4 129,2 1 0,14-2-129,2-4 129,5-3-129,4-5 129,1-7 0,0-1-129,1-8 258,-1-9-258,-5-2 0,0-6 129,-8-1-129,-1-2 0,-7 0 0,-4 0 129,-3 5-258,0 4 129,0 19 0,-24-17 0,24 17 0,-29 5 0,18 10 0,1 10 0,3 9 0,0-3 129,3 7-129,2 2 129,1 5 0,1-2-129,0 1 129,1-7 0,-1-9 0,0-1-129,-1-13-387,4 3-903,-3-17-3354,0 0-258,16-26-516,-2 4-387</inkml:trace>
          <inkml:trace contextRef="#ctx0" brushRef="#br0" timeOffset="28919.6541">19077-240 5676,'0'10'5289,"0"4"-387,-3 10-258,-8 1-3612,11 11 258,-9-5-645,9 9-129,0-8-258,1 1 258,6-4-258,5-6 0,4-9-129,2-1 129,0-12-129,3-1 0,-2-8 0,5-7-129,-3-7 129,4-6-129,-5-6 0,-4-1-129,-2-4 129,-1 4 0,-8 4 0,1-1-129,-6 8 129,0 24-129,0-14 129,0 14 0,-6 13 0,6 11 0,-1 6 0,0-1 0,1 6 0,0 3 129,0-6-129,2-1 0,8-2-129,-2-9-258,9-1-774,-17-19-2193,27 8-1548,-9-8-387,7-10-387</inkml:trace>
          <inkml:trace contextRef="#ctx0" brushRef="#br0" timeOffset="29423.6829">19742-204 4386,'-32'0'5160,"15"5"-129,-2 5-387,2 12-3096,-7-13-387,14 9-387,-8-6-387,9 9 0,-3-2-129,7 3 0,1-5-129,4 2 0,0 0 0,4-5 129,3 2-258,-7-16 129,29 11-129,-11-7 129,7-4-129,-1-8 0,-2-5 0,5-2 0,-6-5 0,-3 0 0,-2-7 0,-4 0 0,-4 1 0,-4 3 0,-4-2 129,-4 8-258,4 17 129,-14-22 0,14 22 0,-24 5 0,13 10 0,1 7 0,5 3 0,3 5 129,2-1-129,5 1 0,3-1 0,5-4 0,-1 0 0,6-11-258,2 0-387,-20-14-774,33 0-3354,-18-8-258,4-4-387,0-9-258</inkml:trace>
          <inkml:trace contextRef="#ctx0" brushRef="#br0" timeOffset="29703.699">20039-605 7611,'0'0'5418,"0"18"-258,5 4-258,-5-2-3870,9 18 0,-4 2-387,6 7-258,-2 4-129,2 2-129,-3 0 0,0-5-129,1 0 0,-8-9-258,1-2-129,-2-12-258,4 6-1419,-4-31-2838,-2 25-387,2-25-387,0 0 0</inkml:trace>
          <inkml:trace contextRef="#ctx0" brushRef="#br0" timeOffset="30207.7278">20550-268 3612,'12'-17'5031,"-12"17"-129,0-23 0,0 23-3225,-11-3-774,11 3 129,-21-2-387,21 2-258,-33 3 129,15 5-258,-6 6 0,2-2 0,-3-1 0,3 8 0,-2-2-129,7-1 0,6-1 0,7 2 0,4-17-129,1 27 129,13-16-129,7-2 0,3 0 0,1 4 0,-2-2 0,-2 1 0,-1-1 0,-5 3-129,-5 3 129,-7-1-129,-3 1 129,0-2 0,-9 0 0,9-15 0,-30 27 0,10-18 129,-1-2 0,2-3 0,-2-2-129,1-2 129,2 0-129,2 0 0,16 0-129,-20-5-387,20 5-3612,0 0-903,0 0-129,0-14-516</inkml:trace>
        </inkml:traceGroup>
      </inkml:traceGroup>
    </inkml:traceGroup>
    <inkml:traceGroup>
      <inkml:annotationXML>
        <emma:emma xmlns:emma="http://www.w3.org/2003/04/emma" version="1.0">
          <emma:interpretation id="{A2C663C3-064F-4AE7-B4F7-518414D56E9A}" emma:medium="tactile" emma:mode="ink">
            <msink:context xmlns:msink="http://schemas.microsoft.com/ink/2010/main" type="paragraph" rotatedBoundingBox="1594,10148 10928,10007 10946,11161 1612,11303" alignmentLevel="1"/>
          </emma:interpretation>
        </emma:emma>
      </inkml:annotationXML>
      <inkml:traceGroup>
        <inkml:annotationXML>
          <emma:emma xmlns:emma="http://www.w3.org/2003/04/emma" version="1.0">
            <emma:interpretation id="{5AD17A2B-2123-4133-A4DA-991CFD21E47C}" emma:medium="tactile" emma:mode="ink">
              <msink:context xmlns:msink="http://schemas.microsoft.com/ink/2010/main" type="line" rotatedBoundingBox="1594,10148 10928,10007 10946,11161 1612,11303">
                <msink:destinationLink direction="with" ref="{C9DD71F5-CBC9-41D5-B76C-7BD622CC3FFE}"/>
              </msink:context>
            </emma:interpretation>
          </emma:emma>
        </inkml:annotationXML>
        <inkml:traceGroup>
          <inkml:annotationXML>
            <emma:emma xmlns:emma="http://www.w3.org/2003/04/emma" version="1.0">
              <emma:interpretation id="{E90018B9-E374-4E22-8409-988FA7F13246}" emma:medium="tactile" emma:mode="ink">
                <msink:context xmlns:msink="http://schemas.microsoft.com/ink/2010/main" type="inkWord" rotatedBoundingBox="1595,10201 5133,10147 5150,11250 1612,11303"/>
              </emma:interpretation>
              <emma:one-of disjunction-type="recognition" id="oneOf5">
                <emma:interpretation id="interp25" emma:lang="en-US" emma:confidence="0">
                  <emma:literal>TEXT</emma:literal>
                </emma:interpretation>
                <emma:interpretation id="interp26" emma:lang="en-US" emma:confidence="0">
                  <emma:literal>Taxi</emma:literal>
                </emma:interpretation>
                <emma:interpretation id="interp27" emma:lang="en-US" emma:confidence="0">
                  <emma:literal>Taxis</emma:literal>
                </emma:interpretation>
                <emma:interpretation id="interp28" emma:lang="en-US" emma:confidence="0">
                  <emma:literal>Taxes</emma:literal>
                </emma:interpretation>
                <emma:interpretation id="interp29" emma:lang="en-US" emma:confidence="0">
                  <emma:literal>Texts</emma:literal>
                </emma:interpretation>
              </emma:one-of>
            </emma:emma>
          </inkml:annotationXML>
          <inkml:trace contextRef="#ctx0" brushRef="#br0" timeOffset="34087.9497">929 3395 5160,'0'0'4902,"0"0"-129,0 0-129,0 0-2580,0 0-387,4 23-129,-4-23-645,0 40-258,0-18-129,4 14-129,-4-1 0,0 9-129,0-1 129,0 8-258,-1-4 0,-4 0 0,1 4-129,0-5 0,0-6 0,4-6-258,0-6 0,0-28-258,0 33-516,0-33-1548,-7-9-2193,5-10-129,1-3-387,-6-6-258</inkml:trace>
          <inkml:trace contextRef="#ctx0" brushRef="#br0" timeOffset="34419.9687">568 3396 6837,'-17'21'5031,"17"-21"-129,-6 27-258,6-27-2709,19 11-387,1-11-258,24-3-387,-8-13-129,14 5-258,4-7 0,6 3-258,0-3 0,-1 4 0,-6-3-129,-6 9-129,0-3 0,-9 3-129,-5 5-129,-10-2 0,-1 5-387,-22 0-645,33 1-3483,-33-1-387,12 36 0,-11-18-645</inkml:trace>
          <inkml:trace contextRef="#ctx0" brushRef="#br0" timeOffset="40324.3064">1352 4088 2709,'0'0'4128,"0"0"0,0 0-1161,0 0-387,0 0-516,0 0-516,7-16-387,-7 16-129,14-15-387,-14 15 0,14-28-258,-14 28-129,19-28 129,-9 11-129,-1-2-129,3 3 129,-5-6-129,4 8 0,-1-2 0,-2 2-129,-8 14 129,11-21-129,-11 21 129,0 0-129,0 0 0,0 0 0,0 0 0,13 15 0,-13 5 129,0 11-129,0 8 0,0 4 0,0 7-129,-4 0 258,0-4-129,2 0 0,-1-2-129,2-11 129,-2-6 0,3-7-129,0-5-258,0-15-258,0 0-774,0 0-1548,0 0-1419,13-5-387,-13 5-129,0-16-258</inkml:trace>
          <inkml:trace contextRef="#ctx0" brushRef="#br0" timeOffset="40640.3245">1352 4350 1806,'0'0'4644,"-14"16"0,14-16 0,0 0-1419,0 0-1161,4-14-258,14 14-516,-18 0-258,27-9-387,-12 1-129,9 6-258,-3 0 0,3 2-258,2-2 129,3 1-129,1-2 129,0 1-129,-2 0 0,0-4 0,-4 3 0,-6 0-129,-4 1 0,-14 2-258,18 0-387,-18 0-1806,0 0-1806,0 0-516,-11 0 0,11 0-774</inkml:trace>
          <inkml:trace contextRef="#ctx0" brushRef="#br0" timeOffset="49455.8287">1964 3488 2451,'-13'-14'4515,"13"14"0,-16 8 0,16 14-2451,0-8-387,9 18-387,-2-4-129,18 11-258,-4 1-387,15 9 0,-4-8 0,10 3-387,3 2-258,1-8-258,8 4-903,-9-16-2193,2-1-1161,1-8-129,-5-4-516</inkml:trace>
          <inkml:trace contextRef="#ctx0" brushRef="#br0" timeOffset="49199.8141">2279 3588 3354,'16'-11'4257,"-2"-10"-129,-14 21-1290,10-15-258,-10 15-645,0 0-516,0 0-516,3 21 0,-14 6-387,-13 9-258,0 12 0,-8 4-258,-1 3 0,-8 4 0,1-7 0,2 0-129,4-8 0,7-10-258,-2-16-774,20 1-1161,9-19-2064,0 0-129,-9-26-516,9-5 387</inkml:trace>
          <inkml:trace contextRef="#ctx0" brushRef="#br0" timeOffset="50163.8692">2701 3302 1806,'-21'0'4644,"21"0"258,0 0-387,0 0-2193,12 0-516,23 1-387,0-9-129,19 8-387,4-8-387,10 5 0,0-6-387,3 3 0,0-1-258,-8-4-387,7 11-516,-22-6-3225,4 1-387,-9 1-516,-4-1-129</inkml:trace>
          <inkml:trace contextRef="#ctx0" brushRef="#br0" timeOffset="49855.8516">3176 3250 4644,'0'34'4515,"-8"-18"129,3 9-258,5 13-3096,-5-9-129,5 18 129,0-6-387,3 9-258,-2-5-129,7 4-129,-5-8-129,0-3-516,2 0-387,-5-18-774,0-1-3096,-5-3 0,5-16-516,-24 9-129</inkml:trace>
          <inkml:trace contextRef="#ctx0" brushRef="#br0" timeOffset="61407.5123">3584 3995 3483,'0'0'4515,"-14"-8"-1548,14 8-129,0 0-387,0 0-129,-1-17-645,1 17-258,8-22-258,7 8-387,-3-4-129,6 4 0,-3-2-387,6 8 0,0 0-129,-2 5-129,1 2 129,-3 1-129,-2 9 0,0 5 0,-4 3 0,-4 9 0,0 7-129,-7 0 129,0 5 0,-8 0-129,-7 0 129,-2-3-129,-3-1 0,0-4 129,-3-4 0,4-7 0,2-4 0,3-4 0,14-11 0,-19 10 129,19-10-129,0 0 129,0 0-129,19-11 129,1 6 0,9 0 0,6 2 0,2 3 0,5 0 0,3 0-129,-2 6 0,0 2 0,-4-1-258,-7-3-258,3 10-1806,-11-12-2322,-2 0-258,-22-2-387,14-8 0</inkml:trace>
        </inkml:traceGroup>
        <inkml:traceGroup>
          <inkml:annotationXML>
            <emma:emma xmlns:emma="http://www.w3.org/2003/04/emma" version="1.0">
              <emma:interpretation id="{62825B0F-37D8-415C-AFF2-F1735E7C878B}" emma:medium="tactile" emma:mode="ink">
                <msink:context xmlns:msink="http://schemas.microsoft.com/ink/2010/main" type="inkWord" rotatedBoundingBox="5762,10440 6311,10431 6316,10745 5767,10753"/>
              </emma:interpretation>
              <emma:one-of disjunction-type="recognition" id="oneOf6">
                <emma:interpretation id="interp30" emma:lang="en-US" emma:confidence="1">
                  <emma:literal>=</emma:literal>
                </emma:interpretation>
                <emma:interpretation id="interp31" emma:lang="en-US" emma:confidence="0">
                  <emma:literal>E</emma:literal>
                </emma:interpretation>
                <emma:interpretation id="interp32" emma:lang="en-US" emma:confidence="0">
                  <emma:literal>t</emma:literal>
                </emma:interpretation>
                <emma:interpretation id="interp33" emma:lang="en-US" emma:confidence="0">
                  <emma:literal>I</emma:literal>
                </emma:interpretation>
                <emma:interpretation id="interp34" emma:lang="en-US" emma:confidence="0">
                  <emma:literal>[</emma:literal>
                </emma:interpretation>
              </emma:one-of>
            </emma:emma>
          </inkml:annotationXML>
          <inkml:trace contextRef="#ctx0" brushRef="#br0" timeOffset="62367.5672">4778 3715 3225,'-44'48'5031,"30"-29"-258,8-4 0,7 7-2451,-1-22-903,37 7 0,-11-7-516,20 0 129,-3-10-516,10 1-129,-1 1-387,2-11-516,9 19-1548,-16-12-2451,-2-2-645,-2-1 0,-5-1-516</inkml:trace>
          <inkml:trace contextRef="#ctx0" brushRef="#br0" timeOffset="62167.5558">4739 3577 645,'0'0'4386,"0"0"387,0 0-258,3-10-2193,18 10-387,-9-12 0,22 10-387,-10-10-387,19 5-387,-6-6 129,7 10-516,-3-3 0,2 4-258,-5 2-129,-7-2-258,2 2-129,-15 0-387,2 11-387,-20-11-1548,0 0-2064,0 0-129,-21 22-645,-7-13 387</inkml:trace>
        </inkml:traceGroup>
        <inkml:traceGroup>
          <inkml:annotationXML>
            <emma:emma xmlns:emma="http://www.w3.org/2003/04/emma" version="1.0">
              <emma:interpretation id="{68827431-0B62-4EB9-B7F0-087841EE02FD}" emma:medium="tactile" emma:mode="ink">
                <msink:context xmlns:msink="http://schemas.microsoft.com/ink/2010/main" type="inkWord" rotatedBoundingBox="7108,10132 9250,10100 9265,11071 7123,11104"/>
              </emma:interpretation>
              <emma:one-of disjunction-type="recognition" id="oneOf7">
                <emma:interpretation id="interp35" emma:lang="en-US" emma:confidence="0">
                  <emma:literal>Six</emma:literal>
                </emma:interpretation>
                <emma:interpretation id="interp36" emma:lang="en-US" emma:confidence="0">
                  <emma:literal>Sax</emma:literal>
                </emma:interpretation>
                <emma:interpretation id="interp37" emma:lang="en-US" emma:confidence="0">
                  <emma:literal>Sat</emma:literal>
                </emma:interpretation>
                <emma:interpretation id="interp38" emma:lang="en-US" emma:confidence="0">
                  <emma:literal>sax</emma:literal>
                </emma:interpretation>
                <emma:interpretation id="interp39" emma:lang="en-US" emma:confidence="0">
                  <emma:literal>Sit</emma:literal>
                </emma:interpretation>
              </emma:one-of>
            </emma:emma>
          </inkml:annotationXML>
          <inkml:trace contextRef="#ctx0" brushRef="#br0" timeOffset="63271.6189">6620 3216 2193,'15'-6'4644,"-15"6"0,0 0 0,0 0-2967,-9-11-258,9 11-129,-25 0-516,8 0 0,-11 0-258,4 2-129,-9 1-129,-5 3-129,-2-1 129,-1 8-129,-2-4-129,0 2 129,-3 7-129,8-1 129,8 3 0,3 4-129,12 0 0,11-4 129,4 2-129,12 0 0,13-1 129,12 0-129,-1-6 258,6 4-129,1 3 0,0 4-129,-4-3 0,-4 3 129,-9 3-129,-3 3 0,-9-2 0,-7 0 0,-7 0-129,-7 0 258,-10-2-129,-8-3 0,-6-3 0,-8-2 0,-1-6 0,-6-4 129,-3-4 0,3-5-129,3-1 0,5 0 129,6-1-129,8-5 0,24 6-129,-13-15-258,25 15-903,-12 0-3225,47-14-387,-5 3-387,7 2-258</inkml:trace>
          <inkml:trace contextRef="#ctx0" brushRef="#br0" timeOffset="63743.6459">6737 3960 6450,'0'0'5289,"0"0"-387,8-9-258,15-7-3483,-15-10-387,16 3 0,-10-4-129,9 4-258,-9-6 0,3 15 0,-17 14-258,25-21 129,-25 21-129,0 0 0,0 0 0,9 16 0,-8 4-129,-1 5 0,0 4 0,0 6 0,0 0 0,1 1-129,1 0 0,0-1 0,1-3-129,-3-9-258,10 1-387,-10-24-774,10 21-2709,-10-21-774,0 0-129,0 0-387</inkml:trace>
          <inkml:trace contextRef="#ctx0" brushRef="#br0" timeOffset="63955.6581">6791 4137 4386,'-16'11'5160,"16"-11"0,0 0-387,15 19-3096,-15-19-258,40 0-258,-16-3-258,14 3-387,-2-2-129,3-1-387,4 3-387,-12-9-1806,9 4-2580,-6-3-387,-2-2-258,-7-5-258</inkml:trace>
          <inkml:trace contextRef="#ctx0" brushRef="#br0" timeOffset="64391.683">8045 3396 6708,'9'13'5031,"-9"1"-129,-18 9-258,6 10-3741,-22 0-258,3 8 0,-15 1 0,4 8-129,-5-3-258,4 0-129,1-4-258,4-13 0,9 0-516,-3-16-387,32-14-3354,-29 6-516,29-6-387,-14-26 0</inkml:trace>
          <inkml:trace contextRef="#ctx0" brushRef="#br0" timeOffset="64631.6967">7503 3374 6321,'-18'-12'5418,"18"12"-516,0 27-903,0-27-2451,21 39-258,3-18 0,15 9-516,5-2-129,15 4-129,-2-7 0,9 6-387,0-4 0,-1 0-258,-3 0-258,-10-10-516,10 0-3999,-21-7-129,-5-4-387,-9-6-387</inkml:trace>
        </inkml:traceGroup>
        <inkml:traceGroup>
          <inkml:annotationXML>
            <emma:emma xmlns:emma="http://www.w3.org/2003/04/emma" version="1.0">
              <emma:interpretation id="{402DD0D2-76E9-4683-BDD5-6014D0B6946B}" emma:medium="tactile" emma:mode="ink">
                <msink:context xmlns:msink="http://schemas.microsoft.com/ink/2010/main" type="inkWord" rotatedBoundingBox="9737,10025 10928,10007 10946,11137 9755,11155"/>
              </emma:interpretation>
              <emma:one-of disjunction-type="recognition" id="oneOf8">
                <emma:interpretation id="interp40" emma:lang="en-US" emma:confidence="0">
                  <emma:literal>5,</emma:literal>
                </emma:interpretation>
                <emma:interpretation id="interp41" emma:lang="en-US" emma:confidence="0">
                  <emma:literal>52</emma:literal>
                </emma:interpretation>
                <emma:interpretation id="interp42" emma:lang="en-US" emma:confidence="0">
                  <emma:literal>S,</emma:literal>
                </emma:interpretation>
                <emma:interpretation id="interp43" emma:lang="en-US" emma:confidence="0">
                  <emma:literal>5</emma:literal>
                </emma:interpretation>
                <emma:interpretation id="interp44" emma:lang="en-US" emma:confidence="0">
                  <emma:literal>S</emma:literal>
                </emma:interpretation>
              </emma:one-of>
            </emma:emma>
          </inkml:annotationXML>
          <inkml:trace contextRef="#ctx0" brushRef="#br0" timeOffset="65358.7383">9110 3180 1935,'36'-28'4773,"-26"11"-258,-10 17 0,14-20-2838,-20 6-258,6 14-258,-40-8-129,9 8 0,-11 3-387,2 11 0,-10 1-129,0 7-129,-2-3 129,7 5-258,2-4 0,14 3-129,1-5 0,11 3-129,8-6 0,9 1 129,11 6-129,7-4 0,10 2 0,7 4 0,4-1 0,8 0 0,0 4 129,1 1-129,-1-3 129,-1 3-129,-7-3 0,-7-2-129,-11 5 129,-6-2-129,-12-6 129,-6-1-129,-16 0 0,-13-5 129,-6 3 0,-6-5 129,-2-1-129,-2-1 0,-2-3 0,4 1-129,10 2 0,2-7-387,19 9-1032,0-7-3096,15-5-516,10 2 0,16-2-516</inkml:trace>
          <inkml:trace contextRef="#ctx0" brushRef="#br0" timeOffset="66055.7782">9546 3839 7740,'15'-15'5418,"5"-1"-387,-20 16-129,12-17-3870,5 17-129,-17 0-129,22 0-387,-22 0-258,21 25 0,-14-8-129,-1 5 129,-1 1-129,-5 2 0,0 4 0,-4-4-129,-6-1 0,-4 5 129,-2-6-129,-7-1 0,4-3 0,-2-3 129,2-1 0,0-1 0,4-4 0,15-10 129,-17 19-129,17-19 129,0 0 0,14 16 129,3-14-129,8 4 129,6-3-129,8 2 129,0-4-129,3 7-129,2-2 0,-6-1-258,1 4-516,-14-9-1290,1 0-2838,-6 2-387,-20-2-258,0 0-387</inkml:trace>
        </inkml:traceGroup>
      </inkml:traceGroup>
    </inkml:traceGroup>
    <inkml:traceGroup>
      <inkml:annotationXML>
        <emma:emma xmlns:emma="http://www.w3.org/2003/04/emma" version="1.0">
          <emma:interpretation id="{EE23A274-501C-4DC0-9281-36455B071C30}" emma:medium="tactile" emma:mode="ink">
            <msink:context xmlns:msink="http://schemas.microsoft.com/ink/2010/main" type="paragraph" rotatedBoundingBox="2626,12311 11317,12130 11341,13279 2650,13460" alignmentLevel="2"/>
          </emma:interpretation>
        </emma:emma>
      </inkml:annotationXML>
      <inkml:traceGroup>
        <inkml:annotationXML>
          <emma:emma xmlns:emma="http://www.w3.org/2003/04/emma" version="1.0">
            <emma:interpretation id="{BF4709E6-C5C7-4973-8B24-03DFAB0D48CA}" emma:medium="tactile" emma:mode="ink">
              <msink:context xmlns:msink="http://schemas.microsoft.com/ink/2010/main" type="line" rotatedBoundingBox="2626,12311 11317,12130 11341,13279 2650,13460">
                <msink:destinationLink direction="with" ref="{C9DD71F5-CBC9-41D5-B76C-7BD622CC3FFE}"/>
              </msink:context>
            </emma:interpretation>
          </emma:emma>
        </inkml:annotationXML>
        <inkml:traceGroup>
          <inkml:annotationXML>
            <emma:emma xmlns:emma="http://www.w3.org/2003/04/emma" version="1.0">
              <emma:interpretation id="{5EF14699-A05D-424D-B660-663635CF65AE}" emma:medium="tactile" emma:mode="ink">
                <msink:context xmlns:msink="http://schemas.microsoft.com/ink/2010/main" type="inkWord" rotatedBoundingBox="2627,12342 7055,12250 7079,13367 2650,13460"/>
              </emma:interpretation>
              <emma:one-of disjunction-type="recognition" id="oneOf9">
                <emma:interpretation id="interp45" emma:lang="en-US" emma:confidence="0">
                  <emma:literal>1=51,</emma:literal>
                </emma:interpretation>
                <emma:interpretation id="interp46" emma:lang="en-US" emma:confidence="0">
                  <emma:literal>+1=51,</emma:literal>
                </emma:interpretation>
                <emma:interpretation id="interp47" emma:lang="en-US" emma:confidence="0">
                  <emma:literal>11=51,</emma:literal>
                </emma:interpretation>
                <emma:interpretation id="interp48" emma:lang="en-US" emma:confidence="0">
                  <emma:literal>71=51,</emma:literal>
                </emma:interpretation>
                <emma:interpretation id="interp49" emma:lang="en-US" emma:confidence="0">
                  <emma:literal>#51,</emma:literal>
                </emma:interpretation>
              </emma:one-of>
            </emma:emma>
          </inkml:annotationXML>
          <inkml:trace contextRef="#ctx0" brushRef="#br0" timeOffset="68942.9433">1578 5500 7224,'-2'-16'4773,"9"2"-129,-7 14-129,44-16-2838,-22 0-516,13 14 0,-2-7-387,10 6-258,-6-2-129,9 5-258,-9 0 0,1 3-129,2 2-129,-8-4-129,3 7-387,-14-8-1161,8 2-2580,-8 2-258,-4 0-516,-17-4-129</inkml:trace>
          <inkml:trace contextRef="#ctx0" brushRef="#br0" timeOffset="68654.9268">1844 5411 7740,'0'0'4515,"15"9"0,-13 14-516,-2 10-1935,-3-3-1677,3 15-129,-6-2 0,6 8 129,-2-5-129,3 1 129,-1-7-258,1-6 0,3 1-258,-2-6 0,2-6-387,-4-9-387,1 3-2838,-1-17-645,-7 11-387,7-11-129</inkml:trace>
          <inkml:trace contextRef="#ctx0" brushRef="#br0" timeOffset="69647.9836">2184 6255 9159,'0'15'4902,"0"-15"-129,15 0-387,10 4-3354,-7-11 0,10 4-516,0-5-129,7 2-387,-3 1-516,-3-11-1032,9 11-2838,-7-4-258,1-1-387,-2-2-258</inkml:trace>
          <inkml:trace contextRef="#ctx0" brushRef="#br0" timeOffset="69422.9708">2206 5970 8385,'18'-22'4902,"-11"8"-129,-7 14-258,16-38-2967,-16 38-516,16-24-258,-16 24-258,14-20 0,-14 20-258,0 0 0,0 0 0,17-6 0,-17 6-129,4 8 0,0 7 0,-1 3-129,0 2 0,0 3 129,-3 6-129,2 1 0,-2 0 0,3 1 0,-3-3-129,3 0 0,0-6-258,1 4-129,-4-26-645,15 28-2580,-15-28-1032,2 16-387,-2-16 0</inkml:trace>
          <inkml:trace contextRef="#ctx0" brushRef="#br0" timeOffset="70187.0145">2966 5844 10965,'15'33'5031,"6"-23"-387,7-4 0,-1-6-3999,10 3-258,-1-3-129,2 0-387,1 3-387,-13-6-1419,12 1-2580,-8-1-258,7 0-387,-3-6-258</inkml:trace>
          <inkml:trace contextRef="#ctx0" brushRef="#br0" timeOffset="69963.0017">3000 5645 11094,'0'16'5031,"0"-16"-258,21 0-129,-3-11-3999,6 6-516,3 2 0,0-2-387,3 5-645,-14 0-2451,4 3-1419,-5-1-129,-15-2-129,17 10-387</inkml:trace>
          <inkml:trace contextRef="#ctx0" brushRef="#br0" timeOffset="70743.0463">4186 5481 7611,'-13'-14'4902,"-3"11"-129,-5 1-129,-8 4-3354,-8-2-516,8 7 0,-11-2-129,2 9-258,-6-1 0,3 9-129,-1-3 129,6 5-129,3-1 0,6-1-129,9 0 0,8-1 0,10-2-129,0-19 129,28 27-129,1-19 0,8 1 0,3 2 0,2 0 0,1 2 0,2 1-129,-11 5 129,-4 0-129,-12 3 0,-6-4 0,-7 2 0,-5 2 129,-17-1-129,-5 0 0,-4-3 129,-7-3 0,1-1 0,-7-3 0,7-5 129,3-5-129,2 1 0,6-2-129,5-3 0,16 3-516,-13-16-2064,13 16-1935,18-19-258,7 8-387,3-2-258</inkml:trace>
          <inkml:trace contextRef="#ctx0" brushRef="#br0" timeOffset="71528.0912">4343 6204 7611,'0'0'5160,"16"8"-129,-16-8-129,36 1-2451,-16-5-1290,16 4-129,-8-5-258,8 5-258,-3-2-129,-1 2-129,-4 0-258,-6 2-387,-1 7-387,-21-9-1290,20 0-2838,-20 0-129,0 0-387,0 0-516</inkml:trace>
          <inkml:trace contextRef="#ctx0" brushRef="#br0" timeOffset="71287.0774">4392 6017 9804,'10'-9'4902,"-10"9"129,0 0-1161,10-30-2451,6 22-129,-13-9-258,-3 17-387,16-29 0,-16 29-129,12-25-258,-12 25 0,8-19 0,-8 19-258,0 0 129,0 0-129,0 0 0,19 0 0,-19 0 0,7 25 0,-7-4-129,1-6 129,-1 8 0,3 2 0,-2-1 0,-1 1 0,4-1-129,-2-4 129,0-1-129,-2 3-129,7 1-129,-7-23-258,0 30-516,-8-30-1161,8 0-2709,-12 17-129,12-17-258,-20 5-258</inkml:trace>
          <inkml:trace contextRef="#ctx0" brushRef="#br0" timeOffset="72075.1225">5709 6126 10836,'109'-28'5031,"-63"22"-258,-1 6 0,-15 0-4515,2 19 0,-6 3-129,-8 10 0,-12 4-129,-6 6 0,-3 0-129,-14-6-258,6 11-1161,-17-15-3096,3-7-129,-4-10-387,1-10-129</inkml:trace>
        </inkml:traceGroup>
        <inkml:traceGroup>
          <inkml:annotationXML>
            <emma:emma xmlns:emma="http://www.w3.org/2003/04/emma" version="1.0">
              <emma:interpretation id="{F7B7A0F5-348E-4C20-8425-86B6622BA491}" emma:medium="tactile" emma:mode="ink">
                <msink:context xmlns:msink="http://schemas.microsoft.com/ink/2010/main" type="inkWord" rotatedBoundingBox="8001,12199 11317,12130 11336,13005 8019,13074"/>
              </emma:interpretation>
              <emma:one-of disjunction-type="recognition" id="oneOf10">
                <emma:interpretation id="interp50" emma:lang="en-US" emma:confidence="0">
                  <emma:literal>52=52</emma:literal>
                </emma:interpretation>
                <emma:interpretation id="interp51" emma:lang="en-US" emma:confidence="0">
                  <emma:literal>22=52</emma:literal>
                </emma:interpretation>
                <emma:interpretation id="interp52" emma:lang="en-US" emma:confidence="0">
                  <emma:literal>Tees</emma:literal>
                </emma:interpretation>
                <emma:interpretation id="interp53" emma:lang="en-US" emma:confidence="0">
                  <emma:literal>22=5,</emma:literal>
                </emma:interpretation>
                <emma:interpretation id="interp54" emma:lang="en-US" emma:confidence="0">
                  <emma:literal>=,=s,</emma:literal>
                </emma:interpretation>
              </emma:one-of>
            </emma:emma>
          </inkml:annotationXML>
          <inkml:trace contextRef="#ctx0" brushRef="#br0" timeOffset="72871.168">6996 5476 5934,'-44'-11'5418,"44"11"-258,0 0-516,0 0-2064,21-16-1677,18 16 0,2-7-387,18 7 0,1-6-258,8 3 0,3 0-258,3-2-129,7 0-129,-6-4-258,4 8-516,-17-18-2709,9 9-1032,-10-1-645,-7-1 0</inkml:trace>
          <inkml:trace contextRef="#ctx0" brushRef="#br0" timeOffset="72623.1538">7250 5504 9933,'64'-20'4902,"-38"17"0,2 3-258,-28 0-3999,27 14-387,-15 9 0,1 10-129,-8-2 129,0 6-129,-3 2 0,-2-5-129,5 2-258,-4-8 0,2 0-516,-3-28-774,1 25-2967,-1-25-387,0 0-387,-14 0-129</inkml:trace>
          <inkml:trace contextRef="#ctx0" brushRef="#br0" timeOffset="73359.1959">7772 5852 8514,'18'-13'5418,"-18"13"-258,24-24-387,-16 10-3354,15 13-516,-7-7-129,4 8-258,-3 1-258,-2 7-129,-15-8-129,14 32-129,-14-11 0,0 2 0,-6 7 0,-6-5-129,-2-4 129,-3 4 0,2-6 0,0-2 0,6-1 0,9-16 129,-15 26-129,15-26 258,0 22-129,0-22 129,15 14 0,2-8 0,2 0 0,5-3-129,4-3 0,3 0 0,1 0-387,-6-9-645,17 4-3741,-18-6-258,3-3-258,-8-4-258</inkml:trace>
          <inkml:trace contextRef="#ctx0" brushRef="#br0" timeOffset="73871.2252">8332 5700 8256,'0'14'5547,"18"-1"-516,5-13-129,14 3-3741,-5-3-129,12 0-387,-11-3-258,6 0-387,-1 1-387,-12-9-774,13 6-3870,-14-2 129,-2-1-516,-5-3-258</inkml:trace>
          <inkml:trace contextRef="#ctx0" brushRef="#br0" timeOffset="73659.2131">8383 5537 6837,'0'18'5289,"12"-18"-129,9 0-258,5-18-1806,4 10-2838,7-3 0,0 4-129,-1-3-258,-4 1-258,4 7-903,-19-10-2064,-2 12-1419,-15 0-258,0 0-645,0 0 388</inkml:trace>
          <inkml:trace contextRef="#ctx0" brushRef="#br0" timeOffset="74635.2689">9819 5327 1806,'28'-36'5160,"-25"17"-258,-3 2-129,-2-4-1806,2 21-1677,-40-19-129,13 19-387,-13 0-258,0 2-258,-8 12 129,-1 4 0,-5-2 129,7 9-129,-3-5-129,6 7 0,5-1 0,9-3-129,9-4 0,11 0 0,10-5 129,10 2-258,14-5 129,12 0-129,6 0 129,8 3-129,4 2 129,-2-4-129,6 6 0,-9-4 0,-2 2-129,-9 1 0,-6 2 129,-11-5-258,-10 4 129,-11-2 0,-7 1-129,-14 0 129,-8 1 0,-9-3 0,-5 2 0,-2-5 258,-5-2-129,0-2 0,8-4 129,-2-1 0,7-1-129,10 0-129,9 1-516,-2-6-2064,20 3-2193,0 0-129,24-10-516,4-1 129</inkml:trace>
          <inkml:trace contextRef="#ctx0" brushRef="#br0" timeOffset="75395.3124">10100 5713 10707,'0'0'5418,"0"-10"-516,0 10 258,9-12-4515,-9 12-258,19-10-129,-19 10 0,27 0-258,-27 0 0,23 3 0,-23-3 129,27 21-129,-27-21-129,15 28 0,-13-10 0,-2-1 129,-13 4-258,-4-3 129,-6 6 0,-4-4-129,-1 1 258,1-2-129,0 0 129,3 0 0,6-3 0,3 2 129,15-18 0,-15 21 0,15-21 129,0 15 0,15-11 129,6 3-129,2-3 0,11 3 0,-2-3 0,3 4-129,-6-3 0,5 8-129,-8-7-129,-4 1-258,2 8-774,-24-15-3870,0 0-129,0 0-387,0 0-387</inkml:trace>
        </inkml:traceGroup>
      </inkml:traceGroup>
    </inkml:traceGroup>
    <inkml:traceGroup>
      <inkml:annotationXML>
        <emma:emma xmlns:emma="http://www.w3.org/2003/04/emma" version="1.0">
          <emma:interpretation id="{F8C0D76B-3354-4197-901C-5B48325E3039}" emma:medium="tactile" emma:mode="ink">
            <msink:context xmlns:msink="http://schemas.microsoft.com/ink/2010/main" type="paragraph" rotatedBoundingBox="1212,14915 12204,14498 12244,15545 1252,15962" alignmentLevel="1"/>
          </emma:interpretation>
        </emma:emma>
      </inkml:annotationXML>
      <inkml:traceGroup>
        <inkml:annotationXML>
          <emma:emma xmlns:emma="http://www.w3.org/2003/04/emma" version="1.0">
            <emma:interpretation id="{A9E1F777-6A4A-4BDF-BA2F-56AE6727CF99}" emma:medium="tactile" emma:mode="ink">
              <msink:context xmlns:msink="http://schemas.microsoft.com/ink/2010/main" type="line" rotatedBoundingBox="1212,14915 12204,14498 12244,15545 1252,15962">
                <msink:destinationLink direction="with" ref="{C9DD71F5-CBC9-41D5-B76C-7BD622CC3FFE}"/>
              </msink:context>
            </emma:interpretation>
          </emma:emma>
        </inkml:annotationXML>
        <inkml:traceGroup>
          <inkml:annotationXML>
            <emma:emma xmlns:emma="http://www.w3.org/2003/04/emma" version="1.0">
              <emma:interpretation id="{6325D58B-DD8A-4F1A-80DA-6339560D213E}" emma:medium="tactile" emma:mode="ink">
                <msink:context xmlns:msink="http://schemas.microsoft.com/ink/2010/main" type="inkWord" rotatedBoundingBox="1216,15024 3336,14943 3372,15882 1252,15962"/>
              </emma:interpretation>
              <emma:one-of disjunction-type="recognition" id="oneOf11">
                <emma:interpretation id="interp55" emma:lang="en-US" emma:confidence="0">
                  <emma:literal>That</emma:literal>
                </emma:interpretation>
                <emma:interpretation id="interp56" emma:lang="en-US" emma:confidence="0">
                  <emma:literal>Tat</emma:literal>
                </emma:interpretation>
                <emma:interpretation id="interp57" emma:lang="en-US" emma:confidence="0">
                  <emma:literal>Tats</emma:literal>
                </emma:interpretation>
                <emma:interpretation id="interp58" emma:lang="en-US" emma:confidence="0">
                  <emma:literal>Tass</emma:literal>
                </emma:interpretation>
                <emma:interpretation id="interp59" emma:lang="en-US" emma:confidence="0">
                  <emma:literal>Tat.</emma:literal>
                </emma:interpretation>
              </emma:one-of>
            </emma:emma>
          </inkml:annotationXML>
          <inkml:trace contextRef="#ctx0" brushRef="#br0" timeOffset="77287.4206">180 8132 4773,'-16'-21'4515,"16"21"129,0 0-387,0 0-1935,0 0-516,21-6-258,-6-2-258,14 8-258,-2 0-258,9 2-129,0-1-258,3 2-129,-1 1-129,3 5-129,-4 2-258,-4-3-129,5 14-903,-17-11-3483,8 7 0,-10-6-387,4 7-516</inkml:trace>
          <inkml:trace contextRef="#ctx0" brushRef="#br0" timeOffset="76987.4034">416 8226 5289,'5'-20'4902,"2"0"-387,-7 20-129,0-21-2451,7 29-516,-7-8-387,0 36-516,0-5 129,0 19-258,2-5 0,1 14-258,-3-1 129,2-1-129,2-1-129,1-8 0,0-4 0,-2-7-129,1-9-129,-4-11-129,2 4-387,-2-21-516,0 0-1806,0 0-1419,0-11-516,0-10 129,-3 0-129</inkml:trace>
          <inkml:trace contextRef="#ctx0" brushRef="#br0" timeOffset="77723.4455">866 8798 9030,'19'0'5031,"-9"-15"-258,-2-3-258,-2-9-3612,7 8 0,-6-8-258,11 7-129,-9-4-129,4 3 0,-13 21-129,21-20 0,-21 20-129,17-5-129,-17 5 0,14 8 129,-12 9-129,5 9-129,0 2 129,-5 4-129,2 4 129,0 1-129,4-4 0,-2-1-258,1 2-129,-4-20-516,12 14-1935,-15-28-1806,7 24-129,-7-24-258,0 0-129</inkml:trace>
          <inkml:trace contextRef="#ctx0" brushRef="#br0" timeOffset="77955.4588">949 8978 7224,'-1'16'5031,"1"-16"0,10 3-258,8 7-2967,-1-15-774,11 3-129,-8-6-258,10 7-258,-1-4-387,-4 1-387,6 4-516,-13-4-2193,12 4-1677,-2-4-129,6-3-516,-6-6-129</inkml:trace>
          <inkml:trace contextRef="#ctx0" brushRef="#br0" timeOffset="78315.4794">1614 8591 11094,'0'0'5031,"0"0"-258,24 2-129,-9-5-4128,16 0 129,-5-4-258,12 6-258,1 1 0,5 0 0,1-2 0,5 1-258,-1-1 0,-3-6-258,5 5-387,-13-24-1677,4 11-2064,-6-3-516,-7-1 0,-6-9-516</inkml:trace>
          <inkml:trace contextRef="#ctx0" brushRef="#br0" timeOffset="78631.4975">2068 8296 9159,'-9'17'5031,"3"8"-129,6-25-387,6 19-2838,-6-19-1032,30 17 0,-9-11-258,8 3-129,-1 1-129,3 5 0,-7-4 0,1 2 0,-3-4-129,-4 2-129,-7 6 129,-11-17-129,4 28 0,-5-11-129,-10 3 129,-7-1-258,0 7-258,-9-15-516,10 6-3612,-4-1 129,8-8-516,13-8-129</inkml:trace>
        </inkml:traceGroup>
        <inkml:traceGroup>
          <inkml:annotationXML>
            <emma:emma xmlns:emma="http://www.w3.org/2003/04/emma" version="1.0">
              <emma:interpretation id="{45AE0F8A-0DF7-40C0-B0F5-62F8C18B6985}" emma:medium="tactile" emma:mode="ink">
                <msink:context xmlns:msink="http://schemas.microsoft.com/ink/2010/main" type="inkWord" rotatedBoundingBox="3876,14875 4824,14839 4860,15787 3912,15823"/>
              </emma:interpretation>
              <emma:one-of disjunction-type="recognition" id="oneOf12">
                <emma:interpretation id="interp60" emma:lang="en-US" emma:confidence="0">
                  <emma:literal>n</emma:literal>
                </emma:interpretation>
                <emma:interpretation id="interp61" emma:lang="en-US" emma:confidence="0">
                  <emma:literal>5</emma:literal>
                </emma:interpretation>
                <emma:interpretation id="interp62" emma:lang="en-US" emma:confidence="0">
                  <emma:literal>*</emma:literal>
                </emma:interpretation>
                <emma:interpretation id="interp63" emma:lang="en-US" emma:confidence="0">
                  <emma:literal>s</emma:literal>
                </emma:interpretation>
                <emma:interpretation id="interp64" emma:lang="en-US" emma:confidence="0">
                  <emma:literal>h</emma:literal>
                </emma:interpretation>
              </emma:one-of>
            </emma:emma>
          </inkml:annotationXML>
          <inkml:trace contextRef="#ctx0" brushRef="#br0" timeOffset="79407.5418">2829 8038 10965,'-3'-14'5160,"3"-3"-258,10 8 129,9-12-4128,15 12 0,-2-8-258,15 13-129,1-1-258,3 5-129,6 0 0,0 2-258,-4 5-129,2-5-387,3 11-903,-15-13-3354,-2 3-129,-13-3-258,-2 0-645</inkml:trace>
          <inkml:trace contextRef="#ctx0" brushRef="#br0" timeOffset="79143.5267">3067 8031 8385,'48'-21'5031,"-33"21"-258,-1 6-129,-9 10-2580,4 15-1419,-6 3-129,2 12 129,-5 8-387,4 5 129,-4-6-258,2 2 129,2-6-129,-1-7-129,2-4-258,-1-14-129,5-1-645,-9-23-2451,0 0-1290,0 0-258,0-12-129,-6-12-387</inkml:trace>
          <inkml:trace contextRef="#ctx0" brushRef="#br0" timeOffset="80067.5796">3521 8530 11223,'32'-21'5418,"-32"21"-645,31-19 258,-16 7-4257,8 9-129,-5 1-258,0 2-129,-1 2-129,-17-2 0,21 25-258,-14-10 0,-5 7 0,-2-3-258,0 5 129,-5 0-129,-6-2 0,-2-5 0,2 7 129,-6-2-129,3 0 258,0-1 0,3-4 129,1-1 0,3-2 129,5 2 0,2-16 129,0 17 0,0-17 129,12 13-129,-12-13 129,32 9-129,-16-2 0,6 0-129,-1-2 0,-2-5-516,13 10-774,-32-10-3612,32 0-258,-32 0-387,31-10-387</inkml:trace>
        </inkml:traceGroup>
        <inkml:traceGroup>
          <inkml:annotationXML>
            <emma:emma xmlns:emma="http://www.w3.org/2003/04/emma" version="1.0">
              <emma:interpretation id="{014F447F-EB1A-486A-A87B-35930AD04CD9}" emma:medium="tactile" emma:mode="ink">
                <msink:context xmlns:msink="http://schemas.microsoft.com/ink/2010/main" type="inkWord" rotatedBoundingBox="6440,15145 6919,15127 6928,15358 6449,15376"/>
              </emma:interpretation>
              <emma:one-of disjunction-type="recognition" id="oneOf13">
                <emma:interpretation id="interp65" emma:lang="en-US" emma:confidence="1">
                  <emma:literal>=</emma:literal>
                </emma:interpretation>
                <emma:interpretation id="interp66" emma:lang="en-US" emma:confidence="0">
                  <emma:literal>I</emma:literal>
                </emma:interpretation>
                <emma:interpretation id="interp67" emma:lang="en-US" emma:confidence="0">
                  <emma:literal>-A</emma:literal>
                </emma:interpretation>
                <emma:interpretation id="interp68" emma:lang="en-US" emma:confidence="0">
                  <emma:literal>-I</emma:literal>
                </emma:interpretation>
                <emma:interpretation id="interp69" emma:lang="en-US" emma:confidence="0">
                  <emma:literal>-a</emma:literal>
                </emma:interpretation>
              </emma:one-of>
            </emma:emma>
          </inkml:annotationXML>
          <inkml:trace contextRef="#ctx0" brushRef="#br0" timeOffset="81195.6441">5388 8230 4128,'13'10'5160,"11"-10"-129,-24 0-258,39-4-2193,-30-12-516,26 16-516,-15-6-516,15 6-387,-12 0-129,8 0-258,-5 0-258,-2 0-129,4 3-258,-11-3-387,8 8-1290,-25-8-2580,19 0-387,-19 0-258,0 0-258</inkml:trace>
          <inkml:trace contextRef="#ctx0" brushRef="#br0" timeOffset="81419.6569">5462 8335 7224,'-1'19'5031,"16"8"129,1-20-516,7 8-1806,2-15-2322,7 5-129,0-3 0,6 2-258,-2 1-129,-4-3-129,3 1-258,-8-3-387,10 9-2709,-16-9-1161,0 0-258,-21 0-387,24-8-258</inkml:trace>
        </inkml:traceGroup>
        <inkml:traceGroup>
          <inkml:annotationXML>
            <emma:emma xmlns:emma="http://www.w3.org/2003/04/emma" version="1.0">
              <emma:interpretation id="{B5FDEB9F-F45D-403F-93B3-A4D50E76A814}" emma:medium="tactile" emma:mode="ink">
                <msink:context xmlns:msink="http://schemas.microsoft.com/ink/2010/main" type="inkWord" rotatedBoundingBox="8851,14749 10570,14684 10598,15422 8879,15487"/>
              </emma:interpretation>
              <emma:one-of disjunction-type="recognition" id="oneOf14">
                <emma:interpretation id="interp70" emma:lang="en-US" emma:confidence="1">
                  <emma:literal>Sax</emma:literal>
                </emma:interpretation>
                <emma:interpretation id="interp71" emma:lang="en-US" emma:confidence="0">
                  <emma:literal>sax</emma:literal>
                </emma:interpretation>
                <emma:interpretation id="interp72" emma:lang="en-US" emma:confidence="0">
                  <emma:literal>•ax</emma:literal>
                </emma:interpretation>
                <emma:interpretation id="interp73" emma:lang="en-US" emma:confidence="0">
                  <emma:literal>Saxe</emma:literal>
                </emma:interpretation>
                <emma:interpretation id="interp74" emma:lang="en-US" emma:confidence="0">
                  <emma:literal>Sat</emma:literal>
                </emma:interpretation>
              </emma:one-of>
            </emma:emma>
          </inkml:annotationXML>
          <inkml:trace contextRef="#ctx0" brushRef="#br0" timeOffset="82455.7162">8104 7822 6966,'0'0'4773,"-20"0"-516,20 0 0,0 0-3483,-32-8-129,32 8 129,-34 2-258,14 9 0,-8-5 0,9 8 129,-6-4-387,8 1 0,-1 0 0,18-11-129,-23 21-129,23-21 0,-7 23 0,7-23 0,5 28 0,9-13 0,5-1 0,8 5 0,5-5 0,0 4 129,5-1-129,-3-1-129,1 3 129,-8 3 0,-7 0-129,-9-2 129,-7 8-129,-4 0 0,-16-1 0,-10 1 129,-6-2 0,-7-3-129,0-4 129,-1-2 0,-3-3 0,8-5 129,4-4-129,8 1 0,9-3 0,14-3-645,0 0-516,0 0-3096,0 0-516,28-14-258,4 4-129</inkml:trace>
          <inkml:trace contextRef="#ctx0" brushRef="#br0" timeOffset="82855.7391">8324 8381 5805,'25'0'5160,"-25"0"-258,27-25-387,-15 11-1935,-4-16-1806,12 9 129,-9-14-258,9 12-258,-6 1 0,2 4-129,-6 3 0,-10 15-129,24-5 0,-24 5 0,16 8-129,-10 12 129,-2 1-258,0 7 129,-1 2 0,1 0 0,1 2-129,-3-2 129,4 1-258,-3-10-129,6 2-258,-9-23-774,16 25-3225,-16-25-258,8 17-258,-8-17-258</inkml:trace>
          <inkml:trace contextRef="#ctx0" brushRef="#br0" timeOffset="83079.7519">8477 8528 9288,'0'0'5160,"0"0"-129,10 5-516,7-2-3225,-3-5-903,9-1 129,-2 2-258,3 1-258,0 0-258,-2-2-258,9 2-258,-6-9-1032,11 5-2580,-5-2-516,1-2-258,-3-4-129</inkml:trace>
          <inkml:trace contextRef="#ctx0" brushRef="#br0" timeOffset="83618.7827">8965 7864 10449,'4'15'5289,"9"1"-387,10 8 129,0-4-4257,11 12-258,4 2 0,8 3-258,6 2-129,-2 1-258,4 0-258,-7-15-645,15 3-3870,-16-11 0,-3-3-387,-7-12-387</inkml:trace>
          <inkml:trace contextRef="#ctx0" brushRef="#br0" timeOffset="83394.7699">9443 7926 6450,'33'-28'4773,"-33"28"-258,17-9-258,-17 9-3483,0 11 0,-13 3-129,0 16 0,-10 3-129,-2 8-129,-8 5-129,-1 3-129,2-1 0,-3-1-129,8-2-387,-7-19-645,17 4-3096,-6-13-516,5-9-258,1-8-258</inkml:trace>
        </inkml:traceGroup>
        <inkml:traceGroup>
          <inkml:annotationXML>
            <emma:emma xmlns:emma="http://www.w3.org/2003/04/emma" version="1.0">
              <emma:interpretation id="{7E3D9B77-252D-4180-B74E-DECD0B299D29}" emma:medium="tactile" emma:mode="ink">
                <msink:context xmlns:msink="http://schemas.microsoft.com/ink/2010/main" type="inkWord" rotatedBoundingBox="11252,14534 12204,14498 12240,15444 11288,15480"/>
              </emma:interpretation>
              <emma:one-of disjunction-type="recognition" id="oneOf15">
                <emma:interpretation id="interp75" emma:lang="en-US" emma:confidence="0">
                  <emma:literal>52</emma:literal>
                </emma:interpretation>
                <emma:interpretation id="interp76" emma:lang="en-US" emma:confidence="0">
                  <emma:literal>5,</emma:literal>
                </emma:interpretation>
                <emma:interpretation id="interp77" emma:lang="en-US" emma:confidence="0">
                  <emma:literal>5</emma:literal>
                </emma:interpretation>
                <emma:interpretation id="interp78" emma:lang="en-US" emma:confidence="0">
                  <emma:literal>S</emma:literal>
                </emma:interpretation>
                <emma:interpretation id="interp79" emma:lang="en-US" emma:confidence="0">
                  <emma:literal>Sz</emma:literal>
                </emma:interpretation>
              </emma:one-of>
            </emma:emma>
          </inkml:annotationXML>
          <inkml:trace contextRef="#ctx0" brushRef="#br0" timeOffset="84350.8246">10631 7592 6837,'-61'33'4902,"22"-14"-387,-7 5 0,7 6-3354,-14-15-387,10 17 129,-5-11-258,14 5 258,2-7-387,15 3 0,7-3-129,10-3 0,0-16-258,31 27 129,4-18-258,9 4 129,6-4-129,6 5 129,1 4-258,-2 3 0,-3 4 0,-4-3 0,-9 3-258,-14 2 129,-7 8-129,-15-5 0,-3 2 0,-11-4 129,-12-1-129,-10-2 0,0 4 258,-13-9 0,1-4 129,0-2 0,6-2 0,0-9-387,17 9-645,-6-12-2709,28 0-774,0 0-516,0-10-129</inkml:trace>
          <inkml:trace contextRef="#ctx0" brushRef="#br0" timeOffset="84943.8585">10932 8184 9933,'24'-16'5289,"0"-3"-387,-24 19-129,23-6-3612,-23 6-903,24 0 0,-24 0-258,24 6 0,-15 10-129,0-2 129,-2 8-258,-6 0 129,-1 3-129,0-2 0,-10 5 0,-5-4 0,0 4 129,-8-1 0,3-6 129,-3-2 129,2-2 0,3 0 129,4-5 129,7 3 0,7-15 129,-4 19-129,4-19 129,15 11-129,2-6-129,4-2 0,3-3 0,1 3-129,4-3-258,-1 0 0,0 2-258,-6-4-516,17 2-3870,-24-5-516,2 4 0,-17 1-645</inkml:trace>
        </inkml:traceGroup>
      </inkml:traceGroup>
    </inkml:traceGroup>
    <inkml:traceGroup>
      <inkml:annotationXML>
        <emma:emma xmlns:emma="http://www.w3.org/2003/04/emma" version="1.0">
          <emma:interpretation id="{6A0EDAE2-38F4-4D04-AC5A-61B80B58040D}" emma:medium="tactile" emma:mode="ink">
            <msink:context xmlns:msink="http://schemas.microsoft.com/ink/2010/main" type="paragraph" rotatedBoundingBox="2199,17078 12176,16863 12204,18148 2227,18363" alignmentLevel="2"/>
          </emma:interpretation>
        </emma:emma>
      </inkml:annotationXML>
      <inkml:traceGroup>
        <inkml:annotationXML>
          <emma:emma xmlns:emma="http://www.w3.org/2003/04/emma" version="1.0">
            <emma:interpretation id="{3C31574D-99AD-4487-9B60-9A3154FB41EE}" emma:medium="tactile" emma:mode="ink">
              <msink:context xmlns:msink="http://schemas.microsoft.com/ink/2010/main" type="line" rotatedBoundingBox="2199,17078 12176,16863 12204,18148 2227,18363">
                <msink:destinationLink direction="with" ref="{C9DD71F5-CBC9-41D5-B76C-7BD622CC3FFE}"/>
              </msink:context>
            </emma:interpretation>
          </emma:emma>
        </inkml:annotationXML>
        <inkml:traceGroup>
          <inkml:annotationXML>
            <emma:emma xmlns:emma="http://www.w3.org/2003/04/emma" version="1.0">
              <emma:interpretation id="{E2DBBDC2-201D-4840-A6DB-66EE99FCF050}" emma:medium="tactile" emma:mode="ink">
                <msink:context xmlns:msink="http://schemas.microsoft.com/ink/2010/main" type="inkWord" rotatedBoundingBox="2201,17175 5229,17110 5249,18041 2221,18106"/>
              </emma:interpretation>
              <emma:one-of disjunction-type="recognition" id="oneOf16">
                <emma:interpretation id="interp80" emma:lang="en-US" emma:confidence="0">
                  <emma:literal>Ti_=5,</emma:literal>
                </emma:interpretation>
                <emma:interpretation id="interp81" emma:lang="en-US" emma:confidence="0">
                  <emma:literal>ti_=5,</emma:literal>
                </emma:interpretation>
                <emma:interpretation id="interp82" emma:lang="en-US" emma:confidence="0">
                  <emma:literal>5=51</emma:literal>
                </emma:interpretation>
                <emma:interpretation id="interp83" emma:lang="en-US" emma:confidence="0">
                  <emma:literal>5=1</emma:literal>
                </emma:interpretation>
                <emma:interpretation id="interp84" emma:lang="en-US" emma:confidence="0">
                  <emma:literal>5=51.</emma:literal>
                </emma:interpretation>
              </emma:one-of>
            </emma:emma>
          </inkml:annotationXML>
          <inkml:trace contextRef="#ctx0" brushRef="#br0" timeOffset="87803.022">1151 10350 6837,'0'-16'5160,"6"1"-258,-6 15-258,18-13-2709,-9-9-774,11 16-387,-1-9 0,10 10-387,1-4 0,0 6-258,5 4 0,-3-1-129,8 5-258,-9-5-387,15 9-903,-25-9-3225,12 4-129,-8-4-258,-3 8-516</inkml:trace>
          <inkml:trace contextRef="#ctx0" brushRef="#br0" timeOffset="87531.0065">1365 10342 8643,'22'0'5160,"-4"6"-387,-12 9-387,-11 4-3612,4 14-387,-3 6-258,-3 11 258,1 3-258,2 7-129,-1-3 129,5-3-258,0-11 129,0-7-516,7-7-387,-7-29-3354,0 26-516,0-26-129,0-10-387</inkml:trace>
          <inkml:trace contextRef="#ctx0" brushRef="#br0" timeOffset="88223.0461">1758 10836 9030,'18'-11'5160,"1"-15"-516,-19 26 0,13-32-4128,-13 32 129,15-25-258,-15 25-129,15-8-129,-15 8 129,0 0-258,14 3 129,-14-3 0,11 27-258,-4-13 258,-1 5-129,0 3 129,2 2-387,-4 4 387,-3 4-387,1-4 258,-2-1-129,3 3-129,-3-12-258,4 10-1032,-4-28-2838,-4 20-516,4-20-129,0 0-387</inkml:trace>
          <inkml:trace contextRef="#ctx0" brushRef="#br0" timeOffset="88471.0603">1731 11051 4644,'-5'16'5160,"5"2"-258,0-18 0,23 8-2580,-23-8-1032,38 1-129,-16-1-258,12 0-258,-1 0-258,5 0-258,-6 0-129,7-1-129,1 1-387,-6-22-903,7 16-3354,-7-11 0,-1 3-516,-6-8-129</inkml:trace>
          <inkml:trace contextRef="#ctx0" brushRef="#br0" timeOffset="88763.077">2500 10530 6063,'25'-8'5676,"-25"8"-516,30-18-516,-15-1-1290,6 14-2967,1-5 0,3 4-258,0 4-516,-4-4-387,13 10-1032,-19 0-2838,13-1-129,-10-3-387,0 0-387</inkml:trace>
          <inkml:trace contextRef="#ctx0" brushRef="#br0" timeOffset="88999.0905">2522 10706 9159,'0'20'5160,"0"-20"-387,28 5-258,-10-8-3741,12-2-129,-1-5-258,4 1-387,4 3-258,-10-5-645,14 8-2838,-9-4-1032,-3 4-129,-5-8-774</inkml:trace>
          <inkml:trace contextRef="#ctx0" brushRef="#br0" timeOffset="89643.1273">3703 10230 5547,'0'0'4773,"0"0"0,-9-11-258,9 11-3354,-36-5-258,14 9 129,-15-1-387,3 6 0,-11 1 0,7 10-129,-1-1-129,6 2 0,4-4-129,9 3-129,6-2 0,14 1 0,0 2-129,18-6 0,9-2 0,6 6 129,8 1-258,-2 1 129,3 4-129,2-1 129,-6 1-129,-5 4 129,-9 1-129,-7-2 0,-10-2 129,-7 2 0,0-3-129,-16-3 0,-5 0 129,-5-3-129,-5 2 258,-4-9-129,1-1 129,0-3-258,3-3 258,4-2-129,3-3 129,9 0-129,15 0-258,-17-13-645,25 10-3999,-8 3 258,32-17-645,-9 3-129</inkml:trace>
          <inkml:trace contextRef="#ctx0" brushRef="#br0" timeOffset="90311.1655">3932 11077 7998,'0'20'5031,"0"-20"-129,17 21-645,-17-21-3096,43 0-387,-15 0-129,1 0-645,8 0-1161,-5-8-3225,0 0-516,-9-8-258,0 5-645</inkml:trace>
          <inkml:trace contextRef="#ctx0" brushRef="#br0" timeOffset="90103.1536">3935 10862 8901,'20'-2'5031,"6"-22"0,-16 7-387,9 6-3483,-10-9-645,-9 20 129,22-21-258,-22 21-129,17-14 0,-17 14 0,0 0-129,19 0 0,-19 0-129,14 11-129,-14-11 129,9 29-129,-8-7 129,3-4-129,-4 4 258,2 4-387,-2 1 258,0-5-129,0 6-258,0-12-258,4 13-645,-4-29-2193,-4 20-1548,4-20-129,-13 14-516</inkml:trace>
        </inkml:traceGroup>
        <inkml:traceGroup>
          <inkml:annotationXML>
            <emma:emma xmlns:emma="http://www.w3.org/2003/04/emma" version="1.0">
              <emma:interpretation id="{4C2154E0-1D3B-4CC4-AE04-9D52933EA589}" emma:medium="tactile" emma:mode="ink">
                <msink:context xmlns:msink="http://schemas.microsoft.com/ink/2010/main" type="inkWord" rotatedBoundingBox="6905,17837 7151,17831 7160,18257 6914,18262"/>
              </emma:interpretation>
              <emma:one-of disjunction-type="recognition" id="oneOf17">
                <emma:interpretation id="interp85" emma:lang="en-US" emma:confidence="0">
                  <emma:literal>]</emma:literal>
                </emma:interpretation>
                <emma:interpretation id="interp86" emma:lang="en-US" emma:confidence="0">
                  <emma:literal>,</emma:literal>
                </emma:interpretation>
                <emma:interpretation id="interp87" emma:lang="en-US" emma:confidence="0">
                  <emma:literal>)</emma:literal>
                </emma:interpretation>
                <emma:interpretation id="interp88" emma:lang="en-US" emma:confidence="0">
                  <emma:literal>}</emma:literal>
                </emma:interpretation>
                <emma:interpretation id="interp89" emma:lang="en-US" emma:confidence="0">
                  <emma:literal>'</emma:literal>
                </emma:interpretation>
              </emma:one-of>
            </emma:emma>
          </inkml:annotationXML>
          <inkml:trace contextRef="#ctx0" brushRef="#br0" timeOffset="91183.2154">5852 10911 9546,'83'17'5160,"-46"-8"-129,8 12-387,-16-2-4257,-1 10-387,-9 8 129,-10 0-387,-9 13-387,-13-11-258,-1 17-2064,-16-18-1677,-5 0-516,-1-16-258,2-10 517</inkml:trace>
        </inkml:traceGroup>
        <inkml:traceGroup>
          <inkml:annotationXML>
            <emma:emma xmlns:emma="http://www.w3.org/2003/04/emma" version="1.0">
              <emma:interpretation id="{DC689C10-1E19-4F5A-B7CD-E43D801CFFBC}" emma:medium="tactile" emma:mode="ink">
                <msink:context xmlns:msink="http://schemas.microsoft.com/ink/2010/main" type="inkWord" rotatedBoundingBox="8819,16935 12176,16863 12198,17870 8840,17942"/>
              </emma:interpretation>
              <emma:one-of disjunction-type="recognition" id="oneOf18">
                <emma:interpretation id="interp90" emma:lang="en-US" emma:confidence="0">
                  <emma:literal>52=52</emma:literal>
                </emma:interpretation>
                <emma:interpretation id="interp91" emma:lang="en-US" emma:confidence="0">
                  <emma:literal>52=5</emma:literal>
                </emma:interpretation>
                <emma:interpretation id="interp92" emma:lang="en-US" emma:confidence="0">
                  <emma:literal>52=5.</emma:literal>
                </emma:interpretation>
                <emma:interpretation id="interp93" emma:lang="en-US" emma:confidence="0">
                  <emma:literal>5=52</emma:literal>
                </emma:interpretation>
                <emma:interpretation id="interp94" emma:lang="en-US" emma:confidence="0">
                  <emma:literal>52=5,</emma:literal>
                </emma:interpretation>
              </emma:one-of>
            </emma:emma>
          </inkml:annotationXML>
          <inkml:trace contextRef="#ctx0" brushRef="#br0" timeOffset="91747.2476">8012 10229 8643,'60'-7'5289,"-36"14"-258,-2 11-387,-12 1-3870,2 20-129,-6 0-258,-1 10-129,-5 4-258,0 0 129,-3-6-129,-2-1 129,2-7-387,3-12 0,0 3-387,0-30-1161,0 22-2709,0-22-645,0 0 0,-5-11-516</inkml:trace>
          <inkml:trace contextRef="#ctx0" brushRef="#br0" timeOffset="91995.2618">7772 10273 9288,'9'-21'5418,"13"16"-258,2-9-129,26 3-3999,-8-7-387,19 3 0,-5 0-258,13 3 0,-2 1-258,1 0-129,-2 2-258,-8-2-258,2 11-903,-25-7-3612,10 6-129,-16-9-387,-1 6-387</inkml:trace>
          <inkml:trace contextRef="#ctx0" brushRef="#br0" timeOffset="92559.2941">8537 10601 10965,'21'-11'5547,"-6"7"-387,-15 4 0,24-18-4644,-24 18-129,28 0 0,-28 0-258,22 15-129,-11 0 0,1 6 0,-3 1-129,2 4 0,-6-1-129,-4-2-129,2 4 129,-3-4-129,-4 0 129,-10-3-129,1 1 258,-8-6-258,21-15 387,-28 25-129,28-25 129,-20 20 129,20-20 0,0 0 0,-6 16 0,6-16 129,15 11-129,6-7 129,6-2-129,-1-1-129,6 3-387,-8-6-645,15-1-3870,-14-8 0,6 0-645,-11-13-129</inkml:trace>
          <inkml:trace contextRef="#ctx0" brushRef="#br0" timeOffset="93107.3254">9280 10547 7740,'0'19'5547,"15"4"-129,3-22-516,14 14-3096,-4-15-903,14 0-258,-10-8-258,7 3-129,0 3-387,-8-7-258,-1 9-645,-30 0-3870,35-20-258,-20 8-387,2 1-129</inkml:trace>
          <inkml:trace contextRef="#ctx0" brushRef="#br0" timeOffset="92867.3117">9366 10350 10062,'0'0'5547,"0"0"-516,24 0 129,-24 0-4386,40-22-387,-13 11 0,5 6-129,-3 1-387,-2-3-258,0 7-129,-10-6-258,10 14-1290,-27-8-2967,19 6-258,-19-6-387,0 0 129</inkml:trace>
          <inkml:trace contextRef="#ctx0" brushRef="#br0" timeOffset="93843.3675">10794 9979 6450,'-21'-25'5418,"7"18"-516,-11 6-258,11 2-3225,-22-1-645,4 13 0,-15-3-258,-1 9 0,-6 0-129,3 6 0,-1-6-129,5 10 129,8-6-258,9 1 0,14-3 0,14 2 0,5-7-129,22 3 0,13-7 0,9 2 0,6 5 0,7 1 0,1-2-129,-4 3 0,-2-1 0,-12 2-129,-8 4 0,-12-6 0,-10 2 0,-13 0 0,-1-3 0,-19 4 129,-9-3 0,-10-3 129,-3-1 0,-8-3 0,2-6 129,1 1 0,4-2-129,5-3 129,10-3-387,8 0-258,20 0-1419,0 0-2838,0 0-258,29-17-387,7 10 0</inkml:trace>
          <inkml:trace contextRef="#ctx0" brushRef="#br0" timeOffset="94503.4053">10911 10578 10965,'0'0'5676,"0"0"-387,9-17-129,5 16-4386,-14 1-258,33-6 0,-15 4-129,3 2-129,-4 5-258,2 4 129,-1 3-129,-2-1-129,-7 3 0,0 3 129,-6 2-129,-3 0-129,-10 0 129,-7 2 0,-1 2-129,-7-4 0,1 0 129,-4-1 0,5-4 129,2 2-129,-3-4 258,12 2-129,12-14 129,-16 27 0,16-27 0,4 21 129,-4-21-129,33 22 129,-7-14 0,0 0 0,2-4-129,2 0 0,-3 2-129,0-5-387,1 10-1677,-28-11-3096,26-14-387,-22-8-129,2 2-516</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41.30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6A911601-9562-4539-B0D5-EFB3A0E586EC}" emma:medium="tactile" emma:mode="ink">
          <msink:context xmlns:msink="http://schemas.microsoft.com/ink/2010/main" type="inkDrawing" rotatedBoundingBox="16702,11269 24687,11181 24688,11265 16703,11353" semanticType="underline" shapeName="Other">
            <msink:sourceLink direction="with" ref="{F39F26E7-2DB5-452C-88B0-56115213C966}"/>
          </msink:context>
        </emma:interpretation>
      </emma:emma>
    </inkml:annotationXML>
    <inkml:trace contextRef="#ctx0" brushRef="#br0">0 120 1935,'0'0'3870,"0"0"-387,0 0-645,17 12-258,-17-12-645,19 3-129,-19-3-645,31 0-129,-16 0-258,17 0 129,-4 0-387,17 2 0,-2-2-129,17 0-129,2 0 0,12 0-129,8-3 258,10 3-258,14-4 0,7 0 0,11-1 0,1 4 0,8-3-129,5 1 129,4-1 0,4 2-129,3 0 0,2 2 129,1 0-129,8 2 0,3 3 0,4-2 129,6 2-129,7-1 0,-5-1 0,5-1 0,2-2-129,4 0 258,3 0-129,-5-3 0,1-2-129,1-1 129,-2-2 0,2-1 129,0 2-129,-4-1-129,1 4 129,-5 0 0,0-1 0,5 4-129,-6-1 129,-5 2 0,1-2-129,0 2 129,-9 0-129,-3-1 129,-11-1 0,-4 2 0,-10 0-129,-11 0 129,-12 0 0,-7 0-129,-14 0 129,-13-3-129,-13 3 0,-18-8-516,-6 7-129,-29-16-2322,-13 17-1677,0-21-645,-18 9 0</inkml:trace>
  </inkml:traceGroup>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17431 11768 1806,'0'0'2193,"0"0"-258,0 0 129,0 0-774,0-12-129,0 12-129,0 0-129,0 0-129,0 0 0,0-13-129,0 13 129,0 0-129,0 0 129,-4-11 0,4 11-129,0 0 129,0 0-129,-11-11-129,11 11 0,0 0 0,0 0-129,-17-9 129,17 9-129,0 0 0,-11-4 0,11 4-129,-11 0 0,11 0-129,-11 0 129,11 0-129,-14 8 0,14-8-129,-14 13 258,14-13-129,-15 17-129,15-17 129,-15 21 0,9-9-129,1 2 129,2-2 0,0 3-129,2 1 129,1-3-129,0 0 129,4 0-129,-4-13 129,14 18-129,-14-18 129,20 13-129,-10-9 129,3 1-129,0-5 129,1 0-129,-1 0 0,1-4 129,-1-3-129,2-1 0,-2-2 0,0-3 0,0 1 0,-1-1 0,-2-2 0,-3 3-129,-3 0 258,-4 1-129,0 11 0,-4-18 0,4 18 129,-23-12-129,8 11 0,-4-1 0,2 2 0,-2 0 0,2 3 0,1 2 0,-1 2-258,4-1 0,5 6-774,-5-8-1806,12 8-1548,1-12-258,0 22-129,0-22-387</inkml:trace>
  <inkml:trace contextRef="#ctx0" brushRef="#br0" timeOffset="1028.0588">17372 11951 2580,'0'0'3741,"0"0"129,0 0-774,0 0-645,0 0-645,0 0-258,0 0-516,0 0 0,0 0-129,0 0-129,0 11-258,1 0-129,-1 6-129,0 5 0,0 0-129,0 2 129,0 3-129,0 4-129,3 0 0,-1 0 129,2-2-129,-1 1 0,0-1 129,1 3-129,1 0 129,-3-1-129,-2 0 258,3 1-258,-3-1 258,0 5-258,0-1 129,0 3 0,0-6 0,0 4 0,-3 0 0,2 1 0,0-3 0,0-1-129,-1 1 129,0-3-129,1 1 0,0-1 129,-1-4 0,2 0-129,0 1 0,0-1 0,0-2 0,0-1-129,0-3 129,0 1 0,0 3 0,0-1-129,2 0 129,0-2 0,0 2 0,0-2 0,-1 4 0,0-1 0,-1-4 0,1 0 129,-1-1-258,0 2 258,0-1-129,0-1 0,0-5 0,0-1 0,0 1 0,0-3 0,0-2 0,0-10 0,0 0 0,0 14-129,0-14 129,0 0-129,0 0-129,0 0-258,0 0-1161,0 0-2709,0 0-129,0-11-387,0 11-258</inkml:trace>
  <inkml:trace contextRef="#ctx0" brushRef="#br0" timeOffset="1712.0979">17257 13302 1419,'-3'-14'3870,"3"14"258,0 0-516,0 0-774,0 0-645,0 0-258,0 0-645,0 0 0,0 0-387,12 14-387,-12-14 129,15 20-258,-8-8-129,2 5 0,-1 0-129,1 2 0,-1-1 0,-2 2 0,3 0-129,-2-3 0,0-3 0,-1-3 0,-6-11 129,13 14-129,-13-14 129,13 0-129,-13 0 0,11-5 129,-11 5 0,13-21-129,-7 5 129,3 2 0,0-5-129,0 1 129,-1-1 0,5 5 0,-1-3-129,-1 5 0,0 0 0,-11 12-129,22-13-387,-18 1-1677,7 12-2193,-11 0-258,0 0-387,11 0-387</inkml:trace>
  <inkml:trace contextRef="#ctx0" brushRef="#br0" timeOffset="2911.1665">17406 13633 3483,'0'0'3999,"0"0"-129,0 0-903,0 0-645,0 0-774,0 0-129,-8-1-258,8 1-258,0 0-129,0 0-258,-17 6 0,17-6-258,0 0 129,-15 12-129,15-12 129,-11 8-258,11-8 129,-11 14-129,11-14 0,-9 15 0,9-15-129,-10 18 129,7-7-129,-1 0 0,4-11 129,-3 20-258,3-20 258,0 21-129,0-21 129,0 21-129,0-21 129,7 19 0,-1-6-129,-6-13 129,20 18 0,-10-12-129,4-2 0,0-2 129,2 1-129,-1-3 129,0 0-129,1-5 0,1-2 0,-4-2 0,2-2 0,-3-1 0,0-2 0,-4-3 0,-2-3 0,-5 1 0,-1 1 0,-5 0 0,-4 1 129,-4 3-129,-1 6 0,-3 3 129,1 3-129,-3 2 0,4 3 0,1 6 0,1 1 0,1 1-129,12-11 129,-14 17-129,12-7 0,2-10-903,0 12-3354,0-12-129,9 12-258,-9-12-645</inkml:trace>
  <inkml:trace contextRef="#ctx0" brushRef="#br0" timeOffset="14291.8174">17754 11743 645,'0'0'3612,"0"0"645,0 0-903,0 0-645,0 0-387,0 0-516,16 3-387,-16-3-258,20 0-258,-10 0-387,7 0-129,-1-2-129,4 1 0,-1-5-129,3 1 0,-2-2 129,-1-5-129,-1-1 0,1 1-129,-5-3 258,-4 1-258,-4-1 129,-1 4-129,-5-1 129,0 12-129,-10-15 0,0 10 0,-5 1 0,0 1 0,-1 1 0,-2 2 0,1 0 0,2 0 0,-2 0 0,4 4 0,0 1 0,3 7 0,-1 1 0,0 1 0,2 2 0,1 4 0,1 0 129,0 0-129,4 3 129,3-3 0,0 0 0,7 1 129,2-2-129,5-2 0,4-3 0,0-1 129,3-4-129,2-2 0,0 0 0,-2-4 0,2-3 0,-1 0-129,-3-4 0,1-4 0,-2 3-129,-3-7-387,5 7-903,-11-7-3096,6 0 0,-6-3-387,2 3-387</inkml:trace>
  <inkml:trace contextRef="#ctx0" brushRef="#br0" timeOffset="14787.8458">18158 11625 5547,'11'-10'4773,"-11"10"-387,12 6 0,-3 11-2709,-9-17-129,6 26-645,-5-9-258,3 7-258,-1-7 129,2 4-258,-3-7-129,3 0 0,-5-14-129,6 14 0,-6-14 129,0 0-129,14 0 0,-14 0 0,12-17 0,-5 3-129,1-1 129,0-3 0,3-5 0,2 4-129,1 0 129,-1-1 0,2 3 0,-1 3 0,-3 3 0,1 7 0,-12 4 0,18 0 129,-10 11-129,-3 5 129,-3 3 0,1 3 0,-3 2-129,1 0 129,0 3 0,-1-5-129,0-5 129,5-1-129,-2-3 0,-3-13-129,13 17-129,-13-17-387,17 10-1032,-17-10-2580,15-4-387,-8-8-258,3-1-258</inkml:trace>
  <inkml:trace contextRef="#ctx0" brushRef="#br0" timeOffset="15147.8664">18575 11252 6966,'0'0'4515,"13"0"0,-12 17-387,-1 0-3225,0 15 129,0-3-387,0 10-258,-1-3 0,1 3-129,0-3 0,0 0-129,0 0 129,2-1 0,1-4-129,4-2 129,1-9-129,6 0 0,1-7 0,5-3 0,2-4 0,2-6 0,1 0-129,-1-6-129,1 1-258,-8-12-645,6 12-1677,-12-12-1548,-1 1-516,-10-4 0,0 3-516</inkml:trace>
  <inkml:trace contextRef="#ctx0" brushRef="#br0" timeOffset="15384.88">18523 11483 4902,'-11'0'4902,"11"0"-387,0 0 129,0-15-2967,20 15-129,-10-11-258,11 9-387,-1-5-258,4 5-387,2-1-129,-1-3-258,4 6-387,-8-3-1032,9 3-2580,-10-1-516,1 1 0,-4-1-516</inkml:trace>
  <inkml:trace contextRef="#ctx0" brushRef="#br0" timeOffset="15795.9035">18868 11443 3096,'16'-3'4902,"1"-3"-129,-6 6-129,-11 0-1935,24 1-387,-24-1-903,17 16-387,-12-4-516,1 8-258,-3-2 0,-1 3-129,-2-3-129,0 0 0,0-3 129,-1-2-129,1-13 129,-5 17-129,5-17 129,0 0-129,0 0 0,0 0 0,-4-14-129,4 1 129,0-3-129,1-1 258,5 0-258,2 0 258,-1-2-129,4 2 129,-2 4 0,3 3 0,-12 10 0,19-11-129,-19 11 0,17-2-258,-5 5-387,-12-3-645,20 16-1419,-20-16-2064,18 12 0,-18-12-258,18 5-387</inkml:trace>
  <inkml:trace contextRef="#ctx0" brushRef="#br0" timeOffset="16291.9318">19179 11455 2451,'12'-5'4773,"-12"5"-129,0 0-258,0 0-1290,5 12-1161,-5-12-387,0 23-516,0-23-258,0 26-258,1-14-129,4 3 0,1-3 0,1-1-129,-7-11 0,25 12-258,-9-9 129,2-3 0,5-4-129,0-4 129,1-4-129,1-4 0,-1 2-129,1-3 258,-4 2-129,-5 0 129,-1 5-129,-4 2-129,-11 8 258,0 0-129,0 0 0,0 0 0,-2 18 0,-10-1 0,-1 2 129,-1 10-129,-1 0 0,0 5 129,1 1-129,2 2 129,0-2-129,-1 3 129,2-1-258,2-4 258,-2-2-129,3-3 0,1-4 129,-1-7-129,3 0 0,2-8 129,3-9-258,-6 12 0,6-12-645,0 0-3612,0 0-387,0 0-258,-5-9-387</inkml:trace>
  <inkml:trace contextRef="#ctx0" brushRef="#br0" timeOffset="39451.2565">22407 13083 774,'24'13'3999,"-24"-13"387,22 0-1290,-2 3-516,-7-6-645,13 3-258,-9-7-516,11 5-129,-7-9-387,6 5 129,-5-6-516,4 2 258,-10-2-258,3 2 0,-9-2 0,1 0-129,-8 0 0,-3 12 0,0-19 0,0 19-129,-16-17 129,2 9-129,-4 1 0,1 2 0,-4 2 0,-3 3 0,0 0 0,3 5 0,-1 5 0,0 5 0,1 2 0,3 2 0,1 5 129,4-2-129,-1-1 258,5 7-258,4-2 129,3-2 0,2-1 129,2 0-258,5-3 129,5 0 0,3-3 0,2-6-129,2-2 129,3-3 0,3-6-129,1 0 129,-2 0-129,1-5 0,1-3 0,-4 1-258,1 3-774,-13-6-3096,10 3-516,-8-7-387,3 2-516</inkml:trace>
  <inkml:trace contextRef="#ctx0" brushRef="#br0" timeOffset="39855.2795">23111 12929 903,'0'0'4128,"0"0"645,-4 8-1032,1 8-1419,-14-10-258,10 15-258,-13-9-516,9 10-129,-9-6-387,6 6-258,-5-2-129,4 0-129,-4 4 258,3-2-387,0-1 0,4-4 0,1 1-129,3-4 0,2-4-258,6-10-258,-3 14-903,3-14-2967,-5-9-258,5-3-258,0-1-645</inkml:trace>
  <inkml:trace contextRef="#ctx0" brushRef="#br0" timeOffset="40212.3">22845 12925 3096,'-5'-10'4902,"5"10"-129,0 0-258,-3-12-2064,3 12-903,0 0-387,16 17-387,-16-17-129,20 24-258,-9-7 129,5 2-258,-3-1 0,3 3-129,0 0 129,1-1-129,2-3 0,0 0 0,1-3 0,4-4-129,-2 0 129,1-8-129,-1 1-129,-3-3 0,2 0 0,-6-3-387,0 3-516,-13-14-2193,-2 14-1419,7-15-516,-7 15-129,-1-17-129</inkml:trace>
  <inkml:trace contextRef="#ctx0" brushRef="#br0" timeOffset="40600.3222">23310 12871 6966,'12'-1'4515,"-12"1"0,0 0-1290,0 0-2322,14 9-129,-14-9-129,5 17 0,-5-5-129,0 5-129,0-1 0,0 6 0,-5-2-258,0 3 129,-2-3-129,2 0 129,-3-3-129,6-1-129,0-6 129,2-10-258,0 15-387,0-15-1290,0 0-2580,11-13-387,-1 5-258,-2-8-516</inkml:trace>
  <inkml:trace contextRef="#ctx0" brushRef="#br0" timeOffset="40828.3352">23367 12647 8385,'-13'0'4644,"13"0"-258,0 0-258,0 0-3741,0 0-258,3 9-645,-3-9-1032,14 8-2709,0-4-129,-2 4-516,0-4 129</inkml:trace>
  <inkml:trace contextRef="#ctx0" brushRef="#br0" timeOffset="41335.3642">23647 12588 9804,'-3'34'4773,"1"-17"-129,-3-3-1290,5 11-2451,-5-3-258,4 8-129,-4 2-258,2 2 0,-3 0-129,1 1 0,-2-2-129,0-2 129,-1 3-129,0-4 0,2-4 0,1 1 129,3-5-129,2-1 129,0 3-129,6-3 0,3-2 0,3-2 0,1-3 0,3-2 0,0-3 0,2-1 0,-1-8 129,3 0-129,-3 0 0,1-5 0,0-4 0,-4-1-129,4 2-516,-8-11-903,7 10-3096,-10-7 0,1 4-516,-4 0-387</inkml:trace>
  <inkml:trace contextRef="#ctx0" brushRef="#br0" timeOffset="41755.3883">23501 12886 2451,'16'-5'2322,"-16"5"-645,0 0 258,19-3 0,-19 3 0,0 0 0,0 0-258,18-2-129,-18 2 0,14 0-258,-14 0-129,23 0 0,-11-6-258,13 6-258,-4-4 129,6 3-258,0-6-258,2 3 0,-1 3-387,-5-5-516,7 6-3870,-16-5-258,0 4-258,-14 1-645</inkml:trace>
  <inkml:trace contextRef="#ctx0" brushRef="#br0" timeOffset="49603.8372">18643 12824 516,'0'0'516,"0"0"258,0 0 129,10 4 387,-10-4 0,0 0 645,0 0-129,0 0 258,0 0 0,7 12-129,-7-12-258,0 0 0,0 0-258,0 0-258,-9 0-129,9 0-387,0 0-129,0 0-129,-15 0-129,15 0 0,0 0-129,-14 0 258,14 0-258,-16 0 0,16 0 0,-18 0-129,18 0 129,-21 1-129,7 0 0,2 4 0,0 1 0,-1-1 0,13-5 0,-18 8 0,18-8 0,-13 10 0,13-10 129,0 0 0,0 0-129,0 0 129,0 0 0,0 0 0,-10 11-129,10-11 129,0 0 0,0 13-129,0-13 0,0 19 129,0-19-129,1 20 129,1-8-129,1 2 0,0 1 0,-1 2 129,2-3-258,-1 4 0,-1-1 129,1 2-129,-2 0 0,-1 1 0,2 1 0,-1-1 0,0-1 129,-1 1 0,0 0 0,0-2 0,0 0 0,2-1 0,-2 0 0,0 1 0,0-1 0,-2-2 0,2 2 0,0-3 0,0 3 0,0-5 0,0 0 0,0-12 0,0 20 0,0-20 0,0 17 0,0-17 0,0 17 0,0-17 0,0 16 0,0-16 0,0 14 0,0-14 0,0 0 0,0 13-129,0-13 129,0 0 129,0 0-129,9 0 0,-9 0 0,0 0 0,15-6 0,-15 6 0,12-7 0,-12 7 0,14-1 129,-14 1-129,15-3 0,-15 3 0,19 0 0,-7 0 0,2 0 129,0 0-129,2 0 0,-2 0 129,1 0-129,0 0 0,-4 0 0,-11 0 129,17 0-129,-17 0 0,0 0 0,0 0 0,0 0 129,0 0-258,0 0-129,0-10-774,0 10-3483,0 0 0,0 0-387,-11-4-387</inkml:trace>
  <inkml:trace contextRef="#ctx0" brushRef="#br0" timeOffset="61170.4987">18996 12852 2967,'0'0'3354,"0"0"-387,0 0-387,0 0-387,0 0-258,0 0-258,11-6-129,-11 6-387,0 0-129,0 0-129,0 0-387,0 0-129,0 0 0,0 0-129,0 9-129,0-9 0,0 21 0,0-7-129,0 3 129,0-1-129,0 5 0,1 1 0,1-1 258,1 3-516,-1-1 129,-2 1 0,2-2 0,-2 2 0,0 1-129,0-4 258,0-2-129,0-6 129,0 1 0,0-14 0,2 15 0,-2-15 0,0 0 129,0 0-129,0 0 0,0 0-129,10 0 129,-10 0 0,0 0-258,0 0-129,6-20-1161,-6 20-2580,0 0-129,0 0-516,0 0 0</inkml:trace>
  <inkml:trace contextRef="#ctx0" brushRef="#br0" timeOffset="61823.5361">19019 13326 1032,'0'0'3225,"-8"8"516,8-8-1548,-11 9-516,11-9-387,-6 14 0,6-14-129,0 15-258,0-15-129,0 15-258,0-15-129,0 0 129,19 11-258,-19-11-129,15 0 129,-15 0-258,14-5 129,-14 5 0,11-9 0,-11 9 0,6-12-129,-6 12 129,0 0 0,-3-14-129,3 14 129,0 0 0,-14 0-129,14 0 129,-12 0 0,12 0-129,0 0 129,-10 11-129,10-11 0,0 0 0,-1 11 0,1-11-258,0 0 0,5 11-903,-5-11-2709,0 0-387,14 0 0,-14 0-258</inkml:trace>
  <inkml:trace contextRef="#ctx0" brushRef="#br0" timeOffset="67423.8564">19494 12746 1032,'0'0'3225,"0"0"0,0 0-774,0 0-387,0 0-516,0 0-258,0 0-129,0 0-129,0 0-387,0 0 258,0 0-387,0 0 0,0 0-129,-8 0-129,8 0 0,-16 12-129,6 2 129,-1 1-129,-3 2 129,2 8 0,-2-2-129,5 8 387,-5 1-258,7 4 0,-1 0 0,2 3-129,3 0 258,3 4-258,3-5 129,7 0-129,1-4 129,6-1-129,0-6 129,2-1-129,-2-7-129,-2-6-129,0 2-645,-15-15-2064,15 11-1419,-15-11-387,0 0-129,0 0-387</inkml:trace>
  <inkml:trace contextRef="#ctx0" brushRef="#br0" timeOffset="68418.9132">19927 12954 1,'0'0'3869,"0"0"259,0 0-129,4 11-1290,-4-11-516,-3 13-387,3-13-516,-12 20-258,-1-7-129,5 6-516,-7-1 0,3 4-129,-4 0-129,2 4 0,-2-2 0,2-1-129,4-1 0,-1-2 129,2-2-129,3-3 0,0-4 0,6-11-129,-7 17-258,7-17-387,0 0-903,0 0-2064,0 0-774,0 0 0,0 0-258</inkml:trace>
  <inkml:trace contextRef="#ctx0" brushRef="#br0" timeOffset="68790.9345">19692 12973 5031,'0'0'4515,"8"5"129,-8-5-387,19 16-2322,-19-16-258,25 15-387,-25-15-387,30 25-258,-13-13-258,5 4-258,-2-1-129,3 2 0,-3 2 0,1 1 0,1-3-129,-5 3 258,1-2-129,-4-2 0,2 0 0,-4-2 129,0-4-258,-12-10-129,16 19-645,-16-19-1677,0 0-1806,0 0-129,13 0-645,-13 0 0</inkml:trace>
  <inkml:trace contextRef="#ctx0" brushRef="#br0" timeOffset="69606.9813">20480 12905 2580,'0'0'4644,"0"0"-387,0 0 258,0 0-2322,0 0-258,0 0-516,0 0-129,-8 0-516,8 0-258,0 0 0,-12 7-129,12-7-258,-18 15 0,5-8 0,-1 3 0,-2 2-129,-3 0 0,-1 0 0,0 2 129,0-2-129,-1-1 0,2 1 0,4-3 0,2 0 0,0-1 0,13-8 0,-11 12 0,11-12 0,0 0 0,0 12 0,0-12 0,14 8 0,-1-6 0,0 5 0,4 1 0,-3 0 129,6 1-129,-3 3 129,3 2 0,-2 1-129,-2-1 0,-1-2 0,-3-2 0,-12-10 0,19 17 0,-19-17 0,0 0-129,0 0-129,0 0-258,13 0-1677,-13 0-2193,0-15-387,0 15-129,-2-14-516</inkml:trace>
  <inkml:trace contextRef="#ctx0" brushRef="#br0" timeOffset="70623.0394">20686 12864 258,'7'8'3870,"-7"-8"129,0 24-129,0-1-1677,0-8-774,0 11 129,0-6-516,2 11-129,-2-8-258,5 3-129,-4 1 0,6-1-258,-4-6 0,0 1-129,-1-4 0,0-4-129,0-1 0,-2-12-258,1 19-516,-1-19-1161,0 0-2322,0 0 0,0 0-645,0-7 516</inkml:trace>
  <inkml:trace contextRef="#ctx0" brushRef="#br0" timeOffset="71112.0674">20902 12920 903,'-8'29'3870,"-3"-10"387,5 2-258,1 6-2193,-3-8-129,8 9-258,0-7 0,6 9-387,-1-10-258,10 5-258,-4-8 0,5 3-129,-1-8-258,4 2 129,-2-11-129,1 1 0,0-4 0,-2-1-129,3-10 0,-5-3 0,-1-2 0,-2-4 129,-5-1-129,-3-7 129,-3 1-129,-3-4 129,-7 2-129,-4 0 129,-2 3-129,-3 1-129,-1 6 258,1 5-129,0 5 0,4 5 0,0 4-129,4 0 129,11 0-258,-15 14-258,15-1-903,0-13-2838,0 19 0,0-19-516,9 18-129</inkml:trace>
  <inkml:trace contextRef="#ctx0" brushRef="#br0" timeOffset="71547.0921">21150 12697 8643,'11'-4'4773,"3"4"-387,-14 0-258,17 12-3354,-3 4-129,-4 2-258,4 9-129,-2 1-129,0 4 0,0 4 0,-2 1 129,-2 0-258,-1-1 0,-2-3 0,-2 0-258,-3-4 258,0 0 0,-2-4-129,-4-5 0,3-2-129,3-18-129,-9 25-903,9-25-2064,-11 5-1161,11-5-258,0 0-387</inkml:trace>
  <inkml:trace contextRef="#ctx0" brushRef="#br0" timeOffset="72732.16">21397 12617 2451,'0'0'3870,"0"0"-129,0 0-1806,0 0 0,0 0-645,0 0-258,0 0-258,13 0-258,-13 0 0,11 0 129,-11 0-129,18-2-258,-18 2 129,21-4-258,-21 4 129,23-3-129,-12 0 0,-1 3 0,-10 0 0,21 0 0,-21 0 0,15 5 129,-15-5-129,12 8 129,-12-8 0,0 0 0,0 0-129,13 13 129,-13-13-129,0 0 0,0 11 0,0-11 0,0 11 0,0-11 0,-1 19-129,-2-8 129,1 3-129,1 1 129,-2 2-129,3 1 0,0 5 0,0-4 0,0 5 0,0 1 0,0 2 0,2-1 0,-1 0 0,0 1 0,0-2 0,0 1 0,0-2 0,2 0-129,-3 4 129,3-7 0,-3 3 0,3-5-129,-3 0 258,0-3-129,0-3 0,0-2 0,0-11 0,-3 13 0,3-13 0,0 0 0,-15 4 0,15-4 129,-13 4-129,13-4 129,-13 3-129,13-3 129,0 0-129,-14 4 0,14-4 0,0 0-258,0 0-2064,0 0-1935,11-5-516,-7-7-129,1 0-516</inkml:trace>
  <inkml:trace contextRef="#ctx0" brushRef="#br0" timeOffset="87299.9932">17695 13734 2580,'0'0'2967,"0"0"-903,12 12-516,-12-12-645,0 0-258,0 0-516,0 0-129,0 0-129,0 0-774,0 0-645,0 0-1032,0 0-387,0 0 259</inkml:trace>
  <inkml:trace contextRef="#ctx0" brushRef="#br0" timeOffset="89575.1234">17695 13734 258,'-22'-1'2322,"22"1"-258,0 0 129,0 0-387,6 2-129,-6-2-258,0 0-129,0 0-258,0 0 0,0 0-387,0 0 129,0 0-387,0 0 129,0 0-129,0 0 258,0 0-258,10 3 0,-10-3-129,0 0 0,0 0 0,15 5 0,-15-5-129,0 0 0,15 4 0,-15-4 129,17 3-129,-17-3 0,17 4-129,-6-2 129,-11-2 0,20 1-129,-20-1 129,21 0-129,-10 0 0,2 2 129,-2-2-129,1 0 0,2 0 0,-2 0 0,2 3 0,-1-3 0,1 2 0,-1-2 0,0 0 0,0 0 258,-1 0-258,2 0 0,-3 0 0,3 0 0,-3 0 0,-1 0 0,1 0 0,-11 0 0,19 0 0,-19 0 0,16 3 0,-16-3 0,18 1 0,-18-1-258,16 1 258,-16-1 0,18 0 0,-18 0 258,19 0-258,-8 0 0,0 2 0,0-2 0,1 0 0,1 0 0,4 0 0,2 0 0,1 0-258,-1-3 258,2 1 0,2 0 0,0-3 0,1 3 0,-4 1 0,1 0 0,0-2 0,1 2 0,2 0 258,-1 1-258,1-3 0,-3 3 0,4-3 0,-2 2 0,-1 0 0,-1 1 0,-1 0 129,0 0-129,-1 0 0,0 0 0,-1 4 0,0-3 0,1 2 0,-1-3 0,0 2 0,2-2 0,-1 2 0,1-2 129,0 0-129,0 0 0,1 0 0,0-3 0,0 2 0,0-3 129,4 0-129,-2 1-129,0 1 129,0-2 0,1 1 0,0-1 0,0 0 0,-1 0 0,1 2 0,-1-3 0,3 0 0,0 3 0,-1-1 0,0 1 0,3 2 0,2-1 0,-2-1 0,1 2 0,-1 0 0,2 0 0,-2 0 129,0 0-129,-1 0 0,-1 0 0,-1 0 0,0 0 0,1 0 129,0 0-129,0-2 0,2 2 129,-2 0-129,2 0 0,-1-2 129,2 1-129,1-1 129,0 0 0,0 1-129,-1-1 129,3 0-129,-2-1 0,2 0 0,1 0 129,1 2-129,0-2 0,3-1 0,-2 0 129,2 1-129,-1 0 0,-2-1 129,4-1-129,-5 0 129,-1 5-129,-1-2 129,1 2-129,-3-1 0,1-1-129,-1 2 129,-1 0 0,1 0 0,0 2 0,1-1 0,-2-1 0,1 0 0,2 2 129,-1-2-129,3 0 0,-1 0 0,4 0 129,-2 0-129,1 3 0,0-3 129,-5 2-129,3 0 0,-3 1 0,-2 1 129,0-1-129,-3 0 0,1 0 0,0 1 0,2-3-129,0 0 129,4 1 0,-2-2 0,1 0 0,1 1 0,-1 1 0,2 0 0,-2 1 0,2-1 0,-2 0 0,4 1 0,1-1 0,0 0 0,5-1 0,-2-1 0,1 0 0,0 0 0,-1 0 129,-2 0-129,-2 0 0,-3 0 0,-2 0-129,0-1 129,-3 1 0,-2 0 0,-1-2 0,-2 2-129,-1 0 129,-1-2 0,1 2 0,-4-3 0,-1 1 0,-2 2 0,-1 0 0,1-2 129,-1 2-129,-2 0 0,-11 0 0,21 0 0,-11 0 0,2-1 0,2-1 129,-1 2-129,5-2 0,-2-1 0,4 3 0,1-3 0,2 1 0,0-1 0,0 0 0,1 0 129,-1 0-129,-1-1 0,0-1 0,-2 5 0,-2-5 0,0 4 0,-4-1 0,1 2-129,-3-2 129,0 2 0,0 0 0,-12 0 0,18-3 0,-18 3 0,13 0 0,-13 0 0,0 0 0,13 0 0,-13 0 0,0 0 0,0 0 0,13 0 0,-13 0 0,0 0 0,0 0 0,0 0 0,10 0 0,-10 0 0,0 0 0,0 0 0,0 0 0,0 0-129,0 0-258,4 10-903,-4-10-2967,-7 0-387,7 0-387,0 0-129</inkml:trace>
  <inkml:trace contextRef="#ctx0" brushRef="#br0" timeOffset="90858.1967">22685 13472 3483,'-6'7'4257,"6"-7"-1032,0 0-645,0 0-258,0 0-387,0 0-387,0 0-387,0 0-129,0 12-129,0-12-258,0 0-129,9 7-129,-9-7 0,14 14 0,-14-14-258,17 10 129,-17-10-129,17 15-129,-17-15 129,19 17 0,-19-17-129,18 9 0,-18-9 129,18 12-129,-18-12 0,18 10 129,-18-10-129,15 9 0,-15-9 0,15 11 0,-15-11 129,13 10-129,-13-10 0,13 11 0,-13-11 0,9 14 0,-9-14 0,0 0 0,12 11 0,-12-11-129,0 0 129,11 12 0,-11-12 0,0 0 129,0 0-129,0 0 0,0 0 0,10 10 0,-10-10 0,0 0 0,0 0 0,0 0 0,0 0 0,0 0 0,0 0 0,0 0 0,0 0 0,0 0 0,0 0 0,0 0 129,0 0-129,0 0 0,0 0 129,0 0-129,0 0 0,0 0 0,0 0 0,0 0 0,0 0 0,0 0 0,0 0 0,-9 11 0,9-11 0,-15 9-129,15-9 258,-16 13-129,16-13 0,-21 16 0,9-5 0,1-4 0,0 3 0,1 2 0,-3-6 0,13-6 0,-16 16 0,16-16 0,-12 9 0,12-9 129,0 0-129,0 0 0,0 0 0,-12 10 129,12-10-129,0 0 0,0 0 0,0 0 0,0 0 129,0 0-129,0 0 0,-5 12-129,5-12 129,0 0 0,0 0 0,0 0 0,0 0-129,0 0 0,0 0-258,0 0-129,0 0-129,0 0-774,0 0-645,0 0-2451,0 0-645,0 0 0,0 0-129</inkml:trace>
  <inkml:trace contextRef="#ctx0" brushRef="#br0" timeOffset="91887.2556">23010 13571 1935,'0'0'3870,"0"0"-387,-7 4-1032,7-4-387,0 0-387,0 11-258,0-11-258,0 0-129,0 0-258,0 0-129,0 0-258,-8 17 0,8-17-129,-3 12 129,3-12-129,-4 17-129,4-17 0,-1 18 0,1-18-129,0 20 129,0-9-129,0 0 0,0-11 0,5 18 0,-5-18 0,6 15 0,-6-15 0,8 12 0,-8-12 0,0 0 129,16 10-129,-16-10 0,14 3 129,-14-3-129,18 0 0,-18 0 0,19 0 0,-19 0 129,17-11-129,-17 11 0,18-13 129,-18 13-129,15-17 129,-15 17-129,15-18 129,-8 7 0,-2 0-129,-1-1 0,-3-1 129,-1 1-129,0 0 0,-4 1 0,4 11 129,-11-15-129,11 15 0,-20-9 129,9 9 0,-2 0-129,0 2 0,0 5 0,0-1 129,0 5-129,-1-2 0,3 2-129,-2 1 129,2 0 0,4-2-258,7-10-129,-7 29-1548,7-29-2451,-3 16-387,3-16-258,0 0-387</inkml:trace>
  <inkml:trace contextRef="#ctx0" brushRef="#br0" timeOffset="106831.1104">17394 13998 258,'8'6'2967,"-8"-6"-516,0 0 0,0 0-387,0 0-258,0 0-258,0 12-258,0-12-258,0 0 129,0 0-387,0 17 129,0-17-387,0 14 0,0-14 0,0 15-129,0-15-129,0 17 0,0-17 0,0 22-129,0-11 258,0 2-258,-3 3-129,3-1 129,0 3 0,-1 1-129,1-3 129,0 4-129,0 1 0,0-1 129,0 4-129,0-2 129,1 0-129,2 2 129,-2 5-129,1-1 129,-2-1 0,1 2 129,-1-3-129,0 3 0,0-1 129,0 1-258,0-4 129,0 3 0,-1-2 0,1 4-129,-2-1 129,1 0-129,-2-3 258,2 6-129,-1-3 0,0-2-129,-1 1 129,2-1-129,-1-5 129,2 3-129,-2-1 0,2 1 0,-1-3 129,0 3-129,1 0 0,0 1 129,-1 2-258,0 2 258,0-4-129,-2 1 0,1-2 0,1-2 0,-1 4 0,1-5 0,0-2 0,1 0 0,0 1 129,0 0-129,0-1 0,0 2 0,0 2 129,0-2-129,0 3 0,0 0 0,0-2 0,0 3 0,0-3 0,0 0 0,0-2 0,0 4 0,0 0 0,0-1 0,0-1 0,0 0 0,0 1 0,0 2 0,0-6 0,0 1 0,0-2 0,0 1 0,0-2 0,0-1 0,0-1 0,0-2 0,-1 2 0,1-1 0,0-1 0,-2 9 0,2-1 0,0-1-129,0 1 129,0 0 0,0 2 0,0-2 0,0-2-129,1-6 129,0 0 0,1-1 0,-1-1 0,1 1 129,0 3-258,-1-2 129,2 1 0,-2-1-129,0 3 129,0 2 0,0-2 0,0-1-129,1 0 129,-2 1 0,0 0 0,0-1 0,0-3 129,2 2-129,-2-1-129,1 0 258,-1 1-129,1-3-129,1 4 129,-2-2 0,2 0 0,-1 0 0,-1 0 0,0 3 0,0-3-129,0 2 129,0 2 0,0 0 0,0 3-129,0-1 129,0-6 0,0 5 0,0-2 0,0-1 0,0-4 0,1 2 0,0-2 0,2 0 0,-3-12 0,2 19-129,-2-19 129,1 15-129,-1-15-129,0 0 129,0 0-387,0 0-516,0 0-1161,0 0-2193,0-10-258,0 10-129,0-12-258</inkml:trace>
  <inkml:trace contextRef="#ctx0" brushRef="#br0" timeOffset="107874.17">17226 16552 903,'0'0'4128,"0"0"258,0 0 0,0 0-2064,7 12-258,-7-12-387,0 0-387,0 0-258,2 22-258,-2-22-129,5 24-258,-3-7 0,4 6 0,-3-1-258,4 0-129,-1 4 0,1-1 129,2 2-129,-2-4 0,-1 0 0,1-1 0,1-5 0,-2 3 0,0-7 0,1 2 0,-2-3 0,-5-12-129,16 14 258,-16-14-129,15 3 0,-15-3 0,18-5 129,-18 5-129,17-23 129,-9 10 0,1-7 0,-1 2-129,1 3 129,-1-5-129,3 2 0,-1-2 0,1 0 0,-2 0-129,3-1 129,-2 1 129,-2-2-258,0 6 129,-1 4 0,-7 12 0,9-13 0,-9 13 0,0 0 0,0 0 0,0 0-129,0 0 0,9 8-129,-9-8-903,4 12-2709,-4-12-516,0 0-774,0 0 0</inkml:trace>
  <inkml:trace contextRef="#ctx0" brushRef="#br0" timeOffset="109214.2467">17396 17166 3354,'-10'12'3999,"10"-12"-1161,0 0-258,0 0-516,0 0-387,0 0-387,-14 0-129,14 0-258,0 0-258,0 0-258,0 0 0,0 0-129,-14 0 129,14 0-258,0 0 0,0 0 129,-10 11-129,10-11 129,-5 11-129,5-11 129,-5 15 0,5-15-129,-1 17 129,1-5-129,0-12 0,0 20 0,1-8-129,-1-12 387,10 18-387,-10-18 129,14 15-129,-14-15 129,19 12 0,-19-12-129,18 1 129,-6 2-129,-12-3 129,20 0-129,-20 0 0,20-4 0,-20 4 0,20-7 0,-20 7 0,17-15 0,-17 15 0,16-18 0,-16 18 0,9-17 0,-5 5 129,-4 12-129,2-13 0,-2 13 0,0-19 0,0 19 0,-7-20 0,1 9 0,-2-1 129,-1 0-129,-2 4 129,11 8-129,-19-15 0,19 15 0,-20-5 129,20 5-129,-16 0 0,16 0 0,-11 0-129,11 0-129,-7 15-129,7-15-1419,-8 14-2580,8-14-387,-6 15-258,6-15-516</inkml:trace>
  <inkml:trace contextRef="#ctx0" brushRef="#br0" timeOffset="122374.9994">17190 17232 516,'-2'12'2193,"2"-12"-258,0 0-258,0 0 0,0 0-516,-11 2 0,11-2 258,0 0-258,0 0 0,0 0-129,0 0 0,-10-7-129,10 7 0,0 0 0,0 0-258,0 0 0,-9-7-129,9 7-129,0 0-129,-16-3 0,16 3 129,-10-7-258,10 7 0,-15-5 0,15 5 0,-17-5-129,17 5 129,-19-2 0,19 2 0,-21-2-129,21 2 258,-20 0-258,9-3 129,-1 1 0,-1 2 0,-2 0 0,0 0 0,-1-2 0,2 2 0,-4-3-129,2 0 0,-3-4 129,2-2 0,-2 4 0,0 0 129,-1-4-129,2 1 0,-1 1 129,0 2 0,-1 0-129,0-6 129,0 2-129,0 0 0,-1-2 0,2-1-129,-3-1 129,2 2 0,-1 1-129,-1 3 129,0-2-129,1 1 129,-1 1-129,-3 2 129,2-2-129,-3 0 129,0-4-129,0 3 129,0-5-129,-2 4 0,1-3 129,0 1-129,2 0 129,0-6-129,3 3 0,-3 0 0,3 1 129,1-6-258,-1 0 129,0 2 0,-4-3 129,1 6-129,-2-9 0,2 0 0,-1 0 0,0 2 0,1-7 129,1 3-129,4 1 0,0-3 0,-1 3 0,1 0-129,-3 0 129,-2 0 0,0 7 0,1-5 0,-2 0-129,2 0 129,1 0-129,1 1 129,4-2-129,0 0 258,5 1-258,-2 3 129,5-1 0,-1 1 0,1-7 0,0 1 0,0-2 0,0 1 0,1-1 0,2-4 0,-1 2 129,3-3-258,0 7 129,2 1 0,-2 3 0,1-3 0,-1 1 0,0 2 0,0-2 0,-1 0 0,3-3 0,-1 1 129,1 0-129,0 2 0,2-1-129,0 0 129,1 5 0,0-2 0,0 0-129,0 2 129,0 0-129,0-4 258,1 1-258,4-3 129,0-4-129,1 3 129,-1 2 0,1 2 0,1-1-129,-2 4 0,0 1 129,-1 1 0,1 0 0,1-1 0,1-5 0,-1-3 0,3 1 129,0-3-129,1 1 0,-2 0 0,-2 1 0,1 3 0,-1 4 129,-1 1-258,1-2 129,-2 3 129,3-4-129,3-1 0,0-1 0,1-1 0,1 1 0,0-2 0,1 1 0,-1 3 0,-1 2 0,0 3 0,-1 2 129,-2-1-129,1 2 0,1-1 0,0-5 0,3 0 0,-1 1 0,3-3 129,-2 2-129,0 2 129,1-2-129,-1 2 129,1 3-129,-1-1 129,0-2 0,-1 2-129,2-7 129,1 3-129,-1-6 129,2 1-129,2-2 129,-1 2-129,0 1 0,0-2 0,0 7 129,0-1-129,1 0 0,0 4 0,-2 1 0,3-3 0,-1 3 129,2 2-129,1-3 0,-2 2 0,1 1 0,1 0 0,-3 3 129,1 4-129,-1-5 129,2 0-129,0 1 0,0-2 129,2-1-129,0 1 0,0 0 0,2-2 0,-1 3 0,0 0 0,-3 1 129,0 1-129,-3 3 0,-1-1 129,0 0-129,-2 0 129,1 0-129,-3 1 0,4-1 0,-3-2 0,3 1 0,-2 0 0,1 1 0,-1 2 0,-2-1 0,4 1 0,-3 1 0,1-2 0,-2 2 0,1 1-129,0-3 129,0-2 0,0-1-129,0 1 129,-2 5 0,2-2-129,-1 1 129,-2-1 0,1 3 0,-11 1 0,18-3 0,-18 3 0,15-1 0,-15 1 0,15-5 0,-15 5 0,14-3 0,-14 3 0,15-3 129,-15 3-258,15-4 129,-15 4 0,13-1 0,-13 1 0,13-4 0,-13 4 0,13-3 0,-13 3 0,12-2 0,-12 2 0,11-4 0,-11 4 0,0 0 0,16 0 0,-16 0 0,0 0 0,13 0 0,-13 0 0,0 0 0,0 0 0,12 2 129,-12-2-129,0 0 0,0 0 0,0 0 0,0 0 0,0 0 0,0 0 0,0 0-129,0 0 129,0 0-258,0 0 0,9 11-516,-9-11-2322,-6 0-1548,6 0-387,-18 4-258,5-4-516</inkml:trace>
  <inkml:trace contextRef="#ctx0" brushRef="#br0" timeOffset="123419.0592">16661 13718 1032,'0'0'3612,"-10"0"-129,10 0-516,0 0-516,0 0-387,0 0-516,0 0 0,-4-14-387,4 14-129,0 0 0,0 0-258,0 0-129,0 0 0,6 2-258,-6-2 129,9 15-258,-9-15 0,17 13 0,-7-4 0,2-5-129,0 4 0,0-1-129,4 0 129,-3 0 0,2 1-129,-1 1 129,-1-2-129,1 1 0,1-1 129,-2-2 0,3 0-129,-4 0 0,3 2 129,-2 0-129,-1-1 0,1-2 129,-1 1-129,0 2 0,-2-5 0,1 1 0,1-1 0,-2-2 0,-10 0 0,19 2 0,-19-2 0,12 0 0,-12 0 0,0 0 0,0 0 0,0 0 0,0 0 0,0 0 0,0 0 0,0 0 0,0 0-129,0 0 129,0 0 0,0 0-129,0 0 129,0 0 0,0 0-129,0 0 129,0 0-129,0 0-129,0 0-258,0 0-1548,0 0-2451,0 0-129,0 0-387,-1 11-387</inkml:trace>
  <inkml:trace contextRef="#ctx0" brushRef="#br0" timeOffset="124383.1143">17001 13926 1548,'0'0'2451,"0"0"-516,9-14-129,-9 14-258,0 0 0,0 0-258,0 0 129,10-3-258,-10 3 129,0 0-258,6-13-258,-6 13 129,0 0-258,0 0-129,0 0-129,13-3-129,-13 3 0,0 0-129,0 0 0,0 0 129,0 0 0,0 0 129,0 0-129,0 0 0,0 0 129,0 0-129,0 0 129,-5 12-129,5-12 0,-11 12 0,11-12 129,-13 15-258,13-15 0,-18 23 0,8-10 0,-1 1-129,-3 2 129,1 2 0,-2 1-129,1 1 129,-5-3-129,7 4 129,-2-5 0,2 5 0,0-1-129,1-2 129,0-1-129,2 1 129,2 0-129,0-2 129,1-3-129,6-13 129,-10 16-129,10-16 0,-4 11 0,4-11 129,0 0-129,0 0-129,0 0 129,0 0 0,0 10-129,0-10-387,0 0-1290,0 0-2580,0 0-129,0 0-516,0 0-387</inkml:trace>
  <inkml:trace contextRef="#ctx0" brushRef="#br0" timeOffset="130062.4391">12997 15738 3354,'6'-16'4128,"-6"16"-1161,2-15-516,-2 15-516,0 0 0,0 0-516,0 0 0,0 0-387,0 0-129,0 0 0,-5 5-258,5-5-258,-10 17-129,3-1 0,-3 0-258,-1 5 129,-2 2-129,-2 3 0,0-1 0,1 3 129,-2-3-129,0-1 0,0 0-129,2-2 129,0-6 0,3-1-129,1-3 129,2-1-129,8-11 129,-10 15 0,10-15-129,0 0 129,-3 10-387,3-10-129,0 0-774,0 0-1290,0 0-1935,0 0-387,0 0-258</inkml:trace>
  <inkml:trace contextRef="#ctx0" brushRef="#br0" timeOffset="130427.46">12667 15644 1935,'0'0'4386,"0"0"387,0 0-387,0 0-2322,5 22-645,1-12-387,10 18 0,-5-7-387,10 7 0,0 0-258,5 6 0,-1-5-258,2-1 129,-1-4-129,2 0 129,-3-4-258,0 2 129,-4-8-129,-1-2 129,-4 0-129,2 0 0,-5-2 0,0-1 0,-2-2-258,-11-7-258,19 11-903,-19-11-2967,0 0-258,0 0-516,11 0 0</inkml:trace>
  <inkml:trace contextRef="#ctx0" brushRef="#br0" timeOffset="131063.4964">13161 15751 4257,'0'0'4902,"7"-5"-258,-7 5-516,0 0-2580,21 0-258,-21 0-387,25 2-258,-11-2-129,7 1-258,-2-1 0,1 0 0,0 0-129,1 0 0,-4 0 0,2 0-129,-2 0-129,-6 0-129,5 3-387,-16-3-1290,11 0-2322,-11 0-516,0 0-258,0 0-258</inkml:trace>
  <inkml:trace contextRef="#ctx0" brushRef="#br0" timeOffset="131370.514">13176 15880 1419,'-11'11'4644,"11"-11"258,0 0-258,1 14-2064,-1-14-645,20-1-645,-10-8-258,12 9-258,-2-4-258,2 4-258,0-7-129,2 4 0,-5 2 0,0 1-129,-1 0 0,-4 0 0,-1 1-129,-13-1-129,20 12-1161,-20-12-3096,0 0-129,11 0-387,-11 0-258</inkml:trace>
  <inkml:trace contextRef="#ctx0" brushRef="#br0" timeOffset="132199.5613">14041 15625 2709,'0'0'4773,"0"0"-387,0 0-774,0 0-1290,-14 0-516,14 17-516,-12-8-258,10 11-387,-10-1-258,2 8 0,-2 0-129,1 2-129,-3 2 0,0 2 0,-2-2-129,2-3 0,-2-2 0,5-4 0,-2-3 0,3-3 0,10-16-129,-11 11-258,11-11-645,0 0-2193,0 0-1419,1-14-129,5 4-387</inkml:trace>
  <inkml:trace contextRef="#ctx0" brushRef="#br0" timeOffset="132550.5813">13804 15599 4257,'0'0'4902,"0"0"0,0 0-516,0 0-2580,11 13-387,-11-13-387,29 25-258,-14-11-258,9 6-129,-4 0 129,4 5-258,1 0-129,-2 0 0,0-1 0,-3-2 0,0 2-129,-4-5 129,0 3-258,-1-4 258,-4-4-258,0 0 129,-3-3-129,-8-11-129,15 20-387,-15-20-1161,0 0-2838,0 0-129,11 0-387,-11 0-387</inkml:trace>
  <inkml:trace contextRef="#ctx0" brushRef="#br0" timeOffset="133047.6099">14338 15583 3612,'1'13'4902,"-1"-13"-129,0 19-387,0-19-2322,0 29-516,-1-11-387,1 10-387,1-3-387,3 4-129,-3 3-129,1 0 0,-2-4 0,0-2 0,0-1-129,0-4-129,0-4 0,0-8-129,0 4-387,0-13-1161,0 0-2580,0 0-387,-3-9-129,-1-4-258</inkml:trace>
  <inkml:trace contextRef="#ctx0" brushRef="#br0" timeOffset="133399.63">14213 15727 4902,'0'0'5160,"0"0"-387,0 0-129,0 0-2838,0 0-645,15 0-258,-15 0-258,28-12 0,-12 4-258,5 1-258,2 2 129,0 4-129,-2-1 0,0 2-129,2 0 129,-2 0-129,-2 3 129,-2 2-129,-3-3 0,0 0 0,-1 2-129,-13-4-258,20 7-1161,-20-7-2838,0 0-516,5-13-129,-5 13-516</inkml:trace>
  <inkml:trace contextRef="#ctx0" brushRef="#br0" timeOffset="134714.7052">14708 15625 1935,'-12'0'4773,"12"0"-387,-12-5 129,12 5-1935,-6-12-516,6 12-645,0-12-258,0 12-258,0-16-387,0 16 129,11-17-258,-11 17-129,11-13 0,-11 13-129,15-16-129,-15 16 129,18-11 0,-7 7 0,-11 4-258,22-11 258,-10 7-258,2 1 258,-2 3 0,1 0-129,-2 1 129,1 5-129,0 2 129,-2 4-129,0-1 129,-1 2-129,-2 0 0,-1 1 129,-2 2-258,-2 1 129,-2 0 0,0 3 0,-2-3 0,-3 3 0,-2 5 0,-3-5 0,-2 2 0,-1-2 0,-3 1-129,1-4 129,-4 3 0,1-3-129,2-3 129,2-1 0,-1-1 0,5-2 0,10-10-129,-16 18 129,16-18 0,0 0 0,-8 10 0,8-10 0,0 0 0,0 0 129,0 0-129,0 0 0,0 0 0,9 7 129,-9-7-129,18 0 129,-6 0 0,2-2-129,1 1 129,5 1-129,-1-1 129,1-2-129,1 3 0,-3 0 129,-1 0-129,-2 0 129,-1 0 0,-2 0-129,-12 0 0,18 1 129,-18-1 0,0 0 0,11 2-129,-11-2 129,0 0-258,0 0 129,0 0 0,0 0-258,0 0-129,0 0-774,14 6-3612,-14-6 0,0 0-645,0 0-258</inkml:trace>
  <inkml:trace contextRef="#ctx0" brushRef="#br0" timeOffset="141511.0939">17979 15183 1806,'0'0'3870,"0"0"516,0 0-1290,0 0-516,0 0-516,0 0-516,2-7-387,-2 7-129,0 0-258,0 0-258,0 0-129,0 0-129,-8-11 0,8 11 0,-14-2-258,14 2 129,-19-2 0,9 0-129,-3 1 129,-2 1-129,-1 0 0,2 0 258,0 3-258,0 1 129,0 1-129,2 0 0,2 0 129,10-5-129,-13 11 0,13-11 0,-12 10 0,12-10 0,-3 11 0,3-11 0,0 13 129,0-13-129,0 17 0,0-6 129,0 3-129,1 1 0,0 2 0,-1 2 0,1 0 0,3 2 0,-4 1 0,1 0 0,1 1 129,-2 1-129,0 0 0,2-2 0,-1 3 129,-1 0-129,0 0 129,2 1-129,-2-2-129,0 0 258,0 2-258,0-1 129,0-3 0,0-1 0,2-1 0,-1-5 0,1 3 0,2-7 0,-4-11 129,6 19-129,-6-19-129,5 15 129,-5-15 0,0 0 0,3 11 0,-3-11 0,0 0 0,0 0 0,0 0 0,0 0 129,0 0-129,0 0 0,12 4 0,-12-4 0,13-1 129,-1 1 0,-1 0-129,3-3 129,3 1-129,2 2 129,-2-4 0,1 3 0,1 1-129,-3 0 129,-2 0-129,-1 0 129,-13 0-129,15 0 0,-15 0 0,0 0 0,0 0 0,0 0-258,0 0-258,0-11-2451,0 11-1677,0 0-258,0 0-258,-13-5-516</inkml:trace>
  <inkml:trace contextRef="#ctx0" brushRef="#br0" timeOffset="143854.228">18503 15337 1,'0'0'3482,"0"0"388,0 0-903,0 0-258,0 0-516,0 0-387,0 0-258,0 0-387,0 0-129,0 0-387,0 0 129,0 0-387,0 0-129,0 0 129,0 0-129,0 0-129,0 0 0,0 0 0,0 0 0,0 0-129,-8 9 129,8-9-129,-10 23 0,3-5 0,-4 2 0,-1 2-129,1 3 258,-2 0-129,0-2 0,1-1 0,-2-1 0,6-7 0,1-2 129,2-1-129,5-11 0,-8 16 0,8-16 129,-4 11-129,4-11 0,-6 13 0,6-13 0,-5 15 0,5-15 258,-11 13-258,11-13 0,0 0-258,-9 11 129,9-11-129,0 0-387,0 0-774,0-7-3096,0-5 0,0 12-645,2-24 129</inkml:trace>
  <inkml:trace contextRef="#ctx0" brushRef="#br0" timeOffset="144231.2495">18276 15400 3612,'0'0'4773,"0"0"-258,0 0-258,0 0-2451,0 0-387,0 0-258,25 7-258,-14-3-129,10 7-387,-2-4 0,7 10-129,-4-4 129,2 3-258,-1-1 129,-1 3-258,2-3 129,-3 2-129,-2-3 129,1-2-129,-5 1 0,-1-4 0,-3-3-129,-11-6-129,17 7-516,-17-7-903,0 0-2838,10-15-129,-10 15-387,0-19-258</inkml:trace>
  <inkml:trace contextRef="#ctx0" brushRef="#br0" timeOffset="145171.3033">19138 15294 2709,'0'0'3999,"0"0"-645,1-11-516,-1 11-516,0 0-645,0 0-129,0 0-387,0 0-258,-9 4-129,9-4-129,-15 8-129,15-8-129,-21 10 0,11-3 0,-4-3-129,0 3-129,-1 3 0,-2-1 0,1 1 0,1 1-129,-1 0 0,2 1 0,3 0 0,-2-2 0,13-10 0,-15 16-129,15-16 258,0 0-129,0 13 258,0-13-258,10 4 129,4 0 0,-1-2 0,1 2 0,4 0-129,-1 3 0,0 0 0,-1-1 0,0 1 0,-1 2-129,-2-1 258,-2 2-258,0-3 129,-11-7 0,14 14 0,-14-14 0,0 0 0,14 12 0,-14-12 0,0 0-129,0 0-129,0 0-516,13 5-1032,-13-5-2709,0 0-258,0 0-387,8-7-258</inkml:trace>
  <inkml:trace contextRef="#ctx0" brushRef="#br0" timeOffset="145778.338">19402 15236 129,'3'-11'3999,"-3"11"387,0 0-903,0 0-774,0 0-516,0 0-387,-6-6-387,6 6-387,0 0-129,0 0-258,0 0-129,0 0-129,0 11 0,0 1-129,1 3 129,1 3-258,1 3 0,0 6 0,-1-2-129,1 5 0,-2 1 129,1 1-258,0 0 258,-1-3-258,-1-2 258,1-4-129,-1-3 0,0-5 0,0-15 0,2 16 129,-2-16-258,0 0 129,0 0-387,0 0-1032,18 0-3225,-18 0 0,0 0-516,6-9-387</inkml:trace>
  <inkml:trace contextRef="#ctx0" brushRef="#br0" timeOffset="146546.3819">19727 15287 3354,'0'0'4773,"0"0"-129,-14-8-387,14 8-2322,0 0-516,0 0-387,-17 0-129,17 0-387,0 0-129,-11 7 0,11-7-129,-8 17 0,2-5 0,4 1 0,-3 4 0,3 4-129,-1-4 0,3 6-129,0-3 129,0 3-129,0-2 129,5 1-129,2-4 129,2 0-129,1-4 129,3-1-129,0-5 129,1-1 0,2-3-129,4-4 0,0-3 0,1-5 0,0-4 0,-1-2 0,0-1 0,2-3 0,-4-2 0,-3 1 0,-3-1 129,-3 0-129,-2 3 0,-4-1 129,-3-2-129,-1 4 0,-10-1 0,-1 3 0,-6-1 0,-2 1 0,-4 2 129,1 4-129,-3 3 0,2 2 0,1 3 0,2 1 0,5 8-129,1 2 0,6 3-258,9-14-903,-7 28-3225,0-17-258,7 6-387,0-17-645</inkml:trace>
  <inkml:trace contextRef="#ctx0" brushRef="#br0" timeOffset="148339.4844">20041 15029 903,'0'0'2967,"0"0"-129,0 0-258,0 0-129,0 0-258,0 0-258,0 0-258,0 0-129,0 0-516,0 0-129,0 0-258,0 0-129,5 0-129,-5 0 0,12-1-129,-12 1 0,23-3 0,-11 0-129,2 3 129,2 0-129,4 0 0,0 0 129,1 0-129,-1 1 0,0-1-129,-5 2 129,4 0-129,-6-2 129,-13 0-129,18 0 0,-18 0 129,0 0-129,10 0 129,-10 0-129,0 0 0,0 0 0,0 0 129,0 0-129,0 0 0,0 0 0,0 0 0,-7 13 0,7-13 0,-9 12 0,9-12 0,-8 21 0,6-7 0,1 3 0,1 4 0,0 1 0,0 3 0,0 4 0,3-1 0,2 1 0,0 1 0,-1-1 0,1-1 0,-1 1 0,-1 2-129,-2-4 129,1-1 0,-1-3 0,-1 0-129,0-3 129,0-2-129,0-5 129,0-2 0,0-11 0,0 14 0,0-14 0,-4 13 0,4-13 129,0 0-129,0 0 0,-7 11 0,7-11 0,0 0 0,0 0 0,0 0-129,0 0 129,0 0 0,-11 1 0,11-1 0,0 0 0,0 0 0,0 0 0,0 0 0,0 0 0,0 0 0,0 0 0,0 0 0,0 11-129,0-11 129,0 0 129,0 0-258,0 0 129,0 0 0,0 0 0,0 0 0,0 0 0,4 12 0,-4-12 0,0 0 0,0 0 0,0 0 129,0 0-129,0 0 0,0 0 0,0 0 0,-7 6 129,7-6-129,0 0 129,0 0-129,-12 3 0,12-3 0,-14 0 0,14 0 0,-20-3 0,8 3 0,1 0 0,-2 0 0,-1 0 0,-1 0 0,4 0 0,-3 6 129,3-2-129,11-4 0,-17 5 0,17-5 0,0 0-258,0 0-129,0 10-1677,0-10-2580,7-1-387,-7 1-129,14-7-645</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34.769"/>
    </inkml:context>
    <inkml:brush xml:id="br0">
      <inkml:brushProperty name="width" value="0.05292" units="cm"/>
      <inkml:brushProperty name="height" value="0.05292" units="cm"/>
      <inkml:brushProperty name="color" value="#002060"/>
    </inkml:brush>
  </inkml:definitions>
  <inkml:trace contextRef="#ctx0" brushRef="#br0">15953 12555 774,'11'-5'774,"-11"5"-516,0 0-258,0 0 0,11-13-129,-11 13 0,0 0 129,8-11 0,-8 11 258,0 0 258,15-14 258,-15 14 258,14-9 387,-14 9 258,11-7 129,-11 7 129,12-4 129,-12 4-387,0 0-129,0 0-129,0 0-129,0 0-387,4 11-129,-4-11 0,-6 21-129,-4-8-129,0 10-129,-5-3 0,0 8 0,-3-2-258,2 5 129,-3 0-129,2-1 0,-1-1-129,5-1 258,0-4-258,4-5 0,2-2 0,2-6 0,5-11-387,-7 11 0,7-11-387,0 0-1548,0 0-1806,-1-15-516,1 15 0,0-27-387</inkml:trace>
  <inkml:trace contextRef="#ctx0" brushRef="#br0" timeOffset="368.0209">15771 12495 2451,'0'0'3999,"0"0"387,0 0-645,0 0-1290,0 0-516,0 0-387,4 12-387,-4-12-129,17 19-258,-4-8-129,4 7 0,-1 1-258,5 3 129,0-1-258,3 3 0,0-4-129,-1-1 0,-1-2-129,-1-2 129,-4-1-258,-1-5 129,-3-1-129,-13-8-258,17 4-129,-17-4-516,14 8-1677,-14-8-1677,0 0-387,0 0-129,8-7-129</inkml:trace>
  <inkml:trace contextRef="#ctx0" brushRef="#br0" timeOffset="925.0529">16227 12516 3612,'0'0'4644,"0"0"-129,6 0-129,-6 0-1806,11-4-1032,5 4-258,-16 0-387,27 0-387,-13-1 129,5 1-387,-2 0-129,2 0 0,1 0-129,-1 0 0,0 1 129,-2-1-129,-4 0-129,1 0 0,-3 0 0,-11 0-387,12 0-129,-12 0-645,0 0-1935,0 0-1161,0 0-258,-16 0-258,6 2 258</inkml:trace>
  <inkml:trace contextRef="#ctx0" brushRef="#br0" timeOffset="1268.0725">16252 12636 3483,'-4'11'4257,"4"-11"-129,0 0-1419,13 4-129,-13-4-645,13 0-387,-13 0-258,22-5-387,-10 1-129,6 4-129,-2-3 0,4 3-258,-1 0 0,4 0-129,-2 0 0,-2 0-129,1 0 0,-3 0-129,-3 2 129,-3-2-258,1 2-129,-12-2-258,15 5-1161,-15-5-2580,0 0-258,0 0-387,0 0-387</inkml:trace>
  <inkml:trace contextRef="#ctx0" brushRef="#br0" timeOffset="2220.1268">16795 12402 774,'0'0'3870,"0"0"387,1 7-387,-1-7-903,0 0-645,0 0-387,0 15-516,0-15-258,0 12-387,0-12-129,0 17 0,0-5-258,0 3 0,0 5-258,0 1 129,0 0-129,0 4 0,2 1-129,0-4 129,-2 2 0,1-2-129,0-6 129,0 0-129,0-3 0,-1-13 0,4 18-129,-4-18-129,3 10-129,-3-10-516,0 0-3483,0 0-129,0 0-387,0 0-258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41:36.385"/>
    </inkml:context>
    <inkml:brush xml:id="br0">
      <inkml:brushProperty name="width" value="0.05292" units="cm"/>
      <inkml:brushProperty name="height" value="0.05292" units="cm"/>
      <inkml:brushProperty name="color" value="#002060"/>
    </inkml:brush>
  </inkml:definitions>
  <inkml:trace contextRef="#ctx0" brushRef="#br0">10256 13007 129,'0'11'3354,"0"-11"516,-6 16-387,6-16-1161,-10 12-645,10-12-258,-3 13-129,3-1-387,0-12-129,0 16-258,-4-6 129,4 9-129,-3-2-129,3 9 0,-4-1 0,3 7 0,-1 3-258,1 0 0,-2 2 0,3 2 0,0 0-129,0 2 129,0 3-129,0 0 129,0 1 0,0 3-129,0 1 0,0-3 0,0 7 0,0 1-129,0-5 258,0 3-387,0-3 387,-1 2-387,0-1 387,0-1-258,0-6 258,-1 3-129,1-2 0,-1-1 129,2 0-129,-1 1 0,1-5 0,-1 2 0,-1 3 0,2-5 0,0 0 0,0 0-129,0-2 129,4 0-129,-2 1 129,3-1-129,0 0 258,-1 2-258,0-3 129,2-1 0,-3-1 0,1 1 0,-1-2 0,0 1 0,-2 0 0,1-3 0,-1 4 0,2 0 0,-2-1 0,-1 1 129,1-2-258,-1-2 258,1 1-129,3-2-129,-2 2 258,0-1-258,0 2 258,0-1-387,0 1 387,2 1-258,-2-4 129,2-2 0,-1 4-129,0-8 0,1 3 0,-2-2 0,1-4-129,-2 0 0,0 4 0,0-4 129,-1-4-129,0 5 129,0-4 0,0 1 129,0-1-129,0-2 0,0 0 129,0-2 0,0-1-129,0-1 129,-1-1 0,1 0 0,0-11 0,-2 22 129,1-2-129,-2-8 129,2 7-129,-2 1 129,0-2-129,1-3 129,0 1-129,1-1 129,1-15-129,0 0 0,0 0 0,0 0 0,0 0 0,0 0-129,0 0 258,-3 11-258,3-11 0,0 14 0,0-14 129,0 0-129,-2 14-129,2-14 0,0 12-258,0-12-1032,0 0-2322,0 0-258,0 0-258,-10-15-258</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41:08.970"/>
    </inkml:context>
    <inkml:brush xml:id="br0">
      <inkml:brushProperty name="width" value="0.05292" units="cm"/>
      <inkml:brushProperty name="height" value="0.05292" units="cm"/>
      <inkml:brushProperty name="color" value="#002060"/>
    </inkml:brush>
    <inkml:brush xml:id="br1">
      <inkml:brushProperty name="width" value="0.06667" units="cm"/>
      <inkml:brushProperty name="height" value="0.06667" units="cm"/>
      <inkml:brushProperty name="color" value="#002060"/>
      <inkml:brushProperty name="fitToCurve" value="1"/>
    </inkml:brush>
    <inkml:context xml:id="ctx1">
      <inkml:inkSource xml:id="inkSrc2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0:40:44.421"/>
    </inkml:context>
  </inkml:definitions>
  <inkml:trace contextRef="#ctx0" brushRef="#br0">10186 12485 1161,'-11'0'1806,"11"0"-129,-13 4 387,13-4-258,0 0 129,0 0-387,-14 0-129,14 0-387,0 0 0,0 0-258,-14-4 0,14 4-258,0 0 0,-12-1 0,12 1-258,-14-1 0,14 1 0,-12 0 0,12 0-129,-14 0 129,14 0-129,0 0 0,-15 7 0,15-7 0,0 0 0,-8 15-129,8-15 0,-5 13 0,5-13 0,-8 12 0,8-12 0,-3 14 0,3-14 129,0 11-129,0-11 0,2 11 129,-2-11-129,0 0 129,14 14-129,-14-14 0,0 0 129,12 13-129,-12-13 0,14 5 129,-14-5-129,16 7 0,-16-7 129,16 5-129,-16-5 0,18 5 129,-18-5-129,15 7 0,-15-7 0,14 3 129,-14-3-129,12 5 0,-12-5 0,0 0 0,12 4 258,-12-4-258,10 3 0,-10-3 0,12 0 0,-12 0 0,16-1 0,-16 1 0,18-7 0,-18 7 0,14-11 0,-14 11 0,12-13 0,-12 13 0,9-12 129,-9 12-129,6-17 0,-6 17 0,5-12 0,-5 12 0,0-14 0,0 14 0,0-13 129,0 13-129,-7-11 0,7 11 0,-13-12 0,13 12 0,-18-10 0,18 10 0,-22-9 0,11 5 0,-2 0 0,-3 4 0,3-3 0,-4 3 0,2-1-129,-1 1 129,2-1 0,-1-1-516,15 2-387,-24 2-2064,14 3-1161,10-5-129,-19 12-258</inkml:trace>
  <inkml:trace contextRef="#ctx0" brushRef="#br0" timeOffset="8676.4962">11372 12359 1548,'0'12'3483,"0"-12"387,0 0-1290,0 0-129,0 0-903,0 0-258,-8 0-387,8 0 129,0 0-387,-11 17 0,11-17-258,-13 24 129,5-11-129,-2 5 0,1-1 0,-3 3-129,-1 3-129,-1-1 0,-2 1-129,2 2 129,-3-2-129,3 0 129,0-3-129,4-3 129,-1-5 0,4 0-129,7-12 0,-11 13 129,11-13 0,0 0-129,0 0 0,-9 11 0,9-11 0,0 0 0,0 0 0,-8 10 0,8-10-129,0 0 129,-6 12-129,6-12-387,0 0-774,0 0-2064,0 0-645,0 0-387,0 0-129</inkml:trace>
  <inkml:trace contextRef="#ctx0" brushRef="#br0" timeOffset="9112.5212">11088 12418 2580,'0'0'3483,"0"0"387,0 0-1032,0 0-903,6 4-129,5 3-516,-11-7-129,25 7-258,-12-5-129,6 6-258,-1-1 0,6 1 0,-4-1-129,6 3-129,-4 1 0,1 0-129,-4 0 0,2 1 0,-4 0-129,-1-3 129,-4 0 0,1 2 0,-13-11 0,17 15 0,-17-15 0,15 14 0,-15-14 129,10 14-129,-10-14-129,0 0-129,14 15-258,-14-15-516,0 0-2064,11 7-903,-11-7-645,0 0 0,0 0-258</inkml:trace>
  <inkml:trace contextRef="#ctx0" brushRef="#br0" timeOffset="9432.5395">11646 12368 4773,'0'0'4386,"0"0"-258,0 0-258,0 0-2580,-2 8-258,2-8-258,-3 11-387,3-11-516,0 13-1806,0-13-1935,3 10 129,-3-10-516,0 0-129</inkml:trace>
  <inkml:trace contextRef="#ctx0" brushRef="#br0" timeOffset="9636.5512">11711 12550 4386,'0'20'3741,"0"-20"-387,0 0-387,-5 18-2193,5-18-387,0 0-387,0 12-903,0-12-1806,0 0-774,0 0 0,0 0 0</inkml:trace>
  <inkml:trace contextRef="#ctx0" brushRef="#br0" timeOffset="11259.644">12180 12221 3096,'0'0'3354,"0"0"-387,-7 0-516,7 0-516,-13 0-387,13 0-258,-15-2-258,15 2 0,-18-1-258,18 1-129,-20-3 0,10 2-258,-2-4 0,0 5 0,0 0-129,1 0 0,0 0 0,11 0 0,-18 7-129,18-7 129,-10 14-129,10-14 129,-5 17-129,5-5 0,0 1 0,0 4 0,0 1 258,4 2-129,1 1 0,1 6 0,2 0 0,-2 5-129,-1 1 129,1 4-129,1 1-129,-2 3 129,0 3-129,-3 1 0,0 0-129,1-2 129,-2-2 0,1-5 0,2-3-129,-1-5 129,3-7 0,-1-6 0,1-5 0,-6-10 0,13 7 0,-13-7 0,18-2 0,-7-5 0,1 1 129,-1-2-129,3 0 129,-2 0-129,5 3 129,-4-1-129,4 1 0,-4 3 0,5-1-129,-4-1-258,4 4-645,-18 0-2580,25-1-516,-25 1-258,25-7-387</inkml:trace>
  <inkml:trace contextRef="#ctx0" brushRef="#br0" timeOffset="12057.6896">12700 12484 774,'0'-14'3612,"-4"2"258,4 12-129,-8-12-1032,-2-3-516,10 15-516,-11-21-516,11 21-258,-15-20 0,15 20-258,-18-10 0,6 10-258,-1-3 0,-3 3 0,0 6-129,-2 3 258,3 0-387,-3 4 258,1 2-258,-1 6 129,2 1-258,4 3 258,0 1-129,4 1 0,3 1 0,5 1 0,0-29-6966,17 13 6321,-1 6-387,8-5 129,-1-4 129,10-12 903,-1-8-129,-3-7-129,-1 25 6966,-8-30-6321,-4-7 129,-4-2 0,-3-3 129,-9 13-1161,0-1 258,-4 4 129,-3 3-129,1 4 129,6 11-129,-10-8 0,10 8 129,-3 17-774,3 7 0,0 4 0,6 7-129,-6-35 0,14 73 0,-5-38 0,3 0-129,-1-13 774,2-3 0,-1-7 129,8-7-387,-1-5-645,7-1-2838,-5-10-645,4 1-129,-5-7-258</inkml:trace>
  <inkml:trace contextRef="#ctx0" brushRef="#br0" timeOffset="14251.815">13016 12501 258,'-8'12'1935,"8"-12"-258,-5 12-387,5-12 387,0 0-129,0 0 258,0 0-258,0 0 0,0 0-129,0 0 129,0 0 0,0 0-129,11 10-258,-11-10-258,0 0 0,12 6-129,-12-6-387,9 14 0,-9-14-129,4 23-129,-4-10-129,0 4 129,-7-2-129,-2 3-129,-3-1 129,2-4-129,-2-1-129,4 1-387,-2-9-516,9 10-903,1-14-2064,0 0-258,0 0-258,0 0-129</inkml:trace>
  <inkml:trace contextRef="#ctx0" brushRef="#br0" timeOffset="15031.8597">13299 12083 129,'0'-11'3741,"0"11"387,0 0-645,0 0-645,0 0-903,0 0-387,0 15-516,10 8-258,-5 1-387,3 12 0,0 2 0,-1 6-129,-2 1 0,-1 1-129,-2-2 0,-1-2 0,-1-9 129,0-4-258,0-6-516,0-9-129,0 0-645,0-14-1548,0 0-1419,0 0 0,0 0-387</inkml:trace>
  <inkml:trace contextRef="#ctx0" brushRef="#br0" timeOffset="15535.8885">13393 12375 3354,'0'-14'4257,"0"-3"-129,0 7-774,0 10-1290,5-12-516,-5 12-387,13-9-645,-1 8 0,-12 1-258,23-4 0,-8 3-129,4 1 0,-2-2 129,2 2-258,2 2 0,-2 4 129,1 3 0,-3 3 0,-2 0 129,-3 2-129,-3 3 0,-2 3 0,-6-1 0,-1 1 0,-9-2-258,-2 0 129,-2 1-129,-3-2 129,-3-1 0,1-4 0,-5 0 0,2-5 0,0 0 0,-2-5 129,3-2 0,0 0 129,3-4-129,3-1 0,2-2 0,12 7 0,-10-11 0,10 11 0,0 0-129,8-9-258,6 9-387,-14 0-1161,29-7-2322,-13 4-258,4 1-387,-4-2-258</inkml:trace>
  <inkml:trace contextRef="#ctx0" brushRef="#br0" timeOffset="16427.9395">13755 12126 3483,'0'0'4515,"0"0"-387,0 0-1032,0 0-1032,0 0-258,7 0-774,5 0-129,-12 0-258,25-3 0,-10 0-258,4 3-129,1-1 0,0 1 0,0 0-258,1 6 129,-3 0 0,1 0-129,-6 0 129,3 1 0,-16-7-129,21 13 0,-21-13 129,11 9-129,-11-9 129,0 0-129,0 0 129,3 14-129,-3-14 0,-3 11 258,3-11-258,-13 24 0,5-10 0,1 5 0,-2-1 0,5 3 0,-3 4 129,2 1-129,3 1 129,-2 2-129,2-3 129,1 3 0,-1 3 0,-1-1-129,3-2 0,-1 2 0,-1-2 0,2-4 0,0-3 0,0-1 0,-1-6 0,-1-3 0,2-12 0,-9 12 0,9-12 0,-17 4 0,4-4 0,0 0 0,-2 4 0,1 0 0,0 0 0,2 0 0,12-4 0,-17 9 0,17-9-129,0 0-129,0 15-903,0-15-3096,9 0-129,-9 0-516,21 0-258</inkml:trace>
  <inkml:trace contextRef="#ctx0" brushRef="#br0" timeOffset="19064.0904">14901 12260 2967,'0'0'4386,"0"0"0,-9 0-258,9 0-1548,0 0-1032,0 13-387,0-13-258,6 23-516,-2-9 129,6 6-129,-3 1-129,2 3 0,2-2 0,-1 2-129,0-6 0,0-2 129,2-1-258,-1-6 129,0-3-129,0-4 0,-11-2 0,21-4 0,-11-7 0,1 0 0,1-7 0,-2-1 0,2-3 0,0 3 0,-3-1-129,2 1 129,-2 2 0,-1 4-258,-8 13 258,13-13 0,-13 13 0,0 0 0,10 13 258,-9 4-258,-1 6 129,0 6-129,-3 6 129,-1 5-129,-4 5 129,-1-1-129,0 5-129,-1-1 129,1 1 0,2-4 0,0-3-129,2-6 129,2-9 0,1-1 0,2-9 0,0-5-129,0-12-129,0 11 0,0-11-387,0 0-516,9 0-2193,-9 0-1032,6-18-258,-5 1-258</inkml:trace>
  <inkml:trace contextRef="#ctx0" brushRef="#br0" timeOffset="19365.1076">15441 12233 3870,'0'0'4515,"0"12"0,0-12-258,-4 14-1806,4-14-1419,-6 12 0,6-12-387,-2 12-258,2-12-516,0 0-516,5 13-3354,-5-13-129,0 0-387,0 0-387</inkml:trace>
  <inkml:trace contextRef="#ctx0" brushRef="#br0" timeOffset="19567.119">15476 12400 6063,'-7'37'4902,"4"-21"-516,1-1-258,2-15-2838,-1 16-516,1-16-129,0 0-516,5 13-1032,-5-13-2838,0 0-516,0 0 0,12-7-645</inkml:trace>
  <inkml:trace contextRef="#ctx0" brushRef="#br0" timeOffset="25072.434">18351 11875 8514,'0'0'5031,"0"0"-129,11 0-516,5 0-3096,-4-3-129,9 3-387,-1-3-258,3 3-258,2 0-129,1 0 0,-1 0 0,-2 0 0,-3 6 0,-3-2-129,-4 2 129,-1-2-129,-12-4 129,8 12 0,-8-12-129,0 0 0,0 14 129,0-14-129,0 11 0,0-11 0,-3 14 0,3-14 0,-9 16 0,9-16 0,-9 23 0,4-6 0,1 0 0,-1 3 0,0 1 0,4 5 0,0 4-129,1 1 258,0 4-129,0 2 0,1 2 129,0 2-129,3 0 129,-3-2-129,0 0 129,0-3 0,-1-2 0,0-2-129,0-4 0,-2-3 129,-4-1-129,-1-4 0,-2-1 0,-4-2 129,-1-5-129,-3 0 129,-2-3 0,2 1 129,0-3-129,0-2 0,5-2 129,1-1-258,11-2 0,0 0-129,0 0-258,0 0-774,0 0-3612,8-13 0,-8 13-516,13-14-129</inkml:trace>
  <inkml:trace contextRef="#ctx0" brushRef="#br0" timeOffset="20504.1727">16152 12037 645,'12'-4'3612,"-12"4"516,0 0-129,-4 6-1548,4-6-516,-11 4-129,0-4-516,11 0-258,-15 0-258,15 0 0,-20 0-258,10 0-258,-5 0 0,0-2-129,-8 0 0,1 2-129,-1 0 0,1 0 0,-1 4 0,3 3 0,1 1 0,4 2 129,15-10-129,-16 20 129,16-20 0,-6 19-129,6-19 129,1 23 258,6-10-258,1 4 0,2 0 0,0 7 0,0 3 0,1 4-129,0 3 129,-2 4 0,-2 2 0,-3 3-129,3 3 0,-4 0 0,1 0 0,-4-4 0,1 0 0,0-3 0,0-5-129,1-5 0,0-7 129,0-6 0,3-5 0,-5-11 0,13 8 0,-13-8 0,21-3 0,-7-5 129,1 3 0,4-3 0,2-1 0,-1 2-129,3 0 129,-1 2 0,-2 0-129,2 1 0,-2 1-258,-5-2-645,10 5-3354,-25 0-258,22-2-258,-22 2-387</inkml:trace>
  <inkml:trace contextRef="#ctx0" brushRef="#br0" timeOffset="22804.3043">17254 12455 1,'12'10'3869,"-12"-10"388,0 0-258,0 0-645,0 0-774,0 0-258,9 15-387,-9-15-516,0 17 0,0-6-516,0 6-258,-1 0-129,-2 5-258,-1-1-129,-2 1-258,1 2-387,-10-12-2580,9 6-1419,-7-8-258,1-1-387,-2-9-258</inkml:trace>
  <inkml:trace contextRef="#ctx0" brushRef="#br0" timeOffset="32947.8845">12412 14679 6837,'0'0'4644,"-4"-10"387,4 10-774,0 0-2580,15 1-516,-5 1-387,13 11-129,-4-3-258,5 10-129,0-1 0,0 5-129,-1 2 0,-2 5 0,-2-3 0,1 1-129,-3 0 129,-1 0-129,-1-5 0,-4-3 0,2-5 0,-3-6 0,-1 1-258,-9-11 0,13 8-258,-13-8-645,0 0-2322,0 0-1161,12-7-258,-12 7-516,0 0 258</inkml:trace>
  <inkml:trace contextRef="#ctx0" brushRef="#br0" timeOffset="32595.8643">12668 14689 129,'12'-13'4257,"-12"13"258,7-14-258,-7 14-1677,0 0-387,0 0-387,0 0-516,-5 17-258,5-17-258,-16 32-129,2-12-129,1 10 129,-7-1-387,3 7 129,-5-1-258,1 1 129,2-3-258,0-5 129,2-4 0,5-6-129,3-5 0,9-13-129,0 0 0,-14 7-258,14-7-258,0-9-903,0 9-2451,4-15-774,-4 15-129,0-21-387</inkml:trace>
  <inkml:trace contextRef="#ctx0" brushRef="#br0" timeOffset="33759.9309">12919 14786 8127,'0'0'4902,"0"0"-129,-4 11-516,4-11-2967,8 0 0,3-4-645,6 4 0,2-4-258,5 3-129,-2-3 0,3 3-129,1-4 0,-1 5 0,-1 0-129,-1-2-129,-1 2 0,-2-4-258,2 5-1161,-8-1-3225,3 0 0,-17 0-516,20 0-258</inkml:trace>
  <inkml:trace contextRef="#ctx0" brushRef="#br0" timeOffset="33463.914">13062 14568 6321,'0'0'4902,"0"0"0,6 7-387,1 10-2709,-7-17-516,0 33-129,0-11-645,0 6-129,0 5-129,0 6-129,0-3-129,0 5 129,-2-3-129,-2-3 129,-1-2-129,0-5-129,-1-7 0,3-5-129,3 0-387,0-16-1161,0 0-2709,0-12-258,0 12-258,1-28-516</inkml:trace>
  <inkml:trace contextRef="#ctx0" brushRef="#br1" timeOffset="887576.0909">13499 14654 1806,'0'0'3096,"0"0"-258,0 0-516,0 0-516,0 0-387,0 0-129,0 0-129,0 0 0,0 0-387,0 0 258,-11-10-387,11 10 0,0 0-129,0 0-129,0 0 129,0 0-258,0-14 258,0 14-258,0 0 0,0 0 0,18-22-129,-18 22 129,13-17-129,-13 17 0,18-17-129,-18 17 0,19-17 0,-19 17 129,18-10-129,-18 10 129,17-7-129,-17 7 0,18 0 0,-18 0 129,16 7-129,-16-7 129,18 13-258,-18-13 258,0 0-129,20 20 0,-20-20 129,0 0-129,14 22 0,-14-22 0,5 18 0,-5-18 129,5 17-129,-5-17 0,0 0 0,3 20 0,-3-20 0,0 0 0,0 21 0,0-21 0,0 0 0,-3 24 258,3-24-258,-8 20 0,8-20 0,-10 28 0,10-28 0,-12 24 0,5-7 0,0-1-258,7-16 258,-15 25 0,15-25 0,-15 27 0,15-27 0,-16 25 0,16-25 0,-15 20 0,15-20 0,-17 18 0,17-18 0,-16 17 0,16-17 0,-15 9 0,15-9 0,-16 7 0,16-7 258,0 0-258,-21 8 0,21-8 0,0 0 0,-19 9 0,19-9 0,0 0 0,-13 16 0,13-16 0,0 0 0,-11 17 0,11-17 0,0 0 0,0 0 0,0 0 0,0 0 0,0 0 129,0 0-129,0 0 0,0 0 129,0 0-129,8 7 129,-8-7 0,0 0-129,22 4 0,-22-4 129,16 0-129,-16 0 129,24 0-129,-24 0 129,25 0-129,-25 0 0,28 0 0,-28 0 129,27 0-129,-27 0 0,27 0 0,-27 0 0,22 0 129,-22 0-129,24 0 0,-24 0 0,16 2 0,-16-2 0,16 4 0,-16-4 0,0 0 0,16 9 0,-16-9 0,0 0 0,0 0 0,21 9 0,-21-9 0,0 0 0,19 9 0,-19-9 0,0 0 0,19 7 0,-19-7-129,0 0 129,0 0 0,0 0 0,0 0 0,0 0-258,0 0-1032,0 0-3096,0 0-258,0 0-387,7-14-645</inkml:trace>
  <inkml:trace contextRef="#ctx1" brushRef="#br0">13592 14460 0</inkml:trace>
  <inkml:trace contextRef="#ctx0" brushRef="#br0" timeOffset="30955.7705">11021 14723 516,'7'-3'3741,"-7"3"387,0 0-129,17 0-1935,-17 0-387,19 10 0,-19-10-258,26 21-258,-15-11-258,10 12 129,-7-4-387,8 6-129,-2 1-129,6 2 129,-6 0-129,7-1-129,-4-1-129,1-1 0,-3-2 0,0-3 0,-4-6-129,-4-2 0,-1-3 0,-12-8 0,18 13 0,-18-13-258,13 0-645,-13-7-1290,0 7-2322,0 0-129,15-18-258,-12 7-516</inkml:trace>
  <inkml:trace contextRef="#ctx0" brushRef="#br0" timeOffset="30559.7479">11250 14702 1806,'11'-12'4257,"-11"12"129,0 0-387,0 0-1935,0 0-387,3 6-258,-3-6-516,-7 26-258,-3-11-258,2 7 129,-4 2-258,2 5 0,-2 0-129,0 0 0,0 2-129,0-2 129,-1 3-129,0-3 0,-2-1 0,1-5 0,2-2 0,1-5 0,3-1 129,8-15-129,-14 14-129,14-14 0,0 0-258,-6-6-516,6 6-516,0-12-1419,0 12-1548,0-20-129,2 9-387</inkml:trace>
  <inkml:trace contextRef="#ctx0" brushRef="#br0" timeOffset="31556.8049">11734 14687 6063,'-10'3'4902,"10"-3"-258,0 0-1032,-18 1-1806,18-1-129,7 2-645,6 0-387,-3-2 0,6 1-387,-2-1 129,6 5-258,-3-3 0,2 0-129,0 1 0,-1 0 0,0-1 129,-2 0-129,0 0-129,-4-2 0,1 1-129,-13-1-129,15 4-516,-15-4-645,0 0-2967,0 0-129,0 0-387,-2 12-129</inkml:trace>
  <inkml:trace contextRef="#ctx0" brushRef="#br0" timeOffset="31851.8218">11768 14894 4257,'-8'13'4902,"8"-13"-129,0 0-129,0 0-2580,12 0-645,-12 0-258,21-7-258,-8 1-258,4 4-258,-4 0-258,5 2 129,-4 0-258,1 0 129,-3 0 0,0 0-129,-12 0 0,20 6 0,-20-6 0,16 4-387,-16-4-645,11 1-2838,-11-1-774,13 3-258,-13-3-516</inkml:trace>
  <inkml:trace contextRef="#ctx0" brushRef="#br0" timeOffset="3988.2281">10320 16760 1032,'0'0'2967,"0"0"-516,0 0-774,0 0-774,-1-11 0,1 11 0,0 0 0,-7-16-129,7 16 129,0 0 0,0 0-129,-12-14 0,12 14-129,0 0-258,-13-3 0,13 3-129,-10 0 0,10 0-129,-12 0 0,12 0 0,-13 3 129,13-3-129,-10 9-129,10-9 129,-13 16 0,13-16 0,-12 17 0,12-17 0,-13 25 129,13-25-129,-14 22 0,8-10 0,1 1 129,1-1-129,0 2 0,4-14-129,-6 20 129,5-8-129,1-1 0,0-11 129,0 20-129,0-20 0,5 21 129,-5-21-129,7 15 0,-7-15 129,9 15 0,-9-15-129,10 14 0,-10-14 129,13 8-129,-13-8 0,15 4 129,-15-4-258,17 7 258,-17-7-129,19 5 0,-19-5 0,21 1 0,-11 3 0,-10-4 0,20 0 0,-20 0 0,21-7 129,-21 7-129,16-7 0,-16 7 0,18-12 0,-18 12 0,15-15 0,-15 15 0,14-16 129,-8 5-129,-1 1 0,-1-1 0,1-4 0,-3 1 0,0-1 129,-1-2-129,-1-2 0,0-1 0,0 4 0,0-1 0,-3 0 0,-1-3 0,-1 5 258,-1 4-258,6 11 0,-12-15 0,12 15 0,-18-15 0,7 13 0,-1 2 129,2-3-129,-2 3-129,0 0 129,2 1 0,10-1 0,-20 4 0,20-4-258,-13 3 129,13-3-516,-12 0-1290,12 0-2322,0 0-258,0 0-387,0-12 258</inkml:trace>
  <inkml:trace contextRef="#ctx0" brushRef="#br0" timeOffset="28296.6184">10128 15969 2580,'5'9'3741,"-5"-9"0,11 17-2064,-11-17 0,12 14 0,-12-14-516,15 23-129,-15-23-258,19 26 0,-12-3-258,6 3 129,-6 0-387,2 2 129,-1-3-129,2 4 0,-4-2-129,1-1 129,-4-11-258,4-1 129,-3-3 129,-4-11-258,9 13 129,-9-13-129,0 0 0,10 8 0,-10-8 0,0 0 0,16 0 0,-16 0 129,12-3-129,-12 3 0,16-17 129,-16 17 0,21-26 0,-9 11 0,-1-12 0,5 0 0,-1-2 0,4 1 0,-2-1 0,-1-1 0,0 2 0,-2 4-129,-2 7 129,0 3 0,-6 3 0,-6 11 0,10-13 0,-10 13-129,0 0 129,0 0-129,0 0 258,0 0-258,0 0 0,0 0 0,0 0 0,0 0-387,11 9-387,-11-9-2709,0 0-903,0 0-387,0 0-516</inkml:trace>
  <inkml:trace contextRef="#ctx0" brushRef="#br0" timeOffset="37723.1576">11265 16707 2322,'0'0'3999,"0"0"-258,0 0-774,0 0-645,0 0-258,0 0-258,-11 0-516,11 0-258,0 0-129,0 0-258,-17 9-258,11 4 0,-5-2-129,3 11 0,-4 2 0,-1 8-129,-1-1-129,-3 6 129,-2 1-129,2 1 0,-1-3 0,0-9 0,4-1 0,2-4 129,2-7-258,3-4 129,7-11 0,0 0 0,-5 12-129,5-12 0,0 0-258,0 0-258,9 0-774,-9 0-2967,0 0-258,2-11-258,0 1-258</inkml:trace>
  <inkml:trace contextRef="#ctx0" brushRef="#br0" timeOffset="38100.1792">11005 16774 4257,'0'0'5031,"0"0"-387,0 0 0,0 0-2709,0 0-903,0 0 0,11 0-258,4 8-129,-3 0-258,8 5 129,-1 2-258,2 4-129,0 0 129,2 6-129,0 0 0,3 4 0,-3-3-129,-1-3 129,-2 4-129,-1-7 0,-4-2 0,-2-5 129,-2-1-258,-11-12 0,14 15 0,-14-15-129,0 0-129,0 0-516,14 7-774,-14-7-2709,0 0-387,0 0-129,1-6-387</inkml:trace>
  <inkml:trace contextRef="#ctx0" brushRef="#br0" timeOffset="38572.2062">11619 16713 7353,'0'0'5160,"0"0"-129,0 0-387,-13 0-3225,13 0-387,0 0-516,0 0-129,-5 10-387,5-10-129,4 13-258,-4-13-903,17 14-2967,-17-14-387,14 20-258,-14-20-645</inkml:trace>
  <inkml:trace contextRef="#ctx0" brushRef="#br0" timeOffset="38784.2183">11694 16941 5934,'5'22'5160,"-5"-22"-258,0 0-258,-7 4-2967,7-4-516,0 0-387,0 0-129,0 0-387,0 0-258,0 0-258,0 0-903,16-2-3354,-16 2-129,8-14-516,-8 4-129</inkml:trace>
  <inkml:trace contextRef="#ctx0" brushRef="#br0" timeOffset="41324.3635">12275 16482 3225,'0'0'4257,"0"0"129,-5 15-1806,-7-17-387,12 2-645,-11 0 0,11 0-516,-11 0-129,11 0 0,-13 0-387,13 0 0,-11-5-129,11 5 0,-14-8 0,14 8-258,-17-3 0,17 3 0,-20-5 0,10 3 0,-2 2-129,12 0 129,-21 0-129,21 0 0,-17 0 129,17 0 0,-11 0 0,11 0-129,0 0 129,0 0-129,-11 10 129,11 2-129,0 0 0,0 2 129,1 6-129,4-1 0,-3 3 129,2 4-129,-1 0-129,1 4 258,-1 6-129,0-2 0,0 7-129,1 0 258,0 0-129,-1-2 0,-3-2 0,3-1 0,-1-8 0,0 4 0,-1-8 0,-1-2 0,2-1-129,0-4 258,-1-2-258,-1-15 258,2 22-258,-2-22 258,0 0-129,7 13 129,-7-13-129,0 0 0,13 3-129,-13-3 129,12 1 0,-12-1 129,16 0-129,-16 0-129,19 3 129,-6-3 129,-3 0-258,4-3 129,-14 3 0,21-4 0,-21 4-129,19-2 129,-19 2 0,0 0 0,13-1 129,-13 1-129,0 0 0,0 0 0,0 0 0,0 0-258,0 0-129,0 0-1290,0 0-2967,0 0-258,14-5-258,-14 5-387</inkml:trace>
  <inkml:trace contextRef="#ctx0" brushRef="#br0" timeOffset="48127.7527">12836 16678 645,'0'0'2967,"0"0"-258,0 0-516,0 0-258,0 0-387,-15-11-258,15 11-129,0 0-258,-13-8-129,13 8-129,-14-4-129,14 4 0,-17 0-129,7-4 129,10 4-129,-16 0-129,16 0 129,-18 3-129,18-3 129,-20 11-129,20-11 129,-19 14-129,19-14 0,-20 17-129,12-2 258,8-15-258,-15 20 0,9-1-129,1-2 129,0-5 0,4 7 0,-1-2-129,2 1 258,0 1-258,0 0 129,1-4 0,2 5 0,3 3-129,3 1 129,0-7 0,3 3 0,1-2-129,2-1 129,1-4 0,4-1 0,1-7 0,-1-5 0,1 0 129,0-7-258,-2-8 129,1-4-129,-2-3 129,-3-4-129,-2-2 129,-2-5-129,-5 2 0,2 2 129,-5-5 0,1 0-258,-4 5 258,0-3-129,0 7 0,-6 4 0,4 2 0,2 19 0,-9-17 0,9 17 0,0 0 129,-9 14-129,8 0 0,-1 6 0,2 6 0,0-1 0,0 4 129,4-4-129,2 4 129,1-2-129,1 1 129,4-4 0,0-10 0,2-4 129,0 0-258,3-1 129,-1-8 0,0 1 0,-1-2-129,1-4 0,-1 1-387,-15 3-645,29-10-3870,-29 10 0,21-12-387,-16-2-258</inkml:trace>
  <inkml:trace contextRef="#ctx0" brushRef="#br0" timeOffset="49084.8075">13260 16736 4386,'-8'6'5160,"8"-6"-258,17 0-258,-17 0-3096,26-4-129,-11-9-258,11 8-387,-5 1-387,4 4 129,-1-5-258,0 3-129,-4 2 0,-2 0-129,1 4-129,-5 2-387,6 6-1161,-20-12-2838,25 10-516,-25-10-129,20 9-258</inkml:trace>
  <inkml:trace contextRef="#ctx0" brushRef="#br0" timeOffset="48791.7906">13360 16598 1548,'0'12'4386,"-1"-1"516,1-11-387,0 0-2322,0 23-387,0-23-516,4 26-258,-4-11-258,9 12-258,-5-1-258,2 6 0,-3 0-129,2 1 0,-2-3-129,0 3 129,0-5-258,1-5 129,-1 0-258,-2-11-645,11 5-2193,-12-17-1548,0 0-129,0 0-516</inkml:trace>
  <inkml:trace contextRef="#ctx0" brushRef="#br0" timeOffset="53575.0643">14564 16929 3225,'3'8'4773,"-3"-8"-258,0 11 0,0-11-2838,0 0-258,0 0-258,2 20-258,-2-20-387,7 19-129,-7-19 0,7 21-129,-6-9-129,0 4 0,-1 2-129,-1-1-129,-3 3-129,-6-3-645,7 11-1419,-4-10-2322,-2-2-129,0-5-387,9-11 129</inkml:trace>
  <inkml:trace contextRef="#ctx0" brushRef="#br0" timeOffset="54447.1142">14974 16375 2967,'0'0'4644,"0"0"129,-13-12-1032,13 12-1290,0 0-516,-1 10-258,1-10-645,0 25-387,0-9 129,2 8-516,4 7 129,1 3-258,-1 3-129,0 6 0,-1 3 0,-3 2 0,0-4-129,-2 1 0,3-3-258,-3-6-387,4 3-1032,-4-19-2709,0 3-258,0-23-129,4 13-387</inkml:trace>
  <inkml:trace contextRef="#ctx0" brushRef="#br0" timeOffset="54936.1421">15009 16723 5031,'0'-14'5031,"0"-3"-516,0 0-903,12 12-1935,-10-12-129,13 12-387,-8-9-258,10 13-387,-5-6 129,6 7-258,-3 0-129,3 8 129,1-1-258,1 5 0,-1 1-129,-2 1 129,0 5-129,-4 3 0,-4-2 129,2-3-129,-8 8-129,-2-4 129,-1-2 129,-2-2-258,-6-5 129,-6 0 0,1-4-129,-4-2 129,0-5-129,-3 3 129,0-3 0,2-1 0,2 0 0,4 0 129,12 0-129,-18-3 0,18 3 0,-2-12 0,2 12 0,0 0-129,13-9-258,-13 9-903,30-8-3096,-19 4-129,6 3-516,-2-4-258</inkml:trace>
  <inkml:trace contextRef="#ctx0" brushRef="#br0" timeOffset="55588.1793">15333 16724 7611,'0'0'5160,"0"0"-387,0 0-129,0 0-2967,3-8-645,11 5-258,-1-2-387,4 5 0,2-1-258,1 1 0,1 0 0,0 0-129,2 0 0,0 0-129,1 2-258,-4-3-516,9 6-1677,-11-6-2064,4 0-258,-9-9-129,5 1-645</inkml:trace>
  <inkml:trace contextRef="#ctx0" brushRef="#br0" timeOffset="55304.1632">15460 16535 8514,'7'-11'5031,"-7"11"-129,0 0-387,7 9-3225,-7-9-129,1 16-516,0 1-387,3 7 0,1 1-129,-2 1 0,0 3-129,0 0 129,-1 3-129,-2 2 0,0-4-129,0-2-129,0 1-129,0-7-387,0 6-1032,-3-13-2709,3-2-387,0-13-129,0 0-516</inkml:trace>
  <inkml:trace contextRef="#ctx0" brushRef="#br0" timeOffset="58067.3212">16585 16326 4386,'0'0'5031,"0"0"-516,0 0 0,0 0-2580,0 0-129,0 0-645,0 0-387,8-1 0,-8 1-387,18-1 0,-6 1-129,-2 1 0,4 3 0,-1-4-129,1 3 0,-1-1 0,2 3 0,-2 0-129,-3-3 0,-10-2 0,20 7 129,-20-7-129,14 5 0,-14-5-129,0 0 258,0 0-129,0 0 0,0 0 129,0 0-129,0 0 0,0 0 0,5 10 0,-5-10 0,0 17 129,0-7-129,-1 1 0,0-1 0,1 7 0,0 0 129,0 1-129,4 1 0,-1 5 0,2 3 0,0 3 0,1 4 0,-1 5 0,-1-1 0,-2 3 0,3 1 0,-3-2 0,1-5 0,-3 1 0,2-4 0,-1-7 0,-1-4 0,0-2 0,0-4-129,0-3 129,0-12 0,-8 16 0,8-16 0,-19 3 129,9-1-129,-2-2 129,-1 0 0,0 0-129,1 0 129,1 1 0,11-1-129,-17 5 0,17-5 129,0 0-129,-12 1 0,12-1 0,0 0-129,0 0 129,0 0-129,0 0 0,0 0-387,6 8-516,-6-8-3225,0 0-516,0 0-258,6-7-645</inkml:trace>
  <inkml:trace contextRef="#ctx0" brushRef="#br0" timeOffset="59087.3796">17327 16999 5805,'11'2'5160,"-11"-2"-516,14 6-129,-14-6-3096,0 0 0,10 13-516,-1 0-129,-5-1-258,2 3-129,-5 2-129,0 4-129,-1 1-129,-1-1 0,-4 0-387,-4-2-516,5 8-1677,-6-11-2193,2 2 0,-2-12-516,10-6-129</inkml:trace>
  <inkml:trace contextRef="#ctx0" brushRef="#br0" timeOffset="67350.8521">17722 16518 1161,'0'0'3225,"2"12"-1290,-2-12 129,0 0-129,0 0 0,0 0-258,0 0-129,10 12-258,-10-12-258,4 14 0,-4-14-258,9 17-129,-5-6-258,7 6 129,-4 2-258,4 5 258,-1-1-258,3 4 0,-1 3-129,3 0 129,0-3-129,2 0 0,-3-4 0,2-2 0,-1-9 0,1-3-129,-5-5 129,1-4-129,-12 0 0,14-8 0,-14 8-387,10-25-387,1 16-3612,-7-10-129,-1 6-387,0-4-129</inkml:trace>
  <inkml:trace contextRef="#ctx0" brushRef="#br0" timeOffset="68051.8922">18095 16581 2580,'0'0'3741,"0"0"-516,0 0-774,0-10-387,0 10-516,0 0-258,0 0-258,0 0 0,0 0-387,0 0-258,0 0 129,0 0-129,0 0 0,0 12-129,0-12 258,-1 18-258,-2-2 0,-3 0-129,1 6 129,-4 5-129,0 2 0,-2 1 0,-1 3 129,-3 1-258,0 1 129,-1-2-129,2 0 129,-2-1-129,3-1 0,-1-4 129,2-3-258,-2 3 129,6-5 129,-2 0-129,2-4 0,1-1 0,0-1 0,3-2 0,3-3-129,1-11 129,0 0 0,-1 16-258,1-16-258,0 0-1032,0 0-2967,9 2-129,-9-2-387,6-11-129</inkml:trace>
  <inkml:trace contextRef="#ctx0" brushRef="#br0" timeOffset="82504.719">18379 16548 3999,'0'11'4257,"0"-11"-1161,0 0-903,0 0 0,0 0-645,-11-2-129,11 2-516,0 0-258,0 0 0,0 0-258,0 0 0,0 0 0,0 0-129,0 0-129,0 0 129,0 0-129,0 0 0,4 7 0,-4-7 0,0 0 0,0 0-129,0 0-129,0 0-129,6 15-645,-6-15-1161,0 0-2322,0 0-258,0 0-516,0 0 258</inkml:trace>
  <inkml:trace contextRef="#ctx0" brushRef="#br0" timeOffset="83719.7885">18404 16835 1419,'0'0'3483,"0"0"-645,-6 0-645,6 0-774,0 0 0,0 0-387,0 0-129,0 0-129,0 0-129,0 0 258,0 0-258,0 12 129,0-12-258,0 0 0,0 0-129,0 0-129,0 10 0,0-10-129,0 0 0,0 0 0,0 0-129,0 0-645,14 3-2967,-14-3-774,0 0-129,0 0-387</inkml:trace>
  <inkml:trace contextRef="#ctx0" brushRef="#br0" timeOffset="85115.8683">18963 16368 1548,'0'0'3999,"0"0"-258,0 0-1290,0 0-645,0 0-129,0 0-645,0 0 129,0 0-387,0 0 129,-5-1-258,5 1-129,0 0-129,-13-1 0,13 1-129,-16-4 0,16 4 129,-18 0-258,18 0 129,-20 0-129,7-1 0,1 1 0,0 0-129,-2 0 129,2 4 0,0-2-129,-1 1 129,2 2 0,11-5-129,-20 5 129,20-5-129,-14 10 129,14-10-129,0 0 0,-10 8 129,10-8-129,0 0 129,0 0-258,0 11 258,0-11-129,0 0 0,3 17 129,-3-17-129,4 10 0,-4-10 0,3 24 129,-2-10-129,2 3 0,-3 6 0,0 3 0,0 5 0,0 3 0,0 4 0,0 2-129,0-2 129,0-1 0,1-1 0,0-4-129,4 1 129,-2-3 0,1-2 0,-1-6 0,0 4-129,0-4 129,1-1 0,-1-5 0,1 1 0,-1-3 0,1-2 0,-4-12 0,7 19 0,-7-19 0,13 10 0,-13-10 0,16 10 0,-5-10 0,0 0 0,2 0 0,1 0 129,-2-2-129,2 1 0,-2-2 0,-2 3 0,-10 0-129,19 0 129,-19 0 0,13-2 0,-13 2-258,0 0-516,0 0-774,17 0-2709,-17 0-516,0 0-258,0 0-129</inkml:trace>
  <inkml:trace contextRef="#ctx0" brushRef="#br0" timeOffset="87492.0042">19778 16878 3225,'9'-9'4773,"-9"9"-258,11-13 0,-11 13-3483,0 0 129,0 0-387,0 13-258,0-3-129,2 9 0,-2-2-258,0 7 129,0-2-387,-2 0 129,-2-1-387,-4-6-774,8 2-3225,0-17-258,0 0-387,-12 2 0</inkml:trace>
  <inkml:trace contextRef="#ctx0" brushRef="#br0" timeOffset="90683.1868">20758 16302 774,'2'-11'2838,"-2"11"0,0 0-387,0 0-387,0 0-516,0 0 258,-7-3-387,7 10-129,0-7-387,0 0 0,0 0-129,0 0-129,0 0 0,0 10-258,0-10 258,0 0-258,0 0 0,13 0 0,-13 0-129,15 0 0,-15 0-129,21 0 0,-9 0 0,2 2-129,-2-1 129,-1 3-129,2-4 0,-2 3 0,-11-3 0,19 1 129,-19-1-129,13 4 0,-13-4 129,0 0-129,0 0 0,12 9 258,-12-9-258,0 0 0,0 0 0,-1 12 0,1-12 0,0 0 0,-10 15 0,10-15-258,-6 19 258,6-19 0,-2 23 0,-1-12 0,2 7 0,0-2-129,0 1 258,-1 0-258,2 7 258,-1 0-258,1 0 258,0 1-258,0 2 129,0 3 0,0 5 0,1-6 0,2-1 129,-2 3-129,1-4-129,-2-2 129,2-3 0,-2-5 0,0 2 0,0-2-129,-3-5 129,3-12 0,-7 22 0,4-8 0,3-14 0,-9 18 0,9-18-129,-6 19 258,6-19-129,0 0 0,-10 13 0,10-13 0,0 0 0,-9 11 0,9-11 0,0 0 0,-16 5 0,16-5 0,-11 7 0,11-7 0,-18 0 0,18 0 129,-21 2-129,10-2 0,0 0 0,-1 0 129,1 0-129,11 0 258,-18 0-258,18 0 0,0 0 0,-11 0-258,11 0 0,0 0-387,8 0-1935,-8 0-2193,18-5-387,-18 5-258,14-11-128</inkml:trace>
  <inkml:trace contextRef="#ctx0" brushRef="#br1" timeOffset="882599.682">13765 16622 258,'0'0'3225,"-8"-17"129,8 17-903,0 0-516,0 0-387,0 0-258,0 0 0,0 0 0,0 0-258,0 0 129,0 0-387,0 0 129,0 0-258,11 0 129,-11 0-129,9-22-258,-8 2-129,6 3 0,-4-1 0,6 2-129,-1-2-129,-1 2 129,2-2 0,-9 18 0,19-17-129,-19 17 129,20-11-129,-20 11 258,20-6-258,-20 6 0,14 0 129,-8 20-129,-1 4 0,0-2 0,-2 2 0,3 0-129,-3 0 129,2-4 0,-1 1 0,-4-21 0,10 19 0,-10-19 0,8 18 0,-8-18 0,1 21 0,-1-21 0,0 20 0,0-20 0,-3 25 0,3-25 0,-9 21 0,9-21 0,-8 23 0,8-23 0,-12 25-258,12-25 258,-13 26 0,13-26 0,-14 25 258,14-25-258,-19 25 129,19-25-258,-20 24 258,20-24-129,-25 20 129,25-20-129,-22 19-129,22-19 129,-20 12 0,20-12 0,-17 14 0,17-14 0,0 0 0,-15 11 0,15-11 0,0 0 0,0 0 0,0 0 0,0 0 0,0 0 0,-4 17 0,4-17 0,0 0 0,0 0 0,0 0 0,10 7 0,-10-7 0,16 0 0,-16 0 0,21 0 0,-21 0 0,25 0 129,-25 0-129,29 0 0,-29 0 129,30 0-129,-16 0 0,2 3 0,1 7 0,-3-10-129,-14 0 129,28 4 0,-28-4 0,27 7 0,-27-7 0,17 7 0,-17-7 0,0 0 129,15 10-129,-15-10 0,0 0 0,0 0-129,0 0 0,0 0-903,0 0-3354,0 0-258,0 0-258,0 0-516</inkml:trace>
  <inkml:trace contextRef="#ctx0" brushRef="#br1" timeOffset="884939.6862">15955 16564 1032,'0'0'3225,"0"0"0,0 0-645,0 0-258,0 0-387,0 0-258,0-12 0,0 12-387,-2-19-129,2 19-516,0-21 129,0 21-258,8-27 0,-8 27-258,16-22 0,-16 22-129,19-7-129,-19 7 129,19-8 0,-19 8-129,19-8 129,-19 8 0,21-8 0,-21 8 0,14-10 0,-14 10 0,18-11-129,-18 11 129,16 0-129,-16 0 0,0 0 258,22 1-258,-22-1 0,0 0 129,21 20-129,-21-20 129,0 0-129,17 31 0,-14-13 0,-3-18 0,8 30 0,-4-12 0,-2 3 0,-1-1 0,1-2 0,-2-18 0,0 20 0,0-4 129,0-16-129,0 18 0,0-18 0,0 17 0,0-17 0,-9 18 0,9-18-129,-11 17 129,11-17 0,0 0 0,-19 24 0,19-24 0,-16 14 0,16-14 129,-13 14-258,13-14 129,0 0 0,-22 20 0,22-20 0,-16 15 0,16-15 0,-19 11 0,19-11 0,-27 17 0,12-8 0,15-9 129,-28 17 0,28-17-129,-26 16 0,26-16 0,-19 15 129,19-15-129,-12 17 129,12-17-129,0 0-129,0 0 129,-12 16 129,12-16-129,0 0 0,0 0 0,0 0 0,-4 17 0,4-17-129,0 0 129,0 0 0,0 0 129,0 0-129,0 0 129,9 2 0,-9-2 0,0 0 0,17 0-129,-17 0 129,20 0 0,-20 0-129,23 0-129,-23 0 258,27-4-258,-27 4 129,29-2 0,-13 2-258,-16 0 258,28-5 0,-28 5 0,28 0 0,-13 0 0,-15 0-129,26 0 129,-26 0 129,25 0 0,-25 0-258,22 1 129,-22-1 129,18 8-129,-18-8 0,0 0 0,16 2 0,-16-2 0,0 0 0,0 0 0,16 7 0,-16-7 0,0 0 0,0 0-129,16 6-1032,-16-6-3483,0 0 0,0-13-387,0 13-516</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6:55.930"/>
    </inkml:context>
    <inkml:brush xml:id="br0">
      <inkml:brushProperty name="width" value="0.05292" units="cm"/>
      <inkml:brushProperty name="height" value="0.05292" units="cm"/>
      <inkml:brushProperty name="color" value="#FF0000"/>
    </inkml:brush>
  </inkml:definitions>
  <inkml:trace contextRef="#ctx0" brushRef="#br0">834 14666 2580,'13'-2'3741,"-13"2"-129,13-7-1032,-2 7 0,-11 0-903,0 0-258,0 0-258,13-2-258,-13 2-258,0 0 0,0 0-129,0 0-258,-12 0 0,12 0-129,-16 0 0,3 0-258,-1 3 258,-3-2-129,-2 1 0,2-1 0,-3-1 0,0 0 0,-3 0 0,1 0 0,-1 0 0,3 0 0,-1-1 0,0 1-129,2 0 129,1 0 129,4 0-129,1 0 0,3 0 129,10 0-129,-13 0 129,13 0-129,0 0 0,0 0 129,0 0-129,-8 12 0,8-12 129,0 14-129,1-3 129,5 2-129,-3 2 129,1 5-129,-1-1 129,1 4-129,-1 1 0,1 3-129,-1 4 0,0 3 129,1-5-129,0 4 129,2 5-129,-3-2 129,1 3-129,-1 0 129,0-2 0,0-4 0,-2 5-129,2-5 129,-2-1-129,-1-6 129,0-2-129,0-2 129,0-2-129,0-3 129,0 0 0,0-7 0,0-10 0,0 19 0,0-19 129,0 12-129,0-12 0,0 0 0,15 12 129,-15-12-258,15 7 258,-2-3 0,-2-4-129,1 1 0,0-1-129,3 0 387,3-2-258,4-1 0,-3 1 0,0-3 0,-6 3 0,9-2 129,-10 4-129,3-2-129,-15 2-258,0 0-1032,13-9-2064,-13 9-903,0-12-129,-10 6-516</inkml:trace>
  <inkml:trace contextRef="#ctx0" brushRef="#br0" timeOffset="624.0357">718 14673 774,'12'9'1806,"-12"11"387,-3-4 0,-1 0 0,4 11-258,-2 1-516,2 9-387,-1-2-129,1 12-258,0-3-258,1 7 0,-1 0-258,1 2 129,-1-1 0,0-2-129,0-1 0,1-7 0,-1-2 0,5-4 0,-3-10-258,5-5-129,-1-4-903,-6-17-2451,13 11-129,-13-11-387,13-6 129</inkml:trace>
  <inkml:trace contextRef="#ctx0" brushRef="#br0" timeOffset="4852.2774">1275 14839 3870,'0'0'4257,"0"0"-258,0-13-903,0 13-903,0 0-516,-2 8-387,2-8-258,-11 19-129,0-7-258,4 6-129,-4 0-258,3 6 0,-3-1-129,0 0 129,0 0-258,0-1 0,0 2 0,2-4 258,-2-3-516,3-1 258,1-4 0,2-1-129,5-11-387,0 0-258,-7 14-1290,7-14-2193,-3-9-258,-3-4-258,6 2-258</inkml:trace>
  <inkml:trace contextRef="#ctx0" brushRef="#br0" timeOffset="5137.2937">1071 14866 1935,'0'0'4773,"4"-11"-129,-4 11 0,12-1-1419,5 9-1161,-17-8-387,26 21-516,-12-9-387,7 6-258,-2 2-258,2 2 0,2 2-129,-1-5-129,-1-4 129,0 0-129,1-2-129,-3-3 129,0 0-258,-6-6-258,7 6-774,-20-10-2451,17 12-903,-17-12-129,11 8-516</inkml:trace>
  <inkml:trace contextRef="#ctx0" brushRef="#br0" timeOffset="5681.325">1604 14855 4257,'0'0'4773,"13"4"-258,-13-4-129,11-6-2193,5 6-387,-16 0-645,21-6-387,-9 4-387,2 2 129,-1-2-258,0 2-129,0 0 0,1 0-129,-1 0 0,-2 0-129,1 0-387,-12 0-774,18 7-1935,-18-7-1161,0 0-387,0 0-258,-1 20 0</inkml:trace>
  <inkml:trace contextRef="#ctx0" brushRef="#br0" timeOffset="5928.3391">1632 14970 3999,'-4'12'4902,"4"-12"-258,7-6 0,7 6-2064,-8-10-774,14 9-516,-10-9-258,7 8-387,-6-3-258,3 5-129,-2-1-129,-1 1 0,-11 0-129,20 3-129,-20-3-129,14 7-903,2 2-3354,-16-9-129,14 13-387,-14-13-387</inkml:trace>
  <inkml:trace contextRef="#ctx0" brushRef="#br0" timeOffset="6563.3754">2320 14766 5805,'0'0'4644,"-6"2"129,-1 9-645,-9-4-2709,11 13-129,-13-7-387,8 11-258,-9 0-129,6 6 0,-6 2-258,4-3 0,-1-3-129,-1 5 0,4-4 0,2 0-129,-1-5-129,4-7 0,4-2-387,4-13-774,0 19-1935,0-19-1290,0 0-258,-1-16-387,1 1 129</inkml:trace>
  <inkml:trace contextRef="#ctx0" brushRef="#br0" timeOffset="6844.3915">2085 14806 8127,'-3'-11'4902,"3"11"-258,0 0-387,9 14-2838,-2-2-387,8 10-129,-1 0-258,7 4-258,-2 1-129,2 3-129,-2-1 0,2-1 0,1-2-129,-4 0-129,2 0 0,-4-4-258,4-1-516,-10-14-1032,10 8-2451,-20-15-516,22 15-258,-22-15-258</inkml:trace>
  <inkml:trace contextRef="#ctx0" brushRef="#br0" timeOffset="7204.4121">2605 14768 5934,'9'-10'5031,"-9"10"-387,0 0-258,0 0-2967,2 13 0,-4-1-387,2 10-129,-4 2-516,4 8-129,-2 2-129,0-1 129,1-3-129,1 3-129,0 1 0,0-5-129,0 0-258,0-12-903,5 2-3096,-5-8-129,3 2-516,-3-13-258</inkml:trace>
  <inkml:trace contextRef="#ctx0" brushRef="#br0" timeOffset="7481.4279">2474 14904 9288,'-10'-17'5031,"10"5"-258,0 12-1032,14-5-2451,5 5 0,-7 0-516,7 2-258,-2 1-258,3 5 0,1-3-129,1 3 0,0-3-129,-1-2-258,5 6-774,-12-9-3741,12 3 129,-11-6-387,4-1-774</inkml:trace>
  <inkml:trace contextRef="#ctx0" brushRef="#br0" timeOffset="8600.4918">2929 14784 3483,'0'0'4773,"-7"2"0,7-2-387,-5-20-1806,5 20-387,1-27-1032,10 15 129,-8-8-645,6 4 129,0 1-387,0 4 0,0-2-129,-9 13 0,18-12-258,-18 12 129,23 0-129,-11 0 0,-1 5 0,3 7-129,-1 3 258,0 0-258,-3 3 258,-3 6-258,-5-2 129,-2 2-129,-1 1 129,-7 1-129,-3 1-129,-3-1 129,0-1 0,-4-3 0,2 2 129,-3-2-129,4-3 0,2-3 129,1-4 0,12-12 0,-14 17 0,14-17 129,0 0-129,5 12 0,6-10 0,1 0 129,3 0 0,3 3 129,2-5-129,2 1 0,1 1 129,0-2-129,-2 0 0,3 0 0,-6 0-129,-1 0-258,-3 4-258,-14-4-2064,14 0-2064,-14 0-387,0 0-387,0 0-387</inkml:trace>
  <inkml:trace contextRef="#ctx0" brushRef="#br0" timeOffset="10012.5727">3482 14518 1806,'0'0'4515,"-9"8"-129,9-8 0,0 0-1806,0 0-387,0 0-774,9-4-258,-9 4-516,16-4 0,-5 0-129,4 4 0,-1 0-258,5 0-129,0 0 0,3 0 0,0 0 0,3 0-129,-3 0 129,2 0-129,-2 0 0,-2 0 0,-4 0 0,-3 0 0,-13 0 0,17 3 0,-17-3 0,2 15 0,-2-15 129,-1 19-129,-4-7 0,0 2 0,1 3 0,-1 1 0,3 2 129,0 0-258,2 3 129,0 3 0,0 0 0,0 5-129,0 0 129,4 2-129,-3 3 129,3 1 0,-2-3 0,-1 2 0,-1-2 0,0 0 0,0-2 0,0-4 129,0-5-129,0-2 0,-3 0 0,-1-7 0,1-2 0,3-12 0,-10 16 0,10-16 0,-15 5 0,4-5 0,0 0 0,-5-1 0,0-3 0,-3-3 0,-1 1 129,0 0-129,0 0 0,-1 3 0,5-3 129,-2 4-129,5 0 0,0 2 0,13 0 0,-13 0 0,13 0 0,0 0-258,0 0-258,0 0-1548,11 8-2451,-11-8-258,20 2-387,-20-2-129</inkml:trace>
  <inkml:trace contextRef="#ctx0" brushRef="#br0" timeOffset="10636.6084">3647 14546 2193,'0'0'4515,"0"0"0,0 16-129,0-16-1806,0 35-516,-6-16-258,6 15-774,0-2-258,0 8-387,0 2 129,0 6-387,0-5 129,4 6-129,-1-3-129,1-2 0,-1-5 0,1-3 0,1-7-387,-3-11-516,12 9-2322,-14-27-1290,9 15-387,-9-15-129,0 0-258</inkml:trace>
  <inkml:trace contextRef="#ctx0" brushRef="#br0" timeOffset="13663.7815">4197 14483 2451,'0'0'3483,"0"0"387,0-15-1161,0 15-387,0 0-387,-11 0-258,0 0-387,11 0-258,-17 12-129,10 5-129,-5-2-258,1 7-129,-2 2-129,3 5 0,-4 0 0,5 8-129,1 1 0,2 5-129,4 2 387,2 2-387,2-1 0,8 0 129,2 1-129,1-7 0,2-5 0,1-6-129,1-5-387,-5-12-258,7 7-1419,-19-19-2064,21 5-387,-21-5-129,9-10-387</inkml:trace>
  <inkml:trace contextRef="#ctx0" brushRef="#br0" timeOffset="14767.8447">4465 14694 2322,'15'-5'4515,"-15"5"-129,0 0-387,3-17-1161,-3 17-645,0 0-387,-3 10-645,-10-6-387,6 10-129,-6-3-129,2 10-387,-7 1 0,4 1 0,-4 1 0,2 5-129,2-4 129,-1 2-129,4-2-129,2-6-129,3 0-129,-2-6-258,8 1-258,0-14-1161,0 0-2193,0 0-387,0 0-258,0-17 0</inkml:trace>
  <inkml:trace contextRef="#ctx0" brushRef="#br0" timeOffset="15043.8605">4277 14691 4386,'-2'-16'4773,"2"16"-129,0 0 0,-1-14-2838,1 14 0,6 3-387,6 10-516,-12-13 129,22 24-645,-10-7 0,5 6-258,-3 0 0,5 1 0,-3-3-129,4 3-129,-1 1 129,0-7-129,1 2-258,-4-8-129,4 6-903,-20-18-2967,22 17-387,-22-17 0,20 2-516</inkml:trace>
  <inkml:trace contextRef="#ctx0" brushRef="#br0" timeOffset="15280.874">4700 14703 8514,'-6'-8'4773,"6"8"-129,0 0-387,0 0-3225,0 0-1032,0 0-129,0 0-774,0 0-3354,0 7 129,0-7-645,3 12-129</inkml:trace>
  <inkml:trace contextRef="#ctx0" brushRef="#br0" timeOffset="15467.8847">4719 14806 4902,'2'16'5031,"-2"-3"-129,0-13-258,0 0-1677,2 16-1548,-2-16-258,0 0-387,-1 11-645,1-11-516,1 10-2709,-1-10-1548,0 0-129,0 0-516,0 0-129</inkml:trace>
  <inkml:trace contextRef="#ctx0" brushRef="#br0" timeOffset="17592.0062">5108 14497 2709,'0'0'3741,"0"0"516,0-12-903,0 12-774,0 0-645,0 0-387,0 0-258,0 0-129,-9-7-387,9 7-129,-13 0 0,13 0-258,-21 2-129,9 1-129,-3-2 129,0 3-129,-1-4 0,2 4 0,-1-3-129,2 1 0,13-2 0,-17 5 129,17-5-129,0 0 0,-10 14 0,10-14 0,0 22 0,3-8 0,2 6 0,2 1 0,0 6 129,-2 0-258,4 2 258,1 4-258,-2 1 129,-2 1-129,1 1 129,-4-2-129,2 0 0,0-1 129,-5-1-129,0-8 129,0-3-129,0-6 129,0-4 0,0-11 0,0 12-129,0-12 129,0 0 0,11 0 0,-11 0 0,19 0 129,-7-3-258,1-2 258,0 4-129,0-3 0,1 0 0,-3-2 0,3 6-258,-14 0-774,26-7-3354,-26 7 0,16-7-645,-16 7-129</inkml:trace>
  <inkml:trace contextRef="#ctx0" brushRef="#br0" timeOffset="18208.0415">5497 14647 2322,'4'-24'4515,"-4"24"0,0-22 0,0 22-1806,-19-17-1161,19 17-129,-23-14-258,11 12-387,-8-1-387,5 3 0,-4 5 0,1 7-129,-1 1 0,1 6-129,-1 3 129,6 4-258,5 2 129,3 0-129,5-3 258,4-2-258,9 0 0,6-4 0,3-5 129,4-4-129,-4-5 129,3-5-129,-2 0 129,-2-11-129,-2-6 0,-4 0 129,-2-7-129,-3 0 129,-3-1-258,-3 1 258,-3 2-129,-1 2 258,-1 4-258,1 16 129,-9-16-129,9 16 258,0 0-258,-12 7 129,11 3 0,1 5-129,0 1 129,0 2-129,5 2 129,3 2-258,-3 0 258,3 3-258,-1-1 0,0-3-258,6 4-645,-13-25-2193,15 24-1548,-15-24-129,24 5-258,-24-5-387</inkml:trace>
  <inkml:trace contextRef="#ctx0" brushRef="#br0" timeOffset="18421.0536">5736 14789 6966,'0'0'4902,"0"0"0,13 3-645,-13-3-2193,0 16-903,-4-3-129,4 5-516,-2 1-258,2 5 0,-4-2-258,1-6 0,2 4-516,1-20-903,0 15-3096,0-15 0,0 0-516,5-15-258</inkml:trace>
  <inkml:trace contextRef="#ctx0" brushRef="#br0" timeOffset="18705.0699">5878 14414 9417,'3'-30'4902,"-3"30"-258,2-11-129,-2 11-3354,5 12-258,1 7-129,-2 6-387,1 7 0,-1 2-129,0 5-129,-2 2 0,4 0-129,-3 0 129,-1-5-387,2-4 258,-1-6-387,1 1-387,-4-27-1290,8 22-2580,-8-22-129,0 0-258,11 0-387</inkml:trace>
  <inkml:trace contextRef="#ctx0" brushRef="#br0" timeOffset="19088.0918">5947 14714 6321,'-2'-25'5031,"0"10"-258,2 15-129,0-29-2580,11 25-258,-9-7-774,11 10-258,-13 1-258,25-4-129,-11 4-129,4 3-129,-3 5 0,2 4-258,-1 2 258,-1-1-258,-4 3 258,-1 0-258,-4 2 0,-5-4 129,-1 2-129,-1-3 129,-7-2-129,-6-2 0,0 0 129,-5-2-129,1-3 129,-2 0 129,0-1-129,4-3 0,-1 0 0,6 0 0,11 0 0,-13-1-129,13 1-129,0 0-387,10-2-2064,-10 2-1806,22-8-387,-22 8-129,25-12-645</inkml:trace>
  <inkml:trace contextRef="#ctx0" brushRef="#br0" timeOffset="20004.1442">6192 14404 5934,'-8'14'5031,"8"-14"-387,0 0-129,6-11-2193,9 11-1032,-9-10-129,12 8-387,-6-4-258,7 2-258,-2-2 0,1 1 0,0 0-129,1 3 0,-3-1 0,0 1-129,-5 2 129,2 0 0,-13 0-129,13 9 129,-13-9 0,2 15 0,-2-3-129,-2 3 0,-4 1 129,0 3-129,0-1 0,1 5 0,-2 2 0,1 2 129,5-1-129,-1 2 0,2 1 0,0 1 0,0 1 0,3-1 0,1-1 0,0-1-129,1 0 129,-2-4 0,-2-2 0,0-2-129,-1-6 129,0 0 0,-5-1 0,5-13 0,-20 16 0,4-9 0,-1-4 0,-1 0 0,1-2-129,-1-1 129,3 0 0,1 0 0,3-1-129,11 1-129,0 0-129,-13-18-645,21 18-1806,-8 0-1677,16 0-387,-16 0-387,22-10-129</inkml:trace>
  <inkml:trace contextRef="#ctx0" brushRef="#br0" timeOffset="20221.1565">6495 14879 10191,'21'12'5160,"-21"-12"-387,16 22-129,-16-22-3354,8 30-387,-8-14-387,1 4-258,-1 2-129,-1-3-129,-4 1-258,5-20-1161,-15 26-3354,4-20 129,4 5-645,-6-11-387</inkml:trace>
  <inkml:trace contextRef="#ctx0" brushRef="#br0" timeOffset="32351.8504">3594 15969 2967,'0'0'4386,"0"0"-258,-15-15-1290,15 15-258,0 0-516,0 0-516,0 0-387,0 0-129,0 0-258,18-5-258,-8-3-129,10 5 129,1-1-258,2 0-129,4-1 0,0 0-129,3 0 129,-2 2-129,-2 2 0,-4-1 0,-4 2-258,-5 0-387,0 11-645,-13-11-1161,0 0-1806,-8 14-645,-4-1-129,-5-4-129</inkml:trace>
  <inkml:trace contextRef="#ctx0" brushRef="#br0" timeOffset="32638.8668">3615 16061 7224,'0'0'4902,"-16"0"-258,16 0-1161,0 0-2064,0 0 0,5-10-387,9 10-258,-1-2-258,5 1-258,2 1 0,2 0-129,1 0 0,3 1 0,1 4-129,-3-3 0,2 3-129,-2-3 0,0 3-387,-7-5-1161,5 5-2709,-11-5-516,4 5-129,-15-5-516</inkml:trace>
  <inkml:trace contextRef="#ctx0" brushRef="#br0" timeOffset="36204.0708">4395 15775 2709,'0'0'4644,"-8"2"-129,8-2-258,-17 0-2193,17 10-129,-11-10-645,9 15-129,2-15-387,-12 31-129,4-13-258,5 10 129,-5 1-258,5 5 0,-2 0-129,3 5 0,1 7 0,1-3 129,1 1-258,6-2 129,2-6-129,4-1 0,3-5-258,0-9-516,13 0-1806,-8-15-2064,8 0 0,-7-6-516,7 0-258</inkml:trace>
  <inkml:trace contextRef="#ctx0" brushRef="#br0" timeOffset="36888.1098">4822 15973 1677,'0'0'4644,"0"0"129,0 0-258,8-15-1548,-8 15-1290,0 0-258,-5 16-516,-7-7-387,3 8-258,-9 3 0,3 1-129,-7 1 0,3 9 0,0-2-129,1-2 129,2-2-258,1-5 0,8-1-645,-6-19-774,13 12-2580,0-18-387,0-5-258,0-5-387</inkml:trace>
  <inkml:trace contextRef="#ctx0" brushRef="#br0" timeOffset="37161.1254">4611 15956 5031,'-8'-11'4902,"8"11"-129,0 0-258,-3 7-2451,3-7-645,6 16-258,-6-16-258,24 22-387,-7-10-129,3 3-129,1 0-129,2 1 0,0-1-129,1-1 0,0-1-129,-2-1-129,3 9-516,-11-18-1290,9 14-2451,-10-15-129,7 3-516,-8-5-258</inkml:trace>
  <inkml:trace contextRef="#ctx0" brushRef="#br0" timeOffset="37384.1383">5104 15973 5289,'-1'-15'5160,"1"15"-387,0 0-387,0 0-1419,0 0-2451,0 0-129,0 0-516,0 0-1548,0 0-2451,0 0-387,0 0-258,7 8-258</inkml:trace>
  <inkml:trace contextRef="#ctx0" brushRef="#br0" timeOffset="37564.1486">5144 16070 5547,'0'0'4773,"0"17"-258,0-17-129,0 13-2967,0-13-516,0 0-258,0 0-645,0 0-1032,13 4-2838,-13-4-645,14 0 0,-14 0-516</inkml:trace>
  <inkml:trace contextRef="#ctx0" brushRef="#br0" timeOffset="38240.1872">5659 15725 7353,'0'0'4773,"0"0"-129,0 0-387,-8-9-2967,8 9-258,-13 0-258,13 0-129,-18 1-258,6 2 0,-2-3-129,-3 3-129,1-2 0,-3 2 0,-1-3 0,3 2-129,-1 1 0,3 1 0,1-2 0,3 1 129,11-3-129,-13 11 0,13-11 0,0 18 129,0-7-258,2 1 258,3 5-258,0 1 129,0 4 0,-2 3 0,2-2 0,-3 4 0,-2 2-129,0-3 129,0 1 0,0-3 0,0-4 0,0 2-129,-1-4 129,1 6 0,0-13 0,0 8 0,0-19 0,1 11 0,-1-11 0,13 16 0,-13-16 129,15 0-129,-15 0 129,21 1-129,-9-1 0,2 9 0,-1 2 0,0-10 129,2 11-258,0-10 129,1 12-387,-6-21-1419,8 17-2709,-18-10-129,25 3-387,-25-3-387</inkml:trace>
  <inkml:trace contextRef="#ctx0" brushRef="#br0" timeOffset="38959.2283">5978 15963 3999,'4'-14'4902,"-6"-1"-258,2 15-129,-13-22-2451,13 22-258,-14-16-774,14 16-258,-18-16-258,18 16 0,-20-11-387,10 10 129,-3 1 0,0 0-129,0 7 0,-2 2 129,2 3-258,0 4 129,4 0 0,3 3-129,3 0 129,3-2-129,0 0 0,9 0 0,1-1 0,4-4 0,1-1 0,-1-4 0,0-1 0,2-6 129,-2 0-129,2-3 0,-3-5 0,1-2 0,-3-4 0,-2 2 0,-1-5 0,-2 0 0,-2 2 0,-2 1 129,-2 0-129,0 3 0,0 11 129,0-16-129,0 16 0,0 0 129,0 0-129,-2 11 129,2 2-258,0 3 258,2 4-129,3-3 0,0 4 129,2 0-129,-2 0 0,3-2 0,-1-2 0,0-4-129,3-1-258,-10-12-645,20 21-3096,-20-21-387,20 0-516,-20 0-516</inkml:trace>
  <inkml:trace contextRef="#ctx0" brushRef="#br0" timeOffset="39257.2453">6274 15872 9288,'10'-13'4902,"-10"13"-129,0 0-387,0 0-3354,7 16-258,-7-16-129,1 23-387,0-3 0,0 2-129,0 0 0,-1 2 0,2 0-129,-1-2 0,-1 0 0,1-3 0,1-2-258,0-7-258,3 13-1032,-5-23-2967,0 0-129,0 0-516,0 0-129</inkml:trace>
  <inkml:trace contextRef="#ctx0" brushRef="#br0" timeOffset="39513.2599">6173 15979 7998,'0'0'4902,"0"0"-129,0 0-129,0 0-3354,22-1-258,-6-6-129,10 6-387,-3-3-129,4 1-129,-4 1 0,1 0-258,-3 0-129,-1-1-516,5 3-1161,-13 0-2709,6 0-258,-6 0-387,3 0-387</inkml:trace>
  <inkml:trace contextRef="#ctx0" brushRef="#br0" timeOffset="40071.2919">6631 15745 11481,'-7'-23'5289,"7"23"-645,0-28-903,0 28-2838,2-19-129,-2 19-258,19-12-129,-6 11-258,-2 0 129,3 1-129,-4 1 0,1 7 0,-1 5-129,-1 2 0,-4 2 0,-1 4 0,-3-1-129,-1 1 129,0 4-258,-6-5 129,-1 2-129,-4-4 129,0 1-129,-2-3 0,-1 2 129,1-5-129,0-1 129,3-1 129,0 0 0,10-11 0,-10 17 0,10-17 0,0 0 129,1 14 0,-1-14 0,19 9 0,-9-8 129,4 1-129,-2-2 0,2 2 0,-3 1-129,4-1-129,-1 1-258,-14-3-903,30 0-3483,-30 0-129,25 0-129,-25 0-645</inkml:trace>
  <inkml:trace contextRef="#ctx0" brushRef="#br0" timeOffset="40276.3036">6896 16034 5934,'7'12'5289,"0"5"-387,2 6-129,-9-23-2193,16 26-1032,-14-7-645,7 2-258,-5 1-258,2-1-387,0 0-645,-6-21-3999,0 22 0,0-22-387,0 0-516</inkml:trace>
  <inkml:trace contextRef="#ctx0" brushRef="#br0" timeOffset="40848.3364">7062 15580 7611,'0'-13'4773,"0"13"0,0 0-516,-4-12-2838,7 19-387,-3-7-129,2 29-258,-2-9-258,1 13 0,0-2-129,3 6-129,-2 2 0,2 0 0,-1-6-129,2-3 0,-1-3-129,1-9-129,1 1-129,-6-19-516,15 17-1161,-15-17-2322,0 0-387,5-11-258,-5 11-387</inkml:trace>
  <inkml:trace contextRef="#ctx0" brushRef="#br0" timeOffset="41184.3556">7138 15822 6321,'0'-16'5031,"1"-3"-129,-1 19-387,5-19-2322,9 19-774,-14 0-129,23-4-645,-10 4-129,5 5-258,-2 1-129,1 1 0,-1 4-129,-2 1 0,-1 1 0,-5-2 0,-2 1 0,-5 0 0,-1 2 0,-4 0 0,-7 1 0,-3-2 0,-2 0 0,-3-1 0,1-4 0,2 0 0,-1-2 0,6-1 0,11-5 129,-14 0-129,14 0-129,0 0 0,5-10-258,0-3-645,14 12-3225,-10-11-387,4 10-387,-4-9-516</inkml:trace>
  <inkml:trace contextRef="#ctx0" brushRef="#br0" timeOffset="61048.4918">6814 14714 3870,'0'11'4644,"0"-11"0,0 0-258,0 0-2064,0 0-129,0 0-516,0 0-387,0 0-516,8 7-258,-8-7-129,10 11-258,-10-11-129,7 15-258,-1-5-258,-6-10-1161,10 16-2709,-10-16-258,11 13-387,-11-13-258</inkml:trace>
  <inkml:trace contextRef="#ctx0" brushRef="#br0" timeOffset="61283.5052">7002 14750 3870,'0'0'4515,"0"0"-387,0 0 129,0 0-1935,0 0-1677,0 0 0,0 0-129,15 0-258,-15 0 0,0 0 0,11 11-258,-11-11-258,13 17-1032,-13-17-2709,0 0-258,15 12-129,-15-12-387</inkml:trace>
  <inkml:trace contextRef="#ctx0" brushRef="#br0" timeOffset="61500.5176">7193 14752 7998,'12'0'4773,"-12"0"-258,12 7-258,-12-7-3096,0 0-387,4 14-129,-4-14 0,13 16-387,-13-16-258,12 16-387,-12-16-1677,0 0-2451,13 9 0,-13-9-387,12 0-258</inkml:trace>
  <inkml:trace contextRef="#ctx0" brushRef="#br0" timeOffset="62808.5925">7473 14204 1,'0'0'3611,"0"-12"517,0 12-516,0-12-645,0 12-387,0 0-516,22 4-516,-22-4-129,23 28-516,-11-3-129,8 13 0,0 2-258,3 9 0,-4 5-387,-1 0 0,-4 3 0,-4 1 0,-6-5-129,-4-2-258,-10 2-129,-6-9-516,1 5-129,-9-19-2064,8 4-1290,-3-12-516,10-2-258,9-20 129</inkml:trace>
  <inkml:trace contextRef="#ctx0" brushRef="#br0" timeOffset="72011.1188">7655 15630 903,'0'0'3999,"0"0"387,11-2-516,-11 2-1032,0 0-387,0 0-903,4 14-387,-4-14-129,0 24-387,0-11-129,0 6-129,0 2-129,0 1-129,0-2 0,0 1-129,2-1 0,-1 1 0,-1-1 0,0-1-129,1-5-129,-1-3-258,0 3-516,0-14-1935,0 0-1290,-10 11-516,10-11-258,0 0 387</inkml:trace>
  <inkml:trace contextRef="#ctx0" brushRef="#br0" timeOffset="72329.137">7559 15790 5031,'-9'-12'4773,"9"12"-129,0 0-129,0-14-2580,0 14-645,9 0-258,6 0-258,-3 0 0,7 0-258,2 0-129,3 0-129,4-3-129,1 3 0,3 0 0,-4 0-258,1 3-387,-6-6-1290,1 5-2580,-10-1-387,3 5-387,-17-6-258</inkml:trace>
  <inkml:trace contextRef="#ctx0" brushRef="#br0" timeOffset="73447.201">8029 15676 2709,'-3'-13'4644,"1"1"-129,2 12-258,0-11-1806,0-6-774,0 17-516,0-15-129,0 15-387,8-14 0,-8 14-129,16-10 0,-16 10-129,18-4-129,-6 4-129,-12 0 0,21 8 0,-9-1-129,-2 2 0,1 0 0,-2 3 0,-1 4 0,-2 0 0,-2-3-129,-3 4 129,-1 1 0,0 1-129,-6 1 129,-2-3-129,-3 2 0,0-2 0,-1 1 0,-3 0 0,3 0-129,-2-1 258,2 0-258,1 1 258,1-3-129,2 0 129,2-3 129,1 0-129,5-12 0,-1 13 258,1-13-258,0 0 258,8 6-129,-8-6 129,20 0-129,-8-1 129,0-1-129,2-1 0,1 2 0,1 0 0,-1-1-258,1 2 129,-1 0-258,-2 0-258,4 8-903,-17-8-3096,19 1-387,-19-1-129,12 0-258</inkml:trace>
  <inkml:trace contextRef="#ctx0" brushRef="#br0" timeOffset="74500.2611">8361 15522 3612,'11'11'5031,"-11"-11"-516,13 0 0,-13 0-2322,12 0-774,3 0-258,-15 0-516,19-3-258,-19 3 0,21-2-258,-21 2 129,21 0-129,-21 0 129,19 5-129,-19-5-129,16 9 129,-16-9-129,11 12 129,-11-12-129,0 0 129,4 12-129,-4-12 129,0 0-129,0 0 129,-3 11-129,3-11 129,0 0-129,-12 7 129,12-7-129,0 0 0,-9 14 129,9-14-129,-1 15 0,1-3 0,0 3 0,0 2 0,0 4 0,0 3 0,0 6-129,0-1 129,1 4 0,0 1 0,3 0-129,-4-3 129,2-1 0,0-3 0,1-1-129,-3-2 0,0-5 0,0-5-129,0 3-258,0-17 258,-11 20 0,11-20 0,-14 12 0,14-12 129,-20 4 0,10-4 129,-2 0 0,12 0 0,-18-1 129,18 1-129,-18-10 0,18 10 0,0 0-129,-12-14-129,12 14-645,0 0-3354,0 0-258,0 0-258,0 0-258</inkml:trace>
  <inkml:trace contextRef="#ctx0" brushRef="#br0" timeOffset="76240.3607">8770 15998 7224,'13'2'4644,"-13"-2"-258,0 0-1290,0 0-1935,12 12-258,-12-12-258,0 15-387,0-15 0,0 17 0,0-17-129,-10 19 0,10-19 129,-15 18-129,15-18-129,-15 18 0,15-18 0,-16 12-129,11 1-129,5-13-387,-5 12-1548,5-12-2064,0 0-387,-7-12-258,7 12 0</inkml:trace>
  <inkml:trace contextRef="#ctx0" brushRef="#br0" timeOffset="76752.39">9000 15963 4773,'0'0'4644,"12"3"0,-12-3-516,0 0-2709,0 0-258,14 8-387,-14-8-129,0 0-387,0 0 0,15 7-129,-15-7-258,0 0-129,13 11-645,-13-11-2064,0 0-1419,0 0-387,0 0-258</inkml:trace>
  <inkml:trace contextRef="#ctx0" brushRef="#br0" timeOffset="77051.4071">9170 15971 516,'11'0'4128,"2"8"129,-13-8-1032,14 7-645,-14-7-387,0 0-645,0 0-645,12 12-258,-12-12-129,0 0-258,0 0 0,0 0-258,12 12-387,-12-12-2709,0 0-1161,0 0-387,0 0-129</inkml:trace>
  <inkml:trace contextRef="#ctx0" brushRef="#br0" timeOffset="77308.4218">9374 15961 4128,'13'0'4515,"-13"0"0,0 0-387,0 0-2709,0 0-774,9 5-129,-9-5-129,0 0-387,10 14-2193,-10-14-1935,0 0-387,0 0-129,0 0-128</inkml:trace>
  <inkml:trace contextRef="#ctx0" brushRef="#br0" timeOffset="78171.4712">9592 15429 6063,'0'0'5160,"10"9"-129,-10-9-387,14 19-2709,-14-19-774,20 22-129,-12-8-258,8 9-387,-8-1 0,5 11-258,-3 1 0,-3 11 0,-1 0-129,-2 4 129,-4 1-129,0 1 0,-1-3 0,-8-7 0,0-2-129,-3-9-129,3-6-258,-8-11-774,14 0-3483,-9-10-129,12-3-516,-16 0-258</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0:59:42.5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0,'0'0'0</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16:44.548"/>
    </inkml:context>
    <inkml:brush xml:id="br0">
      <inkml:brushProperty name="width" value="0.05292" units="cm"/>
      <inkml:brushProperty name="height" value="0.05292" units="cm"/>
      <inkml:brushProperty name="color" value="#002060"/>
    </inkml:brush>
  </inkml:definitions>
  <inkml:trace contextRef="#ctx0" brushRef="#br0">19454 12470 1935,'0'-12'3741,"0"12"387,0 0-774,0 0-645,-9-9-645,-4 1-258,13 8-516,-13-3-129,13 3-387,-18 0-129,18 0-129,-21 0 0,21 0-258,-24 1 0,13 3 0,-4 1-258,1 2 129,1 0 0,0 3 0,-2 1-129,5 2 0,-2 2 129,1 3-129,-1 1 0,2 2 129,-1 3-129,2 3 129,2-3-129,3 0 0,0 1 129,4-4 0,0 1-129,10-3 129,0-6 0,8-2 129,-1-1-129,8-4 0,1-5 0,2-1 129,-1 0-129,3-7 0,-3 1 0,0-2 0,-4-1 0,-2 1-129,-4 0 0,-2-1-258,-5 7-258,-10 2-774,19-5-3354,-19 5 129,0 0-387,0 0-387</inkml:trace>
  <inkml:trace contextRef="#ctx0" brushRef="#br0" timeOffset="1264.0722">20591 12170 3999,'0'0'4386,"14"-8"129,-14 8-258,15 8-2322,-15-8-516,10 19 0,-9-7-645,7 10-129,-6 2-129,5 5-129,-5 2 129,2 3-387,-4 0 258,1 1-258,-1 1 129,2-2-129,-2-3-129,1-1 129,0-6-129,1 0 0,1-8 0,0-1 129,-3-15-258,7 12 129,-7-12 0,0 0 0,5-7 0,-5-4 0,0 11 0,0-24-129,-2 10 129,-4 2 0,-1-4 129,-3 4-129,10 12 0,-23-18 0,10 8 0,-2 6 0,-1 0 0,-1 1 0,1 3 0,-1 0 0,0 0 0,1 3 0,0 3 129,0 1-129,0 3 0,3 2 129,-1 0-129,3 2 129,2 1-129,3 2 0,2 1 0,4 1 129,0-3 0,4 2 0,3-2 129,5-3-129,2-6 129,0 2 0,5-4-129,1-3 129,1-2 0,4 0-129,0-4 129,4-1-129,-4-1-129,0-1 129,-1-2-129,-3 4 0,-4-3 0,-2 2-129,-15 6-258,15-3-516,-15 3-3612,0 0-387,7 14-129,-7-14-516</inkml:trace>
  <inkml:trace contextRef="#ctx0" brushRef="#br0" timeOffset="2755.1576">22189 16795 2709,'0'0'2838,"0"0"129,0 0-516,0 0-129,0 0-258,-7-4-387,7 4-516,0 0-258,-15-10-258,3 6-258,12 4 129,-20-3-129,20 3-129,-25 0 0,11 0 129,0 5-129,-2 2-129,3-3 0,-2 0 0,2 8 0,1 1 0,0-1-129,3 1 129,1 5-129,0 1 0,2 3 0,1 1 0,3 0 129,2 3-129,0-2 129,1 5 0,7-4 0,4-1 0,2-5 0,5 0 0,0-9 0,5-3 0,1-3 0,4-3 0,0-1 129,-1-8-258,-2-1 129,1 0-258,-2 4-516,-10-10-2838,6 10-1290,-12-7-774,-9 12 0</inkml:trace>
  <inkml:trace contextRef="#ctx0" brushRef="#br0" timeOffset="3603.2061">23090 16436 1419,'13'-3'4257,"-13"3"516,0 0-516,0 0-2967,-3 12-258,3-12 0,-3 27-258,-1-8-129,4 13 129,0 2-258,2 6 129,0 1-129,6 5-129,-3 3-258,1 4 0,0-6 0,0-6-129,0-8 129,-3 4-129,0-9 0,-2-5 0,-1-6-129,2-5 0,-2 0-258,0-12-774,5 13-3225,-5-13-774,0 0 0,0 0-387</inkml:trace>
  <inkml:trace contextRef="#ctx0" brushRef="#br0" timeOffset="4208.2406">23136 16772 2709,'0'0'2580,"-12"-7"258,2-5-258,10 12-387,-19-8-516,19 8-258,-20-7-258,20 7-258,-27-2-129,12 2-129,-5 0-129,2 6 0,-3-4 0,3 8 0,-3 1-129,3 3-129,-2 1-129,4-3 129,1 5-129,2 4 0,0-1 0,7-3 0,2 2 0,4 0 129,0 1-129,7 7 129,5-5 0,5 1 0,1-5 0,6 3 0,0-9-129,2-2 0,-1-1 0,0-6 0,1-3 0,0-3 0,1-4-129,-3-1 0,2 0 0,-3-8-129,2 7-258,-5-6-774,12 10-3612,-18-7-516,4 8-258,-18 4-387</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01:50.339"/>
    </inkml:context>
    <inkml:brush xml:id="br0">
      <inkml:brushProperty name="width" value="0.05292" units="cm"/>
      <inkml:brushProperty name="height" value="0.05292" units="cm"/>
      <inkml:brushProperty name="color" value="#002060"/>
    </inkml:brush>
  </inkml:definitions>
  <inkml:trace contextRef="#ctx0" brushRef="#br0">3785 5556 258,'0'0'3612,"-12"-4"-129,12 4-645,0 0-516,0 0-258,-12-2-516,12 2-258,0 0-258,-16-3-258,16 3-258,-11 0 0,11 0 0,-11 9-258,11-9 129,-10 12-129,10-12 129,-12 18-258,12-18 0,-7 21 0,5-10-129,-2 2 129,4 0 0,0-13-129,0 23 0,0-23 0,3 17 129,-3-17-129,11 12 0,-11-12 0,19 6 0,-8-1 0,0-5 0,-11 0 0,24 0 0,-14-5 129,-10 5-129,19-14 0,-19 14 0,18-21 0,-14 7 0,2 3 0,-6-4 0,0 1 0,0 1 0,-4 1 0,-2-2 0,6 14 0,-20-12 0,8 11 0,0 1 0,1 5-129,-1 0-516,8 12-3354,-5-7-129,5 2-645,4-12-258</inkml:trace>
  <inkml:trace contextRef="#ctx0" brushRef="#br0" timeOffset="1036.0592">5000 5484 2709,'12'-7'4515,"-12"7"129,8-14-516,-8 14-1419,0 0-903,0 0-387,0 0-516,0 0-516,-4 7 129,-3 5-258,-3 1 0,0 5-258,-5 4 129,1 3-129,-1 3 0,-2-2 0,-2 1 0,2-2 0,-1-1 0,3-2 0,1-5 0,4-4-129,0-2 0,10-11 0,-8 17-387,8-17-645,0 0-2451,0 0-1032,0-8-129,0 8-129</inkml:trace>
  <inkml:trace contextRef="#ctx0" brushRef="#br0" timeOffset="1328.076">4784 5516 6321,'0'0'4773,"0"0"0,14-3-387,-14 3-2580,19 3-387,-19-3-516,28 24-258,-13-10-258,4 6 0,2 0-129,-1 3-129,3-2-129,0 1 129,-1-3-129,-1 1 0,-1-1 0,0-4-129,-2-2-129,-3-6-129,2 7-1290,-17-14-2838,17 7-258,-17-7-387,11-8-258</inkml:trace>
  <inkml:trace contextRef="#ctx0" brushRef="#br0" timeOffset="1585.0907">5246 5501 6837,'0'-14'4644,"0"14"-129,0 0-387,0 0-3354,4-13 0,-4 13-387,0 0-1290,6 10-2580,-6-10-774,3 18-258,-1-7-258</inkml:trace>
  <inkml:trace contextRef="#ctx0" brushRef="#br0" timeOffset="1780.1018">5289 5648 4902,'0'11'5031,"0"5"-516,0-16 129,-2 15-2967,2-15-129,0 0-645,0 0-387,0 0-516,0 17-903,0-17-3225,0 0-516,0 0-129,10 4-516</inkml:trace>
  <inkml:trace contextRef="#ctx0" brushRef="#br0" timeOffset="2892.1654">5883 5363 4386,'0'0'4515,"0"0"0,0 0-516,0 0-2193,0 0-387,0 0-516,-10 0-129,10 0-258,-18-2-258,8 2 0,-4 0-129,0 0 0,0 0 0,0 0-129,1 0 129,0 0-129,2 0 0,11 0 129,-15 2-129,15-2 0,0 0 129,-11 10-129,11-10 129,0 19 0,0-7-129,0 5 258,4 3-129,2 4-129,0 1 258,-1 4-258,0 2 0,0 2 0,0 1 0,-2-3 0,2 0 0,-4 2 0,0-3-129,-1-2 129,0-3 0,0-4 0,0-2 0,0-4 0,1-4 0,-1-11 0,5 13 0,-5-13 0,13 0 0,-13 0 0,22 0 0,-9-3 0,2-1 129,1 1-129,0-2 129,-2 0-129,2 5 0,-1-2-129,1-1 0,-4-1-645,9 4-1161,-10 0-2580,5 0-129,-16 0-387,23-9-258</inkml:trace>
  <inkml:trace contextRef="#ctx0" brushRef="#br0" timeOffset="3516.2011">6338 5482 3354,'0'-10'4773,"-11"5"-387,0 5-129,-8-7-2451,19 7-129,-32 0-645,17 6-258,-5-2-129,1 5-387,-1-1 129,5 4-258,-3 5 129,4 0-129,5 2 0,2 3 129,3 1-129,4-2 129,0 0-129,11-1-129,2-8 129,4-1-129,1-4 129,2-4-129,-1-3 0,2-5 0,-3-7 129,-1-3-129,-3 1 0,-3-7 0,-3-2 0,0 0 0,-5 1 129,-1 0 0,-2 3-258,0 2 258,0 3-129,0 14 0,-5-15 0,5 15 0,0 0 129,-1 9-258,1 6 258,1 2-129,4 4 129,0 6-129,3 0 0,1-3 0,-1-2 0,0 1-129,3 1-258,-3-13-903,10 3-3225,-18-14-129,20 12-258,-20-12-516</inkml:trace>
  <inkml:trace contextRef="#ctx0" brushRef="#br0" timeOffset="3741.214">6551 5673 5934,'21'15'5031,"-17"-4"-387,-1 4-387,-3-1-2967,6 8-129,-6-1-516,4 0-258,-4 0-258,0-3-129,2-1-258,-2-17-1032,5 14-3096,-5-14-129,0 0-258,0 0-387</inkml:trace>
  <inkml:trace contextRef="#ctx0" brushRef="#br0" timeOffset="4037.2309">6694 5388 7482,'9'-17'5031,"-9"17"-387,14 2-258,-14-2-3096,0 26-387,0-6 0,0 7-645,0 5 129,3 3-258,-3-3 0,1 4 0,2-3 0,0-4-129,2-1-129,-1-7-387,7 4-1032,-11-25-2838,8 19-516,-8-19-129,11 2-258</inkml:trace>
  <inkml:trace contextRef="#ctx0" brushRef="#br0" timeOffset="4432.2535">6775 5607 7740,'0'-10'5160,"6"-2"-387,-6 12-258,18-9-3225,-18 9-129,23-5-516,-9 5-258,2 0-129,-1 3-129,0 7-129,-1-3 0,-1 5 0,-2-1-129,-5 4 0,-4 0-129,-2-3 129,0 5-129,-11-1 0,-2 2 0,-5-4-129,-1 1 258,-1-5 0,2 1 129,0-2 0,-1-5 129,6-2 0,-1-2 0,14 0 129,-18-2 0,18 2-129,0 0 0,-6-15-129,6 15-129,0-13-645,12 12-3483,-12 1-387,15-8-387,-15 8-387</inkml:trace>
  <inkml:trace contextRef="#ctx0" brushRef="#br0" timeOffset="5092.2913">6958 5338 6450,'12'0'5031,"-12"0"-387,28-1-258,-16-5-2967,10 6-516,-6 0-129,5 0-258,-5 0-258,1 0 129,-3 0-258,-3 0 0,1 0-129,-12 0 0,15 0 0,-15 0 0,0 0 129,13 1-129,-13-1 0,0 0 0,0 0 0,2 14 0,-2-14 0,0 20 0,0-7 0,0 3 0,-1 1 0,0 4 0,1-1 0,0 5-129,-1 0 258,1 0-258,0 6 129,0-2-129,0-2 129,0 1-129,0-1 129,0-2-129,-2-2 129,-1-3-258,0-3 258,-1-1 0,-2 0 0,-1-4 0,7-12 0,-19 17 0,8-13 0,-2-1 0,1-1 258,-2-2-258,3 0 129,0 0-129,11 0 0,-18-4 0,18 4 0,-10 0-129,10 0-258,0 0-1032,0 0-2967,0 0-516,0 0-129,0 0-258</inkml:trace>
  <inkml:trace contextRef="#ctx0" brushRef="#br0" timeOffset="8180.4679">7975 5521 1161,'0'0'4128,"0"-8"0,0 8-516,0 0-1161,3-14-387,-3 14-516,0 0-387,14 0-387,-14 0-258,8 9 129,-8-9-387,7 25 129,-3-8-129,3 4 0,-3-1-129,4 3 129,-1-5-129,0 0 0,1-5 0,4-5-129,-12-8 129,22 0-129,-9-5 129,0-8-129,2-3 258,0-4-258,-2 0 129,0 0-129,-3 4 0,-1 2 0,-4 2 0,-5 12 129,0 0-129,0 0 0,0 12 0,-6 10 0,-4 7 0,0 7 0,-2 7 0,0 4 0,0 4-129,2-1 129,1-1 0,3-6 0,2-1 0,2-9 0,1-6 0,1-8 0,0-4 0,0-15 0,0 14-129,0-14-129,0 0-129,6-7-387,7 7-1419,-11-12-2193,6-2-516,-1-4-387,6-3 258</inkml:trace>
  <inkml:trace contextRef="#ctx0" brushRef="#br0" timeOffset="8709.4982">8456 5495 6450,'9'-11'4773,"-9"11"-129,0 0-387,0 0-3096,0 0-387,0 7-516,0-7-516,4 22-1290,-4-22-2451,0 23-516,0-23-258,3 23-258</inkml:trace>
  <inkml:trace contextRef="#ctx0" brushRef="#br0" timeOffset="8923.5104">8491 5667 774,'0'15'4515,"0"-5"387,0-10-387,0 0-1806,0 12-903,0-12-387,0 0-645,0 0-258,0 0-387,0 0 0,0 0-258,-2 12-387,2-12-516,0 0-3225,4 10-258,-4-10-258,0 0-258</inkml:trace>
  <inkml:trace contextRef="#ctx0" brushRef="#br0" timeOffset="10152.5807">9123 5372 1677,'0'0'4128,"0"0"0,0 0-903,-14-11-903,14 11-387,-14 0-387,14 0-387,-14 0-387,14 0 0,-17 2-129,17-2-258,-20 3-129,20-3-129,-18 6 129,18-6-129,-15 3 0,15-3 0,-12 3 0,12-3 129,0 0-129,-14 7 0,14-7 129,-2 11-129,2-11-129,-2 21 0,2-6 0,0 3 0,2 2 0,0 6-129,1 1 258,1 2-258,-2-2 129,-1 4 0,0 0 0,-1-1 0,0 1 0,0-2 0,-2-2-258,-2-3 258,-1 0 0,1-5 0,2-2-129,-2-5 129,4-12 0,-1 13 0,1-13 0,0 0 0,7 3 0,-7-3 0,18-1 0,-6-4 129,2 1-129,0 3 258,3-1-258,0 2 0,-1 0 0,0 0 0,1 0 0,-4 2 0,1 3-258,-14-5-129,25 10-1161,-25-10-2967,10 0-258,-10 0-387,5-10-387</inkml:trace>
  <inkml:trace contextRef="#ctx0" brushRef="#br0" timeOffset="15339.8774">9985 5687 3354,'8'14'4644,"-8"-14"-129,1 19-129,-1-19-3225,0 30 129,0-14-387,0 4-387,0 0-129,0 2-129,0 0-129,0-1-129,0-3-258,-2-7-645,2 4-2193,0-15-1419,-2 12-129,2-12-387</inkml:trace>
  <inkml:trace contextRef="#ctx0" brushRef="#br0" timeOffset="17151.9811">10655 5278 1935,'0'0'4902,"-13"2"0,13-2-516,0 0-1806,0 0-645,0 0-258,0 0-645,9 0-387,-9 0 0,20-6-258,-20 6 0,25-7-258,-14 1 129,2 5-129,-1 0-129,-12 1 129,20 0-129,-20 0 0,15 0 129,-15 0-129,0 0-129,13 10 258,-13-10-129,0 0 0,5 15 0,-5-15 0,0 16 0,-2-3 0,-1 1 0,1 1 0,-4 2 0,4 3-258,0 0 258,1 2-129,1 5 129,0-2-129,0 5 129,1-1-258,3 3 387,0-2-129,1 3-129,-1-2 129,1 0 0,-1 0 0,1-5-129,-2-1 129,1 0 0,1-5-129,-3-1 129,2-1 0,-1-6 0,-3-12 0,2 17-129,-2-17 129,0 11-129,0-11 129,-16 7-129,2-4 129,2 0 0,-4-2 0,-2-1 0,4 1 0,0-1 0,2 0 129,12 0-129,-15 0 0,15 0 0,0 0-258,0 0-1677,0 0-2709,13-12-258,-13 12-258,16-13-516</inkml:trace>
  <inkml:trace contextRef="#ctx0" brushRef="#br0" timeOffset="19224.0995">3800 5920 3483,'0'0'3999,"0"0"-1032,0 0-387,0 0-516,0 0-645,0 0-387,-2 16-387,2-16 129,-4 25-258,1-11 0,3 3-129,-1 2 0,1 3 0,0 2-258,0 5 258,0-2 0,0 5-129,0 1 129,0 4-258,0 0 129,3 2-129,-2-1 129,1-1-258,2 2 258,-1 1-258,-1 1-129,1-3 258,-1-1-258,1 0 129,-1 1 0,3 1 0,-3-3 0,-1 4-129,0-1 129,0 0 129,-1 2 0,0-1-129,0 0 129,-2-1 0,0 0 0,-2-3 0,1 3 0,3-4-129,-4 0 0,3-4 258,-3 4-258,3-2 0,-1 1 0,2-4 0,-1-2 129,-4 0-129,5 1 0,-2-1 0,2-3 0,-1 0 0,1-4 0,-2-1-129,2-2 129,0 1 0,0-4 0,2-3 0,-2 3-258,0-15 516,5 21-258,-2-9 0,-3-12 0,1 17 0,-1-17 0,1 17 0,-1-17-387,0 13 0,0-13-516,0 0-1548,0 0-1806,0 0-516,0 0 129,0 0-387</inkml:trace>
  <inkml:trace contextRef="#ctx0" brushRef="#br0" timeOffset="19796.1322">3662 7536 6837,'2'-12'4644,"-2"12"-129,0 0-129,0 0-2838,15 9-516,-15-9-387,12 27-129,-7-9 0,4 6-129,-1-3-129,-1 3 0,0 0-258,0 2 129,3-5 129,-1 4-129,-1-7 129,1 2-258,-2-4 129,0-1-129,-7-15 258,16 18-258,-16-18 0,13 6 129,-13-6-129,17-3 129,-17 3-129,20-23 129,-8 6-129,0 1 129,-2-4-129,2-2 129,-3 1-129,1-2 0,0 6 0,-3 0-258,3 5-387,-9-6-2193,-1 18-1548,13-13-645,-13 13-129,0 0-516</inkml:trace>
  <inkml:trace contextRef="#ctx0" brushRef="#br0" timeOffset="21160.2103">4972 6861 3483,'6'12'4902,"-6"-12"-258,0 0 0,0 0-2580,0 20-258,-12-15-258,8 14-645,-8 0 129,0 5-645,-6 0 129,2 5-258,-5-3 129,1 1-387,-1-2 258,1-1-258,2-1 0,0-4 0,6-1-129,0-3 129,4-3-129,8-12-129,-10 18 0,10-18-258,0 0-387,0 0-774,0 0-2709,0 0-258,-6-16-387,2 2-258</inkml:trace>
  <inkml:trace contextRef="#ctx0" brushRef="#br0" timeOffset="21456.2272">4674 6892 5289,'12'0'5160,"-12"0"-387,18 17-258,-18-17-2709,29 30-129,-15-16-129,13 11-774,-6-7 0,5 7-387,-3-6 0,0 5-258,-3 0 129,0-3-129,-2 2-129,-4-2-129,1-3 0,-3-2 0,2 1-387,-4-10-129,7 6-1290,-17-13-2580,23 8-387,-23-8-258,25-5-258</inkml:trace>
  <inkml:trace contextRef="#ctx0" brushRef="#br0" timeOffset="21748.244">5142 7040 8385,'11'-5'4902,"1"2"-258,-12 3-516,22-9-2967,-22 9-387,28-7 0,-12 4-645,3 3 0,1-2 0,-1 2-258,-4 0-258,-3-3-1032,6 3-2322,-18 0-903,14 0-129,-14 0-387</inkml:trace>
  <inkml:trace contextRef="#ctx0" brushRef="#br0" timeOffset="22011.2589">5148 7093 4773,'-6'16'5160,"6"-16"-516,6 8 129,11 0-2967,-6-8 0,14 0-516,-6 0-387,6 0-258,-2-1-387,0 1 0,-4 0-129,-4 0-129,-3 2-258,-12-2-387,24 16-2193,-24-16-1806,0 0-129,9 12-387,-9-12-387</inkml:trace>
  <inkml:trace contextRef="#ctx0" brushRef="#br0" timeOffset="22972.3139">5984 6865 3870,'0'0'4515,"0"0"129,5-19-1548,-5 19-1032,0 0-129,0 0-645,-7 0-129,7 0-516,-16 23-258,4-5 129,-1 2-258,0 2 129,-2 2-129,1 2-129,-3 1 129,4 1-129,-3-5 129,3-1-258,3-4 129,-1-1-129,4-2 0,7-15-129,-7 20 0,7-20-129,0 10-387,0-10-516,0 0-1806,7 2-1548,-7-2-258,4-8-258,-4 8-129</inkml:trace>
  <inkml:trace contextRef="#ctx0" brushRef="#br0" timeOffset="23289.3321">5758 6834 5805,'0'0'5031,"0"0"-258,0 0-258,18 15-2709,-18-15-516,30 29-258,-16-12-129,9 7-258,-2-4-258,0 4 0,1-5 0,-2 4-258,-5-6 258,3-2-387,-5-1 129,1-2-129,-4-1 0,-10-11-258,20 18-129,-20-18-516,19 18-2064,-19-18-1677,14 5-516,-14-5 0,12 0-516</inkml:trace>
  <inkml:trace contextRef="#ctx0" brushRef="#br0" timeOffset="23673.3541">6253 6839 7611,'7'-12'4902,"-7"12"-129,0 0-903,0 0-2451,0 14-387,-2-2-387,2 8-129,0-1-258,0 5 0,0 1 129,0 4-129,0-2-129,0 0 0,0-4 129,2-1-258,1-3 0,-1-4-387,4-1-516,-6-14-1806,0 0-1935,0 0-129,0 0-645,0 0 129</inkml:trace>
  <inkml:trace contextRef="#ctx0" brushRef="#br0" timeOffset="23921.3682">6104 6989 5934,'-13'-2'5160,"13"2"-516,0 0 0,6-5-2967,14 5-387,-6 0-387,12 0-129,-3 0-258,6 0-129,-1 0-258,-1 0 0,1 0-129,-6 0-258,4 0-1032,-12 0-3483,3 0 129,-6 0-645,-11 0-258</inkml:trace>
  <inkml:trace contextRef="#ctx0" brushRef="#br0" timeOffset="24580.4059">6513 6803 7482,'11'-5'5289,"-11"5"-516,0 0-129,0 5-3483,4 7-387,-3 0 0,6 7-129,-3 0-387,1 3 0,1-2-129,5 1 129,-3-1-258,3-3 129,1-4-129,0-5 129,1-3-129,4-4 0,-1-1 0,-1-5 0,0-7 0,0-2-129,1-3 129,-3 0 0,-2-3 0,0 1-129,-3 2 258,-3 2-129,-5 15 0,1-16 129,-1 16-129,0 0 0,-8 0 0,8 0 0,-15 21 0,8 0 129,0 6 0,-2 5-129,-1 5 258,1 6-258,0 3 129,2 2 0,-1-2 0,2-4-129,2-4 0,0-4 0,2-6-129,2-6 258,0-7-258,0-15 129,0 14 0,0-14-129,0 0-258,0 0-258,0 0-2451,0-15-1548,0 15-516,0-21-258,0 21-387</inkml:trace>
  <inkml:trace contextRef="#ctx0" brushRef="#br0" timeOffset="25848.4785">3822 8153 645,'0'0'3612,"0"0"129,-17 0-645,17 0-387,-14 0-774,2 0-387,12 0-129,-17 0-387,17 0-258,-17 8 0,17-8-129,-17 18-129,11-5-129,-1-2 0,4 4-129,-1 0 0,4 1 129,0-4-258,5 1 258,-5-13-258,20 17 0,-8-12 0,3-3 0,0-2-129,1-3 0,1-3 129,-3-4-129,-1 1 0,-4-3 0,0-1 0,-4 0 0,-4 1 0,-1 0 0,-5 1 0,-1-1 0,-2 0 129,8 12-129,-20-14-129,20 14 0,-15-10-258,15 10-1161,-11-7-2709,11 7-258,0 0-387,0 0-387</inkml:trace>
  <inkml:trace contextRef="#ctx0" brushRef="#br0" timeOffset="27225.5572">4697 8177 5031,'0'0'4515,"0"0"-129,0 10-258,-9-2-2451,2 11-516,-12-4-387,5 9-129,-7-3-387,1 6 0,-3-4 0,2 2-129,-1-2 0,4-2 0,0 0 0,1-3 129,3-1-129,2-3 0,4-1-258,8-13-258,-7 16-774,7-16-2322,0 0-645,0 0-516,-3-7-387</inkml:trace>
  <inkml:trace contextRef="#ctx0" brushRef="#br0" timeOffset="27515.5738">4392 8228 4773,'0'0'4773,"5"-2"0,-5 2-258,22 2-2451,-1 16-387,-7-7-516,13 11-129,-4-5-516,4 7 0,-2-7-258,3 4 0,-4-1-129,1-3 0,-2-1-129,-2-3 0,-1 4-129,-2-7 0,1 4-258,-19-14-1161,30 7-2838,-18-7-387,0 0-129,-12 0-387</inkml:trace>
  <inkml:trace contextRef="#ctx0" brushRef="#br0" timeOffset="27824.5915">4988 8231 10062,'5'-11'5031,"-5"11"-516,0 0 0,-16-7-3612,16 7-516,0 0-258,0 0-258,0 0-1161,0 0-2709,0 0-516,0 5-258,0-5-516</inkml:trace>
  <inkml:trace contextRef="#ctx0" brushRef="#br0" timeOffset="28035.6036">4999 8352 7740,'0'18'5031,"0"-6"-129,0-12-387,0 0-2838,0 0-258,0 0-645,0 0-258,0 0-258,0 0-129,0 0-387,0 0-1290,0 0-3096,9 6 0,-9-6-516,12-5-258</inkml:trace>
  <inkml:trace contextRef="#ctx0" brushRef="#br0" timeOffset="35640.0385">9025 8124 2193,'0'0'4128,"0"0"-129,0 0-903,0 0-516,0 0-516,0 0-387,0 0-516,0 0-129,0 0-258,1 11-258,-1-11-129,7 18 0,-2-6-129,2 2 129,0 2-129,1 0-129,0-1-129,3-1 129,-11-14 0,20 17-129,-9-13 129,0-4-129,0 0 0,1-3 129,-12 3-129,22-20 0,-10 7 0,-1-4 0,-4 3 0,4-3 129,-5 1-129,-3 3 0,-3 13 0,5-16 129,-5 16-129,0 0 0,-8 1 0,2 13 129,-1 7-258,-2 3 258,2 4-258,1 4 258,-1 4-258,0 1 258,2-1-129,1 0 129,-1-7 0,1-2-129,2-5 129,0-3-129,1-8 129,1-11-129,-1 12 129,1-12-258,0 0 0,0 0 0,0 0-258,0 0-258,0 0-1548,-5-9-2322,5 9-516,0-13-129,5 1-387</inkml:trace>
  <inkml:trace contextRef="#ctx0" brushRef="#br0" timeOffset="36313.077">9522 8090 4128,'0'0'5289,"0"0"-258,0 0-258,0 0-2451,0 0-774,0 0-516,0 0-387,0 0-387,0 0-129,0 0-258,0 0 0,0 0-645,0 0-645,3 16-2709,-3-16-516,6 13-387,-6-13-516</inkml:trace>
  <inkml:trace contextRef="#ctx0" brushRef="#br0" timeOffset="36544.0902">9536 8298 4128,'-5'17'5160,"5"-17"-387,-4 16-129,4-16-2838,0 0-129,0 0-645,-1 14-516,1-14-258,0 0 0,0 11-387,0-11-129,0 0-1161,0 0-3225,0 0 0,0 0-387,0 0-129</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5:14.148"/>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4925B327-ABA7-4ED0-A9FC-BC51327391A5}" emma:medium="tactile" emma:mode="ink">
          <msink:context xmlns:msink="http://schemas.microsoft.com/ink/2010/main" type="inkDrawing" rotatedBoundingBox="902,17474 12546,17266 12549,17475 906,17683" semanticType="underline" shapeName="Other">
            <msink:sourceLink direction="with" ref="{2EAE2CE3-8860-45D9-BB41-FCDF4C5E1F47}"/>
            <msink:sourceLink direction="with" ref="{338B4E9D-0663-4D24-9855-7233019B23E7}"/>
          </msink:context>
        </emma:interpretation>
      </emma:emma>
    </inkml:annotationXML>
    <inkml:trace contextRef="#ctx0" brushRef="#br0">0 128 645,'0'0'2709,"24"-7"-903,-24 7-258,17-8-129,-17 8-129,20-7 258,-4 7 0,-16 0 129,26-3-129,-26 3-258,32-7-258,-15 2-258,8 5-258,2 0-129,0 5-129,8-2-129,7 3 129,0 0-129,5 8 129,1-7-129,5 3 129,8-4-129,3 7-129,-1-6 129,1 0 0,5-1-129,0 0 129,2-1-129,-3 0 0,3-2 258,-5 0-258,-4 5 0,2-4 0,-1 2 0,-7-1 129,-2-2-258,-1 0 258,-3 0-129,-1 2 0,0-4 0,-2 1 0,0-2 129,4 1-129,4 2 129,2-1-129,3-2 0,3 0 129,1 0-129,0 0 0,0 2 129,2-2-129,1 0 0,2 3 0,-7-3 0,6 0 0,2 0 0,-2 0 0,2-2 0,3-1 0,0-2 0,-1-1 0,9 1 0,-4 2 129,4 0-129,1 0 129,3-2 0,1 1 0,-1 0 0,3 1 0,-3-2 0,8 2 0,-2-5 0,1 2 0,1-2 0,-1 0 0,0 0 0,1-1 0,-8-1 129,9 2-129,-9 1-129,2 0 129,-2-1 0,0 1-129,-1 0 0,-5 2 129,4-1-129,-1 1 0,-4-1 129,-4 4-129,7 1 0,-5-1 0,-1 2 0,3 0 0,-2 0 0,2 3 0,-3-1 0,6-2 0,-2 0 0,6 0 0,0 0 0,4 0 0,2-2 0,-1-4 0,5 3 0,-4-4 129,-1 1-129,2 0 0,0-3 129,0 2-129,0 1 0,-1-4 0,-1 5 0,-2 0 129,4 1-129,-6 2 0,-1 2 0,-1-1 0,-3 1 0,-2 0 0,1 0 0,-2 4 0,-3 1 0,-1-3 0,-2 4 0,-1-1 0,0 2 0,-1-3 0,-6-2 0,6 1 0,-2 0 0,-1-1 129,1-1-129,3 1 0,2-2 129,-1 1-129,7-1 0,-1 0 0,9 0 0,-1 0 0,6 0 0,4 0 0,3 0 0,3 0 0,4 0 0,-2 0 129,5 0-129,1 0 0,0-3 129,2 2-129,-8-2 0,9 3 129,-4-4-129,-6 0 0,-2 1 129,-3-2-129,-3 3 0,-10 2 0,-3 0 0,-12 0 0,-11 0-129,-6 5-129,-8 6-387,-21-11-1548,-2 5-2580,-22-5-516,19 6-129,-19-6-387</inkml:trace>
  </inkml:traceGroup>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1:19:37.070"/>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04T21:19:40.053"/>
    </inkml:context>
  </inkml:definitions>
  <inkml:trace contextRef="#ctx0" brushRef="#br0">22673 9968 0,'0'0'0,"0"0"0,0 0 0,0 0 0,0 0 0,0 0 0,0 0 0,146 60 0,-146-60 0,0 0 0,0 0 0,61-12 0,-61 12 0,0 0 0,74 24 0,-74-24 0,61 37 0,0 0 0,12-1 0</inkml:trace>
  <inkml:trace contextRef="#ctx1" brushRef="#br0">9664 5465 1419,'0'0'2967,"0"0"0,0 0-516,1-10-258,-1 10-129,0 0-387,0 0-129,0 0-258,0 0-387,-12-5-129,12 5-129,0 0-129,-11 0 0,11 0-258,-14 3 0,14-3 0,-20 4-129,9-3 129,0 3-258,-3 0 0,-1 2 0,1-1 129,-2 4-129,4-1 129,0 2-129,0 2 129,1 0 0,2-2 0,3 2 0,1 3-129,4-1 129,-1 3 0,2 0 0,0-1 258,5-1-258,0 0 0,6 1 0,-3-4 0,3-2 0,0-3 0,5 0 0,-2-5 0,3 1 0,1-3-129,-1 0 129,1-4-129,4-1 0,-2-3-129,-2-2-258,6 9-1290,-9-9-2967,2 7-258,-17 3-258,20-8-645</inkml:trace>
  <inkml:trace contextRef="#ctx1" brushRef="#br0" timeOffset="804.0459">10445 5267 1548,'0'0'4257,"0"-13"258,0 13-903,0 0-903,0-12-645,0 12-645,0 0-387,6 12 0,-6-12-516,5 24 0,-5-5-258,4 6 0,-1 4-129,1 4-129,-1 2 129,2 0-258,0 3 129,-1-2-129,1-3 129,1-1-129,-1-5 129,1-4 0,-2-5-129,1-4 129,-5-14-129,6 15 0,-6-15-387,0 0-645,10 14-1677,-10-14-1677,0 0-516,0 0-129</inkml:trace>
  <inkml:trace contextRef="#ctx1" brushRef="#br0" timeOffset="1375.0787">10450 5537 129,'0'0'4257,"-12"-9"516,12 9-516,-13-10-1677,13 10-645,-13-2-258,13 2-645,-13 0-258,13 0 0,-14 0-258,14 0-129,-17 0-129,17 0 0,-18 2 0,18-2-129,-22 5 0,11 0 0,-1-1-129,1 4 0,-3 1 129,4 2-129,-2 0 0,3 3 0,-2 1 0,3 0 258,1 2-258,3-1 129,2-1 0,2 1 0,0 0 0,3-2 0,5 1 129,1-1-129,0-3 0,3 1 0,1-2 0,1-2 0,2-3 0,1 0 0,0-5 0,2 0-129,-2-5 129,7 0-129,-1-3 0,-2-1 0,1 1-258,-1-5-387,6 10-3483,-12-4-645,3 4-645,-18 3-258</inkml:trace>
  <inkml:trace contextRef="#ctx1" brushRef="#br0" timeOffset="3603.2061">5472 7989 258,'0'0'3225,"0"0"258,0 0-645,0 0-516,0 0-387,0 0-129,0 0-258,0 0-258,0 0-387,-11 0-129,11 0-129,0 0 0,0 0-129,-15 0 0,15 0-129,-15 0-129,15 0 129,-19 0-129,19 0 0,-21 0 129,21 0-129,-20 0-129,20 0 0,-15 0 0,15 0 0,-15 0 0,15 0 0,0 0-129,-12 10 129,12-10-129,-5 11 129,5-11-129,-1 21 0,1-5 0,0 3 0,2 5-129,4-1 258,-1 4-258,-1 3 129,2 0 0,-1 1 0,0-4 0,-2-2 0,1 2 0,-3-2 0,1-4 0,-1-3 0,-1-2-129,0 0 129,0 0 0,0 1 129,0-5-258,-1 1 129,0-2 129,1-11-129,-1 18 129,1-18-129,0 13 258,0-13-387,0 0 258,7 8-129,-7-8-129,19 2 129,-9-2 0,2 0 0,2 0 0,1 0 0,-1 0-129,3 0 129,-3 0 258,1 1-258,-1 0 0,0-1 129,-1 0-516,-13 0-645,25 0-3354,-25 0-129,15 0-516,-15 0-129</inkml:trace>
  <inkml:trace contextRef="#ctx1" brushRef="#br0" timeOffset="4475.256">5924 8124 3999,'0'0'4644,"-6"-18"129,6 18-645,-20-13-1806,20 13-516,-20-9-387,20 9-645,-21-8 0,10 8-387,-2 0-129,0 0 0,0 2-129,-1 9 0,4 0 0,-3 6-129,0 2 0,5 2 129,-1 4-129,1-2 0,6 1 0,1 1 129,1-1 0,2-2 0,6-7 0,6 2 0,1-7 0,4-1 0,1-6 0,3-1 0,-3-4-129,2-5 129,-2-3-129,-5-3 129,0-4-129,-2-4 0,-2-1 129,-3-2-129,0-1 0,-2-1 0,-2-2 129,-3 2-129,-1 4 129,0 2-129,0 5 0,0 3 0,0 12 0,0 0 0,0 0 0,-7 7 0,7 8-129,0 1 129,0 5 0,0 2 0,1 0 0,5 2 129,1-4-258,3-1 258,0-3-129,0-1 0,3-4 0,-2-5 0,4-1-258,-15-6-645,27 0-3483,-27 0-387,16-14-258,-11-1-516</inkml:trace>
  <inkml:trace contextRef="#ctx1" brushRef="#br0" timeOffset="4732.2706">6108 7793 9288,'0'0'5031,"0"0"-129,0 0-387,0 0-3225,6 18-516,-6-4-129,0 5-258,0 2-129,3 3-258,-1 3-387,-2-5-645,9 5-3612,-9-2-129,2 5-258,-2-6-516</inkml:trace>
  <inkml:trace contextRef="#ctx1" brushRef="#br0" timeOffset="5016.2869">6305 8266 3612,'17'16'4644,"-17"-16"0,11 21-387,-2-4-2322,-9-17-258,7 31-129,-7-17-774,0 7-129,0-1-258,0 0 258,0-3-516,-1-1 0,0-3-258,1-13-903,0 13-3225,0-13-258,0 0-258,1-10-645</inkml:trace>
  <inkml:trace contextRef="#ctx1" brushRef="#br0" timeOffset="5355.3063">6534 7857 8385,'6'-13'5031,"-6"13"0,0 0-516,0 0-3225,0 9-129,-2 3-387,2 9-258,0 4-129,4 6-129,-2 4-129,3 1 0,0 2-129,0 1 129,1 0-129,3-1 0,0-5-129,-1-2 0,0-2-129,-2-10-258,4 5-1290,-7-12-3096,-3-12 129,0 0-516,0 0-387</inkml:trace>
  <inkml:trace contextRef="#ctx1" brushRef="#br0" timeOffset="5751.329">6555 8161 5031,'7'-10'5289,"9"-11"-387,-2 15-129,-2-8-1677,10 11-1548,-9-4-516,12 7-258,-4-2-387,5 4-129,-4 4-129,2 5 0,-2 3-129,-4 3 0,-3 0 0,-6 4 0,-5 1 0,-4-2 0,-1 2-129,-9-3 258,-5-5-129,-3-2 0,-2-1-129,0-4 258,-2-2-129,1-3 129,3-2-129,2 0 0,4 0 129,12 0-129,-16-8 0,16 8-129,0 0-387,0-16-2451,0 16-1677,18-5-387,-6 4-258,0-3-387</inkml:trace>
  <inkml:trace contextRef="#ctx1" brushRef="#br0" timeOffset="6016.3441">6897 7710 10062,'0'0'5031,"0"0"-516,6 21-1032,-3-8-2709,5 12 0,-6 1-387,2 4-387,3 7-774,-7-4-3483,0-3-258,0-5-516,1-1-387</inkml:trace>
  <inkml:trace contextRef="#ctx1" brushRef="#br0" timeOffset="6811.3896">7152 7853 7482,'0'0'4902,"0"0"129,6-3-516,-6 3-2967,15-6 0,-15 6-645,20-5-258,-8 2-258,1 3 0,1-3-258,-1 3 0,0 0 0,-3 0 0,1 0-129,-11 0 0,17 3 0,-17-3 129,12 5-129,-12-5 0,0 0 0,8 13 0,-8-13 0,0 17 0,0-17 0,-3 23 0,-1-9 0,2 3 0,0 3-129,-1 2 258,2 1-129,-1 5 0,2 1-129,0 2 129,0 4 0,2 0 0,-1 0 0,3 3 0,-3-1-129,1 0 129,-2 0 0,3-1 0,-3-2 129,0-1-129,0-4 129,-3-4-129,1-3 129,-4-5-129,-1-3 129,-5-9 0,2 0-129,-3-5 0,-2 0 129,0-2-129,-1-3 129,2 0-129,2 1-129,0-1-258,12 5-2451,0 0-1935,0 0-387,0 0-129,-1-13-645</inkml:trace>
  <inkml:trace contextRef="#ctx1" brushRef="#br0" timeOffset="8103.4635">10088 7861 2193,'0'0'4257,"0"0"387,0 0-258,-13-2-2064,13 2-387,-16-1-516,16 1-129,-20 0-387,20 0-258,-25 0 129,14 0-387,-5 0 0,3 0-129,-2 0 0,3 0 0,0 0-129,12 0 0,-16 7-129,16-7 129,-7 12-129,6 0 129,1 1-129,0 1 0,2 8 129,4 0-129,0 1 0,2 8 0,-2 0 0,1 2 0,-1 4 0,1 4 0,-4-3 0,1 1-129,-2 2 129,-2-5 0,0 1 0,0-6 0,-1-2 0,-3 0-129,1-2 258,2-5-129,-1-6 0,2-1 0,0-3 129,0-12-258,6 14 258,-6-14-129,16 1 0,-16-1 0,21 0-129,-8-7 129,2 2-129,-1 2 387,4-6-516,-3 5 258,4 2-258,-3-5-129,4 8-1419,-20-1-2709,26 0-387,-26 0-387,22 0-258</inkml:trace>
  <inkml:trace contextRef="#ctx1" brushRef="#br0" timeOffset="8643.4944">10612 8093 6321,'0'-11'5160,"-1"0"-129,1 11-516,-10-20-2838,10 20-387,-11-15-387,11 15-258,-15-11-258,15 11-129,-21-10 0,7 9 0,-5 1-129,4 0 0,-4 4-129,0 5 129,1 3-129,1 7 129,2 1-129,4 4 129,3 2-129,2 0 129,6 6 0,0-3 0,5-4-129,5-1 129,8-5-129,2-1 129,0-4-129,2-4 0,-1-3 0,0-4 0,-1-1-258,-1-2-258,2 0-1419,-9-5-2967,5-4-129,-6-8-387,3 0-258</inkml:trace>
  <inkml:trace contextRef="#ctx1" brushRef="#br0" timeOffset="8900.5091">10662 7799 6708,'0'-16'5160,"0"16"0,0 0-258,7 0-2193,-7 0-1935,11 19 0,-6 0-258,2 4-258,1 3-129,-2-2-387,7 10-1419,-8-9-3096,3 4-258,-8-5-258,6-3-516</inkml:trace>
  <inkml:trace contextRef="#ctx1" brushRef="#br0" timeOffset="9232.5281">11043 8358 6966,'0'0'5160,"0"0"-258,-11 0-387,9 12-2709,2-12-903,-9 19-129,4-6-387,2 7-129,3-3 0,-2 5-129,2 3 0,0 0-258,0 0 129,0-4-774,11 6-1935,-9-12-2064,6-2-258,-8-13-258,11 3-387</inkml:trace>
  <inkml:trace contextRef="#ctx1" brushRef="#br0" timeOffset="9975.5705">11355 7841 5676,'18'30'5031,"-10"-10"-516,1-3-1290,4 13-1548,-9-8-258,7 9-387,-6-4-387,3 4-129,-4-2-129,3 0-129,-2-4 129,-2 0-258,-1-3 0,0-2-129,-2-5 0,0-3 0,0-12 0,0 19 0,0-19 0,0 0 0,-14 4 0,14-4 0,-13-6 0,13 6 0,-19-18 0,8 7 0,1 0 0,-2 0 129,1-2 0,0 4-129,0-2 258,1 1-129,-3 0 129,2 1 0,-2-3 0,2 4 0,0-2 0,11 10 0,-20-11 0,20 11-129,-18-1 0,18 1 0,-17 9 0,10 4 0,-1 1 0,1 4-129,1 3 129,3 2 0,2 4-129,1-2 129,3-2-129,5-1 129,5 2-129,4-4 129,2-3-129,3-4 0,1-4 129,0-2-129,3-4 0,-3-1 0,-1-2-129,-4 0 0,0-4-258,-6-9-903,7 8-3612,-19 5-258,13-16-129,-11 3-774</inkml:trace>
  <inkml:trace contextRef="#ctx1" brushRef="#br0" timeOffset="10344.5917">11558 7735 9030,'12'0'5289,"-3"9"-258,-4 5-258,-5-3-3225,4 10-645,-3-1-258,2 3-387,0 0 129,-3 0-645,9 9-1935,-8-15-2580,0 2-387,-1-6-258,0-1-516</inkml:trace>
  <inkml:trace contextRef="#ctx1" brushRef="#br0" timeOffset="11151.6379">11856 7782 7998,'0'-11'5289,"0"11"-516,0 0 129,-7-17-3612,7 17 0,8-9-645,3 7-258,1-2-129,2 2-129,1 0 129,-1 2-129,0 0 0,1 0-129,-2 0 0,-13 0 0,19 4 129,-19-4-129,13 7 0,-13-7 0,0 0 0,12 15 0,-12-15 258,4 21-387,-2-8 387,-2 4-387,0 4 258,0 2-129,0 3 129,0 3-129,1 5 0,0 0 0,3 5-129,1 0 258,1 0-129,-1 1 0,1 1-129,0-2 258,1-1-129,-5-2 0,4-2 0,-3-4 0,0-1 0,0-2 0,0-4 0,-2 0 0,-1-6-129,0-2 129,-4-2 129,-4-1-258,8-12 258,-23 12-258,10-9 258,-3-3-258,1 0-129,-1-10-129,16 10-2193,-19-12-2322,11 1-129,-3-6-516,4 3-258</inkml:trace>
  <inkml:trace contextRef="#ctx1" brushRef="#br0" timeOffset="11828.6765">11487 8165 3999,'-5'18'4644,"1"-4"0,-1-3-1419,5 13-645,-5-8-1032,5 10-258,0-7-645,0 3-258,0-5-129,0-5-516,8 2-2451,-8-14-1806,8 11-129,-8-11-516,0 0 129</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23:25.432"/>
    </inkml:context>
    <inkml:brush xml:id="br0">
      <inkml:brushProperty name="width" value="0.05292" units="cm"/>
      <inkml:brushProperty name="height" value="0.05292" units="cm"/>
      <inkml:brushProperty name="color" value="#4F6228"/>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1:23:25.938"/>
    </inkml:context>
  </inkml:definitions>
  <inkml:trace contextRef="#ctx0" brushRef="#br0">14753 6757 3354,'-11'-3'4386,"-8"3"0,0-3-1935,19 3-129,-33 0-774,19 6-387,-8-6-258,3 10-258,-2-3-258,2 7 129,-2 2-258,3 5 0,2 3-129,3 2 129,4 1 129,5-1-258,3-1 258,2 1-129,10-8 258,6-4-516,6-3 387,4-5-387,-3-6 0,8-1 258,-2-10-387,0 0 387,-2-8-387,-5-2 387,-2-5-387,-6 1 129,-4-2 0,-6 1 0,-5-1 0,0 4 0,-6 3 0,-3 8-129,-2 4 258,11 8-129,-19 0 0,15 8 129,3 11-129,1 4 258,5 2-258,6 4 129,4 0-129,2 0 129,1-4 129,1 1-258,2-8 0,-4-7-516,6 7-1548,-11-17-2580,6 1-129,-8-2-516,4-9-387</inkml:trace>
  <inkml:trace contextRef="#ctx0" brushRef="#br0" timeOffset="460.0262">15491 6646 3612,'0'0'5031,"0"0"-258,-11 11-129,-6-11-2580,7 13-645,-15-8-258,5 8-516,-2-4-258,3 4-129,-3-1-129,3-1 0,3 1-129,3-3 129,13-9-129,-15 17 258,15-17-258,0 15 129,0-15-129,11 12 129,4-10 0,3 5 0,3-2 0,5-2 0,-3 2 0,1 0 0,0-1-129,0 1-129,-2 2-516,-22-7-1806,21 4-2193,-21-4-258,7 13-387,-7-13-129</inkml:trace>
  <inkml:trace contextRef="#ctx1" brushRef="#br0">25199 13380 0</inkml:trace>
  <inkml:trace contextRef="#ctx0" brushRef="#br0" timeOffset="673.0385">15325 6952 7611,'2'13'5289,"-2"-13"-516,22 9 0,-22-9-3354,33 7-129,-14-6-645,6 4-258,-8-1 0,6 0-387,-4 0 0,-6-4-1548,6 7-3096,-19-7-258,23 2-387,-23-2-258</inkml:trace>
  <inkml:trace contextRef="#ctx0" brushRef="#br0" timeOffset="1225.0701">16254 6636 7998,'-1'26'5031,"-10"-6"-129,-9 0-258,11 6-3612,-16-2 0,4 7-516,-3 1-258,5-2 129,-2-1-129,4-5-129,4-1 0,2-5-129,2-1-516,-1-13-1032,10-4-2967,0 0-387,0 0-129,-11-15-645</inkml:trace>
  <inkml:trace contextRef="#ctx0" brushRef="#br0" timeOffset="1469.0839">15979 6684 7353,'0'0'5160,"4"16"0,3-5-258,11 13-3225,-4-8-516,13 7-258,-3 1-387,6 3-129,-2-2 0,1 0-129,-2 0-258,-2-4 0,-4-2-387,-7-9-903,6 4-3612,-20-14 129,19 8-774,-19-8-387</inkml:trace>
  <inkml:trace contextRef="#ctx0" brushRef="#br0" timeOffset="2028.116">16869 6574 6966,'12'0'5031,"-12"0"-258,0 0-258,8 13-3354,-8-13-387,-11 13-258,-2-2-258,0 4 0,-6-1-129,-1 1-129,-4 0 0,1 2 0,-1-2 0,3-2 0,3-3 0,4 2 0,4-4 258,10-8-129,0 12 0,0-12 0,20 7 129,-4-3-129,4-1 0,4 0 129,-3 0-129,2 0-129,-3 3 0,-3-4-258,4 9-1419,-21-11-2967,20 6-258,-20-6-387,0 0-387</inkml:trace>
  <inkml:trace contextRef="#ctx0" brushRef="#br0" timeOffset="2249.1286">16698 6857 7224,'7'6'5031,"9"-1"129,-1-5-387,10 7-3354,-10-7-258,13 0-516,-7 3-258,-2 2-258,0 5-516,-8-10-1935,3 9-2322,-14-9-387,17 14-258,-17-14-387</inkml:trace>
  <inkml:trace contextRef="#ctx0" brushRef="#br0" timeOffset="2572.1471">17271 6321 10191,'19'-8'5418,"-12"16"-516,-7 4 0,3 10-4128,-1 7-258,7 8 0,-5 3-129,2 4 0,-2 3-258,3 0 129,-1-5-129,2-4-129,0-4-129,-1-5 0,2-4-258,-6-8-516,9 6-2322,-12-23-1806,6 13-258,-6-13-387,0 0-129</inkml:trace>
  <inkml:trace contextRef="#ctx0" brushRef="#br0" timeOffset="2932.1677">17348 6679 8256,'15'-15'5160,"10"4"0,-10 5-258,16 6-3483,-10-4-387,11 4-516,-2 3-129,-2 4 0,0 4-258,-2 2 0,-6 4-129,-8 0-129,-8 5 129,-4 2-129,-7-3 0,-8-1 0,-7-1 0,-3 0 0,-2-3 129,-1-3 0,1-4 0,2-1 258,2-3-129,3-2 0,6-3 129,14 0-129,-14 0 129,14 0-258,0 0-387,9-21-3225,5 15-1290,-2-3-516,5 1-129</inkml:trace>
  <inkml:trace contextRef="#ctx0" brushRef="#br0" timeOffset="5056.2892">19795 6586 2193,'12'-12'4773,"-12"12"129,0 0-258,0 0-2193,-21-9-645,21 9-258,-27 0-645,12 8-258,-9-3-129,1 7 129,-3 2-387,2 2 0,-1 2 0,0 4 0,4-1 0,9 4 0,4 2 0,7-1 0,2 1 0,15-6 0,8-1-129,6-1 129,3-4-258,3-1 129,-2-8-129,1-5-129,-4-1-258,-9-1-774,7-2-3612,-15-9-258,0 5-387,-7-8-645</inkml:trace>
  <inkml:trace contextRef="#ctx0" brushRef="#br0" timeOffset="5472.313">20403 6494 6063,'13'1'5289,"-13"-1"-387,0 10-129,-6 7-3096,-11-10-645,4 8-129,-10-5-516,-1 6 0,-7-1-129,2 0-129,-2 0 0,3 1 129,1-4-129,5 0-129,3-2 129,19-10 0,-9 14 0,9-14 0,12 8 0,11-7-129,4 2 129,6-1-129,1-1 129,-1 1-129,1 2-129,-5-1-258,-1 7-774,-28-10-3225,23 10-258,-23-10-774,2 15-387</inkml:trace>
  <inkml:trace contextRef="#ctx0" brushRef="#br0" timeOffset="5665.324">20169 6822 5160,'-4'15'5547,"4"-15"-774,13 9 0,3-9-2322,14 4-1419,-4-4 0,10 0-516,-3 2-258,1-1-258,1 7-903,-13-8-3741,8 2-129,-6-2-387,-3 0-258</inkml:trace>
  <inkml:trace contextRef="#ctx0" brushRef="#br0" timeOffset="6168.3528">20755 6564 8256,'17'26'5160,"-15"-12"-129,5 3-387,-7-2-3741,12 11 129,-5-6-645,5 2 0,-1-4-258,7-2 129,1-5-258,1-6 129,4-5-129,3 0 0,0-5 0,3-7 0,-2-4 0,-1-3 0,-3-4 0,1 4 0,-5 0 129,-5 2-129,-3 7 0,-12 10 129,0 0-129,0 0 129,-6 19-129,-6 4 0,1 6 0,-3 11 129,1 3 0,2 4 0,3-3 129,3 0-258,3-2 258,2-3-129,0-7 0,0-8-258,2-3 0,-2-11-645,13 5-3225,-13-15-903,0 0-516,0 0-129</inkml:trace>
  <inkml:trace contextRef="#ctx0" brushRef="#br0" timeOffset="6723.3846">21788 6494 4644,'11'0'5160,"-11"0"-258,0 0-129,-18 0-2838,17 9-258,-16-4-903,5 9-258,-10-4 0,1 7-258,-6 2-129,0-1 0,0 2 0,1-2 0,-1-3-129,8-1 129,3-2 0,16-12-129,-12 17 129,12-17-129,0 0 129,13 12 0,0-9-129,7 3 129,1-3-129,4 0 129,-2-1-129,0 3 129,0 1-129,-2-1 0,-2 1-387,-6-5-516,7 7-3612,-20-8-516,7 12-129,-7-12-645</inkml:trace>
  <inkml:trace contextRef="#ctx0" brushRef="#br0" timeOffset="6953.3977">21534 6832 7611,'-9'14'5289,"9"-14"-129,13 11-387,9-7-3483,-5-4-129,11 0-516,-4 0-129,6 4-129,-1-3-129,0 6-258,1 0-258,-7-7-903,8 3-3741,-15-3-129,3 0-387,-6-2-516</inkml:trace>
  <inkml:trace contextRef="#ctx0" brushRef="#br0" timeOffset="7448.426">22507 6220 6837,'0'0'5418,"0"0"-258,0 0-258,0 11-3354,1 10-258,-1 2-516,0 8-129,0 4-129,4 8-129,-4 2 0,2 5-129,1 0 0,0-1-129,1-3-129,1-5 129,4-6-129,-4-5 0,3-6 0,-2-4-129,0-6-129,-6-14-129,6 16-387,-6-16-1161,0 0-3225,0 0-387,0 0 0,-7-12-387</inkml:trace>
  <inkml:trace contextRef="#ctx0" brushRef="#br0" timeOffset="7919.453">22491 6675 1548,'1'-16'4515,"-1"16"387,-2-15-1806,2 15-129,0 0-903,0 0-516,-24-11-258,24 11-387,-22-6-129,9 6-129,-6-3 129,3 3-387,-4 0 129,1 0-258,-2 0 129,2 4-129,-2 2 0,2 1-129,1 5 129,2 0-129,0 2 0,5 3 0,1 0 0,4 0-129,3 3 0,3-3 129,0 2 0,10 2-129,6-4 0,4 1 129,7-4 0,4-1-129,3-7 129,1-3-129,0-3 0,0 0-129,-6-3 129,-2-6-129,-6 6 0,-6-7-387,-5 10-516,-10 0-3096,0 0-1032,0-7-387,0 7-387</inkml:trace>
  <inkml:trace contextRef="#ctx0" brushRef="#br0" timeOffset="12999.7436">15556 9786 1548,'-2'-12'4128,"2"12"387,0 0-258,0 20-1806,0-20-645,7 28-387,-7-15-129,15 9-258,-8-6-387,8 6-129,-1-3-129,5 3-129,1-4 129,5 2-258,-1 0-129,0 0 0,0 3-387,-3-16-1290,2 9-2451,-6-4-516,-1-3-129,-16-9-516</inkml:trace>
  <inkml:trace contextRef="#ctx0" brushRef="#br0" timeOffset="14043.8033">15802 9711 2451,'3'-14'3870,"-3"14"-129,0 0-516,-7 2-645,5 13-645,-12-8-258,7 16-516,-9-2-258,2 12 0,-7-3-516,2 6 0,-5-3-129,2 4-129,0-1-129,1-2 129,2-5-129,5-6 0,2-2 0,4-5 0,8-16-129,-5 10-258,5-10-645,3-5-2709,6-10-516,0-2-645,3-4 0</inkml:trace>
  <inkml:trace contextRef="#ctx0" brushRef="#br0" timeOffset="14360.8214">15842 9537 1161,'11'-19'3999,"-11"19"645,0 0-387,4-12-2064,1 20-387,-5-8-129,5 26-516,-5-9-387,3 10 129,-1-3-516,1 4-129,0-1-258,-1-5-516,5 2-1935,-4-8-1806,1-5-387,-4-11-258,0 0 0</inkml:trace>
  <inkml:trace contextRef="#ctx0" brushRef="#br0" timeOffset="14796.8463">16224 9757 2322,'0'0'4644,"-11"-4"129,11 4-258,0 0-1806,0 0-645,11 0-516,-11 0-516,27-4-258,-10-1-129,8 5-129,-2-1-258,2 1-129,-4 0 0,1 2-258,-2 6-258,-20-8-903,26 16-1677,-26-16-1548,4 17-387,-4-17-258,-13 17-129</inkml:trace>
  <inkml:trace contextRef="#ctx0" brushRef="#br0" timeOffset="15011.8585">16234 9898 5676,'0'12'4773,"0"-12"0,9 7-258,-9-7-2838,25 1-258,-12-1-387,9 3-258,-4-2-387,5 2 0,-2-1-258,-2 0-258,1 5-387,-20-7-1548,24 0-2193,-24 0-516,13 0-129,-13 0-516</inkml:trace>
  <inkml:trace contextRef="#ctx0" brushRef="#br0" timeOffset="15841.906">17054 9639 5289,'8'-12'5031,"-8"12"-129,0 0-258,0 0-2967,0 0 129,-8 16-516,-6 2-645,0 10-129,-6 1-258,-2 8-129,-5-1-129,1 4 129,-3-3-129,1 0 0,4-6 0,2-6 0,3-4-129,5-6-129,6-3-387,8-12-903,0 0-2838,-4-6-387,4-5 0,2-7-774</inkml:trace>
  <inkml:trace contextRef="#ctx0" brushRef="#br0" timeOffset="16096.9207">16775 9627 7740,'0'0'5031,"0"0"-258,0 19-129,0-5-3354,8 13 0,3 0-387,6 4-387,3 2-129,5 2 0,3-4-258,1-1 0,1-3-129,-4-4 0,-2-4-258,-3-4 0,2-1-516,-13-11-1032,10 1-2709,-8-4-516,2-1 0,-3-10-516</inkml:trace>
  <inkml:trace contextRef="#ctx0" brushRef="#br0" timeOffset="16356.9356">17302 9588 7224,'22'-16'4902,"-22"16"0,14 2-387,-14-2-2709,10 34-516,-10-8-516,3 12-258,-2 1-129,3 3-258,-3 1 0,3-1 0,-2-6-129,3-3-129,-1-9-129,-1-6-516,6 0-2451,-9-18-1548,2 11 129,-2-11-645,-2-7-129</inkml:trace>
  <inkml:trace contextRef="#ctx0" brushRef="#br0" timeOffset="16584.9486">17151 9785 8127,'0'0'4902,"10"0"-258,8 0 0,-3 0-3612,17 0-129,-3 0 0,9 1-516,-3 3 0,8 0-258,-4 1-258,-3-3-258,6 10-1806,-11-12-2322,1 2-258,-10-2-387,1-6-387</inkml:trace>
  <inkml:trace contextRef="#ctx0" brushRef="#br0" timeOffset="17023.9737">17726 9540 8127,'0'0'5031,"10"11"0,-6 6-387,0-6-2838,7 20-1032,-2-7 0,5 10-258,1-3-258,2 1 0,3-6 0,5-1-129,-3-8-129,3-7 0,-1-6 129,3-4-129,-2-12 0,-3-3 129,3-9-129,-5-2 129,-3-2-129,1 0 0,-6 1 129,-1 5-129,-4 3 0,-2 9 0,-5 10 0,0 0 0,0 19 0,-6 8 0,-2 7 0,-4 5 0,1 8 0,-1 3 0,-3 0 0,2 4 0,-1-1 0,1-4 0,1-4-129,0-11-516,12 2-3096,-9-15-1032,4-3-258,5-18-387</inkml:trace>
  <inkml:trace contextRef="#ctx0" brushRef="#br0" timeOffset="17944.0264">15707 10663 3354,'-1'-10'4773,"1"10"129,0 0-387,0 0-1806,0 0-645,0 19-516,0-6-258,12 10-645,-3-2 0,6 7-258,-2-2 129,6 1-258,-1-6 0,-1-3-129,2-6 129,1-5-129,-1-7-129,2-5 129,0-10-129,-2-4 129,0 0-258,-4-5 258,1-1-258,-4 3 258,-1 1-129,-4 4 0,-4 5 0,-3 12 0,0 0 129,0 0-129,0 0 0,-6 14-129,-4 13 258,0 7-129,0 1 129,-3 6-129,4 4 129,1-4-258,0 4 258,3-3-129,2-8 0,2-5 0,1-2 0,0-8-129,0-6 0,0-13-129,0 0-258,0 0-1032,23-10-3354,-19-12 129,3 2-516,-2-13-258</inkml:trace>
  <inkml:trace contextRef="#ctx0" brushRef="#br0" timeOffset="18184.0401">16031 10394 6966,'14'-30'5031,"-14"30"-258,11-12-258,-11 12-2451,6 9-1290,-6 4 0,3 13-258,-3 2-129,1 5-129,-1-1-129,0-1-129,3-4-129,-2-7-774,11-4-3483,-12-16-258,14 12-129,-14-12-645</inkml:trace>
  <inkml:trace contextRef="#ctx0" brushRef="#br0" timeOffset="18536.0602">16421 10597 8385,'-14'5'4902,"14"-5"-129,0 0-258,0 0-3225,9 2-258,12-2-387,-1 0-258,5 0 0,-2 0-129,3 0-129,-3 1-129,-4 3-258,0 5-645,-19-9-2967,13 11-645,-13-11-516,0 14-129</inkml:trace>
  <inkml:trace contextRef="#ctx0" brushRef="#br0" timeOffset="18748.0723">16421 10749 9288,'0'15'5031,"0"-15"-387,18 12-258,-7-12-3483,15 2 129,-3-2-516,5 0-129,0 0-387,-2-4-387,6 4-1419,-11 0-2838,0-1 0,-7-2-516,-2 3-129</inkml:trace>
  <inkml:trace contextRef="#ctx0" brushRef="#br0" timeOffset="19304.1041">16919 10542 10191,'0'0'5289,"3"7"-516,-2 8 129,-1-15-3999,-1 30-258,1-12-258,2 5 0,5 0-258,6 1 129,0-5-129,4-2 0,1-5 0,3-1-129,3-6 129,-1-5 0,3 0-129,1-11 0,0-2 129,-2-5-129,0-1 0,-1-3 0,-5 2 0,-4 1 0,-1 2 129,-6 7-129,-8 10-129,0 0 258,0 0-129,-6 14 0,-7 8 0,-3 8 0,-2 7 258,-2 4-258,-2 5 258,3 1-258,-1-5 258,5 3-129,3-8 258,3 1-258,2-9-129,1-7 129,6-7 0,0-1-129,0-14 0,3 14 0,-3-14 0,0 0 0,12 2-258,-12-2-516,15 0-1935,-12-7-2322,-3 7 0,7-15-516,-7 15-387</inkml:trace>
  <inkml:trace contextRef="#ctx0" brushRef="#br0" timeOffset="26476.5144">13473 11742 2709,'0'0'4257,"0"0"-129,0-17-903,0 17-645,0 0-774,0 0-387,-14-10-387,14 10 0,-14-3-387,14 3-129,-17 0-129,17 0-258,-22 3 129,9-1-129,0 0 0,0 4-129,-2-2 258,4 2-258,-1 1 0,0-1 0,12-6 0,-15 16 0,15-16 0,-8 16 0,8-16 0,0 13 0,0-13 0,12 14 0,-1-7 0,5-2 0,1 2 129,3 0 0,1 3-129,0 2 129,0-2-129,-1 4 129,-3 3 0,-2-4-129,-7 3 0,-1 2 0,-6-1 0,-1-1 0,-2 1 129,-7-2-129,-4-1 0,-1 1 0,-4-6 0,3-4 0,-3 0 0,5-2 0,-1-1 0,4-2 0,10 0 129,-12-3-258,12 3 0,0 0-258,9-10-1032,-4-1-2838,11 3-258,-3-6-387,7 1-258</inkml:trace>
  <inkml:trace contextRef="#ctx0" brushRef="#br0" timeOffset="26919.5397">13694 11785 5805,'-6'8'4902,"-12"18"-387,5-12-258,9 11-2709,-8-11-129,11 10-387,-3-6-516,4 3 129,4-2-387,6-1 0,3-7 0,4-1-129,1-2 0,4-4 0,0-4 0,2-4-129,0-7 129,-2-3-129,0-2 0,-2-5 129,-3 0-129,-3-1 129,-5 1 0,-5-1-129,-4 1 129,-8 3-129,-9 0 129,-3 5-129,-6 5 0,-2 4-129,0 4 258,1 0-129,6 4 0,2 8 0,9 4-258,10-16-387,-2 31-2838,2-19-1032,8 2-387,-8-14-387</inkml:trace>
  <inkml:trace contextRef="#ctx0" brushRef="#br0" timeOffset="34091.95">16234 12494 1677,'0'0'4386,"0"0"387,0 0-129,13-3-1290,-13 3-903,0 0-516,-8 0-516,7 10-387,-9 1-387,2 5-258,-5 0 0,0 6-258,-2 3 0,0 2 0,-3-2-129,2 3 129,-3-3-129,4 3 0,-3-5 0,3 0 0,2-6 0,2 0 0,3-3 0,8-14-258,-13 19-129,13-19-258,0 0-1032,-13 0-2838,13 0-129,-3-19-387,3 5-258</inkml:trace>
  <inkml:trace contextRef="#ctx0" brushRef="#br0" timeOffset="34383.9667">15937 12526 4773,'0'0'4773,"0"0"129,6 0-258,-6 0-1548,21 9-1419,-21-9-129,26 24-516,-10-10-258,8 4-258,-3-2-129,3 4-129,0-1 0,3-1 0,-1-2-258,-1 4 129,-1-3-129,-3-1 0,-3-1-258,-2-3 0,1 4-645,-17-16-2064,19 13-1806,-19-13-258,11 0 0,-11 0-645</inkml:trace>
  <inkml:trace contextRef="#ctx0" brushRef="#br0" timeOffset="34804.9906">16500 12251 8256,'0'0'4773,"9"0"0,-9 0-258,10 28-2967,-10-16-129,4 15-516,-4-6-129,2 6-387,-2-1 0,0-2-387,0-2-129,-2-10-2193,2 5-2193,0-17-129,-1 12-516,1-12-516</inkml:trace>
  <inkml:trace contextRef="#ctx0" brushRef="#br0" timeOffset="36095.0645">16043 13569 4644,'0'14'4773,"0"1"0,0-15-129,7 34-2064,-7-23-774,8 15-258,-3-11-516,8 9-258,-3-5-387,7 1 0,-4-3 0,3-2-129,-2-3-129,3-2 0,-3-3 0,1 0 0,-1-6-129,0-1 129,0-3-129,0-5 0,-1-4 0,2-2 0,-1-6 129,0 0-258,-2-3 258,1 4-129,-4-1 0,0 1 0,-3 2 0,-3 5 0,-3 12 0,0 0 0,0 0 0,0 0 129,-12 19-129,5 2 0,-3 6 0,-1 7 129,2 3 0,-2 4-129,1 0 129,-2 1 0,-1 4-129,0-1 0,2-4 129,0-3-258,-1-3 129,1-4 0,2-2 0,4-5 0,0-2 0,0-4 0,2-2 0,-1-4 0,2-2 0,2-10 0,-4 12-129,4-12-258,0 0-129,0 0-1290,4-10-3096,-2-11 129,10 4-645,-5-15-129</inkml:trace>
  <inkml:trace contextRef="#ctx0" brushRef="#br0" timeOffset="36396.0816">16530 13416 7740,'0'0'5160,"0"0"-516,13 0 0,-13 0-2838,7 11-645,-7 0-129,7 13-387,-6 0-129,3 3-129,-4 2-258,0 0 0,0-6-258,0-5-516,2 2-3870,-2-20-258,0 0-129,-10 0-516</inkml:trace>
  <inkml:trace contextRef="#ctx0" brushRef="#br0" timeOffset="37875.1663">15599 13549 3483,'25'-2'4644,"-25"2"-387,18 0-774,-18 0-645,0 0-774,0 0-387,12 0-387,-12 0-129,0 0-516,0 0 0,-8 7-129,-2-2-258,-6 7 0,-3 0-129,-2 5 0,-5-1 0,-3 1-129,-1 2 0,1-2 0,0 1 0,4-3 0,1-1 0,6-4 0,3 1 129,5-1-129,10-10 0,-9 15 129,9-15-129,6 12 129,5-7-129,8 1 129,2 0 0,2-1 0,4 0 0,4-1 0,-2-1-129,2 4 129,-4-4-129,0 0 0,-5-2-129,-4 2-129,-2 2-258,-16-5-516,20 7-2322,-20-7-1419,0 0-129,-18 0-516,3 2 129</inkml:trace>
  <inkml:trace contextRef="#ctx0" brushRef="#br0" timeOffset="38096.1789">15346 13898 7998,'-16'14'5031,"12"-2"-129,4-12-129,10 13-2838,-10-13-774,27 9 0,-11-7-516,6 5-129,-3-4-258,7 0-129,-1-1-258,0-2-516,9 7-3483,-13-7-516,8 0-516,-8-2-258</inkml:trace>
  <inkml:trace contextRef="#ctx0" brushRef="#br0" timeOffset="38988.2299">17288 13480 5676,'0'0'5031,"0"0"-387,0 0-258,0 0-1806,-6 6-1161,-12-6-129,7 10-516,-10-3-129,3 2-258,-9 4-129,0 2 0,-1 1-129,1 3 0,-1 1-129,4-1 0,3 0 129,3-2-129,7-6 129,4 0-129,7-11 129,-1 14-129,1-14 129,12 10 0,1-9-129,4 3 129,3 1-129,2-1 0,0 1 129,0 1-129,-3 0 0,1 0 0,-3 0-129,-4-1-258,-2 2-129,-11-7-645,13 13-2451,-13-13-1161,-6 12 0,-9-9-645,0 7 258</inkml:trace>
  <inkml:trace contextRef="#ctx0" brushRef="#br0" timeOffset="39193.2416">16989 13876 8385,'-10'12'5031,"10"-12"-387,0 0 129,0 0-3225,26 12 129,-12-12-774,12 4-129,-4-3-258,6 3-129,-4 2-258,-1-4 0,2 3-516,-9-5-645,8 2-3741,-24-2-129,21 0-129,-21 0-516</inkml:trace>
  <inkml:trace contextRef="#ctx0" brushRef="#br0" timeOffset="40324.3064">17296 12373 3612,'0'0'4644,"0"0"0,0 0-258,0 0-1806,0 0-774,0 0-129,0 0-774,-9 0-129,9 0-258,-25 10-129,10-4 0,-6 2-129,-2 2-129,-3 0 0,2 2 129,-2 0-258,3-2 129,0 2 0,7 0-129,3-3 129,7 2 0,6-11 0,0 14-129,0-14 129,24 14 0,-7-9 129,9 0-129,-2 0 0,4 2 0,0 0 0,-4 0 0,-1-2 0,-3 1-129,-3 0-258,-6-1 0,1 4-774,-12-9-2838,0 0-774,0 0-258,-2 11-258</inkml:trace>
  <inkml:trace contextRef="#ctx0" brushRef="#br0" timeOffset="40544.319">17035 12706 6837,'-1'13'5031,"1"-13"-129,9 11-129,-9-11-1290,32 9-2193,-15-7-258,8 7-387,-2-4-129,0 5-387,2 0-516,-11-10-2193,6 5-2193,-9-5 0,3 4-387,-14-4-516</inkml:trace>
  <inkml:trace contextRef="#ctx0" brushRef="#br0" timeOffset="41611.38">15515 12453 3870,'0'0'4773,"0"0"-129,0 7-129,0 5-1935,-18-12-645,12 12-516,-14-5-387,6 5-387,-6-3-258,-1 5-129,-1-3 0,-2 4-129,1-1 0,0 0-129,3-1 129,1-1 0,2-2-129,7-2 129,10-8-129,-11 14 129,11-14 0,0 0 0,13 10 0,4-8 0,0 2-129,4-1 129,2-1 0,2 3 0,-2 0-129,1-2 0,0 2 0,-4-3-129,-3 3-387,-5-5-645,9 4-3483,-21-4 0,0 0-387,0 0-387</inkml:trace>
  <inkml:trace contextRef="#ctx0" brushRef="#br0" timeOffset="41864.3945">15238 12782 9417,'-9'10'5031,"9"-10"-129,0 12-258,0-12-3096,14 9-258,-1-6-387,11 6-258,0-1-129,6-1-129,2-1-129,1-2-258,-2 5-387,-7-9-3354,6 7-1161,-11-6-129,1 4-645,-20-5-516</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31:38.611"/>
    </inkml:context>
    <inkml:brush xml:id="br0">
      <inkml:brushProperty name="width" value="0.05292" units="cm"/>
      <inkml:brushProperty name="height" value="0.05292" units="cm"/>
      <inkml:brushProperty name="color" value="#002060"/>
    </inkml:brush>
  </inkml:definitions>
  <inkml:trace contextRef="#ctx0" brushRef="#br0">2841 7016 903,'0'0'3354,"0"0"-258,0 0-1032,0 0-129,0 0-387,-7-1-258,7 1-129,-14 0 0,3-1-387,11 1-129,-16 0 0,16 0-129,-15 0-129,15 0-129,-13 4 0,13-4-129,-14 10 129,14-10 0,-11 14-129,11-14 0,-6 19 0,4-6 129,2-13-129,0 19-129,0-8 129,0-11 0,12 18-129,-12-18 258,15 12-129,-3-9-129,-12-3 129,20 0 0,-20 0-129,20-8 129,-20 8-129,21-19 0,-21 19 0,15-18 0,-15 18 0,8-18 0,-8 18 0,0-12 0,0 12 0,-14-9 0,14 9 0,-20-4-129,20 4 129,-20 0-258,20 0-516,-15-3-1419,15 3-2193,0 0 0,0 0-387,0 0 129</inkml:trace>
  <inkml:trace contextRef="#ctx0" brushRef="#br0" timeOffset="1844.1055">3497 6646 3870,'13'-10'4386,"-13"10"-129,3-12-1677,-3 12-387,0 0-387,14-2-645,-14 2-258,0 0 0,-8 13-387,1 1 0,-6 5-258,0 7 0,-2 0 0,-2 4-129,-3-1 129,0 5-129,-1-1 129,4-1 0,-1-3-129,4-5 129,-1-3-258,5-3 0,0-6 0,10-12-129,0 0-387,0 0-258,0 0-1032,-7-7-2709,7-7-129,0-7-516,0-2 129</inkml:trace>
  <inkml:trace contextRef="#ctx0" brushRef="#br0" timeOffset="2117.1211">3261 6693 2967,'0'0'4644,"0"0"129,0 0 0,0 0-2322,19 15-645,-19-15-129,22 29-645,-8-15 0,7 10-387,-1-1-129,6 1-129,-2 0-129,1 1 0,-2-4-129,0-2 0,-1-1-129,-3-3 0,1-2-387,-7-6-129,5 6-1419,-18-13-2967,21 4 0,-21-4-387,0 0-258</inkml:trace>
  <inkml:trace contextRef="#ctx0" brushRef="#br0" timeOffset="6528.3733">3937 6590 5805,'-4'8'4644,"4"-8"-258,0 0-129,-11 9-3096,11-9-516,0 12-258,0-12-516,4 16-903,-4-16-2967,5 11-258,-5-11-258,12 9-387</inkml:trace>
  <inkml:trace contextRef="#ctx0" brushRef="#br0" timeOffset="6728.3848">3992 6788 4644,'6'24'4515,"-5"-14"-129,2 4-129,5-1-2709,-8-13-516,4 16-387,-4-16-387,6 13-129,-6-13-516,0 0-1032,19 3-2580,-19-3-516,14-6-129,-3 2-129</inkml:trace>
  <inkml:trace contextRef="#ctx0" brushRef="#br0" timeOffset="7451.4262">4662 6457 3612,'-14'2'4773,"-6"-2"-387,9-2-129,11 2-3096,-22-12 129,22 12-258,-27-10-516,17 8 0,-10-3 0,5 5-258,-1-3 0,0 3 0,-1 0 0,3 0-129,2 4 129,12-4 0,-17 16-129,13-4 0,2 0 129,2 3-258,0 4 129,1 2 129,4 1-258,1 5 0,-2 4 0,1-1 0,-1 1-258,-1 1 258,0 1 0,-2-2 0,-1 3-129,0-1 258,0-4-258,0-1 258,0-4-258,0-4 258,0-1-258,0-4 258,0-15-258,0 12 129,0-12 0,0 0 0,14 7 0,-14-7 0,19 0 0,-7 0 0,1-3 0,3-1 0,0 1 129,2 1-258,1-3 129,-1 4-258,3 1-129,-7-7-645,11 6-3354,-9-2-258,0 2 0,-3-5-645</inkml:trace>
  <inkml:trace contextRef="#ctx0" brushRef="#br0" timeOffset="8335.4767">5085 6578 1677,'7'-12'4128,"-7"12"387,-10-8-258,-5-1-2064,15 9-774,-22 0 0,10 3-516,-5-2-129,5 9-129,-5-3-129,3 6-129,-1-1 0,2 5-129,0 0 0,5 4 0,-3-1 0,5 4 129,3-5-129,3 5 0,0-4-129,3-2 129,6-2-129,2-3 0,3-5-129,4-3 129,0-5-129,2 0 0,-1-8 0,-1-2 0,0-6 0,-2-1 0,-2-4 0,-3 0 129,-1-3-129,-3 1 0,-2-1 0,0 4 129,-3-1-129,0 4 0,-2 4 129,0 13-129,0-13 0,0 13 0,0 0 129,0 9-129,-1 3 129,1 5 0,0 3-129,0 2 129,0 3 0,4-3-129,2 2 0,1-2 129,0-1-258,0-4 129,3-2-258,-10-15-258,18 20-258,-18-20-1419,15 0-2451,-15 0-516,15-3 0,-15 3-387</inkml:trace>
  <inkml:trace contextRef="#ctx0" brushRef="#br0" timeOffset="8564.4898">5384 6764 5805,'16'20'4902,"-7"-8"-129,-1 0-516,2 4-3096,-10-16-129,4 22-516,-2-7-258,-2-3-129,0 0-516,0-12-1032,0 0-2709,0 0-516,-6 1-129,6-1-258</inkml:trace>
  <inkml:trace contextRef="#ctx0" brushRef="#br0" timeOffset="8883.508">5611 6441 6966,'10'-16'5289,"-10"16"-387,0 0-129,1 17-3225,-1-5-645,0 10 129,0 0-645,0 5 0,0 1 0,0 5-258,1 0 0,3 0-129,-1-4 129,-1-1-129,3-2-129,-2-4-129,2-1-258,-5-9-387,11 6-1935,-11-18-2064,0 0-258,0 0-258,0 0 0</inkml:trace>
  <inkml:trace contextRef="#ctx0" brushRef="#br0" timeOffset="9291.5314">5627 6704 6837,'0'0'5031,"10"-15"0,-10 15-516,25-10-3096,-13-2-129,6 10-258,-1-1-387,4 3-258,-2 0-129,2 1 0,-4 6-129,1 0-129,-4 3 0,0 2 0,-4 2-129,-6 1 129,0-1-129,-4-2 129,0 1-129,-8-1 129,-2 0-129,-2-3 129,-3-2 0,-1-2 0,-1-2 0,1-1 0,1-2 129,1 0-129,3 0 0,11 0 0,-15-2 0,15 2-129,0 0 0,0 0-387,0 0-516,0 0-3225,0 0-516,0 0-387,8-11-258</inkml:trace>
  <inkml:trace contextRef="#ctx0" brushRef="#br0" timeOffset="10003.5722">5939 6292 6321,'15'8'5031,"4"-6"-129,-2 0-387,-4-5-2967,7 3-645,-4-8-129,5 7 0,-4-2-387,3 1-258,0 0 129,-2 2-129,-1-2-129,-4 2 129,-13 0-258,21 0 129,-21 0 0,13 9 0,-13-9 0,6 12 0,-6-12 0,0 17 0,0-17 0,0 21 0,-1-8-129,-1 4 129,0 2 0,1-1 0,0 2 0,1 4-129,0 1 129,0 1 0,0 2 0,0 1 0,0 0 0,2 1 0,2-1-129,2 1 129,-2-1 0,2-2 0,1-1-129,0-1 129,-2-3 0,-1-1 0,-3 0 0,-1-3 0,-1-3 0,-7-3 129,-2 0-129,-5-4 129,0-1-129,-2-1 129,-3-3-129,3-2 0,-2-1 0,3 0 129,2 0-258,3-1 0,11 1-258,-17-15-2709,17 15-1548,-1-16-516,1 6 0,4-2-645</inkml:trace>
  <inkml:trace contextRef="#ctx0" brushRef="#br0" timeOffset="11208.6411">7197 6445 1419,'5'-5'4386,"-5"5"258,11 5 0,-1 9-2451,-10-14-645,15 25 0,-11-13-516,9 12-129,-3-4-387,4 1-129,-4-2 0,6 0-129,-2-4-129,1-3 0,0-3-129,0-5 0,1-4 129,-1 0-129,0-6 0,-1-8 0,-1-1 0,0-4 0,-2-3 129,0 1-129,-3 1 0,-2 1 0,-3 4 258,-1 1-258,-2 14 0,0-12 129,0 12-129,-7 7 0,1 8 0,0 6 0,1 8 0,1 5 0,0 5 0,3 4 0,1 1 0,0-1 0,0-3 0,4 0 129,1-4-129,0-4 0,-1-6 0,-1-5 129,1-4-258,-2-5 129,-2-12-129,0 0-387,11 4-258,-11-16-2322,1-2-1419,4-4-516,2-5-258,0-4-129</inkml:trace>
  <inkml:trace contextRef="#ctx0" brushRef="#br0" timeOffset="11431.6538">7794 6442 3096,'1'10'4644,"-1"-10"-258,0 15-387,0-15-2580,-4 16-1032,4-16-258,-3 11-1161,3-11-2967,0 0-387,0 0-129,8 10 388</inkml:trace>
  <inkml:trace contextRef="#ctx0" brushRef="#br0" timeOffset="11627.665">7851 6619 645,'3'29'4386,"-3"-15"129,0-4-129,0-10-1806,0 19-1548,0-19 0,0 0-645,2 12-645,-2-12-1161,0 0-2580,15 0-258,-15 0-387,0 0 259</inkml:trace>
  <inkml:trace contextRef="#ctx0" brushRef="#br0" timeOffset="12339.7058">8363 6291 1419,'14'11'4386,"-14"-11"129,0 0 0,0 0-2580,-9 0-258,9 0-387,-20 0-516,20 0 0,-26-2-129,12 2-258,-4-3 0,1 1-129,0-1 0,3 3 0,-2-3-129,4 3 0,0 0 0,12 0 0,-21 0 0,21 0 0,-11 2 0,11-2-129,-4 16 258,4-5-129,0 2-129,3 4 129,2 5-129,1 0 0,-4 2 0,4 5 129,-2 0-129,-1 1 0,1 3-129,-3 0 129,1-3 0,-1-1 0,-1-1 0,0-3 0,2-3-129,-1-3 129,0-3 0,1-5-129,-2-11 129,3 17 0,-3-17 0,0 0 0,16 10 0,-16-10 0,14 0 0,-14 0 0,21 0 0,-9-3-258,0 0 258,2 2 0,-1-2 0,-2 2-258,4-1 0,-15 2-387,30 0-2451,-30 0-1548,23-7-387,-23 7-387,24-11 388</inkml:trace>
  <inkml:trace contextRef="#ctx0" brushRef="#br0" timeOffset="12851.7351">8844 6425 6708,'1'-12'5031,"-1"12"-258,0 0-1290,-14-18-2451,14 18 129,-12-14-516,12 14-129,-17-11-258,6 8 129,-5 1-129,2 2-129,-5 1 129,0 8-129,-2 3 0,1 4 0,0 2 0,2 3 0,6 0 129,1 4-129,8 0 0,3 1 0,5-4 0,8-2 0,5 1-129,1-3 129,2-3-129,2-4 0,-3-4 129,0-3-258,1 1-258,-7-5-258,8 3-1419,-22-3-2709,20-8-387,-20 8-129,24-14-387</inkml:trace>
  <inkml:trace contextRef="#ctx0" brushRef="#br0" timeOffset="13072.7477">9025 6626 3999,'9'17'4902,"-6"-7"-258,-1 2-258,4 5-2838,-6-5-774,0 4-129,0-3-387,-1 1-258,1-1-258,0-13-1032,-2 12-2967,2-12-387,0 0-258,0 0-129</inkml:trace>
  <inkml:trace contextRef="#ctx0" brushRef="#br0" timeOffset="13723.7849">9466 6203 6063,'0'0'5160,"7"9"-258,-7 3-129,11 10-3612,-11-7-129,2 14-129,-2-3-129,3 6-387,-1-1 129,0 3-258,-1-1-129,2-1 0,1-5 0,2 2-129,-1-5 0,1-5 0,0-3 0,-1-5 0,-5-11-129,12 10 0,-12-10 0,0 0-129,0 0-129,6-14 0,-6 4 129,0-5-258,-5 3 129,-3-5 0,-1 3 129,-3-1 129,-2 5 0,-1-1 0,-4 3 0,1 1 129,-3 4 0,-2 3 0,-2 0 129,3 5 0,-2 3 0,5 5 0,2 3 0,3 0 129,2 1-129,7 4 129,3-3 0,4 0 0,8-2 0,4 1 0,3-4 0,4-1-129,2-4 0,3-2 0,-1-1 0,-1-4-129,-2-1-258,-5-6-387,6 6-2838,-11-10-1161,1 1-645,-6-4-258,1-1 258</inkml:trace>
  <inkml:trace contextRef="#ctx0" brushRef="#br0" timeOffset="14487.8286">9690 6253 5031,'33'8'5031,"-20"-8"-387,3 2-645,-16-2-2838,32-2 0,-21-6-516,6 7 129,-4-5-516,3 6 129,-5-6-129,0 5 0,-11 1-129,15-4 0,-15 4 0,0 0 0,10 0 0,-10 0-129,0 11 387,0-11-645,0 15 645,0-1-516,0-1 258,0 1-129,0 3-129,0 3 258,0 3-258,0 1 129,1 1 0,1 2 0,-1-1 0,1 4 0,2-1-258,0-3 258,-1-1 0,1-1 0,2-2 0,0-2 0,-1-3 0,2 0 0,-2-2 0,-2-2 0,0-4 0,-3-9 0,0 19-129,0-19 129,-2 12 0,2-12 0,-14 9 0,3-6 0,-2 2 0,-3-1 0,1 1 0,-2-2 0,0 1 129,2 1-129,0-2 0,4 0 0,11-3 0,-13 0-258,13 0-387,0 0-2709,0-7-1290,0 7-516,4-12-258</inkml:trace>
  <inkml:trace contextRef="#ctx0" brushRef="#br0" timeOffset="21843.2494">2836 7224 1,'0'0'3611,"0"0"388,0 0-903,0 0-516,0 0-258,0 0-387,0 0-387,0 0-387,0 0-258,-4 8 0,4-8-387,-3 13 0,3-13-258,-3 20 129,-2-3-129,5 3 0,-1-2-129,1 2 129,0 3-129,0 3 0,0 0 0,0 2 0,1-3 0,5 4-129,-4-2 129,1 2-129,0 3 0,-1-1 129,1 0-129,-2-1 129,1-4 0,0 3 0,-1 0 0,-1 0-129,1-2 129,-1-1 0,0 3 0,0 2-129,0-2 129,0 3-129,0 0 129,0 3-129,-2-1 129,-2 3-129,2-3 129,-2 1-129,1 2 129,-1-2-129,2-1 129,-3 1 0,4-2-129,-1 0-129,2 3 258,-2 1-129,2-5 129,0 3-129,0-1 129,0-2-258,0 4 129,0-5 129,0-1-129,0 0 0,0 0 0,3 1 0,-2 1 0,2-1 0,1-2 0,-2 3 129,1-1-129,0 0 0,-1 1 0,0-3 0,0 1 0,-2 1 0,4-2-129,-2 0 258,-1 1-129,1-1-129,3-3 258,-1 3-129,-1 0 0,1-3 0,-2-1 0,-1-1 0,1-7 0,0 0 0,-2-1 0,0-4 0,0-12 0,0 15 0,0-15-129,0 0-129,0 0-258,0 0-645,0 0-3483,0 0-129,0 0-258,-2-7-516</inkml:trace>
  <inkml:trace contextRef="#ctx0" brushRef="#br0" timeOffset="22452.2842">2713 9348 2451,'6'2'4515,"-6"-2"-129,5 12 0,6 3-2451,-11-15 0,12 22-516,-10-10-258,8 8-387,-4-3-129,2 7-129,-2-3-258,2 1 258,0 0-387,0 0 0,-1-3 0,2 0 0,1-4 0,0-2-129,0-4 0,2-4 0,0-5 129,-2-2-129,4-4 129,-2-8-129,1 0 129,1-5-129,-1-3 129,0 0-129,0 2 0,-2-3-129,5 6-1161,-6-6-3225,4 2-129,-1-4-387,-1 5-387</inkml:trace>
  <inkml:trace contextRef="#ctx0" brushRef="#br0" timeOffset="24144.381">2916 9806 1161,'0'0'3870,"0"0"129,0 0-645,-15-9-1032,15 9-258,-12 1-903,12-1-129,-14 12-387,9-2 0,5-10-129,-13 22-258,6-9 129,5 1-129,-1 1 129,3 2-129,1-3-129,6 2 129,2-4-129,5 1 0,1-4 129,2 0-129,2-4-129,1-4 129,-3-1 0,1 0 0,-3-6-129,-1-3 129,-3-3 0,-3-2-129,-3 0 129,-2-1-129,-3 0 129,0 1-129,-8 0 129,8 14-129,-20-20 0,8 12 0,0 4 0,1 1-129,11 3-516,-20 3-3354,20-3-387,0 0-387,-3 12-387</inkml:trace>
  <inkml:trace contextRef="#ctx0" brushRef="#br0" timeOffset="25644.4668">3790 8311 8127,'0'-12'4773,"0"12"0,15-10-387,0 10-3225,0 0-516,8 0-129,-2-3 0,3 3-387,-2-3-258,-2 3-387,1 3-1290,-6-1-2709,-4-1 0,-11-1-387,0 0-129</inkml:trace>
  <inkml:trace contextRef="#ctx0" brushRef="#br0" timeOffset="25887.4807">3848 8378 6063,'-16'10'5160,"16"-10"-516,0 0 0,0 0-2064,0 0-1419,13 2-129,9 1-387,-1-3-129,6 0-129,0 0-258,1 0 129,-4 0-387,-2 0-129,2 0-774,-24 0-3612,25 5 129,-25-5-645,17 5 0</inkml:trace>
  <inkml:trace contextRef="#ctx0" brushRef="#br0" timeOffset="33004.8878">4815 8093 1677,'14'-7'2580,"-14"7"-1548,0 0-258,0 0 129,0 0-258,0 0 0,-4 9-387,4-9-258,0 0-1161,0 12-1548,0-12-129</inkml:trace>
  <inkml:trace contextRef="#ctx0" brushRef="#br0" timeOffset="33379.9092">4815 8093 2967,'36'5'3999,"-36"-5"-258,0 0-1032,0 0-516,5-10-387,-5 10-258,0 0-258,0 0-129,0 0-258,0 9-129,0-9-258,-17 21 0,4-9 129,2 9-258,-6-2-129,1 5 129,-4-1-258,1 5 129,-3-2-129,-1 1 0,0-2-129,2 1 0,2-5 0,3-1 129,2-4-129,3-2 0,11-14 0,-16 19-129,16-19 0,0 0-129,-6 12-129,6-12-258,0 0-1161,-13 9-2709,13-9-129,0 0-387,0 0-129</inkml:trace>
  <inkml:trace contextRef="#ctx0" brushRef="#br0" timeOffset="33664.9255">4515 8139 9159,'6'3'4902,"5"11"0,-11-14-1161,30 30-2322,-17-13-129,14 12-387,-6-4-258,5 4-129,-1-3-129,3 1-129,-2-5-129,0-1-129,-2 0-129,-3-7-387,4 5-774,-12-9-3612,5 0 129,-7-7-516,1-1-258</inkml:trace>
  <inkml:trace contextRef="#ctx0" brushRef="#br0" timeOffset="34075.949">5137 8266 8643,'-4'8'5160,"4"-8"-258,0 0-258,9 9-3225,-9-9-258,23-1-387,-8-4-129,8 5-129,2-3-258,2-1-129,-4 0 0,3 0-129,-3 4-258,-4-2-516,6 2-3225,-25 0-903,20-2-387,-20 2-258</inkml:trace>
  <inkml:trace contextRef="#ctx0" brushRef="#br0" timeOffset="35219.0144">5778 8064 4773,'0'0'5031,"0"0"-258,0 14-129,1 3-2322,-1-17-645,4 29-645,-1-14-129,9 7-387,-2-1-129,3 4-129,1-6 0,2 1-258,0-2 129,-2-4 0,-1-3-129,1-4 0,0-3 0,-1-4 0,-1 0 0,0-5 0,-2-7 0,0 1 0,0-4-129,-2-2 129,1-5 129,-1 3-129,0-1 0,-2 0 0,-1 4 129,-1 2 0,-2 0 0,-2 14 0,0-11 129,0 11-129,0 8 0,-3 5 129,0 4-129,-1 9 0,-1 5 0,1 3-129,-2 5 129,0 0 0,-2 3 0,1 0-129,0-2 258,-3-4-258,2-2 258,0-5-258,1-5 129,0-6-258,2-3 387,5-15-387,-7 15 129,7-15 0,0 0-129,0 0-129,0 0-258,0 0-387,0 0-3225,0 0-774,0 0-516,0 0-129</inkml:trace>
  <inkml:trace contextRef="#ctx0" brushRef="#br0" timeOffset="84235.818">3527 9983 3483,'0'0'4128,"0"0"-516,12-2-645,-12 2-516,0 0-387,0 0-516,0 0-129,-1 11-129,-1 8-387,-8-4 0,3 8-387,-8-3-129,4 6 0,-6 2-129,2 5-129,-2-6 0,0 3 0,-1-1 0,0 1 0,4-1-129,-1 3 129,2-5-129,0-3 0,0-2 0,6-4 0,-2-1 0,2-4-129,7-13-129,-8 14-258,8-14-516,0 0-2064,0 0-1548,0 0-387,0-15 0,0 2-387</inkml:trace>
  <inkml:trace contextRef="#ctx0" brushRef="#br0" timeOffset="84618.8399">3309 10155 6837,'2'-11'5289,"-2"11"-387,2-14-258,-2 14-2709,0-15-516,0 15-387,6-12-258,-6 12-387,0 0 0,12-2-258,-12 2 129,13 12-129,-2 5-129,2 0 129,1 7 0,4 2 0,1-1 0,1 4 0,0 0-129,2-7 0,-3 1 129,-1-5-129,1-3 0,-5-4-129,-1-2 0,-13-9-258,21 5-645,-21-5-3483,0 0-387,12-9-387,-12 9-258</inkml:trace>
  <inkml:trace contextRef="#ctx0" brushRef="#br0" timeOffset="84939.8583">3771 10082 8256,'0'7'5031,"-5"15"-387,5-22-129,-5 24-3483,5-24-258,-2 17 0,2-17-774,0 0-1419,4 14-2838,-4-14-387,16 3-129,-16-3-387</inkml:trace>
  <inkml:trace contextRef="#ctx0" brushRef="#br0" timeOffset="85126.869">3817 10283 8385,'-3'27'4902,"3"-14"-387,0-13 0,0 22-3483,0-22-258,0 0-258,11 13-1419,-11-13-3354,0 0-129,15 0-516,-15 0-387</inkml:trace>
  <inkml:trace contextRef="#ctx0" brushRef="#br0" timeOffset="86694.9587">4419 9869 645,'13'-8'3741,"-13"8"516,0 0-387,15-6-774,-15 6-645,0 0-516,0 0-645,0 0 0,0 0-387,-6-4-258,6 4 129,-16 0-387,4 0-129,12 0 129,-24 0-129,11 1 0,-4 1-129,1-1 0,-3-1 0,2 0 0,1 0 0,1 0 0,3 0 0,2 0 0,10 0-129,-13 4 129,13-4-129,-1 19 129,1-4-129,2 5 0,3 6 0,5 5 0,-2 3 0,2 2 0,-1 2 129,-1 2-129,0-3 129,-3 3-129,4-4 0,-7-2 0,0-3 0,1-1 0,-3-1 0,1-5 0,-1 0-129,1-5 129,0-4 0,1-3 0,2 0 0,-4-12 0,14 12 0,-14-12 129,21 1 0,-6-1-129,1 0 0,2 0 129,2-1-129,0-4 0,2 1 0,0 0 0,-2 4-387,-1-7-387,10 7-2322,-11-2-1419,5-2-387,-5-3-387,0 2-129</inkml:trace>
  <inkml:trace contextRef="#ctx0" brushRef="#br0" timeOffset="87394.9987">4978 10036 5289,'0'0'4773,"10"-11"-129,-10 11-129,0 0-2193,-4-23-774,4 23 0,-10-17-645,10 17-258,-10-18-129,10 18-129,-19-14-129,8 11-129,-3 1 0,1 2 0,-2 0 0,-1 5 0,-1 5-129,1 7 129,-1 2-129,4 3 129,2 2-129,-2 3 0,7 2 129,0 0-129,5 0 0,1-5 129,2-5-129,6 1 129,6-7 0,2-7-129,4-4 129,-1-2 0,3-11 0,-1-3 0,-2-6-129,-2-2 0,-3-2 0,0 2 129,-4-7-129,-2 2 0,-3 2 0,-2 2 0,-3 4 0,1 3 129,-1 3-129,0 13 0,0 0-129,0 0 129,-4 13 0,3 5 0,1 5 0,0 2-129,3 4 258,5-1-258,2-3 258,4-4-129,0-3 0,1-6 0,0-1-387,1-11-387,8 0-3483,-12-6-516,2-4-387,-3-10-258</inkml:trace>
  <inkml:trace contextRef="#ctx0" brushRef="#br0" timeOffset="87643.0128">5135 9636 10707,'-7'-14'5031,"7"14"-258,-1 7-129,1 9-3612,0-4-258,3 9-129,1 0-387,-1 4 0,2 3-387,-1-4-258,4 6-774,-8-6-3354,5 3-258,-4-5-258,7 2-258</inkml:trace>
  <inkml:trace contextRef="#ctx0" brushRef="#br0" timeOffset="87884.0267">5383 10103 9546,'8'19'4773,"-2"-6"-258,-6-1-258,3 5-3612,-3-3 0,0 10 0,0-4-516,-1 0-129,-1 3-129,-2-5-258,4 4-1161,0-7-2709,0-5-129,0-10-258,0 0-387</inkml:trace>
  <inkml:trace contextRef="#ctx0" brushRef="#br0" timeOffset="88172.0431">5661 9547 10320,'0'0'5031,"1"21"-387,-1 8-258,0 1-3354,0 15-387,0-2 0,0 7-129,3-1-258,2-2-129,-1 2 0,3-3 0,-5-5 0,3-3-387,1-1-645,-6-11-3225,1-4-516,-1-5-258,3-5-258</inkml:trace>
  <inkml:trace contextRef="#ctx0" brushRef="#br0" timeOffset="88551.0647">5689 9980 11094,'0'-15'5160,"5"-4"-387,-5 19 129,15-17-3870,1 15-129,-2-1-258,6 3-258,1 0-258,2 7 0,-3 3 0,0 5-129,-2 4 0,-6 2-129,0 1 129,-9 0 0,-3 3 0,-1-1 0,-9 1 0,-5-7 0,-2-1 0,-3-2 0,1-5 0,-1 0 129,2-6-129,2-3 0,3 0 0,13-1 129,-16-1-129,16 1-129,0 0-516,-1-24-1032,1 24-3225,8-13 129,5 4-516,-6-4-258</inkml:trace>
  <inkml:trace contextRef="#ctx0" brushRef="#br0" timeOffset="88808.0795">5996 9450 11997,'0'-14'5160,"0"14"-258,0 0-129,5 15-3999,0 1-258,5 8 0,-4 3-258,2 2-129,1 7-516,-5-7-774,6 5-3483,-9-7-258,1-1-129,-2-6-516</inkml:trace>
  <inkml:trace contextRef="#ctx0" brushRef="#br0" timeOffset="89927.1434">6392 9615 6966,'23'-5'4902,"-11"5"-129,-12 0-387,23-3-2451,-23 3-645,26-7 0,-14 4-645,5 3-129,-2 0-258,3 0-129,-2 5 0,1-2 0,-4 0-129,-1 4 0,-12-7 129,20 9-129,-20-9 0,0 0 0,10 10 129,-10-10-129,3 12 0,-3-12 0,0 16 0,0-4 0,-3 4 0,1 1 0,-2 4 0,0 4 0,3 0 0,0 6 129,-1-1-258,2 4 258,0 3-258,0 3 129,4 0 129,3 1-129,-1-3 0,0 0 0,-1-1 129,-1-3-129,-3-2 129,-1-5 0,0-4-129,-3-1 0,-6-3 0,-2-3 0,-5-5 0,1-1 0,-1-5 0,0-2 0,-1 1 129,0-4-129,3 0 129,3 0-129,11 0 0,-18-4 0,18 4-129,0 0 0,0 0-645,-13-3-3354,13 3-516,0 0-387,12 0-258</inkml:trace>
  <inkml:trace contextRef="#ctx0" brushRef="#br0" timeOffset="91031.2067">7332 9826 6837,'11'-11'4902,"-3"-3"-129,-8 14-387,0 0-2322,0-19-387,0 19-645,0 0-387,0 14-129,0 0-258,3 8 0,2 2-129,4 5 0,3 7 0,3-1 0,0-2 0,4-2 0,2-4 129,-1-5-129,-1-5 0,2-7-129,-1-8 129,0-2-129,0-12 0,-1-5 0,-2-5-129,-2-4 129,-2-1 0,-3-2 0,-4 3 0,-2 4 129,-4 8-129,0 14 0,-4-10 0,4 10 0,-16 24-129,8 1 129,-1 8 129,2 4-129,1 6 129,1 3 0,2 0-129,0 2 129,3-7 0,-1-1-129,1-2 0,-3-3 129,1-7-258,0-2 129,-1-6 0,0-7 0,3-13-129,-5 15-258,5-15-387,-2-7-1935,2 7-2193,5-32 0,7 9-516,-1-12-387</inkml:trace>
  <inkml:trace contextRef="#ctx0" brushRef="#br0" timeOffset="91252.2193">7975 9789 6708,'-4'9'5289,"-1"3"-258,-4-2-516,2 12-903,7-22-3096,-9 19 0,9-19-387,0 0-645,7 20-1677,-7-20-2322,14 5-258,-14-5-258,15 9-258</inkml:trace>
  <inkml:trace contextRef="#ctx0" brushRef="#br0" timeOffset="91415.2286">8004 9987 3870,'0'34'5031,"0"-18"-129,0-1-645,0 2-1290,0-17-1419,-1 17-387,1-17-258,0 0-903,0 17-774,0-17-3483,0 0-129,0 0-516,0 0-129</inkml:trace>
  <inkml:trace contextRef="#ctx0" brushRef="#br0" timeOffset="92107.2681">8530 9656 4257,'11'-3'5160,"-11"3"-258,-15-3-129,15 3-2580,-20-1-258,20 1-516,-23 0-516,11 0-258,-3-3-258,1 3-129,-2 0 0,1 0-129,0 0 0,2 0 0,1 2 0,12-2 0,-16 12-129,16-12 0,-10 19 129,9-4-129,1 5 0,0-1 0,0 5 0,4 1 0,1 0 0,1 3 0,-2 3 0,3-2 0,-1-2 0,0 5 129,-3-1-258,-2-2 258,1 2-129,-2-2 0,0-5 129,0-3-129,0-1 129,-2-5-129,-1-4 129,3-11-129,0 16 129,0-16-258,0 0 129,6 12 0,-6-12 129,17 0-129,-4 0 0,0 0 0,2-3-129,3 2 129,2-2 0,-1 3 0,2 0-258,-4-3-258,8 4-645,-14-1-3354,10 0-516,-9 0-129,3-1-516</inkml:trace>
  <inkml:trace contextRef="#ctx0" brushRef="#br0" timeOffset="92731.3039">9044 9791 5805,'1'-25'5160,"-1"25"-129,-5-23-387,5 23-2580,-15-19-645,15 19-387,-24-10-387,8 10-258,-2 0 0,1 10-129,-3 2-129,0 8 129,-1 0-129,4 5 129,0 4-129,6 1 0,4-1 0,2 4 0,5-2-129,0-1 129,12-2 0,3-4-129,4-5 0,1-1 0,0-8 0,3-6-258,3-4-129,-3-8-774,8-3-3483,-13-6-387,5-2-129,-5-9-774</inkml:trace>
  <inkml:trace contextRef="#ctx0" brushRef="#br0" timeOffset="92979.3181">9156 9440 9546,'0'-12'5160,"0"12"-129,3 7-387,-3-7-3741,7 25-129,-7-5-387,5 6-129,-1 3-387,-3 3-258,7 11-1548,-8-9-2709,0 4-387,0-2-129,2-1-387</inkml:trace>
  <inkml:trace contextRef="#ctx0" brushRef="#br0" timeOffset="93204.331">9335 10033 7998,'7'36'5031,"-5"-15"-258,-2-5-129,12 8-3741,-12-7-129,1 7-129,-1-5-516,0 1-645,7 9-1419,-7-12-2580,1 0-258,-1-5-129,0-12-387</inkml:trace>
  <inkml:trace contextRef="#ctx0" brushRef="#br0" timeOffset="93835.3671">9795 9522 8514,'5'-12'5418,"-5"12"-258,16-2-387,-16 2-3483,1 25-387,1-4 0,6 13-258,-3 2-258,2 7-129,-1 5 0,-2 2-129,0-2 0,0 3 0,-1-2-129,1-6 0,0-2 129,1-3 0,-1-9-129,2-7 0,-3-2 0,-3-20 0,10 12-129,-10-12-129,0 0 0,3-23-129,-3 4 0,-3-4 129,-5-2-129,-2-1 129,-3 3 0,-1 0 0,-3 6 129,0 4 0,-4 5 129,-2 3-129,1 5 129,-1 0 0,2 5 0,-2 4 129,6 3 0,0 5-129,4 5 129,4-1 129,2 1 0,6 2 129,1-2-129,2 2 0,7 0 0,4-7 0,6-5 0,1 4-129,5-7-129,1-2 129,-1-2-258,1-5-129,2 0-516,-11-7-3096,9 1-1161,-8-7-258,2 0-387</inkml:trace>
  <inkml:trace contextRef="#ctx0" brushRef="#br0" timeOffset="94120.3834">10135 9435 9417,'0'0'5418,"15"15"-516,-11-1 0,1 11-4128,0-1-258,4 10 129,-5 2-516,-1-3-516,6 12-2064,-9-15-2193,0-1-387,-3-6-516,0-9 0</inkml:trace>
  <inkml:trace contextRef="#ctx0" brushRef="#br0" timeOffset="94839.4244">10435 9494 6450,'0'0'5547,"0"0"-516,0 0-387,0 0-2580,10 0-1419,6 0 258,0-8-258,4 6-258,2-5-258,1 4 0,-5-2 0,-1 4 0,-1-3-129,-3 4 0,-2 0 0,-11 0 0,15 5 0,-15-5 0,7 13 0,-4-2 0,-3 4 0,0 0 0,0 5 0,0 3 0,0 4 0,-3 2 129,1 6-258,0 2 258,-1 1-129,3 2 0,0 2 0,0-1 0,0 1 0,3 2 0,0-4-129,1-2 129,-2-1 129,3-2-129,-4-4 0,0-2 0,0-7 129,-1-5-129,0 0 129,-6-2-129,6-15 0,-18 20 0,4-11 0,-2-1 0,-2 0 0,-4 2 0,2-2 0,-2-3 129,2 4-129,4-4-129,4 5-774,-6-8-3741,18-2-258,0 0-516,0-14-258</inkml:trace>
  <inkml:trace contextRef="#ctx0" brushRef="#br0" timeOffset="99702.7027">3371 8176 6708,'0'0'4515,"0"0"0,0 0-387,0 0-2967,0 0 0,0 12-258,1-1-387,-1 1-129,2 2 258,0-1-258,4 3 0,-1 0-129,1 3 129,3-2-129,0 0 0,1-3-129,2 1 129,1-6-129,0-1 0,0-3 0,1-3 0,-1-2 0,1-7 0,0-5-129,-2-1 129,-1-6 0,2 0-129,-3-4 129,2-2-129,0 2 0,-2 2 129,0 1-129,-3 1 0,-1 7 129,-6 12-129,7-15 129,-7 15-129,0 8 0,0 6 0,0 11 0,-4 3 129,2 6-129,-3 7 129,1 5 0,1 0-129,-2 5 129,1-3 0,-2-3 0,2-2-129,-2-3 129,2-6-129,-1-7 0,-1-3 0,3-7 0,0-2 0,1-3 0,2-12-129,-4 17 0,4-17-387,1 17-2838,-1-17-1677,0 0 0,0 0-645,0 0-387</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43:30.429"/>
    </inkml:context>
    <inkml:brush xml:id="br0">
      <inkml:brushProperty name="width" value="0.05292" units="cm"/>
      <inkml:brushProperty name="height" value="0.05292" units="cm"/>
      <inkml:brushProperty name="color" value="#FF0000"/>
    </inkml:brush>
  </inkml:definitions>
  <inkml:trace contextRef="#ctx0" brushRef="#br0">3619 4670 2322,'14'-18'4386,"-2"6"0,-12 12 0,3-12-1935,-3 12-129,0 0-903,0 10 0,-11-6-516,4 11-129,-6-5-129,0 6-129,-4 1 0,1 4-258,-4 0 0,1 5-129,-2 2 0,1-3 0,0 0-129,1 4 0,1-3 0,1 0 0,4-4 0,2-4 0,2-4 0,3 1 0,2-4-258,4-11-129,-2 10-258,2-10-516,0 0-2193,0-12-1032,5 0-516,-5-8 0,4 1-516</inkml:trace>
  <inkml:trace contextRef="#ctx0" brushRef="#br0" timeOffset="293.0166">3308 4639 6966,'-12'-14'4773,"12"14"0,0 0-516,0 0-2322,4 9-387,12 8-258,-5-1-387,11 8-387,-2-2 0,8 6-129,2-1-129,1 2 0,1-3-129,2-1 0,-4-3-129,1-5 0,-4-2 0,-2-3 0,-4-1-129,-4-6-129,0 2-258,-17-7-1290,20-2-2967,-20 2 129,0 0-645,1-21-387</inkml:trace>
  <inkml:trace contextRef="#ctx0" brushRef="#br0" timeOffset="3796.2171">4607 4410 1677,'12'-2'3096,"-12"2"-129,0 0-387,0 0-387,-7-8-258,7 8-387,0 0-129,0 0-129,-19-6-387,19 6-129,0 0-129,-15-3-129,15 3 129,-13-3-387,13 3 129,-20-2-129,20 2 0,-19-3 0,19 3-129,-19 0 129,19 0-129,-14 0 0,14 0 0,0 0 129,-8 13-258,8-13 129,0 21 0,0-6-129,0 2 129,0 2-129,1 2 0,-1 5 129,0 2-129,0 1 0,0 3 129,0 1-129,0-2 129,0 1-129,0 0 129,0-3-258,0 0 258,0-5-129,0-2 0,0-1 0,0-4 0,2 0 0,1-5 0,-1 1 0,-2-13 0,8 16 129,-8-16-129,0 0 129,17 8-129,-17-8 129,19 0 0,-19 0 0,21 0-129,-8 0 129,2 0-129,0-1 129,3 1-129,-2 0 0,3 0-387,-3-1-387,12 1-3096,-14-3-516,5 3-387,-7-8-258</inkml:trace>
  <inkml:trace contextRef="#ctx0" brushRef="#br0" timeOffset="4177.2388">4812 4684 7740,'-3'-10'4773,"3"-2"-129,0 0-387,12 9-2709,-7-10-387,12 9 0,-5-3-387,6 2-387,-1 0 0,0 5-129,1 0-129,-2 0 0,0 0-129,0 0 0,-3 0 0,1 0 129,-2 0-129,-2 0 0,-10 0-129,14 0 129,-14 0-387,0 0-387,0 0-1806,0 0-1935,0 0-129,0 0-516,-6 0 0</inkml:trace>
  <inkml:trace contextRef="#ctx0" brushRef="#br0" timeOffset="4604.2632">5248 4445 5934,'0'0'4515,"0"0"129,8-13-387,-8 13-2322,0 0-387,12 8-258,-12-8-258,3 23-387,-3-5-129,5 7-129,-4 4-129,1 4 0,-2 2 0,3 1-258,-3 0 258,2-3-387,0 0 258,1-5-129,-1-7 129,4-2-129,-2-7 0,-4-12-129,10 12-258,-10-12-645,20 0-2967,-17-8-645,9-2-129,-10-13-516</inkml:trace>
  <inkml:trace contextRef="#ctx0" brushRef="#br0" timeOffset="5080.2905">5574 4509 7740,'0'14'4644,"-2"16"129,-6-12-645,6 11-2709,-5-4-129,7 9-258,0-2-387,0-2-258,6 1 0,2-5-258,3-5 258,3-3-387,2-4 129,4-4-129,1-6 129,2-4-129,2-2 129,2-9-129,2-5 0,-3-3 129,-1-5-129,-4-6 0,-3-2 0,-5-3 129,-6-2-258,-7-2 387,-6 1-387,-8 0 129,-6 2 129,-4 11-129,-4 3 0,-2 6 0,-1 8 0,0 8-129,3 5 129,3 9 0,3 6 0,5 4-129,7 1-258,2-3-258,8 16-1548,1-12-2322,11 3-129,-2-9-516,6 4-129</inkml:trace>
  <inkml:trace contextRef="#ctx0" brushRef="#br0" timeOffset="5356.3063">5968 4737 9546,'21'5'4773,"-21"-5"-258,14 16-387,-14-16-3354,10 27-129,-10-12-129,1 6-258,-1-1-129,0 3 0,-1-3-258,-6-3-129,3 0-645,-6-10-2064,6 5-1290,4-12-387,0 0-129,-16 0-387</inkml:trace>
  <inkml:trace contextRef="#ctx0" brushRef="#br0" timeOffset="5713.3267">6338 4420 9030,'0'0'4902,"0"0"-387,-1 12-129,-14-1-3225,13 15-129,-8-3-258,5 10-258,0 1-258,3 0 0,-2 3 0,4-5-129,0-2 0,0-2-129,4-3 0,-1-7 0,1-1 0,1-6-387,5 2-645,-10-13-3483,0 0-129,0 0-258,14 0-516</inkml:trace>
  <inkml:trace contextRef="#ctx0" brushRef="#br0" timeOffset="6160.3523">6557 4430 9159,'0'24'4773,"-7"-8"-516,3 11 129,-6-1-3741,10 8-129,-5-2 387,5 2-516,0-3 0,9-4-258,1-3 129,5-1-129,1-10 129,4-4-129,2-3 0,0-6-129,4 0 129,-1-7-129,0-5 0,-1-4 0,-4-2 0,-3-6 129,-4-3-129,-5-2 129,-5-1-258,-3-3 258,-12 1-129,-6 2 129,-4 3-129,-5 5 0,-4 3 0,-2 6-129,1 8 129,2 4 0,4 1 0,3 1-387,12 15-774,-7-9-3354,18 8 0,0-15-387,12 17-387</inkml:trace>
  <inkml:trace contextRef="#ctx0" brushRef="#br0" timeOffset="6956.3978">6980 4196 10062,'0'0'5031,"0"0"-387,0 0-129,4-11-3225,9 11-258,-3-5-258,11 5-258,-1-5-258,2 5 0,0-5-129,3 4 0,-4 0 0,-3 0-129,-2 1 0,-4 0 0,-2 2 0,-10-2 0,12 13 0,-12-13 0,1 22 0,-1-8 0,-1 3 0,-3 3 0,0 1 0,-2 3 0,2 1 0,1 0 0,1 3-129,0-1 129,1 2 0,1 1 0,0-1-129,0 1 129,3 2 0,-1-2-129,1 1 258,1-2-258,1 0 129,-1 0-129,1 0 129,-3-5-129,2-2 129,-2 2 0,-1-3-129,1-5 129,-2 0 0,0-1 0,-5-4 0,5-11 0,-18 17 0,8-10 0,-3-2 0,-2 1 0,-2-4 0,2 2 129,-1-1-129,3-1 0,1-2 129,12 0-129,-17 0 0,17 0 0,0 0-129,-3-11-258,3 11-1548,0 0-2838,14-3-129,-14 3-387,14-10-516</inkml:trace>
  <inkml:trace contextRef="#ctx0" brushRef="#br0" timeOffset="11412.6527">4376 6824 2193,'0'0'4644,"0"0"258,0 0-387,0 0-1677,0 0-774,0 0-258,0 0-645,0 0-258,0 0-258,-10 13-129,0-4-258,2 8 129,-9 2-258,2 3 129,-4 1 129,2 3-258,-1 2 0,-1 0 0,3 0 129,-2-4-258,8-3 258,-1 0-387,4-4 0,1-5-129,4 2-387,2-14-774,0 0-3483,0 0 129,0 0-258,-14 3-516</inkml:trace>
  <inkml:trace contextRef="#ctx0" brushRef="#br0" timeOffset="11720.6703">4019 6824 7353,'0'0'5418,"12"-7"-645,3 10 129,-3 1-2967,11 16-645,-6-6-387,9 8-129,-4 0-387,5 0 129,-1 3-387,-1-2 0,-1 0 258,-2-4-387,0 0 129,0-2-129,-4-1 0,0-1-258,-2 0 0,-4-7-774,7 10-1806,-19-18-2064,23 7-129,-23-7-258,16 0-516</inkml:trace>
  <inkml:trace contextRef="#ctx0" brushRef="#br0" timeOffset="12045.6888">4689 6859 9417,'-6'-1'5160,"6"1"-387,-11-2-258,11 2-3483,0 0-258,0 0-387,6 0-645,-6 0-774,17 0-3483,-17 0-258,13 9-258,-13-9-258</inkml:trace>
  <inkml:trace contextRef="#ctx0" brushRef="#br0" timeOffset="12247.7005">4714 6994 8385,'-7'21'5031,"7"-21"0,-7 18-387,7-18-2967,-3 12-387,3-12-516,0 0-258,0 0-258,6 9-645,8 1-2838,-14-10-1290,11 2-516,-11-2-258,0 0-516</inkml:trace>
  <inkml:trace contextRef="#ctx0" brushRef="#br0" timeOffset="20373.1652">4124 4568 4773,'0'0'4515,"0"0"0,0 0-387,0 0-1935,0 0-387,0 8-774,0-8-387,0 0-129,0 17-258,0-17-258,4 16-387,-4-16-3225,0 13-516,0-13-645,2 16 0</inkml:trace>
  <inkml:trace contextRef="#ctx0" brushRef="#br0" timeOffset="20604.1784">4125 4778 4128,'0'20'4515,"-1"-2"0,1-7-387,0-11-1806,1 18-1290,-1-18 0,3 19-258,-3-19-387,8 17-129,-8-17-129,6 11-645,-6-11-3354,0 0-516,11 11-258,-11-11-387</inkml:trace>
  <inkml:trace contextRef="#ctx0" brushRef="#br0" timeOffset="22000.2583">4303 9774 903,'11'-12'3999,"-11"12"516,8-12-387,-8 12-903,0 0-645,0 0-774,0 0-387,7 7-387,-7-7-387,0 20 0,0-20-129,-5 26-258,-1-10 0,0 7 0,-4-1-129,0 0 129,-2 0-129,-1 0 0,0 4 0,-1 0-129,1-2 129,1-5-129,3 0 0,-1-2 0,2-4-129,1-1 0,7-12-129,-8 12-258,8-12-258,0 0-1290,0 0-2451,0 0-129,0 0-387,-10-15-129</inkml:trace>
  <inkml:trace contextRef="#ctx0" brushRef="#br0" timeOffset="22336.2775">4094 9872 6837,'-12'-11'4902,"12"11"-129,0 0-258,10 3-2451,-10-3-387,17 7-387,-17-7-387,27 12-129,-11-5-258,4 4-129,-3 0-129,7 2 0,-2-2-129,0 3 0,1-1-129,-1 3 0,-1-1 0,1 0 0,-2 0 0,-3-1-258,-2 3 0,-4-7-387,4 6-387,-15-16-3354,15 12-516,-15-12-129,10 3-516</inkml:trace>
  <inkml:trace contextRef="#ctx0" brushRef="#br0" timeOffset="22840.3063">4734 9823 9804,'0'0'5031,"0"0"-129,0 0-258,0 0-2967,0 0-645,0 0-258,0 0-387,0 0-258,0 0-129,-1 15-387,1-15-774,0 0-3483,0 16-129,2-6-258,-2-10-129</inkml:trace>
  <inkml:trace contextRef="#ctx0" brushRef="#br0" timeOffset="23049.3183">4762 10011 10449,'0'12'4902,"0"9"-129,0-21-129,0 16-3741,0-16-129,0 0-258,10 7-129,-10-7-258,14 2-129,-14-2-903,20 0-3612,-20 0-258,0 0-258,0 0-387</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44:45.091"/>
    </inkml:context>
    <inkml:brush xml:id="br0">
      <inkml:brushProperty name="width" value="0.05292" units="cm"/>
      <inkml:brushProperty name="height" value="0.05292" units="cm"/>
      <inkml:brushProperty name="color" value="#002060"/>
    </inkml:brush>
  </inkml:definitions>
  <inkml:trace contextRef="#ctx0" brushRef="#br0">16070 5067 645,'0'0'3741,"0"0"258,0-13-1161,0 13-516,0 0-387,0 0-516,0 0-516,0 0 129,-15-8-516,15 8 0,0 0 0,0 0-258,-13 5 129,13-5-129,0 0 0,-10 20-129,10-20 258,-9 15-258,9-15 0,-8 17 129,4-6-129,2 1 0,2-12 0,-6 19 0,6-19 129,-1 21-129,1-21 0,0 19 129,0-19-129,3 14 0,-3-14 0,10 14 258,-10-14-258,15 12 0,-15-12 0,15 6 0,-15-6 0,18 6 0,-18-6-129,20 0 129,-20 0-129,19 0 129,-19 0-129,19-7 129,-19 7-129,18-14 0,-18 14 129,18-15-129,-10 4 0,-8 11 129,13-20-129,-7 10 0,-6 10 0,7-19 129,-7 19-129,0-17 0,0 17 129,0-20-129,0 20 0,-12-16 0,12 16 0,-15-18 0,15 18 0,-21-11 129,10 7-129,-3 3 0,-1 1 0,1 1 0,-2 7 0,3 3 0,-1-5-129,3 4 129,1 0-258,10-10-129,-7 21-1161,7-21-2838,0 0-258,0 0-516,7 6-387</inkml:trace>
  <inkml:trace contextRef="#ctx0" brushRef="#br0" timeOffset="2892.1655">15888 5363 774,'6'-12'3483,"-6"12"0,0 0-1032,12-7-129,-12 7-516,0 0-387,0 0-129,0 0-258,0 0-129,0 0-258,-9-7-258,9 7 0,0 0 0,-7 9-258,7-9 129,-10 20-129,0-8-129,1 5 129,-2 2 0,-1 3-129,-4 2 129,0 3-129,-2 2 0,-3 2 0,-1-4 0,-2 5 0,-3 1 0,0 3 258,-3-2-258,-1 2 0,-4-2 129,2 0-129,-1 3 0,-1-1 0,1-2 0,2-1 129,2 2-129,-1-2 129,3 0-258,1 1 387,0-1-387,1 0 129,-1-1 129,2 2-129,-2-2 129,0 3-258,-2-1 258,1 2-258,-1 1 258,2-1-129,-2 3 0,0-3 0,0 3 0,-1-5 0,0-1-129,0 0 258,2-2-258,1-1 258,1-2-258,0-2 129,1 3 0,1 3 129,-1-6-129,4 3 129,1-1-129,-1 0-129,1-2 258,1-1 0,2-2 0,1-3-258,0 1 258,3-4-258,-1 0 258,1 0-129,2-4 0,1 1 0,0-2 0,10-12-129,-13 17 258,13-17-129,0 0 0,-12 10 0,12-10 0,0 0 0,0 0 0,0 0 0,0 0 0,0 0 0,0 0 0,0 0 0,0 0-129,0 0 0,0 0-645,-14 0-2193,14 0-1548,0 0-129,0 0-516</inkml:trace>
  <inkml:trace contextRef="#ctx0" brushRef="#br0" timeOffset="4107.235">14426 6904 2580,'9'-9'4386,"-5"-3"0,-4 12-1419,0 0-516,0 0-774,1-17-516,-1 17-516,0 0 129,0 0-387,0 0 129,0 7-129,-4 5-129,2 2 0,-3 2-129,2 1 129,-4 3 129,0 1-258,-1-5 0,-1 4-129,-1-1 258,0-1-387,1 3 387,-1 0-387,-1-2 129,4 1 0,-1 2 0,0-4 0,2 2-129,-1-3 129,1-2 0,-1-3 0,4 1-129,3-13 129,-4 17 0,4-17 0,-3 11 0,3-11 0,0 0 0,0 0 0,7 5 0,-7-5 0,12 0 0,-12 0 0,14-9 0,-14 9 0,19-5 0,-9 2 0,3 3 0,-1-2 0,-1 0 129,2-1-129,1 0 129,1 1-129,-4-3 129,4 1-129,-2-1 0,0 0 129,1 0 129,-1 2-258,-2 1 129,0-1-129,-11 3 0,16-7 129,-16 7-129,11-5 0,-11 5 129,0 0-258,0 0 129,12-4-258,-12 4-1161,0 0-2967,0 0-387,0 0-387,0 0-387</inkml:trace>
  <inkml:trace contextRef="#ctx0" brushRef="#br0" timeOffset="6935.3967">13132 5661 1032,'0'0'3870,"0"0"387,0 0-1419,-10-6-387,10 6-774,-11 0-258,11 0-387,-13 1-258,13-1-258,-19 7 0,19-7-258,-20 10 0,20-10-129,-20 11 129,20-11-129,-20 8-129,20-8 129,-16 5 0,16-5 129,-16 2-258,16-2 129,-11 1-129,11-1 0,0 0 129,-14 9-129,14-9 129,-5 15 0,3-5-129,2 5 129,0 1 0,0 1-129,0 4 129,0 4-129,2 0 0,1 4 129,2-1-129,-1 1 0,-3 4-129,0-1 258,1 2-258,-1-1 129,-1 0 0,0-2 0,0-1 0,0-4 0,0-2 129,0-5-129,0-4 129,2-3-129,-2-12 129,2 19-129,-2-19 129,0 0-129,8 12 0,-8-12-129,0 0 129,15 6 129,-15-6-129,17 0 0,-17 0 129,22 0 0,-11 0 0,4 0 0,-2 0 0,2 0 0,-2 0 0,0 0 0,-13 0-129,18 0 0,-18 0 0,14 0 0,-14 0-258,10 0-258,-10 0-645,0 0-3354,20 2-258,-20-2-258,13-5-387</inkml:trace>
  <inkml:trace contextRef="#ctx0" brushRef="#br0" timeOffset="7432.4252">13573 5832 2322,'0'0'4128,"0"0"-387,0 0-903,0 0-516,-10 5-645,7 12-645,-10-2 0,5 7-387,-6 1-129,3 4-129,-5-4-129,3 6 0,-4-1-129,4-3 0,-1-4 0,4 0-129,0-5 0,1-4 129,9-12-258,-9 16 129,9-16-129,0 0-129,-5 10-516,5-10-2064,0 0-1419,-12-9-387,12 9-129</inkml:trace>
  <inkml:trace contextRef="#ctx0" brushRef="#br0" timeOffset="7765.4442">13295 5854 1032,'0'0'4773,"0"0"129,13 5-387,-13-5-2064,24 15-774,-24-15-387,30 24-387,-17-12 0,5 3-387,-1-1 0,3 2-129,-5-3-129,3 4 0,-3-6 129,2 0-258,-1 0-129,-2-1 129,-2 0-129,0-5-129,-1 2 0,-11-7-387,20 12-258,-20-12-3225,10 5-774,-10-5-387,0 0-129</inkml:trace>
  <inkml:trace contextRef="#ctx0" brushRef="#br0" timeOffset="8596.4917">13763 5754 4773,'0'0'4773,"0"0"0,0 0-387,6 21-3096,-6-21-258,10 9-129,-10-9-258,18 12-129,-18-12-129,21 20 0,-10-13 0,2 2-258,-1-3 258,3 3-258,-3 1 0,1-2 0,0 1-129,0 0 0,2-1 129,-2 3-129,0-2 0,1 0 0,-2-2 0,2 0 0,-1 2 0,-1-3 129,-3-2-258,-9-4 129,18 11 0,-18-11 0,12 6 0,-12-6 0,0 0 0,0 0 0,0 0 0,0 0 0,0 0 129,0 0-129,0 0 0,0 0 0,-3 12 0,3-12 0,-17 11 0,7-2 0,-3 1 0,0 2-129,-2 0 129,1 2 0,-4 2 0,3 0 0,-4 1 0,3-3 0,1 1 0,1-1 0,0-2 0,3-2 0,11-10 0,-13 12 0,13-12 0,0 0 0,0 0 0,0 0 0,0 0-129,0 0-129,8-5-258,-2-9-1032,10 9-3096,-7-10-258,5 6-129,-5-6-645</inkml:trace>
  <inkml:trace contextRef="#ctx0" brushRef="#br0" timeOffset="9084.5197">14266 5796 1548,'0'0'4386,"0"0"387,0-17-774,0 17-1419,0 0-645,0 0-903,0 0-129,0 0-129,0 10-258,0 0 0,0 2-129,0 2 0,0 2-129,0 5 0,0 1-129,0 5 258,0-1-258,0 1-129,-1 1 0,1-1 129,0-4-129,0-2 0,0-5 0,0-1 0,0-15 0,1 14-387,-1-14-645,0 0-3483,0 0-258,8-12-387,-6 0-387</inkml:trace>
  <inkml:trace contextRef="#ctx0" brushRef="#br0" timeOffset="10331.591">14375 5600 3354,'0'0'4644,"0"0"-387,-5 13-903,5-13-1419,0 0-387,0 0-645,8-3-129,-8 3-129,17-7-129,-17 7-129,20-3-129,-20 3 0,21-4 0,-21 4-129,20-2-129,-20 2 129,17 2 0,-17-2-129,14 7 0,-14-7 129,13 11-129,-13-11 0,10 12 0,-10-12 0,0 0 129,13 12-129,-13-12 0,0 0 0,6 11 129,-6-11 0,0 0-129,0 0 0,0 0 129,1 11-129,-1-11 129,0 0-129,0 0 129,0 11-129,0-11 0,0 12 0,0-12 258,0 12-258,0-12 0,0 21 0,0-7 0,-1 1 0,1 2 0,0 3-258,-2 7 258,2-1 0,0 0 0,-1 1 0,-1-2 0,1 1-129,0 1 129,0-3 0,1-1 0,0 2 0,0-5 0,0-2 0,1 1 129,0-6-258,2-1 258,-2-2-129,-1-10 0,0 0 0,5 15 0,-5-15 0,0 0 0,0 0 0,0 0 0,0 9 258,0-9-258,0 0-258,0 0 258,-5 13 0,5-13 0,0 0 0,-5 11-129,5-11 129,0 0 0,-6 13 0,6-13 0,0 0 0,-6 12 0,6-12 0,0 0 0,-4 13 0,4-13 0,0 0 0,0 0 129,-11 8-129,11-8 0,0 0 258,-16 0-258,16 0 0,-17 0 0,17 0 129,-18 0-129,18 0 0,-17 0 0,17 0 0,-11 0 0,11 0-129,0 0 129,0 0 0,0 0-258,0 0 258,0 0-258,10 7-516,-10-7-3483,0 0-387,14-2-516,-14 2 0</inkml:trace>
  <inkml:trace contextRef="#ctx0" brushRef="#br0" timeOffset="12307.704">16274 5305 129,'0'0'3870,"0"0"129,0 0-645,0 0-516,-3 9-774,3-9-387,0 0-387,0 0-516,3 20 0,-3-20-258,15 16 129,-15-16-258,21 22-129,-8-9 129,5 4-129,-3-5 129,5 6-258,-1 0 129,2 2-129,1-1 129,2 5-258,-4-5 387,3 3-387,-3 1 129,-1 3-129,1-5 129,-1 1-129,-4 2 0,1-2 129,0 0-129,-1 2 0,-1-4 0,5 0 129,-4 1-129,3 1 0,-1-1 129,-2-1-129,2 0 129,-2 1-129,1 0 0,-4 1 0,1-2 0,1 1 129,-1-2-129,2 4 0,1 2 0,0 0 129,0 1 0,3-1 129,0 2-129,0-1 0,0 1 129,4-2-129,-2-1 129,6-1-129,0 2 129,0 2-258,0-2 258,4 0-129,-3-3 0,-1 2 0,0 0-129,-3-3 0,1 0 129,0 0-129,-1-1 129,0 2-129,-3-1 129,2 3-129,-2-1 0,3 0 129,-2-1-129,1 0 0,0 0 0,-1-1 0,1-1 0,0-3 0,1 1 0,-2 1 129,-1-1-129,1 6 0,1-2 0,-3 0 129,1 0-129,-3-2 0,0-2 0,-2 2 129,-1-4 0,-3-7-258,-12-9 387,17 12-387,-17-12 129,0 0-129,0 0-516,0 0-645,15-3-3354,-15 3-516,-3-12-387,3 12-516</inkml:trace>
  <inkml:trace contextRef="#ctx0" brushRef="#br0" timeOffset="18176.0396">17505 6903 2967,'0'0'3741,"7"0"-645,-7 0-516,0 0-258,0 0-516,0 0-516,0 0-258,0 0-387,0 0 129,16 11-258,-16-11-129,13 10 0,-13-10 129,18 19-129,-18-19-129,24 21 0,-9-13 129,1 2-129,-1 1 129,3 1-387,-2-3 258,2 4-129,-2-3 129,1 0-258,-1-1 0,-1-1 0,2-1 0,-3-1 0,-2-2 0,-1-1-258,0-2 258,-11-1-258,20 3-258,-20-3-1419,0 0-2580,12-3-258,-12 3-258,0 0-387</inkml:trace>
  <inkml:trace contextRef="#ctx0" brushRef="#br0" timeOffset="18920.0822">17824 6723 1677,'0'0'2709,"0"0"-129,0 0-258,0 0-129,-1-12-387,1 12-258,0 0-258,0 0-258,0 0-258,0 0 0,0 0-129,0 0-129,0 0 0,3 16-129,-1-5 0,0 5 0,1 1 129,3 5-129,-1 5-129,2-1 0,-1 2 0,-1 1-129,-1-1 129,2-2-129,-2-1 129,0 1-258,1-11 129,0-1-129,-2-2 129,-3-12-129,10 15 0,-10-15 0,0 0 0,11 7-129,-11-7 129,0 0-258,0 0 0,0 0-258,0 0 0,0 0-387,0 0-258,0 0-903,0 0-2580,-4 11 0,4-11-387</inkml:trace>
  <inkml:trace contextRef="#ctx0" brushRef="#br0" timeOffset="20580.1771">14174 7381 2193,'0'0'2709,"0"0"0,0 0-774,0 0-129,-13 0-258,13 0-516,0 0-129,0 0-129,-13 0-258,13 0 129,0 0-258,-13 5-129,13-5-129,-9 12 129,9-12-258,-8 13 129,8-13-129,-8 15 129,8-15 0,-6 12-129,6-12 258,-3 12-129,3-12 0,0 13 129,0-13-129,0 11 0,0-11 129,0 0-129,12 12 0,-12-12 129,13 9-129,-13-9 0,16 4 0,-16-4 129,18 1-129,-18-1 0,15 0 0,-15 0 0,16-8 0,-16 8-129,13-10 129,-13 10-129,14-12 0,-14 12 0,10-14 0,-10 14 129,8-12-129,-8 12 0,6-15 0,-6 15 129,0-18-129,0 18 0,0-15 0,0 15 258,-10-11-258,10 11 0,-14-11 0,14 11 0,-19-5 0,19 5 0,-16-2 0,16 2-258,-14-3 258,14 3-129,0 0-129,-11 4-645,11-4-3354,0 13-387,0-13-129,2 15-387</inkml:trace>
  <inkml:trace contextRef="#ctx0" brushRef="#br0" timeOffset="22664.2964">17965 7190 1032,'0'0'2580,"-8"0"-129,8 0 0,0 0-258,0 0-516,-13 0 0,13 0-387,0 0-129,0 0-258,-17 2-129,17-2 0,-10 0-129,10 0-129,-13 0 0,13 0-129,-14 3 0,14-3-129,-14 8 0,14-8 0,-16 14-258,16-14 129,-14 17-129,14-17 129,-10 19 0,6-9-129,2 1 129,1 1 0,-2-1 0,3 3-129,0-1 129,0 2 0,2-1-129,0-3 129,-2-11-129,13 16 0,-13-16 0,19 12 0,-19-12 0,22 6 0,-10-6 129,-2 0-129,2 0 0,-12 0 0,19-6 0,-19 6 0,18-18 0,-18 18 0,15-20 129,-6 9-129,-9 11 0,9-20 0,-9 20 0,3-17 0,-3 17 0,0-16 129,0 16-129,-10-13 0,10 13 0,-17-12 0,6 7 0,11 5 0,-20-7 0,20 7 0,-17-7-129,17 7 129,0 0-516,-18-6-2967,18 6-1032,0 0-516,9-13-258</inkml:trace>
  <inkml:trace contextRef="#ctx0" brushRef="#br0" timeOffset="25840.478">13647 6149 1161,'0'0'1806,"0"0"0,0 0-258,0 0 258,0 0-516,0 0 0,0 0-258,0 0-387,0 0 0,0 0-258,0 0 129,0 10-258,0-10-129,0 0 129,0 0-129,0 0 0,0 0 258,0 0-129,-11 10 129,11-10 0,0 0 129,0 0-129,0 0 129,0 0-129,0 0 258,0 0-258,-13-4-129,13 4 129,0 0-129,0 0 0,-9-16 0,9 16-129,0 0 129,-11-16-258,11 16 129,-10-16-129,10 16-129,-10-25-645,10 12-3354,0-2-387,0-1-129,-3-1-516</inkml:trace>
  <inkml:trace contextRef="#ctx0" brushRef="#br0" timeOffset="28595.6356">18000 5588 1806,'0'0'4257,"0"0"-129,0 0-1032,0 0-645,0 0-645,0 0-258,0 0-516,0 0-258,-13-3-129,13 3 0,-10 0-258,10 0-129,-18 0-129,18 0 0,-20 4 0,8 0-129,1 0 0,-2 1 0,0-2 0,1 2 0,0 2 0,12-7 0,-18 9 0,18-9 0,-13 8 0,13-8 129,0 0-129,-11 14 129,11-14-129,0 0 129,-6 11 0,6-11 0,0 0 0,0 16 0,0-16 0,0 0 0,0 15 129,0-4-129,0 0 0,0 3-129,0 3 129,0 2-129,0 1 129,4 9-129,-3-2 129,1 1-129,-1 1 0,1 0 0,-1-1 0,0 3 0,-1-2 0,0-3 129,2 3-258,-2-5 258,0 1-129,0-3 0,0-1 0,0-4 0,0-2 0,0-1 0,1-3 0,-1-11-129,4 15 129,-4-15 0,0 0 0,14 6 0,-14-6 0,14 0-129,-14 0 129,20-5 0,-8 2 129,0-1-129,0 1 0,1 1 0,0 0 0,0 1 0,1 0 0,-1 1 129,-1 0-258,2 0 129,-2 0 129,-1 0-129,0 0 0,-11 0 0,18 0 0,-18 0-129,11 0-129,-11 0-1032,11 0-3096,-11 0-645,0 0 0,0-13-774</inkml:trace>
  <inkml:trace contextRef="#ctx0" brushRef="#br0" timeOffset="29483.6864">18252 5682 129,'0'0'4515,"0"0"129,0 13-129,0-1-2064,0-12-258,0 17-903,0-17-258,0 19-258,-4-8 0,4 7-258,0 0 0,2 3 0,-1-1-129,3 2 0,-2-3-258,3 2 129,-3-3-258,3 0 129,0-6-129,-1-2 0,-3 0 0,-1-10 0,1 16-129,-1-16 0,0 12 0,0-12-387,0 13-387,0-13-2193,0 0-1548,0 11-516,0-11-258,6 11 388</inkml:trace>
  <inkml:trace contextRef="#ctx0" brushRef="#br0" timeOffset="29800.7045">18310 6136 129,'0'0'4257,"0"0"258,0 0-387,0 0-2064,0 0-645,0 0-258,0 0-129,0 0-387,0 0-129,0 10 0,0-10-129,0 0 129,0 0-129,0 0 0,0 0-258,0 0 0,0 0 0,0 0-129,0 0-129,5-5-645,-5 5-2580,0 0-1290,0 0 0,0 0-645</inkml:trace>
  <inkml:trace contextRef="#ctx0" brushRef="#br0" timeOffset="30452.7418">18713 5588 3612,'0'0'4773,"-7"14"-903,-4-14-645,11 7-903,-12-7-516,10 8-645,-11-5-387,7 9 129,-5-2-387,5 6-129,-6 1-129,6 7 0,-5 2 0,3 7 0,1 1 0,3 5 0,0 0-129,4 2 0,0 0 0,6 0 129,2-3-258,6-3 129,-2-5 0,5 2 0,-2-6-129,2-3 0,-2-5 0,0-2 0,-4-4 0,-11-12 0,21 12-129,-21-12 0,11 0-258,-11 0 0,0 0-774,0-8-3612,0 8 0,0-15-516,0 15-258</inkml:trace>
  <inkml:trace contextRef="#ctx0" brushRef="#br0" timeOffset="31068.7771">19054 5828 2193,'0'0'4773,"0"0"0,0 0-258,0 7-2064,0 12-1290,-12-4-258,5 9-258,-8-3-129,6 7-129,-6-4-129,6 2 0,-3-2 0,4 1 0,0-8-129,3 0 0,-1-4-129,6-13 0,-7 17-129,7-17-387,-3 11-1290,3-11-2580,0 0-387,-14 0-387,14 0 0</inkml:trace>
  <inkml:trace contextRef="#ctx0" brushRef="#br0" timeOffset="31423.7974">18817 5818 5160,'-1'-14'5289,"1"14"-258,0 0-387,10 9-2838,-10-9-387,17 23-516,-7-9 0,8 10-387,-2-5 0,5 5-129,-1-4-129,2 3-129,-3-1 0,5 0 0,-3-5-129,0 0 129,-3 0-258,-2-2 258,-2-3-129,0-3 0,-2-1-129,-12-8-129,14 12-387,-14-12-2709,0 0-1548,3-6-387,-3 6-258,0-13-516</inkml:trace>
  <inkml:trace contextRef="#ctx0" brushRef="#br0" timeOffset="32899.8818">19229 5794 4128,'0'0'4386,"0"0"-645,0 0-774,-7-15-903,7 15-387,0 0-516,0 0-129,0 0-129,5 0-129,-5 0-129,8 13 0,-8-13 0,13 17-258,-13-17 0,21 22-129,-7-11 0,1 1-129,3 0 0,0-1 0,2 1-129,1-1 129,-1-1-129,0 0 0,-2-3 0,-2 1 129,-2 0-258,-1 0 258,-3-1-129,-10-7 0,15 10 0,-15-10-129,5 12 129,-5-12 0,0 12 0,0-12 0,-9 12 0,9-12 0,-18 22-129,3-7 129,1-3 0,-1 2 129,0 3-258,0-5 129,-1 3 0,5-3 129,11-12-258,-18 15 258,18-15-129,-11 11 0,11-11 0,0 0 0,0 0-129,0 0 0,0 0-258,0 0-387,18 0-2064,-18 0-2193,15-7-129,-15 7-516,17-17 258</inkml:trace>
  <inkml:trace contextRef="#ctx0" brushRef="#br0" timeOffset="33383.9095">19710 5702 1,'0'0'4643,"0"0"259,0 0-129,0 0-1677,11 22-774,-11-22-774,3 19-387,-3-5-387,2 7-129,-2-4-129,5 6 129,-5 0-387,2 5 129,-2-1-258,0 1 0,0-1 0,0-1-129,0-4 0,0-2 0,-2-1 0,1-4 0,1-5 0,0-10-129,0 16-129,0-16-258,0 0-1419,0 0-2838,0 0-387,5-8-129,-2-4-516</inkml:trace>
  <inkml:trace contextRef="#ctx0" brushRef="#br0" timeOffset="33975.9433">19813 5559 4902,'-1'5'5160,"1"-5"-387,0 0-903,20 22-2064,-20-22-258,17 23-645,-6-8-258,4 5 0,-2-1-129,0 6-129,-4 1-129,2 6 0,-5 1-258,-3 1 129,0 0-129,-3 2 0,0-1-129,0-2 129,-2-4-129,-2-2 129,1-8 0,-1 0 0,1-5-129,-1-3 129,4-11-258,0 0 0,-5 14-387,5-14-516,0 0-3483,0-12-387,0 12-258,0-17-387</inkml:trace>
  <inkml:trace contextRef="#ctx0" brushRef="#br0" timeOffset="35172.0118">20056 5571 129,'0'0'4773,"0"0"129,0 0-129,2 13-1806,-2-13-774,0 0-774,0 0-258,17 0-516,-17 0 0,17-5-129,-17 5 129,25-5-387,-13 4 129,3-1-129,-3-1-129,3 1 0,-2 2 0,1 0-129,-3 0 0,-11 0 129,21 0-129,-21 0 0,16 8 0,-16-8 0,0 0 0,12 12 0,-12-12 0,2 11 0,-2-11 0,0 12 0,0-12 0,0 13 0,0-13 0,-4 19 0,2-7 0,1-2 0,0 2 0,-1 2 0,1 4 0,1-1 0,0 2 0,0 4 0,3-2-129,0 3 129,1 5 0,1-3 0,-1-1-129,0 1 258,2-1-258,1-1 129,-3-2 0,1 2 0,0-3 0,1-1 129,-1-2-258,-1 0 258,-3 1-258,1-6 258,-2-1-129,0-12 0,0 17 0,0-17 0,-1 12 0,1-12 0,0 0 0,-12 15 0,12-15 0,-11 9 129,11-9-129,-10 12 0,10-12 0,0 0 0,-15 14 0,15-14 129,0 0 0,-15 12-129,15-12 0,-15 4 0,15-4 0,-18 1 129,18-1-129,-14 0-129,14 0 0,0 0-129,0 0-516,-12-19-3354,12 19-774,9-14-387,1 4-516</inkml:trace>
  <inkml:trace contextRef="#ctx0" brushRef="#br0" timeOffset="63075.6078">15973 10072 2451,'-16'-8'2838,"16"8"0,-14-3-774,14 3-129,-14-1-258,14 1-387,-14 0-258,14 0-129,-15 5-258,15-5 129,-17 12-387,14 0 129,3-12-129,-13 14 0,13-14-129,-11 12 129,11-12-129,-8 15 129,8-15-129,-6 14 129,6-14-129,-1 17 0,1-17-129,0 23 129,1-12-129,7 0 0,-2 0 0,3-1 0,-9-10 0,18 17 0,-5-12 0,2 0-129,0-3 129,1 0-129,-3-2 129,2 0-129,-2-5 129,1-1-129,-2-2 0,-12 8 0,16-20 129,-8 8-129,-2 2 0,-2-1-129,-2-1 258,-2 2-129,0-3 0,-2 2-129,2 11 129,-16-17 0,16 17 0,-24-13 0,10 10-129,0 2 129,1 1-258,0 0-129,13 0-903,-15 9-2967,15-9-387,0 0-129,0 0-387</inkml:trace>
  <inkml:trace contextRef="#ctx0" brushRef="#br0" timeOffset="65319.7361">14265 7602 1161,'0'0'3870,"-10"0"-774,10 0-516,0 9-516,0 3-516,0-2-258,7 9-129,-3-6-387,9 8 258,-6-4-129,10 8-258,-4-7 0,7 7-258,-4-6 129,4 4-129,0 0 0,0 3-258,1-3 129,2 3-129,-4 1-129,2 0 129,-1 2 0,1 0-129,1 0 129,-1 2 0,-1 0-129,1 2 258,-1-1-129,0 2 0,1-2 0,1 2 0,-3-1 0,2 2 258,0-4-258,-1 5 0,-2-4 129,1 2-129,-3-1 0,1-1 129,-1-3 0,1 3-129,-3-3 0,2 0-129,-1 4 129,-1-2-129,0 0 0,1 0 0,-2 3 0,1-1 0,-1-4 0,0 4 0,1-5 0,-2 0 0,2-1 0,-2-1 129,1-3-129,-3-1 0,0-6 0,-1 0 0,-1-2-129,0-2 129,-8-12 0,19 17 0,-19-17-129,17 17 129,-9-5 0,-1 0 129,1 0-258,-1 2 258,0 1-258,-1-1 129,2 3 0,-1-3-129,-1 1 129,5 0-129,-4 2 129,0-3-129,1 0 258,-1-1-258,-1 1 258,1-2-129,0-2 0,1 2 0,-8-12 0,15 17 0,-7-5 0,2 0 0,-10-12 0,19 22 0,-9-7 0,0-3 0,-1 2 0,3 4 0,-2-4 0,0 0 0,1 1 0,-1-3 129,-1 3-258,2-3 258,-11-12-129,18 19 0,-18-19 0,17 16 129,-17-16-129,18 18 0,-18-18 0,16 17 0,-16-17 0,21 19 0,-13-5 0,2-4 0,-10-10 0,19 20 0,-19-20 0,17 20 0,-17-20 0,13 17-129,-13-17 129,13 13 0,-13-13 0,11 13 129,-11-13-258,11 11 129,-11-11 0,8 13 0,-8-13 0,10 12 129,-10-12-258,8 12 129,-8-12 0,0 0 129,10 13-129,-10-13 0,0 0 0,9 12 0,-9-12 0,8 16 0,-8-16 0,10 18 0,-6-2 0,3-1 0,-2-1 0,-5-14-129,10 17-387,-10-17-1677,0 0-2322,0-9-258,0-3-387,-1-4-387</inkml:trace>
  <inkml:trace contextRef="#ctx0" brushRef="#br0" timeOffset="66419.799">15397 9760 3483,'0'0'4515,"0"0"-387,0 12-1548,0-12-129,0 0-516,0 0-645,11 6-129,-11-6-129,19 11-258,-19-11-129,26 17 0,-12-8-129,6 4-129,-3-2-129,3 4 0,0-1 0,-1 1-129,2-5 0,-2 2 0,-2-3 0,0 1-129,-3-1 0,-1-3 129,1-1-129,-3 0 0,0-3 129,-11-2-129,19 3 0,-19-3 0,18 0 129,-18 0-129,13-6 0,-13 6 0,11-11 0,-11 11 0,8-16 0,-5 3 0,2 1 129,-3-8-129,0-2 0,-1-5 0,4-1 0,-3-2 0,0 4 0,-1-3 0,2 5 0,0 1 0,-2 4 0,0 4 0,0 1 0,-1 3 0,0 11 0,0-18 0,0 18-129,0-22-129,0 22-387,0-24-903,0 24-3225,1-18 0,-1 18-516,0-17-258</inkml:trace>
  <inkml:trace contextRef="#ctx0" brushRef="#br0" timeOffset="68507.9184">17783 7507 903,'0'0'2451,"0"0"-129,0 0 0,0 0-516,0 0-129,0 0 129,0 0-387,0 0-129,0 0-258,-6 20-258,-6-15 129,7 7-258,-6-3-129,4 3 0,-5 1-129,3 3-129,-3-3-129,3 3 129,-3 1-129,3-1 0,-3 2-129,4 2 387,-2-1-129,1 0-258,0 2 258,0 0-258,2 0 258,-3-1-387,1 1 258,0 2-129,0 0-129,-2 3 129,2 1 0,-5-2 0,2 1 0,-1 2 0,0 0 0,0 2 0,-3 0 0,2 0 0,-4 3 0,2-1 0,-1 0 0,-1 3 0,0-3 0,-2-1 0,2-1 0,0-1 0,-1 2 129,2-1-129,0-1 258,1 0-258,-1-1 129,-1 1-129,-1 0 258,-2 3-258,1-3 0,-1 0 0,0 1 0,1 0 0,-1 1 0,0-1 0,3 1 0,0-2 0,0 2 0,2 0 0,-4 1 0,3-1 0,-2 1-129,3 0 129,-2-3 0,1 0 0,0 0-129,1-3 258,2 2-258,0-2 258,1-2 0,-1 0-129,2 0 0,-1 0 0,-1-2 129,0-2-258,0-1 258,0 0-258,2 1 129,0-1 0,2 1-129,0-1 129,1-2 0,1 2 0,1 0 0,-3-2 0,1 3 0,1 0 0,-4 0 0,3 0 0,-3 2 0,-1-1 0,0 1-129,0 0 129,-1-1 0,1 0 0,0 0 0,1-2 0,1-2 0,0-2 0,3-3 0,-1 0 0,2-1 0,7-11 0,-13 16 0,13-16 0,-12 12-129,12-12 258,-8 13-258,8-13 129,0 0 129,-11 13-129,11-13 0,-7 11 0,7-11 0,0 0 0,-9 12 0,9-12 0,0 0 0,-10 14 0,10-14 0,0 0 0,0 0 0,-14 12 0,14-12 0,0 0-129,0 0-258,-11 0-903,11 0-2709,0 0-516,0-10-129,0 10-516</inkml:trace>
  <inkml:trace contextRef="#ctx0" brushRef="#br0" timeOffset="69295.9634">16328 9603 645,'13'-10'3999,"-13"10"258,0 0-774,0-14-645,0 14-903,0 0-258,0 0-387,0 9-387,0 1 0,0-10-258,0 26-129,-4-9-129,4 4 0,-2-1-129,1 2 0,-4 0 0,0 1-129,1 2-129,-2-2 0,-1-2 129,-1 0-129,-1 1 0,5-2 0,-2 0 0,2-2 0,2-3 0,1 0 0,1-15 0,-4 19 0,4-19-129,0 14 129,0-14 0,0 0 0,0 0 0,10 12 0,-10-12 0,15 3 0,-3-3 0,1 0 0,3 0 0,0-3 129,4-1-129,4-4 0,-2 1 129,2-1-129,0 0 129,1 0-129,-3 1 129,1 0-129,-3 0 129,-1 3 0,-1 0-129,-5 1 129,1 1-129,-14 2 0,15 0 129,-15 0-129,0 0 129,0 0-129,8 10-129,-8-10-129,0 12-903,0-12-2838,0 0-516,0 0-516,-3 12-258</inkml:trace>
  <inkml:trace contextRef="#ctx0" brushRef="#br0">13056 9121 4128,'6'-7'4515,"-6"7"0,0-12-1806,0 12 0,0 0-903,9-5-516,-9 5-258,0 0-258,10-3-129,-10 3-129,15 5-129,-6 7-129,-3 3-129,3 2 129,-2 3 0,4 5 0,0-4-258,2 0 258,1-2-258,0-4 129,0-5-129,6-5 129,-2-5 0,1-1-129,-1-10 0,-1-2-129,-1-6 258,1 2-129,-5-2 0,-2 1 0,-1 1 0,-3 1 0,-3 6 0,-3 10 0,0 0 0,0 0 0,0 0 0,-6 2 0,-1 18 0,0 5 0,-1 8 0,-2 4 0,-2 4 0,4 6-129,0 0 129,0 2 0,2-7 0,4-3 0,-1-5-129,3-7 258,0-3-258,0-7 258,3-3-129,-1-2 0,-2-12-129,5 10-129,-5-10-129,0 0-516,18 4-2451,-18-4-1290,10-13-387,-4-4-516,1 1 129</inkml:trace>
  <inkml:trace contextRef="#ctx0" brushRef="#br0" timeOffset="72276.134">13565 9131 2451,'0'0'4515,"11"-7"387,-11 7-516,14 0-2064,-14 0-516,14-1-258,-14 1-645,19-2-258,-8-1-129,4 3-258,-2 0 129,-1 0-258,0 0-129,-1 0 0,0 0-129,-11 0-516,15 0-387,-15 0-2322,0 0-1032,0 0-645,0 0 0</inkml:trace>
  <inkml:trace contextRef="#ctx0" brushRef="#br0" timeOffset="72551.1497">13567 9288 4128,'-6'11'4773,"6"-11"-129,0 0 0,7 11-2580,-7-11-258,18 0-516,-18 0-387,28-5 0,-14 2-387,5 1-129,-3-2-129,2 4 0,-5 0-129,1-1 0,-2 1-258,-12 0 0,21 0-387,-21 0-645,20 0-2709,-20 0-903,11 0-129,-11 0-645</inkml:trace>
  <inkml:trace contextRef="#ctx0" brushRef="#br0" timeOffset="73671.2137">13973 9147 1161,'0'0'2064,"0"0"258,0 0 129,0 0-258,6-16-129,-6 16-129,6-12-387,-6 12-129,11-17-129,1 9-258,-8-6-129,8 4-129,-8-3 129,-4 13-258,12-18-129,-12 18-129,0 0 0,12-8 0,-12 8 0,0 0-129,0 12-129,0 1 0,0 1 129,0 6-129,0 1 0,1 7 0,-1-2-129,2 5 258,-2-2-258,4 0 129,-3-2-129,1-1 0,0-4 129,-1-3-129,2-4 0,-2-1-129,2-4 0,-3-10-129,2 20-387,-2-20-387,1 16-774,-1-16-2451,-6 9-645,6-9-129,-10 8-258</inkml:trace>
  <inkml:trace contextRef="#ctx0" brushRef="#br0" timeOffset="73912.2276">13984 9448 1419,'0'0'4644,"0"0"129,0 0-129,0 0-1677,3-8-903,13 8-387,-16 0-645,27-8-129,-12 2-129,7 4-258,-6-3-129,4 4-129,-2-3-129,-4 1-129,2 3-129,-5-4-387,2 4-1032,-13 0-2838,0 0-516,14-8-258,-14 8-258</inkml:trace>
  <inkml:trace contextRef="#ctx0" brushRef="#br0" timeOffset="74408.2559">14358 9068 903,'12'-8'4257,"-12"8"129,0 0-129,13-7-2193,-13 7-387,0 0-387,8-10-516,-8 10-129,0 0-129,10 0-129,-10 0 129,0 0 0,0 0 0,0 15 0,0-15-129,0 24 129,-7-9 0,1 4-129,-1 5-129,0 5 129,-2-4 0,0 7-129,-1 0-129,2 0 129,1-1 0,1 1 0,-1-7-129,3 0-129,0-2 129,0-6 0,3-3-129,1-14 0,-2 17 0,2-17-129,0 0-258,0 0-387,0 0-1161,0 0-2709,0 0-387,0 0-258,6-9-516</inkml:trace>
  <inkml:trace contextRef="#ctx0" brushRef="#br0" timeOffset="74995.2895">14730 9180 3999,'0'0'4386,"0"0"258,0 0-1806,0 0-258,-7 0-774,7 9-645,0-9-129,-11 28-258,-1-15-129,3 7-258,-5-3 258,2 6-387,-3 1 0,0 0 0,-3-5 0,6 3-129,-2-2 0,4-5 0,2-1-129,1-2 129,7-12-129,-9 15-129,9-15 0,0 0-129,0 0-258,0 0-516,0 0-774,0 0-2838,0 0-258,0 0-129,0 0-387</inkml:trace>
  <inkml:trace contextRef="#ctx0" brushRef="#br0" timeOffset="75383.3117">14526 9227 3354,'0'-14'4773,"0"14"129,0 0-387,0 0-1806,0 0-903,14 10-258,-14-10-387,15 16-258,-8-5-258,6 5-129,-3-4-129,6 0-129,-2 1 0,5 0-129,-2 2 0,2-1 0,-3-1 0,3 1 0,-2-1-129,-1-1 129,-1 0-129,-1-2 129,-3-3-129,-11-7 129,19 10-258,-19-10-129,11 8-645,-11-8-3870,0 0-258,0-6-387,0 6-387</inkml:trace>
  <inkml:trace contextRef="#ctx0" brushRef="#br0" timeOffset="78079.4659">17694 8695 3225,'-5'-14'3999,"5"14"-903,0 0 0,0 0-516,0 0-387,0 0-129,0 0-645,5 17-129,-4-4-258,11 8 0,-5-2-258,7 7-129,0-3-258,4 5 0,-3-4-258,2-1 129,0-6-129,0 2 0,-1-8-129,-1-3 0,-2-3 0,1-5 0,0-3 0,-2-8 0,3-4 0,-2-3 0,2-1 0,-2 0 0,2-2 0,-2-2 0,1 4 0,-3 0 0,-2 7 129,-1 0-129,-3 2 0,-5 10 0,0 0 0,0 0 0,-2 10 0,-4 9 0,-2 5 0,0 6 0,-1 8 0,1 1 0,0 4 0,2 1 0,0-3 0,1 0 0,0-5 0,2-7 0,1-5 0,1-7 0,1-4 0,0-13 129,-1 16-129,1-16-129,0 0-129,0 0-387,0 0-774,0-7-3483,0 7 0,11-22-258,0 9-516</inkml:trace>
  <inkml:trace contextRef="#ctx0" brushRef="#br0" timeOffset="78432.4861">18304 8722 7740,'7'-11'5160,"-1"-1"-258,-6 12 0,5-16-3483,6 15 0,-4-10-387,9 8-387,-2-6-129,5 3-129,2 0-258,2 0 129,-2 0-129,3 3 0,-3 1-129,-4-1-129,0 3 0,-17 0-387,20 3-258,-20-3-1032,0 0-3225,0 0 129,-3 21-516,-12-11-258</inkml:trace>
  <inkml:trace contextRef="#ctx0" brushRef="#br0" timeOffset="78695.5012">18332 8844 4257,'-10'16'5031,"10"-16"-129,0 0-129,0 0-2838,22 2-129,-15-9-387,12 5-258,-5-7-516,7 3 0,-2-1-258,4 2-129,-2 1-129,1-1 0,-3-1-129,0 2-129,-2 3-129,-17 1-516,23 0-774,-23 0-3354,0 0 129,0 0-516,0 0-387</inkml:trace>
  <inkml:trace contextRef="#ctx0" brushRef="#br0" timeOffset="79791.5638">18893 8422 1419,'0'0'4644,"0"0"516,0 0-387,0 0-1806,-19-5-774,19 5-516,0 0-516,0 0-258,0 0-387,0 10-129,0-10-129,0 24 0,0-11-129,-1 4 0,-1 3 129,-2 3-129,-1-1 0,1 1 0,-3-2 0,0 1 0,2-2 0,-2 0-129,1-6-129,0 1 129,6-15 0,-8 16 0,8-16 0,0 0 0,-6 10 0,6-10-129,0 0 129,6 0 0,-6 0 0,19 0 0,-7 0 0,2 0-129,0 0 129,2 0 0,-1 0 129,2 3-258,-2-3 258,-1 0-129,-1 0-129,-2 0 129,-11 0 0,20-4 0,-20 4 0,15-11 0,-15 11-129,10-14 129,-10 14 0,7-17 0,-7 17 0,2-15 0,-2 15 129,0-12-129,0 12 0,0 0 0,0 0 0,-9-8 0,9 8 0,0 0 0,0 0 0,-8 11 0,7 0 0,1 2 0,0 4 0,0 4 0,0 1 0,0 1 0,0 3 0,0 3 0,0 0 0,0-2 0,0-1 0,0-7 0,0-3 0,0-3 0,0-13-258,0 0-387,5 14-2322,-5-14-1677,0-14-258,0-1-516,0-1-387</inkml:trace>
  <inkml:trace contextRef="#ctx0" brushRef="#br0" timeOffset="80999.633">19274 8570 3870,'0'0'4773,"0"0"387,0 0-774,-14-12-1677,14 12-516,0 0-903,0 0-129,-1-15-516,1 15-129,0-17-129,0 17-129,10-21-129,-4 10 129,2-1-129,0 1 0,-1-1 129,3 1-129,-10 11 0,18-16 0,-18 16 0,20-10 0,-20 10-129,15 0 0,-15 0 0,15 7 0,-15-7 129,12 20-129,-7-5 129,1 3-129,-2 1 258,1 4-129,-3-4 0,2 4-129,-2 1 129,0-1 0,-2 0-129,0 0 0,0-1-129,-5 2 129,0-3 0,-1-1 0,-2-2 0,-1-1 0,-1-4-129,-3 4 129,-1-2 0,0 1 0,-1-3 0,-3 0-129,3 0 129,0 2-129,3 0 129,1-5 0,11-10 0,-13 16-129,13-16 129,-2 12 0,2-12 0,6 0 0,-6 0 0,21 0 129,-9 0-129,6 0 0,-3 0 129,5 0-129,-1 0 129,1 0-129,0 0 129,2 0-129,-3 0 129,-2 4-129,-1 0 0,-1 0 129,-4-1-129,-11-3 0,19 10 0,-19-10-129,0 0 0,11 7-258,-11-7-516,0 0-2451,0 0-1677,0 0-387,0 0-258,10-15-258</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51:19.124"/>
    </inkml:context>
    <inkml:brush xml:id="br0">
      <inkml:brushProperty name="width" value="0.05292" units="cm"/>
      <inkml:brushProperty name="height" value="0.05292" units="cm"/>
      <inkml:brushProperty name="color" value="#FF0000"/>
    </inkml:brush>
  </inkml:definitions>
  <inkml:trace contextRef="#ctx0" brushRef="#br0">15647 4383 6063,'0'0'4773,"4"-13"-387,-4 13-258,0 0-2580,0 0 0,0 0-645,0 0-129,-11 6 0,11-6-258,-15 23-129,5-5 0,-8 1-129,-2 8 0,-3 2-129,-2 3 129,-3 1-258,2 3 129,-2-1 0,1-1-258,7-4 258,0-2-129,5-6 129,0-3-258,5-6 129,10-13-129,-10 13-129,10-13-516,0 0-1677,0-6-2064,4-5-258,-4-14-387,5 2-129</inkml:trace>
  <inkml:trace contextRef="#ctx0" brushRef="#br0" timeOffset="256.0147">15298 4434 8643,'-16'-4'4902,"16"4"-258,-11 4-129,14 13-2838,-3-17-129,19 19-645,-4-7-258,10 5-258,0-2 0,4 0 0,0 0-258,4 1 0,-2 1-129,0-2 0,0-1-258,-4-2-129,1 7-516,-12-16-3354,10 12-387,-14-13-645,8 7 129</inkml:trace>
  <inkml:trace contextRef="#ctx0" brushRef="#br0">15861 4411 9804,'6'-12'5031,"-6"12"-258,0 0-258,0 0-2967,0 8-645,0-8-516,0 0-258,0 20-774,0-20-2967,0 0-1032,0 0-129,5 15-258</inkml:trace>
  <inkml:trace contextRef="#ctx0" brushRef="#br0" timeOffset="709.0405">15913 4584 9159,'-7'36'4773,"1"-24"-258,6 3-258,0-15-3354,0 17-516,9-3-2193,-9-14-2451,14 0-129,-14 0-645,20-16 0</inkml:trace>
  <inkml:trace contextRef="#ctx0" brushRef="#br0" timeOffset="1385.0791">16489 4148 4773,'0'0'4515,"11"-9"129,-11 9-516,0 0-1806,-7-15-387,7 15-645,-19-2-258,7 2-258,-8-1-258,2 1 0,-4 0-129,1 2 0,-1 0-129,4 7 0,-1-5 0,5 1-129,0 2 0,14-7 0,-12 14-129,11-3 129,1 1-129,0 1 129,5 4-129,2 4 129,1 3-129,1 5 0,1 5 0,-2 0 0,0 6-129,-2 0 129,-1 1-129,-3 0 0,0 2-129,0-6 129,-1 0 0,-1-4 0,0-4 129,2-7-129,2-1 129,0-7 0,-4-14 0,10 14 0,-10-14 0,16 3 0,-16-3 0,21 0 0,-10-1 0,2-1 0,1 1 0,0-1 0,-1 2-129,0-2-258,3 2-1032,-16 0-3096,24 0-387,-24 0-129,21-16-516</inkml:trace>
  <inkml:trace contextRef="#ctx0" brushRef="#br0" timeOffset="1670.0955">16601 4411 10449,'0'0'5160,"11"16"-387,-11-16-129,20 0-3741,-7-2-129,6 1-129,-2-2-387,2-1 0,-1 1-258,-2-1-258,3 4-1290,-6-5-3225,3 3 258,-16 2-774,19-12-258</inkml:trace>
  <inkml:trace contextRef="#ctx0" brushRef="#br0" timeOffset="1977.113">16951 4129 9159,'0'0'5160,"0"9"-387,0-9-129,1 22-2580,0-5-1161,6 11-129,-3 1-387,3 7-129,-4 2 0,0 3-129,0-2 0,-1-5-129,-1-2 0,-1-4-258,3-3-129,-3-14-1032,7 2-3225,-7-13-258,0 0-258,14 0-645</inkml:trace>
  <inkml:trace contextRef="#ctx0" brushRef="#br0" timeOffset="2385.1364">17167 4287 9546,'-9'54'4902,"9"-24"-258,0-7-258,9 3-3483,0-9-129,11 2-387,-1-7-129,1 0 0,1-10-258,1-2 129,-3 0-129,1-8 0,-2-3 0,-5-6 129,0-4-129,-2-1 0,-5-7 0,-2-3 0,-4 1 129,-4 0-129,-8 3 0,-4 4 0,-6 5 0,-1 6 0,-6 10 0,0 5 0,-1 12 0,1 2-129,8 9-387,-4-11-1548,15 15-2322,-2-9-258,12 4-258,0-11-645</inkml:trace>
  <inkml:trace contextRef="#ctx0" brushRef="#br0" timeOffset="2609.1493">17507 4514 10449,'12'45'5031,"-4"-20"-516,-8-5-129,7 4-3741,-7 0-516,-3-6-3225,1 8-1290,-6-11-387,1-2-516,-3-5 0</inkml:trace>
  <inkml:trace contextRef="#ctx0" brushRef="#br0" timeOffset="3937.2252">17687 4170 8643,'0'0'4902,"-10"-16"0,10 16-516,0 0-2838,0 13-129,0-2-774,6 11 0,-2 1-387,3 9 129,-1 0-258,1 4 0,-4-2 0,2-3 0,-3 1-258,-1-7 129,2-2-258,-3-6-129,3 1-645,-3-18-3225,0 11-516,0-11-387,0 0-129</inkml:trace>
  <inkml:trace contextRef="#ctx0" brushRef="#br0" timeOffset="4337.2481">17965 4202 9417,'-6'43'5031,"-6"-18"-258,5 8-258,-10-3-3483,17 5-129,0-7-258,3 1-258,8-4-129,7-7 0,6-8-129,3-5 0,1-5 0,-2-3-129,3-9 0,-3-4 0,-2-7 0,-5-3 0,-4-3 0,-7-3 0,-8 1 0,0-1 0,-13 1 0,-8 4-129,-7 4 129,-5 6 0,-6 11 0,0 4 0,1 4-129,5 4 0,9 11-129,4-8-903,20 8-3483,0-17 0,16 18-645,5-18-258</inkml:trace>
  <inkml:trace contextRef="#ctx0" brushRef="#br0" timeOffset="4925.2816">18241 3909 9933,'11'4'5160,"8"-1"-387,-4-7 0,11 1-3870,-5-6-258,10 5-129,-5 0-129,-1 4-129,-2-3-129,-1 3 0,-7 0 129,-1 6-258,-14-6 129,14 22-129,-11-10 129,-2 5-129,-1 1 0,0 5 0,0 0 0,0 6 0,0-1-129,0 3 129,2 5 0,1-1 0,5 5 0,-1-2 0,2 2-129,1-2 129,-1 4 0,-1-4 0,-1 0 0,-2 0 0,-3-7 0,-2 1 0,0-4 0,-5-7 0,-5-3 129,-3-4-129,-3-4 0,-1-6-129,2 2 129,-4-6-129,5 1-129,-3-5-1548,17 4-2967,-20 0-387,20 0-129,-12-5-516</inkml:trace>
  <inkml:trace contextRef="#ctx0" brushRef="#br0" timeOffset="7488.4283">11027 7481 2193,'10'-16'3612,"-10"16"-258,0 0-516,6-15-516,-6 15-129,0 0-645,0 0-129,0 0-258,0 0-387,0 0 0,-2 6-258,2-6-129,-14 19-129,3-4-129,0 2 129,-3 0-129,-1 4 0,0 1 0,-3 2-129,1 0 0,-1-1 129,-1 1-129,3-1 129,1-2-258,3-2 258,-2-2-129,4-2 258,1-1-129,2-3-129,7-11 129,-8 14-258,8-14-387,0 0-516,0 0-1290,0-7-1935,3-7-645,-3-7-387,4-4 258</inkml:trace>
  <inkml:trace contextRef="#ctx0" brushRef="#br0" timeOffset="7789.4456">10716 7461 3096,'-11'-4'4515,"11"4"129,-6 8-1161,9 8-1161,-3-16-258,17 26-645,-7-13-258,9 7-387,-3-4-129,6 5 0,-1-3-387,4 2 0,-2 0-129,3 2 0,0-5 0,-2 3 0,0 0-129,0-2 0,-2 0 0,-2-4-129,-1 0 0,-5-8-387,5 6-903,-19-12-3096,23 4-129,-23-4-645,17-8 129</inkml:trace>
  <inkml:trace contextRef="#ctx0" brushRef="#br0" timeOffset="9276.5306">11732 7325 903,'0'0'4257,"0"0"387,0 0-645,0 0-1161,-6-1-645,6 1-645,0 0-258,0 0-258,-21-1-258,21 1-258,-18 0-129,18 0 0,-22 0-129,8 2-129,2 0 0,-2 2 0,1-3-129,1 3 0,0 0 129,12-4-129,-18 5 0,18-5 0,-15 11 0,15-11 0,-7 12 0,7-12 0,-4 14 0,4-14 0,0 20 0,2-7 129,2 1-129,1 6 0,2-2 0,-4 7 129,8-3-129,-7 5 0,1-1 0,1 2 0,-2 2 0,2-1 129,-3 0 0,3-3 0,-5 0 0,4-4 0,-3-1 0,2-2 0,-1-5 0,0-4-258,-3-10 129,5 18 0,-5-18 0,0 0 0,6 11-129,-6-11 258,0 0-129,0 0 0,14 6 0,-14-6-129,19 0 129,-7-3 0,3-2-129,0-2 129,3 4 129,-2-2-129,1 0 0,-2 2 0,-1 2-129,-14 1-258,27 1-2838,-27-1-1548,0 0-258,0 0-258,0 0-516</inkml:trace>
  <inkml:trace contextRef="#ctx0" brushRef="#br0" timeOffset="14157.8098">11281 7482 258,'0'0'4386,"0"0"129,0 0-774,0 0-774,-8-7-645,8 7-387,0 0-516,0 0-129,0 0-258,-8 9-129,8-9-387,0 0-129,0 0-129,-6 12-129,6-12-129,0 0-129,0 0-516,0 0-1548,8 1-2451,-8-1-516,0 0 0,12-1-645</inkml:trace>
  <inkml:trace contextRef="#ctx0" brushRef="#br0" timeOffset="14817.8476">11307 7720 1548,'1'-7'4515,"-1"7"645,0 0-516,14-7-1806,-14 7-774,0 0-387,0 0-516,0 0-129,0 0-516,8 8 0,-8-8-258,5 21-129,-5-21 0,5 19-129,-5-19 258,4 15-387,-4-15 129,0 0 0,0 0-129,0 0-516,19 2-3354,-19-2-645,4-16-516,-4 4-516</inkml:trace>
  <inkml:trace contextRef="#ctx0" brushRef="#br0" timeOffset="30223.7287">13501 7144 258,'0'0'3741,"0"0"0,0 0-1161,0 0-516,0 0-387,0 0-387,0 0-129,0 0-258,0 0 129,19 2-129,-19-2-258,13 0-129,-13 0 0,20 0-129,-8 0 129,3 0-129,-3 0-258,3 0 129,-3 0-129,2 0 0,-3 0 0,0 0 0,-11 0-129,16 3 129,-16-3-129,11 1 129,-11-1-129,0 0 129,0 0 0,12 8-129,-12-8 129,0 0-129,2 16 129,-2-16-129,0 18 0,0-6 129,0 3-129,0-1 0,0 2 0,0 3 0,0 2 0,1 1 0,2 2-129,-1 1 129,0 4 0,4-1 129,0 0-258,1 2 129,0-2 0,-1-2 0,2 1 0,-1-4 0,1 4-129,-1-5 387,-2 0-387,0-1 387,-3-3-258,-1-1 129,-1-3-129,0-2 258,0-12-258,-5 14 0,5-14 0,-13 9 0,13-9 129,-19 6-129,8 0 258,0 0-258,0-1 258,11-5-258,-20 15 387,20-15-387,-16 9 258,16-9-258,0 0 0,-13 8 0,13-8 0,0 0-258,7 3-1419,-7-3-2838,16-6-387,-5-6-387,-1-4-387</inkml:trace>
  <inkml:trace contextRef="#ctx0" brushRef="#br0" timeOffset="31436.7981">18723 7088 1161,'11'-4'3741,"-11"4"-258,0 0-645,0 0-645,0 0-387,0 0-387,3 6-129,-3-6 0,-3 16-387,1-2-129,-9-5 0,5 11-129,-7-4-258,0 7 0,-2 3-129,1 4-129,-2-1 0,0 4 0,1-3 0,-1 0-129,2-1 0,4-3 0,0-5 0,0-2 129,2-2-129,2-5 0,0-2-129,6-10 129,-7 14 0,7-14-258,0 0-129,0 0-387,0 0-1290,0 0-2322,0 0-387,-1-11-129,1-7-258</inkml:trace>
  <inkml:trace contextRef="#ctx0" brushRef="#br0" timeOffset="31752.8162">18458 7204 3999,'0'0'4902,"0"0"-258,5 7-129,-5-7-2838,15 6-258,-15-6-129,22 11-516,-10-6-129,8 6-258,-3 1 129,4 2-387,2 1 0,1-1 0,1-2 0,0 1 0,-2 3-129,0-3 0,0-2 0,-6-3-129,2 0-129,-8-7-645,10 10-1290,-21-11-2451,22 3-129,-22-3-387,15 0-258</inkml:trace>
  <inkml:trace contextRef="#ctx0" brushRef="#br0" timeOffset="32249.8446">19097 7115 6063,'0'0'5289,"-10"6"-645,10-6-129,-6 13-2967,6-13-645,0 0-387,-3 15-387,3-15-387,7 21-1161,-7-21-2967,13 17-258,-13-17-258,7 22-387</inkml:trace>
  <inkml:trace contextRef="#ctx0" brushRef="#br0" timeOffset="32436.8553">19123 7368 2580,'1'14'4644,"-1"-14"-129,0 0-387,0 0-2580,5 11-387,-5-11-645,0 0-1032,0 0-3354,0 0-387,0 0-258,0 0 0</inkml:trace>
  <inkml:trace contextRef="#ctx0" brushRef="#br0" timeOffset="33404.9107">19657 6987 3354,'0'0'3999,"0"0"-903,-11 0-516,11 0-774,-14 0-129,14 0-387,-15 0-387,15 0 0,-20 0-387,20 0 0,-19 0-258,19 0 0,-21 2-129,21-2 129,-17 4 129,17-4-258,-18 6 258,18-6-387,-16 9 387,16-9-387,-12 12 258,12-12-129,-10 17 0,10-17-129,-3 20 129,3-6 0,0 3-129,0 1 129,0 0-129,0 4 129,1 2-129,0 1 0,0 0 0,-1 3 0,0-1 0,0 0 0,0 2-129,0-3 129,0 0 0,0-1 0,0-2-129,0-5 129,0-1-129,0 0 129,0-4-129,-1-2 129,1 1 0,0-12-129,0 17 129,0-17 0,0 14 0,0-14-129,0 11 129,0-11 0,0 0 0,0 0 0,12 9 0,-12-9 0,14 2 0,-2-2 0,-2 0 129,3 0-129,2-2 129,1 2-129,-1-5 129,0 5 0,-1-2 0,-1 2 0,-1 0 0,-12 0-129,15 0 0,-15 0-258,14 7-1290,-14-7-2967,0 0-129,0 0-387,0 0-258</inkml:trace>
  <inkml:trace contextRef="#ctx0" brushRef="#br0" timeOffset="36441.0843">21642 6944 645,'0'0'3612,"0"0"-516,0 0-516,0 0-774,0 0-129,0 0-387,0 0-129,0 0-129,0 0-258,0 0 129,0 0-258,0 0-129,0 0 0,0 0-129,13 2-129,-13-2 129,25 0-129,-15 0 129,2 0-258,1 0 0,0 0 0,0-1 0,-1 1 0,-2-1-129,2 1 0,-2 0 129,-10 0-129,20 0 0,-20 0 129,13 9-129,-13-9 0,0 0 0,14 15 129,-14-15 129,0 0-258,7 13 258,-7-13-258,0 0 258,3 12-258,-3-12 258,0 12-258,0-12 0,0 19 129,0-5-129,0 1 0,0 3 0,0 6 0,0 1 0,0 1 0,0 3 0,0 3 129,1 0-258,1 2 129,-1 1 0,3-1 0,0-2 0,1-3 0,-1 3 0,-1-6 0,0-3-129,-1-3 258,0-3-258,0-2 129,-2-3 0,0-2 129,0-10-258,-3 16 129,3-16 0,-4 16 0,4-16 0,-6 14 0,6-14 0,-4 12 0,4-12 0,0 0 0,-7 12 0,7-12 129,0 0-129,-17 0 0,4 0 0,-2 3 0,-1-3 129,0 4-129,-3-2 0,-1 4 0,6-4 0,-1 2 0,4-3 0,11-1 0,0 0-129,0 0-258,0 0-1290,0 0-2967,15-5-258,-15 5-258,18-10-258</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53:18.802"/>
    </inkml:context>
    <inkml:brush xml:id="br0">
      <inkml:brushProperty name="width" value="0.05292" units="cm"/>
      <inkml:brushProperty name="height" value="0.05292" units="cm"/>
      <inkml:brushProperty name="color" value="#002060"/>
    </inkml:brush>
  </inkml:definitions>
  <inkml:trace contextRef="#ctx0" brushRef="#br0">11289 12190 1548,'-11'-7'2580,"11"7"-387,0 0-387,-13 0-516,13 0 0,0 0-129,-11 2-258,11-2-129,0 0-129,0 0 0,-13 9 0,13-9-258,0 0 258,-11 11-258,11-11 0,0 0-129,-13 13 0,13-13 0,-5 12-129,5-12 129,-1 15-129,1-15-129,0 15 129,0-15 0,1 16 0,-1-16 0,9 15 0,-9-15 0,11 14 0,-11-14 0,15 9 0,-15-9 0,18 8 0,-8-4 0,-10-4 0,19 3 0,-19-3 0,18 0 0,-18 0 129,16 0-129,-16 0 0,14-7 0,-14 7 0,15-8 0,-15 8 0,12-14 129,-12 14-258,12-19 129,-12 19 0,10-17-129,-10 17 129,8-20-129,-8 20 129,1-17-129,-1 17 129,0-13-129,0 13 129,-7-13-129,7 13 0,-18-10 129,7 9-129,-1 1 0,-1 0 0,-1 0 0,0 2 0,-2 4 0,2 2 0,1-1-129,13-7 0,-18 11-129,18 2-1032,0-13-2709,-3 18-129,3-18-516,7 17-129</inkml:trace>
  <inkml:trace contextRef="#ctx0" brushRef="#br0" timeOffset="2124.1215">11101 17169 1548,'0'0'2064,"0"0"129,0 0-387,0 0-387,-12 1-129,12-1-129,0 0 129,0 0-129,0 0-258,0 0 0,-14 13 0,14-13-258,-5 12 0,5-12 0,-2 15-129,2-15-129,-2 17-129,2-17 129,0 17-129,0-17 0,0 19 0,0-9-129,0-10 129,5 14 0,-5-14 129,8 20-129,-8-20-129,13 17 129,-13-17-129,16 9 129,-16-9-129,18 9 129,-18-9 0,21-1-129,-21 1 0,19-10 0,-8-2-129,-2 2 129,-2-5-129,0 2 129,0 2-129,-2-8 0,0 2 129,-3 1-129,-1 0 258,-1 2-129,0 0-129,0 2 129,0-1-129,0 13 0,-8-20 129,8 20-129,-13-14-129,13 14 129,-15-11 129,15 11-129,-20-13 0,9 12 0,11 1 0,-21-3 0,21 3 0,-16 0-129,16 0 0,-13 14-1032,13 0-2967,0-14-645,0 14 0,0-14-774</inkml:trace>
  <inkml:trace contextRef="#ctx0" brushRef="#br0" timeOffset="4708.2693">11284 12491 1548,'0'0'2580,"0"-11"-387,0 11 129,0 0-516,-2-10 0,2 10-258,0 0-129,0 0-387,0 0 0,0 0-258,0 0-129,-4 13-129,4-13-129,-4 18 0,2-7 0,2 6 0,-1-1-129,1 4 0,0 4 0,0 0 129,0 4-258,0 3 0,-2 3-129,1 3 129,1 3-129,0 0 0,0 1 0,0 0 0,0 1 0,1-2 0,3 2 129,0 0-129,-1-1 0,1 1 0,-1 2 0,1-1 0,-1 3 0,-2 0 0,3-3-129,-3 2 258,0-2-258,0-2 258,0 3-258,1-2 129,-2-2 0,1 2 0,-1-1 0,2-1 0,-2 2 0,1-1-129,1-3 129,0 2-129,-1 0 129,-1-1-129,2 5-129,1-1 258,-1-2 0,2 3 0,-2 2 0,0-1 0,1 2 0,-1-1 0,-1 1 0,2-2 0,-1 3 0,-1 1 0,-1-4 0,0 4-129,0-5 258,0 1-258,0 1 129,0 0 0,0-5 0,0 0 0,0-4 129,0 2-129,-1 0 0,1-1 0,0-1 258,0-1-258,0 0 0,-1 0 0,1 0 0,0 0 0,-4-2 0,3 2-258,-1-3 258,-1 3-129,1-3 258,0 4-258,-2-1 129,2 3 0,1-1 0,-1 1 129,0 0-129,2 0 0,-1 2-129,0-3 258,0 0-258,-2-2 129,2-3 0,0-2 0,-2-3 0,2-3 0,-1 0 0,1-3 0,1 9 0,0-2 0,-1 0 0,-2 0 129,2-1-258,-1 0 258,1-2-258,-2-2 258,-1-4-258,4-5 129,-3 4 0,2-4 0,0 4 0,-1 1-129,0 4 258,-1 0-258,0-3 258,-1 0-258,4 0 258,-6-2-258,5-2 129,-3-3 0,4-1 0,-1-1 0,0 0 0,1 2 0,-1-4 0,1 4 0,0-14 0,-1 22 0,-1-10 0,2-12-129,0 22 0,0-22-258,0 20-258,0-20-903,0 0-2709,0 0 0,0 0-645,0 0 516</inkml:trace>
  <inkml:trace contextRef="#ctx0" brushRef="#br0" timeOffset="5851.3346">11120 16361 129,'0'0'3870,"0"0"258,0 0-1290,0 0-774,-11 0-258,11 0-516,0 0-258,0 9-258,0-9 129,0 20-258,-1-10 129,1 9-387,0-2 129,6 8-258,-2-1 258,2 5-129,0 1-258,1 6 129,0-4-129,2 0 0,-2-2-129,3 0 129,-1-3 0,-1-1-129,1-6 0,-1-7 0,-2 3 0,-2-4 0,-4-12 129,0 0-129,13 12 0,-13-12 0,0 0 0,12 1 0,-12-1 0,9-7 129,-9 7-258,13-16 258,-3 3-129,0-8 0,0 5 0,4-6 0,-3-2 129,3 2-129,-1 0 0,1 3 0,-2 0 129,1 4-129,-1-1 0,-2 3 0,0-1 129,0 2 0,-1 0-129,-9 12 0,15-18 129,-15 18-129,9-11 129,-9 11-258,0 0-645,0 0-2193,0 0-1548,0 0-258,0 0-516,0 0 129</inkml:trace>
  <inkml:trace contextRef="#ctx0" brushRef="#br0" timeOffset="10399.5948">12205 11969 1,'7'7'3095,"-7"-7"-515,0 0 0,0 0-645,0 0 0,0 0-129,0 0-258,0 0-258,0 0-129,0 0-129,-11 5-387,11-5-129,-7 21 0,1-8-258,0 6 0,0 3-129,-2 2-129,1 4 0,-1 0 0,0-2 0,-3 1 0,3 0 0,-1-5 0,-1 1 0,2-6 0,0-2 0,1-1 258,-3-1-258,10-13 387,-13 17-387,13-17 129,-10 11-129,10-11 258,0 0-258,-8 12 0,8-12 0,0 0-129,0 0-387,0 0-387,0 0-2064,0-6-1032,0 6-516,0-17-387</inkml:trace>
  <inkml:trace contextRef="#ctx0" brushRef="#br0" timeOffset="10792.6173">11945 11997 3096,'0'0'4128,"7"3"-129,-7-3-1419,20 10-903,-20-10 129,28 19-258,-15-11-516,9 10-129,-7-5-258,7 6 0,-4-2-258,3 2 0,-5-4-258,3 2 0,-3-2 0,2 0-129,-1-4 129,-1 0-129,-2 0 0,1-3 0,-1 1 0,-1-2 129,-2-1-258,-11-6 0,18 13-387,-18-13-645,16 11-1032,-16-11-2322,10 6 0,-10-6-258,0 0 0</inkml:trace>
  <inkml:trace contextRef="#ctx0" brushRef="#br0" timeOffset="11153.6379">12519 12027 1935,'0'0'4515,"0"0"-129,0 0-387,0 0-1935,0 0-903,0 0-129,0 0-516,0 0-258,0 10-516,6 0-1290,-6-10-2451,4 11 0,-4-11-516,3 14 129</inkml:trace>
  <inkml:trace contextRef="#ctx0" brushRef="#br0" timeOffset="11356.6496">12551 12197 1677,'0'19'4128,"0"-19"129,0 16-387,5-5-2064,-5-11-387,0 0-645,0 11-258,0-11-903,0 0-1806,14 5-1677,-14-5-129,0 0-516</inkml:trace>
  <inkml:trace contextRef="#ctx0" brushRef="#br0" timeOffset="12412.71">12995 11879 1,'0'0'4127,"0"0"259,0 0 0,0 0-1548,-15 0-645,15 0-516,-11 3-387,11-3-258,-18 7-387,18-7-129,-13 4 0,13-4-258,-17 3 0,17-3-129,-14 1-129,14-1 129,-15 0-129,15 0 258,-11 0-258,11 0 0,0 0 0,-16 6 0,16-6 0,-5 12 129,5-12-258,-3 15 129,2-3 0,1 0 0,0 1 0,0 4 0,0 2 0,0 4 0,0 5 0,0 1 0,0 0-258,0 3 258,0 1 0,0-2 0,0-1-129,0-2 129,0-1 129,0-2 129,0 0-129,0-4 0,0-2 0,0-2 0,0-3 0,0-2 0,0-12-129,0 17 0,0-17 0,0 0 0,0 0 0,11 7 0,-11-7 0,12 0 0,-12 0 0,16-2 0,-5 0 0,0-1 0,0 3 0,1-2 0,-1 2 0,2 0 0,-3 0 0,-10 0 0,17 0 0,-17 0-129,13 0 129,-13 0-387,10 2-1677,-10-2-2193,0 0-387,0 0-129,0 0-516</inkml:trace>
  <inkml:trace contextRef="#ctx0" brushRef="#br0" timeOffset="16747.9579">13411 11985 2451,'0'0'3483,"0"0"-129,0 0-903,0 0-645,-12-14 0,12 14-516,-13-4-258,13 4 0,-15-1-387,15 1-129,-21-2 0,9 2-129,-4 0-129,0 4 0,-2 1 0,1 2-129,-3 2 258,3 3-258,-1 2 0,4 2-129,0-1 129,6 3 0,-3 1-129,8 1 129,-2-1 0,5 2 0,0-2-129,0 2 129,6-6-129,3 3 129,1-4 0,1-2-129,4-3 129,1-3-129,0-1 129,1-5-129,0 0 0,3-3 129,-2-8-129,2-2 0,-4-4 0,4-3 129,-2-1-129,-3-2 0,0 0 0,-3 0 0,-3 0 129,-3 2-129,0 1 0,-6 2 0,0 2 129,0-1-129,-6 5 129,6 12-129,-11-17 0,11 17 0,-13-5 0,13 5 0,-12 8 129,10 8-129,-1 1 0,0 8 0,3-2 0,0 4 0,0 1 0,3-2 0,2-2 0,3-4 258,-1-3-258,0-3 0,-7-14 0,20 15 0,-20-15-258,20 4 129,-7-3-516,-13-1-645,25-6-2451,-25 6-903,18-10-258,-18 10-258</inkml:trace>
  <inkml:trace contextRef="#ctx0" brushRef="#br0" timeOffset="17012.9731">13656 12176 1677,'0'0'4128,"13"16"387,-13-16-903,11 26-1290,-11-26-516,3 27-387,-3-27-645,1 26-129,-1-13-387,0 1 0,0 0 0,0 0-258,0-1 0,0-13-645,0 19-645,0-19-2580,-6 13-516,6-13-258,0 0 0</inkml:trace>
  <inkml:trace contextRef="#ctx0" brushRef="#br0" timeOffset="17411.9959">13857 11772 129,'1'-15'4128,"5"-3"258,-6 18 0,0 0-1935,0 0-258,13 4-516,-13-4-387,1 25-387,-1-7 0,3 10-387,-1-5-129,0 9 0,0 2-258,2 5 129,-3-2-129,1 1-129,0-4 129,0 0-129,-1 0 0,1-7-129,2-8 0,-2-7-129,4 1-387,-6-13-903,0 0-2709,0 0-387,13-3-129,-13 3-516</inkml:trace>
  <inkml:trace contextRef="#ctx0" brushRef="#br0" timeOffset="17900.0238">13901 11968 3870,'0'0'4644,"0"0"-129,16-9-129,-16 9-2838,20-5-258,-20 5-129,27-4-129,-12 4-516,7 2-129,-3 5-129,2 0 0,-2 0-129,-2 5 0,1 1-129,-3 3 0,-2-1 129,-2-1-129,-4 1 0,0 1 0,-6 1 0,-1-1 0,0-3 0,-7-1 0,-2 0-129,-4-2 129,-5-1 0,-1 0 0,-1-5 0,-2-1 0,-1 0 129,3-3-129,0 0 0,3 0 129,4 0-129,3-2 0,10 2 0,-12-2 0,12 2 0,0 0 0,0 0-129,0 0-129,6 0-774,-6 0-2451,12-1-903,-12 1-516,17 0-258</inkml:trace>
  <inkml:trace contextRef="#ctx0" brushRef="#br0" timeOffset="18800.0753">14242 11792 3870,'0'0'4515,"0"0"129,0 0-387,0 0-2838,0 0-258,13 0 0,-2 0-129,-11 0-387,20 0-129,-20 0-129,24-2 0,-24 2-258,22 0 129,-22 0 0,21 0-129,-8 0 0,-3 2 0,-10-2 0,21 5-129,-21-5 129,14 5-129,-14-5 129,0 0-129,11 8 0,-11-8 129,0 0-129,0 0 0,0 11 0,0-11 0,0 11 0,0-11 129,-9 19-129,6-4 0,-2 0-129,0 2 129,2 1 0,3 3 129,0 1-258,0-1 129,0 4 0,0-3 0,2 2 0,1 3 129,0-3-258,-2-3 129,0 2 0,-1-3 0,0-3 0,0-2 0,0 1 0,0-4 0,-2-2 0,-3 1 0,5-11-129,-14 13 129,14-13 0,-14 12 0,14-12 0,-19 9 0,19-9 0,-16 9 0,16-9 0,-17 8 129,17-8-129,-14 7 129,14-7-129,0 0 0,-13 3 0,13-3 0,0 0 0,0 0-129,0 0 129,0 0-129,0 0-516,0 0-2967,8 0-774,-8 0-516,0 0-258</inkml:trace>
  <inkml:trace contextRef="#ctx0" brushRef="#br0" timeOffset="21312.2189">15029 11935 1419,'0'-12'3741,"0"12"258,0 0-774,0 0-516,0 0-774,0 0-387,8 12-387,-8-12-129,6 20-258,-4-7-129,7 7-129,-4-3-129,5 3-129,-3 3 0,2 0-129,0-1 0,0-5 0,-1-6 0,-8-11-129,18 15 0,-18-15 129,19 0-129,-8-10 0,1-4 129,1-5-129,-1-2 0,-1-1 258,1-2-258,-1 3 0,-4 0 0,1 4 129,-5 5-129,-3 12 0,0 0 0,0 0 0,0 0 0,0 18 0,0 6 0,-1 6 0,-3 4 0,-1 2 0,0 6 0,2-2 129,-1-1-258,2-3 129,-2-5 129,4-2-258,-1-4 258,1-3-129,0-3 129,0-3-258,0-2 258,1-3-129,-1-11 0,4 16 0,-4-16-129,0 0-129,0 0-516,0 0-774,15 0-2967,-9-12 0,-1-1-387,1-7-258</inkml:trace>
  <inkml:trace contextRef="#ctx0" brushRef="#br0" timeOffset="21588.2348">15495 11891 2967,'14'-14'4386,"-14"14"129,0 0-258,6-11-2193,-6 11-516,0 0-258,0 12-258,0-12-516,-4 15-129,4-15-258,-1 16-258,1-3-903,0-13-2838,0 17-258,0-17-645,1 13-129</inkml:trace>
  <inkml:trace contextRef="#ctx0" brushRef="#br0" timeOffset="21800.2469">15531 12071 3612,'0'21'4515,"-2"-10"-258,2-11-129,0 23-2451,0-23-387,-1 15-645,1-15-387,0 0-387,8 17-1677,-8-17-2322,14 2 0,-14-2-387,11 0 258</inkml:trace>
  <inkml:trace contextRef="#ctx0" brushRef="#br0" timeOffset="22628.2943">16022 11751 3483,'0'0'4515,"0"0"-129,0 0-903,-5-12-1290,5 12-258,0 0-516,0 0-258,-15 0-387,15 0-258,-19 0 0,19 0-129,-23 3-129,12-1-129,-4-1 129,3 0-258,-1 0 129,1 2 0,12-3 0,-17 4-129,17-4 129,-15 5-129,15-5 0,0 0 129,-11 13-129,11-13 0,-2 14 129,2-14-129,0 21 129,0-8-129,1 3 129,2 3-129,0-1 0,0 6 129,0 0-129,-2 5 0,0 0 0,-1 2 129,0 0-258,0-4 258,0 1-129,0-3 0,0-3 0,-1-5 0,0-2 0,1-4 0,0-11 0,0 15 0,0-15-129,0 0 129,5 13 0,-5-13 0,0 0 0,17 2 0,-17-2 0,15 0 0,-15 0 0,22 0 0,-9-1 0,2 0 0,0 1 0,-1 0 0,0 0 0,0 0 129,-1 0-258,-2 0 0,-1 2-129,-10-2-645,26 3-2322,-26-3-1419,16 0 0,-16 0-645,18-4 0</inkml:trace>
  <inkml:trace contextRef="#ctx0" brushRef="#br0" timeOffset="23271.3309">16482 11879 3225,'0'0'4515,"0"0"0,-7-10 0,7 10-2322,-14-7-516,14 7-387,-17-5-516,17 5-258,-19-10-129,19 10-129,-23-4-129,9 4 0,-1 0 0,-1 0 0,1 5 129,0 7-129,1 3 0,0-1-129,1 4 129,1 3 0,3 1 0,4 1 0,-1 0-129,6-2 129,0-3 0,0 2 0,2-1 0,7-2 129,0-4-129,4 0 0,0-4 0,3-1 0,2-1-129,1-2 129,2-3-258,-4-2-129,8 3-1032,-11-3-3354,6-2 129,-5-6-516,3 3-258</inkml:trace>
  <inkml:trace contextRef="#ctx0" brushRef="#br0" timeOffset="23492.3437">16594 12126 4128,'10'27'4257,"-4"-14"129,1 3-258,3 5-2580,-7-10-387,7 8-129,-9-5-516,5 1-129,-6-4-258,0-11-645,5 18-2451,-5-18-1161,0 0-129,0 11-645</inkml:trace>
  <inkml:trace contextRef="#ctx0" brushRef="#br0" timeOffset="23920.3682">17058 11579 7611,'0'0'4773,"0"17"-129,0-5-1161,0 15-1806,-5-8-387,5 13 0,0-1-774,0 6 129,1 1-387,1 1 129,-1-1-258,0 3 129,0-1-258,-1 0 0,0-4 0,0-3 129,0-4-258,0-5 129,3-5-129,-3-19-387,10 22-1161,-10-22-2967,0 0 0,3-17-516,-1 3-129</inkml:trace>
  <inkml:trace contextRef="#ctx0" brushRef="#br0" timeOffset="24288.3891">17013 11890 4386,'-17'-13'4644,"17"13"-258,-20-9 0,-1 1-2580,21 8-387,-30-2-129,20 2-387,-10 0-129,7 7 0,-5 0-387,6 6 129,-4-4-258,6 7 129,0 0-258,4 2 129,2 2-129,4 2 0,0 0 0,4-3 0,6 1-129,0-1 129,4-2 0,5-6 0,2-5 0,1-1-129,3-2 0,0-3 0,2 0-129,-4-8-645,10 5-3741,-13-6-387,1 6-129,-6-11-387</inkml:trace>
  <inkml:trace contextRef="#ctx0" brushRef="#br0" timeOffset="25091.4351">17312 11700 7611,'0'0'4773,"0"0"129,0 0-645,5-17-2709,6 17-387,-11 0-129,18-4-387,-18 4-258,24 0-129,-13 0 0,2 0-129,-2 1 0,0 2-129,0 2 0,-11-5 129,19 8-129,-19-8 0,18 5 0,-18-5 0,12 11 0,-12-11 0,5 13 129,-5-13-129,0 18 0,0-18 0,-1 21 0,-2-9 0,0 3 0,0 1 0,1 3-129,0-1 258,1 4-129,0 1 0,0 1 0,1 1 0,0 3 0,0 2 0,0-1 0,0 1 0,0 2 0,3 4 0,-1-1 0,1-2 0,-1-2 0,0-3 0,-2-5 0,0-3 129,0-6-129,0-14 0,-11 15 0,11-15 0,-18 0 129,18 0-129,-18 0 0,7 0 0,11 0 0,-16-4 0,16 4 0,-14 0-387,14 0-2064,0 0-2322,-2 7 129,2-7-645,0 0-387</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0:15:44.886"/>
    </inkml:context>
    <inkml:brush xml:id="br0">
      <inkml:brushProperty name="width" value="0.05292" units="cm"/>
      <inkml:brushProperty name="height" value="0.05292" units="cm"/>
      <inkml:brushProperty name="color" value="#002060"/>
    </inkml:brush>
  </inkml:definitions>
  <inkml:trace contextRef="#ctx0" brushRef="#br0">12077 14091 1806,'0'0'2322,"0"0"0,11 11 129,-11-11-258,0 0-258,0 0-129,0 0-516,-12 7-129,12-7-387,-13 5 129,13-5-387,-18 4-129,18-4 129,-20 2-258,20-2 129,-22 2-129,22-2 0,-18 0-129,18 0 258,-11 0-258,11 0 0,0 0 129,-12 4-258,12-4 129,0 0 0,0 0-129,-13 13 129,13-13 0,-6 12-129,6-12 0,-6 20 129,5-8-129,0 2 129,0 3-129,1 0 0,0 2 0,0 4 129,0 0-129,0 4 129,0 2-258,2 1 129,-1 1 0,1 2 129,1-1-258,-2-1 129,1 3 0,0 0-129,-2-4 129,0-1 0,0 0 0,0 0-129,0-3 129,0 0 0,0-7 0,0 0 0,0-3-129,0-4 129,0 1 0,0-13 0,2 12 0,-2-12 0,0 0 0,15 2 0,-15-2 0,17 0 0,-5-1 0,1-3 129,2 0-129,1 3 0,1-3 129,0 0-129,-1 2 129,0 1-129,-4 0 0,-12 1-129,17-1 129,-17 1-387,13 0-645,-13 0-3096,0 0-387,0 0-258,0-9-387</inkml:trace>
  <inkml:trace contextRef="#ctx0" brushRef="#br0" timeOffset="-3.10353E10">12531 14258 258,'0'0'3999,"0"0"258,0 0-903,0 0-903,0 0-258,2 7-645,-2-7-387,0 0-516,-8 15-129,8-15-129,-12 20 0,5-7 0,-2-2 0,1 7-258,-3-1 0,-1 1 0,1 1-129,-3 3 0,-1-1 0,0 0 0,2 2 0,-2-2 0,1-4 0,3 0 0,1-2 0,2-3 0,8-12 0,-11 14 0,11-14-129,0 0 0,0 0 0,0 0-387,0 0-516,0 0-1677,0 0-1419,-11-9-387,11 9-258</inkml:trace>
  <inkml:trace contextRef="#ctx0" brushRef="#br0" timeOffset="-3.10353E10">12286 14289 2322,'13'-2'3612,"-13"2"-258,0 0-903,0 0-258,0-12-645,0 12-129,0 0-516,0 0 129,11 0-387,-11 0 0,10 11-258,-10-11 129,13 18-258,-3-6 129,-2 4 0,5 2-129,-1-1-129,6 5 258,-2-2-258,3 5 129,3-1-129,-1 1 129,-1-6-129,1 3 0,-5-7-129,1 0 129,-5-6-129,-12-9 0,17 12 0,-17-12 0,0 0 0,11 2 0,-11-2-129,0 0 0,0 0-258,1-9-774,-1 9-3225,0 0-258,4-10-129,-4 10-387</inkml:trace>
  <inkml:trace contextRef="#ctx0" brushRef="#br0" timeOffset="-3.10353E10">12911 14156 2193,'0'0'4257,"0"0"129,0 0-1032,0 0-1032,0 0-387,0 0-645,6 7-387,-6-7-129,0 0-129,0 0-129,13 13 0,-13-13-258,14 12 0,-14-12 0,13 15 0,-13-15-129,17 16 0,-17-16 129,17 15-258,-17-15 129,23 19-129,-11-11 129,0 3 0,0 1-129,0-2 0,0 3 0,0-1 129,-2-1-129,-10-11 0,20 20 0,-20-20 0,14 18 0,-14-18 129,13 14-129,-13-14 0,11 13 0,-11-13 0,0 0 0,0 0 0,8 10 0,-8-10 0,0 0 0,0 0 129,0 0-129,0 0 0,0 0 129,0 0-129,-7 2 0,7-2 0,-14 1 0,14-1 0,-12 5 0,12-5 0,-16 7 0,16-7 0,-21 11 0,10-3 0,-1 0 0,1 2 0,-2 1 0,0 0 0,0 0 0,1 1 129,0 0 0,2-1-129,-1 0 129,11-11 0,-18 17 0,18-17 129,-17 13-129,17-13 129,-14 9-129,14-9-129,0 0 129,-10 4 0,10-4-129,0 0-129,0 0 0,0 0-129,6 0-258,-3-9-1677,9 9-2322,-12 0-516,15-15-129,-15 15-516</inkml:trace>
  <inkml:trace contextRef="#ctx0" brushRef="#br0" timeOffset="-3.10353E10">13519 14112 3612,'0'13'4515,"0"-13"-129,0 0-1677,0 0-516,0 0-387,9 12-387,-9-12-516,0 0 0,13 7-258,-5 4-129,-4 2-258,5 2 0,2 2 0,-1 3 129,0 1-258,4 1 129,-4-3-129,2 0 0,1-5 0,0 1 0,-1-8-129,-2 1 129,1-8-129,1 0 0,-1-1 129,2-8-129,-3-6 0,3 2 0,-2-4 129,-1 0-129,-1 1 0,0-2 0,-2 4 129,-2 1-129,-5 13 0,6-12 129,-6 12-129,0 0 129,0 0-129,0 14 0,-1 3 129,-1 5-129,-2 7 0,0 5 129,1 2-129,-1 5 0,0 3 0,-1 4 129,-1-1-129,-1-1 0,1-6 129,-2-4-129,1-5 129,0-5-129,0-8 0,1-6 0,6-12-129,0 0 0,0 0-387,-7-8-129,7 8-1806,7-20-2193,0 7-516,-3-11-129,5 3-387</inkml:trace>
  <inkml:trace contextRef="#ctx0" brushRef="#br0" timeOffset="-3.10353E10">14054 13950 2709,'0'0'4644,"1"11"0,-1-11-129,0 0-2064,8 12-1032,-8-12-258,0 0-129,0 0-516,18 13 0,-18-13-129,21 1 0,-21-1 129,23 4-258,-11-4 0,2 0 0,-2 0-129,0 0 0,1 0 0,-2 0 0,1 0 0,-12 0-129,18 0 0,-18 0 129,15 0-129,-15 0 0,11 3 0,-11-3 129,0 0-129,0 0 0,8 10 0,-8-10 0,0 0 129,0 15-129,0-15 0,0 14 129,0-14-129,-5 18 0,2-7 0,0 1 129,1 0-129,0 2 0,-1 1 0,2 3 0,0 0 0,1 2 0,0-1 0,0 0 0,0 5 0,1 1 0,1 0 0,2 3 0,-2-1 0,1 2 0,0 2 0,0 1 0,-1-2-129,-1-1 129,0-2 0,0-2-129,-1 0 129,0-2 0,0-5 0,-2-2-129,-1-2 258,-2-1-258,5-13 129,-7 19 0,7-19 0,-10 10 0,10-10 0,-11 14 0,11-14 129,-12 9-129,12-9 129,-14 5-129,14-5 129,-13 4 0,13-4-129,-15 0 129,15 0-129,-12 0 0,12 0 0,0 0 0,-12 2 0,12-2-129,0 0-258,0 0-645,0 0-3870,0 0 0,11 0-516,-11 0-129</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3:09.215"/>
    </inkml:context>
    <inkml:brush xml:id="br0">
      <inkml:brushProperty name="width" value="0.05292" units="cm"/>
      <inkml:brushProperty name="height" value="0.05292" units="cm"/>
      <inkml:brushProperty name="color" value="#FF0000"/>
    </inkml:brush>
  </inkml:definitions>
  <inkml:trace contextRef="#ctx0" brushRef="#br0">2586 4828 2193,'0'0'2580,"0"0"129,0 0-645,-11-12 129,11 12-645,0 0-129,0 0-258,0 0-258,-11 0-258,11 0-129,-14 7 0,14-7-387,-18 22 0,6-7 0,1 0 0,-2 6-129,-3-1 129,1 6-258,-1 1 129,0 0 0,-3 1 0,0 1 0,1-3 0,0-1 0,-1-3 0,5-5 0,1-3 0,1-4 0,12-10 0,-15 11-129,15-11-129,0 0-258,0 0-387,0 0-1161,0 0-2064,0 0 0,-2-12-258</inkml:trace>
  <inkml:trace contextRef="#ctx0" brushRef="#br0" timeOffset="418.0238">2232 4841 3354,'0'-12'3483,"0"-8"-516,0 20-516,4-13-258,8 13-645,-12 0-258,20 0-387,-8 2-129,7 11-129,-2-3 0,6 8-258,-3-2 0,6 6 0,-3 0-129,4 4 129,-5-4-129,4 4 0,-2-2-129,-1-4 0,-3 0-129,2-3 129,-4-5-129,-2-4 129,1-4-258,-4-4 129,-1 0-129,-12 0-258,22-5-774,-18-10-1161,-4 15-2064,14-13-258,-14 13-258,12-13 0</inkml:trace>
  <inkml:trace contextRef="#ctx0" brushRef="#br0" timeOffset="895.0511">2911 4757 4257,'0'0'4257,"0"0"-516,11 2-645,-11-2-774,0 0-645,-2-7-645,2 7-387,0 0-258,0 0-129,0 0 0,0 0-774,1 9-1548,-1-9-2064,3 17-387,-3-5-258,1 3 0</inkml:trace>
  <inkml:trace contextRef="#ctx0" brushRef="#br0" timeOffset="1090.0622">2962 4988 645,'0'0'3612,"0"0"129,0 0-258,0 12-2193,0-12-774,0 0 0,0 0-774,0 0-903,0 0-2064,15 0-387,-15 0-129</inkml:trace>
  <inkml:trace contextRef="#ctx0" brushRef="#br0" timeOffset="1878.1074">3456 4654 3225,'0'0'3612,"0"0"-516,0 0-903,0 0-129,-12-14-774,12 14 0,-16-3-387,16 3 0,-19-3-387,19 3 0,-21-2 0,21 2 0,-21 0-129,21 0-129,-19 0 129,19 0 0,-19 2-258,19-2 0,-12 11 129,12-11-129,-9 21 0,8-7-258,1 2 258,0 4-129,0 4 129,0-1-258,0 9 129,0-4 0,0 2-129,1 3 129,-1 3 0,0-1-129,0 1 129,0 0 0,0-4-129,-1 2 0,-1-5 129,-1-4-129,2-4 129,1-7 0,0-2-129,0-12 129,0 11 0,0-11 0,0 0 0,16 0 0,-16 0 129,16-5-129,-16 5 0,20-6 0,-10 4 0,1-1 0,0 3 0,0-1 0,1 1-129,-12 0-258,22 1-129,-22-1-1548,20 0-1935,-20 0-645,21-1 0,-21 1-129</inkml:trace>
  <inkml:trace contextRef="#ctx0" brushRef="#br0" timeOffset="2223.1271">3555 4910 3225,'0'0'4257,"0"0"-387,0 0-1161,8 3-1161,-8-3 0,16 0-516,-16 0-387,22 0-258,-9 0-129,1 0 0,0 0-258,-1-3 0,3 3-387,-16 0-903,27-4-2451,-15 4-387,-12 0-258,19-4 129</inkml:trace>
  <inkml:trace contextRef="#ctx0" brushRef="#br0" timeOffset="2583.1477">3902 4709 2193,'0'0'4128,"3"-11"-129,-3 11 0,0 0-2193,4 9-387,1 9-258,-5-1-516,0 9-258,-4 2 0,3 4 0,-3 1-129,3 5 0,-1-3-129,1 2 0,1-4-129,0-3 0,0-6 0,3-3 0,3-4-387,-6-17-645,16 11-2967,-16-11-387,15-3 129,-7-9-516</inkml:trace>
  <inkml:trace contextRef="#ctx0" brushRef="#br0" timeOffset="3058.1749">4120 4763 3096,'0'15'3741,"-12"12"258,10-4-2064,-9-6-258,11 10 0,-7-3-387,7 3-258,0-7-387,8 5 0,2-9-387,3-2 0,3-3 0,3-4-129,3-7 0,4-4 0,-1-8-129,2-2 129,-4-3-129,1-3 129,-3-4-129,-6 0 129,-2-3 0,-6 3-129,-7-2 0,0-2 129,-6 1-129,-9 3 129,-2 3-129,-5 4 0,2 6 0,-2 6 0,-2 2 0,3 6 0,2 11-129,3 3 0,6 7-129,-1-2-387,11 9-1935,0-4-1419,1-1-516,7-1 0,2-4-129</inkml:trace>
  <inkml:trace contextRef="#ctx0" brushRef="#br0" timeOffset="3327.1903">4538 4949 4773,'7'14'4515,"-4"-3"-387,-1 6 0,3 0-3096,-5-1-387,0 5 0,0 0-516,-2-1-387,2 5-2064,0-7-1806,-2-4 0,-2 0-645,4-14 516</inkml:trace>
  <inkml:trace contextRef="#ctx0" brushRef="#br0" timeOffset="3678.2104">4759 4739 4773,'0'0'4515,"0"0"0,0 0-516,-7 3-2451,10 14-387,-3-5-129,4 9-258,-2 1-516,1 5 0,-2-1-129,2 3 0,-3-2-258,0-1 0,0 3-258,0-11-774,1 6-2838,-1-12-387,0-12-258,10 10-387</inkml:trace>
  <inkml:trace contextRef="#ctx0" brushRef="#br0" timeOffset="4121.2356">5000 4716 4257,'-20'33'4386,"7"-13"129,4 3-516,-5-1-2580,14 8-258,-6-10-258,6 7-258,5-9-258,7-2 0,1-4-258,5-3 0,0-4-129,4-2 129,-1-3-129,1-2 0,2-5 0,-2-5 0,-1-1 0,-4-5 0,0-2 129,-5-4-129,-4 2 0,-3-4-129,-4 2 129,-1 1 0,-9 2-129,-3 3 129,-3 6 0,-3 0 0,-4 10 0,-1 2-129,5 0-129,-5 2-387,12 14-903,-6-7-2451,17-9-516,-13 17 129,13-17-516</inkml:trace>
  <inkml:trace contextRef="#ctx0" brushRef="#br0" timeOffset="4822.2757">5220 4474 2709,'11'7'4257,"14"-7"-258,-10 0-129,-1-4-2580,9 4-129,-5-3 0,7 3-516,-6 0-258,2 0 0,-3 0-258,-3 1 129,-3 4-258,-1-2 129,-11-3-129,11 9 129,-11-9-129,2 11 129,-2-11-129,0 15 129,0-15 0,0 20 0,-1-5 0,0 3 0,-2 2 129,3 2-258,0 2 129,0 2-129,0 2 258,0 3-258,0 0 129,0 4-258,2-2 129,0 1 0,0-2 0,3 6 0,-3-4 0,2-2 0,0 1 0,0-8 0,-2 4 0,2-7 0,-2-3-258,-2-5 258,0-2 0,0-12-129,-9 11 129,-2-7 0,-3-4 0,-1 0 0,-4 0 0,4 0 129,-3-3-129,4 1 0,2 1-129,2-5-258,10 6-3225,0 0-774,0 0-129,0-14-516</inkml:trace>
  <inkml:trace contextRef="#ctx0" brushRef="#br0" timeOffset="6070.3472">6249 4674 516,'11'1'3483,"-11"-1"258,11 16-129,-11-16-1935,17 26-774,-12-13 0,7 7 258,-3-2-129,8 2-387,-7-4-129,9 3 129,-6-8-258,5 0 0,-4-6-129,3 0 0,0-5 0,-2 0-129,0-10 129,-1 1-129,-2-3 129,3-1-129,-5-1 129,0 2-129,-4-2 258,-6 14-129,8-18 0,-8 18-129,0 0 129,0 0-258,0 0 129,0 0 0,-1 20-129,-1-1 0,-1 6 0,1 3 0,2 2 0,0 4 0,-1 0 0,1 2 0,0-2-129,0-1 129,0-1 0,0-6 0,0-1 0,0-4 0,0-3-129,1-5 0,-1-13 0,0 0-387,12 10-516,-12-19-1290,0 9-2064,17-32-129,-6 8-387,0-6 129</inkml:trace>
  <inkml:trace contextRef="#ctx0" brushRef="#br0" timeOffset="6279.3591">6773 4657 5289,'0'11'4257,"0"-11"-258,0 0-129,0 18-3354,0-18-387,0 0-387,8 10-2838,-8-10-645,14 7-387,-14-7-129</inkml:trace>
  <inkml:trace contextRef="#ctx0" brushRef="#br0" timeOffset="6466.3698">6862 4870 3870,'-6'30'4386,"6"-30"-387,-6 13-903,6-13-1548,-3 12-516,3-12-258,0 0-1032,0 0-2322,0 0-1290,9-9-387,-9 9-129</inkml:trace>
  <inkml:trace contextRef="#ctx0" brushRef="#br0" timeOffset="7294.4172">7339 4502 129,'0'0'3999,"0"0"129,0 0 0,0 0-1806,0 0-258,-18-6-774,18 6-258,-23-3-258,23 3-258,-25-1-129,14-2-129,-3 3 0,14 0-129,-20 0 129,20 0 0,-18 3-258,18-3 129,-13 10 0,13-10-129,-10 13 129,10-13 0,-3 21-129,3-7 129,0 1-129,0 4 0,2 0 129,3 3-258,-2 4 258,2 1-258,-2 0 129,1 2-129,-2 3 129,1-2 0,-2 2-129,-1-4 129,0 1 0,0-1 0,-2 1-129,-2-3 129,2-3 0,-1-6-129,1-4 129,2 0 0,0-13-129,0 15 129,0-15 0,0 0-258,8 1 258,-8-1 0,11 0 258,-11 0-258,20-5 0,-20 5 0,21-8 0,-11 5 0,2 1 0,1 2 0,-1 0 0,-2 0 0,-10 0 0,18 0 0,-18 0 0,14 4-387,-14-4-1161,11 10-2580,-11-10-258,0 0-387,0 0-258</inkml:trace>
  <inkml:trace contextRef="#ctx0" brushRef="#br0" timeOffset="20878.1941">7492 4816 258,'0'0'3225,"0"0"0,0 0-1419,0 0-129,11-7-516,-11 7-129,13-7 0,-3 5-129,-10 2-129,23-8-129,-13 3 129,8 5-387,-3-2 129,3 0-129,-2 0-129,4 2-129,-1-1 258,1 1-258,-1-2 0,-2 2-129,1 0 129,-3-3-129,-2 3 0,-1 0 129,-12 0-129,14-1 0,-14 1 0,0 0-129,11-1-774,-11 1-2322,0 0-903,0 0-129,0-12-258</inkml:trace>
  <inkml:trace contextRef="#ctx0" brushRef="#br0" timeOffset="22950.3127">8024 4568 903,'8'-6'3741,"-8"6"516,0 0-387,6 10-2193,-6-10-129,6 24-129,-6-11-258,7 12-387,-6 0-129,5 7-387,-5-6 129,5 7-129,-5-5-129,3-1 0,-3-3-129,5-3-129,-3 0-129,-1-8-258,8 1-903,-10-14-2322,8 11-645,-8-11-387,17-4 258</inkml:trace>
  <inkml:trace contextRef="#ctx0" brushRef="#br0" timeOffset="23386.3376">8241 4584 2709,'2'19'4257,"-2"1"0,-2 2-129,2 11-2709,-5-4-258,5 7 129,0-5-516,7 2-387,0-7 129,9-3-258,-1-6 0,5-6 0,1-6-258,1-5 258,2-2-258,-2-6 129,-4-9-129,0-4 0,-2-5 0,-6-1 129,-4-3-129,-5-3 0,-1-4 0,-7 3 129,-6 1 0,-3 5 0,-4 5-258,0 5 258,-2 7-129,1 8 129,0 3-129,2 10 0,1 9-129,5 2 0,5 7-129,2 1-387,6 6-387,2-10-2064,16 6-1161,2-9-516,8-2-129</inkml:trace>
  <inkml:trace contextRef="#ctx0" brushRef="#br0" timeOffset="23814.3621">8764 4589 129,'-9'0'3870,"-5"7"387,3 7-387,-4 9-1677,-1-5-774,10 14-129,-3-10-129,9 9-258,0-8-258,9 3-258,1-7-129,8 0 0,0-9-129,3-2-129,-2-4 129,0-4-129,4-1 0,-6-5 0,0-8-129,-3-1 129,-3-4 0,-6-5 129,-1-1-258,-4-3 129,-4-1 0,-4 0 129,-8 1-129,0 5 258,-6 6-387,0 4 258,0 9-129,-2 4-129,3 11-258,2 1-774,11 11-2193,0-2-903,3 1-258,5 0-258</inkml:trace>
  <inkml:trace contextRef="#ctx0" brushRef="#br0" timeOffset="24370.3939">9093 4557 4773,'-12'27'4515,"4"-12"-258,1 11-645,-6-9-2193,12 15-258,-7-8-258,8 6-387,0-8-129,10 3 0,0-5-129,6-6-129,2-6 0,3-2 0,2-6-129,-1-6 0,0-4 129,0-5-129,-4-6 129,-2-1-129,-4-3 0,-3-4 0,-7-2 0,-2 2 129,-3 0-129,-9 5 129,-3 4-129,-4 4 129,-3 6-129,1 9 129,-4 1-258,2 12 0,3 8-129,4-3-645,13 12-2322,0-4-1290,3 0-258,9-2-387</inkml:trace>
  <inkml:trace contextRef="#ctx0" brushRef="#br0" timeOffset="24610.4076">9457 4841 5676,'18'9'4773,"-8"3"-129,-10-12-387,0 13-3354,0 4-129,-7-4-258,0 7-129,0-3-387,-2 3 0,2 1-645,-5-8-516,10 8-2967,-5-4-387,5-5-129,2-12-258</inkml:trace>
  <inkml:trace contextRef="#ctx0" brushRef="#br0" timeOffset="24934.4261">9630 4556 4257,'11'-9'5031,"-11"9"-387,0 0-129,0 0-2838,15 25-645,-15-9 258,4 12-645,-3-4 0,3 7-387,-2-3 0,2 3-129,-2-4 129,2 1-258,0-4-258,-3-6-258,7 7-645,-8-25-2838,5 19-774,-5-19-129,10-1-516</inkml:trace>
  <inkml:trace contextRef="#ctx0" brushRef="#br0" timeOffset="25353.4501">9873 4518 5289,'-4'41'4902,"-4"-16"-387,0 7-129,-6-6-3354,9 11-387,-2-7 258,7 4-387,0-11 0,6-1-258,5-5-129,4-5 129,3-5-258,3-6 129,-1-2 0,3-11-129,1-2 0,-4-4 0,-2-6 0,-1-4 0,-5-4 0,-5-1 129,-3 2-129,-4 0 129,0 2-258,-4 4 258,-7 4-129,-5 10 0,-1 6 0,-4 5-129,1 2 0,-2 9 0,2 8-258,0-1-258,11 9-516,-5-11-2064,13 6-1290,1-2-387,6-4-129</inkml:trace>
  <inkml:trace contextRef="#ctx0" brushRef="#br0" timeOffset="25782.4746">10355 4499 4644,'-5'10'4644,"-7"7"-387,-6 5 0,1-5-2967,4 14-774,-1-4 129,8 7-129,1-7 129,5 2-387,6-10 387,8-5-516,4-2 0,3-7 0,-1-5-129,2 0 0,0-10 0,-2-4 129,1-4-258,-3-5 129,-4-5-129,-5-2 387,-2 0-387,-5 0 258,-2 2-129,-9 3 129,-4 7-129,-4 5 129,-3 9-129,-4 4-129,1 1 0,-2 9 0,7 5-258,-5-5-1032,15 10-2709,2-1-645,6-2 0,5-2-645</inkml:trace>
  <inkml:trace contextRef="#ctx0" brushRef="#br0" timeOffset="26210.4991">10727 4518 3354,'-43'47'4644,"30"-21"-516,7-1 0,6 1-2967,4-11 0,12 6-645,4-13 0,5 2-258,0-7 0,2-3-129,-2-1 0,0-9-129,-4-2 0,-4-3 0,-6-4 0,-5-3 129,-6-2-258,0-2 258,-11 0-129,-3 3 129,-2 1 0,-5 5 129,-4 8-258,3 4 129,-3 5-258,4 0-258,10 17-1677,-1-5-2322,3 1 0,8 1-516,1-3 129</inkml:trace>
  <inkml:trace contextRef="#ctx0" brushRef="#br0" timeOffset="27201.5558">11032 4264 5547,'0'0'4773,"0"0"0,0 0-387,22 0-3096,-22 0 0,25-4-516,-11-1-129,6 5-258,-3-3 0,2 3 0,-4-2-129,0 2-129,-3 0-129,0 0 0,-12 0 129,11 5-129,-11-5 0,9 9 0,-9-9 0,1 24 0,-1-9 0,0 4 0,0 4 0,0-1 0,-4 3 0,2 5 0,-2 0 0,3 0 0,1 3 0,-1 0-129,1 1 129,0 0-129,0-3 258,1 2-129,4 0 0,-2-3-129,0 0 258,4-1-129,-1-3 0,-2-1 0,1 1-129,-1-9 129,-3 0 0,0-2 0,-1-3 0,0-12 0,-5 16 0,5-16 0,-17 6 0,5-2 0,0-3 0,-2-1-129,1 0 129,-2 0-516,15 0-774,-20 0-3225,20 0-387,-15-5-258,15 5-258</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5:11.284"/>
    </inkml:context>
    <inkml:brush xml:id="br0">
      <inkml:brushProperty name="width" value="0.05292" units="cm"/>
      <inkml:brushProperty name="height" value="0.05292" units="cm"/>
      <inkml:brushProperty name="color" value="#002060"/>
    </inkml:brush>
  </inkml:definitions>
  <inkml:trace contextRef="#ctx0" brushRef="#br0">18874 4627 1548,'0'0'1806,"0"0"-129,-12-5 0,12 5-129,0 0-387,-11 0 129,11 0-516,-11 0 129,11 0-258,-12 5-129,12-5 129,-12 6-258,12-6 258,-12 12-129,12-12 0,-10 16 0,10-16 129,-9 19-129,9-19 129,-3 25-129,3-25-129,0 24 129,0-24-258,10 21 129,-10-21-129,19 21 129,-7-14-258,1 1 129,0-3 0,2-1-129,-5-2 0,7-2 0,-6 0 0,2-2-129,0-5 129,-1-1-129,0-2 129,-12 10-129,17-24 129,-9 12-129,-3 0 0,-1 1 0,-4 0-129,0-1 129,0 12-129,-15-21 129,2 15-258,-3 0 258,1 2 0,-4 3-129,3 1 0,-2 0-516,8 9-129,-8-1-2709,18-8-774,-16 19-387,16-19-258</inkml:trace>
  <inkml:trace contextRef="#ctx0" brushRef="#br0" timeOffset="10151.5806">15878 6944 3225,'0'0'3225,"-8"2"-645,8-2-387,-16 10-516,10 2-129,-7-10-258,7 10-129,-4-8 0,3 7-387,7-11 0,-14 21-258,7-8 0,4 1-387,2 3 258,1 0-258,1 0 129,7 1-129,2-3 129,4 0-258,1-7 129,4-2 0,3-6 0,2-4-129,-2-5 129,-1-7-129,-2-1 0,-2-2 129,-5 0-258,-2-1 258,-10 5-387,-6 0 387,-7 1-387,-7 3 258,0 3-258,-6-1-387,4 9-387,-6-1-3225,10-2-258,4 3-258,14 0-258</inkml:trace>
  <inkml:trace contextRef="#ctx0" brushRef="#br0" timeOffset="14079.8052">22110 7066 258,'-5'3'4128,"5"-3"-129,-12 0-1290,12 0-645,0 0-516,0 0-258,-18-1-258,18 1-387,-13 0 129,13 0-258,-13 7 0,13-7 0,-17 13-129,10-3 129,7-10-258,-19 23 129,12-12 129,3 3-258,0 1 0,4-1 129,0 1-258,2-1 129,8-3-129,4-2 0,1 0 0,5-2 0,0-4-129,0-2 0,1-1 129,0-1-129,-5-8 0,1 2 0,-4-5 129,-4-1-129,-1 1 0,-3-3 0,-5-1 0,0 2 129,-6-2-129,-6 0 0,2 2 0,-4 1 0,1 2-129,1 3-129,12 8-516,-22-6-2322,22 6-1677,-8 6-258,8-6-516</inkml:trace>
  <inkml:trace contextRef="#ctx0" brushRef="#br0" timeOffset="16439.9403">16038 6890 2580,'2'7'2580,"-2"-7"-387,0 0-387,0-7 0,0 7-387,3-12 0,-3 12-129,14-19-387,0 10 129,-5-7-258,10 3 0,-5-4-258,10 4-129,-3-7 0,5 3-129,4-5 0,4-2-129,2-2 0,2-1 129,2-4-129,3-3-129,1-2 129,2-1-129,-6 2 129,6-2-129,-3-2 0,1 3 129,-3 1-258,2 0 258,1-1-129,1-1 0,-1 1 0,1-1 0,2 3 0,-1-2 0,1 2 0,0 1 0,-2 1 0,-2 2-129,0-1 258,-4 3-129,-3-1 0,-2-2 0,-3 1 129,4-2-129,-3 0 0,0 3 0,-1 1 129,-1-1-129,1 4 0,-2 1 0,-1 3 258,-1 0-258,-1 3 0,1-1 129,-1 2-129,0 0 0,2-2 0,0 4 129,0-2-258,0-1 258,2 0-258,0 3 129,3-2 0,-6 0 0,1 0 0,-1 0 0,-1 0 0,-1-1 0,-1 0 0,-1-1 0,0 0 0,2-1 0,2-1 0,-3 2-129,1 0 129,-4 1 0,0 1 0,-1 1 0,-3 0 129,-2 2-129,-2 0 0,-1 1 0,2-1-129,-2-1 129,3 1 0,-4 2 0,4-3 0,-3 5-258,0 1 258,0 2 0,-12 7-129,16-8 129,-16 8-129,18-8 0,-18 8 0,22-11 0,-8 4-129,0-1-129,5 2-258,-8-4-2322,5 2-1290,-2 1-129,-14 7-516</inkml:trace>
  <inkml:trace contextRef="#ctx0" brushRef="#br0" timeOffset="17648.0094">16160 6522 1161,'0'0'2967,"0"0"-258,1-11-516,-1 11-258,0 0-516,0 0 0,0 0-516,0 0-129,-7 6-129,7-6 0,-3 12-129,1 0 0,2-12-129,-9 20 0,2-6-129,2 3 0,-4 1-129,1 3 0,-1 1-129,-2 2 129,0-2-129,2 2 0,0-2-129,0-1 258,4-3-258,-1-2 129,2-3 0,2-1 0,-2 0 0,4-12 0,-2 19 0,2-19 0,0 14 0,0-14 0,0 17 0,0-17 0,3 15 0,-3-15 129,12 10-129,-12-10 129,18 5-129,-4-5 258,3-1-258,2-4 0,6-4 129,1 2-258,1-2 0,0 1-516,8-4-3354,-5 7-645,-1-3 0,-1 1-129</inkml:trace>
  <inkml:trace contextRef="#ctx0" brushRef="#br0" timeOffset="20204.1555">15642 5214 1419,'0'0'2838,"0"0"-387,-6-4-258,6 4-774,-16 0-258,16 0 129,-19 0-516,19 0 129,-20 1 0,20-1-258,-22 0 0,22 0-129,-23 0-129,23 0-129,-19 0-129,19 0 0,-20 0 0,20 0 129,-13 0 0,13 0-129,-11 0 0,11 0 129,0 0 0,-12 7-129,12-7 129,0 12-129,-1 0 0,1 3 129,0 2-258,1 5 129,1 2 0,3 2-129,-3 6 129,2 2-258,-3 2 129,1-2-129,-2 4 129,3-2-129,0-4 258,-3-3-258,1-2 0,-1-3 129,3-3 0,-3-3-129,3-4 129,-2-1 0,4 1-129,0-4 129,-5-10 0,14 13 0,-14-13 0,15 11 0,-4-9 129,2-2-129,-3 0 129,5 0 129,-3 0-129,6 0 0,-6-2 0,4-1 0,-4 2 0,-1-2-129,1 0 0,-12 3-258,19 0-387,-19 0-1161,13-10-2580,-13 10-129,10-8-387,-10 8 259</inkml:trace>
  <inkml:trace contextRef="#ctx0" brushRef="#br0" timeOffset="20588.1774">16133 5286 2967,'-9'17'3999,"-3"0"-129,3 5-1677,-12-3-387,9 10-387,-10-7-258,7 10-387,-5-6 0,3 3-387,-2-4-129,3 0-129,2-3 0,-1-5-258,6 1-129,-1-7-387,8 3-1032,2-14-2322,0 0-258,0 0-516,0 0 646</inkml:trace>
  <inkml:trace contextRef="#ctx0" brushRef="#br0" timeOffset="20852.1925">15845 5355 1935,'0'11'4515,"0"-11"0,14 18-129,-14-18-2580,27 23 0,-14-14-645,11 7-258,-4-4-258,6 2-258,-5 0 0,5-2-387,-3 3 0,-5-6-387,4 6-387,-8-10-645,10 7-2838,-9-5-387,-1 3-387,-1-5 129</inkml:trace>
  <inkml:trace contextRef="#ctx0" brushRef="#br0" timeOffset="21495.2294">16317 5320 2451,'0'0'4515,"0"0"-129,0 0 129,0 0-2838,18 1-129,-18-1-516,18 4-129,-18-4-258,27 7 0,-12-3-387,2 2 0,0 1-129,1-1 0,-2 0-129,0 1 0,0 0 0,1 0 0,-2-1 0,0-2 0,-2-1 0,-3-1 0,-10-2 0,18 5 0,-18-5 0,0 0 0,0 0 0,0 0 0,0 0 0,2 10 0,-2-10 0,-7 17-129,7-17 129,-20 21-129,9-6 258,-1-1-258,1 2 129,-2 2-129,2-3 129,1 0 0,1 1 0,2-2 0,7-14-129,-10 18 0,10-18-129,-3 12-258,3-12-387,0 0-1161,0 0-2451,0 0-129,0 0-516,9 0 775</inkml:trace>
  <inkml:trace contextRef="#ctx0" brushRef="#br0" timeOffset="22119.2651">16755 5332 1,'-1'11'3998,"-13"9"130,3-5-903,-3-6-774,12 11-516,-11-10-516,13 11-387,-9-9-129,9 5-387,0-5 0,9 4-258,-9-16 0,21 21-258,-8-17 129,0 0 0,0-1 0,1-3 0,-3 0 0,0-3 0,-11 3 0,19-17 258,-10 6-387,1-1 258,-2-2-258,0-1 258,-2 1-258,-2-3 129,-2 0-129,-2 2 129,0 1-129,-6-1 0,-6 1 129,1-1-129,-6 5 0,1 6 0,-4 1 0,-1 3-129,1 3 129,1 4-129,4 8-129,1-2-387,11 10-645,-6-9-2967,10 3-387,3-6-129,6 0-258</inkml:trace>
  <inkml:trace contextRef="#ctx0" brushRef="#br0" timeOffset="22931.3115">16955 5133 2709,'9'0'4257,"-9"0"-129,13-9-1806,6 9 0,-19 0-645,28-3-387,-17-1-258,7 4-258,-4 0-258,3 0-129,-4 2-129,-1 0 0,-1 1-129,-11-3 0,15 9-129,-15-9 129,5 12 0,-5-12-129,0 16 129,0-16-129,-4 23 0,0-11 0,-1 2 0,1 3 0,-2-1 0,3 3 0,1 4 0,2-1 0,0-2 0,0 2 0,0 1 129,3 0-129,3-1 0,1-1-129,0 1 129,-1-3-129,0 1 258,0 1-258,-4-3 0,-1 1 0,-1-2 129,-2 0 0,-7 2 0,-1-2 0,-4-1 0,0-3 0,2-2 0,-4 1 0,2-4 0,0-3 0,0-1 129,3-1-129,11-3 0,-15 1-129,15-1-387,-12 4-2580,12-4-1419,0 0-258,10 0-387</inkml:trace>
  <inkml:trace contextRef="#ctx0" brushRef="#br0" timeOffset="25284.4462">19111 4928 1,'0'0'1547,"0"0"-128,0 0-258,0 0-129,0 0 129,0 0 129,0 0-258,0 0 129,0 0-258,0 10-129,0-10 0,7 18-129,6-3 0,-5-2 0,7 3-129,-4 1 258,7 3-387,-2-2 258,5 6-258,1-3 0,1 6-129,0-4 0,5 2 0,0-1 129,2 4-129,-1-5-129,3 3 129,-1-2-129,0 0 129,3 1-129,-1 1 0,-1-2 129,1 1-129,-5-1 129,2 0-258,-3 0 258,2 0-129,-1-2 0,-1-3-129,1 3 129,-1-5 0,0 3-129,1 2 129,1-5 0,2 1-129,-3 1 0,4 1 129,-3 0-129,3 1 129,1-1-129,1-2 0,0 3 0,0 1 0,-2-3 0,0 2 0,0 1 0,-3-4 0,-1 1 0,-1 0 258,-3-2-258,1 2 129,-2 0-129,0-2 0,-3 2 0,1 1 129,-2-1 0,-1-1 0,1 1-258,-3-2 258,0-3-129,0 3 129,-1-4-129,0 1 0,1 0 129,0-1-258,-3-1 387,1 4-258,1-3 129,-2 2-258,3-1 387,-2 1-258,1-1 0,-2 1 0,2-1 0,-2 3 0,2-3 0,-1-2 0,1 3 0,-1-1 0,2-2 0,0 0-129,0 0 129,0-2 0,0 1 0,-1 0 0,2-1 0,-2 0 0,4 0 0,-4 1 0,2-3-129,-1 2 129,-2 1 0,4-1 0,-4-2 0,1 3 0,-2-3 0,1 2-129,1 1 129,-1-1 0,3 0 0,-3 2 0,2 0 0,0 0-129,-1 2 129,-1-2 0,1 1-129,-3-1-129,5 5-645,-17-17-645,30 23-2967,-16-8-387,3 0-258,0 4 1</inkml:trace>
  <inkml:trace contextRef="#ctx0" brushRef="#br0" timeOffset="26816.5338">21356 6775 129,'11'6'1677,"3"4"-129,-14-10-129,13 14-387,-13-14 129,16 19-129,-5-11-387,-11-8 129,18 17 0,-18-17 0,18 17-258,-18-17 129,17 14-258,-17-14 258,13 10-258,-13-10 0,16 10-129,-16-10 0,13 14 0,-13-14 129,15 13-258,-15-13 0,13 12 0,-13-12 129,16 13-258,-16-13 258,14 11-258,-14-11 129,17 11 0,-17-11 129,14 12-516,-14-12 258,17 16 0,-17-16-129,13 11 129,-13-11 0,18 15-129,-18-15 129,14 12 0,-14-12-129,16 12 129,-16-12 0,16 9-258,-16-9 0,15 6-516,-4 1-903,-11-7-1419,0 0-1161,13 3 258</inkml:trace>
  <inkml:trace contextRef="#ctx0" brushRef="#br0" timeOffset="27680.5832">21641 6771 3096,'0'0'4386,"0"0"-129,0 0-2451,0 10 0,0-10-645,1 12-258,-1-12-129,8 22 0,-4-8-258,5 3 0,-3 0-129,7 3 0,-6-3 0,3 3-129,1-4 0,0 1 0,0-2-129,-1-1-129,-1 0 129,0-1-129,3-1 0,-2 1-129,-1-1 129,-9-12 129,15 20-258,-15-20 129,8 14 0,-8-14 0,0 0 0,-3 11 0,3-11 0,-20 5 0,6-3 0,-2 3 129,-3-1-258,-3 3 258,-3 0-129,-2 1 0,1 2 0,2 0 0,0-2 129,2-2-129,2-3 0,5-2 0,3 0 0,12-1-387,0 0-1548,-13-3-2451,13 3-516,0-16-258,2 4-129</inkml:trace>
  <inkml:trace contextRef="#ctx0" brushRef="#br0" timeOffset="29459.685">20749 5181 1677,'0'0'3612,"0"0"258,-2-14-1548,2 14-516,0 0-258,0 0-387,-16-7-129,16 7-258,-11-2-129,11 2-129,-13 0-258,13 0 0,-17 0 0,17 0-129,-23 4 0,13 0 0,-2 0-129,0 1 129,2-1 0,10-4 0,-20 10 0,20-10 0,-12 13 0,12-13 0,-6 14 0,6-14 129,-5 22-129,5-9 0,-1 3 129,1 1-129,0 1 0,0 5-129,0 2 129,0 3-129,0 1 129,0 0-129,1 2 129,2 1-129,-3-1 0,0-2 0,0 0 129,0-7-129,0 0-129,0-5 129,0 0 0,0-5-129,0-12 129,2 14 0,-2-14 0,0 0 0,0 0-129,12 9 129,-12-9 0,13 0 0,-13 0 0,18 0 0,-18 0 0,22 0-129,-11 3 129,-1-3 0,5 0 0,-4 0-129,1 0-645,-12 0-645,24-7-2967,-24 7-258,21-9-516,-21 9 258</inkml:trace>
  <inkml:trace contextRef="#ctx0" brushRef="#br0" timeOffset="29859.7078">20908 5225 129,'0'0'3870,"0"0"387,0 0-774,4 7-1419,-4-7-387,0 16-387,0-16-258,-3 26 0,-4-12-258,7 8-258,-4-3 0,4 7-129,-3-2 129,3 1-387,-3 0 258,3-1-258,0-3-129,0-4-258,6 5-1161,-6-22-2967,10 18-387,-10-18-129,11 9-129</inkml:trace>
  <inkml:trace contextRef="#ctx0" brushRef="#br0" timeOffset="30084.7207">20931 5617 2322,'0'17'4128,"-1"0"258,1-17-645,0 0-2709,0 17-516,0-17-129,0 0-387,11 15-645,-11-15-2193,0 0-1161,15 0-258,-15 0 0</inkml:trace>
  <inkml:trace contextRef="#ctx0" brushRef="#br0" timeOffset="30527.7461">21370 5192 3225,'0'0'4515,"-12"2"0,12-2-1677,-14 19-1032,-2-12-516,9 12-258,-11-4-258,9 9 0,-6-4-387,6 7 0,1-3 0,5 5-129,0-3 0,3 3-129,3-2 129,5-1-258,2-1 129,3-3-258,0 2 129,0-7-258,1 3-387,-14-20-1032,21 23-2838,-21-23-258,14 12-516,-14-12 258</inkml:trace>
  <inkml:trace contextRef="#ctx0" brushRef="#br0" timeOffset="30904.7676">21654 5371 3225,'0'0'4128,"0"0"0,0 0-2193,0 0-258,0 0-516,0 9 0,-12-1-387,5 8 0,-6-4-129,2 5-258,-5-1 129,2 2-258,-2-1 0,3 0-129,0-2 129,4-4-258,9-11-129,-17 18 0,17-18-387,0 0-774,0 0-3225,0 0 0,0 0-645,0 0 516</inkml:trace>
  <inkml:trace contextRef="#ctx0" brushRef="#br0" timeOffset="31187.7838">21435 5329 1935,'-13'-12'4773,"13"12"258,0 0-645,7 12-2064,-7-12-774,15 17-516,-3-7-129,8 9-258,-1-2-387,4 2-129,-3-1 258,3 3-387,-3-4 258,1 2-387,-2 2 258,-1-5-387,2 3 129,-6-8-645,8 12-1806,-6-16-2064,0 1-516,-16-8-129</inkml:trace>
  <inkml:trace contextRef="#ctx0" brushRef="#br0" timeOffset="32043.8328">21972 5309 1419,'0'0'4644,"-1"12"258,1-12-258,0 0-2709,9 6-258,-9-6-645,18 7-258,-18-7-258,26 10 129,-15-5-387,6 2-129,-4 3 0,1-1 0,-2 0-129,0 2 129,-1-2-129,-11-9 0,20 20 0,-12-8 0,-8-12 129,13 17-258,-13-17 258,12 14-129,-12-14 129,0 0-258,7 12 387,-7-12-258,0 0 0,-4 11 0,4-11 129,-16 9-129,16-9 0,-20 14 0,8-7 0,2 1 0,-1-1 0,-1 1 0,12-8 0,-16 16 0,16-16-129,-17 14 129,17-14 0,-11 12 0,11-12-129,-11 11-129,11-11 0,0 0-774,-4 21-1677,4-21-1935,0 0-387,0 0-258</inkml:trace>
  <inkml:trace contextRef="#ctx0" brushRef="#br0" timeOffset="32599.8646">22431 5321 4128,'0'0'4515,"-7"3"-903,-7-2-1290,9 13-258,-14-9-774,11 14 258,-7-9-645,10 12-258,-3-6 0,5 6-129,2-2-129,1 0-258,4-2 258,4-1-387,3-1 258,4-4-129,-1-5-129,4-1 129,-1-5-129,3-1 129,1 0-129,1-7 0,0-3 0,2-2 0,-1-1-129,-5-1 258,-2-1-129,-3 1 129,-4-1-258,-9-1 258,-2 2-258,-10-2 258,-3 4-258,-8-1 129,-1 1 0,-3 4-129,1 2 0,1 2 0,4 4 0,1 0-129,7 1-258,-1 0-1032,14-1-2709,0 15-645,0-15-387,12 9 0</inkml:trace>
  <inkml:trace contextRef="#ctx0" brushRef="#br0" timeOffset="33007.8879">22710 5202 1161,'0'0'4902,"8"7"0,3-3-129,-11-4-2709,26 16-387,-26-16-387,24 30-516,-12-10-129,2 5-129,-3 2-258,-2 3-258,-1 1 258,-3 2-258,-4-1 129,-1-2-258,0 1 129,-5-6-258,-1 1-129,-5-14-1161,7 4-2967,4-16-258,-11 10-645,11-10 0</inkml:trace>
  <inkml:trace contextRef="#ctx0" brushRef="#br0" timeOffset="33931.9408">23020 5116 2193,'0'0'4644,"13"-7"258,-13 7-1806,15-5-516,-15 5-903,0 0-516,12-9-258,-12 9-387,18 0 0,-18 0-129,18 4-258,-18-4 0,19 5 0,-19-5 0,15 8-129,-15-8 129,18 5-129,-18-5 0,12 2 129,-12-2-129,11 1 0,-11-1 0,0 0 0,0 0 0,12 7 0,-12-7 0,0 0 0,2 17 0,-2-17 0,0 17 0,0-6 129,0 2-129,-1 1 0,-2 3 0,1-1 0,1 2 0,-1 3 0,2-1 129,-2 1-258,2 1 258,0-2-129,0 1 129,0 3 0,1 1-129,2-3 129,0 2-258,1 1 258,1 0-258,1 0 258,-1 3-258,-1-4 0,1-1 129,-1-4 0,-1 0 129,-1-4-258,0-3 258,-2-12-129,0 14 0,0-14 129,0 0-129,-15 5 0,5-5 129,-3 0-129,-1 0 0,-4 0 0,5 3 0,-2-1 0,3 0 0,12-2-129,-17 0-129,17 0-645,0 0-3096,0 0-903,0 0-387,0 0-258</inkml:trace>
  <inkml:trace contextRef="#ctx0" brushRef="#br0" timeOffset="40836.3356">18633 14955 2322,'0'0'3354,"-2"12"-645,2-12-645,0 0-258,-11 2-516,11-2-129,0 0-129,-13 15-129,13-15-129,-10 15-129,10-15 0,-6 16-129,6-16 0,-2 19-129,2-19 0,0 20 129,4-8-258,5 0 129,2-1 0,3 1-129,1-4 0,4 1 0,2-5-129,0-1 0,1-3 129,2-4-258,-2-4 129,-1 0 0,-2-6 0,-2 2-129,-2-2 0,-1-2 129,-7 1-129,1 0 0,-6-3 0,-2 1 0,-1 3 129,-6-2-129,-6 2 0,-4 2 0,-6 0 129,-3 4-129,-2 4 0,-1 1 0,2 3 0,0 3-129,7 5-129,2-2-258,18 12-2580,0-18-1161,4 23-516,6-15-387,10 0 0</inkml:trace>
  <inkml:trace contextRef="#ctx0" brushRef="#br0" timeOffset="43495.4878">21960 7449 129,'0'0'2322,"0"0"-129,0 0-387,0 0 0,-10 14-258,10-14-258,0 0-129,-17 9-129,17-9 0,-14 16-258,7-2 0,-5-5-129,4 8-129,-5 0-129,4 3 0,-6 0-129,4 3 129,-2 2-258,-1 4 129,0 2 129,0 3-258,-3-3 258,5 6-258,-3-1 129,2 4-129,-2-3 129,4 4-258,-5 1 0,0 2 129,2 3-129,-2-1 0,-3 2 0,2-1 0,-2 0 0,1-2 129,-1 0-129,1-3 129,0-2 0,0 1 0,-1-2 129,0 2-129,-1 0 258,2 4-258,-3-1 0,1 2-129,-1 0 0,-2 4 0,0 3 0,2 0 0,-4-1 0,0 0 0,1 2 0,-2 0 0,-1-1 0,-2 0 0,-2-2 0,2 2 0,-2 2 0,-2-1 0,3 2 0,-1-1 0,1-1 0,2-1 0,-1 0-129,4-5 129,0-1 0,1-2 0,3 1 129,0 2-129,0-4 0,0 2 129,-1 1 0,1-1-129,-2 1 129,3 2-129,-3 0 0,0 1 0,-2 5-129,4 0 258,-5 2-258,0 1 129,-3 7 0,-2 1 0,0-3 129,-3-1-129,-2 3 0,0 1 0,-2 2 0,2 1 129,-1-2-258,2-2 129,0 0 0,0 1 0,2 1 129,2-3-129,1-5 129,3-2-129,3-4 129,0-2-129,3-2 129,3-1 0,3-8-129,2-4 129,2 1-129,1-1 0,3 0 0,1 1 129,-1-6-129,2 4 0,-2 3 0,0 0 0,-2 1 129,0-1-129,-3 2 0,-1 1 129,0-1 0,-2 3-129,3-3 129,-2 3-129,0-2 0,1-2 129,0 0-129,1 3 0,0-4 0,0 3 0,0-1 0,-2 0 129,2-1-258,-1 0 0,2 1 0,-3-1-129,1 0 129,1 2 0,-2 0 0,0 3 0,-3-2 129,2 0 129,-3 3-129,3 0 0,-2-5 0,-1-1 0,1 1 0,1-2 0,1 1 0,0 0 129,-2-2-129,3-1 0,0 4 0,-1-5 0,2 2 0,1-4-129,-2-2 0,3-2 129,0 0-129,1 1 0,2-4 129,0 3-129,0-4 129,2 2 0,-1 1 0,3-2-129,-1-3 129,1-2 129,0 1-129,1-1 0,0-1 0,0 1 0,1-1 0,-2 1 0,0 1 0,-2 0 0,0 0 129,-1 0-129,0-1 129,-1-1-129,0 1 129,0-4-129,0-1 0,2 0 0,0-2 0,0 1 0,0 2-129,0 0 129,0-3-129,1 3 0,-1-1 0,2-1-129,0-2 258,0 1-258,1-3 258,3-11-387,-4 19 387,4-19-129,-3 16 129,3-16 0,-3 15 0,3-15 0,-3 15 0,3-15-129,0 0 129,-5 13-387,5-13-387,0 0-1935,0 0-1548,0 0-129,0 0-516</inkml:trace>
  <inkml:trace contextRef="#ctx0" brushRef="#br0" timeOffset="44080.5211">18906 14216 1161,'0'0'3612,"0"0"0,0 0-516,4-11-516,-4 11-774,0 0-387,0 15-516,0-15 0,0 18-258,0-7-129,0 10 0,0-1-129,0 6 0,0 1 0,0 4-129,0 4-258,0 3 0,0 3 0,2-3-129,1 2 129,1-2-129,-1-5 129,2-3-387,0-4 516,1-4-129,-2-10 0,3-2 258,-7-10-258,0 0 129,14 10 0,-14-10 0,16-5 0,-16 5 0,20-19 0,-4 7-129,1-5 129,2 0 0,1 1-129,0-3 0,0 1-129,0-2-129,0 12-774,-9-11-1935,2 14-1548,-13 5-129,14-2-387</inkml:trace>
  <inkml:trace contextRef="#ctx0" brushRef="#br0" timeOffset="46850.6796">15897 7406 1677,'0'0'2193,"0"0"-387,0 0 0,0 0-387,0 0-387,-3 9-129,3-9-258,-5 18 129,5-18-129,-3 25-129,3-9 0,0 2-129,1-3 0,3 6 0,1 4-129,1 4 129,2 0 0,0 3 129,2 2-258,2 2 0,-4 1 0,5 2 0,-3-1 0,2 2-258,0-1 129,2 3 0,-2 4-129,0 0 258,1 2-258,1 0 129,-1-2 0,2 3 0,0 2 0,3-1-129,-1-1 129,-1 2 0,3 2 0,-1 0-129,-2 2 129,1 1-129,1-2 0,-2 2 0,-1-4 0,0 4 0,0-4 0,-1-1 129,2 1-129,-1 1 129,1 0-129,1 0 0,0 1 129,1-1-129,0 2 129,0 1-129,1-2 129,1 1-129,-2-4 0,0 0 0,-2-1 0,1-2 129,-3-3-129,2 1 0,-1 2 129,0 0-258,-2-1 258,2 3-129,2 2 0,-1 0 0,2 3 129,-1 1-129,1-5 0,0 2 0,0 0 0,1 1 0,-2-4 129,1 1-258,0 5 129,2-3 0,0 3 129,0 1-129,2-2 0,0 0 0,1 0 129,-1 1 0,1-3 0,0 1-129,0-1 0,1-2 129,-2 2-129,0 0-129,-3 3 129,5-3 0,-5 1 129,0 1-129,0 0 0,0 2 0,-2 2 129,2 5 0,-2-5 0,1 3 0,0 0-129,0 2 258,-2-4-129,0 3-129,2-3 129,-4 0-129,4-2 129,-3 3 0,3-2-129,2 1 129,-2-4-129,2 0 129,-1-5-129,2 2 129,0-3-129,1-4 129,-3-2-258,1-1-129,0 1 129,-1 1 0,2-4 0,-2 1 0,1-1 0,-1 3-129,1-1 258,1 3 258,1-2-258,1 1 0,-1 1 129,-1-2-129,2 1 129,-2-2-129,-1 2 129,0-4-129,-3 1 0,0-1-129,-3 2 129,3-1-129,-3 0 129,0-1-129,-1 0 129,1 0-258,-1-1 258,0 0 0,0-2 0,-2-2 258,3 2-258,-2-1 129,0-3-129,-2-5 0,1 0 0,-1-4 0,-1-4 0,-2 1 0,-1-5-129,1 1 129,1-1 0,-3 1 0,3 0 0,0-1 0,-1 0 0,-1-1 0,1-3 0,-1 0 0,-2 0-258,-4-13 258,5 21-129,-1-10 0,-3 2 0,0 3-129,0 0 258,2 1-258,-1 2 129,0-2-129,1-2 387,0 2-258,0-6 129,-3-11 0,6 17 0,-6-17 0,0 0-129,0 0-129,8 11-387,-8-11-1032,0-8-2451,0 8 129,-3-10-645,3 10 387</inkml:trace>
  <inkml:trace contextRef="#ctx0" brushRef="#br0" timeOffset="47551.7198">18133 14495 258,'-12'-12'3225,"12"12"258,0 0-903,0 0-387,-10-7-516,10 7-258,0 0-387,5 13-129,-5-13-516,13 18-129,-13-18 258,20 18-387,-7-9 387,2 6-387,-1-2 129,3 4-258,2-2 129,0 3 0,-1 0 0,0-1-129,-1-2 0,2 0 0,-5-1 0,1-4 0,-4-4 0,-11-6 129,14 4-129,-14-4 129,0 0 129,8-13-129,-8 0 129,0 1 0,0-7 0,0 2-129,-2-6 129,1 0 0,0-2-129,1-2 258,0 0-387,-2-6-387,2 9-1419,2-6-2064,0 5-258,-1-1-645,1 2 0</inkml:trace>
  <inkml:trace contextRef="#ctx0" brushRef="#br0" timeOffset="57095.2655">14140 10780 3483,'12'-7'4257,"-12"7"-774,0 0-645,0 0-774,16-4-258,-16 4-387,0 0-258,11 7-129,-1 13-129,-5-6-129,4 7-258,0-1 0,3 4-129,-2-2-129,4-1-129,-3-5 129,3-3-129,-1-3-129,1-4 129,-2-5 0,1-1-129,0-6 129,2-4 0,-1-5-129,2-1 0,-2-8 0,-3 2 129,2-1-129,-2 3 129,-2 6-129,-4 2 129,-5 12-258,0 0 129,0 0 129,0 20-258,-2 4 129,-5 7 0,-3 3 0,-1 8-129,1 4 129,-1 1 0,0 3 0,1 1 0,1-1-129,0-7 129,4-3 0,0-6 0,3-6 0,1-11-129,1-17 0,0 0-387,5 12-774,-5-19-2451,0 7-774,14-18-387,-4 5-258</inkml:trace>
  <inkml:trace contextRef="#ctx0" brushRef="#br0" timeOffset="58028.319">14627 10848 2451,'0'0'3999,"0"0"258,0 0-1032,0 0-645,17 9-516,-17-9-516,21 0-129,-10-6-258,13 1-387,-3-6-129,5 3-129,-1 0-387,1-1 129,-2 4-387,-3-3 0,0 9-387,-11-1-258,5 12-774,-15-12-2193,2 9-645,-2 3-516,-8 5-129</inkml:trace>
  <inkml:trace contextRef="#ctx0" brushRef="#br0" timeOffset="58240.3311">14681 11018 4128,'-11'12'4902,"11"-12"-516,0 0-516,16 0-1806,-6-6-516,12 3-258,-4-5-516,7 4-258,-3-4-387,2 4-387,3 4-774,-8-1-3096,2 1-258,-3-2-387,-1 2-258</inkml:trace>
  <inkml:trace contextRef="#ctx0" brushRef="#br0" timeOffset="58616.3526">15328 10774 2580,'-15'33'4386,"4"-16"0,-1 5-129,-3-11-2064,5 17-516,-9-11-516,5 11-387,-2-7 0,2 3-387,1-7-258,2 3 0,2-4-129,0-2 0,4-3-387,5-11-387,-2 18-1806,2-18-1677,0 0-258,0 0-258,0 0 0</inkml:trace>
  <inkml:trace contextRef="#ctx0" brushRef="#br0" timeOffset="58900.3689">15096 10843 5289,'-1'-11'5160,"1"11"-387,0 0-129,4 8-2451,-4-8-774,17 13-258,-17-13-516,27 25-258,-11-10-129,1 1 0,0 1-129,2-1-129,-2-3 129,1 4-129,-2-3-129,0-1 0,-1-1-129,0-5-387,6 10-1290,-9-11-2451,4 3-387,-5-9-258,2 2-516</inkml:trace>
  <inkml:trace contextRef="#ctx0" brushRef="#br0" timeOffset="59207.3864">15538 10798 258,'11'-16'3612,"-11"16"258,0 0 129,12-4-1935,-12 4-645,6 9 258,2 9-516,-8-1 0,6 10-129,-6-4-258,7 5-258,-6-4 0,3 5-129,-1-6-258,2 0 0,-1-5 0,0-3-258,0 0-387,-4-15-1419,4 13-2193,-4-13-129,0 0-387,0 0-258</inkml:trace>
  <inkml:trace contextRef="#ctx0" brushRef="#br0" timeOffset="59476.4018">15430 10933 6837,'0'0'5031,"0"0"-258,0-12-258,13 12-2838,-13 0-387,27-10-387,-10 6-258,4 4-258,-1-1-129,2 1-258,-1 0 0,1 3 0,1-1-387,-8-2-645,11 8-2709,-12-6-645,1 3-645,-15-5-258</inkml:trace>
  <inkml:trace contextRef="#ctx0" brushRef="#br0" timeOffset="59831.4221">15845 10714 7611,'0'0'4773,"8"8"0,-8-8-387,4 29-3225,-4-10-129,4 9-387,-4-2 129,1 7-516,2-1 129,-1 3-258,-1-1-129,1-5 129,0-3-129,2-2 0,2-3-258,-5-10-516,12 7-1419,-13-18-2193,14 1-516,-14-1-129,14-14-258</inkml:trace>
  <inkml:trace contextRef="#ctx0" brushRef="#br0" timeOffset="60251.4462">16067 10768 8127,'-17'48'4773,"10"-18"-129,1-3-258,6 5-3483,-2-9-129,5 6-129,4-9 0,5 0-387,2-3 0,1-3-129,2-7 0,3-1 0,-4-6 0,2 0-129,-3-9 0,1-5 129,-3-3-129,0-1 0,-5-5 129,-2 1-258,-3-2 129,-3-3 0,-5 0-129,-7 3 129,-2 2-129,-4 5 129,-3 6 0,-1 10-129,-1 1 129,1 13-129,3 7 129,1 1-387,9 8-645,-3-5-3225,12 1-258,0-8-387,7 0-387</inkml:trace>
  <inkml:trace contextRef="#ctx0" brushRef="#br0" timeOffset="60687.4711">16519 10736 5160,'-11'0'4902,"-10"20"-258,11 2 129,-6-2-3096,12 13 0,-9-7-387,13 11-258,0-7-516,5 3 129,7-10-387,3-2-129,4-7 0,4-2 0,-1-10 0,3-2-129,-2-8 129,-1-7-129,-5-2 0,0-7 129,-7-2-129,-3-4 129,-4-1-258,-3 2 129,-6 4-129,-5 8 129,-5 4-258,-3 9-129,1 7-516,-11 6-3483,14 8-129,-5 0-387,4 0-516</inkml:trace>
  <inkml:trace contextRef="#ctx0" brushRef="#br0" timeOffset="63323.6218">20758 10703 2322,'0'0'3999,"0"0"387,0 0-1032,0 0-1161,0 0-516,-4 12-258,4-12-387,0 14-129,0-14 129,0 22-516,1-6 258,5 4-387,3-2 258,1 1-516,-1-1 258,4-1-258,-1-3 0,2-2-129,-1-7 129,2-3-129,-1-2 129,0 0-129,2-10 0,-2-3 0,2-3-129,-1-2 258,-1 2-258,1-1 129,-4 0-129,-1 2 258,-3 2-258,-7 13 258,0 0-129,0 0 0,0 0 129,0 7 0,-6 9 0,-1 4-258,0 7 387,-1 5-258,3 2 129,-2 3-129,4 5 0,2-1 0,1-1 0,0 1 129,0-3-258,1-5 258,1-1-258,-1-6 129,2-2-258,-3-24-387,6 25-903,-6-25-2967,0 0-258,-1-10-387,1-5-258</inkml:trace>
  <inkml:trace contextRef="#ctx0" brushRef="#br0" timeOffset="63839.6514">21202 10729 4644,'0'0'4902,"0"0"0,0 0-387,10-4-2709,-10 4-129,18-8-774,-7 2-129,5 6-129,-3-1-387,4 1 0,-3 0-258,-1 0 129,1 0-258,-14 0-129,22 4-774,-22-4-774,0 0-2709,11 0-258,-11 0-387,0 0-129</inkml:trace>
  <inkml:trace contextRef="#ctx0" brushRef="#br0" timeOffset="64087.6655">21195 10851 6321,'-7'14'5031,"7"-14"-129,0 0-129,5 12-3096,-5-12-387,22-2-258,-8-5-387,5 4-129,-4-2-258,4 4-129,-4-2-129,-2 3 0,0 0-258,-13 0-258,21 3-903,-21-3-2064,0 0-1290,0 0-258,10 6-387</inkml:trace>
  <inkml:trace contextRef="#ctx0" brushRef="#br0" timeOffset="65080.7223">21615 10790 5676,'0'0'5160,"0"0"-258,0 0-1161,0 0-1806,0 0-387,0 0-645,10 0 0,5 0-387,0 0 0,6 0-258,-2 0-129,6-5 0,-2 3-129,-1 2 0,2 0-258,-4-2-129,3 6-1032,-23-4-2322,26 1-1032,-26-1-258,17 7-516</inkml:trace>
  <inkml:trace contextRef="#ctx0" brushRef="#br0" timeOffset="65482.7453">22337 10592 5289,'0'0'5160,"0"0"-129,0 9-387,0 4-3225,-11-3-258,7 5-387,-9 0-258,3 3-129,-1 4 129,-2 2-258,1 1 129,-4 2-387,0-1 258,0-3-129,2 2 0,0-4-129,2-1-129,0-8 0,4 0-387,8-12-645,-2 12-1290,2-12-2064,0 0-645,-4-7-129,4 7-258</inkml:trace>
  <inkml:trace contextRef="#ctx0" brushRef="#br0" timeOffset="65763.7614">22059 10643 5031,'0'0'5289,"6"2"-129,-6-2-387,16 21-2451,-16-21-1032,28 23 0,-12-9-774,6 6-129,-2 1 0,2 3-258,-1-2 129,-1-1-258,-3 2 129,1-4-258,-3-1 129,-1-4-387,-1 0-387,-13-14-2064,22 7-2064,-22-7-258,21 1-258,-21-1-258</inkml:trace>
  <inkml:trace contextRef="#ctx0" brushRef="#br0" timeOffset="66164.7844">22553 10732 7224,'0'0'5031,"0"0"129,0 0-387,0 0-3354,0 0-645,20 0 0,-5-2-387,7 0 0,1-2-129,1 2-129,3 1 0,0 1-129,-2 0 0,0 0 0,-2 2 0,-3 0-129,-1 2 0,-5-4-387,3 8-2709,-17-8-1677,14 0-258,-14 0-516,0 0 0</inkml:trace>
  <inkml:trace contextRef="#ctx0" brushRef="#br0" timeOffset="67079.8367">23068 10517 4773,'0'0'5289,"0"0"-258,-2-16-1677,2 16-1032,0 0-516,0 0-774,0 0-258,-2 10-129,2-10-387,-2 20-129,0-7 0,2 4-129,-1 2 0,1 1 129,0-2-129,0-1 0,1-4 0,3 1 0,2-4 0,-6-10 0,17 11 0,-7-9 0,2-2 0,0 0-129,3 0 129,-1 0 0,1-3 0,1 0 129,-1 1-258,-1 2 129,0 2 0,-2 4 0,-12-6 0,17 16 0,-10-3 129,-3 1-129,-3 4 129,-1 1-129,0 1 129,-6 0-129,-3 1 129,-3-3-129,0 1 0,-3-4 0,2-5 0,-2-4 0,1 0 0,0-2 0,3-4 129,1 0-129,10 0 0,-17-5-129,17 5 0,-10-14-258,10 14-903,-11-10-3096,11 10-645,-2-22 0,2 8-645</inkml:trace>
  <inkml:trace contextRef="#ctx0" brushRef="#br0" timeOffset="67399.855">23078 10503 6837,'15'-18'5289,"-15"18"-258,12-15-129,-12 5-3612,8 9-258,-8 1-387,10-3-258,-10 3 0,18 0-258,-8 4 0,8-3-129,-3 5 0,2-1-129,1-1-129,-2-4-1032,7 4-3483,-11-4-258,3 2-387,-15-2-258</inkml:trace>
  <inkml:trace contextRef="#ctx0" brushRef="#br0" timeOffset="68003.8896">23536 10503 3354,'-6'15'4902,"6"-15"0,-9 18-258,9-18-3096,-9 24-258,-1-12-516,10 9 129,-8-5-387,6 5 0,-2-3-258,4 3 129,0-3-129,1 2 258,5-5-129,6-2-129,0-2 0,4-4-129,0-2 129,3-3-129,0-2-129,-1-3 0,1-5-129,0-2 129,1-5-129,-2-4 129,-4-1-129,0-5 129,-5 0 0,-3-4 0,-6 1 0,-1 3 0,-8 3 0,-7 5 0,-2 8 0,-5 6 0,-1 3-129,-2 5 0,7 10-516,-8-7-1419,11 8-2709,-1-4-258,6 1-387,11-13-387</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15.454"/>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36BDFED4-D690-4C31-AACD-1C470B8E2813}" emma:medium="tactile" emma:mode="ink">
          <msink:context xmlns:msink="http://schemas.microsoft.com/ink/2010/main" type="writingRegion" rotatedBoundingBox="2268,4422 5338,4222 5416,5413 2345,5613"/>
        </emma:interpretation>
      </emma:emma>
    </inkml:annotationXML>
    <inkml:traceGroup>
      <inkml:annotationXML>
        <emma:emma xmlns:emma="http://www.w3.org/2003/04/emma" version="1.0">
          <emma:interpretation id="{30DF61B1-A535-4B39-B84B-D3BFE89CD458}" emma:medium="tactile" emma:mode="ink">
            <msink:context xmlns:msink="http://schemas.microsoft.com/ink/2010/main" type="paragraph" rotatedBoundingBox="2268,4422 5047,4241 5103,5101 2324,5282" alignmentLevel="1"/>
          </emma:interpretation>
        </emma:emma>
      </inkml:annotationXML>
      <inkml:traceGroup>
        <inkml:annotationXML>
          <emma:emma xmlns:emma="http://www.w3.org/2003/04/emma" version="1.0">
            <emma:interpretation id="{714AE726-8FAF-4ECF-933F-161A5E0861E5}" emma:medium="tactile" emma:mode="ink">
              <msink:context xmlns:msink="http://schemas.microsoft.com/ink/2010/main" type="line" rotatedBoundingBox="2268,4422 5047,4241 5103,5101 2324,5282"/>
            </emma:interpretation>
          </emma:emma>
        </inkml:annotationXML>
        <inkml:traceGroup>
          <inkml:annotationXML>
            <emma:emma xmlns:emma="http://www.w3.org/2003/04/emma" version="1.0">
              <emma:interpretation id="{72E1A4D1-6A5E-4598-8692-425367119F95}" emma:medium="tactile" emma:mode="ink">
                <msink:context xmlns:msink="http://schemas.microsoft.com/ink/2010/main" type="inkWord" rotatedBoundingBox="2268,4422 5047,4241 5103,5101 2324,5282"/>
              </emma:interpretation>
              <emma:one-of disjunction-type="recognition" id="oneOf0">
                <emma:interpretation id="interp0" emma:lang="en-US" emma:confidence="0">
                  <emma:literal>T^=T</emma:literal>
                </emma:interpretation>
                <emma:interpretation id="interp1" emma:lang="en-US" emma:confidence="0">
                  <emma:literal>To = T</emma:literal>
                </emma:interpretation>
                <emma:interpretation id="interp2" emma:lang="en-US" emma:confidence="0">
                  <emma:literal>To =T</emma:literal>
                </emma:interpretation>
                <emma:interpretation id="interp3" emma:lang="en-US" emma:confidence="0">
                  <emma:literal>T. = T</emma:literal>
                </emma:interpretation>
                <emma:interpretation id="interp4" emma:lang="en-US" emma:confidence="0">
                  <emma:literal>T. =T</emma:literal>
                </emma:interpretation>
              </emma:one-of>
            </emma:emma>
          </inkml:annotationXML>
          <inkml:trace contextRef="#ctx0" brushRef="#br0">1138 169 774,'0'12'4386,"0"-12"258,0 0-387,0 0-2322,0 0-516,0 0-129,28 0-516,-9-4-387,13-1 0,-2-3-129,3 0 0,3-6-129,-2 1-387,2 8-516,-12-6-3354,2 4-387,-9 2-258,-17 5-129</inkml:trace>
          <inkml:trace contextRef="#ctx0" brushRef="#br0" timeOffset="252.0144">1163 349 3096,'-11'20'5031,"11"-20"-387,14 15-258,-14-15-2838,26 1-387,-9-1-258,16-1-387,-5-6-258,10 4 129,-2-2-387,2-1-258,6 5-387,-14-12-2193,11 8-1548,-7 0-387,1-4-258</inkml:trace>
          <inkml:trace contextRef="#ctx0" brushRef="#br0" timeOffset="992.0567">1832 57 4773,'0'0'5031,"0"-20"-387,7 6-1419,14 14-1548,-8-14-387,20 14 0,-3-9-645,11 7-129,0-7 0,10 1-258,-1 0 0,5 3-129,0-6 0,-1 2 129,-2 0-129,-4 5-258,0 2-258,-15-3-258,5 9-1806,-16-4-2193,-22 0-387,11 14-516,-11-14 258</inkml:trace>
          <inkml:trace contextRef="#ctx0" brushRef="#br0" timeOffset="636.0363">2123-25 3999,'17'0'4902,"-17"0"-387,12 22-516,-12-22-2451,9 31-258,-9-11-258,6 16-258,-6-4-387,6 10 0,-5-4-129,4-1 0,-5-2-258,1 0 129,3-1-129,-4-6 0,0-5-129,0-5-258,3 5-258,-3-23-903,6 19-2580,-6-19-774,0 0-129,0 0-258</inkml:trace>
          <inkml:trace contextRef="#ctx0" brushRef="#br0" timeOffset="-2879.1647">13 0 1806,'0'0'2193,"0"0"-387,0 0 129,0 0-387,0 0-387,0 0 129,0 0-258,0 0-258,0 0 0,0 0 0,-4 11-258,4-11-129,-4 20 258,4 1-258,-3-2 0,3 6-129,0 0 0,0 7-129,0-2 0,0 8 129,0-3-129,0 3-129,3-4 129,-1 3 0,0-3 0,1 2 0,-2 1 0,2-7 129,3-2-258,-2-2 258,0-3-258,0-1 129,-4-22-129,10 25 129,-10-25-129,0 0-129,14 15-129,-14-15-516,0 0-1419,0 0-2193,0 0 129,0 0-516</inkml:trace>
          <inkml:trace contextRef="#ctx0" brushRef="#br0" timeOffset="-2067.1183">-239-13 1,'-5'17'2450,"5"-17"-128,0 0-258,0 0 0,0 0-516,0 0 0,0 0-258,-9-9-129,9 9-258,0 0-129,16 0 0,-16 0-129,32-3 0,-11-2 0,8 4-258,3-6 0,6 7 0,1-11-129,5 10 0,-2-7 0,3 0-129,-6 1 0,0 2-129,-5 1 129,-7-3-129,-6 6 0,-5-5 0,-16 6 0,17 0 0,-17 0 0,0 0-129,4 14-258,-4-14-387,3 21-1677,-3-21-1806,0 0-387,0 0 0</inkml:trace>
          <inkml:trace contextRef="#ctx0" brushRef="#br0" timeOffset="-664.038">444 611 645,'11'0'4128,"-11"0"-258,18-13-774,-15-2-645,14 10-774,-13-12-516,-4 17-258,18-31-129,-4 15-387,-6 1 0,-8 15-129,16-27 0,-16 27-129,12-22 0,-12 22-129,0 0 0,16-7 129,-16 7-129,0 0 0,5 18 0,-2 3 0,0 4 0,-2 3 0,3 2 0,-1 3 129,3-1 0,-2 0-129,0-7 129,0-6-258,5-4 258,-9-15-129,11 21-129,-11-21-387,0 0-645,4 18-2967,-4-18-387,0 0-129,0 0-129</inkml:trace>
        </inkml:traceGroup>
      </inkml:traceGroup>
    </inkml:traceGroup>
    <inkml:traceGroup>
      <inkml:annotationXML>
        <emma:emma xmlns:emma="http://www.w3.org/2003/04/emma" version="1.0">
          <emma:interpretation id="{7FE2308F-BDF1-483D-8360-769DF8C88947}" emma:medium="tactile" emma:mode="ink">
            <msink:context xmlns:msink="http://schemas.microsoft.com/ink/2010/main" type="paragraph" rotatedBoundingBox="3015,5043 5415,5049 5414,5439 3014,5432" alignmentLevel="2"/>
          </emma:interpretation>
        </emma:emma>
      </inkml:annotationXML>
      <inkml:traceGroup>
        <inkml:annotationXML>
          <emma:emma xmlns:emma="http://www.w3.org/2003/04/emma" version="1.0">
            <emma:interpretation id="{415DA6BF-EC30-4E26-8ADF-608D29939CEF}" emma:medium="tactile" emma:mode="ink">
              <msink:context xmlns:msink="http://schemas.microsoft.com/ink/2010/main" type="inkBullet" rotatedBoundingBox="3015,5185 3311,5186 3310,5312 3014,5311"/>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_</emma:literal>
              </emma:interpretation>
              <emma:interpretation id="interp8" emma:lang="en-US" emma:confidence="0">
                <emma:literal>/</emma:literal>
              </emma:interpretation>
              <emma:interpretation id="interp9" emma:lang="en-US" emma:confidence="0">
                <emma:literal>v</emma:literal>
              </emma:interpretation>
            </emma:one-of>
          </emma:emma>
        </inkml:annotationXML>
        <inkml:trace contextRef="#ctx0" brushRef="#br0" timeOffset="-416.0238">504 822 1,'-13'16'4643,"13"-16"1,9 6 0,-9-6-2322,18-3-129,7 3-774,-11-16-516,14 9-516,-5-6 0,7 0-258,-4 1-258,-1-5-516,9 9-2580,-11-7-1290,0 4-258,-5 0-258</inkml:trace>
      </inkml:traceGroup>
      <inkml:traceGroup>
        <inkml:annotationXML>
          <emma:emma xmlns:emma="http://www.w3.org/2003/04/emma" version="1.0">
            <emma:interpretation id="{D8A4CAE7-6941-4017-B078-8A34C7757B70}" emma:medium="tactile" emma:mode="ink">
              <msink:context xmlns:msink="http://schemas.microsoft.com/ink/2010/main" type="line" rotatedBoundingBox="4963,5048 5415,5049 5414,5439 4962,5437"/>
            </emma:interpretation>
          </emma:emma>
        </inkml:annotationXML>
        <inkml:traceGroup>
          <inkml:annotationXML>
            <emma:emma xmlns:emma="http://www.w3.org/2003/04/emma" version="1.0">
              <emma:interpretation id="{7EFA62E9-3605-40DC-B8CF-1B8AB77EA27F}" emma:medium="tactile" emma:mode="ink">
                <msink:context xmlns:msink="http://schemas.microsoft.com/ink/2010/main" type="inkWord" rotatedBoundingBox="4963,5048 5415,5049 5414,5439 4962,5437"/>
              </emma:interpretation>
              <emma:one-of disjunction-type="recognition" id="oneOf2">
                <emma:interpretation id="interp10" emma:lang="en-US" emma:confidence="1">
                  <emma:literal>2</emma:literal>
                </emma:interpretation>
                <emma:interpretation id="interp11" emma:lang="en-US" emma:confidence="0">
                  <emma:literal>Z</emma:literal>
                </emma:interpretation>
                <emma:interpretation id="interp12" emma:lang="en-US" emma:confidence="0">
                  <emma:literal>z</emma:literal>
                </emma:interpretation>
                <emma:interpretation id="interp13" emma:lang="en-US" emma:confidence="0">
                  <emma:literal>1</emma:literal>
                </emma:interpretation>
                <emma:interpretation id="interp14" emma:lang="en-US" emma:confidence="0">
                  <emma:literal>.</emma:literal>
                </emma:interpretation>
              </emma:one-of>
            </emma:emma>
          </inkml:annotationXML>
          <inkml:trace contextRef="#ctx0" brushRef="#br0" timeOffset="1712.0979">2459 677 3225,'0'0'4773,"-2"-14"-258,2-5-1548,20 16-774,-19-16-387,26 14-645,-27 5-258,37-19-129,-14 8-258,-1 8-258,-4 0 0,0 3-129,-1 0 0,-17 0-129,25 11 0,-25-11 0,7 31 129,-7-12-258,0 5 129,-11 1-129,-3 4 0,-9 0 0,-2 0 0,-2-2-129,-1-2 129,0 4 0,1-2 0,6-7 0,2-4 129,9 1 0,10-17 129,0 21-129,0-21 129,27 10 129,-5-10 0,6 0 129,5-5-129,5 0 129,-5-3-129,6 4 258,-2-3-258,-4 2-129,-2-3 129,-2 5-129,-5 0-129,-6 0 0,-3 3-258,-15 0-387,29 3-1032,-29-3-2967,0 0-516,0 0-129,16 1-516</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2:13:34.18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04T22:13:39.291"/>
    </inkml:context>
  </inkml:definitions>
  <inkml:trace contextRef="#ctx0" brushRef="#br0">16899 12433 0,'0'0'0,"0"0"0,0 0 0,0 0 0,0 0 0,0 0 0,0 0 0,0 0 0,0 0 0,0 0 0</inkml:trace>
  <inkml:trace contextRef="#ctx1" brushRef="#br0">13473 6793 1032,'0'-10'3741,"0"10"-516,0 0-1032,0 0-387,0 5-516,0-5-258,-6 15-129,2-3-387,-4 1 0,-1 3 129,-1-1-387,-1 6 129,-3-2-258,0 2 258,-3-1 0,3 3-129,-3-7-129,3 4-129,-3-6 258,3 0-387,1-3 258,3-2-129,10-9-129,-15 12 0,15-12 129,0 0-129,0 0 0,-12 9-387,12-9-258,0 0-516,0 0-1548,0 0-1290,0 0-516,0 0 387</inkml:trace>
  <inkml:trace contextRef="#ctx1" brushRef="#br0" timeOffset="360.0206">13199 6815 3225,'8'5'3612,"3"7"-1806,3-2 516,-2-3-516,6 5-258,-3-3-258,9 8-129,-9-6-387,8 7 129,-7-7-516,4 3 0,-4-2 0,3 5-387,-3-5 387,1 1-387,-1 1 258,-2-2-387,3 1 387,-4-2-387,2-2 0,-4-1 0,6 1-516,-17-9-516,23 6-2709,-23-6-516,20 0-516,-20 0 387</inkml:trace>
  <inkml:trace contextRef="#ctx1" brushRef="#br0" timeOffset="792.0453">13707 6815 129,'-3'12'3741,"3"-12"387,0 0-1290,0 0-1677,-7 12-129,7-12-516,0 10-645,0-10-1161,0 0-2322,0 0-258,5 14 0</inkml:trace>
  <inkml:trace contextRef="#ctx1" brushRef="#br0" timeOffset="992.0567">13737 6996 1548,'0'0'3225,"1"13"-1290,-1-13-903,0 0-129,0 0-645,6 11-1548,-6-11-1935,0 0 0</inkml:trace>
  <inkml:trace contextRef="#ctx1" brushRef="#br0" timeOffset="1888.108">14115 6694 3354,'-10'1'3354,"10"-1"-903,-11 2-387,-1-2-387,12 0-258,-15 2-258,15-2-387,-19 0 0,19 0-387,-16 0 0,16 0-258,-19 0 129,19 0 0,-17-4-258,17 4 129,-16-3-129,16 3 0,-12-1 0,12 1 0,0 0 0,-13 0 0,13 0 0,0 0 0,-1 15 0,1-15 0,0 17 0,0-5 0,3 0 0,-1 3 0,-1 0 0,0 1 0,0 6 0,-1 0 129,0 0-129,0 1 129,0-1-129,-2 1 129,0-4 0,-1 2 0,2-4 0,-1-2-258,1-1 258,0 0-258,-1-3 258,1 0-258,1-1 129,0-10-129,0 16 0,0-16 129,4 11 0,-4-11 0,0 0 0,13 11 0,-13-11 0,16 3 0,-16-3 0,19 3 0,-19-3 0,20 0 0,-20 0 0,21 0 0,-21 0 0,21 0 129,-21 0-129,20-3-129,-7 3-1032,-13 0-2838,14 0-387,-14 0-129,13 0-129</inkml:trace>
  <inkml:trace contextRef="#ctx1" brushRef="#br0" timeOffset="3429.1961">14303 6754 1032,'0'0'3741,"0"0"-774,0 0-516,0 0-645,3 17-387,-3-17-258,0 27-129,0-10-516,0 8 258,0-2-258,0 2 0,0-3-258,0 1 258,0-3-129,0-3-129,0-6 0,0-11-129,0 13 0,0-13-129,0 0-129,0 0-645,0 0-1419,0 0-2064,0 0-129,0 0-516</inkml:trace>
  <inkml:trace contextRef="#ctx1" brushRef="#br0" timeOffset="3748.2144">14444 7005 1032,'13'6'4128,"-1"-2"258,-12-4-1677,0 0-258,14 18-516,-14-18-774,4 17-129,-4-17-258,0 20-258,-2-9-129,-1 4-129,-4-1-129,3-2 0,-2 0-258,6-12-129,-10 20-516,10-20-1419,-14 4-2193,14-4-258,0 0-129</inkml:trace>
  <inkml:trace contextRef="#ctx1" brushRef="#br0" timeOffset="5305.3034">14685 6742 516,'6'-13'3741,"-6"13"0,0 0-1032,1 18-516,-1-18-645,0 27-129,-3-10-387,3 7-129,0 0-129,0 2-258,0-3-129,0 3 0,0-2-129,0-4 0,0-4 0,1 1-387,1-6-387,-2-11-774,0 0-2838,0 0-387,0 0-387,14 8 258</inkml:trace>
  <inkml:trace contextRef="#ctx1" brushRef="#br0" timeOffset="5808.3322">14865 6786 2709,'0'0'4257,"0"7"0,0-7-2322,-3 24-258,-4-9-258,7 7-258,-3-2-516,3 3 129,0-4-387,3 3 129,2-4-129,5 0-129,1-6 0,1-1-258,2-3 258,0-2-129,0-3 129,3-3-258,-2 0-129,-3-3 129,2-3-129,-1-3 129,-4-2-129,0-1 258,0-5-258,-5-1 0,0-1 129,-3-1-129,-1 1 129,-3-2-129,-7-1 129,-2 2-129,-3 3 129,-4 3-129,-1 2 129,0 4 0,0 3 0,2 3 0,2 2-129,3 0-129,5 12-258,8-12-1419,-11 12-2322,11-12-387,0 16 0</inkml:trace>
  <inkml:trace contextRef="#ctx1" brushRef="#br0" timeOffset="6716.3841">15111 6643 3870,'12'0'4386,"-12"0"-903,15 0-1419,-15 0-258,17 0-387,-17 0-516,17 0 0,-17 0-258,22 0-258,-11 3-129,3-1 0,-3 0-129,-2 3 129,4-4-129,-2 2-129,-11-3 129,16 4-129,-16-4 0,13 1 129,-13-1-129,0 0 0,0 0 0,12 1 0,-12-1 0,0 0 129,0 0-129,0 0 0,0 14 0,0-14 0,-2 14 0,1-3 0,-2 1 0,2 1-129,-2 4 129,2 1 0,0 2 0,-1 0 0,2 5 0,0 2 129,0-1-129,0 1 129,0-2 0,0 1-129,0-2 0,0 0 0,0-5 129,0-1-129,0-4 258,0-2-516,0 1 258,0-13 0,-2 15 0,2-15 0,0 0 0,-15 9 258,15-9-258,-16 1 0,16-1 0,-18 0 0,18 0 0,-15 1-258,15-1-129,-12 2-645,12-2-3225,0 0-258,0 0-516,0 0 129</inkml:trace>
  <inkml:trace contextRef="#ctx1" brushRef="#br0" timeOffset="36212.0712">14567 12675 1548,'0'0'3612,"0"0"387,0 0-1290,0 0-645,0 15-129,0-15-258,3 11-516,-3-11-387,10 21 0,-7-10-258,7 6 0,-3-1-258,4 2 129,-1-1-129,4 3-129,-4-5 0,2 1 0,1-4 0,0-2 0,0-5-129,-1 0 129,-2-3-129,3-2 0,-1-2 129,1-6-129,1-2 0,-1-2 0,1-2 129,0-2-129,-1-1 129,-2-1-129,0 4 0,-3-2 0,-2 3 129,-6 13-129,10-17 0,-10 17 0,0 0 0,0 0 129,0 0-129,3 17 0,-3 4 0,-1 1 0,-5 10 0,-2 1 0,1 4 0,-4 1 0,2 1 0,-1-6 0,0-3 129,3-2-129,1-4 0,1-6 0,3-3 0,1-2 0,1-13 129,0 17-129,0-17-129,4 11 129,-4-11-129,0 0 0,14 15-387,-14-15-258,16 4-1548,-16-4-1677,10-4-516,-10 4-129,13-20-387</inkml:trace>
  <inkml:trace contextRef="#ctx1" brushRef="#br0" timeOffset="36796.1046">15087 12658 3225,'0'0'4128,"0"0"-258,0 0-258,0 0-1935,0 0-774,2 8-387,-2-8-516,0 0-645,9 14-903,-9-14-1806,0 0-516,5 16-258,-5-16 387</inkml:trace>
  <inkml:trace contextRef="#ctx1" brushRef="#br0" timeOffset="37043.1187">15117 12891 258,'0'14'3999,"0"-14"258,-1 13-387,1-13-1419,0 0-387,0 18-774,0-18-516,0 0-258,0 0-387,0 0-258,9 6-387,-9-6-1548,0 0-1806,8-8-129,-8 8-258,6-11 0</inkml:trace>
  <inkml:trace contextRef="#ctx1" brushRef="#br0" timeOffset="40267.3031">15510 12530 1935,'0'0'3096,"0"0"-129,0 0-774,0 0-129,0 0-129,0 0-258,0 0-258,0 0-129,0 0-387,0 0-129,0 0-129,0 0-129,0 0-258,0 0 129,-10-6-258,10 6 0,-12 0-129,12 0 0,-18 0 129,18 0-129,-16 2 0,16-2 0,-20 2-129,20-2 129,-17 2 0,17-2 0,-11 3 0,11-3 0,0 0 0,-13 5 0,13-5 0,0 0 0,0 0 0,0 0 0,-8 12 0,8-12 0,0 0 129,0 15-129,0-15 0,0 17 129,0-3-129,0-2 0,0 3 129,0 3-129,0 1 0,0 6 0,0 2 0,0-1 0,-2 2-129,1 2 129,1-1 0,-2 0 0,2-1 0,0-5 0,0-3 0,0-3 0,0-2 0,0-4-129,0-11 129,0 16 0,0-16 0,0 11 0,0-11 0,0 0 0,7 14 0,-7-14 0,0 0 0,14 13-129,-14-13 258,14 4-129,-14-4 0,19 0 0,-19 0 0,19 0 0,-19 0 0,16 0 0,-16 0 0,11 0 0,-11 0 0,13-4-129,-13 4-645,11 0-1032,-11 0-2193,0 0-258,0 0-387,12-8 129</inkml:trace>
  <inkml:trace contextRef="#ctx1" brushRef="#br0" timeOffset="42559.4342">15732 12589 516,'0'0'3354,"0"0"-387,0 0-387,0 0-129,0 0-387,0 0-387,0 0-129,0 12-516,0-12 0,0 26-387,0-10-258,2 5 0,-2-1-129,1 5-129,1-3 0,-2 1 0,1-2-129,-1-2 0,1-1 0,-1-2 0,1-3-129,-1-13-129,2 18-387,-2-18-774,0 0-2193,0 0-516,0 0-258,0 0 0</inkml:trace>
  <inkml:trace contextRef="#ctx1" brushRef="#br0" timeOffset="43059.4628">15883 12643 3225,'0'25'3612,"-1"-9"0,-5 0-1677,6 8-129,-1-5-258,1 9-387,0-10-387,5 7 129,-2-6-387,5-2 0,-2-3-129,5-2-129,-1-9 0,4 0-129,1-3 0,-1-1 0,0-8-129,-1-4 129,1 0-129,-3-7 0,-1 2 129,-3 1-129,-2-3 0,-2 0 0,-2 0 0,-1 3 0,0-4 0,-4 4 0,-4 0 0,-3-1 0,-2 4 0,0 2 0,0 2 129,-2 7-129,3 3-129,-2 0 129,2 6 0,12-6-129,-15 22-129,8-10-129,6 7-645,-4-7-1806,5 3-1290,0-3 0,5 0-258</inkml:trace>
  <inkml:trace contextRef="#ctx1" brushRef="#br0" timeOffset="43571.492">16219 12596 903,'10'-3'3354,"-10"3"129,0 0-1290,0 0-129,0 0-516,0 0 129,0 0-387,15 0-387,-15 0 129,3 12-387,-3 2 0,2 6-129,-2-1-129,0 6-129,0 1 0,0 3 0,-2-1 0,2-2 0,-3-2 0,3-4-129,-1-2 0,1-5 0,0-13-129,0 12 0,0-12-129,0 0-645,11 0-1161,-11 0-2193,9-15-129,-9 15-258,10-17-129</inkml:trace>
  <inkml:trace contextRef="#ctx1" brushRef="#br0" timeOffset="43864.5089">16458 12824 4128,'4'21'4386,"-4"-7"129,0 1-387,1 7-2064,-5-8-516,4 10-387,-4-7-516,1 4-258,-2-5-129,2 0-129,0-3-387,3-13-516,-2 12-3354,2-12 0,0 0-516,0 0-129</inkml:trace>
  <inkml:trace contextRef="#ctx1" brushRef="#br0" timeOffset="47995.7452">16655 12532 645,'0'0'3354,"0"0"258,0 0-903,0 0-258,0 0-645,0 0-129,6 15-129,-6-15-387,4 20-258,-4-7-258,6 7-129,-6-1-129,3 4 129,-3-2-258,0 1-129,0 2 0,0 1 0,0-4 0,0-1-129,-2-6 129,2-2-129,-1 0-129,1-12 0,0 13-129,0-13-387,0 0-645,0 0-1161,0 0-1677,4-8-258,-4 8-258,7-18 129</inkml:trace>
  <inkml:trace contextRef="#ctx1" brushRef="#br0" timeOffset="48303.7627">16787 12574 3096,'8'9'4128,"-8"-9"0,0 18-1161,1 0-645,-1-6-516,0 11-516,0-6-516,0 4-129,0-1-258,0 1 0,0-3-129,5 2-129,-4-7-129,3 2 0,-2-2-258,-2-13-516,7 18-387,-7-18-1935,0 0-1032,0 0-387,0 0 0</inkml:trace>
  <inkml:trace contextRef="#ctx1" brushRef="#br0" timeOffset="48935.7988">16950 12626 1935,'5'6'3870,"-5"10"129,0-4-1032,0-12-903,-4 24 0,4-24-1032,-4 28 0,2-14-516,2 6 0,0-6-129,4 5-129,-2-2 0,4 0 0,1-1-129,2-2 0,1-3 0,0-1 0,-10-10 129,24 14-129,-11-13-129,1-1 0,-1-3 129,0-3-129,-2-5 129,2 2-129,-1-5 0,-3-4 129,2 1-129,-3 3 0,-1-5 0,-1 2 0,-2-3 129,-1 1-129,-3 0 0,0 2 0,-3 0 0,-6 1 0,-1 2 0,-2 3 0,-2 4 0,-5 4 0,3 3 129,-3 0-129,1 5-129,1 4 129,3 1 0,-2 0-129,6 2-258,10-12-387,-6 19-1548,6-19-1935,0 14 0,0-14-387,0 0 258</inkml:trace>
  <inkml:trace contextRef="#ctx1" brushRef="#br0" timeOffset="50099.8655">17207 12467 1677,'0'0'3354,"0"0"258,13 10-1032,-13-10-387,12 0-258,-12 0-516,14 0-387,-14 0 0,15 0-258,-15 0-129,17 0-129,-17 0-129,18 3 0,-18-3 129,18 4-387,-18-4 129,16 6-129,-16-6 0,15 6 0,-15-6 0,11 7-129,-11-7 129,0 0 0,12 8 0,-12-8-129,0 0 129,0 0 0,0 0-129,0 0 129,10 7 0,-10-7-129,0 0 0,0 0 129,0 0-129,6 14 0,-6-14 129,0 0-129,0 15 0,0-15 0,0 17 129,0-17-129,0 19 0,0-8 0,-1 3 0,0 0 0,-3 3 0,4 0 129,-2 4-129,-1 2 0,1 3-129,0 3 258,-1-1-129,0 1 0,1 0 0,-1 2 0,3-3 0,0 0 258,0-2-258,0-3 129,0-2-129,0 0 0,0-2 129,0-5-258,0-2 258,0-1-258,0-11 258,-4 14-258,4-14 258,0 0-129,-12 3 0,12-3 129,-14 0-129,14 0 0,-20 0 129,9 0-129,1 0 0,-1 0 0,11 0 0,-18 0 0,18 0-129,0 0 0,0 0-516,-12-3-1290,12 3-2580,0 0 0,5-6-387,-5 6-258</inkml:trace>
  <inkml:trace contextRef="#ctx1" brushRef="#br0" timeOffset="79407.5417">22675 6688 2193,'0'0'2838,"0"0"-258,0 0-258,6-11-516,-6 11-387,0 0-258,0 0-129,0 0-387,0 0 0,-10 5-258,10-5-129,-12 15 0,4-1-129,-4-1 0,0 5 0,-3-1 0,-1 4 0,-2 3 129,3-1 0,-5 0-129,6 1 0,-1-3 0,2-1 0,0-3 129,5-1-129,8-16 129,-14 22-129,14-22 0,-11 12-129,11-12 258,0 0-387,-9 11 129,9-11 0,0 0 0,0 0-129,0 0-258,0 0-129,0 0-774,0 0-1161,0 0-2064,0 0-129,-5-11 0</inkml:trace>
  <inkml:trace contextRef="#ctx1" brushRef="#br0" timeOffset="79783.5633">22377 6662 903,'0'0'4128,"4"5"129,-4-5-2064,12 20-258,-12-20-129,20 24-774,-10-12-129,7 7-258,-4-7-258,3 8 129,-1-8-258,2 5 0,-3-5-129,3 2 129,-3 3-258,1-5 129,-1 1 0,0-1-129,-1 0 0,0-3 0,0 2-129,-13-11-387,23 18-516,-23-18-1548,16 12-1806,-5-4-387,-11-8 0</inkml:trace>
  <inkml:trace contextRef="#ctx1" brushRef="#br0" timeOffset="80392.5981">22904 6727 645,'0'0'4386,"-1"13"129,1-13-129,0 0-2838,0 0-258,0 0-645,-8 11-387,8-11-129,0 0-387,12 12-1419,-12-12-2451,0 0-129,10 12-516</inkml:trace>
  <inkml:trace contextRef="#ctx1" brushRef="#br0" timeOffset="80615.6109">22919 6965 3096,'6'10'4386,"-6"-10"-129,0 0-2580,0 0-258,0 0-516,0 0-645,10 12-774,-10-12-3483,0 0 0,12 7-516</inkml:trace>
  <inkml:trace contextRef="#ctx1" brushRef="#br0" timeOffset="82079.6947">23277 6542 1161,'0'0'3612,"0"0"-387,0 0-516,0 0-516,0 0-387,0 0-387,0 0-258,0 0-387,0 0 0,-8 4-387,8-4-129,-16 3-129,6-3 0,-2 3-129,0-1 129,1 0-129,-2 0 0,-3-1 129,5 1-129,-2 0 0,13-2 0,-18 7-129,18-7 129,-13 8 0,13-8 0,-6 14 0,6-14 129,-1 17-129,1-6 0,0-11 129,4 24-129,1-8 0,-1 3 129,2-3-129,-2 5 129,-1 2-129,1 0 129,-2 6-258,-1 0 258,0 0-129,-1-3 129,0 3 0,0 0-129,0-1 129,0 0-129,0-6 129,0 0-258,0-2 258,0-3-258,0-2 129,0-3-129,0-12 129,5 15 0,-5-15 0,0 0 0,0 0 0,14 8-129,-14-8 258,11 0-129,-11 0 0,15-5 0,-15 5 0,18-7 0,-7 5 0,-11 2 0,16-3 0,-16 3-387,19 0-645,-19 0-3096,0 0-645,11-5 0,-11 5-258</inkml:trace>
  <inkml:trace contextRef="#ctx1" brushRef="#br0" timeOffset="84935.858">23296 6841 2967,'0'0'2580,"0"0"-129,9 5-516,-9-5-129,21 0-258,-21 0-387,29-5-129,-13 3-258,5 2-129,-4-5-129,6 3-129,-5-1-129,2 1-129,-4-1 129,-1 0-258,-4 2-258,-11 1 0,17 0-516,-17 0-1935,0 0-1548,0 0-387,0 0 0</inkml:trace>
  <inkml:trace contextRef="#ctx1" brushRef="#br0" timeOffset="85286.8781">23610 6679 1677,'13'17'3999,"-13"-2"-1419,2-3-387,5 10-258,-6-8-258,7 8-516,-7 0-387,7-1 0,-5 1-387,3 1 0,-2-4-129,-1 0-129,1-2 129,-2-2-258,1-4-129,-3-11-774,8 15-2064,-8-15-1419,0 0-258,0 0 0</inkml:trace>
  <inkml:trace contextRef="#ctx1" brushRef="#br0" timeOffset="85850.9103">23900 6695 1935,'2'16'3999,"-2"-16"387,-9 14-2580,8 3 0,-10-5-645,9 8-387,-6-6 0,4 6-258,-1-4-129,3 4-129,1-1 0,1 1-129,0-1 387,8-1-387,-1-4 129,4 1-129,0-3 129,3 0-129,0-7 0,2-1 0,1-4-129,0 0 0,0-1 0,-1-10 0,4-3-129,-3-1 129,1-2-129,-2-3 129,-3 2-129,-2-2 129,-2-2 0,-5 2 0,-4-1 0,0-2 0,-7 0 0,-5 0 0,-1-1 0,-6 2 0,3 2 0,-3 5 0,-2 6 0,3 4-129,0 5 129,0 0-129,4 9-258,1-2-774,8 6-3096,-3 1-258,2 1-258</inkml:trace>
  <inkml:trace contextRef="#ctx1" brushRef="#br0" timeOffset="86791.9641">24270 6952 1806,'0'0'4644,"10"9"-387,-5 4-903,-5-13-1161,3 21-516,-3-21-387,0 20-516,0-8-258,0 1-129,-3 1-129,3-1-258,-2 0-129,2-13-774,-4 15-3483,4-15-258,0 0-645,-14 4 387</inkml:trace>
  <inkml:trace contextRef="#ctx1" brushRef="#br0" timeOffset="87639.0125">24474 6619 1935,'-7'27'3999,"3"-13"-1290,4-14-516,-7 29-516,-3-14-387,9 8-516,-2-5-129,3 7-129,-1-4-258,1 1 258,0 2-258,4-2 0,6-1 0,-2-1-129,5-4 258,-1-1-258,3-6 0,-2-3 0,4-6 129,-1 0-129,-3-3-129,1-8 0,-2-1-129,2-4 129,-4 0 0,1-1 0,-5-4 0,-2 0 0,-3-3 129,-1 0-129,-1-3 0,-7-2 0,-6 3 0,-2 1-129,-3 4 129,-1 4 0,0 7-258,-1 3 129,2 7 0,3 1-129,5 10-387,-3-6-1032,7 7-2709,4 0-258,3-12 0</inkml:trace>
  <inkml:trace contextRef="#ctx1" brushRef="#br0" timeOffset="88459.0595">24693 6461 2322,'0'0'4386,"0"0"-129,19 8-2451,-19-8-387,18 0 0,-18 0-387,26 0-387,-13-6 0,7 5-129,-1-4-258,0 2 0,1 1 0,-1 0-129,-5 1 0,1 1 0,-5-2-129,1 2 129,-11 0-129,12 10 129,-12-10-129,6 17 0,-6-5 0,0 1 129,0 3-129,0 3 0,0 0 0,-3 2 0,0 0 0,2 3 0,-2 0 0,0 3 0,2-1 0,-2 0 0,3 2 0,-1 0 0,1 3 0,0 2 0,0-1 129,0-2-129,0 0 0,0 0 0,0-2 129,1-2-129,-1-5 129,0-7-258,0 1 129,0-15 0,0 17 0,0-17-129,0 0 258,-14 5-258,14-5 258,-21 0-129,9 0 0,-2 1 0,1 4 0,-3-3-129,6 6-129,-1-7-516,11-1-3741,0 0-129,0 0-387,0 0 130</inkml:trace>
  <inkml:trace contextRef="#ctx1" brushRef="#br0" timeOffset="155503.8942">20390 12529 1161,'0'0'3870,"0"0"258,-4-11-903,4 11-387,0 0-774,0 0-129,0 0-645,0 0-258,0 0 0,3 5-387,-3-5-258,8 15 0,-1-3 0,2 5 0,-2 2-129,4 5 0,-2-2-129,1 4 0,3-1 0,-1-1 0,-2-2-129,3-8 0,-2-2 129,0-7-258,0-2 258,2-3-129,1-8 0,-2-4 0,2-5 0,-1 0 0,0-5 0,2 0 0,-2 0 0,-1 2 0,-3 2 0,-1 1 0,-1 3 129,-7 14-129,6-12 129,-6 12-129,0 0 129,0 17-129,0 4 129,-3 4-129,-6 6 0,1 7 0,-1 3 0,2 1 129,-1-1-129,0-2 0,4-3 0,-1-7 0,5-3 0,0-6 0,0-8 0,2 0-129,3-2 0,-5-10-129,11 16 0,-11-16-258,14 13-645,-14-13-1290,0 0-1935,0 0-387,10 0 0,-10 0-387</inkml:trace>
  <inkml:trace contextRef="#ctx1" brushRef="#br0" timeOffset="156001.9228">20957 12487 2193,'0'0'4515,"0"0"258,0 0-258,-7-3-1548,7 3-903,0 0-516,-1 13-387,1-13-516,-4 12-129,4-12-387,0 12-387,0-12-645,0 0-1677,5 14-1806,-5-14-258,0 0-258,3 15-129</inkml:trace>
  <inkml:trace contextRef="#ctx1" brushRef="#br0" timeOffset="156208.9345">20955 12665 3354,'0'13'4773,"0"-13"-387,0 15 0,0-15-2193,0 0-774,0 11-387,0-11-387,0 0-258,0 14-387,0-14-129,0 0-774,13 13-2064,-13-13-1290,0 0-258,14-1-387</inkml:trace>
  <inkml:trace contextRef="#ctx1" brushRef="#br0" timeOffset="157148.9883">21456 12322 1806,'0'0'4515,"0"0"0,0 0-774,0 0-1290,-13 0-516,13 0-516,-19 3-516,19-3 0,-20 5-387,20-5-258,-20 5 129,20-5-129,-20 2-129,20-2 0,-14 0-129,14 0 129,-12 0-129,12 0 129,0 0-129,-11 2 129,11-2 0,0 0-129,-5 12 387,5-12-387,-1 15 129,1-4 0,0 4 0,0 2-129,1 0 0,0 5 129,0 2-129,-1 0 0,0 3 0,0 2 0,0 0-129,0-2 129,0-1-129,0-2 129,-1-2 0,0-2-129,0-3 129,0-3-129,-1 1 129,2-3-129,-1-2 129,1 2 0,0-12 0,0 19-258,0-19 258,4 14 0,-4-14 0,0 0 0,15 13 0,-15-13 0,16 4 0,-16-4 0,22 0 0,-8 0 0,-1 0 0,0-1 0,1-2 0,-3-2-258,2 5-1032,-13 0-2967,0 0-258,0 0-516,0 0-129</inkml:trace>
  <inkml:trace contextRef="#ctx1" brushRef="#br0" timeOffset="159524.1242">21644 12548 645,'0'0'3741,"0"0"774,0 12-516,0-12-1806,0 0-387,0 0-129,0 0-387,0 0-129,15 0-129,-15 0-258,17-6-258,-17 6-129,19 0 0,-5-1-258,0 1 258,1 0-258,1 0-129,1 1 129,0 2 0,0-3-129,1 0 0,-2 0 0,-1 0 0,-3 0-129,-12 0-387,19 0-774,-19 0-3096,0 0-258,0 0-387,0 0-387</inkml:trace>
  <inkml:trace contextRef="#ctx1" brushRef="#br0" timeOffset="162988.3223">14797 11807 1032,'10'-9'3870,"-10"9"258,0 0-903,0 0-387,0 0-774,0 0-387,0 0-516,-9-2-387,9 2-129,-12 8 0,4 3-387,-5 3-129,0 3 0,-2 0-129,-1 5 129,-2-1-129,-1 3 0,0 2 0,2-1 0,0 2-129,2-8 129,2 2-258,1-6-129,8 1-387,4-16-387,0 0-2064,0 0-1161,0 0-258,0 0 0</inkml:trace>
  <inkml:trace contextRef="#ctx1" brushRef="#br0" timeOffset="163284.3393">14535 11833 4257,'0'0'4644,"0"0"-129,5 10-645,6 2-2193,-11-12-129,22 23-129,-22-23-516,28 27-258,-12-14-258,5 4 0,-2-2 0,5 4-258,-1-2 0,0 2-129,0-2-129,-2-2-387,5 3-516,-13-11-2193,9 2-1290,-6-9-258,0 0-387</inkml:trace>
  <inkml:trace contextRef="#ctx1" brushRef="#br0" timeOffset="163605.3577">15065 11796 5934,'11'0'5160,"-11"0"-387,0 0-387,0 0-3096,0 0 0,0 7-387,0-7-387,0 0-387,0 0-387,0 0-1032,0 0-2967,0 0-258,8 12-387,-8-12-258</inkml:trace>
  <inkml:trace contextRef="#ctx1" brushRef="#br0" timeOffset="163792.3683">15115 11966 5160,'1'13'4386,"-1"-13"-129,0 0-516,0 0-3096,12 7-1161,-12-7-2967,0 0-516,13-3-387,-13 3 0</inkml:trace>
  <inkml:trace contextRef="#ctx1" brushRef="#br0" timeOffset="164520.41">15598 11676 645,'3'-12'3612,"-3"12"258,0 0-129,0 0-2322,0-14-387,0 14 0,-5-4-387,5 4-129,-19-3 0,19 3 0,-26 0 0,15 0 258,-8 0-129,7 1 0,-7-1 0,8 7 129,-7-7-129,7 8 0,-2-5-258,13-3-129,-18 11 0,18-11 0,-9 15-129,9-15-129,-2 17 129,2-4-129,0 1 0,2 4 129,1 3-129,0 1 0,1 6-129,-1-1 129,0 0 0,-2-1-129,1 1 0,-2-1 129,0-4-129,0-2 0,0-6 129,0-2-129,0 1 129,0-13-129,5 16 129,-5-16 0,0 0 0,14 7 0,-14-7 0,16 1 0,-16-1 129,16 0-129,-5 0 0,-1 0 0,4 0 129,-2 0-129,-1 0 0,2 0 0,1 5-387,-2-5-774,4 0-3096,-16 0-129,23-9-258,-23 9-387</inkml:trace>
  <inkml:trace contextRef="#ctx1" brushRef="#br0" timeOffset="164948.4344">15805 11742 129,'0'0'4128,"0"0"129,0 0 0,0 0-1419,0 0-1161,0 0 0,0 0-516,0 0-258,0 0 0,0 15-258,0-15-129,0 23-129,0-5 0,0 2-129,0 0-129,0 2 0,0-3-129,0 0 258,0-1-258,0-4 0,0-14-258,0 17 0,0-17-774,0 0-2451,0 0-903,0 0-387,0 0-387</inkml:trace>
  <inkml:trace contextRef="#ctx1" brushRef="#br0" timeOffset="165221.45">15949 11932 5160,'13'32'4386,"-13"-17"-129,0 4-774,0-7-2580,0 4 129,-4-3-516,3 2-129,-5-3-129,3 2-258,2-1-129,1-13-645,0 17-1806,0-17-1548,0 0-129,-4 11-258,4-11 517</inkml:trace>
  <inkml:trace contextRef="#ctx1" brushRef="#br0" timeOffset="165573.4702">16178 11751 5676,'0'0'4644,"0"0"129,0 0-387,0 0-3096,2 17-129,-2-17 0,0 24-516,0-9-129,0 7 0,0-1-258,0 1 0,0 2-129,0-1 0,0 1-129,0-1 0,0-1 0,-1-8-387,1 2-516,0-16-1032,0 0-2580,0 0-129,13-6-387,-7-10-387</inkml:trace>
  <inkml:trace contextRef="#ctx1" brushRef="#br0" timeOffset="166000.4946">16377 11729 3870,'-6'38'4773,"0"-19"129,1 5-387,-1-3-1806,6 8-1419,-4-10-129,8 7-258,-1-6-258,10-1-258,-1-4-129,6-3 0,-1-4-129,3-7 0,0-1 0,-1 0-129,0-4 129,-2-4-129,-2-5 0,-3-2 0,-1 1 0,-3-2 0,-4-1 0,-2-4-129,-2 0 129,-2 2 0,-7 2-129,-1-1 0,-3 4 129,-4 3-129,1 4 129,-4 6 0,1 1-129,0 8 0,5 5-258,-3-4-516,12 12-1161,-3-10-2451,8 3-129,0-14-258,3 15-387</inkml:trace>
  <inkml:trace contextRef="#ctx1" brushRef="#br0" timeOffset="166828.542">16658 11577 5547,'0'0'4773,"0"0"-387,0 0 129,10 7-3225,-10-7-516,13 0 258,-13 0-516,21 0-129,-10 0-129,1 0 129,-1 0-258,3 0 0,-1 1 0,-1 0 0,-12-1-129,20 6 258,-20-6-258,16 2 0,-16-2 0,13 4 0,-13-4 0,0 0 0,0 0 129,0 0-129,9 12 0,-9-12 0,0 13 0,0 1 129,0-1-129,-2 1 0,1 5 0,1 1 129,0 2-258,0 0 258,0 3-129,1-1 0,3 3-129,-3 1 258,4-2-129,-2 2 0,2-1 0,-3-3 0,-1-1 0,1-1 0,-2-6 0,0-3 129,-4 0-129,4-13-129,-15 13 258,15-13-129,-21 0 0,10 0 0,1 0 0,-2 0-129,12 0 129,-18-1-129,18 1-1290,0 0-2838,-9 8-387,9-8-387,0 0-258</inkml:trace>
  <inkml:trace contextRef="#ctx1" brushRef="#br0" timeOffset="168120.6159">20694 11657 516,'0'0'4128,"0"0"-129,0 0-516,0 0-516,0 0-774,0 0-387,0 0-516,0 0-258,-9 7-258,5 8-129,4-15-258,-17 26-129,4-12 0,0 6-129,-1-3-129,0 0 129,-2 0-129,2-2 129,0 0-129,5-1 0,1-1-129,8-13 0,-12 21-387,12-21-387,-6 17-1419,6-17-1935,0 0-387,0 0-258,0 0 129</inkml:trace>
  <inkml:trace contextRef="#ctx1" brushRef="#br0" timeOffset="168429.6336">20485 11675 2709,'0'0'4644,"0"0"0,0 0-387,0 0-1677,13 1-1032,-13-1-258,20 22-129,-8-10-387,6 7-258,-1-3 0,5 2-258,-2-2 0,3 2-129,-2-3 0,-1-1-129,0-2 0,0-2-258,-2 2-516,-6-12-903,1 2-2838,-13-2-129,21 0-387,-21 0-258</inkml:trace>
  <inkml:trace contextRef="#ctx1" brushRef="#br0" timeOffset="168705.6494">20914 11692 4773,'8'-13'5031,"-8"13"-387,0 0-258,3-12-2193,-3 12-1290,0 0-129,0 0-774,13 4-1161,-13-4-2838,0 12-516,0-12-129,4 10-387</inkml:trace>
  <inkml:trace contextRef="#ctx1" brushRef="#br0" timeOffset="168908.661">20952 11831 6966,'-1'17'4902,"1"-17"-258,0 12-387,0-12-2838,0 0-516,0 0-645,0 0-1548,0 0-2967,10-9-258,-10 9-387,13-11-258</inkml:trace>
  <inkml:trace contextRef="#ctx1" brushRef="#br0" timeOffset="170148.7319">21431 11443 129,'13'2'3870,"-13"-2"-387,0 0-516,0 0-516,0 12-258,0-12-516,-5 6-516,5-6 0,-15 6-258,4-4-258,11-2 0,-21 5-258,21-5 129,-18 4-258,18-4-129,-23 6 0,23-6 0,-20 5 0,20-5-129,-17 9 0,17-9 0,-12 9 0,12-9 0,0 0 0,-12 13 0,12-13 0,-3 13 129,3-13 0,-1 16-129,1-16 129,0 21-129,0-8 258,2 5-258,3 0 129,-2 1-129,1 3 0,-1-1 0,0 1-129,-1-1 129,-1 1 0,-1-3 0,0 0 0,0-2 0,0-2-129,-1-1 129,0-2 0,1-12 0,-4 19-129,4-19 129,-1 14 0,1-14 0,0 12 0,0-12-129,0 0 129,7 15 0,-7-15 0,15 7 0,-3-2 0,0-3 129,2 1-129,1-1 0,-1-2-129,1 0-387,5 3-2322,-6-3-1419,-2 0-387,0-3-516,-12 3 129</inkml:trace>
  <inkml:trace contextRef="#ctx1" brushRef="#br0" timeOffset="175669.0477">21629 11659 3096,'-7'10'4257,"7"-10"-387,0 0-1548,0 0-129,0 0-516,0 0-258,0 0-387,13 3-129,-13-3 0,20 0-129,-8-1-387,3-1 0,-2 1-258,7 1 129,-2 0-258,2 0 0,1 3 0,-1-3-129,0 2-258,-4-2-645,5 2-2322,-8-2-1032,-1-3-516,-12 3 129</inkml:trace>
  <inkml:trace contextRef="#ctx1" brushRef="#br0" timeOffset="176036.0687">22021 11502 1677,'12'-8'4257,"-12"8"645,0 0-516,13 8-2451,-13-8-258,0 21-258,0-9-387,0 8-258,-1 2-129,1 5-258,-3-1-129,3 1 0,0-3-129,0 0 0,0-2-129,0-2 0,0-6-129,0-3 0,2 2-387,-2-13-516,5 11-1419,-5-11-1806,0 0-645,0 0 0,10-6 0</inkml:trace>
  <inkml:trace contextRef="#ctx1" brushRef="#br0" timeOffset="176516.0961">22223 11555 3999,'-8'12'5031,"-1"-2"-258,-2 6-387,5 9-2580,-8-8-516,12 12-129,-8-7-516,10 5 0,0-3-387,8 0 0,4-9-129,5 1 129,0-3-129,6-4 0,-2-4 0,3-3-129,-5-2 129,1-5-129,0-3 0,-4-3 0,1-6 0,-4 2 0,-3-5 0,-2-3 0,-3 1 0,-4-2 0,-1-1-129,-4 1 0,-8 1 0,-2 1 0,-3 8-129,-3 1 129,1 4 0,-2 6 0,2 3 258,2 0-258,5 12 129,-3-3-516,11 9-645,-9-4-3096,11 1-258,0-4-387,2 0-387</inkml:trace>
  <inkml:trace contextRef="#ctx1" brushRef="#br0" timeOffset="176841.1147">22623 11668 6321,'5'11'5031,"-4"15"-258,-1-13-258,4 6-3225,-6-8-258,2 6-387,0-3-387,0 0 0,0 0-258,-2-3-258,2 1-645,0-12-1935,0 0-1677,-7 2-258,7-2-387,-7-6 0</inkml:trace>
  <inkml:trace contextRef="#ctx1" brushRef="#br0" timeOffset="177389.1461">22873 11505 516,'-10'17'4386,"10"-17"258,-10 17 0,6-3-2322,4-14-774,-3 24-129,1-9-516,2 3-129,0-2-387,5 4 129,-1-4-258,6 2 0,-3-2-129,4-2 129,1-6-129,0-1 0,1-3 0,1-1-129,1-3 129,0 0 0,0-6-129,0-2 129,-7-2-129,5-5 0,-4 1 0,-1-3 0,-3-1 0,-2 1 0,-3-4-129,0 1 0,0 3 0,-9 0 129,-1 1-129,-4 6 129,-2-1-129,0 6 258,-1 0-129,0 5 0,2 6-129,-1 1 0,7 5-516,-9-7-2967,18-5-903,-16 18-258,16-18-387</inkml:trace>
  <inkml:trace contextRef="#ctx1" brushRef="#br0" timeOffset="178388.2032">23166 11344 1935,'0'0'4773,"-6"11"-129,6-11 0,0 0-1806,0 0-1806,0 0-129,16 7-258,-16-7-129,22 6 0,-10-3-258,3 2 0,-1-2-129,-2 3 0,1-3 0,-1-2-129,1 2 0,-3-2 0,1-1 0,-11 0 129,16 0-258,-16 0 129,12 0 129,-12 0-129,0 0 0,0 0 0,0 0 129,0 0-129,1 12 0,-1-12 0,0 13 129,0-13-129,-1 21-129,0-9 258,1 2-129,-1 1 0,1 2-129,0 1 258,0 0 0,0 4-129,0-5 129,0 7-129,0 1 129,0-2 0,0 1-129,0 0 129,0-1-129,0-1 0,0-1 0,0-4 0,1-2 0,1-2 0,-2-13 0,1 16 0,-1-16 0,0 0 258,-4 11-258,4-11 0,-12 0 0,12 0 0,-19-4 0,19 4 0,-19-4 0,19 4 0,-16-2 0,16 2 0,-11 0-258,11 0 0,0 0-645,0 0-2193,0 0-1548,0 0-129,0 0-645,0 0 258</inkml:trace>
  <inkml:trace contextRef="#ctx1" brushRef="#br0" timeOffset="181852.4013">22214 12397 1806,'-11'3'3870,"11"-3"258,0 0-1806,0 0-258,0 0-387,0 0-129,0 0-387,0 0-258,0 0-129,0 0-129,0 0-129,0 0 129,0 0-258,-10 12-129,10-12 0,-9 17 0,7-5-129,-4 2 0,1 1 0,0-1 0,1 1 0,-1-1-129,3 2 129,0-3-129,1-1 0,1-12 129,0 16-129,0-16-129,0 11 129,0-11 0,0 0 0,11 7 0,-11-7 0,18 0 0,-5 0 0,-1 0 0,2-2 0,1-2 0,-1 3 0,0 1-129,-3 0 258,0 8-258,-11-8 129,17 19 0,-12-5 0,-1 3 0,0-2 0,-4 2 0,0-4 0,-3 0 0,-2 2 0,-1-5 0,6-10 0,-20 16 0,9-13 0,-1 2 0,-3-4 0,-1-1 129,2 0-129,-2 0 0,1-4 0,3 2 0,1-1 129,11 3-258,-16-8 0,16 8-129,0 0-516,0 0-1032,0-12-2451,0 12-516,7-16 0,-7 16-258</inkml:trace>
  <inkml:trace contextRef="#ctx1" brushRef="#br0" timeOffset="182181.4202">22182 12430 3999,'0'0'4386,"0"0"129,0 0-1806,0 0-516,7 0-516,-7 0-387,18-1-387,-18 1 0,27-7-258,-14 2-258,10 2-129,-5-3 0,-2 3-129,3-1 0,-1 3-129,-1 1-129,-1-3-516,1 6-1032,-17-3-2709,19 4-258,-19-4-129,15 1-645</inkml:trace>
  <inkml:trace contextRef="#ctx1" brushRef="#br0" timeOffset="182776.4541">22613 12383 2451,'-17'21'4902,"4"-9"-387,4 2-129,-4 7-1806,-3-5-1548,9 8 0,-4-6-387,6 8 0,-2-6-258,7 4 0,0-2-258,3-1 129,5-2-129,4-2 0,1-4 0,4 1 0,2-3 0,1-5-129,1-1 0,-1-3 0,0-2 0,-1-7 0,-2-3 0,2-6 0,-3-1 0,0-6 0,-2-2 0,-4 2 0,-1-5 129,-5 1-258,-4 1 129,0 1 0,-4 1 129,-9 3-258,-4 2 258,0 6-258,-5 5 129,1 7 0,2 1 0,-1 1 0,2 9-129,4-1-129,5 6-516,-6-8-1548,13 4-2193,2-11-129,-2 22-645,2-11 258</inkml:trace>
  <inkml:trace contextRef="#ctx1" brushRef="#br0" timeOffset="183093.4723">23054 12636 6450,'-2'13'5031,"-10"3"-258,10-5-258,-10-7-3354,12 13-387,-4-5-129,4 5-258,-2 3-129,1-1-129,-2-2 0,2 0-258,-1 0-129,2-17-1032,-13 17-3225,13-17-258,0 0-129,-14 0-516</inkml:trace>
  <inkml:trace contextRef="#ctx1" brushRef="#br0" timeOffset="183641.5037">23241 12449 3354,'0'0'5160,"0"0"-387,0 0-129,-3 14-2451,3-14-645,0 0-258,6 0-516,-6 0-258,19 0 0,-6 0-258,2 0 0,0 0-129,1 0 0,0 0-129,0 0 0,0 0-129,1 0-129,-5 0-645,8 2-2193,-10-2-1419,2 0-645,-12 0 0,13-4-258</inkml:trace>
  <inkml:trace contextRef="#ctx1" brushRef="#br0" timeOffset="184444.5496">23693 12268 3999,'0'0'4902,"0"0"0,0 0-258,13 8-2838,-13-8-516,0 0-129,0 0-516,0 13-258,0-13 129,0 12-129,0-12-258,-2 17 0,0-5 129,-3 0-258,-1 0 129,-2 5-129,1-3 129,-1 1-129,-1-1 0,1 1 129,-1-3-258,5 1 258,1-2-129,3-11 0,-2 17-129,2-17 129,2 10 0,-2-10 0,15 7-129,-15-7 129,22 0 0,-8 0-129,2 0 258,0 0-129,-1 0-129,1-4 129,-2 0 0,0 0 129,-4 0-129,-10 4 0,17-11 0,-17 11 0,9-14 0,-9 14 0,5-12 0,-5 12 0,0 0 0,0 0 0,0-10 0,0 10 0,0 0 0,-1 10 0,1-10 0,-4 21 0,4-8 0,-1 3 0,1 2 0,0 3 0,0-3 0,0 2 0,0-3 0,0 0 0,1-2-129,3-3-129,0 0-258,-4-12-774,0 0-2580,0 0-1032,15 3-129,-15-3-258</inkml:trace>
  <inkml:trace contextRef="#ctx1" brushRef="#br0" timeOffset="184968.5796">24031 12351 3870,'-13'28'5031,"6"-11"0,0-1-258,4 10-2709,-4-15-645,7 10-516,0-7-387,6 5 0,-2-6-258,8 3 0,-4-4-129,4 1 0,1-3-129,0 2 129,0-3-129,-2-4 0,1-2 129,1-1-129,0-2 0,0-2 0,-3-6 0,2-4 0,0-2 0,-1-1 0,-2-2 0,1-2-129,-2-1 129,-5 1 0,-1 2 0,-2 0 0,-1 0-129,-8 1 0,-5 3 129,-2 1-129,-3 5 129,1 2-258,-4 5 258,1 3 0,2 6-129,1-1-129,5 11-645,-3-12-645,12 8-2967,-3-5-258,7-10-258,-1 19-387</inkml:trace>
  <inkml:trace contextRef="#ctx1" brushRef="#br0" timeOffset="186080.6432">24358 12206 1161,'0'0'4773,"0"0"258,0 0-258,0 0-2451,0 0-129,0 0-774,0 13-129,0-13-516,0 0-258,0 0 0,7 16-258,-7-16 0,14 3 0,-14-3-129,17 2-129,-17-2 129,20 0 0,-20 0 0,19 0-129,-19 0 0,15 0 129,-15 0-129,11 0 0,-11 0 0,0 0 0,13 2 0,-13-2 0,0 0 129,9 13-129,-9-13 0,3 13 0,-3-13 0,0 20 0,0-20 0,0 20-129,-1-6 258,-2 1-258,3 3 258,0 0-129,0 4 0,0-1 0,1 4 129,4 0 0,0 3-129,1-1 129,0-1-129,-2 3 0,3 2-129,-4 1 258,1-3-258,-1 0 129,1-7 0,-2 0 0,1-3-129,-3-4 129,0-15 0,0 16 0,0-16 0,-11 0 0,11 0-129,-19 0 0,8 0 129,-1-4 0,0 1-129,0 2 0,12 1 129,-16-1-129,16 1-129,0 0 0,0 0-774,-16-7-1290,16 7-2451,0 0-387,0 0-129,0 0-387</inkml:trace>
  <inkml:trace contextRef="#ctx1" brushRef="#br0" timeOffset="189452.836">19907 14708 516,'0'0'2064,"0"0"0,10-13-258,-10 13 129,0 0-129,0 0-258,0 0 0,0 0-258,0 0 129,0 0-129,2-12-129,-2 12-387,0 0 0,0 0 0,0 0-258,0 0-129,0 0 129,0 0-258,-4 8 0,4-8-129,-12 23-129,3-8 0,-3 3 0,-2 3 0,1 3 129,-2 0-258,-3 1 258,2 0-258,-3-4 258,6 1 0,0-2-129,2-4 0,-1 1 0,5-7 0,7-10-129,-10 16 129,10-16-129,0 0-129,-2 15-258,2-15-516,0 0-387,0-7-1935,0 7-1161,2-17-258,2 7-258</inkml:trace>
  <inkml:trace contextRef="#ctx1" brushRef="#br0" timeOffset="189760.8536">19663 14662 2322,'-11'-9'4515,"11"9"0,0 0 0,5 20-2580,-5-20-516,25 22-258,-14-10-129,12 8-387,-4-1-129,3 3-258,2-3 0,1 1-258,-3-1 129,-2 3-258,0 0 129,-2-8 0,-2 3-258,-1-2-129,-1 2-645,-14-17-645,22 12-2838,-22-12-258,15 2-129,-15-2-129</inkml:trace>
  <inkml:trace contextRef="#ctx1" brushRef="#br0" timeOffset="190084.8722">20204 14674 6450,'0'0'5031,"0"0"-387,0 8-258,0-8-3483,0 0-387,0 0-387,0 0-516,2 19-903,-2-19-2451,0 0-774,6 16-258,-4-6-258</inkml:trace>
  <inkml:trace contextRef="#ctx1" brushRef="#br0" timeOffset="190272.8829">20237 14891 4128,'0'13'4902,"0"-13"-387,0 0-1419,0 17-1290,0-17-516,0 0-516,0 0-516,0 0-903,0 0-3354,0 12-258,0-12-645,2 14 129</inkml:trace>
  <inkml:trace contextRef="#ctx1" brushRef="#br0" timeOffset="191376.9461">19650 15712 4128,'6'-9'4902,"-6"9"-387,3 6 0,-3-6-2967,0 11-516,0-11-258,7 21 0,-2-6-387,4 5 0,0-3 0,2 2-129,0 2 0,1-1-129,-1 1 0,0-7 0,1 1 0,-1-2-129,0-4 0,2-5 0,1-3 0,-1-1 0,1-7 0,0-4-129,2-3 129,-1-5 0,2-3 0,-4 1 0,1-3 0,-2 2 0,-3 5-129,1 0 129,-6 2 129,-4 15-129,0 0 0,0 0 0,0 15 0,-3 5 0,-4 3 0,-3 6 129,1 5-258,2-3 129,-2 4 0,2-2 0,-1-2 0,3 2 0,-1-2-129,-2-2 258,4-1-258,0 7 258,-1-6-129,-2-3-129,2-2 129,3-4-258,2-1 0,0-19-387,0 17-903,0-28-3096,0 11-129,9-30-516,-1 8 0</inkml:trace>
  <inkml:trace contextRef="#ctx1" brushRef="#br0" timeOffset="191992.9812">20219 15686 6966,'-12'29'5031,"12"-29"-258,-12 22-516,1-18-3741,11-4-129,-1 20-387,1-20-387,9 15-516,-9-15-1806,12 0-1806,-12 0 0,18 0-774</inkml:trace>
  <inkml:trace contextRef="#ctx1" brushRef="#br0" timeOffset="192211.9939">20254 15893 4644,'0'20'5289,"0"-1"-129,0-19-516,2 13-3354,-2-13 0,0 0-387,0 0-516,0 0-258,13 11-387,-13-11-1548,17-2-2709,-17 2-387,18-3-387,-18 3-129</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13:49.627"/>
    </inkml:context>
    <inkml:brush xml:id="br0">
      <inkml:brushProperty name="width" value="0.05292" units="cm"/>
      <inkml:brushProperty name="height" value="0.05292" units="cm"/>
      <inkml:brushProperty name="color" value="#00B050"/>
    </inkml:brush>
  </inkml:definitions>
  <inkml:trace contextRef="#ctx0" brushRef="#br0">10627 16862 1806,'0'0'1806,"-7"-3"-129,7 3-129,0 0-129,0 0-387,0 0 129,-12-10-258,12 10-129,0 0 0,-13-4-258,13 4 0,0 0 0,-13-4-129,13 4 258,0 0-387,-18 0 258,18 0-129,-13 0 0,13 0-129,-13 0 0,13 0 0,-13 5-129,13-5 0,-14 6 0,14-6 129,-12 10-129,12-10 0,0 0 0,0 0 0,-19 8 0,19-8 0,0 0 0,-12 16 0,12-16-129,0 0 129,-13 13-129,13-13 0,-1 18 0,1-18 0,-1 21 0,1-3 0,0-18 129,1 33-129,3-11 0,-1 5 0,3 0 0,-5 1 0,5 3 0,-2-3 0,-3 9-129,3-2 129,-2-1 0,-1-3 129,2 3-258,-1-3 129,0-3 0,-2 5 129,0-7-258,0 4 258,0-10-129,-1 4 0,-5-2 0,4-1 0,-4-3 0,6-18 0,-1 25 0,1-25 0,0 24 0,0-24 0,0 0 0,0 0 0,14 9 0,-14-9 0,0 0 0,18 0 0,-18 0 129,16 0-129,-16 0 0,16 0 129,-16 0-129,21-2 129,-21 2-129,19 0 0,-19 0 129,20 9-129,-20-9 0,18 11 0,-18-11 0,14 6 0,-14-6 0,0 0 0,15 7-387,-15-7-1032,0 0-2451,0 0-516,10-8 129,-10 8-258</inkml:trace>
  <inkml:trace contextRef="#ctx0" brushRef="#br0" timeOffset="1061.0607">11017 17008 1548,'-9'3'2709,"9"-3"-516,0 0-129,-15 0-258,15 0-258,-17 0-387,17 0-129,-21 0-258,21 0 0,-24 10-258,24-10 0,-29 24-258,17-9 0,-3-3-129,3 4-129,0 7 0,-1 1 129,2 1-129,1-2 129,6 4-129,-1 3 129,3-6 0,2 4 0,0-8 0,3 0 258,-3-20-129,20 26-129,-6-23 129,2 0-129,0-3 129,3-6 0,-2-5 0,4-6-129,-3 3 0,3-3 0,-5-14 0,1 4 0,-3 1 0,0 0-129,-3-3 129,0 0-129,-2 0 129,-2 2-129,-2 7 129,-2 0-129,-3 20 0,0-25 129,0 25-129,0 0 0,0 0 129,-12-11-129,12 11 0,-9 18 0,9-18 129,-8 31-129,7-5 0,1 8 129,0 1-129,3 0 0,4-3 0,1 1 0,2-1 0,2-1 258,-3-7-258,-9-24 0,22 24 0,-22-24-258,19 19-129,-19-19-387,21 0-1290,-21 0-2193,14-15-129,-6-2-516,-8 17 258</inkml:trace>
  <inkml:trace contextRef="#ctx0" brushRef="#br0" timeOffset="1261.072">11290 17251 2709,'7'24'3741,"-3"-4"-645,-4-20-774,7 48-387,-7-33-645,4 18-387,-4-16-258,3 11-258,-2-11-387,0 6-516,10-6-1548,-11-17-1548,0 0-387,17 0-258</inkml:trace>
  <inkml:trace contextRef="#ctx0" brushRef="#br0" timeOffset="1601.0915">11504 16662 1161,'0'-21'3870,"2"4"0,-2 17-1548,0 0-258,0 0 0,0 26-645,-1-2-645,1 21 129,0-12-258,0 24 0,0-8-387,0 4 129,0-1-258,0 2 0,1-9 0,4-4-129,-3-3 0,2-7-129,0-4 0,-1-10-387,5 7-516,-8-24-1935,0 0-1161,0 0-258,0 0-129</inkml:trace>
  <inkml:trace contextRef="#ctx0" brushRef="#br0" timeOffset="2065.1181">11542 17028 2322,'2'-21'4128,"-2"21"-129,4-21-1290,-4 21-516,11-16-516,-11 16-645,18-5-258,-6 5-387,-12 0-129,25 0 0,-12 4-129,1 2 0,-2 6-129,3 4 129,-2-2-129,-2 8 0,-2-1 0,-1 2 0,0 0 0,-4 1 129,-1-3-258,-3 6 258,0-6-129,-4-1 0,-3-5-129,7-15 258,-23 24-129,10-21 0,-2 0 0,-1-3 0,1 0 0,-1-4 129,3-2 0,13 6-129,-22-14 129,22 14-129,0 0 129,-13-20-129,13 20 0,0 0-129,0 0 0,6-20-258,-6 20-1032,13 0-2709,-13 0-129,13 0-387,-13 0 129</inkml:trace>
  <inkml:trace contextRef="#ctx0" brushRef="#br0" timeOffset="2929.1675">11894 16752 3483,'-8'15'4257,"8"-15"-258,0 0-1548,0 0-774,0 0-258,14 2-516,-14-2 0,16-6-129,-16 6-387,23-6 129,-23 6-258,23 1-129,-23-1 129,24 4-258,-24-4 129,19 18-129,-19-18 129,17 7-129,-17-7 0,13 11 258,-13-11-258,0 0 0,0 0 129,13 17-129,-13-17 0,0 17 0,0-17 129,0 18-129,0-18 0,-7 30 0,7-30 0,-9 34 129,6-13-129,-1 2 0,1 5 0,1-4 0,2 7-129,0 2 129,0 3 0,0 1 0,0 2-129,5 2 258,-2 0-258,1-1 129,-1 0 129,-1 1-129,2-1 0,-4-2 0,2 1 0,-2-6 0,0-1 0,0 2 0,-2-1-129,-6-14 129,1 4-129,-5 1 258,0-7-129,-1-10 0,-2 10 0,-2-2 0,1-8 0,0 1 0,3-7 0,13-1 0,-22 4 0,22-4-129,0 0 129,0 0 0,0 0-516,0 0-645,0 0-2838,14-11-516,-4-6 0,1-3-387</inkml:trace>
  <inkml:trace contextRef="#ctx0" brushRef="#br0" timeOffset="3965.2267">12326 16910 2967,'-1'17'4257,"1"-17"-129,0 0-1548,0 0-516,0 0-645,0 0-258,0 0-516,0 0-129,0 19-129,1-3 0,-1 2-258,2 10 129,-2-5-129,0 11-129,0-3 0,0 8 129,0-3-129,0 1 0,0 2-129,0-8 258,0-3-258,0 0 129,0-2 0,0-26 0,6 25 0,-6-25 0,7 17-129,-7-17 129,0 0 0,21 7 0,-21-7 0,18 0 0,-18 0 0,24 0 0,-11 0 129,2-3-258,-2 3 129,0 0 129,0 0-129,3 0 0,-4 6 0,1-6 0,1 0 0,-14 0 0,24 11 0,-24-11 0,20 0 0,-20 0 0,17 2 0,-17-2 0,0 0 0,18 0 0,-18 0 129,0 0-129,10-10 0,-10 10 129,7-31 0,-2 8-258,-3 2 258,2-13-129,2 3 0,-2-4 0,0-5 129,1 0-258,-2 12 258,-2 3-129,2-3 129,-3 7 129,0 6-258,0 15 129,-4-17-129,4 17 129,0 0-129,-12-9 0,12 9-129,0 0 0,0 0-258,0 0-1290,0 0-2580,0 0-258,0 0-258,0 0-129</inkml:trace>
  <inkml:trace contextRef="#ctx0" brushRef="#br0" timeOffset="4972.2843">13154 16690 1806,'0'0'3870,"0"0"516,-7 1-2064,-8-5-258,15 4-516,-18-6-387,18 6-387,-18-7 129,18 7-516,-19-4 129,19 4-258,-19-1 0,19 1 0,-20 0 0,20 0-129,-14 4 0,14-4-129,0 0 129,-14 20-129,14-20 0,0 0 0,-6 21 0,6-21 0,0 0 129,0 18-129,0-18 129,0 25-129,0-8 129,3 0-129,-3 3 0,1 11 129,-1 3-129,0 4 0,0-1 0,-1 9 0,-3-5 0,-2 3 0,0-3-129,-1-4 129,0 2 0,2-6 0,-1-1 0,1-11-129,4 2 129,1-1 0,0-5 0,0-3 0,0-14-129,10 21 129,-10-21 0,12 9 0,-12-9 0,14 5 0,-14-5 0,14 3 0,-14-3 0,17 0 129,-17 0-258,17 0 129,-17 0 0,18 0 0,-18 0 0,20 0 0,-20 0-258,14-4-774,3 4-2967,-17 0-516,15-6-129,-15 6-387</inkml:trace>
  <inkml:trace contextRef="#ctx0" brushRef="#br0" timeOffset="5564.3182">13480 16846 2709,'-13'0'4257,"13"0"-129,-23-11-2064,23 11-387,-16-9 0,16 9-645,-22-3-387,22 3 129,-25 3-258,25-3-129,-25 16-129,11-2 129,0 0-129,4 9 0,-1-5 0,5 3-129,-1-1 129,2 7 129,3-9-258,2 2 0,0-2-129,6-1 129,-6-17 0,16 23 0,-16-23-129,24 25 0,-11-18 0,1-3 0,1 2-129,-2-6-258,6 14-774,-19-14-2322,25 0-1032,-11 0-258,1 1-258</inkml:trace>
  <inkml:trace contextRef="#ctx0" brushRef="#br0" timeOffset="5809.3322">13629 17145 258,'12'29'4515,"-5"-14"258,-1 3-258,3 5-1935,-9-23-774,6 30-645,-6-12-516,3 10-129,-3-28-258,0 35-129,0-18-129,0 3-129,1 3-903,-5-5-3225,4-18-129,0 0-516,0 0 129</inkml:trace>
  <inkml:trace contextRef="#ctx0" brushRef="#br0" timeOffset="6648.3802">14102 16621 1161,'7'-16'4773,"-7"16"0,0 0-258,6 17-2193,-6-17-645,3 30-387,-3-30-387,1 39-129,1-8-387,3 9 0,-4-2-129,5 11-129,-2-4 0,-1 2 0,2 3-129,-3 0 0,3-7 129,-4-10-129,4 0 0,-1-7 0,-2-2 0,-2-24 0,5 15 0,-5-15 0,0 0-129,0 0 129,0-16-129,-5 0 129,-2-7-129,0 0 0,-1 3 0,-4 1 0,-2 0 0,0 0 0,2 5 0,-3 3 0,0 3 129,-2 4 0,2-4 0,1 6-129,-1 2 258,2 0-129,0 2 0,-1 6 0,14-8 129,-23 25-129,11-8 129,4 1 0,3 2-129,1 3 258,4-6-129,0 1 0,6-3 0,5 5 0,2-6 0,1 6 0,2-10 0,-1-3 129,-3 5-129,3-3 129,-2-5-129,1-4-129,-2 0 129,1 0-129,2 0 129,-1-5-129,-2-4-129,2-2 129,0 1 0,-14 10-258,20-11-258,-14-5-258,9 16-2322,-15 0-1548,0 0-258,0 0-645,0 0 388</inkml:trace>
  <inkml:trace contextRef="#ctx0" brushRef="#br0" timeOffset="8908.5095">14382 16563 3354,'0'0'4128,"0"17"-1419,0-17-387,0 0-258,1-15-516,-1 15-129,14-8-258,1 8-258,-15 0-258,22-8-129,-22 8-258,28 0 129,-14-1-129,4 1 129,-2 0-129,3 1-129,-2 8 0,-3-4 0,2-1 0,-4 3 0,-12-7 0,16 13-129,-16-13 129,0 0 0,0 0-129,13 19 129,-13-19-129,0 0 0,0 0 0,0 0 129,-13 18-129,13-18 0,-11 25 0,6-11 0,0 5 0,-1 5 0,1 3 0,4 3 0,1 11-129,0 1 129,0-1 0,0 4 0,5 7 0,-1-1 0,4 3-129,-1 0 258,0 2-258,-2-7 129,1-2 0,0-1 0,-2-10 0,-1-1 0,-2-10 0,-1-5 0,0-20 0,-1 19-129,1-19 258,-16 8-258,16-8 129,-25 0 0,10 0 0,-3-6-129,0 0 129,2 1 0,4-1 0,12 6 0,-23-11-129,23 11 0,0 0-129,0 0-1032,0 0-2580,0 0-774,14-3-387,-14 3-129</inkml:trace>
  <inkml:trace contextRef="#ctx0" brushRef="#br0" timeOffset="9541.5457">14929 16945 516,'0'0'4257,"0"0"129,0 0-1161,0 0-516,0 0-774,0 0-387,0 0-387,0 0-387,0 0-129,14-10-129,-14 10 129,19-1-258,-19 1 0,24-2-258,-24 2 0,24 0 0,-24 0-129,19 9 0,-19-9-129,13 9-129,-13-9-258,0 0-903,17 17-2193,-17-17-903,0 0-387,0 0-129</inkml:trace>
  <inkml:trace contextRef="#ctx0" brushRef="#br0" timeOffset="9832.5624">14922 17102 1677,'0'0'4644,"0"0"129,0 0-129,0 22-2451,0-22-516,0 0-258,0 0-387,23-1-258,-23 1-258,24 0-129,-24 0-129,25 0 0,-12 0-129,2 3 129,-15-3-129,21 4-129,-21-4-129,23 2-516,-4 13-2451,-19-15-1290,19 0-645,-19 0-387,13-10 129</inkml:trace>
  <inkml:trace contextRef="#ctx0" brushRef="#br0" timeOffset="12280.7024">15709 16552 2322,'0'0'2838,"0"0"-258,0 0-774,-7 0 129,7 0-258,0 0-387,0 0 0,-16-4-129,16 4-387,0 0 0,-15 0-129,15 0-129,-19 0-129,19 0-129,-18 0 129,5 5-258,13-5 129,-23 8-129,23-8 0,-20 16 0,20-16 0,-20 18 0,20-18 129,-12 11-258,12-11 258,-7 16-129,7-16 0,0 0-129,0 27 129,0-27 0,4 25 0,2-2-129,0 2 0,1 9 0,-2 3 129,-2-2-129,2 4 0,-1 5-129,-4 4 129,0-3 0,0-1 0,0-1-129,-5-2 129,1-1-129,-2-10 129,4-2-129,-3-9 129,4-3-129,1-16 129,0 0 0,0 18 0,0-18 0,0 0-129,10 0 129,-10 0 0,16-12 129,-16 12-129,22-10 0,-9 8 0,-13 2 0,23-5 129,-11 5-129,-12 0 0,20 0-129,-20 0-129,23 13-1548,-23-13-2580,0 0 0,14 0-387,-14 0-129</inkml:trace>
  <inkml:trace contextRef="#ctx0" brushRef="#br0" timeOffset="13324.7621">15855 16882 2322,'0'0'3741,"0"0"-387,0 0-774,0 0-387,0 0-516,1 16-258,-1-16-258,3 17-387,-3-17-129,2 35-258,-1-15 0,2 7-129,-1-9-129,1 5 0,1-1-129,0 1 129,-4-23 0,6 27 0,-6-27-129,0 0 129,0 0-129,18 11 258,-18-11-258,13-18 129,-13 18-129,18-34 129,-9 16-129,2-2 129,-1-3-129,0 1 129,-1 5-129,1-1 129,-10 18 0,12-19-129,-12 19 129,12-15 0,-12 15-129,0 0 129,17 9 0,-17-9-129,13 22 129,-13-22-129,11 31 129,-5-11-129,-1-2 0,0-3 0,-1 4 0,0-3 129,-4-16-129,6 19 0,-6-19 0,0 0 0,0 0 129,12 2-129,-12-2 0,0 0 0,13-21 129,-13 21-129,14-28 0,-4 6 0,0 7 0,1-3 0,0-3 0,2 4 129,-1 5-129,1 5 0,-13 7 0,23-12-129,-23 12 258,18 2-129,-18-2 0,16 18 129,-10-1-129,-2 4 0,-1-1 129,-2 4 0,-1-2-129,0 1 0,0-1 0,0 4 0,0-9 0,0-17 0,0 21 0,0-21-129,0 0 0,0 0 0,0 0-516,0 0-1161,22-7-2451,-22 7-516,10-20 0,-4 2-387</inkml:trace>
  <inkml:trace contextRef="#ctx0" brushRef="#br0" timeOffset="13580.7767">16464 16984 1032,'15'-8'4515,"-15"8"258,13 15-258,-13-15-1419,4 24-774,-4-24-903,1 31-387,-1-10-516,0 5-129,0-8-129,1 8-129,2-7 0,-2 0-258,-1 1 129,0-5-129,0-15-516,0 0-2193,0 0-1548,0 0-387,0 0-387,3-11 258</inkml:trace>
  <inkml:trace contextRef="#ctx0" brushRef="#br0" timeOffset="13800.7893">16548 16691 2193,'9'18'3612,"-9"-18"0,0 15-129,0-15-3096,3 17-258,-3-17-645,0 0-2838,11 22-129,-11-22-129</inkml:trace>
  <inkml:trace contextRef="#ctx0" brushRef="#br0" timeOffset="14331.8197">16664 16849 2580,'6'26'4386,"-3"-8"0,-3-18-516,12 42-1806,-12-42-258,6 41-645,-6-19-387,5 8-129,-4-10-129,2 6-258,1-9-129,-1 0 0,-3-17 0,8 19-129,-8-19 0,0 0 129,14-3-129,-14 3 0,11-31 129,-4 12-258,0 0 129,3-2 0,3-3 129,1 5-258,1 2 129,-2 1 0,2 6 0,1 1 0,-1 2-129,0 7 129,-15 0 0,22 2 0,-22-2 0,22 18 0,-14-1 0,-1 0 0,1 1-129,-5 2 258,1 2-129,-2-3 0,-2-1 0,0 1 0,0 0 0,0-19 0,0 24-129,0-24 0,0 15-387,0-15-1290,0 0-2451,0 0-258,0-10-129,0 10-387</inkml:trace>
  <inkml:trace contextRef="#ctx0" brushRef="#br0" timeOffset="14888.8515">17381 16624 1548,'-4'26'4386,"4"-26"129,-14 10 129,14-10-2193,-22 2-516,19 13-645,-15-11-516,12 12 0,-10-7-387,5 13-129,-3 0 0,2 8-129,-1-1 0,2 1 129,2 4-129,1 7 0,2-4 0,5 6 0,1-2 0,1 6 129,7-12-129,4 4 0,0 1-129,3-6 129,-1-5-129,0-4 0,0-3 0,-1-3 0,0 3-387,-13-22-2580,13 3-1419,-13-3-516,0 0-129,12-7-387</inkml:trace>
  <inkml:trace contextRef="#ctx0" brushRef="#br0" timeOffset="15759.9014">17621 16846 3096,'0'0'4257,"0"0"-129,-4-13-1290,4 13-903,0 0-258,0 0-258,-23-22-387,23 22-258,-18 0 0,18 0-258,-24 0-258,24 0 0,-23 12-129,23-12 0,-23 23-129,14-7 129,0 4 0,2 5 0,-1-5 0,3 5 0,3 3 129,2 7-129,0-9 258,4 2-258,5-9 129,4 0-129,2-9 0,5-3 0,-1-7 0,1-9 0,-1-8-129,-2-2 129,1-8-129,-6 2 0,0-3 0,-5 3 129,-4-6-129,1-2 0,-4 13 0,0 0 129,0 0-129,-5 2 0,5 18 0,0 0 129,0 0-129,0 0 0,-9 14 0,9 7 0,0 5 0,1 5 0,3 1 0,0-4 0,2 3 0,-2 0 0,2-5-129,-1-9-129,3 7-387,-8-24-1032,16 14-2838,-16-14-387,15 0-129,-15 0-645</inkml:trace>
  <inkml:trace contextRef="#ctx0" brushRef="#br0" timeOffset="15992.9147">17839 17041 4386,'15'26'4902,"-10"-2"-129,-3-4-387,6 12-2580,-8-11-645,0 14-129,0-8-645,-2 7-129,-1-5 0,0 1-129,-1-6-129,1-2 0,0-5-258,3-17-258,0 30-1161,0-30-2709,0 0-129,8-10-387,2-7-129</inkml:trace>
  <inkml:trace contextRef="#ctx0" brushRef="#br0" timeOffset="16396.9378">18248 16987 1419,'0'0'4515,"-16"-7"0,16 7-129,-20 0-1548,1-17-1290,19 17-387,-22-7-516,22 7 0,-21-8-129,21 8-129,-22 0 0,22 0-129,-20 11 0,11 5 0,9-16 0,-16 32 129,7-12-129,6 5 0,1-1 0,2 2 0,0-4-129,5 2 0,5-3-129,4-1 129,4-1-129,1-8 0,1-4 0,1-3-129,3 2 0,-8-6-387,11 0-1032,-15-10-2967,6-4-258,-6-7-387,0 2-258</inkml:trace>
  <inkml:trace contextRef="#ctx0" brushRef="#br0" timeOffset="16756.9584">18331 16714 7482,'13'-5'4773,"3"5"129,-5 8-516,-11-8-3225,19 22-258,-19-22-258,24 43 0,-12-8-387,3 4 0,-5 4-129,-2-4 0,-2 3-129,-2-1 129,-4-2 0,0-6-129,0-3 0,-9-1 129,3-9-258,0-3 129,6-17-129,-13 24 0,13-24-258,-13 10-258,13-10-1032,0 0-2838,0 0-387,0 0-258,0 0 0</inkml:trace>
  <inkml:trace contextRef="#ctx0" brushRef="#br0" timeOffset="17004.9726">18645 17113 5805,'28'37'5031,"-16"-18"-258,-6 0-129,5 8-2838,-11-8-774,5 14-129,-5-11-258,0 6-258,-10-1 0,5 1-258,1-5 0,-5-3-129,6 1-258,3-21-1032,-6 21-3225,6-21-516,0 0-129,0 0-258</inkml:trace>
  <inkml:trace contextRef="#ctx0" brushRef="#br0" timeOffset="18321.0479">19162 16859 3870,'0'32'4386,"0"-12"129,-5 10-516,-3-15-2838,8 15-129,0-9-387,0 3-258,0-5-129,6-2-129,-6-17 129,14 9-258,-14-9 129,18 0-129,-18 0 129,17-18 0,-9 3-129,3-1 0,-2-3 0,-2 2 0,2 0 0,-1 1 0,-8 16-129,15-24 129,-15 24 0,12-2 0,-12 2 0,12 9 0,-12-9 129,8 32-129,-3-12 0,0 4 0,1-6 129,-3-2-129,3 2 0,-6-18 0,10 22 0,-10-22 0,0 0 0,19 0 0,-19 0 0,16-16 0,-8-7 129,0 5-129,1-3 0,0 2-129,0 0 258,2 0-129,-11 19 129,15-24-129,-15 24 129,16-15 0,-16 15 129,13 0-129,-13 0-129,16 18 129,-6 5-129,-4 2 0,1 3-129,-1 4 129,0 1-129,-2-2 129,-2-1 0,2-2-258,-2-9 129,-2-19-258,11 32-903,-11-32-2967,7 16-258,-7-16-516,17-2 387</inkml:trace>
  <inkml:trace contextRef="#ctx0" brushRef="#br0" timeOffset="18961.0845">19910 16999 1,'0'0'4127,"0"0"646,0 0-387,-16-5-2064,16 5-516,-19-3-516,19 3-387,-24-8-129,24 8-387,-25-10-129,12 10-129,-4 0-129,17 0 129,-24 3 0,24-3 0,-20 26-129,10-7 129,2 3-129,1 2 0,2-2 0,2-1 258,2 0-258,1-1 0,1-4 0,-1-16 129,22 26-129,-8-20 0,3-5 0,3 1 0,0-2 0,-1-11 129,2 2-129,0-8 0,-6-3 0,2 1 0,-5-1 0,-4-3 0,-1 0 0,-4 2 0,-3 21 0,0-22 0,0 22 0,-12-10 0,12 10 0,-18 14 0,18-14 0,-13 29 0,7-12 0,4 5 0,2 4 0,0-1 0,9-5 0,2 4 0,1 0-129,2-2 0,7-3-387,-5-14-645,10 2-3225,-8-4-258,3-3-258,-4-10 0</inkml:trace>
  <inkml:trace contextRef="#ctx0" brushRef="#br0" timeOffset="19296.1036">20314 16967 3999,'0'0'4644,"0"0"-258,0 0 0,15 8-3612,-15-8 129,0 0-258,0 0-129,-1 27-129,-7-12-129,2 7 129,-7 1-129,2 6 258,-7-3-258,2 5 0,-3-1 0,2 5 0,0-12-129,1 0 0,2-4 0,4-1-258,10-18 0,-13 13-129,13-13-645,0 0-2064,0-8-1677,0 8-387,6-29-129</inkml:trace>
  <inkml:trace contextRef="#ctx0" brushRef="#br0" timeOffset="19545.1178">20149 17045 2967,'0'0'5031,"0"0"-129,0 11-258,13 5-2451,-13-16-903,19 30 0,-19-30-645,29 32-258,-14-14 0,4 6-129,-3 0-258,1-1 0,-2-3-258,-15-20-258,35 35-3225,-35-35-1032,13 21-387,-13-21-258</inkml:trace>
  <inkml:trace contextRef="#ctx0" brushRef="#br0" timeOffset="20509.173">20739 16784 1935,'-15'25'4128,"9"0"-1161,-13-20-258,14 30-387,-18-27-387,16 27-387,-14-13-258,12 22-516,-5-12-129,8 8-129,0-9-258,6 6-129,0-1 0,0-4 0,5-4-258,2-7 129,5-3-258,-12-18-258,31 31-2193,-31-31-1806,24 7-258,-12-11-258</inkml:trace>
  <inkml:trace contextRef="#ctx0" brushRef="#br0" timeOffset="20845.1921">20914 16684 4773,'5'-26'5031,"-5"26"-516,6-17-129,1 26-3741,-7-9 129,8 35-258,-8-1-129,5 14 129,-5-1-129,4 14-129,-1 5-129,1-5 0,1-7-129,-2 1 129,3-10-258,-2-6 129,2-11 0,-4-14-258,-2-14-516,0 0-1548,0 0-2193,12-25-516,-8 6-129</inkml:trace>
  <inkml:trace contextRef="#ctx0" brushRef="#br0" timeOffset="21236.2146">21014 16998 129,'12'-7'4902,"-12"7"0,21-4-129,-2 8-2322,-19-4-516,25 0-774,-25 0-387,24 16-387,-24-16-129,23 24 0,-16-9-258,-1 4 129,-4-1-129,-2 5 0,0-3 0,-5-3 0,-3 0 0,-4 1 0,-1-3 0,-3-2 0,1 1 0,-2-7 129,-1-4-129,3-3 0,0 4 0,1-2 129,14-2 0,-19 0-129,19 0 0,0 0-129,0 0 129,0 0-129,0 0-129,0 0-516,8-2-1032,-8 2-2838,19 0 0,-6 0-516,4-4 259</inkml:trace>
  <inkml:trace contextRef="#ctx0" brushRef="#br0" timeOffset="21478.2284">21240 17178 4386,'10'18'5160,"-6"10"-258,-2-8-258,-2-20-3354,0 45-258,0-22-258,2 9-258,-2 0-387,3-2 129,-3 0-258,1-6 129,-1-2-258,0-3-129,0 2-516,0-21-2709,-6 15-1161,6-15-645,-2-13 0</inkml:trace>
  <inkml:trace contextRef="#ctx0" brushRef="#br0" timeOffset="22212.2704">21598 16673 3870,'7'18'5160,"-6"8"-258,-1-4-129,10 15-3225,-10-9-645,7 24 0,-3-8-516,5 8 0,-2 3-129,3-2 0,-3-10 0,1-1-129,-3-9 0,-1-9-129,-1-6 129,-3-18-129,0 0 0,0 0 0,0-8-129,0 8-129,-4-36 129,-7 15-129,4 1-129,-8-5 129,2 4-129,-2 1 129,0 6-129,-1-3 129,0 6 129,-1 1 0,2 10 0,-1 4 129,1 2 0,-1 6 0,1 1 0,-1 7 0,2 6 129,2-3 129,0-9-129,5 6 129,2 0 129,5 5 0,0-25 0,9 30-129,6-23 129,7 7 0,1-4-129,6 2 0,-2-7 258,3 0-516,-3-4 129,-4 3-129,0-3-129,-7-1-387,4 0-258,-18-11-2967,14 6-1290,-16 5-258,16-19-387</inkml:trace>
  <inkml:trace contextRef="#ctx0" brushRef="#br0" timeOffset="22668.2965">21859 16653 3354,'0'0'5289,"14"3"-129,-14-3-129,11 25-2967,-11-25-774,19 30-387,-10-7-258,9 12 0,-5 0-258,7 11 0,-5 4-258,-3 0-129,-1-1 129,-3 0-129,-5-4 0,-3 3 0,0-14 0,-9-3-129,1-7-129,-2-5 0,3 0-387,7-19-387,-8 21-2709,8-21-1419,0 0-129,-15 0-387</inkml:trace>
  <inkml:trace contextRef="#ctx0" brushRef="#br0" timeOffset="23668.3537">22178 16565 258,'0'17'4773,"0"-17"516,0 0-387,0 0-2193,0 0-645,-5-8-774,5 8-129,0 0-387,13 0-129,-13 0-258,22 0 129,-22 0-129,26 0-258,-12 0 129,3 0-129,1 0 0,-2 0-129,0 0 129,0 0-129,-2 0 0,-1 0 129,1 0-129,-14 0 0,21 6 0,-21-6 0,14 0 0,-14 0 129,0 0-129,0 0 0,12 11 0,-12-11 0,0 0 0,0 0 129,0 0-129,0 15 0,0-15 0,-2 20-129,2-20 129,-5 39 129,4-11-258,1 3 129,-1 3-129,1 5 258,0 6-258,0 4 258,0 1-258,1-5 129,1 7 0,2-2 0,-2-6 0,3-2 129,-1-4-129,0-3 0,-1-9 0,-2 2 0,-1-9 0,0 2 129,0-4-258,0-2 129,0-15 0,-5 22 129,5-22-258,-13 14 129,13-14 0,-18 11 0,18-11 0,-24 9 0,9-6 129,0 1-129,0 3 0,-2-2 0,3-5 129,-1 2-129,15-2-129,-20 0 0,20 0-1290,0 0-3612,0 0-258,0 0-516,18-25-129</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15:35.426"/>
    </inkml:context>
    <inkml:brush xml:id="br0">
      <inkml:brushProperty name="width" value="0.05292" units="cm"/>
      <inkml:brushProperty name="height" value="0.05292" units="cm"/>
      <inkml:brushProperty name="color" value="#00B050"/>
    </inkml:brush>
  </inkml:definitions>
  <inkml:trace contextRef="#ctx0" brushRef="#br0">13653 15587 2451,'0'0'3870,"0"0"-645,0 0-645,0-13-387,0 13-258,0 0-258,0 0-387,0 0-258,0 0-258,0 0-129,0 0-129,0 0-129,0 5-129,0-5 0,0 0 0,0 0 0,0 0-129,0 14-129,0-14 258,0 11-129,0-11 0,0 14-129,0-14 129,0 16-129,0-16 258,0 17-129,0-17-129,2 18 129,-2-18-129,2 17 129,-2-17-129,2 14 129,-2-14-129,1 15 129,-1-15-129,2 16 129,-2-16-129,1 15 129,-1-15-129,1 20 0,-1-20 129,0 18-129,0-18 0,4 16 0,-4-16 0,1 18 0,-1-18 0,0 15 129,0-15-129,1 15-129,-1-15 258,1 18-129,-1-18 0,2 15 0,-2-15 0,0 15 0,0-15 0,1 15 0,-1-15 0,0 0 0,2 17 0,-2-17 0,0 14 0,0-14 0,1 12 0,-1-12 0,1 12 129,-1-12-258,3 14 129,-3-14 0,1 11 0,-1-11 0,0 11 0,0-11 0,0 14-129,0-14 129,0 0 0,0 17 0,0-17 0,0 0 0,0 15 0,0-15 0,-2 13 0,2-13 0,-2 9 0,2-9 0,0 0 0,-1 17 0,1-17 0,0 0 0,-3 22 129,3-9-129,0-2-129,0 1 129,0 3 0,0-2-129,0 0 129,0-2 0,0-11-129,0 14 129,0-14 0,0 0 0,0 14 0,0-14 0,-1 12 0,1-12-129,-2 12 129,2-12 0,0 0 0,-1 15 0,1-15 0,0 0 0,0 14 0,0-14 0,0 0 0,0 0-129,-1 12 129,1-12 0,0 0 0,-2 13-129,2-13 129,0 0-129,-3 14 129,3-14 0,0 0 0,-2 15 0,2-15-129,0 0 258,-3 14-129,3-14 129,-2 12-129,2-12 0,0 0 0,-2 15 129,2-15-129,-2 13 0,2-13 0,0 10 0,0-10 0,-1 11-129,1-11 129,0 0 0,0 0 0,0 14 0,0-14 0,0 0 0,0 0 0,-2 15 0,2-15 0,0 0 0,-1 12 0,1-12 0,0 0 0,0 12 0,0-12-129,0 0 258,0 0-258,0 10 129,0-10 0,0 0 0,0 0 0,0 0 0,0 14 0,0-14 129,0 0-258,0 0 129,0 0 0,0 0 0,0 0 0,0 0 0,0 0-129,0 0 129,0 0 0,0 0 0,0 0 0,0 0 0,0 0 0,0 0 0,0 0 0,0 0 0,0 0 0,0 11-129,0-11 129,0 0-258,0 0 258,0 0 0,0 0-129,0 0 129,0 0-129,0 0 129,0 0-129,0 0 0,0 0 129,0 0-258,0 0 129,3 11 0,-3-11 0,0 0 0,0 0 0,0 0 0,0 0 0,0 0 0,0 0-258,3 12-774,-3-12-2322,0 0-1032,0 0-129,0 0-516</inkml:trace>
  <inkml:trace contextRef="#ctx0" brushRef="#br0" timeOffset="3251.1859">13667 16514 903,'0'0'1806,"0"0"129,0 0-129,0 0 129,0 0 0,0 0-258,0 0-387,0 0-129,0 0-129,0 0 0,0 0-258,0 0 0,0 0 129,0 0-258,0 0 0,0 0-129,0 0 0,0 0 129,0 0-258,0 0 0,0 0 0,0 0-129,0-6 0,0 6 0,0 0 0,0 0-129,0 0 258,13-2-387,-13 2 258,0 0-129,12 0 0,-12 0 0,0 0-129,16-4 129,-16 4 0,10 0 0,-10 0-129,12-1 129,-12 1-129,0 0 129,13 0-129,-13 0 129,0 0-129,12 0 0,-12 0 129,0 0-258,11 1 258,-11-1-129,0 0 0,13 1 0,-13-1 0,0 0 129,15 0-129,-15 0 129,0 0-129,16-2 0,-16 2 129,12 0-129,-12 0 0,10-5 129,-10 5-258,12-1 129,-12 1 0,12 0 0,-12 0 0,11 0 0,-11 0 0,12 0 0,-12 0 0,0 0 0,14 1 129,-14-1-258,0 0 258,17 2-258,-17-2 129,0 0 129,13 5-129,-13-5 0,0 0 0,14 5 0,-14-5 0,0 0 0,10 0 0,-10 0 0,0 0 0,12 0 0,-12 0 0,0 0 0,15 0 129,-15 0-129,0 0 0,13 0 0,-13 0 0,0 0 0,13 0 0,-13 0-129,0 0 129,0 0 0,13 0 0,-13 0 0,0 0 0,0 0 0,14-2 129,-14 2-129,0 0-129,11 0 129,-11 0 0,0 0 0,10 2 0,-10-2 0,0 0 0,13 3 0,-13-3 0,0 0 0,12 0-129,-12 0 258,0 0-129,12 0 0,-12 0 0,0 0 0,12 2-129,-12-2 258,0 0-258,11 2 129,-11-2 0,0 0 129,12 3-129,-12-3 0,0 0 0,0 0 0,13 0 0,-13 0 0,0 0 0,0 0 0,11 0 0,-11 0 0,0 0 0,0 0 0,12 1 0,-12-1 0,0 0 0,0 0 0,13 1 0,-13-1 0,0 0 0,0 0-129,0 0 129,13 11 129,-13-11-129,0 0 0,0 0 0,10-4 0,-10 4 0,0 0 0,0 0 0,11-2 0,-11 2 0,0 0-129,0 0 258,12 5-129,-12-5 0,0 0 0,0 0 0,13 5 0,-13-5 0,0 0 0,0 0 0,12 5 0,-12-5 0,0 0 0,0 0 0,0 0 0,12 7 0,-12-7 0,0 0 0,0 0 0,0 0 0,0 0 0,11 5-129,-11-5 129,0 0 0,0 0 0,0 0 0,0 0 0,0 0 0,0 0 129,11 2-129,-11-2 0,0 0 0,0 0 0,0 0 0,0 0 0,11 3 0,-11-3 0,0 0 0,0 0 0,0 0 0,0 0-129,11 0 258,-11 0-129,0 0 0,0 0-129,0 0 258,0 0-129,0 0 0,0 0 0,0 0 129,0 0-129,0 0 0,0 0-129,0 0 0,0 0 0,0 0-258,7-8-516,-7 8-3354,0 0-516,0 0-387,0 0-258</inkml:trace>
  <inkml:trace contextRef="#ctx0" brushRef="#br0" timeOffset="5499.3146">14371 15580 1806,'0'0'3741,"0"0"-258,0 0-774,0 0-258,0 0-645,0 0-258,0 0-258,0 0-258,0 0-258,0 0-129,0 0 129,0 0-387,0 0 0,0 0-129,-5 8 0,5-8-129,-4 13 129,4-13 0,-6 16-129,6-16 129,-2 17 0,2-17-129,-1 20 129,1-20-129,-2 16 0,-1-5 0,3 0 0,0-11 0,-2 20 0,2-9 0,-1 2-129,1 0 129,0-1-129,0 0 129,0 2-129,0-2 0,0-1 129,0 1-129,0 2 129,0-3-129,-1 0 0,1 0 0,0-11 0,-3 22 0,2-9 0,0-2 0,1-11 0,-2 19 0,2-19 0,0 20 0,0-20 0,0 19 0,0-19 0,0 17 0,0-17 0,0 18 0,0-18 0,0 16 0,0-16 0,0 13 0,0-13 0,-1 16 0,1-16 0,-2 10 0,2-10 0,0 12-129,0-12 129,0 12 0,0-12 0,0 0 129,0 15-129,0-15 0,2 17-129,-2-17 258,1 17-129,-1-5 0,0 0-129,0-2 129,0 2 0,0 0-129,0-12 129,0 15 0,0-15 0,0 11 0,0-11-129,0 0 129,0 13 0,0-13 129,0 0-258,0 10 258,0-10-129,0 0-129,0 11 129,0-11 0,0 0 0,0 12 0,0-12 0,0 0 0,0 13 0,0-13 0,0 0 0,0 12 0,0-12 0,0 0 0,0 12 0,0-12 0,0 0 0,0 14-129,0-14 129,0 0 0,0 15 0,0-15 129,0 0-129,0 12 0,0-12 0,0 0 0,0 0 0,0 10 0,0-10 0,0 0 0,0 12 0,0-12 0,0 0 0,0 12 129,0-12-129,0 0 129,0 0-129,0 12 129,0-12-129,0 0 0,0 0 0,0 0 0,0 10 0,0-10 0,0 0 0,0 0 0,0 0 0,0 14 0,0-14 0,0 0 0,0 0 129,0 15-258,0-15 129,0 0 0,0 0 0,0 0 0,-3 16 0,3-16 0,0 0 0,-1 11 0,1-11 0,0 12 0,0-12 0,0 0 0,0 0 0,0 0 0,-2 11 0,2-11-129,0 0 129,0 12 0,0-12 0,0 0 0,0 0 129,-1 12-258,1-12 129,0 0-129,0 0-129,0 0-1677,0 0-2580,0 0-516,0 0-129,0 0-645</inkml:trace>
  <inkml:trace contextRef="#ctx0" brushRef="#br0" timeOffset="9067.5187">13692 16511 1032,'0'0'1935,"0"0"0,0 0-129,0 0 129,0 0-387,0 0 0,0 0-387,0 0-129,0 0-258,0 0 0,0 0-129,0 0 0,12 0-129,-12 0 0,0 0 129,0 0-258,0 0 0,0 0 129,13-9-258,-13 9 0,0 0 0,13 0-129,-13 0 0,11-5 0,-11 5 0,10 0-129,-10 0 129,13-6-129,-13 6 129,0 0 0,14 0 0,-14 0 0,0 0 129,14-1-258,-14 1 129,0 0 0,12-3-129,-12 3 129,13-1-129,-13 1 129,0 0-129,14-4 129,-14 4-129,11-1 0,-11 1 0,0 0 0,15-4 0,-15 4 0,0 0 129,14-3-129,-14 3 0,0 0 0,14-1 0,-14 1 0,0 0 129,15-1-129,-15 1 0,0 0 0,15 0 0,-15 0 0,0 0 129,11 0-129,-11 0 0,0 0 129,0 0-129,13 5 0,-13-5 129,0 0 0,12 0 0,-12 0-129,11 0 0,-11 0 0,12 2 129,-12-2-129,11 0 0,-11 0 0,0 0 0,14 0 0,-14 0 129,0 0-129,10 0 129,-10 0-129,0 0 0,11 0 0,-11 0 0,0 0 0,0 0 0,14 0 0,-14 0 0,0 0 129,11 0-129,-11 0 0,0 0 0,14 0 0,-14 0 0,0 0 0,11 0 0,-11 0 0,0 0 0,0 0 0,12 0 0,-12 0 129,0 0-129,0 0 0,13 0 0,-13 0 0,0 0 0,0 0 0,0 0 0,13 5-129,-13-5 258,0 0-129,0 0 0,13 2 0,-13-2 0,0 0 0,0 0 0,12 1 0,-12-1 0,0 0 0,0 0 0,10 3-129,-10-3 129,0 0 129,0 0-129,12 4 0,-12-4 0,0 0 0,0 0 0,13 2 0,-13-2 0,0 0 0,0 0 129,13 1-258,-13-1 129,0 0 0,0 0 0,0 0 0,11 2 0,-11-2 0,0 0 0,0 0 0,0 0 0,11 0 0,-11 0 0,0 0 0,0 0 0,0 0 0,0 0-129,13 4 129,-13-4 129,0 0-129,0 0 0,0 0 0,12 1 0,-12-1 0,0 0 0,0 0 0,0 0 0,0 0 0,12 0 0,-12 0 0,0 0 0,0 0 0,11 0 0,-11 0 0,0 0 0,0 0 0,0 0 0,11 0 0,-11 0-129,0 0 258,0 0-258,0 0 129,11 0 0,-11 0 0,0 0 0,0 0 0,0 0 0,0 0 129,11-2-129,-11 2 0,0 0 0,0 0 0,0 0 0,0 0 0,0 0 0,0 0 0,0 0 0,11-3 0,-11 3-129,0 0 129,0 0 129,0 0-129,0 0 0,0 0 0,0 0 0,0 0 0,0 0 0,11-2-129,-11 2 129,0 0 0,0 0 0,0 0 0,0 0 0,0 0 129,0 0-129,0 0 0,0 0 0,0 0 0,0 0-129,0 0 0,0 0-516,12 2-2967,-12-2-903,0 0-516,0 0 0</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4:20.608"/>
    </inkml:context>
    <inkml:brush xml:id="br0">
      <inkml:brushProperty name="width" value="0.05292" units="cm"/>
      <inkml:brushProperty name="height" value="0.05292" units="cm"/>
      <inkml:brushProperty name="color" value="#FF0000"/>
    </inkml:brush>
  </inkml:definitions>
  <inkml:trace contextRef="#ctx0" brushRef="#br0">7939 9274 1419,'0'0'3741,"9"-13"645,-9 13-387,14 3-2064,-14-3-387,11 17-387,-11-17-129,16 22-387,-8-11 0,4 6-387,-1-7 258,1 2-387,0-4 129,2-1 0,-2-2-129,0-5 0,0 0 0,1-3-129,1-5 129,0-3-129,2-4 0,-3-2 129,-1-2-258,-1 4 258,-4-3 0,1 3-129,-8 5 129,0 10 0,0 0 0,0 0 129,-13 10-129,6 11 0,0 5 0,0 4 129,-1 4-129,0 5 0,2 2-129,2-4 0,-3 1 0,4-1 0,3-4 0,-1-5 0,1-5-129,0-4 129,1-5 0,-1-14-129,9 10-387,-9-10-258,14 0-2064,-14 0-1548,18-25-387,-11 7-258,1-2 0</inkml:trace>
  <inkml:trace contextRef="#ctx0" brushRef="#br0" timeOffset="249.0142">8423 9157 4128,'10'-19'4386,"-10"19"0,0 0-516,0 0-2967,0 0-387,0 0-129,-5 13-387,5-13-1419,0 13-2451,2-1-258,-2-12-258,14 20-129</inkml:trace>
  <inkml:trace contextRef="#ctx0" brushRef="#br0" timeOffset="416.0236">8499 9374 2967,'-3'12'4644,"3"-12"-387,0 0-258,-11 5-3096,11-5-3870,0 0-516,0-9-903,0 9 0</inkml:trace>
  <inkml:trace contextRef="#ctx0" brushRef="#br0" timeOffset="-7271.416">7945 7053 2193,'-4'-11'4515,"4"11"-129,0-10-1290,0 10-645,0 0-645,14 0-645,-14 0-387,10 7-258,-10-7-129,14 22-129,-6-9-129,2 4 129,-2 0-129,0 0-129,3-1 0,-3-2 0,3-2 129,-11-12-129,19 16 0,-19-16 0,19 5 0,-19-5 0,19-7 129,-7-3-129,1-3 0,-3-3 0,3-2 129,-1 0-129,-2 0 0,-2 4 0,-1-1 129,-7 15-129,4-14 0,-4 14 0,0 0 0,-7 9 129,1 8-129,2 7-129,-4 5 129,3 5 0,-2 7 0,3 3 0,1 0-129,0 0 129,1-1 0,1-4 0,0-6-129,1-4 129,0-7 0,0-3-129,0-7 129,0-12-258,0 12-129,0-12-387,0 0-774,0 0-2967,8-7 0,-8 7-387,6-25 129</inkml:trace>
  <inkml:trace contextRef="#ctx0" brushRef="#br0" timeOffset="-7030.4022">8389 7022 2193,'0'0'4128,"0"0"-129,0 0-129,0 0-2838,0 0-774,0 0-1677,0 0-2322,2 13-258,-2-13 0</inkml:trace>
  <inkml:trace contextRef="#ctx0" brushRef="#br0" timeOffset="-6819.3901">8447 7212 3096,'-3'21'4644,"1"-9"0,2-12-258,0 0-2709,-7 15-516,7-15-645,0 0-645,0 19-1806,0-19-2193,0 15-516,0-15-258,1 14 517</inkml:trace>
  <inkml:trace contextRef="#ctx0" brushRef="#br0" timeOffset="-3327.1904">8684 11657 5160,'7'-10'4773,"-7"10"-387,0 5-129,-2 7-2967,2-12-387,-5 12-129,5-12-387,-2 12-903,2-12-2709,8 13-774,-8-13-387,11 9-258</inkml:trace>
  <inkml:trace contextRef="#ctx0" brushRef="#br0" timeOffset="-3584.2051">8152 11703 258,'7'-14'4128,"-7"14"0,13-13 129,-13 13-1419,0 0-516,13 0-645,-13 0-645,0 0-129,7 8-258,1 5-129,-8-13-129,12 25 0,-5-10-129,3-2 0,-2-1-129,3-1 129,1-4 0,-2-1-258,2-3 129,2-2-129,-1-1 0,1-5 0,-1-2 0,-1-3 129,1-4-129,-4 3 0,-1 0 129,-1 0-129,-7 11 0,6-13 0,-6 13 129,0 0-129,0 0 0,-3 11 0,-3 5 0,0 6 0,1 4 0,1 5 0,-1-2 0,0 5 129,1 3-258,1-1 258,-2-3-129,4-1 0,-1-3 0,1-5 0,0 0-129,1-8 129,0-16-129,0 13-129,0-13-516,0 0-1161,1-9-2322,2-1-258,4-7-129,-1-2-516</inkml:trace>
  <inkml:trace contextRef="#ctx0" brushRef="#br0" timeOffset="-3152.1803">8731 11836 5934,'-1'12'4773,"-3"8"-387,4-20-387,0 0-2580,-4 10-516,4-10-903,0 0-3225,0 0-774,0 0-258,0 0-516</inkml:trace>
  <inkml:trace contextRef="#ctx0" brushRef="#br0" timeOffset="3689.211">8872 13569 7998,'0'0'4773,"0"0"-129,0 0-387,0 0-2580,-9 0-903,9 0 0,0 0-516,0 11-129,0-11-258,0 12-258,9 1-903,-9-13-1935,3 21-1161,-1-11-258,1 5-129,-1-2-129</inkml:trace>
  <inkml:trace contextRef="#ctx0" brushRef="#br0" timeOffset="3388.1937">8323 13702 3870,'0'0'4515,"5"-15"-129,-5 15-129,2-15-1935,-2 15-516,0 0-387,14 0-516,-14 0-258,9 17 0,-5-4-258,4 7-129,-1-2 0,3 4-129,-1-4-129,2 2 129,0-4-129,1-2 129,0-2-129,2-3 0,0-4 0,2-4 0,-1-1 129,1-6-129,-1-4 0,2-4 0,-1-1 0,1-4 0,-4 0 0,-3 0 0,-2 1 0,-2 2 0,-2 3 0,-3 2 0,-1 11 129,0 0-129,0 0 0,-8 0 0,3 11 0,-1 7 0,0 3 0,0 8 0,0 0 0,2 3 0,-2 4 0,2-4-129,0 1 129,2-2-129,-1-4 129,1-5-129,0-3 129,2-6 0,0-13-129,0 0 0,3 11-258,-3-11-645,14-7-2709,-12-4-774,6 0-258,-3-10-516</inkml:trace>
  <inkml:trace contextRef="#ctx0" brushRef="#br0" timeOffset="3856.2205">8909 13762 5676,'1'17'5031,"-1"-17"-645,0 14 0,0-14-2580,0 0-258,0 0-645,0 0-387,0 0-516,0 0-903,0 0-3225,0 0-387,0 0-129,12 10-516</inkml:trace>
  <inkml:trace contextRef="#ctx0" brushRef="#br0" timeOffset="7948.4546">8233 15968 1548,'0'-14'4128,"0"1"258,0 0-1290,0 13-258,0 0-387,8-5-774,-8 5-516,0 0-129,0 0-387,11 7-129,-9 4-258,5 5 0,-2 0-258,0 3 129,3 1 0,-1 1 0,2-1 129,-1-3-258,4 0 129,1-4 0,0-3-129,2-4 129,0-3-129,2-3 129,0 0-129,1-6 0,-2-5 129,2-4-129,-1-2 0,-1 0 0,-2-4 129,0 1-129,-5 3 0,2 1 0,-5 3 0,-6 13 129,3-14-129,-3 14 0,0 0 0,-5 6 0,1 7 0,-2 6 0,-1 1 0,1 4 0,-1 10 0,1 0 129,0 2-129,3-1 129,-2-3-129,3-3 129,-1 0-129,3-5 129,0-11-129,0-13-129,0 20 129,0-20-129,0 0-129,0 0-387,20 12-1290,-20-12-2838,12-6 129,-8-7-387,-4 13-258</inkml:trace>
  <inkml:trace contextRef="#ctx0" brushRef="#br0" timeOffset="8228.4705">8779 15938 10836,'0'0'4902,"0"0"-258,-8-9-1290,8 9-2451,0 0-387,0 0-387,0 0-258,0 0-258,2 8-774,-2-8-1032,0 0-2064,12 10-516,-3 2-258,-9-12-129</inkml:trace>
  <inkml:trace contextRef="#ctx0" brushRef="#br0" timeOffset="8375.479">8819 16040 2580,'3'18'4902,"-3"-18"-129,0 15 0,0-15-1935,0 0-1032,0 0-516,-4 13-516,4-13-387,0 0-903,7 0-3741,-7 0-387,12-9-129,-12 9-774</inkml:trace>
  <inkml:trace contextRef="#ctx0" brushRef="#br0" timeOffset="-5739.3283">3191 11726 1419,'12'-8'3741,"-12"8"258,-7 0-258,7 0-1806,-16 17-516,3-5-387,5 9-258,-8 1-129,3 4 0,-5 1-258,6 2 0,-6-3-129,6 3 129,-6-2-258,6-2 0,0-3 0,1-4 0,3-2-129,8-16-129,-12 20-129,12-20-645,0 0-1290,0 0-1677,0-7-516,0-4-129,0-5 258</inkml:trace>
  <inkml:trace contextRef="#ctx0" brushRef="#br0" timeOffset="-5460.3124">2940 11713 3225,'0'0'4386,"0"0"129,0 0-129,0 0-2064,14 9-645,-14-9-516,27 28 0,-11-15-387,9 7-258,-1-2-258,3 2 129,-1-1-258,-1 1 0,1-1-129,-3 3 0,-1-5 0,-4-2-258,1 0-387,-9-4-387,9 2-2838,-19-13-645,21 9-258,-21-9-258</inkml:trace>
  <inkml:trace contextRef="#ctx0" brushRef="#br0" timeOffset="-5187.2967">3423 11780 5805,'13'-12'4515,"-13"12"-387,0 0 0,0 0-3096,0 0-258,0 0-516,6 8-387,-6-8-903,8 13-2709,-4-2-258,-4-11-387,10 19 0</inkml:trace>
  <inkml:trace contextRef="#ctx0" brushRef="#br0" timeOffset="-5007.2864">3498 11944 5547,'0'12'4515,"0"-12"-129,0 0-258,0 0-2709,0 0-258,0 0-645,0 0-903,0 0-3354,0 0-387,13 4-258,-13-4-516</inkml:trace>
  <inkml:trace contextRef="#ctx0" brushRef="#br0" timeOffset="-14107.807">3191 7163 3096,'0'0'3612,"0"0"-516,0 0-516,0 0-387,0 0-258,0 0-645,0 0 0,1 8-516,-1-8-129,-8 17-258,8-17-129,-18 23 0,4-7-129,3 1 0,-4 2 129,0 3-258,-4-1 129,6 0-129,-2 2 0,1-3 129,0 1-129,0-2 0,3-3 0,1-3-129,1 1 129,-1-1 0,10-13-129,-18 18-129,18-18 129,-10 8-387,10-8-258,0 0-516,0 0-1161,0 0-1935,0 0 0,0 0-258</inkml:trace>
  <inkml:trace contextRef="#ctx0" brushRef="#br0" timeOffset="-13402.7665">3410 7195 5160,'0'0'4773,"0"0"-387,0 0-129,-6 0-3225,6 0-516,0 0-258,0 0-516,0 0-645,0 7-1806,0-7-1548,7 13-258,-7-13 0</inkml:trace>
  <inkml:trace contextRef="#ctx0" brushRef="#br0" timeOffset="-13763.7873">2881 7211 2193,'0'0'4515,"0"0"0,0 0-129,0 0-2322,19 8-258,-19-8-645,24 13-129,-12-5-258,9 8-387,-4-2 0,4 2-129,0 2-129,2 1 0,0 0 0,1 0-129,1-1 0,-1-1 129,1-3-258,-1-2 0,-1 1-129,-5-7-258,0 3-387,-18-9-1290,20 3-2193,-20-3-258,13 0-387,-13 0 129</inkml:trace>
  <inkml:trace contextRef="#ctx0" brushRef="#br0" timeOffset="-13175.7537">3430 7328 1032,'4'19'4257,"-4"0"387,0-19-129,-2 11-2064,2 3-516,0-14-645,0 0-387,-5 12-387,5-12 0,0 0-387,0 14-129,0-14-516,0 0-645,0 0-2838,0 0-516,0 0-129,0 0-387</inkml:trace>
  <inkml:trace contextRef="#ctx0" brushRef="#br0" timeOffset="-1975.113">3253 9373 1419,'4'-11'4257,"-4"11"0,0 0-903,0 0-516,0 0-774,-4 10-387,-8-1-645,4 9-258,-8-1-129,0 10-258,-4-2-129,2 5 0,-2-2-258,1 0 129,1-3-129,2 0 0,4-5-129,0-5 0,8 3-516,4-18-1290,-12 11-2322,12-11-258,0 0-258,0 0-258</inkml:trace>
  <inkml:trace contextRef="#ctx0" brushRef="#br0" timeOffset="-1471.0841">3491 9378 6450,'0'0'4386,"0"0"-387,0 0 0,0 0-3612,9 13-1032,-9-13-3096,0 13-258,0-13-387,3 15 129</inkml:trace>
  <inkml:trace contextRef="#ctx0" brushRef="#br0" timeOffset="-1694.0969">2991 9431 3096,'0'-17'4902,"10"2"-387,-10 15 258,14 0-2322,-14 0-774,24 15-258,-12-6-516,9 11-258,-3-3-129,4 9-129,-1-4-258,3 1 0,-2 1-129,0-3-129,-1 3-129,-4-8-516,6 7-1032,-9-11-2709,3-2-258,-7-6-129,1-4-387</inkml:trace>
  <inkml:trace contextRef="#ctx0" brushRef="#br0" timeOffset="-1299.0743">3513 9569 4386,'-3'19'4773,"3"-19"-129,0 0-387,-6 19-2193,6-19-903,0 0-516,0 0-3612,10 0-1161,-10 0-387,12 0-258</inkml:trace>
  <inkml:trace contextRef="#ctx0" brushRef="#br0" timeOffset="1533.0876">3384 13813 1806,'-10'16'3870,"10"-16"258,-12 16-1161,8 2-387,-7-5-774,6 11-387,-10-3-387,5 9-387,-6-4-258,5 4-129,-4-4 0,3 2-129,2-4-129,-2-1 0,4-6 0,3-5 0,2 1-129,3-13-387,0 0-903,0 0-2451,0 0-258,0 0-258,4-20 0</inkml:trace>
  <inkml:trace contextRef="#ctx0" brushRef="#br0" timeOffset="1820.104">3173 13816 3999,'-6'-11'4386,"6"11"129,0 0-387,10 10-1935,-10-10-645,22 22-258,-10-12-258,10 9-387,-3-2-129,4 0-129,1 0-129,-1 4-129,-1-1 0,0 0-258,1 2 0,-2-4 0,1 3-645,-6-6-387,9 10-1161,-10-16-2064,4 1 0,-2-5-516,-2-3 0</inkml:trace>
  <inkml:trace contextRef="#ctx0" brushRef="#br0" timeOffset="2037.1165">3699 13874 6837,'0'0'4644,"0"0"-258,0 0-258,-7-6-2967,7 6-387,0 0-645,6 5-1032,5 0-2967,-11-5-258,14 10-129,-14-10-516</inkml:trace>
  <inkml:trace contextRef="#ctx0" brushRef="#br0" timeOffset="2196.1256">3768 14035 4773,'2'19'4773,"-1"-9"-387,-1-10-258,0 0-2064,0 11-2064,0-11-3096,14 1-903,-14-1-516,17 0-516</inkml:trace>
  <inkml:trace contextRef="#ctx0" brushRef="#br0" timeOffset="6193.3542">2779 16032 7353,'0'0'4515,"-8"0"-129,8 0-258,0 0-3741,0 0-903,0 0-3096,0 0-774,0 0-129,7 5-258</inkml:trace>
  <inkml:trace contextRef="#ctx0" brushRef="#br0" timeOffset="5913.3382">2197 16010 3096,'-12'6'4644,"15"9"-129,-3-15 0,21 22-2838,-21-22-258,32 20-258,-15-6-258,11 10-258,-4-6-387,3 4 0,-2-3-129,1 4 0,-2-5-129,-3 4 0,-1-9-129,-5-3-129,1 4-387,-16-14-903,26 13-2580,-26-13-645,22 7 129,-22-7-645</inkml:trace>
  <inkml:trace contextRef="#ctx0" brushRef="#br0" timeOffset="5612.321">2415 16056 2580,'6'-12'4128,"-6"12"-774,0 0-645,0 0-387,0 0-774,0 0-258,-6-7-258,6 7-258,0 0-258,-13 11 0,13-11-258,-17 15 0,5 5 0,0 1 129,-1 1-129,-1 0-129,0 0 0,-1 1 0,1-1-129,2 0 129,-1-10-129,4-2 0,9-10-129,-16 16 0,16-16-258,0 0-1161,0 0-2322,0 0-774,0 0 0,10-3-387</inkml:trace>
  <inkml:trace contextRef="#ctx0" brushRef="#br0" timeOffset="6380.3649">2821 16199 5934,'-2'19'5160,"2"-19"-774,0 0 0,-12 0-3096,12 0-258,0 0-1032,0-10-2322,0 10-1806,0 0-645,9 0-258,-9 0 0</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19074 12043 1806,'0'0'2193,"0"0"-258,0 0 129,0 0-774,0-18-129,0 18-129,0 0-129,0 0-129,0 0 0,0-20-129,0 20 129,0 0-129,0 0 129,-6-18 0,6 18-129,0 0 129,0 0-129,-14-16-129,14 16 0,0 0 0,0 0-129,-24-13 129,24 13-129,0 0 0,-13-7 0,13 7-129,-16 0 0,16 0-129,-15 0 129,15 0-129,-18 12 0,18-12-129,-20 21 258,20-21-129,-19 26-129,19-26 129,-21 31 0,14-12-129,0 2 129,3-2 0,0 4-129,2 1 129,2-3-129,0-1 129,6-1-129,-6-19 129,18 28-129,-18-28 129,28 20-129,-16-14 129,6 1-129,1-7 129,-1 0-129,0 0 0,0-6 129,0-5-129,1 0 0,-1-5 0,-1-3 0,1 0 0,-1-1 0,-5-3 0,-2 5-129,-4-1 258,-6 3-129,0 16 0,-6-29 0,6 29 129,-30-17-129,9 14 0,-4 1 0,1 2 0,-1 0 0,3 5 0,-1 2 0,1 3-258,4 0 0,7 9-774,-6-14-1806,16 14-1548,1-19-258,0 33-129,0-33-387</inkml:trace>
  <inkml:trace contextRef="#ctx0" brushRef="#br0" timeOffset="1028.0588">18994 12324 2580,'0'0'3741,"0"0"129,0 0-774,0 0-645,0 0-645,0 0-258,0 0-516,0 0 0,0 0-129,0 0-129,0 16-258,2 2-129,-2 7-129,0 10 0,0-2-129,0 4 129,0 4-129,0 8-129,4-2 0,-1 0 129,2-2-129,-1 1 0,1-1 129,0 3-129,1 1 129,-4-2-129,-2 1 258,5 1-258,-5-1 258,0 8-258,0-4 129,0 6 0,0-9 0,0 6 0,-5 1 0,4 1 0,0-5 0,-1-1-129,1 1 129,-2-4-129,2 0 0,-1 0 129,0-7 0,2 1-129,0 0 0,0 0 0,0-4 0,0-1-129,0-4 129,0 0 0,0 5 0,0 0-129,2-2 129,1-2 0,0 3 0,-2-3 0,1 5 0,-1-1 0,-1-5 0,1-1 129,-1-1-258,0 2 258,0-1-129,0 0 0,0-9 0,0-2 0,0 2 0,0-5 0,0-3 0,0-15 0,0 0 0,0 22-129,0-22 129,0 0-129,0 0-129,0 0-258,0 0-1161,0 0-2709,0 0-129,0-17-387,0 17-258</inkml:trace>
  <inkml:trace contextRef="#ctx0" brushRef="#br0" timeOffset="1712.0979">18840 14395 1419,'-4'-21'3870,"4"21"258,0 0-516,0 0-774,0 0-645,0 0-258,0 0-645,0 0 0,0 0-387,16 21-387,-16-21 129,20 31-258,-10-13-129,2 8 0,-2 0-129,2 4 0,0-2 0,-4 2 0,3 1-129,-1-5 0,-1-5 0,0-4 0,-9-17 129,17 21-129,-17-21 129,18 0-129,-18 0 0,15-7 129,-15 7 0,17-33-129,-9 9 129,4 3 0,0-9-129,0 4 129,-1-4 0,6 8 0,0-4-129,-2 7 0,-1 1 0,-14 18-129,29-19-387,-23 1-1677,9 18-2193,-15 0-258,0 0-387,15 0-387</inkml:trace>
  <inkml:trace contextRef="#ctx0" brushRef="#br0" timeOffset="2911.1665">19040 14904 3483,'0'0'3999,"0"0"-129,0 0-903,0 0-645,0 0-774,0 0-129,-11-2-258,11 2-258,0 0-129,0 0-258,-22 9 0,22-9-258,0 0 129,-21 18-129,21-18 129,-14 12-258,14-12 129,-15 21-129,15-21 0,-13 24 0,13-24-129,-12 28 129,8-12-129,-2 1 0,6-17 129,-4 31-258,4-31 258,0 32-129,0-32 129,0 32-129,0-32 129,10 30 0,-2-11-129,-8-19 129,26 27 0,-12-17-129,4-4 0,2-2 129,1-1-129,-1-3 129,0 0-129,2-7 0,0-3 0,-3-5 0,0-1 0,-2-2 0,-2-4 0,-4-5 0,-3-2 0,-6 0 0,-2 1 0,-7 0 0,-6 2 129,-3 5-129,-4 9 0,-2 4 129,0 4-129,-3 4 0,5 5 0,1 9 0,1 1 0,2 3-129,16-18 129,-19 26-129,16-11 0,3-15-903,0 18-3354,0-18-129,13 18-258,-13-18-645</inkml:trace>
  <inkml:trace contextRef="#ctx0" brushRef="#br0" timeOffset="14291.8174">19509 12005 645,'0'0'3612,"0"0"645,0 0-903,0 0-645,0 0-387,0 0-516,21 5-387,-21-5-258,26 0-258,-12 0-387,10 0-129,-3-4-129,5 3 0,0-9-129,4 2 0,-4-2 129,0-8-129,-2-2 0,3 2-129,-9-5 258,-5 1-258,-4-1 129,-4 6-129,-5-1 129,0 18-129,-12-23 0,-2 16 0,-5 0 0,-2 2 0,0 2 0,-4 3 0,2 0 0,3 0 0,-3 0 0,5 7 0,2 1 0,2 10 0,-2 1 0,3 3 0,0 3 0,2 5 0,1 0 129,2 1-129,4 4 129,4-4 0,0 0 0,9 1 129,2-3-129,9-3 0,4-4 0,1-2 129,2-6-129,4-3 0,0-1 0,-2-6 0,1-4 0,0 0-129,-4-6 0,0-6 0,-2 4-129,-3-10-387,5 11-903,-13-12-3096,6 1 0,-6-4-387,2 3-387</inkml:trace>
  <inkml:trace contextRef="#ctx0" brushRef="#br0" timeOffset="14787.8458">20051 11824 5547,'16'-15'4773,"-16"15"-387,16 9 0,-5 17-2709,-11-26-129,9 40-645,-8-14-258,5 10-258,-2-9 129,3 5-258,-4-10-129,2-2 0,-5-20-129,8 22 0,-8-22 129,0 0-129,20 0 0,-20 0 0,15-25 0,-5 3-129,1-1 129,0-5 0,3-7 0,4 6-129,0-1 129,0 0 0,2 4 0,-1 4 0,-3 5 0,-1 11 0,-15 6 0,25 0 129,-15 18-129,-3 6 129,-5 5 0,3 5 0,-5 2-129,1 1 129,0 4 0,-1-7-129,0-8 129,7-1-129,-3-5 0,-4-20-129,17 26-129,-17-26-387,24 16-1032,-24-16-2580,19-7-387,-9-10-258,4-4-258</inkml:trace>
  <inkml:trace contextRef="#ctx0" brushRef="#br0" timeOffset="15147.8664">20613 11252 6966,'0'0'4515,"17"0"0,-16 26-387,-1 0-3225,0 23 129,0-5-387,0 16-258,-1-5 0,1 5-129,0-4 0,0-1-129,0 0 129,3-1 0,1-7-129,5-3 129,3-13-129,6 0 0,2-11 0,7-5 0,2-6 0,3-9 0,3 0-129,-3-9-129,1 1-258,-11-17-645,10 17-1677,-18-18-1548,0 1-516,-14-5 0,0 3-516</inkml:trace>
  <inkml:trace contextRef="#ctx0" brushRef="#br0" timeOffset="15384.88">20542 11606 4902,'-14'0'4902,"14"0"-387,0 0 129,0-23-2967,27 23-129,-13-16-258,13 13-387,0-8-258,6 8-387,2-2-129,-2-4-258,6 9-387,-11-5-1032,12 5-2580,-12-2-516,0 2 0,-6-2-516</inkml:trace>
  <inkml:trace contextRef="#ctx0" brushRef="#br0" timeOffset="15795.9035">21007 11545 3096,'20'-4'4902,"4"-6"-129,-9 10-129,-15 0-1935,32 1-387,-32-1-903,23 25-387,-16-6-516,1 11-258,-4-2 0,-1 4-129,-3-5-129,0 1 0,0-4 129,-1-4-129,1-20 129,-7 25-129,7-25 129,0 0-129,0 0 0,0 0 0,-6-22-129,6 3 129,0-6-129,1 0 258,8-1-258,0-1 258,1-2-129,6 3 129,-4 6 0,3 4 0,-15 16 0,27-16-129,-27 16 0,22-3-258,-5 8-387,-17-5-645,26 24-1419,-26-24-2064,24 18 0,-24-18-258,25 8-387</inkml:trace>
  <inkml:trace contextRef="#ctx0" brushRef="#br0" timeOffset="16291.9318">21425 11564 2451,'16'-9'4773,"-16"9"-129,0 0-258,0 0-1290,6 19-1161,-6-19-387,0 35-516,0-35-258,0 40-258,2-22-129,5 6 0,1-6 0,2-1-129,-10-17 0,33 19-258,-12-15 129,4-4 0,6-6-129,-1-6 129,2-7-129,2-6 0,-1 4-129,0-5 258,-5 3-129,-5 0 129,-4 8-129,-4 3-129,-15 12 258,0 0-129,0 0 0,0 0 0,-2 27 0,-15-1 0,0 4 129,-2 13-129,-1 3 0,-1 5 129,3 3-129,2 2 129,-1-2-129,0 5 129,2-3-258,2-5 258,-1-3-129,3-6 0,2-5 129,-1-10-129,3-2 0,3-10 129,4-15-258,-9 18 0,9-18-645,0 0-3612,0 0-387,0 0-258,-7-14-387</inkml:trace>
  <inkml:trace contextRef="#ctx0" brushRef="#br0" timeOffset="39451.2565">25766 14059 774,'33'21'3999,"-33"-21"387,29 0-1290,-2 4-516,-9-8-645,16 4-258,-11-12-516,14 10-129,-8-15-387,8 8 129,-8-10-516,6 4 258,-13-4-258,3 4 0,-11-4 0,0 1-129,-10 0 0,-4 18 0,0-30 0,0 30-129,-21-26 129,1 15-129,-3 0 0,-1 3 0,-4 4 0,-4 4 0,0 0 0,3 7 0,0 9 0,0 6 0,1 5 0,3 2 0,3 8 129,4-4-129,0 0 258,5 10-258,6-4 129,4-2 0,3-1 129,3-1-258,7-4 129,5-1 0,6-4 0,1-9-129,5-4 129,2-4 0,4-9-129,2 0 129,-2 0-129,1-7 0,1-4 0,-6 0-258,1 4-774,-16-8-3096,13 4-516,-11-11-387,5 4-516</inkml:trace>
  <inkml:trace contextRef="#ctx0" brushRef="#br0" timeOffset="39855.2795">26713 13824 903,'0'0'4128,"0"0"645,-6 12-1032,2 12-1419,-18-15-258,12 24-258,-17-15-516,12 15-129,-11-7-387,6 7-258,-5-3-129,4 2-129,-4 4 258,5-2-387,-3-2 0,8-5 0,0 0-129,4-6 0,2-6-258,9-15-258,-4 22-903,4-22-2967,-6-13-258,6-6-258,0-1-645</inkml:trace>
  <inkml:trace contextRef="#ctx0" brushRef="#br0" timeOffset="40212.3">26355 13818 3096,'-7'-16'4902,"7"16"-129,0 0-258,-4-18-2064,4 18-903,0 0-387,22 26-387,-22-26-129,27 36-258,-12-10 129,6 4-258,-3-2 0,3 3-129,1 1 129,0 0-129,3-7 0,2 1 0,-1-3 0,6-8-129,-1 0 129,-1-12-129,0 2-129,-4-5 0,2 0 0,-9-5-387,2 5-516,-18-21-2193,-3 21-1419,10-23-516,-10 23-129,-2-26-129</inkml:trace>
  <inkml:trace contextRef="#ctx0" brushRef="#br0" timeOffset="40600.3222">26981 13735 6966,'15'-2'4515,"-15"2"0,0 0-1290,0 0-2322,20 13-129,-20-13-129,7 27 0,-7-9-129,0 8-129,0 0 0,0 7 0,-7-3-258,0 6 129,-3-5-129,3-1 129,-3-4-129,8-1-129,-1-10 129,3-15-258,0 22-387,0-22-1290,0 0-2580,14-18-387,0 4-258,-3-10-516</inkml:trace>
  <inkml:trace contextRef="#ctx0" brushRef="#br0" timeOffset="40828.3352">27058 13391 8385,'-19'0'4644,"19"0"-258,0 0-258,0 0-3741,0 0-258,5 14-645,-5-14-1032,19 12-2709,-1-5-129,-1 4-516,-2-4 129</inkml:trace>
  <inkml:trace contextRef="#ctx0" brushRef="#br0" timeOffset="41335.3642">27434 13301 9804,'-4'51'4773,"1"-24"-129,-4-6-1290,7 18-2451,-6-5-258,4 12-129,-5 3-258,3 3 0,-3 0-129,0 2 0,-3-4-129,1-2 129,-2 4-129,1-7 0,1-5 0,2 1 129,5-7-129,2-2 129,0 6-129,8-5 0,5-5 0,2-2 0,3-5 0,3-2 0,1-5 0,2-2 0,-1-12 129,4 0-129,-5 0 0,3-7 0,-1-7 0,-5-2-129,5 4-516,-10-17-903,8 15-3096,-12-10 0,1 5-516,-6 1-387</inkml:trace>
  <inkml:trace contextRef="#ctx0" brushRef="#br0" timeOffset="41755.3883">27237 13757 2451,'22'-7'2322,"-22"7"-645,0 0 258,25-5 0,-25 5 0,0 0 0,0 0-258,25-3-129,-25 3 0,18 0-258,-18 0-129,31 0 0,-14-9-258,16 9-258,-5-5 129,9 3-258,-1-10-258,3 7 0,-1 3-387,-7-8-516,9 10-3870,-21-7-258,-1 5-258,-18 2-645</inkml:trace>
  <inkml:trace contextRef="#ctx0" brushRef="#br0" timeOffset="49603.8372">20703 13663 516,'0'0'516,"0"0"258,0 0 129,14 6 387,-14-6 0,0 0 645,0 0-129,0 0 258,0 0 0,10 18-129,-10-18-258,0 0 0,0 0-258,0 0-258,-12 0-129,12 0-387,0 0-129,0 0-129,-20 0-129,20 0 0,0 0-129,-19 0 258,19 0-258,-21 0 0,21 0 0,-25 0-129,25 0 129,-28 1-129,8 1 0,5 5 0,-2 3 0,1-3 0,16-7 0,-25 14 0,25-14 0,-17 14 0,17-14 129,0 0 0,0 0-129,0 0 129,0 0 0,0 0 0,-14 17-129,14-17 129,0 0 0,0 20-129,0-20 0,0 29 129,0-29-129,2 30 129,0-11-129,3 2 0,-1 3 0,-2 1 129,3-3-258,-1 5 0,-1 0 129,1 2-129,-3 0 0,-1 2 0,3 1 0,-2-1 0,1-3 129,-2 3 0,0 0 0,0-3 0,0 0 0,2-2 0,-2 0 0,0 1 0,0-1 0,-2-3 0,2 3 0,0-4 0,0 3 0,0-6 0,0 0 0,0-19 0,0 30 0,0-30 0,0 27 0,0-27 0,0 26 0,0-26 0,0 25 0,0-25 0,0 21 0,0-21 0,0 0 0,0 19-129,0-19 129,0 0 129,0 0-129,12 0 0,-12 0 0,0 0 0,20-9 0,-20 9 0,16-10 0,-16 10 0,18-3 129,-18 3-129,21-4 0,-21 4 0,25 0 0,-8 0 0,1 0 129,2 0-129,0 0 0,0 0 129,-1 0-129,2 0 0,-5 0 0,-16 0 129,22 0-129,-22 0 0,0 0 0,0 0 0,0 0 129,0 0-258,0 0-129,0-14-774,0 14-3483,0 0 0,0 0-387,-15-7-387</inkml:trace>
  <inkml:trace contextRef="#ctx0" brushRef="#br0" timeOffset="61170.4987">21179 13705 2967,'0'0'3354,"0"0"-387,0 0-387,0 0-387,0 0-258,0 0-258,14-9-129,-14 9-387,0 0-129,0 0-129,0 0-387,0 0-129,0 0 0,0 0-129,0 14-129,0-14 0,0 32 0,0-11-129,0 5 129,0 0-129,0 5 0,1 3 0,2-1 258,1 3-516,-1-1 129,-3 2 0,3-3 0,-3 3 0,0 1-129,0-6 258,0-3-129,0-8 129,0-1 0,0-20 0,3 24 0,-3-24 0,0 0 129,0 0-129,0 0 0,0 0-129,14 0 129,-14 0 0,0 0-258,0 0-129,7-30-1161,-7 30-2580,0 0-129,0 0-516,0 0 0</inkml:trace>
  <inkml:trace contextRef="#ctx0" brushRef="#br0" timeOffset="61823.5361">21210 14432 1032,'0'0'3225,"-11"12"516,11-12-1548,-14 15-516,14-15-387,-9 20 0,9-20-129,0 24-258,0-24-129,0 23-258,0-23-129,0 0 129,25 16-258,-25-16-129,21 0 129,-21 0-258,18-7 129,-18 7 0,16-14 0,-16 14 0,8-19-129,-8 19 129,0 0 0,-4-21-129,4 21 129,0 0 0,-20 0-129,20 0 129,-15 0 0,15 0-129,0 0 129,-14 17-129,14-17 0,0 0 0,-1 17 0,1-17-258,0 0 0,7 18-903,-7-18-2709,0 0-387,18 0 0,-18 0-258</inkml:trace>
  <inkml:trace contextRef="#ctx0" brushRef="#br0" timeOffset="67423.8564">21848 13543 1032,'0'0'3225,"0"0"0,0 0-774,0 0-387,0 0-516,0 0-258,0 0-129,0 0-129,0 0-387,0 0 258,0 0-387,0 0 0,0 0-129,-10 0-129,10 0 0,-22 19-129,8 1 129,0 4-129,-5 2 129,3 12 0,-3-3-129,6 14 387,-5-1-258,9 8 0,-3-1 0,6 5-129,1-1 258,5 8-258,5-10 129,7 1-129,3-6 129,8-1-129,0-9 129,2-2-129,-1-12-129,-5-7-129,2 1-645,-21-22-2064,20 18-1419,-20-18-387,0 0-129,0 0-387</inkml:trace>
  <inkml:trace contextRef="#ctx0" brushRef="#br0" timeOffset="68418.9132">22431 13861 1,'0'0'3869,"0"0"259,0 0-129,5 17-1290,-5-17-516,-4 21-387,4-21-516,-17 31-258,1-12-129,5 11-516,-9-3 0,3 7-129,-3 0-129,0 5 0,-1-2 0,2-1-129,5-3 0,0-3 129,1-2-129,5-4 0,0-7 0,8-17-129,-9 25-258,9-25-387,0 0-903,0 0-2064,0 0-774,0 0 0,0 0-258</inkml:trace>
  <inkml:trace contextRef="#ctx0" brushRef="#br0" timeOffset="68790.9345">22115 13891 5031,'0'0'4515,"11"8"129,-11-8-387,25 24-2322,-25-24-258,34 24-387,-34-24-387,40 37-258,-16-19-258,5 8-258,-3-4-129,5 4 0,-3 4 0,-1 0 0,3-3-129,-7 3 258,1-2-129,-5-4 0,2 1 0,-4-3 129,-2-8-258,-15-14-129,22 30-645,-22-30-1677,0 0-1806,0 0-129,17 0-645,-17 0 0</inkml:trace>
  <inkml:trace contextRef="#ctx0" brushRef="#br0" timeOffset="69606.9813">23175 13787 2580,'0'0'4644,"0"0"-387,0 0 258,0 0-2322,0 0-258,0 0-516,0 0-129,-11 0-516,11 0-258,0 0 0,-16 11-129,16-11-258,-25 22 0,9-10 0,-4 2 0,-1 5-129,-5-1 0,-1 1 0,0 2 129,0-2-129,-1-2 0,2 0 0,6-2 0,2-1 0,2-2 0,16-12 0,-16 18 0,16-18 0,0 0 0,0 19 0,0-19 0,20 12 0,-3-9 0,1 8 0,4 0 0,-3 2 129,8 1-129,-4 5 129,4 1 0,-4 4-129,0-3 0,-4-2 0,-2-4 0,-17-15 0,25 26 0,-25-26 0,0 0-129,0 0-129,0 0-258,18 0-1677,-18 0-2193,0-23-387,0 23-129,-3-21-516</inkml:trace>
  <inkml:trace contextRef="#ctx0" brushRef="#br0" timeOffset="70623.0394">23451 13723 258,'10'13'3870,"-10"-13"129,0 37-129,0-2-1677,0-12-774,0 17 129,0-9-516,3 16-129,-3-12-258,7 6-129,-6 0 0,8-1-258,-5-9 0,0 1-129,-1-6 0,0-7-129,-1 0 0,-2-19-258,2 29-516,-2-29-1161,0 0-2322,0 0 0,0 0-645,0-11 516</inkml:trace>
  <inkml:trace contextRef="#ctx0" brushRef="#br0" timeOffset="71112.0674">23742 13810 903,'-11'44'3870,"-3"-15"387,6 4-258,1 9-2193,-4-14-129,11 15-258,0-10 0,8 12-387,-1-13-258,12 5-258,-3-10 0,5 2-129,-1-9-258,5 0 129,-1-14-129,0 0 0,1-6 0,-4-2-129,4-15 0,-6-4 0,-1-4 0,-4-5 129,-6-3-129,-3-9 129,-5 1-129,-5-7 129,-8 3-129,-6 0 129,-3 5-129,-3 3-129,-1 7 258,-1 8-129,2 10 0,4 4 0,2 8-129,4 1 129,15-1-258,-20 21-258,20-1-903,0-20-2838,0 30 0,0-30-516,11 27-129</inkml:trace>
  <inkml:trace contextRef="#ctx0" brushRef="#br0" timeOffset="71547.0921">24076 13468 8643,'14'-7'4773,"5"7"-387,-19 0-258,23 19-3354,-4 6-129,-5 2-258,4 14-129,-1 2-129,-2 6 0,2 7 0,-3 1 129,-5-1-258,1 0 0,-3-6 0,-3 1-258,-4-7 258,0 1 0,-3-8-129,-5-6 0,4-2-129,4-29-129,-11 37-903,11-37-2064,-16 8-1161,16-8-258,0 0-387</inkml:trace>
  <inkml:trace contextRef="#ctx0" brushRef="#br0" timeOffset="72732.16">24408 13345 2451,'0'0'3870,"0"0"-129,0 0-1806,0 0 0,0 0-645,0 0-258,0 0-258,17 0-258,-17 0 0,15 0 129,-15 0-129,24-3-258,-24 3 129,29-6-258,-29 6 129,31-5-129,-17 1 0,-1 4 0,-13 0 0,28 0 0,-28 0 0,21 8 129,-21-8-129,17 11 129,-17-11 0,0 0 0,0 0-129,17 21 129,-17-21-129,0 0 0,0 17 0,0-17 0,0 16 0,0-16 0,-2 30-129,-2-13 129,1 3-129,2 4 129,-3 2-129,4 2 0,0 7 0,0-6 0,0 8 0,0 1 0,0 4 0,2-3 0,0 1 0,-1 1 0,1-2 0,-1 1 0,0-4 0,4 2-129,-5 4 129,4-9 0,-4 3 0,4-6-129,-4-1 258,0-5-129,0-3 0,0-5 0,0-16 0,-4 19 0,4-19 0,0 0 0,-20 7 0,20-7 129,-18 6-129,18-6 129,-18 4-129,18-4 129,0 0-129,-18 7 0,18-7 0,0 0-258,0 0-2064,0 0-1935,14-8-516,-9-10-129,2 0-516</inkml:trace>
  <inkml:trace contextRef="#ctx0" brushRef="#br0" timeOffset="87299.9932">19430 15059 2580,'0'0'2967,"0"0"-903,15 17-516,-15-17-645,0 0-258,0 0-516,0 0-129,0 0-129,0 0-774,0 0-645,0 0-1032,0 0-387,0 0 259</inkml:trace>
  <inkml:trace contextRef="#ctx0" brushRef="#br0" timeOffset="89575.1234">19430 15059 258,'-31'-2'2322,"31"2"-258,0 0 129,0 0-387,8 3-129,-8-3-258,0 0-129,0 0-258,0 0 0,0 0-387,0 0 129,0 0-387,0 0 129,0 0-129,0 0 258,0 0-258,14 4 0,-14-4-129,0 0 0,0 0 0,20 7 0,-20-7-129,0 0 0,21 7 0,-21-7 129,22 5-129,-22-5 0,23 6-129,-9-3 129,-14-3 0,28 1-129,-28-1 129,28 0-129,-13 0 0,2 3 129,-2-3-129,1 0 0,3 0 0,-2 0 0,1 5 0,0-5 0,0 2 0,0-2 0,-1 0 0,1 0 258,-1 1-258,1-1 0,-3 0 0,3 0 0,-3 0 0,-1 0 0,0 0 0,-14 0 0,26 0 0,-26 0 0,21 5 0,-21-5 0,24 1 0,-24-1-258,22 2 258,-22-2 0,24 0 0,-24 0 258,26 0-258,-12 0 0,2 3 0,-1-3 0,0 0 0,3 0 0,4 0 0,5 0 0,-1 0-258,-1-5 258,5 3 0,0-3 0,1-1 0,1 2 0,-4 3 0,-1-1 0,1-3 0,3 5 0,1-2 258,-2 1-258,2-4 0,-2 5 0,3-4 0,-3 2 0,0 1 0,-1 1 0,-3 0 129,1 0-129,-1 0 0,-1 0 0,-1 6 0,1-5 0,0 4 0,0-4 0,-1 1 0,2-2 0,0 4 0,1-4 129,-1 0-129,2 0 0,0 0 0,0-4 0,1 1 0,-1-3 129,5 0-129,-2 2-129,1 1 129,-2-3 0,2 1 0,0-2 0,0 2 0,0-1 0,0 2 0,-1-3 0,4-1 0,-1 5 0,1-1 0,-2 0 0,5 4 0,2-2 0,-2 0 0,1 2 0,-2 0 0,4 0 0,-4 0 129,1 0-129,-2 0 0,0 0 0,-2 0 0,-1 0 0,2 0 129,-1 0-129,1-3 0,3 3 129,-2 0-129,1 0 0,0-3 129,2 2-129,1-3 129,0 1 0,1 1-129,-3 0 129,6-2-129,-4 0 0,3 0 0,2-1 129,0 3-129,0-3 0,5 0 0,-3-2 129,3 3-129,-1-1 0,-3-2 129,4 0-129,-6 0 129,0 6-129,-3-2 129,2 3-129,-4-1 0,2-2-129,-2 3 129,-2 0 0,2 0 0,0 3 0,1-2 0,-2-1 0,1 0 0,3 4 129,-2-4-129,4 0 0,0 0 0,4 0 129,-2 0-129,1 4 0,1-4 129,-8 2-129,4 2 0,-3 0 0,-4 3 129,1-2-129,-5-1 0,2 1 0,0 0 0,2-3-129,1 0 129,5 0 0,-3-1 0,2-1 0,1 2 0,-1 0 0,2 1 0,-2 2 0,3-2 0,-4 1 0,7 0 0,0-1 0,1 1 0,5-3 0,-1-1 0,1 0 0,-1 0 0,0 0 129,-3 0-129,-3 0 0,-4 0 0,-2 0-129,-1-1 129,-4 1 0,-2 0 0,-2-4 0,-3 4-129,0 0 129,-3-3 0,2 3 0,-4-4 0,-3 0 0,-2 4 0,-2 0 0,2-3 129,-2 3-129,-2 0 0,-15 0 0,28 0 0,-14 0 0,3-1 0,1-3 129,0 4-129,6-3 0,-2-1 0,4 3 0,2-3 0,4 1 0,-1-1 0,-1-1 0,2 0 129,-1 1-129,-1-3 0,0 0 0,-4 6 0,-1-5 0,-1 3 0,-5 1 0,1 2-129,-4-3 129,0 3 0,0 0 0,-16 0 0,24-4 0,-24 4 0,18 0 0,-18 0 0,0 0 0,18 0 0,-18 0 0,0 0 0,0 0 0,17 0 0,-17 0 0,0 0 0,0 0 0,0 0 0,14 0 0,-14 0 0,0 0 0,0 0 0,0 0 0,0 0-129,0 0-258,5 15-903,-5-15-2967,-9 0-387,9 0-387,0 0-129</inkml:trace>
  <inkml:trace contextRef="#ctx0" brushRef="#br0" timeOffset="90858.1967">26140 14656 3483,'-9'10'4257,"9"-10"-1032,0 0-645,0 0-258,0 0-387,0 0-387,0 0-387,0 0-129,0 20-129,0-20-258,0 0-129,13 10-129,-13-10 0,19 22 0,-19-22-258,23 15 129,-23-15-129,23 23-129,-23-23 129,25 25 0,-25-25-129,24 15 0,-24-15 129,25 18-129,-25-18 0,24 16 129,-24-16-129,20 13 0,-20-13 0,20 17 0,-20-17 129,18 16-129,-18-16 0,17 17 0,-17-17 0,12 20 0,-12-20 0,0 0 0,17 17 0,-17-17-129,0 0 129,14 19 0,-14-19 0,0 0 129,0 0-129,0 0 0,0 0 0,14 16 0,-14-16 0,0 0 0,0 0 0,0 0 0,0 0 0,0 0 0,0 0 0,0 0 0,0 0 0,0 0 0,0 0 0,0 0 129,0 0-129,0 0 0,0 0 129,0 0-129,0 0 0,0 0 0,0 0 0,0 0 0,0 0 0,0 0 0,0 0 0,-13 16 0,13-16 0,-19 14-129,19-14 258,-23 20-129,23-20 0,-27 25 0,10-9 0,3-4 0,-1 3 0,1 3 0,-3-9 0,17-9 0,-22 24 0,22-24 0,-15 15 0,15-15 129,0 0-129,0 0 0,0 0 0,-17 15 129,17-15-129,0 0 0,0 0 0,0 0 0,0 0 129,0 0-129,0 0 0,-7 19-129,7-19 129,0 0 0,0 0 0,0 0 0,0 0-129,0 0 0,0 0-258,0 0-129,0 0-129,0 0-774,0 0-645,0 0-2451,0 0-645,0 0 0,0 0-129</inkml:trace>
  <inkml:trace contextRef="#ctx0" brushRef="#br0" timeOffset="91887.2556">26578 14808 1935,'0'0'3870,"0"0"-387,-10 6-1032,10-6-387,0 0-387,0 17-258,0-17-258,0 0-129,0 0-258,0 0-129,0 0-258,-11 26 0,11-26-129,-4 19 129,4-19-129,-6 26-129,6-26 0,-1 27 0,1-27-129,0 31 129,0-14-129,0 0 0,0-17 0,7 27 0,-7-27 0,8 23 0,-8-23 0,11 19 0,-11-19 0,0 0 129,21 14-129,-21-14 0,19 6 129,-19-6-129,24 0 0,-24 0 0,25-1 0,-25 1 129,24-16-129,-24 16 0,23-21 129,-23 21-129,21-26 129,-21 26-129,20-26 129,-10 8 0,-4 1-129,0-2 0,-5 0 129,-1 1-129,0-1 0,-5 3 0,5 16 129,-15-24-129,15 24 0,-27-13 129,12 13 0,-2 0-129,-1 3 0,1 7 0,-1 0 129,0 6-129,0-2 0,3 3-129,-2 2 129,2-1 0,5-2-258,10-16-129,-10 44-1548,10-44-2451,-2 24-387,2-24-258,0 0-387</inkml:trace>
  <inkml:trace contextRef="#ctx0" brushRef="#br0" timeOffset="106831.1104">19025 15463 258,'10'9'2967,"-10"-9"-516,0 0 0,0 0-387,0 0-258,0 0-258,0 19-258,0-19-258,0 0 129,0 0-387,0 26 129,0-26-387,0 21 0,0-21 0,0 23-129,0-23-129,0 26 0,0-26 0,0 33-129,0-15 258,0 2-258,-5 5-129,5-3 129,0 6 0,-1 0-129,1-2 129,0 4-129,0 2 0,0 0 129,0 4-129,0-2 129,1-1-129,4 4 129,-4 7-129,2-1 129,-3-1 0,1 2 129,-1-3-129,0 3 0,0-1 129,0 1-258,0-6 129,0 6 0,-1-4 0,1 5-129,-3-1 129,2 1-129,-4-5 258,4 9-129,-2-5 0,2-3-129,-3 3 129,2-2-129,0-8 129,2 3-129,-3 1 0,3-1 0,-2-2 129,1 3-129,1 0 0,0 2 129,-1 3-258,-1 2 258,1-5-129,-3 2 0,1-4 0,1-2 0,0 5 0,0-8 0,1-2 0,1-1 0,0 3 129,0 0-129,0-2 0,0 2 0,0 3 129,0-2-129,0 5 0,0-1 0,0-3 0,0 5 0,0-5 0,0 0 0,0-2 0,0 5 0,0 0 0,0-1 0,0-2 0,0 1 0,0 1 0,0 2 0,0-7 0,0-1 0,0-1 0,0 0 0,0-2 0,0-2 0,0-2 0,0-3 0,-1 4 0,1-1 0,0-3 0,-3 15 0,3-3 0,0-1-129,0 2 129,0 0 0,0 2 0,0-2 0,0-3-129,1-10 129,1 0 0,0 0 0,0-4 0,0 4 129,1 3-258,-1-3 129,2 2 0,-3-1-129,1 5 129,-1 1 0,0-1 0,1-2-129,1-1 129,-3 2 0,0 0 0,0-1 0,0-6 129,2 4-129,-2-1-129,2-1 258,-2 2-129,1-4-129,2 6 129,-3-4 0,1 1 0,1-2 0,-2 3 0,0 2 0,0-4-129,0 5 129,0 1 0,0 0 0,0 5-129,0-1 129,0-9 0,0 7 0,0-3 0,0-2 0,0-5 0,1 2 0,0-3 0,4 1 0,-5-19 0,2 29-129,-2-29 129,2 23-129,-2-23-129,0 0 129,0 0-387,0 0-516,0 0-1161,0 0-2193,0-16-258,0 16-129,0-17-258</inkml:trace>
  <inkml:trace contextRef="#ctx0" brushRef="#br0" timeOffset="107874.17">18798 19379 903,'0'0'4128,"0"0"258,0 0 0,0 0-2064,10 19-258,-10-19-387,0 0-387,0 0-258,3 33-258,-3-33-129,7 37-258,-5-11 0,5 10 0,-2-3-258,4 1-129,0 6 0,0-1 129,3 2-129,-3-6 0,0 0 0,0-2 0,1-6 0,-2 3 0,1-9 0,0 1 0,-2-3 0,-7-19-129,21 22 258,-21-22-129,21 4 0,-21-4 0,24-8 129,-24 8-129,22-35 129,-11 15 0,2-10 0,-2 2-129,0 4 129,0-5-129,4 0 0,-2-1 0,2-1 0,-2 0-129,2-1 129,-1 1 129,-3-2-258,-1 8 129,0 6 0,-10 19 0,12-19 0,-12 19 0,0 0 0,0 0 0,0 0-129,0 0 0,13 12-129,-13-12-903,4 19-2709,-4-19-516,0 0-774,0 0 0</inkml:trace>
  <inkml:trace contextRef="#ctx0" brushRef="#br0" timeOffset="109214.2467">19026 20320 3354,'-12'19'3999,"12"-19"-1161,0 0-258,0 0-516,0 0-387,0 0-387,-20 0-129,20 0-258,0 0-258,0 0-258,0 0 0,0 0-129,-18 0 129,18 0-258,0 0 0,0 0 129,-14 17-129,14-17 129,-7 17-129,7-17 129,-7 22 0,7-22-129,-1 27 129,1-9-129,0-18 0,0 31 0,1-12-129,-1-19 387,14 27-387,-14-27 129,20 23-129,-20-23 129,25 18 0,-25-18-129,23 2 129,-6 3-129,-17-5 129,27 0-129,-27 0 0,27-7 0,-27 7 0,27-10 0,-27 10 0,22-24 0,-22 24 0,22-27 0,-22 27 0,13-26 0,-9 7 129,-4 19-129,3-19 0,-3 19 0,0-30 0,0 30 0,-9-30 0,1 13 0,-3-2 129,-2 0-129,0 8 129,13 11-129,-27-23 0,27 23 0,-26-8 129,26 8-129,-21 0 0,21 0 0,-15 0-129,15 0-129,-10 23-129,10-23-1419,-11 22-2580,11-22-387,-7 23-258,7-23-516</inkml:trace>
  <inkml:trace contextRef="#ctx0" brushRef="#br0" timeOffset="122374.9994">18750 20422 516,'-3'18'2193,"3"-18"-258,0 0-258,0 0 0,0 0-516,-14 3 0,14-3 258,0 0-258,0 0 0,0 0-129,0 0 0,-14-10-129,14 10 0,0 0 0,0 0-258,0 0 0,-13-11-129,13 11-129,0 0-129,-20-5 0,20 5 129,-14-10-258,14 10 0,-20-8 0,20 8 0,-23-8-129,23 8 129,-25-3 0,25 3 0,-28-4-129,28 4 258,-28 0-258,14-3 129,-3-1 0,-1 4 0,-1 0 0,-2 0 0,0-2 0,2 2 0,-5-5-129,2 0 0,-3-6 129,2-3 0,-3 7 0,1-1 129,-2-6-129,2 3 0,0-1 129,-1 4 0,0 1-129,-1-9 129,-1 2-129,2 0 0,-2-3 0,2-1-129,-4-3 129,4 4 0,-3 3-129,0 2 129,-1-1-129,3 1 129,-4 0-129,-2 5 129,2-3-129,-4-2 129,1-4-129,-3 3 129,3-7-129,-4 7 0,2-6 129,0 2-129,2 0 129,1-8-129,2 3 0,-2 0 0,4 2 129,1-8-258,-3-2 129,2 4 0,-6-5 129,2 10-129,-3-14 0,1 0 0,0 0 0,1 3 0,0-11 129,2 4-129,4 2 0,2-4 0,-2 4 0,0 0-129,-2 0 129,-4 0 0,1 11 0,1-7 0,-3-2-129,2 2 129,2 0-129,2 0 129,4-2-129,1 0 258,6 0-258,-1 7 129,5-3 0,0 2 0,0-10 0,0 0 0,2-2 0,-2 0 0,1 0 0,4-6 0,-1 2 129,3-4-258,0 11 129,3 1 0,-3 5 0,1-6 0,1 4 0,-2 1 0,0-1 0,-2-2 0,5-3 0,-1 0 129,1 0-129,1 3 0,1 0-129,1 0 129,1 6 0,0-1 0,0-1-129,0 1 129,0 2-129,0-5 258,1 0-258,5-5 129,1-6-129,1 5 129,-1 5 0,1 0 0,1 0-129,-2 6 0,0 2 129,-2 1 0,2-1 0,2 0 0,-1-9 0,0-3 0,5 0 129,-1-4-129,1 3 0,-2-3 0,-3 4 0,2 3 0,-3 7 129,0 1-258,1-1 129,-2 3 129,4-7-129,2 0 0,2-3 0,1-1 0,1 1 0,0-2 0,1 2 0,0 3 0,-2 4 0,-1 5 0,0 2 129,-3 0-129,0 1 0,3 0 0,0-8 0,3 0 0,-1 0 0,4-2 129,-2 1-129,0 4 129,0-3-129,0 3 129,0 4-129,0-1 129,-1-3 0,0 4-129,2-13 129,0 7-129,1-10 129,1 1-129,2-3 129,1 3-129,-2 2 0,2-3 0,-2 10 129,2-1-129,0 0 0,-1 6 0,-1 1 0,3-4 0,0 5 129,2 2-129,1-4 0,-2 3 0,1 2 0,0 0 0,-2 3 129,0 7-129,0-6 129,2-2-129,-1 2 0,2-2 129,1-3-129,1 3 0,-1-1 0,4-3 0,-2 4 0,-1 1 0,-3 1 129,1 2-129,-6 4 0,0-1 129,-1 0-129,-2 0 129,1 0-129,-3 1 0,3-1 0,-2-4 0,3 2 0,-1 0 0,-1 3 0,1 1 0,-4 0 0,5 1 0,-3 0 0,0 0 0,-1 1 0,0 2-129,1-5 129,-1-3 0,1 0-129,0 0 129,-4 7 0,4-2-129,-3 1 129,-1-1 0,1 5 0,-15 1 0,24-5 0,-24 5 0,21-2 0,-21 2 0,19-7 0,-19 7 0,20-4 0,-20 4 0,19-5 129,-19 5-258,21-7 129,-21 7 0,17-1 0,-17 1 0,18-7 0,-18 7 0,16-4 0,-16 4 0,17-3 0,-17 3 0,15-6 0,-15 6 0,0 0 0,21 0 0,-21 0 0,0 0 0,18 0 0,-18 0 0,0 0 0,0 0 0,16 3 129,-16-3-129,0 0 0,0 0 0,0 0 0,0 0 0,0 0 0,0 0 0,0 0-129,0 0 129,0 0-258,0 0 0,12 17-516,-12-17-2322,-8 0-1548,8 0-387,-24 6-258,6-6-516</inkml:trace>
  <inkml:trace contextRef="#ctx0" brushRef="#br0" timeOffset="123419.0592">18039 15034 1032,'0'0'3612,"-14"0"-129,14 0-516,0 0-516,0 0-387,0 0-516,0 0 0,-6-22-387,6 22-129,0 0 0,0 0-258,0 0-129,0 0 0,9 3-258,-9-3 129,12 22-258,-12-22 0,23 22 0,-10-10 0,3-5-129,0 5 0,1-1-129,4 0 129,-3 0 0,2 0-129,-1 3 129,-2-3-129,2 1 0,1 0 129,-2-5 0,3 1-129,-5-1 0,4 4 129,-2 0-129,-2-3 0,1-1 129,0 0-129,-2 4 0,-1-7 0,1 0 0,1 0 0,-2-4 0,-14 0 0,25 2 0,-25-2 0,16 0 0,-16 0 0,0 0 0,0 0 0,0 0 0,0 0 0,0 0 0,0 0 0,0 0 0,0 0-129,0 0 129,0 0 0,0 0-129,0 0 129,0 0 0,0 0-129,0 0 129,0 0-129,0 0-129,0 0-258,0 0-1548,0 0-2451,0 0-129,0 0-387,-1 17-387</inkml:trace>
  <inkml:trace contextRef="#ctx0" brushRef="#br0" timeOffset="124383.1143">18495 15352 1548,'0'0'2451,"0"0"-516,13-21-129,-13 21-258,0 0 0,0 0-258,0 0 129,13-5-258,-13 5 129,0 0-258,9-20-258,-9 20 129,0 0-258,0 0-129,0 0-129,16-5-129,-16 5 0,0 0-129,0 0 0,0 0 129,0 0 0,0 0 129,0 0-129,0 0 0,0 0 129,0 0-129,0 0 129,-6 19-129,6-19 0,-14 19 0,14-19 129,-18 23-258,18-23 0,-24 35 0,10-16 0,-1 3-129,-3 3 129,0 2 0,-2 3-129,1 0 129,-6-4-129,8 6 129,-1-6 0,1 5 0,2-1-129,0-1 129,-1-3-129,5 1 129,1 1-129,1-4 129,0-4-129,9-20 129,-12 24-129,12-24 0,-6 18 0,6-18 129,0 0-129,0 0-129,0 0 129,0 0 0,0 15-129,0-15-387,0 0-1290,0 0-2580,0 0-129,0 0-516,0 0-387</inkml:trace>
  <inkml:trace contextRef="#ctx0" brushRef="#br0" timeOffset="130062.4391">13110 18132 3354,'9'-26'4128,"-9"26"-1161,2-22-516,-2 22-516,0 0 0,0 0-516,0 0 0,0 0-387,0 0-129,0 0 0,-7 8-258,7-8-258,-12 25-129,2 0 0,-4-1-258,0 9 129,-4 2-129,-3 4 0,2 0 0,0 4 129,-2-4-129,-2-4 0,3 3-129,0-5 129,2-7 0,3-4-129,2-4 129,2 0-129,11-18 129,-14 23 0,14-23-129,0 0 129,-4 15-387,4-15-129,0 0-774,0 0-1290,0 0-1935,0 0-387,0 0-258</inkml:trace>
  <inkml:trace contextRef="#ctx0" brushRef="#br0" timeOffset="130427.46">12667 17987 1935,'0'0'4386,"0"0"387,0 0-387,0 0-2322,7 33-645,1-18-387,13 29 0,-6-13-387,13 13 0,1-1-258,6 8 0,-2-6-258,3-2 129,-1-6-129,3 0 129,-5-7-258,2 4 129,-7-13-129,-2-2 129,-4 0-129,2 0 0,-6-5 0,-1 1 0,-2-5-258,-15-10-258,25 17-903,-25-17-2967,0 0-258,0 0-516,15 0 0</inkml:trace>
  <inkml:trace contextRef="#ctx0" brushRef="#br0" timeOffset="131063.4964">13331 18150 4257,'0'0'4902,"10"-7"-258,-10 7-516,0 0-2580,28 0-258,-28 0-387,33 4-258,-13-4-129,8 1-258,-3-1 0,2 0 0,0 0-129,1 0 0,-5 0 0,2 0-129,-1 0-129,-10 0-129,8 4-387,-22-4-1290,14 0-2322,-14 0-516,0 0-258,0 0-258</inkml:trace>
  <inkml:trace contextRef="#ctx0" brushRef="#br0" timeOffset="131370.514">13351 18349 1419,'-14'16'4644,"14"-16"258,0 0-258,1 22-2064,-1-22-645,27-2-645,-13-11-258,15 13-258,-3-7-258,5 7-258,-2-10-129,3 6 0,-5 2 0,-2 2-129,-2 0 0,-3 0 0,-4 2-129,-16-2-129,28 17-1161,-28-17-3096,0 0-129,14 0-387,-14 0-258</inkml:trace>
  <inkml:trace contextRef="#ctx0" brushRef="#br0" timeOffset="132199.5613">14515 17957 2709,'0'0'4773,"0"0"-387,0 0-774,0 0-1290,-20 1-516,20 25-516,-15-13-258,12 18-387,-13-1-258,3 11 0,-4 0-129,2 3-129,-3 4 0,-1 3 0,-2-4-129,1-4 0,-1-4 0,6-4 0,-2-6 0,4-5 0,13-24-129,-16 18-258,16-18-645,0 0-2193,0 0-1419,2-23-129,6 8-387</inkml:trace>
  <inkml:trace contextRef="#ctx0" brushRef="#br0" timeOffset="132550.5813">14196 17918 4257,'0'0'4902,"0"0"0,0 0-516,0 0-2580,14 20-387,-14-20-387,39 39-258,-18-19-258,11 11-129,-4 0 129,4 8-258,1-2-129,-2 2 0,-1-3 0,-2-2 0,-1 3-129,-5-8 129,-1 5-258,0-6 258,-7-6-258,1-2 129,-4-3-129,-11-17-129,19 31-387,-19-31-1161,0 0-2838,0 0-129,16 0-387,-16 0-387</inkml:trace>
  <inkml:trace contextRef="#ctx0" brushRef="#br0" timeOffset="133047.6099">14914 17894 3612,'1'19'4902,"-1"-19"-129,0 30-387,0-30-2322,0 44-516,-1-17-387,1 17-387,1-7-387,5 9-129,-5 3-129,2 0 0,-3-7 0,0-1 0,0-4-129,0-5-129,0-6 0,0-11-129,0 4-387,0-19-1161,0 0-2580,0 0-387,-4-13-129,-2-7-258</inkml:trace>
  <inkml:trace contextRef="#ctx0" brushRef="#br0" timeOffset="133399.63">14746 18115 4902,'0'0'5160,"0"0"-387,0 0-129,0 0-2838,0 0-645,21-1-258,-21 1-258,37-18 0,-16 6-258,8 1-258,2 4 129,-1 4-129,-2 0 0,1 3-129,2 0 129,-3 0-129,-2 5 129,-3 2-129,-4-3 0,-1-1 0,0 2-129,-18-5-258,27 12-1161,-27-12-2838,0 0-516,7-20-129,-7 20-516</inkml:trace>
  <inkml:trace contextRef="#ctx0" brushRef="#br0" timeOffset="134714.7052">15412 17958 1935,'-17'0'4773,"17"0"-387,-15-8 129,15 8-1935,-8-18-516,8 18-645,0-19-258,0 19-258,0-24-387,0 24 129,15-26-258,-15 26-129,14-21 0,-14 21-129,21-23-129,-21 23 129,23-17 0,-7 10 0,-16 7-258,29-16 258,-13 9-258,3 2 258,-3 5 0,1 0-129,-2 2 129,2 8-129,-2 2 129,-1 6-129,0-1 129,-3 3-129,-1-1 0,-2 2 129,-2 5-258,-3 0 129,-3 0 0,0 4 0,-3-4 0,-4 5 0,-3 7 0,-4-6 0,-1 1 0,-3-2 0,-3 1-129,0-6 129,-4 4 0,1-4-129,2-4 129,4-3 0,-3 0 0,7-3 0,14-16-129,-21 28 129,21-28 0,0 0 0,-11 15 0,11-15 0,0 0 0,0 0 129,0 0-129,0 0 0,0 0 0,13 11 129,-13-11-129,23 0 129,-6 0 0,1-4-129,3 3 129,6 1-129,-1-2 129,0-2-129,2 3 0,-3 1 129,-3 0-129,-1 0 129,-3 0 0,-1 0-129,-17 0 0,24 3 129,-24-3 0,0 0 0,15 2-129,-15-2 129,0 0-258,0 0 129,0 0 0,0 0-258,0 0-129,0 0-774,18 9-3612,-18-9 0,0 0-645,0 0-258</inkml:trace>
  <inkml:trace contextRef="#ctx0" brushRef="#br0" timeOffset="141511.0939">19811 17279 1806,'0'0'3870,"0"0"516,0 0-1290,0 0-516,0 0-516,0 0-516,2-9-387,-2 9-129,0 0-258,0 0-258,0 0-129,0 0-129,-11-17 0,11 17 0,-18-4-258,18 4 129,-25-3 0,11 1-129,-4 0 129,-1 2-129,-4 0 0,5 0 258,-1 4-258,1 3 129,-2 0-129,5 0 0,1 1 129,14-8-129,-18 18 0,18-18 0,-15 14 0,15-14 0,-4 17 0,4-17 0,0 20 129,0-20-129,0 26 0,0-9 129,0 5-129,1 1 0,0 3 0,-1 2 0,2 3 0,3 1 0,-5 1 0,2 1 0,-1 0 129,-1 4-129,0-2 0,3-2 0,-2 5 129,-1-1-129,0 0 129,3 2-129,-3-3-129,0 0 258,0 3-258,0-1 129,0-6 0,0 0 0,3-4 0,-2-5 0,2 4 0,3-11 0,-6-17 129,8 28-129,-8-28-129,7 23 129,-7-23 0,0 0 0,4 16 0,-4-16 0,0 0 0,0 0 0,0 0 0,0 0 129,0 0-129,0 0 0,15 8 0,-15-8 0,18-2 129,-2 2 0,-1-1-129,5-4 129,2 4-129,3 1 129,-2-7 0,1 6 0,3 1-129,-7 0 129,0 0-129,-3 0 129,-17 0-129,20 0 0,-20 0 0,0 0 0,0 0 0,0 0-258,0 0-258,0-18-2451,0 18-1677,0 0-258,0 0-258,-18-7-516</inkml:trace>
  <inkml:trace contextRef="#ctx0" brushRef="#br0" timeOffset="143854.228">20516 17517 1,'0'0'3482,"0"0"388,0 0-903,0 0-258,0 0-516,0 0-387,0 0-258,0 0-387,0 0-129,0 0-387,0 0 129,0 0-387,0 0-129,0 0 129,0 0-129,0 0-129,0 0 0,0 0 0,0 0 0,0 0-129,-11 13 129,11-13-129,-13 36 0,3-9 0,-5 4 0,0 2-129,-1 5 258,-2 1-129,2-4 0,-1-1 0,-1-2 0,7-10 0,1-4 129,3-2-129,7-16 0,-10 26 0,10-26 129,-5 17-129,5-17 0,-9 18 0,9-18 0,-7 25 0,7-25 258,-15 18-258,15-18 0,0 0-258,-11 18 129,11-18-129,0 0-387,0 0-774,0-12-3096,0-5 0,0 17-645,3-38 129</inkml:trace>
  <inkml:trace contextRef="#ctx0" brushRef="#br0" timeOffset="144231.2495">20210 17613 3612,'0'0'4773,"0"0"-258,0 0-258,0 0-2451,0 0-387,0 0-258,35 11-258,-22-6-129,17 12-387,-5-6 0,9 15-129,-4-5 129,3 2-258,-2 0 129,-2 6-258,3-6 129,-3 3-129,-4-5 129,1-2-129,-5-1 0,-3-3 0,-2-6-129,-16-9-129,22 10-516,-22-10-903,0 0-2838,14-22-129,-14 22-387,0-29-258</inkml:trace>
  <inkml:trace contextRef="#ctx0" brushRef="#br0" timeOffset="145171.3033">21370 17451 2709,'0'0'3999,"0"0"-645,1-17-516,-1 17-516,0 0-645,0 0-129,0 0-387,0 0-258,-13 5-129,13-5-129,-19 13-129,19-13-129,-28 15 0,14-4 0,-5-5-129,1 5-129,-3 3 0,-1 1 0,-1 1 0,4 1-129,-3-1 0,4 2 0,2 0 0,0-3 0,16-15 0,-21 25-129,21-25 258,0 0-129,0 20 258,0-20-258,14 6 129,4 1 0,0-4 0,0 2 0,7 2-129,-3 4 0,2-1 0,-3 0 0,1 1 0,-3 3-129,-1-3 258,-4 5-258,2-5 129,-16-11 0,19 21 0,-19-21 0,0 0 0,18 18 0,-18-18 0,0 0-129,0 0-129,0 0-516,18 7-1032,-18-7-2709,0 0-258,0 0-387,10-9-258</inkml:trace>
  <inkml:trace contextRef="#ctx0" brushRef="#br0" timeOffset="145778.338">21724 17361 129,'4'-17'3999,"-4"17"387,0 0-903,0 0-774,0 0-516,0 0-387,-8-9-387,8 9-387,0 0-129,0 0-258,0 0-129,0 0-129,0 17 0,0 1-129,1 5 129,2 4-258,1 6 0,1 8 0,-3-2-129,3 7 0,-4 2 129,2 1-258,-1-1 258,0-3-258,-2-4 258,1-5-129,-1-6 0,0-7 0,0-23 0,3 25 129,-3-25-258,0 0 129,0 0-387,0 0-1032,24 0-3225,-24 0 0,0 0-516,8-14-387</inkml:trace>
  <inkml:trace contextRef="#ctx0" brushRef="#br0" timeOffset="146546.3819">22162 17439 3354,'0'0'4773,"0"0"-129,-19-13-387,19 13-2322,0 0-516,0 0-387,-22 0-129,22 0-387,0 0-129,-16 12 0,16-12-129,-11 26 0,4-7 0,4 0 0,-4 7 0,5 6-129,-3-5 0,5 8-129,0-4 129,0 4-129,0-3 129,7 2-129,3-7 129,1 1-129,3-7 129,3-1-129,1-7 129,1-3 0,2-4-129,6-6 0,1-4 0,-1-8 0,1-6 0,0-4 0,-2-1 0,4-6 0,-5 0 0,-6 0 0,-2-2 129,-5-1-129,-3 6 0,-5 0 129,-4-5-129,-2 6 0,-11 0 0,-4 2 0,-7 0 0,-4 3 0,-4 1 129,2 6-129,-5 6 0,2 3 0,2 4 0,3 1 0,6 12-129,3 4 0,6 4-258,13-21-903,-10 44-3225,2-27-258,8 8-387,0-25-645</inkml:trace>
  <inkml:trace contextRef="#ctx0" brushRef="#br0" timeOffset="148339.4844">22584 17044 903,'0'0'2967,"0"0"-129,0 0-258,0 0-129,0 0-258,0 0-258,0 0-258,0 0-129,0 0-516,0 0-129,0 0-258,0 0-129,7 0-129,-7 0 0,16-2-129,-16 2 0,31-4 0,-14-1-129,1 5 129,4 0-129,4 0 0,1 0 129,2 0-129,-3 2 0,1-2-129,-6 3 129,4 0-129,-7-3 129,-18 0-129,23 0 0,-23 0 129,0 0-129,14 0 129,-14 0-129,0 0 0,0 0 0,0 0 129,0 0-129,0 0 0,0 0 0,0 0 0,-9 19 0,9-19 0,-13 20 0,13-20 0,-10 32 0,8-11 0,0 5 0,2 5 0,0 4 0,0 2 0,0 8 0,4-2 0,2 1 0,1 3 0,-2-3 0,2-1 0,-1 2 0,-2 2-129,-2-6 129,0-1 0,0-4 0,-2-1-129,0-4 129,0-4-129,0-7 129,0-2 0,0-18 0,0 21 0,0-21 0,-6 19 0,6-19 129,0 0-129,0 0 0,-10 17 0,10-17 0,0 0 0,0 0 0,0 0-129,0 0 129,0 0 0,-15 2 0,15-2 0,0 0 0,0 0 0,0 0 0,0 0 0,0 0 0,0 0 0,0 0 0,0 0 0,0 17-129,0-17 129,0 0 129,0 0-258,0 0 129,0 0 0,0 0 0,0 0 0,0 0 0,6 18 0,-6-18 0,0 0 0,0 0 0,0 0 129,0 0-129,0 0 0,0 0 0,0 0 0,-10 10 129,10-10-129,0 0 129,0 0-129,-15 4 0,15-4 0,-20 0 0,20 0 0,-26-4 0,9 3 0,3 1 0,-4 0 0,0 0 0,-3 0 0,6 1 0,-3 8 129,2-3-129,16-6 0,-22 7 0,22-7 0,0 0-258,0 0-129,0 16-1677,0-16-2580,10-1-387,-10 1-129,18-12-645</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59.340"/>
    </inkml:context>
    <inkml:brush xml:id="br0">
      <inkml:brushProperty name="width" value="0.05292" units="cm"/>
      <inkml:brushProperty name="height" value="0.05292" units="cm"/>
      <inkml:brushProperty name="color" value="#002060"/>
    </inkml:brush>
  </inkml:definitions>
  <inkml:trace contextRef="#ctx0" brushRef="#br0">12718 9605 1548,'0'0'3354,"0"0"-258,0 0-645,0 0-129,0 0-516,0 0-387,0 0-129,0 0-387,0 0 0,0 0-258,-11 14-258,4 3 0,0 3-258,-5 6 129,0-2 0,-2 5-129,-4-1-129,0 4 129,-1-1-258,0-3 258,0-3-129,0-2 0,3 0 0,1-6 0,2-1 0,2-4 0,11-12 0,-18 16 129,18-16-258,-11 12 258,11-12-129,0 0-129,0 0 129,0 0 0,-14 10 0,14-10-129,0 0-129,0 0-258,0 0-774,0 0-2580,0 0-387,0 0-516,0-7 258</inkml:trace>
  <inkml:trace contextRef="#ctx0" brushRef="#br0" timeOffset="589.0337">12417 9631 129,'0'0'2193,"0"0"-258,0 0-516,0 0 129,0 0-387,0 0 258,0 0-258,6 0 0,-6 0 0,0 0 0,2-15 0,-2 15-129,0 0-387,0 0 129,0 0-129,15 0 0,-15 0-129,11 14 0,-11-14 0,22 28 0,-7-12 129,6 7-258,-1-1 0,7 4 0,-4-1-129,5 3 0,-3-3 0,0 4-129,-4-5 0,1 1-129,-2-2 129,-1-4-129,-1-1 0,-1-3 0,0-2 258,-3-2-258,3-5 0,-3 2 0,-3-5 0,-11-3 0,19 5 0,-19-5-258,11 0-129,-11 0-387,0 0-2064,0 0-1677,0 0-129,10-11-645,-10 11 258</inkml:trace>
  <inkml:trace contextRef="#ctx0" brushRef="#br0" timeOffset="1386.0792">13001 9710 129,'0'0'4128,"0"0"258,0 0-774,0 0-1032,0 0-258,12 7-774,-12-7-516,20 0-129,-20 0-258,27 0 0,-10 0-258,3 0 0,0-1-129,1-1-129,-1-1 0,-2 2 0,1-3-129,-4 1 129,0 2-258,-15 1 0,20 0-387,-20 0-516,14 0-1419,-14 0-2064,0 0 0,0 12-645,0-12 387</inkml:trace>
  <inkml:trace contextRef="#ctx0" brushRef="#br0" timeOffset="2000.1143">13044 9869 3225,'1'11'3225,"-1"-11"-516,0 0-516,0 0-258,0 0-387,0 0 129,0 0-387,0 0-129,0 0-129,0 0-258,15 4 0,-2-1 0,-13-3-258,27 0 0,-11 0-258,4 0 0,-4 0 0,4 0-129,-2 0 0,2 0-129,-3 0 258,-2 0-258,-1-3 0,-14 3 0,22 0-516,-22 0-129,15 8-1419,-15-8-2322,0 0-387,0 0-129,0 0-258</inkml:trace>
  <inkml:trace contextRef="#ctx0" brushRef="#br0" timeOffset="2880.1647">13584 9554 1,'0'0'3611,"0"0"1,0 0-774,-1-11-516,1 11-387,0 0-258,0 0-258,0 0-258,0 0-258,0 0-258,0 0-129,0 0 0,0 0-129,0 0 129,-6 9-258,6-9 0,-2 18 0,0-3 0,2 3 0,-1 2-129,-1 7 129,1 3-129,-1 6 0,-1 0 0,2 1-129,-1 0 129,1-2-129,0-2 0,-1-2 129,2-6-129,0-4 258,0-2-258,0-3 0,0 2 0,0-7 0,0-11 129,3 13-129,-3-13 0,0 0 0,0 0 129,0 0-129,0 0-129,10-7-645,-10 7-2838,0 0-1032,13-16-129,-13 16-516</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9:48.012"/>
    </inkml:context>
    <inkml:brush xml:id="br0">
      <inkml:brushProperty name="width" value="0.05292" units="cm"/>
      <inkml:brushProperty name="height" value="0.05292" units="cm"/>
      <inkml:brushProperty name="color" value="#FF0000"/>
    </inkml:brush>
  </inkml:definitions>
  <inkml:trace contextRef="#ctx0" brushRef="#br0">11839 9665 774,'0'0'2709,"0"0"129,-5 9-516,5-9-258,0 0-516,-17 6 0,17-6-516,-14 5 0,14-5-258,-14 4-129,14-4-129,-18 5-129,18-5 129,-21 3-258,21-3 0,-21 0 0,11 0 0,-3 0-129,2 0 129,-1 0-129,1 0 129,0 0-129,11 0 0,-20 0 0,20 0 0,-16 5 0,16-5 129,0 0-258,-9 9 129,9-9-129,0 0 129,-5 17-129,5-17 0,0 19 0,0-6 0,0 5 0,0 3 258,1 2-258,3 2 0,-2 1 0,0 3 0,-2 5 0,0-2 0,0-1 0,0 2 129,0-4-129,0-1 0,-1-2 0,-1-2 0,2-8 129,0 0-258,0-3 129,0-13 0,0 19 0,0-19 0,2 14 0,-2-14 0,0 0 0,19 10 129,-19-10-129,17 2 0,-2-2 0,-1 0 129,1 0-129,1 0 129,2 0-129,-1 0 0,-1 0 129,0 1-129,-2 0 0,0 3 0,-3-3 0,0-1-129,0 3-258,-11-3-1032,17 0-2709,-17 0-516,13-10-258,-13 10-129</inkml:trace>
  <inkml:trace contextRef="#ctx0" brushRef="#br0" timeOffset="616.0353">11996 9782 1,'0'0'3869,"0"0"-515,0 0-516,0 0-516,0 0-387,0 0-387,0 0-129,0 0-516,0 17 0,-1-6-387,1 6-129,0 0 0,0 6 0,0-4-129,0 5-129,0 2 0,0 0-129,-2-3 129,2-1-129,-1-5 0,1-1 0,-2-3 0,2-2 0,0-11 0,0 0 0,0 0-129,0 0 0,0 0-387,0-7-516,0 7-1161,13-5-2322,-13 5 0,9-12-516</inkml:trace>
  <inkml:trace contextRef="#ctx0" brushRef="#br0" timeOffset="905.0518">12161 10090 1548,'11'9'3741,"-11"-9"0,4 11-1419,-4-11-129,5 12-516,0-2-645,-5-10-129,0 17-258,0-17-258,0 22 0,0-22-258,-4 22 0,2-10-129,2-12-129,-8 22-129,8-22-645,-4 20-1419,4-20-1806,-3 13-258,3-13 0</inkml:trace>
  <inkml:trace contextRef="#ctx0" brushRef="#br0" timeOffset="1459.0835">12389 9769 1806,'0'0'3483,"0"0"-258,0 0-516,0 0-516,0 7-387,0 7-516,0-3-387,0 11-129,0-2-129,0 5-258,0 0-129,0 4-129,0 0 0,0 0-129,0-3 129,0-4-129,0-2 0,0-3-129,0-1-129,0-16-516,0 18-774,0-18-2709,0 0-258,0 0-258</inkml:trace>
  <inkml:trace contextRef="#ctx0" brushRef="#br0" timeOffset="2532.1448">12540 9711 258,'0'0'4386,"0"0"0,0 0-1032,0 0-645,0-7-774,0 7-387,0 0-516,12-3-129,-12 3-387,12-2 0,-12 2 0,17 0-129,-17 0-129,19-5-129,-7 5 129,-2 0-129,2 0-129,-1 0 129,-11 0-129,20 0 129,-20 0-258,15 9 258,-15-9-129,14 8 0,-14-8 0,0 0 0,11 13 0,-11-13 0,0 0 129,4 12-129,-4-12 0,0 11 0,0-11 129,0 10-129,0-10 0,0 15-129,0-15 129,0 17 0,0-7 0,0 1 0,0 2 0,0 3 0,-1 1 0,1 1 0,0 1 0,0 1 0,0 3 0,0 2 0,0-1 0,0 2-129,1-1 258,2 0-258,-1 0 129,-1 0 0,0-4 0,1-1 0,-1-3 129,-1-1-258,0-3 129,0-1 0,0-12 0,-3 15 0,3-15-129,-10 9 129,10-9 0,-17 5 0,17-5 0,-20 0 0,9 0 0,0 0 129,0 0-129,0 0 129,11 0-129,-18-2 0,18 2 0,-14-2 0,14 2 129,0 0-258,0 0 129,0 0-129,0 0-1032,0 0-3354,0 0-129,0 0-387,11 2-387</inkml:trace>
  <inkml:trace contextRef="#ctx0" brushRef="#br0" timeOffset="17043.9749">13920 11575 1,'0'0'1934,"0"0"259,0 0-258,0 0 129,0 0-387,0 0-258,0 0-258,0 0 0,0 0 0,-2-12-258,2 12 129,0 0-387,0 0 0,0 0 129,0 0-258,0 0-129,0 0 0,-13-2 0,13 2-258,0 0 129,-13 0 0,13 0-129,-13 0 129,13 0-129,-15 2 0,15-2-129,-15 1 258,15-1-258,-17 3 0,17-3 0,-17 2 0,17-2 0,-14 4-258,14-4 258,-12 4 0,12-4 0,0 0 258,-13 5-258,13-5 0,0 0 0,0 0 0,0 0 0,-10 11 129,10-11-129,0 0 0,-4 15 0,4-15 129,0 20-129,0-5 129,0-2-129,0 4 0,0 3 0,0 2 129,1 0-258,0 2 129,1 1 0,0 3 0,-1 1 0,0-3 0,0-1-129,0 0 129,-1-4 129,2-2-129,-2-5-129,0 3 129,0-17 0,2 18 0,-2-18 0,2 10 0,-2-10 0,0 0 0,0 0 0,0 0 0,14 4 0,-14-4 0,0 0 0,17 0 0,-17 0 0,18-5 129,-7 2-129,1 2 0,0 1 0,-2-1 129,3 1-129,-2 0-129,-11 0 129,18 0 129,-18 0-258,13 2 129,-13-2-258,0 0-387,18 8-645,-18-8-2838,0 0-387,0 0-129,0 0-258</inkml:trace>
  <inkml:trace contextRef="#ctx0" brushRef="#br0" timeOffset="19228.0998">14169 11639 1161,'0'0'3999,"0"0"-258,0 0-645,0 0-774,0 0-387,0 8-258,0-8-387,-1 17-258,1-17-258,0 29-129,-1-14-129,1 9-129,0-6-129,0 4-129,0-1 0,0 0 0,0-2-129,0 1 129,0-5-129,0-1 0,0-2-129,0-12 129,-2 17-129,2-17-129,0 0-516,0 0-774,0 0-1935,9 0-1161,-9 0-129,10-10-129</inkml:trace>
  <inkml:trace contextRef="#ctx0" brushRef="#br0" timeOffset="19493.1149">14259 11865 1161,'13'13'4128,"-1"3"129,-5-1-1290,-7-15-387,13 23-774,-13-23-645,7 24-129,-7-24-387,2 23-129,-2-11-258,0-12 0,0 17-129,0-17-258,-1 14-129,1-14-387,-3 12-645,3-12-2451,0 0-387,-13 7-645,13-7 258</inkml:trace>
  <inkml:trace contextRef="#ctx0" brushRef="#br0" timeOffset="19964.1419">14492 11667 1548,'0'0'3741,"0"0"516,0 0-1806,0 0-387,0 0-258,0 0-387,0 0-258,0 0-387,0 0 0,7 8-258,-4 3 0,-3-11-129,3 29 129,-3-15-258,0 4-129,0 3 129,0 0-258,0-1 129,0 2 0,-3-2-129,3 1 0,0-3 0,0-2 0,0-4-258,0-12-129,0 21-645,0-21-1548,0 0-1806,0 0-387,0 0 0,11-11 130</inkml:trace>
  <inkml:trace contextRef="#ctx0" brushRef="#br0" timeOffset="20852.1927">14636 11565 129,'0'0'4257,"0"0"387,0 0-258,0 0-1806,1-13-387,-1 13-516,0 0-516,14 1-129,-14-1-387,14 2-129,-14-2-129,17 0 0,-17 0-129,22 3 129,-10-3-258,4 0 0,-3 2 0,3-2 0,-1 1 0,2 1-129,-3-1 129,0 0 0,-2 1-129,-1 0 0,-11-2 0,14 0 0,-14 0 129,0 0-129,0 0 0,8 13-129,-8-13 258,0 0-129,-1 21 0,-3-9 0,0 1 0,0 3 129,0 2-129,-1-1 0,1 1 0,2 4 0,-2-2 0,3 2 0,0 0 0,1 0 0,0 3-129,0 2 129,0-3 0,0 1 0,0 2-129,0 0 129,1-2 0,-1 0 0,0-4-129,0-1 129,0 0 0,0-8 0,0-12-129,-5 17 129,5-17 0,-14 8 0,14-8 0,-20 2 129,6-2-129,2 0 0,0 0 129,-1 0-129,2 0 0,11 0 0,-16-3 0,16 3 0,0 0-129,0 0-129,0 0-774,-1-20-2322,1 20-1161,6-4-387,-6 4-387,0 0 0</inkml:trace>
  <inkml:trace contextRef="#ctx0" brushRef="#br0" timeOffset="26607.5219">14005 16456 774,'0'0'2709,"0"0"-516,0 0 129,0 0-774,0 0 0,0 0-387,0-8-129,0 8 0,0 0-129,0 0-129,0 0 0,0 0-129,-16-3-129,16 3 258,0 0-387,-14-1 0,14 1-129,-11 0 0,11 0-129,-14 0 129,14 0-129,-19-1-129,7 1 129,1 0 0,-1 0 0,0 1 0,-1 0-129,2 3 129,0-1 0,11-3-129,-17 8 129,17-8-129,0 0 129,-10 14-129,10-14 129,0 12-129,0-12 258,1 16-258,3-4 129,2 1-129,0 4 0,2 3 0,-2 2 0,1 4 0,-1 6 0,-1-1 0,-1 1 0,0-1-129,0 5-129,-3 1 129,0-8 0,-1 0 129,2-1-129,-2-6 0,1 2 0,1-4 129,-1-10 0,1 2-129,-2-12 129,7 17 0,-7-17 0,0 0 0,15 12 0,-15-12 0,13 5 129,-13-5-129,17 4 129,-17-4 0,19 2-129,-8-2 129,2 0 0,1 0 0,-3 0-129,2 3 258,-4-3-258,3 0 0,-12 0 0,18 0 0,-18 0-387,14-8-258,-2 8-1290,-12 0-2580,13-13-129,-13 13-387,10-20 259</inkml:trace>
  <inkml:trace contextRef="#ctx0" brushRef="#br0" timeOffset="27139.5523">14255 16526 1032,'0'0'3096,"0"0"0,0 0-774,0-18 0,0 18-387,0 0-387,0 0 0,0 0-387,0 0 129,0 0-516,-2 12 0,-1 0-129,3 10 0,0-5-258,0 7-129,0 0 0,0 1-129,0 3 0,0 1 0,0-5-129,1-4 0,-1 0 0,1-4 0,0-6 0,-1-10 0,3 15-258,-3-15-129,0 0-516,0 0-903,0 0-2580,0 0-258,14-3-645,-14 3 387</inkml:trace>
  <inkml:trace contextRef="#ctx0" brushRef="#br0" timeOffset="27439.5695">14374 16808 1806,'11'12'2451,"-11"-12"-774,16 0-129,-16 0-516,0 0 258,11-4-129,-11 4 129,0 0-129,11 2 0,-11-2-258,0 13-129,0-13 0,0 21-258,-2-8-129,-1 5-129,-1-3 129,2 2-258,1-2-129,-2-1-129,3 0-516,0-14-516,0 12-2322,0-12-645,0 0-387,0 0 0</inkml:trace>
  <inkml:trace contextRef="#ctx0" brushRef="#br0" timeOffset="27935.5978">14583 16504 2967,'0'0'4257,"0"0"-1032,0 0-387,0 0-774,0 0-258,0 0-258,0 0-516,0 0-129,4 11-258,0 4-258,-4 4 129,2 6-258,-1-1-129,1 5 0,-2 2 0,1 1 0,2-3 0,-2 1-129,-1-5 0,2-3 0,-2 1 0,1-11 0,2 0-516,-3-12-645,0 0-3096,0 0-387,10-1-258,-7-13-258</inkml:trace>
  <inkml:trace contextRef="#ctx0" brushRef="#br0" timeOffset="28875.6516">14757 16404 1161,'-7'12'4128,"7"-12"774,0 0-645,0 0-1806,0 0-645,0 0-516,0 0-387,0 0-258,0 0 129,10 3-387,2-2 0,-12-1-129,24 0 0,-14-1 0,4 1-129,-3 0 0,2 0 0,-2 0-129,0 1 129,-11-1-129,19 7 0,-19-7 258,13 1-258,-13-1 0,11 5 129,-11-5-129,0 0 129,0 0-129,13 10 129,-13-10-129,0 0 0,4 10 0,-4-10 129,1 14-129,-1-14 0,0 12 0,0-12 0,0 20 0,0-6 0,0 0 0,0 1 0,0 5-129,0 2 258,0-5-129,0 6 0,0 2-129,0 0 129,0 0 0,0 0 0,1 0 0,4 3 0,-3 6 0,2-8 0,2 1 0,-3-1 129,1-1-258,-1 1 129,-1-6 0,1-3 0,-3-1 0,0-1 0,0-15 0,0 16 0,0-16 129,-12 6-129,12-6 0,-20 0 0,8 0 0,0 0 0,0 0 0,1 0 0,0 0 0,11 0-129,-12 5-258,12-5-387,0 0-1032,0 0-2967,10 12-129,-10-12-129,17 0-516</inkml:trace>
  <inkml:trace contextRef="#ctx0" brushRef="#br0" timeOffset="32391.8527">8345 12869 1548,'0'0'2322,"0"7"129,0-7 129,0 0-645,0 0 0,0 0-387,0 0-129,-8 2-129,8-2-387,0 0 129,0 0-387,-14 3-129,14-3 0,-12 0-129,12 0 0,-11 0-129,11 0 0,-16 0 0,16 0-129,-16 0 0,16 0 0,-19 1 0,19-1 0,-16 2 0,16-2 129,-13 2-129,13-2 0,0 0-129,-12 12 129,12-12 0,0 0 0,-3 19-129,3-8 129,0 1-129,0 5 129,1-1-129,2 3 0,0 1 0,0 3 0,1 2 0,-2 2-129,-1 2 129,2 0-129,0 0 0,-2 1 129,-1-1-129,0-1 129,1-2-129,-1-2 129,0 0-129,0 0 0,0-3 129,-2-2-129,0 0 0,1-3 129,-2-3-129,3-1 129,0-12 0,0 17 0,0-17 0,11 12 0,-11-12 0,13 5 129,-13-5-129,20 3 0,-9-1 0,2-2 129,-1 0-129,1 0 0,2 0 0,-2-2 0,2 2 129,-2-3-129,-1 3 0,-2-2 0,-10 2 0,18 0 0,-18 0 0,11 0 0,-11 0 0,0 0 0,6 12 0,-6-12 0,0 0 0,0 0-258,5 13-645,-5-13-2064,0 0-1032,0 0-387,0 0-387,11-11 0</inkml:trace>
  <inkml:trace contextRef="#ctx0" brushRef="#br0" timeOffset="35552.0335">8591 13004 1032,'-11'0'3096,"11"0"-387,0 0-129,0 0-516,0 0 0,0 0-387,0 0-258,0 0-387,14 1 129,-14-1-387,15-1 0,-15 1-258,21-7 0,-21 7 0,24-5-258,-24 5 0,20-4 0,-7 4-129,-1 2 0,-12-2 0,19 14 0,-19-14-129,18 19 0,-12-6 0,0 3 0,-4 0 129,-1 3-258,-1-2 129,0 0-129,-4-1 129,-4 0-129,0-3 129,-1 0-129,9-13 129,-21 14 0,21-14 0,-20 7 0,20-7 129,-15 1-129,15-1 0,0 0 0,0 0 0,-9-10 129,9 10-129,9-15 0,-9 15 0,19-9 0,-7 7 0,1-4 0,1 6 0,-1 0 0,1 3 0,-3 9 129,0-3-129,-1 2 0,-3 3 0,-1 3 0,-2-2 0,-2 1 0,-2-1 0,0-3 0,-2-1 0,2-11 0,-12 15 129,12-15-129,-19 15 0,19-15 0,-19 5 0,19-5 129,-20 4-129,20-4 0,-15 0 0,15 0 0,0 0 0,0 0 0,0 0-258,0-7-258,0 7-645,7-4-1161,-7 4-1806,19-1-258,-7 1-516,-1-2 258</inkml:trace>
  <inkml:trace contextRef="#ctx0" brushRef="#br0" timeOffset="35813.0484">8984 13283 2322,'17'0'4386,"-17"0"-129,11 14 129,-8-2-1806,-3-12-903,7 26-516,-7-11-387,2 4-129,-2-1-258,0-1-129,0 0-129,0-4-129,0 0-258,0-13-516,0 15-1677,0-15-1677,0 0-258,0 0-516,-3-15 387</inkml:trace>
  <inkml:trace contextRef="#ctx0" brushRef="#br0" timeOffset="36724.1005">9186 12989 1548,'-6'0'3741,"6"0"387,0 0-129,-10-12-1419,10 12-387,0-12-516,0 12-387,4-14-129,-4 14-258,15-12-129,-2 7-129,-13 5-258,20-7-129,-7 5 0,1 2-258,2 0 129,-2 2-129,3 5 0,-4 1 0,2 4 0,-4 2 0,-3 0 0,-5 2-129,-1 5 0,-2-1 0,-3-1 0,-6-5 0,-1 1 129,-3 2-129,0-3 0,2-2 129,0-1 0,11-11 129,-17 17-129,17-17 0,-11 12 0,11-12 0,0 0 129,0 0-129,0 0 129,12 0-129,0-1 0,0-2 0,5 3 129,-1 0-129,2 1 0,2 6 0,-4-2 0,-2 4 0,0 4 0,-3-1 0,-4 3-129,-2 1 129,-3 1 0,-2-1 0,0 2-129,-2-2 129,-5-3 0,-4 1 0,1-4 0,-3-1 0,-5-1 0,2-1 129,-2-4-129,2-2 129,-2 0-129,6 1 0,1-2 129,11 0-129,-11 0 0,11 0-258,0 0-129,0-15-1032,8 10-2838,-8 5-387,14-16 0,-14 16-516</inkml:trace>
  <inkml:trace contextRef="#ctx0" brushRef="#br0" timeOffset="37623.1519">9492 12789 3483,'0'15'4515,"0"-15"-258,0 0 129,0 0-2322,0 0-387,0 0-387,0 0-129,7 7-516,-7-7 0,16 2-129,-5 1-258,-11-3 0,20 5-129,-10-5 0,2 2 0,1 0 0,1 1-129,-3-1 129,0 1-129,0-2 129,1 1-129,-12-2 0,17 9 0,-17-9 0,13 3 0,-13-3 0,11 6 0,-11-6 0,0 0 0,8 12 129,-8-12-129,0 0 0,2 16 0,-2-16 0,0 16 0,0-16 0,0 19 0,0-7 0,-1 3 0,-1 1 0,2 1 0,0 3 0,0 0 0,0 3 0,0 2 0,0-1 0,0 5-129,0 0 129,1 0-129,2 3 129,0 1 0,-1 0 0,2-1 0,0 1-129,-1-3 258,0 0-258,2-3 258,-3-6-258,1-4 129,-3-2 0,0-15 0,-2 14 0,2-14 129,0 0-129,-18 3 0,18-3 0,-21 0 0,9 0 0,1 0 0,0 2 0,11-2 0,-18 5 0,18-5 0,-13 2 0,13-2-258,0 0-387,0 0-1419,0 0-2322,0 0-258,7-5-258,-7 5-516</inkml:trace>
</inkml:ink>
</file>

<file path=ppt/ink/ink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0:36.625"/>
    </inkml:context>
    <inkml:brush xml:id="br0">
      <inkml:brushProperty name="width" value="0.05292" units="cm"/>
      <inkml:brushProperty name="height" value="0.05292" units="cm"/>
      <inkml:brushProperty name="color" value="#FF0000"/>
    </inkml:brush>
  </inkml:definitions>
  <inkml:trace contextRef="#ctx0" brushRef="#br0">14081 12155 1548,'89'-63'2580,"-28"22"-387,8-2-387,7-6-774,10 1-645,7-6-2322,7 9-1032,-6-13-129</inkml:trace>
  <inkml:trace contextRef="#ctx0" brushRef="#br0" timeOffset="2372.1356">15471 11501 1,'0'0'2708,"0"0"-128,0 0-387,0 0-387,-8 0-258,8 0-258,0 0 0,-13 0-258,13 0-129,-13 0-129,13 0-129,-17 3-258,6-3 0,11 0-129,-22 7 0,22-7-129,-20 6 258,20-6-258,-19 6 0,19-6 129,-13 5-129,13-5 0,0 0 0,0 0 0,-11 12 0,11-12 0,0 13 0,0-13-129,0 23 129,1-7-129,2-2 129,3 7-129,-2 2 129,0 2-129,0 0 0,-1 4 129,1-4-129,-1 6 0,0-2 0,-2 0 0,-1-4-129,0 1 129,3-2-129,-3-3 129,0-1-129,0-6 0,0 1 0,0-15 129,0 22-129,0-22 0,0 0 129,9 12 0,-9-12 0,11 3 129,-11-3-129,18 0 129,-7-3 0,0 3-129,1-1 129,0 1 0,-1 0-129,1 0 129,-2 0-129,-10 0 0,21 8 0,-21-8-258,20 8-516,-20-8-2451,10 0-774,-10 0-129,13 0-387</inkml:trace>
  <inkml:trace contextRef="#ctx0" brushRef="#br0" timeOffset="2936.1679">15708 11626 1419,'-7'-4'2580,"7"4"-516,0 0-387,0 0-387,0-13-258,0 13 0,1-12-129,-1 12 0,3-11 129,-3 11-129,0 0 129,0 0 0,0 0-258,0 0 0,0 0-129,0 0-129,0 0 0,7 15-129,-7-1 0,5 6-129,-5 1 0,1 3 0,-1 1 0,0 0-129,0-4-129,0 4 129,-1-7-129,0-2 0,-1 0 0,0-6 0,2-10 0,0 13-129,0-13-387,0 0-516,6 4-2451,-6-4-645,0 0-387,13-4-258</inkml:trace>
  <inkml:trace contextRef="#ctx0" brushRef="#br0" timeOffset="3200.183">15857 11853 1935,'10'12'3999,"-5"2"387,-5-14-516,0 14-1806,3 0-516,-3-14-516,0 21-516,0-21-258,-3 20 0,3-20-129,-4 21-129,2-9-129,2-12-258,-4 27-516,4-27-1677,-5 11-1419,5-11-258,-1 14-129</inkml:trace>
  <inkml:trace contextRef="#ctx0" brushRef="#br0" timeOffset="4271.2442">16063 11601 258,'0'-12'3999,"0"12"129,0 0-129,10-8-1548,-10 8-387,0 0-516,13-8-645,-13 8-129,17 0-258,-17 0-129,18 0 0,-7 3-387,-11-3 258,20 8-258,-20-8 258,18 10-258,-11 1 0,-7-11 129,14 21-129,-11-8 129,-3 0-129,0 2 129,0-3-129,0-1 0,0-11 0,-10 20-129,10-20 129,-19 12 0,8-4-129,0-3 129,-1 3-129,0-4 129,12-4 0,-19 7 0,19-7 0,-12 5 0,12-5 0,0 0 129,0 0 0,0 0 0,10 0 0,1 0 0,1 0 0,3 0 0,0 0 0,0 0-129,1 3 129,-1 3-129,-2 2 0,-1 2 0,-1 2 129,-2 2-129,-3 0-129,-2 3 129,-4-2 0,0-1 0,0 1 0,-8-1 0,-1 0 0,-2-3 0,-1-2 0,-2-1 0,-4-4 0,3 1 0,-1-1 129,0-1-129,1-3 129,2 0 0,1 0 0,12 0 129,-16-3-129,16 3-129,0 0 129,-11-9-129,11 9 0,0 0-129,0 0-129,3-12-516,7 12-2838,-10 0-645,13 0-516,-13 0-258</inkml:trace>
  <inkml:trace contextRef="#ctx0" brushRef="#br0" timeOffset="5407.3092">16394 11489 2967,'0'0'4257,"0"0"-258,0 0-1032,0 0-645,6 3-774,-6-3-258,14-1-516,-14 1-129,21-6-258,-21 6-129,23-6 0,-11 5 0,0-2-129,-1 2 0,0 1-129,-11 0 129,19 0-129,-19 0 129,15 0-129,-15 0 129,12 2-129,-12-2 129,0 0-129,10 2 0,-10-2 129,0 0 0,0 0-129,0 0 129,2 12 0,-2-12-129,0 0 129,-2 15 0,2-15-129,-3 18 129,3-18-258,-5 23 129,4-11 0,0 6 0,0 0 0,-1 2 0,2 1 0,0 1 0,0 1 129,0 2-129,0 0 0,0-1 0,0 0 0,0 1 0,0 2 0,0 0 0,0-3-129,0 1 129,-3-4 0,3-4 0,-1-1 129,0-3-258,1-13 258,-5 16-258,5-16 258,0 0-129,0 0 0,-13 8 0,13-8 0,-14 0 0,14 0 129,-18 0-129,18 0 0,-22 3 0,11-1 129,0 1-129,0 0 0,11-3 0,-16 2 0,16-2-129,0 0-129,0 0-645,-12 5-3096,12-5-387,0 0-258,7 0-516</inkml:trace>
  <inkml:trace contextRef="#ctx0" brushRef="#br0" timeOffset="30006.7162">11866 3950 645,'0'0'1677,"0"0"0,0 0-129,0 0-129,0 0-129,-5-8-129,5 8-258,0 0 129,0 0-129,0 0 0,0 0-129,0 0-129,0 0 129,-14-4-258,14 4 129,0 0-258,0 0 129,-12 0-258,12 0 129,0 0 0,-14 0 0,14 0-129,-15 3 0,15-3-129,-16 0 129,6 0 0,10 0-129,-20 0 0,8 0 129,2 0-258,-2 0 129,-1 0 0,1 0 0,2 0-129,-2 0 129,12 0-129,-18 0 129,18 0-129,-15 5 129,15-5-129,0 0 0,-10 9 129,10-9-129,0 0 0,-2 12 129,2-12-129,0 12 129,0-12-129,0 17 0,0-3 0,0 0 258,0 3-258,0 1 129,0 4-258,0 2 258,0 0-129,0 4 0,0 3 0,0 2 0,-1 4-129,-1-2 129,1 4-258,-4-1 258,4-1 0,0-3 0,1-4 0,0-4 0,0-2 0,0-6 0,0-2 0,2-4 0,-2-12 0,8 17-129,-8-17 129,7 12 0,-7-12 0,0 0 0,12 7 0,-12-7 0,12 0 0,-12 0 0,14 0 0,-14 0 0,20-3 0,-8 3 0,-1 0 0,1 0 0,1 0 129,0 0-129,-1 0 0,-1 3 0,0-3 0,-11 0 0,17 2 0,-17-2 0,12 3 0,-12-3 0,0 0 0,12 0 0,-12 0 0,0 0 258,0 0-258,0 0 0,13 5-387,-13-5-129,13 3-2967,-13-3-903,0 0 129,0 0-1032</inkml:trace>
  <inkml:trace contextRef="#ctx0" brushRef="#br0" timeOffset="31306.7906">12111 4078 774,'0'0'3483,"0"0"258,0 0-774,0 0-645,-1-16-258,1 16-516,0 0-258,0 0-258,-4-12-387,4 12-129,0 0 0,0 9-258,0-9 0,-1 23 0,1-5 0,-1 6-129,1 3-129,0 5 129,-1 3-129,1-1 0,0 0 0,0-2 0,0-1 0,0-5 0,0-3 0,0-9 0,0-2 0,0-12 0,1 12 0,-1-12 0,0 0-129,0 0 129,0 0-129,0 0-516,0 0-387,0 0-1935,16-4-1161,-16 4-387,14-15 0</inkml:trace>
  <inkml:trace contextRef="#ctx0" brushRef="#br0" timeOffset="31562.8052">12304 4371 516,'13'13'4128,"-13"-13"129,7 19-258,2-1-1548,-9-18-516,1 30-645,-1-15-645,0 2-258,0-2-258,-3 1 0,1-2-129,1-1 0,1-13-129,-4 14-258,4-2-1806,0-12-1806,0 0 0,0 0-516,0 0 129</inkml:trace>
  <inkml:trace contextRef="#ctx0" brushRef="#br0" timeOffset="32018.8313">12588 4062 774,'12'0'2709,"-12"0"-387,0 0-129,0 0-387,0 0-387,6-12 129,-6 12-258,0 0 0,0 0-129,0 0-258,7 9 129,-7-9-258,0 19 0,0-6-129,0 7-129,0 0-129,0 3 129,-1 3-387,-1 3 129,0 0-258,1 0 129,-1 0-129,1-2 0,-1 0 0,2-6 0,0-4-129,0-5 129,0 0-258,0-12-774,0 0-2838,12 0-387,-12 0-258,7-9-387</inkml:trace>
  <inkml:trace contextRef="#ctx0" brushRef="#br0" timeOffset="32975.8861">12760 3893 1806,'0'0'3999,"0"0"258,0 0-1161,0 0-645,0 0-645,0-11-645,7 11-129,-7 0-258,22-7 129,-11 0-516,5 7 387,-4-2-516,3 2 129,-3 0-129,1 1-258,-13-1 129,20 13-129,-20-13 0,18 12 0,-18-12 129,17 12-129,-17-12 129,13 13-129,-13-13 0,0 0 129,11 11-129,-11-11 0,0 0 0,4 10 0,-4-10 129,0 0-129,0 12 0,0-12 0,0 12 0,0-12 0,-2 15 0,2-15 0,-2 22 0,1-11 0,1 4 0,0 2 0,0 0-129,0 3 129,0 1-129,0 7 129,0 0 0,0 4-129,1 4 129,-1-2 0,3 1 0,-2 0 0,-1 0-129,0 0 129,2-4-129,-2-3 129,0-5-129,0-1 129,-3-1-129,-1-3 129,-2 0 0,0-3 0,-2-4 0,1 2 0,-1-2 0,1 0 0,7-11 129,-19 15-258,19-15 258,-18 7-129,18-7 0,-18 3-129,18-3 258,-15 0-129,15 0 0,0 0 129,0 0-258,0 0-258,0 0-774,0 0-3096,9-3 0,-9 3-645,14 0-129</inkml:trace>
  <inkml:trace contextRef="#ctx0" brushRef="#br0" timeOffset="34310.9623">13438 3995 1,'0'-11'3482,"0"11"517,0 0-516,0 0-1161,0 0-258,0 0-774,0 0-258,0 0 0,0 0-387,-1 11-129,1 3-129,0 2 0,0 5 0,0 1-129,3 5-129,-2 3 0,2 4 0,-2 0-129,0 2 258,0-2-516,2-1 258,-2-4 0,-1 1 0,1-4 0,0-7 0,1-2-129,0-2 129,0-2 0,-2-13-129,6 16 129,-6-16 0,0 0 0,13 10 0,-13-10 0,13 3 0,-13-3 0,12 0 0,-12 0 0,18 0 0,-18 0 129,21 0-129,-10 0 129,1 0 129,2 0-258,0 3 129,2-2-129,0 1 129,-1-2-129,0 2 129,-1 2-129,0-3 0,-1 1 0,-2 1 129,-11-3-129,20 0 0,-20 0 129,15 0-129,-15 0 0,0 0 129,14-4-129,-14 4 129,0 0-129,0 0 0,0 0 0,5-10 0,-5 10 0,0 0 129,0 0-129,0-15 0,0 15 0,0-11 0,0 11 0,0-13 0,0 13 0,1-16 0,-1 16 0,0-20 0,1 8 129,-1-1-129,0-4 0,0-2 129,0-5-129,0-1 0,0-4 129,0 0 0,-4-2-129,2-1 0,0-1 129,-2 3 0,1 0-129,2 4 129,-2 3 0,3 1 0,-1 3 0,1 1 0,-1 5 258,1 2-258,0 11 0,0-14 0,0 14 0,0 0-129,0 0 0,0 0 0,0 0 0,0 0 0,0 0 0,0 0 0,2 9-129,-2-9-387,12 15-2580,-12-15-1032,0 0-516,0 0-387,0 0-387</inkml:trace>
  <inkml:trace contextRef="#ctx0" brushRef="#br0" timeOffset="35511.031">14356 3834 1677,'0'0'3354,"0"0"-129,0 0-516,0 0-645,0 0 0,0 0-645,-6 14-258,6-14-129,-11 1-129,11-1-258,-13 6-129,13-6-129,-13 5 0,13-5 129,-18 6-258,7-2 0,11-4-258,-22 10 129,11-7 0,0-1 0,11-2-129,-19 4 258,19-4-129,-16 3 0,16-3 129,0 0-129,-10 4 0,10-4 129,0 0-129,-5 10 129,5-10-129,0 18 0,0-4 129,0-2-129,4 5-129,-2 3 0,3 2 0,-2 2 0,2 6 0,-1-2 0,-1 3 0,0 1 0,0 3 0,-1 0 0,-1 0 0,0-3-129,-1-2 129,0 2 0,0-6 0,0-2-129,0-4 129,0-4 0,0-3 0,0-1-129,0-12 129,0 16 0,0-16 0,0 0 0,9 12 0,-9-12 0,15 1 0,-15-1 0,20 0 0,-8-1 129,-1-2-129,2 0 0,3-1 129,-1 2-129,0 0 0,0 1 0,1-1-129,-2 2-129,0-4-387,4 6-1419,-7-5-2322,4 2-129,-15 1-387,18-16-258</inkml:trace>
  <inkml:trace contextRef="#ctx0" brushRef="#br0" timeOffset="36423.0832">14594 4000 1419,'2'-12'4128,"6"-1"-129,-8 13 258,0 0-1806,7-20-645,-7 20-516,12-8-645,-12 8-258,15-1 0,-3 1 0,-12 0-129,21 7 0,-21-7 129,20 14-258,-11-2 0,-1 1 0,-1 0-129,-4 2 0,-2-2 0,-1 0 129,0 0-129,0-13 0,-7 19 0,7-19 0,-16 16 0,16-16 0,-21 12 0,21-12 0,-19 8 0,19-8 0,-18 10 0,18-10 0,0 0 0,0 0 0,0 0 129,0 0 0,0 0 0,10 10 0,-1-10 0,6 3 0,-1-2-129,3 3 129,-1 0-129,2 3 0,-3-1 0,3 1 0,-2 0 0,-2 1 0,-1 6 0,-2 0 0,-4 0 0,-3 1 0,-2 2 0,-2 2 0,-2-1 0,-6-1 0,-2-4 0,-4 0 0,-1 1 0,-1-4 129,-3 2-129,2-4 129,-3-1 0,2-2-129,1-2 129,1-2 129,1-1-129,3 0 258,1-7-258,11 7 0,-11-9 0,11 9 0,0-12-129,0 12-129,11-8-258,-11 8-1032,29-12-2838,-15 6-258,8 2-129,-3-3-516</inkml:trace>
  <inkml:trace contextRef="#ctx0" brushRef="#br0" timeOffset="36699.0989">14979 4345 1,'16'17'3482,"-9"-5"517,0 0-258,0 5-1548,-7-17-258,8 27-516,-8-12-645,4 4 129,-4-3-387,0 2-129,-4-2-129,1-1 0,-2-1-258,0-2 0,2 3-1032,3-15-2967,-12 10 0,12-10-387,0 0-129</inkml:trace>
  <inkml:trace contextRef="#ctx0" brushRef="#br0" timeOffset="37555.148">15218 3991 2967,'0'0'4386,"0"0"-258,0-12 258,0 12-2064,7-17-258,6 12-645,-6-6-258,6 7-516,-13 4 0,24-7-129,-11 7-258,2 0 0,-1 7-258,1 4 0,-1-1 0,0 2 0,-1 0 0,-3 1 0,1 3 0,-5-4 0,-3 2 0,-1-1 0,-2 0-129,-4 2 129,-5 1-129,-4-3 129,0-1 0,-2 1-129,0-2 129,0-2 0,4 0-129,0-3 129,11-6 129,0 0-129,0 0 0,0 0 0,0 0 0,6 0 129,4-4-129,6 0 0,-2 4 129,2-1-129,-2 1 0,3 0 0,-4 7 129,-1 3-129,-1 6 0,-3-1-129,2 2 129,-5 1 0,-2 3 0,-1 0 0,-2 0 0,-2-2-129,-3-1 129,-5-2 0,-2 0 0,-2-2 129,-3-3-129,0-2 0,-1-1 129,0 0 0,2-4-129,2-1 129,1-1-129,1 0 129,12-2-258,-11 1 129,11-1-129,0 0-516,0 0-2580,0 0-1161,15 3-387,-15-3-258,21-4-258</inkml:trace>
  <inkml:trace contextRef="#ctx0" brushRef="#br0" timeOffset="38463.1998">15646 3841 1032,'12'-10'3741,"0"2"516,-12 8-516,14-2-2064,-14 2-129,14-10-129,-14 10-387,16-6-129,-16 6-129,18-3-129,-18 3-129,22 0 129,-22 0-258,23 0 129,-12 0-129,1 0-129,-1 3 0,0-1 0,-11-2 0,19 5 129,-19-5-258,14 5 0,-14-5-129,0 0 129,12 8 0,-12-8 0,0 0-129,0 0 129,3 14-129,-3-14 129,0 13-129,0-13 0,0 16 129,-2-4-129,0-3 129,1 7-129,-2 0 129,1-2-129,-1 6 129,1 0-129,1 4-129,0 1 258,0 6-258,-1-1 129,1 6 0,1 3 129,0 2-129,0 3 0,0 0 0,0 1 0,3 0 0,-1-1 0,0-4 0,1-4 0,-1-4 0,-1-7 0,2-4 0,-2-6 129,-1-15-129,0 13 0,0-13 0,0 0 0,-7 0 129,7 0-129,-17-5-129,7 3 129,10 2 0,-21-2 0,21 2 0,-19 0 0,19 0-129,-13 0 129,13 0-258,0 0-258,0 0-387,-7-14-1290,7 14-2193,2-15-387,-2 15-129,8-17-516</inkml:trace>
  <inkml:trace contextRef="#ctx0" brushRef="#br0" timeOffset="38915.2257">16310 4054 7482,'6'0'4902,"6"-9"-258,-12 9-258,20-10-2838,-20 10-258,22-12-387,-10 5-516,4 7 0,0-3-129,2 2-258,-1-1 129,-1 2-129,1 0-129,-4 0-129,2 2-387,-15-2-1419,19 0-2451,-19 0-129,0 0-387,0 0-387</inkml:trace>
  <inkml:trace contextRef="#ctx0" brushRef="#br0" timeOffset="39203.2423">16304 4224 5805,'0'11'5031,"0"-11"-387,18-4-129,-12-10-2580,15 14-387,-8-8-387,8 6-516,-2-3-258,0 5-129,-1 0-129,1 0 0,-2 0-129,-1 0 0,1 0-516,-6-2-903,3 2-2967,-14 0-258,18-7-387,-18 7-387</inkml:trace>
  <inkml:trace contextRef="#ctx0" brushRef="#br0" timeOffset="40410.3113">17344 3696 129,'0'0'3483,"0"0"516,0 0-903,0 0-516,0 0-129,0 0-516,-8 0-516,8 0-258,-13 5-258,13-5 0,-18 9-258,18-9-129,-24 13-129,10-5 0,-2-3-129,2 1 129,-1-2-129,0-1 0,2 1-129,2-1 129,-1 0-129,12-3 129,-17 6-129,17-6 0,-12 9 0,12-9-129,0 0 129,-7 17-129,7-17 0,0 23 129,2-7-129,2 2 0,1 2 129,2 4-129,-2 1 129,0 4-258,-1 0 258,2 0-258,-3 2 129,0-2 0,-1 0-129,0 2 258,-2-2-258,0-1 129,0 0 0,0-3 0,-3-1-129,-1-1 129,0-5 0,-1-4-129,3-2 129,2-12 0,-7 17-129,7-17 129,0 0 0,0 0 0,0 0 0,14 10 0,-3-10 0,2 0 0,3-2 0,0-1 0,4 1 0,-1-1 129,2-1-129,-2 1 0,-3 1-129,-2-1 0,-1 3-129,-13 0-387,20 0-774,-20 0-2838,0 0-516,6-21-129,-6 21-516</inkml:trace>
  <inkml:trace contextRef="#ctx0" brushRef="#br0" timeOffset="40898.3392">17519 3841 903,'8'-11'3870,"-8"11"516,10-16-774,-10 16-1032,0 0-516,15-8-387,-15 8-387,0 0-129,0 0-129,0 0-258,0 0-129,0 15 0,0-1-258,0 9 0,0-1 0,0 4-258,0 3 258,1 3-387,-1 0 258,1-3-258,-1-3 129,0-1-129,0-4 0,0-3 0,0-4 0,0-4 0,0-10 0,0 11 0,0-11-258,0 0-129,0 0-258,0 0-1290,11 1-2580,-11-1-258,14-2-387,-14 2-258</inkml:trace>
  <inkml:trace contextRef="#ctx0" brushRef="#br0" timeOffset="41175.3551">17782 4106 5547,'16'7'4902,"-5"5"0,-4 0-516,-7-12-2193,8 13-645,-8-13-645,5 28 0,-5-14-387,1 7-129,-1-1-129,0 0-129,0 1 0,0-3-129,-2-4 0,0 0 0,0-4-129,2-10-387,0 16-2580,0-16-1419,0 0-516,0-9-258,0 9-387</inkml:trace>
  <inkml:trace contextRef="#ctx0" brushRef="#br0" timeOffset="42146.4106">18194 3771 2322,'-9'-11'4902,"9"11"-258,0 0 129,0-14-1806,7 14-645,-7-7-774,11 7-387,-11 0-387,26-5-258,-12 3-129,6 2 0,-1 0-258,0 3 0,2 3 0,-2 0-258,-2 2 129,-3 3 129,-4 1-258,-3 2 129,-4 3 0,-3-1-129,0 2 258,-8-1-258,-4 1 258,-3-1-258,-3 0 258,-2-5-258,0-1 129,0 0 0,2-2 0,1-2 0,4 1-129,13-8 129,-12 4 129,12-4-129,6 0 0,7 0 0,4 0 0,4 0 129,0 0-129,4 0 0,-1 2-129,0 4 129,-4 4 0,0-1 0,-5 6-129,-2-1 129,-5 2 0,-2 2 0,-6-1 0,0 2 0,0-3 0,-5-1 0,-3-3 0,-5 2 0,-1-2 0,-2 0 0,-2-1 0,-2-1 0,-1 1 129,0 0-129,1-4 0,2 0 0,4-3 129,2-1-129,12-3 0,-14 0 0,14 0-129,0 0-129,6-3-387,-4-11-2064,10 10-1935,-4-7-387,6 4-258,-4-4-387</inkml:trace>
  <inkml:trace contextRef="#ctx0" brushRef="#br0" timeOffset="43270.4749">18658 3655 5289,'0'0'4773,"-3"12"-129,3-12-129,0 0-2838,0 0-129,0 0-645,0 0-258,6 0 0,-6 0-258,16 0 0,-16 0 0,24-3-129,-12 1-129,4-1 129,-1 2-129,-1 0 0,0-3 0,-3 3-129,2 1 0,-13 0 129,17 1-129,-17-1 0,17 5 0,-17-5 129,14 6-129,-14-6 129,13 10-129,-13-10 129,9 10-129,-9-10 0,5 17 129,-4-5-129,-1 0 0,0 2 129,0 0-129,0 1 129,0 5-129,-1-2 0,-2 1 129,1 4-129,0 0 129,0 1-129,0 2 0,2 1 0,-1-1 0,0 0 0,1 2 0,0-2 0,0 2 0,1-3 0,2 0 0,1 2 0,0 1 0,-1-1 0,2 0 0,-2-1 0,2-4-129,-3 2 129,-1-3 0,1-2 0,-2-6 0,0-1 0,0-12 0,-3 14 129,3-14-129,-11 11 129,11-11-129,-15 5 0,15-5 0,-19 4 129,8-2-129,-1 1 0,1-3 0,-2 0 0,0 0 0,1 0 0,0 0 0,12 0 0,-17-3 0,17 3 0,0 0 0,-10-14-129,10 14-258,1-17-774,15 13-3870,-10-8 129,8 8-516,-14 4-516</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1:59.097"/>
    </inkml:context>
    <inkml:brush xml:id="br0">
      <inkml:brushProperty name="width" value="0.05292" units="cm"/>
      <inkml:brushProperty name="height" value="0.05292" units="cm"/>
      <inkml:brushProperty name="color" value="#FF0000"/>
    </inkml:brush>
  </inkml:definitions>
  <inkml:trace contextRef="#ctx0" brushRef="#br0">14236 17181 1677,'29'-48'3354,"-3"10"-903,9-12-516,13-5-387,15-20-1032,19-5-3096,20-7-1161,3-13 387</inkml:trace>
  <inkml:trace contextRef="#ctx0" brushRef="#br0" timeOffset="3342.1912">15586 16356 1677,'0'0'2709,"0"0"-258,0 0-387,0 0-645,0 0 0,0 0-645,-6 5 129,6-5 0,-11 0-129,11 0-129,-11 0-129,11 0 0,-13 0-129,2 0-129,11 0 0,-16 0 0,16 0-129,-18-3-129,7 3 129,-2 0 258,3 0-387,10 0 258,-18 3-129,18-3-129,-14 5 129,14-5 129,0 0-129,-11 9-129,11-9 129,-3 12-129,3-12 0,0 0 129,0 17-129,0-17 0,0 22 0,0-8 0,0 3 0,0 3 0,0 1 0,-3 5-129,2-1 129,0 6-129,0-3 129,1 0 0,-1-3 0,1 4 0,-1-3 0,1-1-129,0-4 129,0 0 0,0 0 0,1-5 0,0 1 0,0-2 0,1-5 0,-2-10 0,3 21 0,-3-21 0,0 0 0,13 11-129,-13-11 129,11 3 129,-11-3-129,17 0 0,-7 0 129,-10 0-129,20-4-129,-20 4 258,20-5-129,-20 5 0,20-2-129,-20 2 129,18-7-129,-18 7-387,12-1-774,2 1-2322,-14 0-645,13-5 0,-13 5 0</inkml:trace>
  <inkml:trace contextRef="#ctx0" brushRef="#br0" timeOffset="3903.2233">15805 16462 129,'0'0'3096,"0"0"-774,0 0 258,0 0-516,0-17-258,0 17-387,0 0 0,0 0-129,0-12-129,0 12-387,0 0 0,0 0-258,0 0 0,0 0 0,0 10-129,0 0-129,0 4 0,0 5-129,0 3 0,0 1 0,-3 6-129,0-3 0,-1 3 0,0 0 0,-2-3-129,2-4 129,1-3 0,-1-2 0,2-7 0,2-10-129,-4 16 0,4-16 0,0 0-129,0 0-516,0 0-1677,0 0-1677,6 0-258,-6 0-129,0 0-128</inkml:trace>
  <inkml:trace contextRef="#ctx0" brushRef="#br0" timeOffset="4362.2495">16002 16713 645,'0'0'4128,"10"-5"129,-10 5 0,0 0-1935,0 0-516,12-4-516,-12 4-516,0 0-258,0 12 0,3 5-129,-3-6-258,0 3 0,0 5-129,0-5 129,-2 3-129,-1 1 0,-1-4-129,-1-2-129,3 4-516,-8-12-1290,10-4-2064,0 0-258,0 0-387,-7-6 129</inkml:trace>
  <inkml:trace contextRef="#ctx0" brushRef="#br0" timeOffset="5338.3053">16290 16383 3225,'0'0'3741,"0"0"-903,-11 0-516,11 0-258,0 0-387,0 0-387,-2-10-258,2 10-129,0 0-387,9-6-129,-9 6-129,17-4 0,-6 4-129,2-1 0,1 0 0,-1 1 0,3 0 129,-2 4-258,0-2 129,-3 6-129,-11-8 129,16 16-129,-16-16 0,6 20-129,-6-8 129,0 2-129,-3-2 129,-5 1 0,-1 2 0,-2-1 0,-3 1 0,-1-2 0,0-4 0,3 1 0,-3 0 0,15-10 129,-19 13-129,19-13 258,0 0 0,0 0-129,0 0 129,0 0-129,0 0 0,12 0 0,2-4 0,-1 3-129,2 1 0,1 0 0,-1 3 0,-2 2 0,-3 1 0,2 2 0,-4 6 0,-2-3 0,-6-11 0,11 26 0,-8-11-129,-2 6 258,-1-6-258,0 0 129,-2-2 0,-5 2-129,-1-2 129,-3-5 0,-2-3 0,0 1 0,-3 0 0,0-2 0,-3 0 0,5-4 0,-2 0 129,4 0-129,0 0 0,12 0 0,-13 0 0,13 0 0,0 0 0,-4-12-258,4 12-258,0 0-1935,9-12-1806,-9 12-129,16-14-645,-16 14 258</inkml:trace>
  <inkml:trace contextRef="#ctx0" brushRef="#br0" timeOffset="6570.3758">16664 16339 1806,'0'0'3999,"0"0"0,-4 11-1290,4-11-516,0 0-129,0 0-903,0 0 0,0 0-516,8-1 0,-8 1-258,0 0 0,14-5 0,-14 5 0,17-3-258,-17 3 0,16 0-129,-16 0 0,20-3 0,-20 3 0,19 0 0,-19 0 0,16 0 0,-16 0 0,13 3 0,-13-3 129,0 0-258,0 0 258,12 8-129,-12-8 0,0 0 129,0 0-129,0 12 129,0-12 0,0 0 0,-1 14-129,1-14 129,-3 12-258,3-12 258,-4 20-129,4-8 0,-2 0-129,2 2 129,0 3 0,-2 0 0,2 2 0,-1 3 0,1 2 0,0 1 0,-1-2 0,1 5-129,0-2 258,0 0-258,0-2 129,0-1 0,0-2 0,0-3 0,0-2 0,0-4 0,0-12 0,0 18 0,0-18 0,0 0 0,-1 11 0,1-11 0,0 0 0,-12 8 0,12-8 0,-16 0 129,16 0-129,-19 7 129,19-7 0,-21 7-129,21-7 129,-20 3-129,20-3 0,-12 7 0,12-7-258,0 0-258,-11 1-2193,11-1-1677,0 0-129,6 0-645,-6 0 258</inkml:trace>
  <inkml:trace contextRef="#ctx0" brushRef="#br0" timeOffset="11162.6385">8840 13815 516,'23'-39'3870,"-6"10"387,8-7-129,9-3-2193,4-14-129,16 2-774,4-12 0,15 3-774,6-5-129,3-6-1548,8 1-2193,5 3-516,-5-1-129,1 3-258</inkml:trace>
  <inkml:trace contextRef="#ctx0" brushRef="#br0" timeOffset="13858.7927">8588 11894 2322,'0'0'2064,"0"0"-129,-11 0-258,11 0-387,0 0-129,-18 0-129,18 0-258,-13 3 0,13-3-387,-17 7 129,17-7-258,-21 5-129,21-5 129,-21 6-129,10 0 258,-2-5-258,1 3 0,0 0-129,12-4 129,-17 8 129,17-8-129,-16 9-129,16-9 129,-9 14 0,9-14 0,-5 15 129,5-15-129,-2 15-129,2-15 129,0 22-129,0-10 0,1 5 129,1 2-129,1 5 0,0 3 0,0 2 129,-2 2-129,1 2 129,1-1-258,-2 0 258,-1 0-129,2-4 129,-2-3-258,0-3 258,0-3-129,0-6 0,0-1 0,0-12 0,2 11 0,-2-11 0,0 0 0,13 7 129,-13-7 129,18 1 0,-6 1 0,-12-2 129,22 2-129,-11-2 0,0 0 0,2 3 0,-3 0-258,4-1 129,-14-2-129,18 7-129,-6-7 0,0 5-1161,-12-5-2193,17 2-258,-6-2-258,-11 0-258</inkml:trace>
  <inkml:trace contextRef="#ctx0" brushRef="#br0" timeOffset="14890.8517">8794 12037 258,'0'0'2967,"-4"-12"-387,4 12-129,0 0-516,0-20 0,0 20-258,7-20-258,-7 20-387,14-19-129,-3 13-258,-4-6 0,-7 12-258,16-4-129,-16 4 0,19 0-129,-19 0 0,18 15 0,-18-15-129,15 20 129,-10-6-129,-2 3 0,1-1 129,-4 4-129,0-3 0,-2 3 0,-1 1 0,-4-4 0,-1-1 0,-1 0 0,1-2 0,-1-2 0,1-1 0,8-11 129,-13 11-129,13-11 0,0 0 0,-12 4 129,12-4-129,0 0 0,0 0 0,10-2 0,-10 2 0,21 0 0,-9 0 0,3 0 0,0 1 0,-3 4 0,3 4 0,-4 1 0,0 2-129,-2 3 258,-2 2-129,-4 1 129,-2 0-129,-1 0 129,0-1-129,0 0 129,-7-2 0,1-3-129,-4-2 0,10-10 0,-21 15 0,10-13 129,-1 1-129,0-2 0,12-1 0,-18 0 0,18 0 0,-12 0 0,12 0 0,0 0-129,0 0 0,0 0-258,0 0-774,12-9-2709,-12 9 0,21-5-258,-7 3-129</inkml:trace>
  <inkml:trace contextRef="#ctx0" brushRef="#br0" timeOffset="15295.8749">9146 12293 2709,'0'0'3612,"0"0"129,0 0-903,0 0-645,0 0-387,5 9-645,-5-9-129,3 23-387,-3-9-258,1 5-129,-1-1 0,0-1-129,0-2-129,0-3 0,0-2-258,0-10-516,0 0-2709,1 11-258,-1-11-387,3-5-129</inkml:trace>
  <inkml:trace contextRef="#ctx0" brushRef="#br0" timeOffset="16054.9183">9376 11984 2451,'0'0'2709,"0"0"129,0 0-774,0 0-129,0 0-387,0 0-258,0 0-129,0 0-387,-5 6-258,5-6-129,-5 24-129,2-8 0,2 1 0,1 0-129,0 2-129,0-9 129,0 4-129,0-14 0,9 18 129,-9-18-129,16 8 0,-16-8 0,19 4 0,-8-2 0,-1 0 0,2-2 129,0 0-129,-2 0 0,2 2 0,-12-2 0,18 7 0,-18-7 0,17 10 0,-17-10 0,13 16 0,-13-16 0,10 21 0,-6-9 0,-3 1 0,0 0-129,-1 0 129,0 0 0,0-2 129,-3 0-129,3-11 0,-15 20 129,15-20-129,-20 19 129,7-12 0,1 1 0,-3-3 0,1 0 129,0-1-129,2-4 0,12 0 0,-18-3 0,18 3 0,-7-11-258,7 11 0,2-17-1032,-1 7-2580,6-3-387,1 2 129,-3-3-645</inkml:trace>
  <inkml:trace contextRef="#ctx0" brushRef="#br0" timeOffset="16475.9424">9417 11956 129,'-7'10'3096,"7"-10"129,0 0-645,0 0-387,0 0-258,0 0-516,0 0-129,3-7 0,8 7-387,-11 0 0,15-4-258,-15 4-129,22 0-258,-10 0-129,1 0 0,0 0 0,1 0-129,-2 0 0,0 0-258,-1 1-903,-11-1-2709,16 1-258,-16-1 0,0 0-516</inkml:trace>
  <inkml:trace contextRef="#ctx0" brushRef="#br0" timeOffset="17430.997">9641 11815 903,'0'0'3870,"0"0"258,0 0-774,0 0-903,7-5-387,-7 5-645,14-2-129,-2 2-516,-12 0-258,21 0-129,-21 0-129,23 0 0,-23 0 0,20 6-129,-20-6-129,21 5 0,-21-5 129,13 9-129,-13-9 129,0 0-129,13 12 129,-13-12-129,0 0 0,4 15 129,-4-15-129,0 0 0,0 14 0,0-14 0,-2 18 0,0-7 0,2-11 129,-6 24-129,5-8 0,0 1 0,-1 1 0,0 2 0,2-1 0,0 3 0,0 5-129,0-3 129,2 5 0,1-2 0,-2 0 0,3 2 0,-2 0-129,0-1 129,2-4 129,-2-1-129,-2-2 129,0-4-129,0 0 129,0-2-129,-1-3 258,1-12-258,-10 17 0,10-17 129,-18 12-129,18-12 0,-21 13 129,10-9-129,1 4 129,10-8-129,-21 9 0,21-9 129,-13 8-129,13-8 0,0 0-129,0 0-903,0 0-2967,8-3-258,-8 3-516,21-13 0</inkml:trace>
  <inkml:trace contextRef="#ctx0" brushRef="#br0" timeOffset="18751.0724">15544 12126 1548,'59'-58'3354,"-22"17"0,14-3-1548,11-2-774,10-12-1935,16 5-1677,4-16-645,12 10-258</inkml:trace>
  <inkml:trace contextRef="#ctx0" brushRef="#br0" timeOffset="20778.1885">17128 11476 1161,'0'0'2193,"0"0"-387,0 0 258,0 0-387,0 0-129,0 0-258,0 0-258,-13 0 0,13 0-258,-11 0 0,11 0-258,-12 3 129,12-3-258,-15 3 0,15-3-129,-17 3 0,17-3-129,-16 1 129,16-1-258,-18 4 258,18-4-258,-16 7 0,16-7 129,-14 5-129,14-5 0,-11 9 0,11-9 129,0 0-129,-8 12 0,8-12 129,-4 10-129,4-10 0,-1 22 0,0-5 0,-1-3 0,1 8 0,1 0 0,-3 2 0,2 1 0,0 1 0,0 1 0,-1-3 0,1 0 0,0 1 0,-1-2 0,1-1 0,-1 0 0,0-5 0,1 0 0,0-2 0,1-1 0,0-5 0,0-9 0,0 16-129,0-16 129,0 13 0,0-13 0,0 0 129,11 7-129,-11-7 0,14 6 0,-14-6 129,19 0 0,-19 0 129,24 2-129,-15-2 0,4 2 0,-2-2 0,-11 0 0,20 6 0,-20-6-129,13 5 0,-13-5-129,0 0-258,11 7-2193,-11-7-1290,0 0-129,0 0-387,0 0-129</inkml:trace>
  <inkml:trace contextRef="#ctx0" brushRef="#br0" timeOffset="27658.582">17381 11569 2322,'0'0'2838,"0"-12"-258,0 12-258,0 0-387,0 0-387,0 0 0,0 0-516,0 0-129,0 0-258,1 8-129,1 3-129,-2 5-258,1 1 129,-1 4-129,1 3 0,1 1-129,-2 0 129,0-2-129,0 1 0,0-7 0,2 0 129,-2-5-258,0-12 129,1 17 0,-1-17 0,0 0 0,0 0 0,0 0 0,0 0-129,0 0-387,0 0-516,12-2-1419,-12 2-1419,0 0-129,12-14-258</inkml:trace>
  <inkml:trace contextRef="#ctx0" brushRef="#br0" timeOffset="27935.5978">17518 11814 2451,'14'12'3354,"-2"0"-258,-4-1-774,-8-11-387,7 24-516,-7-11-387,0 2-387,0-5 0,-1 4-258,-4-4-129,0 2 0,5-12-258,-13 20 0,13-20 0,-8 14-258,8-2-645,0-12-1161,0 0-1548,0 0-387,0 0 129</inkml:trace>
  <inkml:trace contextRef="#ctx0" brushRef="#br0" timeOffset="28770.6456">17787 11543 1806,'0'-12'3096,"0"12"-645,0 0-516,0 0-258,-6 9-516,6-9-258,-9 17-129,5-5-258,0 4 0,-4-3 0,6 4-129,-3 1-258,3 0 129,-1-1-129,2-2 129,0-5-129,1-10-129,0 17 129,0-17-129,9 7 129,-9-7-129,17 0 129,-7 0-129,2-4 129,1 1-129,0 3 129,0-2-129,-2 2 0,2 0 129,-1 0-129,-12 0 0,20 5 129,-20-5-129,15 12 129,-15-12-129,13 18 0,-9-7 0,-2 2 0,-2-1 0,0 1 0,0 0 0,-3 0 0,-4-1 0,-2-2 0,9-10 0,-21 18 0,9-11 0,0-3 0,-3 0 129,-1 0-129,1-3 0,-2-1 0,0 0 129,0-1-129,4-3 0,0 0 0,2-3 0,11 7-258,-12-14-387,12 14-1677,0 0-1419,1-19 0,-1 19-387</inkml:trace>
  <inkml:trace contextRef="#ctx0" brushRef="#br0" timeOffset="29199.6701">17760 11557 1806,'10'-4'3870,"-10"4"-387,0 0-645,14-3-387,-14 3-387,16-6-516,-16 6-258,24-5-258,-24 5-516,27-4 0,-14 1-258,3 3 129,1 0-258,-4 0 0,2 0-129,-1 1-129,0-1 0,-3 0-258,3 5-387,-14-5-2838,14 0-516,-14 0-387,12-5-129</inkml:trace>
  <inkml:trace contextRef="#ctx0" brushRef="#br0" timeOffset="30045.7185">18040 11428 516,'7'0'3741,"-7"0"516,0 0-387,12 0-1419,-12 0-774,15 0-258,-15 0-387,17 0-258,-17 0-258,19 2-129,-19-2-129,18 4 0,-18-4-129,13 3 0,-13-3 0,15 5 0,-15-5-129,0 0 0,13 9 258,-13-9-258,0 0 129,8 13-129,-8-13 129,0 15-129,0-15 0,0 19 129,0-7-129,-1 0 0,-2 2 0,-1 0 0,2 1 129,-1 1-258,1 4 258,1 0-129,0 1 0,1 1 0,0-1 0,0 4 129,0 0-129,3 1 0,0-2 0,1-1 0,1 0 0,0 1-129,-2-2 129,2 2-129,-3-6 129,-1 1 0,-1-3-129,0-3 129,0-1-129,0-12 129,-10 17 0,10-17 0,-17 9 0,6-6 0,-1-1 0,0 2 0,-2-3 0,2 2 0,0 0 0,12-3 0,-16 4 0,16-4-387,0 0-129,0 0-1290,0 0-2193,0 0-387,6 0-129,-6 0-129</inkml:trace>
  <inkml:trace contextRef="#ctx0" brushRef="#br0" timeOffset="32322.8488">11842 5189 1419,'-16'0'2193,"2"0"-258,2 0-129,12 0-129,-22 0-387,22 0 129,-23-2-258,23 2-129,-24-1-258,24 1 0,-23 0-129,23 0 0,-21 0-258,21 0-129,-16 1 0,16-1 0,-11 11-129,11-11 0,-6 15 129,6-1-129,0 1 0,0 2 0,3 3 0,3 4 0,-4 2 0,5 6-129,-1-1 129,1 6-258,-1 4 129,-1-2-258,-1 1 258,-2-1-129,2 2 0,-4-4 0,0-2 0,0-2 129,0-5 0,-2-1 0,-1-5-258,2-3 258,1-4 0,0-3 0,0-12 0,1 13 0,-1-13 0,13 2 0,-1-2 0,0 0 0,3-5 258,0 0-258,3 3 0,-2-1 0,2 0 129,-2 3-258,3 0-387,-6-2-774,5 2-2838,-6 0-129,0 0-129</inkml:trace>
  <inkml:trace contextRef="#ctx0" brushRef="#br0" timeOffset="32790.8755">12121 5404 2322,'0'0'3999,"0"0"129,0 0-1806,0 0-387,0 0-387,0 0-387,0 0-387,3 9-129,-3-9-129,3 23-258,-2-6 0,-1 5-129,0 4 0,0 3-129,0 2 0,0 4 0,-1-6 0,0-3-129,0 0 129,1-4 0,0-5 0,0-4 0,0-13-258,0 12 0,0-12-387,0 0-1161,0 0-2451,0 0-258,14 0-258</inkml:trace>
  <inkml:trace contextRef="#ctx0" brushRef="#br0" timeOffset="33038.8897">12362 5695 1,'7'29'3869,"-7"-15"1,0 5-1419,2 3-387,-4-6-516,2 0-774,-2-2-129,2 2-258,-4-5-258,4-11 0,-1 17-258,1-17-258,1 12-1419,-1-12-1935,0 0-516,11 5 129</inkml:trace>
  <inkml:trace contextRef="#ctx0" brushRef="#br0" timeOffset="33418.9115">12610 5392 903,'0'0'3870,"0"0"-516,0 0-645,0 0-516,5 17-387,-5-6-516,0 10-387,0-2-258,0 7-129,0 1-129,0 2-258,0 0 129,0 3-387,-1-3 129,0 0 0,0-3 0,-2-4 0,2-2-129,0-4-129,1 0-774,0-16-2193,0 0-903,0 0-387,0 0-129</inkml:trace>
  <inkml:trace contextRef="#ctx0" brushRef="#br0" timeOffset="34298.9618">12774 5252 1677,'0'0'4128,"0"0"129,0 0-774,0 0-1290,15-9-387,-15 9-516,20-12-387,-8 4-258,3 4-129,-2 1-258,2 3 0,-3-2 0,1 2 0,-3 0-258,-10 0 0,19 5 129,-19-5-129,14 11 0,-14-11 0,11 13 0,-11-13 0,6 19 0,-6-19 0,2 21 0,-2-11 0,0 5 0,0 1 0,0 1 0,0 3 0,0-1-129,0 4-129,0 3 129,0 3 0,0 2 0,5-2 0,-2 3 0,3 1 0,-1-2 0,-1-2 129,1 0-129,-1 0 129,-1-1-129,-2 0 129,-1-1-129,0-3 129,-2-1 0,-3-4 0,-1-2-129,1-3 258,5-14-258,-18 15 258,18-15-129,-15 4 0,15-4 0,-16 0 0,16 0 0,-13-9-129,13 9 0,-8-14-645,8 14-3096,1-12-516,-1 12-387,9-15 0</inkml:trace>
  <inkml:trace contextRef="#ctx0" brushRef="#br0" timeOffset="35291.0185">13389 5327 1548,'7'-10'3612,"-7"10"129,0 0-1419,0 0-258,0 0-258,0 0-645,2 15-129,-2-15-258,0 27 0,0-13-258,0 8-387,0 0 0,1 4-129,-1 1 0,0 2-129,0 0 129,0 2-129,0-2 0,0-2 129,0-1-129,0-4 129,0-2 0,0-3-129,0-1 129,0-6 0,4 2-129,-4-12 129,9 12 0,-9-12 0,13 4 0,-13-4 0,16 0 129,-16 0-258,22-4 258,-12 3-129,5-3 0,-2 0 0,2 1 0,-2 1 129,4 2-129,-4-2 0,2 1 0,-2 1 0,-1 0-129,-1 0 129,0 0 0,-11 0 129,16 3-129,-16-3 0,15 0 0,-15 0 0,0 0 0,15-3 0,-15 3 0,0 0 0,10-15 0,-10 15 129,6-14-129,-6 14 0,3-17 129,-2 5-129,-1-4 129,0-5-129,0-3 129,0-2-129,0-3 129,-1-2 0,-3 2 0,3 4 129,-3 0-258,1 4 258,0 4-129,2 5 129,1 12-129,-3-12-129,3 12 129,0 0-258,0 0-129,0 0-1806,0 0-2064,3 5-258,-3-5-258,0 0-258</inkml:trace>
  <inkml:trace contextRef="#ctx0" brushRef="#br0" timeOffset="36343.0787">14413 5141 2322,'-9'7'3354,"9"-7"-387,-20 5-774,20-5-516,-20 1-129,20-1-387,-24 1-258,24-1-129,-26 3-129,16 1-258,-3-3 129,13-1-129,-21 7-129,21-7 0,-18 11 0,18-11-129,-10 10 129,10-10-129,-6 15-129,6-15 129,0 21-129,0-9 129,3 1 0,2 4-129,0 2 129,-2 3-129,1 2 0,2 3-129,-3 0 129,1 2-129,-2 3 0,-1-2 0,0-1 129,-1 0-258,0-2 258,0-3 0,0-2-129,0-3 129,0-4 0,1-3 0,-1-12-129,2 16 129,-2-16 0,0 0 0,0 0 0,10 10 0,-10-10 0,14 0 0,-14 0 129,18-3-129,-4-1 129,0 1-129,1 1 0,-1-1 129,3 2-129,-2 1-129,1 0-258,-5-7-1548,1 7-2193,-1 0-258,1-4-387,-1-2 517</inkml:trace>
  <inkml:trace contextRef="#ctx0" brushRef="#br0" timeOffset="37175.1262">14692 5256 1806,'-2'-13'4257,"2"13"129,2-13-129,4-1-2322,7 11-516,-6-11-129,8 13-645,-4-6-129,3 6-258,-1 0 0,2 1-129,-4 2-129,0 6 0,-1 4 129,-2 0-129,-2 3 0,-3-1 0,0 3-129,-3 0 129,0 0 0,-3 0-129,-2-3 129,-4-2-129,-1 1 129,-1-4-129,1-2 129,-3 1 0,2-3 0,-2-1 0,13-4 0,-16 8 0,16-8 129,0 0-129,0 0 0,0 0 129,0 0-129,19 7 0,-4-7 0,5 0 129,-3 2-129,5 0 0,-4 3 0,0 0 0,-1 6 0,-2-2-129,-4 3 0,-1 1 0,-2 3 129,-4-2-258,-3 3 129,-1-2-129,-4 0 129,-3 1 0,-5-2 0,-1-2 129,-2 0 0,-2-2-129,-1 0 129,-3 0 129,0-3-129,2 1 129,0-2 0,2-1 0,4-4 0,13-1 0,-17 0 0,17 0-129,0 0 0,2-12-258,14 12-1806,-3-8-2064,4 0-387,1-1-258,1 1 1</inkml:trace>
  <inkml:trace contextRef="#ctx0" brushRef="#br0" timeOffset="37455.1423">15053 5581 6321,'3'15'4644,"-1"6"-387,-2-21-1290,1 18-2322,-1-5-129,2 5-129,-2-4-129,2 5 0,-1-4-129,0 2 0,1 0-258,-2-17-516,1 19-3483,-1-19-258,0 0-387,0 0-129</inkml:trace>
  <inkml:trace contextRef="#ctx0" brushRef="#br0" timeOffset="38498.202">15285 5228 1548,'0'0'3741,"0"0"387,0 0-1419,-12 4-387,12-4-516,-6 13-516,6 1-258,0-14-387,-3 22-129,2-8-258,1 3 0,0 0-129,0 5 0,0-2 0,2 1-129,1-1 0,1-3-129,1-1 258,-2-6-129,-3-10 129,10 12-129,-10-12 0,14 0 0,-14 0 0,16-7 129,-3 0-258,-3 0 129,1 2 0,1 0 0,-2 1-129,1 4 129,-11 0 0,19 1 0,-19-1 129,14 17-387,-8-6 258,-2 3-129,1 2 129,-4 0-129,0 2 0,-1-1 0,0 0 0,-1-2 129,-4 4-129,-2-5 129,-2-1 0,1-1 0,-3-1 0,-2-1 0,0-2-129,-1-3 258,0-4-129,0 3 0,3-3 0,-1-1 0,12 0 0,-18-1-258,18 1-516,0 0-3096,-5-12-516,5 12-129,2-18 0</inkml:trace>
  <inkml:trace contextRef="#ctx0" brushRef="#br0" timeOffset="38831.2209">15254 5324 4128,'10'-10'4773,"-10"10"-516,21-9 0,-21 9-2967,28-10-258,-14 3-387,8 5-387,-1 0-258,-2-1-258,5 3-1419,-4 0-2580,-6 0 0,0-1-645,-14 1 387</inkml:trace>
  <inkml:trace contextRef="#ctx0" brushRef="#br0" timeOffset="39663.2685">15619 5121 1935,'0'0'4386,"9"0"129,-9 0-258,19 0-1677,-19 0-1548,27-1 0,-14-3-516,5 3-258,-4 0 0,2 1-129,-4 0 0,1 0 0,-13 0-129,18 0 0,-18 0 0,14 3 0,-14-3 129,0 0-129,10 11 0,-10-11 129,5 13-129,-5-13 0,4 16 0,-3-5 129,-1 2-129,2 2 0,-2 2 0,1 0 0,1 3 0,0 1 0,0 3 0,-1 2 0,2 2 0,0 1-129,1 2 129,-1 3 0,1 0 129,-1 3-258,1-1 258,0 0-129,-4-4 0,0-2 129,0-7 129,-1-2-258,-6-4 0,7-17 129,-12 15-129,12-15 129,-18 2-129,18-2 129,-18 0-129,18 0 0,-20 0 0,20 0 0,-16-2 0,16 2-258,-12-3-129,12 3-387,0 0-3354,0 0-387,0 0-258,7-14-258</inkml:trace>
  <inkml:trace contextRef="#ctx0" brushRef="#br0" timeOffset="40099.2935">16328 5261 3999,'0'0'4902,"0"0"-258,0 0 0,9 0-2580,-8-7-387,15 7-387,-16 0-516,23-9 0,-10 2-387,4 2-129,-3 2-129,0 1-129,2 1-258,-4-3-129,2 4-645,-14 0-2322,13 0-1161,-13 0-516,0 0-129,0 0-129</inkml:trace>
  <inkml:trace contextRef="#ctx0" brushRef="#br0" timeOffset="40322.3063">16294 5424 774,'-1'17'4515,"16"-13"258,0-4-129,3-4-1935,8 4-774,-10-5-645,12 5-516,-7 0-645,-2-7-1677,2 7-2709,-4-1-387,-6 1-387,-11 0 0</inkml:trace>
  <inkml:trace contextRef="#ctx0" brushRef="#br0" timeOffset="41670.3834">17371 5009 2451,'0'0'3354,"0"0"-1161,-13 0-258,13 0-387,-12 0 0,12 0-258,-21 3-129,21-3-129,-23 5-258,12 2-129,-4-6-129,2 6 0,0-2-258,2 3 0,-1-4-129,12-4 129,-20 12-129,20-12 0,-12 13 0,12-13 0,-7 13 129,7-13-129,-5 17 0,5-5 0,0 0-129,0 3 129,4-1-129,1 2 0,-1 5 0,2-1 0,-1 4 0,2-2 0,-4 4 0,0 1 0,-2 2 0,-1 0-129,0-3 129,0 1-129,0-3 129,-3-5-129,1 0 129,0-6-258,2-1 258,0-12-129,0 10 129,0-10 0,0 0 0,0 0 0,8 7 0,-8-7 0,15 3 0,-4-1 129,2 0-129,2-1 0,-1 3 0,3-2 0,-2 1 0,0 2 129,-2-2-129,-1 1 0,-1 0-129,-11-4-129,19 10-1935,-19-10-1806,0 0-645,13 0 0,-13 0-128</inkml:trace>
  <inkml:trace contextRef="#ctx0" brushRef="#br0" timeOffset="42151.4109">17726 5082 2580,'0'0'4644,"0"0"-129,0 0-387,0 0-2193,2 6-129,2 13-645,-6-7-387,2 10 0,-6-1-387,5 6 129,-4 0-258,3 0 0,-1-1-129,0-2 0,3-2-129,0-3 0,0-4 0,0-3-129,0-12-258,0 0-387,11 18-1419,-11-18-2451,0 0 0,14-9-516,-14 9 258</inkml:trace>
  <inkml:trace contextRef="#ctx0" brushRef="#br0" timeOffset="42375.4236">17946 5346 645,'29'21'4257,"-18"-8"258,-5 3-387,-6-3-1806,6 12-903,-6-9-129,0 8-774,-3-6 0,1 3-258,-1-6-258,-2-1-258,5 1-1548,0-15-2193,0 0-516,0 0-129,0 0 1</inkml:trace>
  <inkml:trace contextRef="#ctx0" brushRef="#br0" timeOffset="43118.4662">18364 4991 2322,'0'0'4515,"0"0"-129,0 0 0,0 0-2064,-4 14-903,-4-2-516,7 9-516,-4-2 0,1 4 0,1 1-258,1 1 258,-3 0-258,4-1 0,0-3 0,1-4-129,0-1 0,0-3 0,3-1 0,-3-12 0,16 7 0,-16-7 0,22 0 0,-9 0 0,1-2 0,0-1 0,-1 0 0,2 3 0,-3 0-129,1 3 129,-3 2 0,-10-5 0,17 17-129,-11-3 129,-2-1 0,-3 1 0,1 2 0,-2 1 0,-2 1 0,-3 0 0,-4-2 0,-1 1 0,-1-3 0,-2-2-129,-1-1 258,1-2-258,-3-2 129,5-2-258,-3-2 258,3-3 0,11 0 0,-20 0-129,20 0-129,-14-7-1032,14 7-2967,0-16-258,0 16-258,0-21 0</inkml:trace>
  <inkml:trace contextRef="#ctx0" brushRef="#br0" timeOffset="43442.4848">18296 5141 4128,'13'-2'4902,"7"-3"-129,-5 2-129,-5-8-3225,17 10 0,-8-9-387,7 4-516,-4-2-258,3 0-258,0 3-516,-12-6-2709,5 6-1419,-6-2 0,0 1-645</inkml:trace>
  <inkml:trace contextRef="#ctx0" brushRef="#br0" timeOffset="45889.6246">18653 4969 2322,'0'0'3999,"7"-5"-774,-7 5-774,9-10 0,-7-2-774,10 12-258,-12 0-258,18-8-387,-18 8-129,21-6-129,-9 1-258,5 3 129,-1-3-129,3 2-129,-2 1 258,-1 0-258,-1 1 0,0 1 0,-15 0-129,19 5 129,-19-5-129,12 12 129,-12-12-129,7 10 129,-7-10-129,0 0 0,5 14 129,-5-14-129,0 12 129,0-12 0,-1 19-129,-3-7 129,1 3-129,-3 3 129,1 1-129,2 0 0,0 4 0,2 0 0,1 4 0,0-1 129,0 2-129,6 0 0,0 1-129,2-2 258,-1 3-129,1-5 0,1 2 0,0-1-129,-1-1 129,-2-1-129,0-5 258,0 1-258,-4-1 258,0-2-258,-1-3 258,-1-2-129,0-12 0,-1 16 129,1-16-129,-11 12 0,11-12 0,-17 9 129,6-5-129,0-1 0,-2 4 0,-1-2 0,2-2 0,12-3 0,-20 5 0,20-5-129,0 0-129,-10 4-387,10-4-2193,11 5-1677,1-5-387,-1-2-387,4-1 130</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5:04.005"/>
    </inkml:context>
    <inkml:brush xml:id="br0">
      <inkml:brushProperty name="width" value="0.05292" units="cm"/>
      <inkml:brushProperty name="height" value="0.05292" units="cm"/>
      <inkml:brushProperty name="color" value="#FF0000"/>
    </inkml:brush>
  </inkml:definitions>
  <inkml:trace contextRef="#ctx0" brushRef="#br0">18360 11913 2193,'0'0'4128,"0"0"0,0 0-129,0 0-1806,0 0-774,0 0-645,0 0-516,0 0-129,-2 9 0,2-9 0,0 0-129,0 13-129,0-13-129,4 12-774,-4-12-1935,0 0-1032,2 13-258,-2-13 0</inkml:trace>
  <inkml:trace contextRef="#ctx0" brushRef="#br0" timeOffset="307.0176">18490 11890 3354,'0'0'4128,"0"0"-258,0 0-1290,9 19-774,-9-19-258,0 0-645,0 0-129,9 16-387,-9-16-129,0 0-129,13 5-258,-13-5-1032,0 0-2838,12 3-129,-12-3-258,0 0 129</inkml:trace>
  <inkml:trace contextRef="#ctx0" brushRef="#br0" timeOffset="600.0343">18633 11887 774,'17'7'3999,"-17"-7"387,0 0-387,7 20-1548,-7-20-516,1 13-516,-1-13-516,0 12-387,0-12-774,2 15-3354,-2-15-516,0 0-129,0 0-516</inkml:trace>
  <inkml:trace contextRef="#ctx0" brushRef="#br0" timeOffset="2439.1395">14008 12335 1161,'0'0'3870,"0"0"0,0 0-1290,0 0-258,-10-6-903,10 6-129,0 0-645,-13 0 129,3-3 0,10 3-258,-16 0-258,16 0 258,-18 0-258,18 0 129,-17 0 0,17 0-129,-19 0-129,19 0 129,-14 5 258,14-5-258,-13 6 129,13-6-258,0 0 129,-14 17 0,14-17 0,-1 14-129,1-14 0,-1 17 0,1-17 0,0 23 0,0-13 129,2 6-258,0-1 129,2 2-129,-2 1 0,1 2 0,0 0 0,-2 1 0,-1-1 0,0 0-129,0-2 129,0-1-258,0-3 258,0 0-129,0-2 129,0-12 0,0 16 0,0-16 0,0 0 0,11 12 0,-11-12 0,15 2 0,-15-2 129,18 4-129,-18-4 0,21 3 0,-10 0 0,1 1 0,0-1 0,-12-3 0,23 2-129,-23-2-258,24 10-387,-24-10-2064,14 0-1548,-14 0-258,14 0-516,-14 0 258</inkml:trace>
  <inkml:trace contextRef="#ctx0" brushRef="#br0" timeOffset="2899.1657">14216 12383 3225,'8'-12'4386,"-8"12"129,0 0-1032,0-13-903,0 13-645,0 0-774,5 10 0,-5-10-516,0 17-129,0-5-129,0 5 0,0-2-129,-1 2 0,-1 2-129,1-1-129,0 0 0,1-1 0,-1 0 0,1-2-129,0-1-129,0-14-516,0 21-645,0-21-2967,0 0-258,0 0-258,0 0-258</inkml:trace>
  <inkml:trace contextRef="#ctx0" brushRef="#br0" timeOffset="3116.1782">14367 12562 516,'9'18'3741,"-4"4"387,-5-11-258,0-11-1935,3 24-387,-3-24-516,0 23-516,0-23-516,0 15-1032,0-15-2451,1 13-387,-1-13-387,0 0 258</inkml:trace>
  <inkml:trace contextRef="#ctx0" brushRef="#br0" timeOffset="4167.2383">14708 12326 1,'0'0'3611,"0"0"517,-4-13-1161,4 13-516,-15-6-516,15 6-129,-18-4-774,18 4 129,-22 0-516,22 0-129,-25 4 0,15 2-129,-7-1 0,7 3-258,-1 0 387,2 4-387,-1 0 129,4 2 0,-1-1-129,5 2 0,-1-3 0,3 2 129,0-1-258,0-13 129,8 16 0,-8-16 0,22 8-129,-7-8 129,1 0-129,1-1 0,1-6 0,-2 0 0,1-3 0,-2-2 0,-2 3 0,-4-4-129,-3-1 129,0 3 0,-5-2-129,0 1 129,-1 12-129,0-17 258,0 17-129,0 0 129,0 0 0,0 0 0,-8-3 129,8 3 0,-3 14-129,1 1 0,2 2 0,0 4-129,0 2 129,4 1-129,-2 0 0,2 1 129,-2-1-129,2-4 0,-1 0 0,-2-5 0,-1-1 0,0-2 0,0-12-129,1 16 129,-1-16 0,0 0-129,0 12-516,0-12-1290,0 0-2580,0 0-129,1-8-387,-1 8-258</inkml:trace>
  <inkml:trace contextRef="#ctx0" brushRef="#br0" timeOffset="6214.3554">14858 12279 1677,'0'0'2193,"0"0"-258,0 0-129,0 0-258,0 0 0,0 0-258,0 0-129,0 0 129,0 0-258,0 0 0,0 0-258,0 0 0,0 0 0,0 0-129,0 0-258,2 11 129,-2-11-129,13 0-129,-13 0 0,22 0 0,-9 0-129,1 0 129,1 0-129,0-1 0,-2-2 0,1 2 0,-4-1-129,-10 2 129,20-2-129,-20 2 0,12 0 129,-12 0-129,0 0 0,0 0 129,0 0-129,0 0 0,8 8 0,-8-8 129,0 0-129,0 11 0,0-11 0,0 0 129,-7 14-129,7-14 0,-1 13 129,1-13-129,0 19 129,0-9-129,0 2 129,0 3-129,1-1 129,3 1-129,-1-1 0,2 3 0,-2-5 0,1 3 0,0-1 0,0 1 0,0-3 0,-1 2 0,2 1 0,-2-2 0,0 0 0,-1 1 0,-2-3-129,0-11 129,0 17 0,0-17 0,0 14 0,0-14 0,0 0 0,-15 12 0,15-12 0,-15 12 129,15-12-129,-16 5 0,16-5 129,-16 3-129,16-3 129,-15 4-129,15-4 0,-11 0 0,11 0 0,0 0-129,0 0-516,0 0-3483,0 0-387,6 10-129,-6-10-516</inkml:trace>
  <inkml:trace contextRef="#ctx0" brushRef="#br0" timeOffset="8107.4637">16045 16837 2451,'58'-46'4386,"-16"20"-129,5-11-516,14-4-2322,5-2-3225,4-6-1548,11 3-774,-4-2-129</inkml:trace>
  <inkml:trace contextRef="#ctx0" brushRef="#br0" timeOffset="9099.5205">14744 17235 5934,'14'0'4902,"-14"0"-258,13 0-516,-2-4-3096,-11 4-258,15 0-645,-2 11-1548,-2-5-2838,0 2-258,0-3-387,0-2 129</inkml:trace>
  <inkml:trace contextRef="#ctx0" brushRef="#br0" timeOffset="9270.5302">15045 17249 774,'19'15'3612,"-19"-15"387,13 9-387,-13-9-2322,13 0-1290,-13 0-3096,13-5-387,-2-4-516</inkml:trace>
  <inkml:trace contextRef="#ctx0" brushRef="#br0" timeOffset="9443.5401">15254 17218 7353,'5'16'4515,"-5"-16"-258,0 17-1032,0-17-3096,0 0-3870,0 0-516,0 0-258,13 0-129</inkml:trace>
  <inkml:trace contextRef="#ctx0" brushRef="#br0" timeOffset="10682.611">14185 17672 258,'0'0'3870,"1"-20"-645,-1 20-258,0-10-774,0 10-129,0 0-774,0-11 0,0 11-387,0 0-129,-17 0-258,17 0 0,-13 0-258,13 0 0,-19 0 0,19 0 0,-22 0-129,10-8 129,-1 8-258,0 0 129,1 8 0,12-8 0,-20 14 129,20-14-258,-12 15 129,12-15-129,-7 27 129,7-27 0,0 22 0,0-22-129,0 0 258,6 52-258,-6-52 258,11 49-258,-11-49 129,18 58-129,-18-58-129,14 68 0,-14-68 129,10 58 0,-10-58-129,9 75 129,-9-75-129,3 50 0,-3-50 129,0 0-129,5 66 0,-5-66-129,0 0 0,0 0 129,0 0 129,0 0 0,0 0 0,24 50 129,-24-50 129,0 0-129,0 0-129,0 0 129,49 30-258,-49-30 258,0 0-258,0 0 129,55 16-387,-55-16-1161,0 0-2838,0 0-258,50 22-516,-50-22 0</inkml:trace>
  <inkml:trace contextRef="#ctx0" brushRef="#br0" timeOffset="11178.6394">14490 17865 1677,'0'0'4644,"0"0"0,0 0-1419,0 0-774,-12 54-903,12-54 0,0 0-645,0 50-129,0-50-258,4 61-129,-4-61-129,5 57-129,-5-57 0,0 0-129,3 54 0,-3-54-129,0 0-258,0 0-1032,11 50-2322,-11-50-1032,0 0-129,0 0-258</inkml:trace>
  <inkml:trace contextRef="#ctx0" brushRef="#br0" timeOffset="11479.6565">14766 18185 129,'0'0'3870,"0"0"-387,-3 55-774,3-55-645,0 0-516,0 0-645,-18 57-516,18-57-2322,0 0-1935,0 0-387,0 0 0</inkml:trace>
  <inkml:trace contextRef="#ctx0" brushRef="#br0" timeOffset="12402.7094">15065 17770 3096,'-1'28'4386,"1"-28"-1032,-8-7-774,8 7-258,0 0-645,-11-37-387,2 24-387,6 2-258,-11 6-258,14 5-258,-20 0-129,20 0 129,0 0-129,0 0 129,-50 44-258,50-44 129,-21 53 129,21-53 129,0 0-129,-21 55 0,21-55 0,0 0-129,0 0 387,0 0-258,0 0 0,20 49 0,-20-49-129,0 0 129,0 0 0,54 0-129,-54 0 129,0 0-258,0 0 129,50-56 129,-39 34-129,-11 22 0,13-32 0,-6 14 258,-7 18-387,5-25 516,-5 25-387,0 0 129,0 0 129,0 0-129,0 0 129,0 0-258,0 0 516,0 0-903,0 51 516,0-51 129,0 0-258,2 75-387,-2-75 387,5 78 129,-5-78-129,4 48 258,-4-48-258,1 51 0,-1-51 0,0 0-258,0 0-1161,0 0-3483,0 0 129,0 0-774,0 0 129</inkml:trace>
  <inkml:trace contextRef="#ctx0" brushRef="#br0" timeOffset="13402.7665">15180 17647 1,'0'23'3869,"2"-40"775,-2 17-1290,12-6-645,-12 6-516,13-18-387,-13 18-645,16-22-258,-16 22-387,15-1 0,-15 1-129,18-8-129,-18 8 0,18 9-129,-18-9 0,20-3-129,-20 3 0,20 0 0,-20 0 0,16 0 129,-16 0-258,13 0 258,-13 0-129,7 12 129,-7-12 0,0 0-129,0 0 129,0 0-258,0 18 258,0-18-129,0 0 0,0 0 0,-3 18 0,3-18 0,0 0 0,-4 53 0,4-53 129,0 0-258,0 61 258,0-61-129,4 63 129,-4-63-129,0 0 0,13 75 129,-13-75-129,13 61 0,-13-61 0,9 50-129,-9-50 129,0 0 0,8 63 129,-8-63-129,0 0 0,0 0 0,0 0 129,0 0 129,-14 58-129,14-58-129,0 0 129,0 0-129,0 0 0,0 0-129,-36 51-129,36-51-1161,0 0-3354,0 0-129,0 0-387,0 0-387</inkml:trace>
  <inkml:trace contextRef="#ctx0" brushRef="#br0" timeOffset="15727.8996">8970 12412 3870,'71'-77'3741,"-16"30"-129,0-15-387,16-3-5418,7 4-1032,-4-9-516,6 13 129</inkml:trace>
  <inkml:trace contextRef="#ctx0" brushRef="#br0" timeOffset="16507.9442">8802 11543 5934,'0'0'4257,"13"8"-258,-13-8-258,0 0-3225,0 0-387,0 0-645,12 6-903,-1-6-2322,1 0-258,-12 0-258,22 0 129</inkml:trace>
  <inkml:trace contextRef="#ctx0" brushRef="#br0" timeOffset="16666.9533">9026 11569 1677,'19'10'3225,"-19"-10"0,19 5-1548,-19-5-2580,11 0-1548,3 1-516,-14-1-387</inkml:trace>
  <inkml:trace contextRef="#ctx0" brushRef="#br0" timeOffset="16839.9632">9255 11540 4128,'16'3'3612,"-16"-3"-1161,11-3-2838,0 3-2709,-11 0-387,0 0 259</inkml:trace>
  <inkml:trace contextRef="#ctx0" brushRef="#br0" timeOffset="17831.0198">8755 10674 516,'-7'-5'3354,"-5"5"258,12 0-1032,-13 0-516,2 0-387,11 0-258,-18 0-516,18 0-129,-21 3-387,21-3 0,-20 5-129,20-5-129,-19 7 0,19-7 129,-18 8-129,18-8-129,-12 9 129,12-9 0,-8 14 0,8-14 0,-3 20 129,3-8-129,0 5 258,1 2-258,4 3 258,0 4-258,-1 0 129,2 4-258,-2 0 0,-1-1 0,0-3 0,-1-2 0,-2-2 0,0-3 0,0-2-129,-3-3 129,1-2 0,0-2 0,-1 2 0,3-12-129,0 16 129,0-16 0,3 14 0,-3-14 0,15 8 0,-15-8 0,22 7 0,-9-3 0,0-2 0,2 0 0,2 0 0,-2-2-258,3 8-645,-5-8-1548,0 0-1419,4 0-258,-5 0-387,1 0 258</inkml:trace>
  <inkml:trace contextRef="#ctx0" brushRef="#br0" timeOffset="18671.0679">8943 10780 516,'0'-20'2967,"0"9"258,0-1-774,0 12-129,0-10-516,0 10-258,0 0-258,0 0-258,10-9-387,-10 9 0,17-1-258,-7 1-129,-10 0 129,22 0-129,-10 1-129,0 4 0,0 2 0,-12-7 0,18 26 129,-12-14-129,-1 5 129,-3 0-258,-2 0 258,0 0-258,-1-2 258,-3 2-258,-5-7-129,2 4 129,7-14 0,-19 14 0,19-14 0,-15 11 0,15-11 0,0 0 0,0 0 0,0 0 0,0 0 0,0 0 0,5-7 129,-5 7-129,20-6 0,-7 6 0,-1 0 0,-1 0 0,0 6 0,1 1 0,-12-7 0,17 18 0,-10-6-129,-3 1 129,-2 2 0,-2-3 0,0 2 0,0-1 0,-6-2 0,-1-1 0,7-10 0,-19 15 0,9-8 0,10-7 129,-21 4-129,21-4 0,-16 0 0,16 0 0,-11 0 0,11 0-129,0 0-387,0 0-903,2-11-2451,-2 11-387,15 0-129,-4 0-129</inkml:trace>
  <inkml:trace contextRef="#ctx0" brushRef="#br0" timeOffset="18971.0851">9305 11033 2451,'0'0'4257,"11"0"-129,-11 0-258,0 0-1806,0 11-387,0-11-774,-1 18-258,-2-6-258,3 1-129,0-1-129,0 0-129,0-1 129,0 2-129,0-2-516,0-11-903,0 0-2451,0 12-258,0-12-387,0 0 0</inkml:trace>
  <inkml:trace contextRef="#ctx0" brushRef="#br0" timeOffset="19323.1051">9450 10822 1419,'7'-12'3612,"-7"12"516,0 0-1290,0 0-516,0 0-129,0 0-903,8 14 0,-8-14-258,2 24-258,-2-13-258,3 10 0,-3-4-258,3 7 0,-3-6-129,1 3 0,-1-4-129,1-1 0,0 2-129,1-8-258,2 4-903,-4-14-2322,0 0-645,0 0-258,11 7-129</inkml:trace>
  <inkml:trace contextRef="#ctx0" brushRef="#br0" timeOffset="19631.1228">9600 10819 2322,'0'0'4386,"6"8"0,-6-8-129,5 20-2064,-5-20-516,3 25-516,-3-12-516,3 6-129,-3-4 0,4 2-387,-4 0 0,2 2 0,0-2-129,-2-3-258,3 4-387,-3-18-645,2 20-2838,-2-20 0,1 16-387,-1-16-258</inkml:trace>
  <inkml:trace contextRef="#ctx0" brushRef="#br0" timeOffset="20535.1744">9731 10687 1,'0'0'4256,"0"0"130,0 0 258,0 0-2064,7-2-516,-7 2-387,20-2-645,-20 2-258,25-4-129,-13-1-258,4 3 0,-4 1-258,-1 1 0,-11 0 0,20 0-129,-20 0 0,15 0 129,-15 0-129,0 0 0,10 8 129,-10-8-129,0 0 0,4 13 129,-4-13-129,0 9 0,0-9 129,0 14-258,0-14 129,-4 21 129,4-21-129,-2 28 0,0-12 258,2 2-129,0 2 0,0 1 0,0 1 129,0 2-129,0 1 0,0-5-129,2 3 0,0 1 0,0 0-129,1-3 129,-1 3 0,0-2 0,2-5-129,-2-2 129,2-4 0,-4-11 0,0 17 0,0-17 0,0 0 0,-9 7 0,9-7 0,-17 0 0,17 0 0,-23 0 129,13 0-129,10 0-129,-16 0-387,16 0-1548,0 0-2322,0 0-129,0 0-387,0 0-387</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19.87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6F8B46C0-E1C2-413F-BAB0-A8318075DEFD}" emma:medium="tactile" emma:mode="ink">
          <msink:context xmlns:msink="http://schemas.microsoft.com/ink/2010/main" type="inkDrawing" rotatedBoundingBox="1244,6109 6552,5995 6554,6090 1246,6204" semanticType="underline" shapeName="Other"/>
        </emma:interpretation>
      </emma:emma>
    </inkml:annotationXML>
    <inkml:trace contextRef="#ctx0" brushRef="#br0">0 179 2709,'0'0'4128,"19"8"129,-4-8-2322,17 0 129,0-6-387,21 6-258,5-3-129,31 3-387,5-5 0,32 5-129,12-2-258,25 2-129,23-3-129,23-3 0,17-7-129,14 5 0,15-3 0,7-2-129,4 2 129,3-4-129,-10 5 129,0 6-129,-12-1 129,-6 3 0,-17 1 129,-9-2-129,-13 3 0,-14 0 0,-23 0-129,-20 0 129,-21-2-129,-22 1 0,-20 1 0,-26 0-129,-18 3-129,-20 0-645,-6 17-1419,-12-20-2322,-7 22-258,-11-14-645,-7 1 129</inkml:trace>
  </inkml:traceGroup>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5:45.532"/>
    </inkml:context>
    <inkml:brush xml:id="br0">
      <inkml:brushProperty name="width" value="0.05292" units="cm"/>
      <inkml:brushProperty name="height" value="0.05292" units="cm"/>
      <inkml:brushProperty name="color" value="#FF0000"/>
    </inkml:brush>
    <inkml:context xml:id="ctx1">
      <inkml:inkSource xml:id="inkSrc15">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2:26:10.092"/>
    </inkml:context>
  </inkml:definitions>
  <inkml:trace contextRef="#ctx0" brushRef="#br0">14534 12641 5547,'43'-43'4386,"-12"17"-258,8 1-1419,9-9-2838,9 0-2967,2-7-387,8 3-903,-6-3 129</inkml:trace>
  <inkml:trace contextRef="#ctx0" brushRef="#br0" timeOffset="1547.0883">15595 12265 903,'0'0'3354,"0"0"-129,0 0-645,0 0-645,0 0-129,-7 0-387,7 0-387,0 0 0,0 0-258,-18 0 0,18 0-387,-12 0 0,12 0-129,-14-1 0,14 1-129,-16-3 0,16 3 129,-14 0-129,14 0 0,-17 0 0,17 0 0,-13 0 0,13 0 0,-13 1 0,13-1 258,-10 6-387,10-6 129,0 0 0,-12 15 0,12-15 0,-3 14-129,3-14 129,-2 18-129,2-18 258,0 22-258,0-11 129,2 5-129,-1 0 129,1 0-129,-1 0 129,3 1-129,-4 0 0,0-1 0,0-2 0,0-1 0,0-1 0,-1-1 0,-3 1 0,4-12-129,-6 18 129,6-18 0,-3 18-129,3-18 129,-4 14-129,4-14 129,0 12 0,0-12 0,0 12-129,0-12 129,4 12 0,-4-12 0,10 9 0,-10-9 0,16 6 0,-16-6 129,21 2-129,-10-2 0,2 0 129,1 0-129,-2-1 0,2 1 0,-2-1 0,-12 1-129,20 0-129,-20 0-774,15 0-1806,-15 0-1419,0 0-129,0 0-516,0 0 387</inkml:trace>
  <inkml:trace contextRef="#ctx0" brushRef="#br0" timeOffset="2555.1461">15839 12341 5160,'0'-12'4386,"0"12"129,0 0-1419,0 0-1161,0 0-645,0 0-387,0 0 0,9 12-516,-9-12 258,4 22-258,-4-8 0,1 6-129,-1-3 129,0 5-258,0-3 0,0 2 0,-1-5-129,-2 0 0,2-3 0,1-13 0,-6 20 0,6-20-258,-1 11-129,1-11-387,0 12-903,0-12-2580,0 0-258,0 0-258,0 0-258</inkml:trace>
  <inkml:trace contextRef="#ctx0" brushRef="#br0" timeOffset="2780.159">15949 12521 1935,'13'14'4386,"-13"-14"-258,8 18 129,-6-2-1806,-2-16-903,3 24-516,-3-12-516,0 1-129,-2-2-258,0 1 0,0-2-258,2-10-258,-4 15-1032,4-15-2451,0 0-258,0 0-129,0 0-258</inkml:trace>
  <inkml:trace contextRef="#ctx0" brushRef="#br0" timeOffset="3259.1863">16171 12319 2709,'0'0'4128,"0"0"-129,0 0-774,0 0-1419,0 0-129,0 0-258,0 0-387,0 0-129,13 15-258,-13-15 258,2 22-387,-2-7 129,1 3-387,-1 0 258,0 1-258,0 1-129,0 1 0,0-4-129,0-1 0,0-3 0,0-2 0,0-11-129,0 17-258,0-17-129,0 0-516,10 14-1935,-10-14-1290,0 0-387,8-5-387,-8 5 129</inkml:trace>
  <inkml:trace contextRef="#ctx0" brushRef="#br0" timeOffset="3599.2058">16326 12360 3354,'7'-14'4644,"-7"14"-387,0 0 0,14 0-2580,-14 0-258,0 0-258,0 0-387,10 22-129,-10-22-129,4 22 0,-3-8-129,2 3-129,-3 0 0,3 0 0,-3 0 129,0 1-258,0-1 0,0 0-129,0-1 0,0-3 129,0-1-129,0-12-129,0 23-258,0-23-774,0 0-3096,0 0-258,3 10-129,-3-10-516</inkml:trace>
  <inkml:trace contextRef="#ctx0" brushRef="#br0" timeOffset="4567.2612">16509 12236 3225,'-11'0'4386,"11"0"129,0 0-387,0 0-1677,0 0-774,0 0-387,0 0-387,7 4-258,-7-4-129,13 0 0,-13 0 0,15 2-129,-15-2 0,19 3-129,-19-3-129,21 2 0,-21-2 0,22 1 0,-12 1-129,3-2 129,-13 0-129,17 0 0,-17 0 129,14 0-129,-14 0 0,0 0 129,11 0-129,-11 0 0,0 0 0,0 0 0,0 0 129,2 11-129,-2-11 0,0 0 129,0 15-129,0-15 0,-2 17 129,1-5-129,-1 0 129,-1 0-258,1 1 258,-1 4-129,2-1 129,-1 2-129,1 1 0,0-2 0,1 3 0,0 1 129,0-1-258,0-2 258,0 2-129,0-1 0,0-2 0,0-1 0,0-2 0,1 0-129,-1-2 129,0-12 0,0 12 129,0-12-129,0 0 0,0 0 0,-14 2 0,14-2 129,-17 0-129,17 0 0,-17-2 0,17 2-129,-14 0 129,14 0-387,0 0-516,-12 0-3354,12 0-516,0 0-129,10 2-516</inkml:trace>
  <inkml:trace contextRef="#ctx0" brushRef="#br0" timeOffset="9491.5428">14747 18483 1161,'108'-71'2967,"-47"10"-2709,12-42-2451</inkml:trace>
  <inkml:trace contextRef="#ctx0" brushRef="#br0" timeOffset="13142.7517">17622 16545 903,'0'0'3870,"0"0"-258,0 0-903,0 0-516,0 0-129,0 0-516,-3-7-387,3 7-129,0 0-258,0 0-129,-14-1-129,14 1-129,-11 0-258,11 0 258,-11 0-258,11 0 0,-15 0 0,15 0-129,-15 0 129,15 0-129,-18 0 129,18 0 0,-16 0-129,16 0 129,-13 0-129,13 0 129,-11 0-129,11 0 129,0 0 0,0 0-129,-12 10 0,12-10 129,0 0-129,-5 13 0,5-13 129,0 14-129,0-2 0,0 1 129,0 0-129,0 4 0,0 10-129,0-4 258,0 4-258,0 0 258,3 2-258,-3 0 258,0 3-129,0-3 0,0-3 0,0 3 0,-3-5-129,1 3 129,-2-3 0,1-7 0,3 2 0,-3-4 0,3 0-129,0-15 129,0 18 0,0-18 0,0 13 129,0-13-258,3 12 129,-3-12 0,0 0-129,9 10 129,-9-10 0,13 0-129,-13 0 129,13-2 0,-13 2 0,15-5-129,-15 5 129,13-3 0,-13 3 0,16 0 0,-16 0 0,14 0-129,-14 0 129,13 3 0,-13-3-129,12 7-129,-4 4-1290,-8-11-2709,0 0-258,0 0-258,11 8-258</inkml:trace>
  <inkml:trace contextRef="#ctx0" brushRef="#br0" timeOffset="16726.9567">17965 16626 2709,'0'0'2838,"0"0"-387,1-19-129,-1 19-258,0 0-129,0 0-387,1-19-258,-1 19-258,0 0-129,0 0-129,0 0-258,0 7-129,0-7-129,0 25 129,0-14-258,0 7 258,0 3-258,0 1 0,0 2-129,0 2 129,0-6 0,0 3-129,-1-2 0,-1 0 0,-2-8 0,3-4 129,1-9-129,-5 16 0,5-16 0,0 0 0,0 0 0,0 0 0,0 0 0,0 0-258,0 0-129,0 0-645,0 0-2193,0 0-1161,6 0-387,-6 0-129</inkml:trace>
  <inkml:trace contextRef="#ctx0" brushRef="#br0" timeOffset="17011.973">18051 16861 1548,'11'11'4386,"1"-2"516,-12-9-387,0 0-2322,17 5-258,-17-5-645,9 12-387,-9-12-129,4 21-387,-4-21 0,0 22-258,0-5 0,-1-2 0,-5 0-129,-2-1-129,2 0 0,-2-4 0,4 4-387,4-14-645,-4 20-1806,4-20-1548,0 0-387,0 0-129</inkml:trace>
  <inkml:trace contextRef="#ctx0" brushRef="#br0" timeOffset="18055.0326">18556 16560 2451,'0'0'4515,"0"0"-387,0 0-1419,0 0-516,0-15-387,0 15-387,0 0-516,0 0-129,-6-14-129,6 14 0,-11-5-258,11 5-129,-17-2 0,17 2 0,-22-4-129,9 4 0,-1 0 0,1 4-129,-1 0 0,1 3 0,-1 1 129,2 3-129,1 3 0,1-2 0,1 3 0,3 0 0,0-1 0,3 3 0,3 1 0,0-5 0,6 2 0,5-3 0,2-4 129,3-2-129,0 0 0,1-4 129,0-2-129,-1-5 0,-1-5 0,-2-2 0,0 0 129,-1-3-129,-1-2 0,0 1 0,-3 3 0,-8 13 0,16-18 129,-16 18-129,8-14 0,-8 14 0,0 0 0,0 0 0,0 0 0,0 0 258,0 0-258,0 6 0,0-6 0,-1 24 0,-2-10 129,2 4-129,0 3 0,0 4 129,0 3-258,0 2 258,1-3-129,-2-1 0,2 3 0,-1-6 129,1 0-258,0-8 129,0 2 0,-1-3 0,1 0 0,0-14-258,0 13-387,0-13-129,7 14-1677,-7-14-2193,0 0-387,8-9-258,-8 9 129</inkml:trace>
  <inkml:trace contextRef="#ctx0" brushRef="#br0" timeOffset="18935.083">18813 16404 3483,'0'0'5160,"0"0"-258,0 0 0,0 0-2838,0 0-516,0 0-645,0 0-258,0 0-258,0 0-129,0 0 129,0 0-129,19 0-129,-19 0 129,21 2-129,-10-2 0,3 0 0,0 1 0,0 3-129,-1-4 129,0 1-129,0 1 129,-13-2-129,18 2 0,-18-2 0,16 3 0,-16-3 129,10 5-129,-10-5-129,0 0 129,0 0 129,9 12-129,-9-12 0,0 12 0,0-12 0,-2 21 129,-1-6-129,0 0 129,0 2-129,1 2-129,-1 6 258,1-2-129,1-1 0,-1 3 0,2 3 0,0 1 0,0 0 0,0 0 0,0 0 0,0 1 0,0 3 0,0-1 0,0-3 0,2-3 0,-2-1 0,0-2-129,0-8 129,-2 4 0,-3-7 0,5-12 0,-11 11 0,11-11 0,-16 4 0,16-4 129,-21 3-129,21-3 0,-18 0 0,18 0 0,-14 0-129,14 0 0,0 0-258,0 0-258,-7-15-1806,7 15-2322,0 0-387,8-7-129,-8 7-516</inkml:trace>
  <inkml:trace contextRef="#ctx0" brushRef="#br0" timeOffset="20572.1766">14876 18451 258,'59'-27'4386,"-59"27"-774,51-73-645,-16 14-258,2-5-903,10-3-1548,-2-14-3354,11-9-645,-4-3-516,4-13 0</inkml:trace>
  <inkml:trace contextRef="#ctx0" brushRef="#br0" timeOffset="22164.2677">15264 17990 1,'43'-59'4256,"-30"20"130,9-12-1806,3 8-516,2-1-1419,6-22-3483,-5 7-516,6-7-774</inkml:trace>
  <inkml:trace contextRef="#ctx1" brushRef="#br0">24651 17544 0,'0'0'0</inkml:trace>
  <inkml:trace contextRef="#ctx0" brushRef="#br0" timeOffset="36650.0962">21658 10947 258,'0'0'3096,"0"0"-774,0 0-258,0 0-387,0 0-129,0 0-387,0 0-129,0 0-258,0 0-129,-6 0 0,6 0-258,0 0 0,-17 0 129,17 0-129,-14-1-129,14 1 0,-16 0 0,16 0 0,-20 0-129,20 0 0,-18 1 129,18-1-129,-16 6-129,16-6 129,-13 7 0,13-7 0,0 0 0,-11 5 0,11-5 0,0 0 0,0 0 0,0 0 0,-5 15-129,5-15 129,0 0-129,0 19 129,0-19 0,0 16-129,2-4 129,-1 1-129,1 0 0,-1 3 129,2 2-129,-2 0 0,0 4 0,0-1 0,-1 4-129,0-1 129,0 2 0,0-1 0,0-1-129,-1 0 129,-1-2-129,-1-2 129,0-3-129,2-2 129,-3 0 0,3-4 0,-1 0-129,2-11 129,-1 18 0,1-18 0,0 14-129,0-14 129,0 0 0,0 14 0,0-14 0,0 0 0,8 10 0,-8-10 0,0 0 0,0 0 0,11 8 0,-11-8 0,0 0 0,12 2 0,-12-2 0,0 0 0,17 1 0,-17-1 129,13 0-129,-13 0 129,16 0-129,-16 0 0,17-1 129,-17 1 0,15-2-129,-15 2 0,13 0 0,-13 0 129,0 0-129,12 0 0,-12 0 0,0 0 0,0 0-258,0 0-1032,0 0-2709,13 3-387,-13-3-129,0 0-258</inkml:trace>
  <inkml:trace contextRef="#ctx0" brushRef="#br0" timeOffset="47427.7126">17616 11918 129,'31'-39'3096,"-4"18"-258,2-8-387,12-3-903,7-2-1806,3-8-2193,15 9-516,-8-12-258</inkml:trace>
  <inkml:trace contextRef="#ctx0" brushRef="#br0" timeOffset="55563.178">21905 11009 1935,'0'0'3741,"0"0"-516,0 0-645,0 0-258,0 0-516,0 0-387,0 0-516,0 9 0,3 2-387,-3 3 0,0 5-129,0 0 0,0 5-129,-3 3 0,3 1-129,-2-1 0,2 1 0,-1-4 0,1-1-129,0-4 0,0-6 0,0-13 0,3 19 258,-3-19-516,0 0 129,12 1-258,-12-1-645,12-10-3096,-12 10-387,9-18 0,-3 7-516</inkml:trace>
  <inkml:trace contextRef="#ctx0" brushRef="#br0" timeOffset="56126.2102">22142 11047 903,'13'-7'3999,"-13"7"387,0 0-1548,0 0-645,0 0-258,-5 7-387,2 6-387,-7-2-387,7 7-129,-6-2-129,5 8 0,-2-2 0,5 1-129,1-3-129,0 3 0,3-4 0,6-2-129,7-6 129,1-3-258,1-5 129,5-3 0,-4-3 0,3-5-129,-2-5 129,-1-2-129,-4 0 129,-3-2 0,1-5-129,-4 3 129,-3-4-129,-4 0 0,-2 0 258,0 0-258,-6 2 0,-5 0 0,-4 4 129,-4 4-129,-3 6 0,-5 4 0,1 3 0,-1 10 0,0 6 0,3 4 0,0 3-129,7 1-258,8 4 0,1-9-387,9 13-1419,2-13-2193,7 1-387,2-5-516,2-1 258</inkml:trace>
  <inkml:trace contextRef="#ctx0" brushRef="#br0" timeOffset="56464.2294">22452 11231 1548,'26'0'4386,"-14"0"387,-1 3-645,6 9-2064,-17-12-387,16 19-645,-16-19-258,8 28-129,-8-13-258,1 4 129,-1 0-387,0-1 129,-5-3-258,1 2 129,-1-3-258,5-14-129,-9 22-645,9-22-1161,0 0-2322,-12 3-258,12-3-387,0-6 129</inkml:trace>
  <inkml:trace contextRef="#ctx0" brushRef="#br0" timeOffset="56931.2562">22751 10985 645,'15'-9'3999,"-6"-2"-387,-9 11-645,0 0-387,18-8-516,-18 8-516,0 0-258,0 0-516,18 0 0,-18 0-258,7 14 0,-7-2-129,5 6 258,-5-1-387,1 8 129,-1-1-258,1-1 129,0 5-258,1-2 129,0-5-129,-2 1 0,3-3 0,0-6 0,0-1-129,-3-12 0,0 0-387,0 0-903,19 5-2064,-19-5-1161,10-13-258,-5 1-258</inkml:trace>
  <inkml:trace contextRef="#ctx0" brushRef="#br0" timeOffset="57267.2755">22985 10934 2580,'11'-11'4902,"-11"11"-387,13-9 0,-13 9-2451,0 0-1032,16 12-129,-16-12-387,9 22 0,-5-6-129,2 5-129,-1-1-129,0 3 0,-4 1 0,1-2-129,-2-2 0,2 1 129,-2-3-258,0 0 129,0-4 0,0-3 0,0-11-129,0 14-129,0-14-903,0 0-2967,0 11-516,0-11-258,0 0-129</inkml:trace>
  <inkml:trace contextRef="#ctx0" brushRef="#br0" timeOffset="58431.342">23209 10790 129,'1'12'4257,"-1"-12"387,0 0-387,14-3-2064,-14 3-258,0 0-774,12-16-387,-12 16-258,14-7 0,-1 7-129,-13 0-129,17 0 0,-17 0 0,21 0-129,-21 0 258,21 0-258,-10 0 0,-11 0-129,19 0 129,-19 0-129,14 2 0,-14-2 129,12 0-129,-12 0 0,0 0 129,0 0-258,11 9 258,-11-9-129,0 0 129,0 0 0,3 13 0,-3-13 0,0 12 0,0-12 0,0 23 0,0-10 0,0 0 0,-1 2-129,-2-3 129,2 1-129,-1 3 0,-1 0 0,2-1 0,0 1 0,0 1 0,1 2 129,0-2-258,0-1 129,0 1 0,0 0 0,1-1 0,1 0 0,1 0 0,-1 0 0,0-2 0,1 1-129,-3-1 129,3 1 0,0-2 0,-2-1 0,0-3 0,-1-9 0,1 20 0,-1-20 129,0 12-129,0-12 0,-1 12-129,1-12 258,-13 9-129,13-9 0,-17 10 0,6-4 0,11-6 129,-21 6-129,21-6 129,-18 6 0,18-6-129,-15 4 258,15-4-258,0 0 0,-11 3 0,11-3 0,0 0-258,0 0 129,0 0-516,0-6-1548,0 6-2193,0 0-516,15-12-258,-15 12-258</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9:39.720"/>
    </inkml:context>
    <inkml:brush xml:id="br0">
      <inkml:brushProperty name="width" value="0.05292" units="cm"/>
      <inkml:brushProperty name="height" value="0.05292" units="cm"/>
      <inkml:brushProperty name="color" value="#00B050"/>
    </inkml:brush>
  </inkml:definitions>
  <inkml:trace contextRef="#ctx0" brushRef="#br0">2328 5929 4644,'12'-9'4644,"7"-4"0,-19 13-1161,13 0-1419,-13 0-645,-5 10-258,-9 2-387,1 10-258,-7 4 0,-1 9-258,-7 1 0,0 5 258,-4 2-258,1 3 0,-1-4-129,5 1 0,-2-4 0,6-8 0,2-6-129,4-8-387,8-3-258,-2-14-774,11 0-2709,0-12-516,0-6-258,0-7-645</inkml:trace>
  <inkml:trace contextRef="#ctx0" brushRef="#br0" timeOffset="224.0129">1988 6050 4386,'-6'-14'5160,"6"14"-129,0 0-387,8 17-2451,-8-17-387,24 31-387,-8-15-516,11 8-258,3-2-258,4 3 0,2 0-129,4-1-129,0-5 129,0-4-387,1 3 0,-6-10-645,6 5-3096,-11-11-1032,0-2 0,-9-2-645</inkml:trace>
  <inkml:trace contextRef="#ctx0" brushRef="#br0" timeOffset="1652.0945">3012 5936 2193,'0'0'3483,"0"-11"-258,0 11-258,0-10-516,-8-2-258,8 12-258,0 0-516,-10-9-258,-2 4-129,12 5-387,-26 0-129,10 7-129,-3 2-129,-1 3-129,-2 5 0,0 4 0,1 2-129,1 3 129,5 3-129,3 2 258,7 0-129,5-1 0,0-1 0,13 0 0,5-4 129,7-1-129,3-9 129,4-1-258,-1-2 129,0-7-387,2 2-129,-9-7-1290,4-2-2838,-10-3-387,-1-1-129,-10-6-516</inkml:trace>
  <inkml:trace contextRef="#ctx0" brushRef="#br0" timeOffset="1869.1069">2851 6138 6837,'-8'-10'5031,"8"10"-258,14-19-258,9 17-3096,-3-14-258,10 9-516,-1-3-129,7 3-774,4 6-1032,-10-2-3096,8 3-258,-8-1-516,-1 1-129</inkml:trace>
  <inkml:trace contextRef="#ctx0" brushRef="#br0" timeOffset="5580.3192">3721 5678 3999,'0'0'4386,"0"0"-258,0 0-1032,0 0-903,0 0-645,0 0-516,-11 0-258,11 0 0,-14 0-387,14 0 0,-18-3-129,6 3 0,0 0-129,-1 0 0,0 0 0,2 2 0,-3-1-129,3 3 0,-1 3 0,12-7 0,-13 18 0,10-4 129,3 6-129,0 0 0,0 9-129,3 2 258,2 5-129,1 1-129,0 5 129,-2 0 129,-1 4-129,-1-4 129,-2 0-258,0-4 258,0 0 0,-3-6 0,-2-8 0,1-3-129,2-7 258,1-1-258,1-13 129,-1 10-129,1-10 0,0 0 0,0 0 0,11 0 0,-11 0 0,20-3 0,-6 1 0,1 1 0,3-1 0,-1 1 0,3 1 0,-2 0-129,2 0-258,-5-2-387,10 2-3612,-12-4-129,2 1-516,-4-2-129</inkml:trace>
  <inkml:trace contextRef="#ctx0" brushRef="#br0" timeOffset="5928.3391">4072 5786 6063,'7'-29'4902,"-7"29"-258,2-12-387,5 20-2451,-7-8-516,0 25-258,0-7-387,0 11-129,0-2-129,0 5-129,0-1 0,2 0-129,-2 0 0,0-1 0,0-3-129,0-3 0,0 0-258,0-10-129,1 7-774,-1-21-1548,0 11-1935,0-11-387,10 1 0,-10-1-387</inkml:trace>
  <inkml:trace contextRef="#ctx0" brushRef="#br0" timeOffset="6133.3508">4240 6077 1806,'27'5'4257,"-12"5"645,-15-10-387,20 31-1548,-20-31-1161,8 31-645,-8-14-129,0 3-387,0-6-258,0 1-258,0-3 0,0-12-387,0 22-1290,0-22-2838,0 0 0,0 0-516,0 0-129</inkml:trace>
  <inkml:trace contextRef="#ctx0" brushRef="#br0" timeOffset="6423.3674">4649 5757 9030,'6'-16'5160,"-2"-1"-387,-4 17-258,0 0-3612,0 12 0,-4 2-387,4 10-129,0 4-129,0 5 0,0 2-129,0-2-129,1-1 129,2-1-129,0-1-129,1-5 0,0 0-387,-4-12-516,11 7-2580,-11-20-903,5 17-516,-5-17-258</inkml:trace>
  <inkml:trace contextRef="#ctx0" brushRef="#br0" timeOffset="7048.4032">4832 5573 8127,'0'0'4902,"12"10"-387,-12-10 0,25 0-3483,-11-2-258,8 2 0,-2-5-387,5 3-129,-1-1 0,2 0-129,0-3-129,-3 3 129,-1-2-129,-1 1 0,-4 2 0,-6 1 129,-11 1-129,16 0 0,-16 0 0,2 12 0,-2-2 0,-1 2 0,-6 3 0,3 3 0,-2-1 0,0 2 0,1 6 0,0 0 0,1 5-129,3 1 129,-1 7 0,2 0 0,0 7-129,0 2 129,3-1 0,1 3 129,0-3-258,1 0 258,-2-3 0,1-3-129,-1-4 129,-2-5-129,-1 0 129,0-7-129,-1-4 129,-5-4-129,-2-6 129,-5-1-129,0-4 0,-1-2 0,-1-3-258,-3-5-258,18 5-2322,-23-3-1806,9 1-387,-1-6-129,-1 6-387</inkml:trace>
  <inkml:trace contextRef="#ctx0" brushRef="#br0" timeOffset="10315.5901">2803 8245 3225,'0'0'4386,"0"0"0,0 0-1032,-3-9-903,3 9-645,0 0-516,0 0-258,-12 9-387,9 3-129,-7 0-258,2 5 129,-8 3-129,0 3-129,-4 2 0,1 7-129,-3-1 387,-1 3-387,2-5 129,1 2-258,7-4 258,0-4-258,4-3 258,2-7-258,3-3-129,4-10-258,0 11-258,0-11-1161,0 0-2451,0-11-258,0 11-258,0-18-129</inkml:trace>
  <inkml:trace contextRef="#ctx0" brushRef="#br0" timeOffset="10601.6064">2477 8235 7353,'0'0'4902,"0"0"-129,0 0-516,10 5-2580,11 13-516,-5-5 0,10 9-258,0-2-387,7 3-258,-3-1 0,4 2 0,-7 1-129,4-1-129,-3-1 0,-3-4-258,-1 3 0,-11-11-1032,11 5-3483,-12-7-129,1-4-129,-13-5-387</inkml:trace>
  <inkml:trace contextRef="#ctx0" brushRef="#br0" timeOffset="11524.6592">3473 8154 645,'0'0'4128,"0"0"258,0-11 0,-7 3-1806,7 8 0,-18-5-645,18 5-516,-25-5-258,25 5-387,-28 0 0,13 4-258,-5 2-258,2 3 0,-4 5-258,1 4 129,0 5 0,3 1-129,3 2 129,3 3-129,8 1 129,4 1 0,2-1 0,9 2 0,6-4 129,4-3-258,1-1 129,2-3-129,0-5 258,-2-2-258,-1-1 129,-3-9-258,0 0 129,-3-1-129,0-3-258,-15 0-387,27 0-1677,-19-8-1935,2 3-645,-4-9 129,-2 3-516</inkml:trace>
  <inkml:trace contextRef="#ctx0" brushRef="#br0" timeOffset="11804.6752">3323 8354 4128,'-20'-14'5031,"20"14"-258,-4-17-129,2 0-2451,13 14-129,0-9-645,11 11-129,-6-6-516,9 7-258,-3 0-129,4 0-129,-2 6-258,-2 1 0,0 3-387,-8-10-1290,5 7-2967,-6-2-258,0-1-129,-13-4-645</inkml:trace>
  <inkml:trace contextRef="#ctx0" brushRef="#br0" timeOffset="14175.8108">4125 7911 3354,'0'0'4128,"0"0"129,0 0-1548,-14-11-129,14 11-645,-17 0-516,17 0-258,-17 2 0,17-2-387,-22 4-129,22-4 0,-23 8-258,12-4-129,0-1 0,11-3-129,-21 14 0,21-14-129,-17 18 0,11-5 129,4 0-129,1 3 0,1-1 0,0 3 129,1 3-258,1 4 258,4-1-129,-3 3 0,2 2-129,-4 3 129,1 3 0,-2-2 0,0-1 0,-3 0 0,-2-3-129,0-2 129,0 0 0,-1-4 0,0 0-129,-2-5 129,5 3 0,-2-5 0,1 0 0,1-3 0,3-13 129,-1 19-258,1-19 258,1 13-129,-1-13 0,14 4 0,-2-4 129,1 0-129,3 0 129,2 0-129,0-4 129,2 2-129,-1-2 129,0 1-129,-3 1-129,0-3 129,-3 5-645,-13 0-1935,13-9-1935,-13 9-129,0 0-387,0 0-387</inkml:trace>
  <inkml:trace contextRef="#ctx0" brushRef="#br0" timeOffset="21656.2387">4487 8040 1032,'0'0'3999,"0"0"258,0 0-645,10-1-774,-10 1-516,0 0-258,0 0-516,0 0-129,0 0-516,0 0-129,0 0-258,0 13-129,0-1-129,0 7-129,0 0 0,1 5 0,-1 6 0,0-3-129,0 1 0,0-1 129,0-1-129,0-4 0,0-5 0,0-2 0,0-15-129,0 17 129,0-17-129,0 0-129,0 0-387,0 0-645,0 0-2064,0 0-1290,0 0-129,0 0-516,8-3 387</inkml:trace>
  <inkml:trace contextRef="#ctx0" brushRef="#br0" timeOffset="21940.255">4649 8345 4644,'30'4'4773,"-30"-4"0,18 5-387,-4 5-1935,-14-10-645,0 0-774,0 0-129,3 18-516,-3-18 0,-5 18-129,-4-7-129,2 5-129,-3 1 129,0-1-129,3 1 129,-3-1-387,5-1 129,0-2-387,5 2-774,0-15-2967,-4 11-387,4-11-258,0 0-387</inkml:trace>
  <inkml:trace contextRef="#ctx0" brushRef="#br0" timeOffset="43928.5126">5178 8027 1806,'0'0'3999,"4"-12"258,-4 12-1419,0 0-387,3-21-516,-3 21-516,5-16-258,-5 16-387,4-12-129,-4 12-258,0-12 258,0 12-387,0 0 0,0 0 129,-12-9-258,12 9 129,-15 0 0,15 0-129,-20 0 0,9 2 0,-3 3-129,1 3 129,-1-1-129,2 3 258,-2 3-258,1 3 0,2-2 0,-2 8 0,4-3 0,1 3 0,1-1 0,4 1 0,3-2 129,2 2 0,7-7-129,4-1 129,4-6 0,2-2 0,1-4 129,3-2-129,-2-6 0,3-7 0,-2-4-129,0-1 129,-4-5-129,-2 1 129,-4 1-129,-5 2 0,0 0 0,-7 3 0,0-1 129,-7 6-129,7 11 0,-16-8 0,16 8 0,-19 3 0,11 9 0,2 6 0,4 7-129,1 7 129,1 0 0,1 6 0,4-1 0,3 3 0,0-3 0,2 1 0,-1-6 0,1-1 129,-1-3-258,-2-4 129,-1-3 0,-1-7-129,0 2-129,-5-16-387,10 18-2451,-10-18-1548,0 0 0,0-13-516,4-2-129</inkml:trace>
  <inkml:trace contextRef="#ctx0" brushRef="#br0" timeOffset="44948.5709">5457 7907 4257,'-6'11'4773,"6"-11"129,8 0-387,-7-10-2451,19 10-129,-20 0-645,27-14-258,-15 3-258,5 7-258,-4-1-129,4 2-129,-4 3-129,0 0 0,-3 0 0,2 0 0,-12 0-129,21 8 0,-21-8 0,15 12 0,-15-12 129,9 13-129,-9-13 0,3 17 0,-3-17 129,0 21-129,0-21 0,-1 23 0,-1-9 0,1 1 0,0 2 0,1 1 0,0 2 129,0 4-129,1 4 0,2 0 0,-2 2 0,2 5 0,1-1 0,-2-2 0,1 1-129,0-1 129,2-3 0,-2 0-129,1-2 129,-1-4-129,0 0 258,-2-6-258,0-1 129,-1-3-129,0 1 258,0-14-129,-11 15 129,11-15-258,-19 9 129,7-4 0,-2-3 129,0-1-129,-1-1 0,4 2 0,-1 0 0,12-2 0,-19 2 129,19-2-129,0 0-258,-10 7-258,10-7-2322,2 11-1677,-2-11-516,13 5-129,-13-5-516</inkml:trace>
  <inkml:trace contextRef="#ctx0" brushRef="#br0" timeOffset="47243.7022">2768 10534 1935,'12'-17'4515,"-12"17"0,9-12-387,-9 12-1548,0 0-387,0 0-903,0 0-129,-3 12-516,-2 6-129,-5 0-129,0 5-129,0 2-129,-3 3 258,-4-2-258,3 2 0,-3 2 0,2 0-129,-1-2 129,1-2-258,0-4 258,4-2-258,-1 0 129,3-6-258,9-14-516,-18 7-1161,18-7-2451,0 0-258,-10-3-258,5-11-258</inkml:trace>
  <inkml:trace contextRef="#ctx0" brushRef="#br0" timeOffset="47500.7169">2515 10582 6966,'0'0'4902,"0"0"0,10-5-387,7 13-2838,-17-8-516,28 29-129,-11-9-387,9 4-129,-2 0-129,4-1-258,-2 7 0,2-1-129,-1 0 0,0-6-258,1 4-387,-9-13-1677,6 7-2193,-3-7-258,2-6-387,-2-7-258</inkml:trace>
  <inkml:trace contextRef="#ctx0" brushRef="#br0" timeOffset="47967.7435">3377 10519 3999,'3'-9'4644,"-3"9"0,-9-16-258,9 16-2193,-23-1-774,23 1-129,-28 0-516,11 9-129,-4-4 0,0 7-258,-5-1 0,2 3 0,-3 0-129,4 3 0,-3-2 0,7 4 0,1-2 0,5 3-129,7-1 0,5 1 0,1 0 0,12 5 0,5-6 0,6 1 0,1 1 0,6-4-129,-1-2 129,1-2-129,0-4 0,-1-6-387,-1 3-129,-7-8-645,8 2-3354,-16-11-258,2 7-387,-9-8-516</inkml:trace>
  <inkml:trace contextRef="#ctx0" brushRef="#br0" timeOffset="48236.759">3163 10708 7224,'-11'-25'4773,"11"25"0,4-18-516,11 15-2580,-8-7-516,11 8-258,-3-1-258,6 3-387,0 3-129,1 2-129,3 2-129,-5-4-774,11 4-3612,-11-5-129,2 1-129,-1-3-516</inkml:trace>
  <inkml:trace contextRef="#ctx0" brushRef="#br0" timeOffset="48978.8015">3949 10299 4773,'11'9'4773,"-11"-9"-129,0 0-129,0 0-2322,-10 1-903,10-1-258,-17 0-387,17 0-129,-24-4 0,11 4-258,-8-1 0,7-1-129,-6 0 129,2 2-129,-1 0 129,3 0-129,2 4 0,0 1 0,14-5 0,-16 14 129,12-4-258,3 2 129,1 5 0,1 3-129,4 1 129,5 6-129,-2 4 0,3 1 0,-3 5 0,-1 1 0,-2 0 0,-1-1 0,-1 5 0,-2-3 0,-1-2-129,0-2 0,0-3 129,-1-4-129,-2-2 129,1-4-129,-1-9 129,0-2 0,3-11 0,-1 12 0,1-12 129,0 0-129,0 0 0,12-1 129,-12 1-129,21-10 0,-6 5 0,1-1-129,3 2-129,0-1-258,5 5-774,-9-4-3225,7 4-258,-5-6-129,3 4-645</inkml:trace>
  <inkml:trace contextRef="#ctx0" brushRef="#br0" timeOffset="49775.8471">4173 10424 7998,'0'-12'4902,"1"-2"-258,-1 14-129,0 0-3096,6-15-258,-6 15-387,13 0-387,-13 0 0,19 0-258,-4 4 129,-1 0-129,5 3 0,-3-2 0,3 3-129,-2 0 129,-2 3-129,-1-1 129,-5 2-258,-3 1 129,-5 2-129,-1-1 0,0 2 129,-8-4-129,-4 1 0,-3 1 0,-2-4 129,1 1 0,0-4 0,0-1 0,6-1 0,-1-1 0,11-4 129,-10 2 0,10-2 129,0 0-129,0 0 0,13 3 0,-2-1 0,3 0 0,2-1-129,1 3 129,1 4-129,-2-3 0,2 2 0,-5 0-129,-2 3 0,-1 2 0,-3 1 0,-4 2-129,-3-2 129,0 1 0,-2 0 0,-6 2 0,-4-3 0,-2 3 258,0 0-129,-5-2 258,0-3-258,1 1 258,1-6-129,1-5 129,2-1-129,1-1 0,1-5 0,12 6-129,-13-15 129,13 15-129,-3-17-129,3 17 0,0 0-516,16 0-1677,-16 0-2580,22 0 0,-10 0-129,6 0-516</inkml:trace>
  <inkml:trace contextRef="#ctx0" brushRef="#br0" timeOffset="50063.8635">4586 10773 9546,'0'0'4644,"12"5"0,-12-5-258,13 16-3483,-13-16-129,8 17-258,-6-2 0,2 3-258,-4 1 129,0 3-258,-6 2 0,1-4-129,-2 2-129,-2-2-258,6 3-1032,-6-8-3096,4-2-129,5-13-258,0 0-387</inkml:trace>
  <inkml:trace contextRef="#ctx0" brushRef="#br0" timeOffset="51199.9285">4936 10422 4902,'7'-16'4644,"-5"4"-129,-2 12-387,0 0-2064,0 0-387,0 0-645,0 0-258,8 9-129,-8 7 0,4 9-129,-4 0-129,3 6 0,-3 0-129,5 2 0,-4 0-129,3 1 0,-3-5 0,1-3-129,0-4 0,1-2 0,-1-6-258,2-3 129,-4-11-387,0 0-645,18 11-2967,-18-11-387,0 0-516,16-15-129</inkml:trace>
  <inkml:trace contextRef="#ctx0" brushRef="#br0" timeOffset="51508.9462">5189 10393 6708,'12'-9'4644,"-12"9"0,4 14-387,-4 10-2451,0-10-774,0 14-129,0-3 0,0 8-258,0-4-258,4 5 129,-3-2-258,1 1 0,-2-2-129,0-5-129,0-3 0,0-4-129,0-4 0,0-15-516,5 23-2451,-5-23-1419,0 0-258,0 0-516,11-14 129</inkml:trace>
  <inkml:trace contextRef="#ctx0" brushRef="#br0" timeOffset="52287.9906">5442 10246 8127,'11'-2'4644,"2"2"-258,-13 0-258,19 0-3225,-19 0 0,24 2-387,-11-1 0,6 3 0,-3-1-258,2 2 0,-3-3 0,1 2 0,-6-1-129,3 2 129,-13-5-258,13 6 129,-13-6-129,0 0 129,0 0 0,0 0-129,13 6 129,-13-6-129,0 0 129,0 0-129,0 0 129,0 0 0,0 14-129,0-14 0,0 17 0,0-4 129,-3 4-129,1 6 0,-3-1 0,2 6 129,1 4-129,-2 0 129,2 7-129,-1-2 0,2 1 0,1 1 129,0-1 0,0 5 0,0-3 0,4 0-129,-1 2 129,2-4-129,-2-1 258,2-4-258,-2-1 0,0-6 0,0-1 0,-3-8 0,0-4 0,0-2 0,0-11 0,0 0-129,-14 7 0,14-7 129,-21-3-258,6-3 0,2 2-129,-6-5-258,9 9-1032,-15-2-2838,13 1-129,-4-2-258,4 3-258</inkml:trace>
  <inkml:trace contextRef="#ctx0" brushRef="#br0" timeOffset="53220.0441">2103 12706 6837,'0'0'4644,"0"0"-258,-1 8-129,-11 0-2709,10 13-387,-7-2-516,4 8-258,-7-2-258,2 6 0,-3 2 0,-2-2-129,1-1 0,-2-3 129,2-3-129,-4-2 0,4-1-129,-1-6 129,4 0-129,-2-6-258,10 3-1032,3-12-2967,-16 5 258,16-5-645,-8-8-129</inkml:trace>
  <inkml:trace contextRef="#ctx0" brushRef="#br0" timeOffset="53520.0611">1828 12736 8256,'0'0'4773,"10"10"0,-10-10-258,28 29-3096,-14-17-129,13 14-387,-2-4-258,6 5-129,1-6-258,3 3 0,3-2-129,-2 0-129,-2-2 0,1-3-258,1 0 0,-6-6-387,6 6-774,-14-11-3225,5 5 0,-11-10-387,5 3-258</inkml:trace>
  <inkml:trace contextRef="#ctx0" brushRef="#br0" timeOffset="54175.0987">2799 12696 3870,'0'0'4386,"-12"-16"-129,12 16 129,-19-9-2064,19 9-645,-20-3-387,20 3-387,-27 0-129,16 4-258,-8 1 129,6 7-258,-5-4-129,4 4 0,-3 1-129,5 4 0,0 2 0,3 0 0,0 1 0,2 1 0,4 6-129,2-1 129,1-1 0,3 1-129,5-6 129,4 3 0,3-1-129,3-3 129,1-4 0,3-2 0,-2-4-129,2-1 0,1-1 0,-3-5 0,1 2-129,-4-4-258,2 1-258,-7-6-1806,4 5-2064,-4-2-387,0-1 129,-12 3-774</inkml:trace>
  <inkml:trace contextRef="#ctx0" brushRef="#br0" timeOffset="54501.1173">2644 12864 9159,'0'0'4902,"0"0"-129,9-12-258,8 12-3096,-4-6-387,8 5-258,-4-6-258,8 5-258,-3 1 0,-1 1-129,0 0-129,-2 0-387,2 8-516,-9-5-3612,6 4-258,-7-5-258,5 2-258</inkml:trace>
  <inkml:trace contextRef="#ctx0" brushRef="#br0" timeOffset="55496.1742">3464 12451 4128,'0'0'4773,"0"0"-516,0 0 129,0 0-2193,-13-1-645,13 1-129,-14 0-516,14 0-258,-19 0 0,19 0-129,-25 0-258,14 0 129,-4 3-258,1-1 129,-4 1-129,4 2 0,-1-1 129,2 1-129,3-1 0,10-4 0,-16 7 0,16-7 0,-6 11 0,6-11-129,0 15 129,0-3 0,1 2-129,4 1 0,0 8 0,-1 0 0,3 3 0,-2 6 129,0-1-258,-1 3 129,0 2 0,-2 1 0,0-1-129,-2 0 129,1-4-129,-1-3 129,0 3-129,0-6 0,0-4 129,-1-3-129,1-3 0,-2-3 0,1-2 0,1-11 0,0 11 129,0-11-129,0 0 0,0 0 0,7 9 129,-7-9 0,13 0 0,-13 0 0,20 0 0,-9 0 129,-1 0-129,5 0 0,-2 3 0,3-3 0,-1 2-387,-15-2-2580,22 0-1419,-22 0-387,20-2-387,-20 2-387</inkml:trace>
  <inkml:trace contextRef="#ctx0" brushRef="#br0" timeOffset="77761.4476">3805 12514 2193,'0'0'3354,"0"0"0,0 0-387,0 0-387,0 0-258,-12-3-258,12 3-387,0 0-129,0 0-387,0 0-258,0 0 0,-5 7-387,5-7-129,-1 19 0,1-2-129,0 3-129,0 6 0,0-1 0,0 5-129,0 0 129,0 3 0,0-1-258,1-5 258,0-3-129,0-2 0,2-7 0,-2-3-129,-1-12-129,0 0 0,13 8-258,-13-8-516,10-4-1032,-10-12-2322,0 16-129,14-27-258,-5 12-258</inkml:trace>
  <inkml:trace contextRef="#ctx0" brushRef="#br0" timeOffset="78304.4788">4078 12603 2709,'0'0'4128,"2"11"0,-2-11 0,0 0-1677,0 17-258,0-17-645,-1 20-258,-4-10-516,5 9 0,-2-3-258,2 5-129,0-2-129,0 4 0,0-3-129,6-2 0,1-4 0,2-1 0,3-7 0,1-6 0,2 0-129,2-7 129,-1-7 0,-1-4-129,2-2 129,-2-3-129,-2-3 129,1 0-129,-5-2 129,-2 1 0,-2 0-129,-4 3 129,-1 0-129,-6 5 0,-7 2 0,-2 3 0,-5 4 0,-1 7 0,0 3 0,-3 0 0,2 6 0,3 6-129,3 3 129,4 4 0,4 2-258,6-4-129,3 9-516,0-11-2709,14 6-903,-3-5-129,7-3-129</inkml:trace>
  <inkml:trace contextRef="#ctx0" brushRef="#br0" timeOffset="78589.4951">4422 12709 4386,'10'10'4644,"-10"-10"-258,0 0-258,0 14-1290,6 1-1548,-6-15 0,0 29-516,0-9-258,0 1 0,0 1-387,0 0 0,0-2-258,-1-6-645,1 8-903,0-22-2580,-3 19 129,3-19-516,0 0-129</inkml:trace>
  <inkml:trace contextRef="#ctx0" brushRef="#br0" timeOffset="79113.5251">4762 12462 4773,'0'0'4515,"0"0"-258,0 0-129,0 0-1677,-11 10-645,11 7-516,-2-5-387,2 11 0,0-3-387,0 5-129,0-3-129,6 4 0,-3-4-258,1-1 129,2-4 0,-3-2-129,1-1 0,-1-3 0,-3-11-129,5 12-258,-5-12-645,0 0-2709,0 0-516,0 0-516,12-15-129</inkml:trace>
  <inkml:trace contextRef="#ctx0" brushRef="#br0" timeOffset="79460.5448">4937 12439 7611,'0'0'4515,"0"0"0,0 0-258,0 0-2709,6 16-258,-6-16-129,3 17-516,-2-4-129,4 5-129,-3-3-129,1 5-129,-2 3 0,0-1 129,-1 0-258,1 3 129,-1-2-129,0-1 0,0 0 0,0-3 129,0-5-258,0 2 129,0-4-258,0-12-387,2 13-2451,-2-13-1290,0 0-258,5-13-387,-5 13-129</inkml:trace>
  <inkml:trace contextRef="#ctx0" brushRef="#br0" timeOffset="80412.5994">5140 12310 7353,'0'0'4515,"0"0"-129,0 0-129,0 0-2322,0 0-645,0 0-129,0 0-387,0 0-258,6-13-129,-6 13-129,18 0 0,-6 0-129,0 0 0,3 5 0,-1-2-129,4 2 129,-3-2-129,3 2 0,-2-3 0,-1 0 129,-3 1-129,2-3 0,-14 0 129,18 2-258,-18-2 258,0 0-129,0 0 0,0 0 0,0 0 129,0 0-129,0 0 129,0 0-129,-3 14 129,3-14-129,-9 13 0,8-1 0,-2-2 0,1 2 0,1 2 0,1 2 0,0 0 0,0 3 0,0 0 0,0 0 0,1 2-129,3 2 129,-2-1 0,0 4 0,1 2 0,-1 0 0,0 4 0,1-2 129,-1 4-129,0 1 0,-1-1-129,-1-3 258,2-2-258,-2-2 258,0-6-129,-2-4-129,-1-4 129,3-13 0,-15 14 129,15-14-129,-21 0 0,8 0 0,-1 0 0,1-5 0,-1 1 129,0-1-129,3 3 0,-1 1-129,12 1-129,-17-5-1677,17 5-2580,0 0-129,0 0-258,0 0-645</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17810 11944 1806,'0'0'2193,"0"0"-258,0 0 129,0 0-774,0-16-129,0 16-129,0 0-129,0 0-129,0 0 0,0-17-129,0 17 129,0 0-129,0 0 129,-4-16 0,4 16-129,0 0 129,0 0-129,-12-14-129,12 14 0,0 0 0,0 0-129,-19-11 129,19 11-129,0 0 0,-11-7 0,11 7-129,-12 0 0,12 0-129,-12 0 129,12 0-129,-15 11 0,15-11-129,-16 18 258,16-18-129,-15 23-129,15-23 129,-17 27 0,12-10-129,-1 1 129,3-1 0,-1 3-129,3 1 129,1-3-129,0 0 129,5-2-129,-5-16 129,14 25-129,-14-25 129,22 17-129,-12-11 129,5 0-129,0-6 129,-1 0-129,1 0 0,-1-5 129,1-5-129,0 0 0,0-4 0,-2-2 0,2-1 0,-2-1 0,-3-1 0,-2 3-129,-4-1 258,-4 3-129,0 14 0,-4-25 0,4 25 129,-25-15-129,9 12 0,-5 2 0,3 1 0,-3 0 0,4 4 0,-1 2 0,0 3-258,3 0 0,6 7-774,-4-11-1806,12 11-1548,1-16-258,0 29-129,0-29-387</inkml:trace>
  <inkml:trace contextRef="#ctx0" brushRef="#br0" timeOffset="1028.0588">17746 12190 2580,'0'0'3741,"0"0"129,0 0-774,0 0-645,0 0-645,0 0-258,0 0-516,0 0 0,0 0-129,0 0-129,0 14-258,1 2-129,-1 6-129,0 8 0,0-1-129,0 4 129,0 3-129,0 6-129,4-1 0,-2 0 129,3-2-129,-2 2 0,0-2 129,2 3-129,-1 1 129,-2-2-129,-2 2 258,4-1-258,-4 1 258,0 5-258,0-2 129,0 5 0,0-8 0,0 5 0,-4 0 0,3 2 0,0-5 0,0 1-129,0-1 129,-1-3-129,1 0 0,-1 0 129,0-6 0,2 1-129,0-1 0,0 1 0,0-3 0,0-2-129,0-4 129,0 1 0,0 5 0,0-1-129,2-1 129,1-3 0,-1 3 0,-1-2 0,0 4 0,0 0 0,-1-5 0,1-1 129,-1-1-258,0 2 258,0-1-129,0-1 0,0-7 0,0-1 0,0 1 0,0-4 0,0-3 0,0-13 0,0 0 0,0 19-129,0-19 129,0 0-129,0 0-129,0 0-258,0 0-1161,0 0-2709,0 0-129,0-15-387,0 15-258</inkml:trace>
  <inkml:trace contextRef="#ctx0" brushRef="#br0" timeOffset="1712.0979">17622 14002 1419,'-3'-19'3870,"3"19"258,0 0-516,0 0-774,0 0-645,0 0-258,0 0-645,0 0 0,0 0-387,13 19-387,-13-19 129,16 27-258,-8-11-129,2 7 0,-2-1-129,2 4 0,-1-1 0,-3 2 0,3-1-129,-1-3 0,0-5 0,-1-3 0,-7-15 129,13 19-129,-13-19 129,15 0-129,-15 0 0,12-6 129,-12 6 0,13-29-129,-6 8 129,3 2 0,-1-7-129,1 3 129,-1-3 0,4 7 0,1-4-129,-2 7 0,-1 0 0,-11 16-129,24-17-387,-20 1-1677,8 16-2193,-12 0-258,0 0-387,13 0-387</inkml:trace>
  <inkml:trace contextRef="#ctx0" brushRef="#br0" timeOffset="2911.1665">17783 14447 3483,'0'0'3999,"0"0"-129,0 0-903,0 0-645,0 0-774,0 0-129,-9-2-258,9 2-258,0 0-129,0 0-258,-18 8 0,18-8-258,0 0 129,-16 16-129,16-16 129,-12 11-258,12-11 129,-12 18-129,12-18 0,-10 21 0,10-21-129,-10 25 129,7-11-129,-2 0 0,5-14 129,-3 28-258,3-28 258,0 28-129,0-28 129,0 27-129,0-27 129,8 27 0,-2-11-129,-6-16 129,22 24 0,-11-15-129,3-4 0,2-2 129,1 0-129,-1-3 129,0 0-129,2-6 0,0-3 0,-4-4 0,2-1 0,-3-2 0,0-3 0,-4-4 0,-3-3 0,-5 0 0,-1 2 0,-5 0 0,-5 1 129,-4 5-129,-1 7 0,-3 4 129,0 4-129,-2 3 0,4 4 0,1 8 0,0 1 0,3 3-129,12-16 129,-16 22-129,14-8 0,2-14-903,0 16-3354,0-16-129,10 16-258,-10-16-645</inkml:trace>
  <inkml:trace contextRef="#ctx0" brushRef="#br0" timeOffset="14291.8174">18159 11911 645,'0'0'3612,"0"0"645,0 0-903,0 0-645,0 0-387,0 0-516,17 4-387,-17-4-258,21 0-258,-9 0-387,7 0-129,-3-3-129,5 2 0,1-8-129,1 2 0,-2-2 129,1-6-129,-3-3 0,2 2-129,-7-4 258,-3 1-258,-4-1 129,-2 5-129,-5-1 129,0 16-129,-10-20 0,-2 14 0,-3 0 0,-2 2 0,0 1 0,-3 2 0,2 1 0,2 0 0,-2 0 0,3 7 0,2 0 0,2 8 0,-2 3 0,2 0 0,1 4 0,1 5 0,1-1 129,2 1-129,2 4 129,4-4 0,0 0 0,8 1 129,1-3-129,7-2 0,3-3 0,1-3 129,2-5-129,3-2 0,-1-2 0,0-4 0,0-4 0,0 0-129,-3-5 0,0-6 0,-2 4-129,-2-9-387,4 11-903,-11-13-3096,6 3 0,-6-5-387,2 4-387</inkml:trace>
  <inkml:trace contextRef="#ctx0" brushRef="#br0" timeOffset="14787.8458">18595 11753 5547,'12'-14'4773,"-12"14"-387,13 8 0,-4 15-2709,-9-23-129,7 35-645,-6-12-258,4 9-258,-2-9 129,3 5-258,-4-9-129,2-1 0,-4-18-129,7 19 0,-7-19 129,0 0-129,16 0 0,-16 0 0,12-22 0,-4 3-129,1-1 129,0-5 0,2-6 0,3 6-129,1-1 129,-1-1 0,2 5 0,0 3 0,-4 4 0,0 10 0,-12 5 0,20 0 129,-12 15-129,-2 6 129,-4 4 0,1 6 0,-3 0-129,1 2 129,0 2 0,-1-5-129,0-7 129,6-1-129,-3-5 0,-3-17-129,14 22-129,-14-22-387,19 14-1032,-19-14-2580,15-6-387,-7-9-258,3-3-258</inkml:trace>
  <inkml:trace contextRef="#ctx0" brushRef="#br0" timeOffset="15147.8664">19046 11252 6966,'0'0'4515,"13"0"0,-12 23-387,-1-1-3225,0 21 129,0-4-387,0 13-258,-1-3 0,1 3-129,0-3 0,0-1-129,0 0 129,2 0 0,2-8-129,4-1 129,1-11-129,5-2 0,3-8 0,4-5 0,2-5 0,3-8 0,2 0-129,-2-8-129,1 1-258,-10-15-645,9 15-1677,-15-15-1548,0-1-516,-11-3 0,0 3-516</inkml:trace>
  <inkml:trace contextRef="#ctx0" brushRef="#br0" timeOffset="15384.88">18989 11562 4902,'-11'0'4902,"11"0"-387,0 0 129,0-21-2967,21 21-129,-10-14-258,11 12-387,0-7-258,4 5-387,2 1-129,-1-5-258,4 8-387,-8-5-1032,9 5-2580,-10-1-516,1 1 0,-5-2-516</inkml:trace>
  <inkml:trace contextRef="#ctx0" brushRef="#br0" timeOffset="15795.9035">19362 11509 3096,'17'-4'4902,"1"-5"-129,-5 9-129,-13 0-1935,25 1-387,-25-1-903,18 22-387,-12-6-516,1 11-258,-4-2 0,-1 2-129,-2-3-129,0 0 0,0-3 129,-1-4-129,1-17 129,-6 22-129,6-22 129,0 0-129,0 0 0,0 0 0,-4-18-129,4 1 129,0-5-129,1 0 258,6-1-258,1 0 258,-1-3-129,6 3 129,-3 6 0,2 3 0,-12 14 0,21-14-129,-21 14 0,18-2-258,-4 6-387,-14-4-645,21 21-1419,-21-21-2064,19 15 0,-19-15-258,20 7-387</inkml:trace>
  <inkml:trace contextRef="#ctx0" brushRef="#br0" timeOffset="16291.9318">19698 11525 2451,'12'-8'4773,"-12"8"-129,0 0-258,0 0-1290,6 17-1161,-6-17-387,0 30-516,0-30-258,0 35-258,1-19-129,4 5 0,2-5 0,1-1-129,-8-15 0,27 16-258,-11-12 129,5-4 0,3-5-129,1-6 129,0-6-129,2-4 0,0 2-129,0-4 258,-5 3-129,-4 0 129,-2 7-129,-4 2-129,-12 11 258,0 0-129,0 0 0,0 0 0,-2 24 0,-12-1 0,1 3 129,-3 12-129,1 2 0,-2 4 129,2 4-129,2 1 129,-1-1-129,1 3 129,1-2-258,2-4 258,-1-4-129,2-4 0,1-5 129,0-8-129,2-2 0,3-9 129,3-13-258,-7 16 0,7-16-645,0 0-3612,0 0-387,0 0-258,-5-12-387</inkml:trace>
  <inkml:trace contextRef="#ctx0" brushRef="#br0" timeOffset="39451.2565">23182 13708 774,'27'18'3999,"-27"-18"387,23 0-1290,-1 4-516,-8-8-645,14 4-258,-10-10-516,12 8-129,-7-12-387,6 5 129,-5-7-516,4 2 258,-10-2-258,2 3 0,-9-4 0,0 2-129,-8-2 0,-3 17 0,0-25 0,0 25-129,-16-23 129,0 13-129,-3 1 0,0 1 0,-3 5 0,-4 3 0,0 0 0,3 6 0,0 8 0,-1 5 0,2 5 0,2 1 0,2 7 129,3-3-129,1 0 258,4 9-258,4-4 129,4-1 0,2-2 129,2-1-258,6-2 129,4-2 0,5-3 0,1-8-129,3-4 129,2-3 0,4-8-129,1 0 129,-1 0-129,0-6 0,1-4 0,-5 0-258,2 4-774,-14-7-3096,10 3-516,-8-8-387,4 1-516</inkml:trace>
  <inkml:trace contextRef="#ctx0" brushRef="#br0" timeOffset="39855.2795">23942 13502 903,'0'0'4128,"0"0"645,-4 10-1032,1 11-1419,-15-12-258,10 19-258,-13-12-516,8 13-129,-8-6-387,6 6-258,-6-3-129,5 2-129,-4 4 258,3-3-387,-1-1 0,6-4 0,-1 0-129,4-6 0,3-5-258,6-13-258,-4 20-903,4-20-2967,-4-12-258,4-4-258,0-2-645</inkml:trace>
  <inkml:trace contextRef="#ctx0" brushRef="#br0" timeOffset="40212.3">23655 13497 3096,'-5'-14'4902,"5"14"-129,0 0-258,-3-16-2064,3 16-903,0 0-387,17 23-387,-17-23-129,22 32-258,-10-10 129,5 5-258,-3-3 0,3 3-129,1 1 129,0 0-129,2-6 0,1 1 0,0-4 0,5-5-129,-2-1 129,1-10-129,-2 1-129,-1-4 0,0 0 0,-6-5-387,0 5-516,-14-18-2193,-2 18-1419,8-20-516,-8 20-129,-1-23-129</inkml:trace>
  <inkml:trace contextRef="#ctx0" brushRef="#br0" timeOffset="40600.3222">24158 13424 6966,'12'-1'4515,"-12"1"0,0 0-1290,0 0-2322,16 11-129,-16-11-129,5 24 0,-5-9-129,0 8-129,0 0 0,0 5 0,-5-1-258,-1 4 129,-2-4-129,3 0 129,-3-4-129,6-2-129,-1-7 129,3-14-258,0 19-387,0-19-1290,0 0-2580,12-16-387,-1 4-258,-2-9-516</inkml:trace>
  <inkml:trace contextRef="#ctx0" brushRef="#br0" timeOffset="40828.3352">24219 13123 8385,'-14'0'4644,"14"0"-258,0 0-258,0 0-3741,0 0-258,3 13-645,-3-13-1032,16 10-2709,-2-4-129,0 4-516,-2-4 129</inkml:trace>
  <inkml:trace contextRef="#ctx0" brushRef="#br0" timeOffset="41335.3642">24522 13044 9804,'-4'46'4773,"2"-23"-129,-3-5-1290,5 16-2451,-6-4-258,5 10-129,-5 3-258,3 3 0,-3 0-129,1 0 0,-3-2-129,0-2 129,-1 3-129,1-5 0,2-5 0,0 1 129,4-6-129,2-2 129,0 5-129,7-4 0,3-4 0,2-3 0,2-3 0,3-3 0,1-4 0,1-1 0,0-11 129,2 0-129,-3 0 0,2-6 0,-1-7 0,-3-1-129,3 4-516,-8-15-903,7 13-3096,-10-10 0,1 6-516,-5 0-387</inkml:trace>
  <inkml:trace contextRef="#ctx0" brushRef="#br0" timeOffset="41755.3883">24363 13444 2451,'18'-6'2322,"-18"6"-645,0 0 258,20-5 0,-20 5 0,0 0 0,0 0-258,20-3-129,-20 3 0,15 0-258,-15 0-129,24 0 0,-10-7-258,13 7-258,-5-5 129,8 3-258,-1-8-258,2 6 0,-1 2-387,-5-7-516,7 9-3870,-16-6-258,-1 5-258,-15 1-645</inkml:trace>
  <inkml:trace contextRef="#ctx0" brushRef="#br0" timeOffset="49603.8372">19118 13361 516,'0'0'516,"0"0"258,0 0 129,12 6 387,-12-6 0,0 0 645,0 0-129,0 0 258,0 0 0,7 15-129,-7-15-258,0 0 0,0 0-258,0 0-258,-10 0-129,10 0-387,0 0-129,0 0-129,-15 0-129,15 0 0,0 0-129,-16 0 258,16 0-258,-17 0 0,17 0 0,-20 0-129,20 0 129,-22 2-129,6-1 0,4 5 0,-1 3 0,-1-3 0,14-6 0,-20 12 0,20-12 0,-13 12 0,13-12 129,0 0 0,0 0-129,0 0 129,0 0 0,0 0 0,-11 15-129,11-15 129,0 0 0,0 18-129,0-18 0,0 25 129,0-25-129,1 27 129,1-11-129,1 3 0,1 1 0,-2 3 129,1-5-258,1 7 0,-2-2 129,1 2-129,-2 1 0,-1 1 0,2 1 0,0-1 0,-1-2 129,-1 2 0,0-1 0,0-1 0,0 0 0,2-3 0,-2 1 0,0 1 0,0-1 0,-2-3 0,2 2 0,0-2 0,0 2 0,0-6 0,0 1 0,0-17 0,0 26 0,0-26 0,0 23 0,0-23 0,0 23 0,0-23 0,0 22 0,0-22 0,0 19 0,0-19 0,0 0 0,0 16-129,0-16 129,0 0 129,0 0-129,10 0 0,-10 0 0,0 0 0,15-8 0,-15 8 0,14-8 0,-14 8 0,14-3 129,-14 3-129,17-4 0,-17 4 0,20 0 0,-6 0 0,0 0 129,2 0-129,0 0 0,0 0 129,0 0-129,0 0 0,-3 0 0,-13 0 129,18 0-129,-18 0 0,0 0 0,0 0 0,0 0 129,0 0-258,0 0-129,0-12-774,0 12-3483,0 0 0,0 0-387,-13-6-387</inkml:trace>
  <inkml:trace contextRef="#ctx0" brushRef="#br0" timeOffset="61170.4987">19500 13399 2967,'0'0'3354,"0"0"-387,0 0-387,0 0-387,0 0-258,0 0-258,11-9-129,-11 9-387,0 0-129,0 0-129,0 0-387,0 0-129,0 0 0,0 0-129,0 12-129,0-12 0,0 28 0,0-9-129,0 4 129,0-1-129,0 6 0,1 1 0,2 0 258,0 2-516,-1 1 129,-2 0 0,3-3 0,-3 4 0,0 0-129,0-5 258,0-2-129,0-8 129,0-1 0,0-17 0,2 22 0,-2-22 0,0 0 129,0 0-129,0 0 0,0 0-129,11 0 129,-11 0 0,0 0-258,0 0-129,6-27-1161,-6 27-2580,0 0-129,0 0-516,0 0 0</inkml:trace>
  <inkml:trace contextRef="#ctx0" brushRef="#br0" timeOffset="61823.5361">19525 14034 1032,'0'0'3225,"-9"11"516,9-11-1548,-11 13-516,11-13-387,-7 18 0,7-18-129,0 21-258,0-21-129,0 19-258,0-19-129,0 0 129,20 15-258,-20-15-129,17 0 129,-17 0-258,14-6 129,-14 6 0,13-13 0,-13 13 0,6-16-129,-6 16 129,0 0 0,-3-19-129,3 19 129,0 0 0,-16 0-129,16 0 129,-12 0 0,12 0-129,0 0 129,-11 15-129,11-15 0,0 0 0,-1 15 0,1-15-258,0 0 0,5 15-903,-5-15-2709,0 0-387,15 0 0,-15 0-258</inkml:trace>
  <inkml:trace contextRef="#ctx0" brushRef="#br0" timeOffset="67423.8564">20037 13257 1032,'0'0'3225,"0"0"0,0 0-774,0 0-387,0 0-516,0 0-258,0 0-129,0 0-129,0 0-387,0 0 258,0 0-387,0 0 0,0 0-129,-8 0-129,8 0 0,-17 16-129,5 2 129,1 2-129,-4 4 129,2 8 0,-2 0-129,5 10 387,-5 0-258,7 7 0,-1-1 0,4 4-129,1 0 258,4 6-258,4-8 129,6 2-129,2-7 129,6 0-129,1-9 129,1-1-129,-1-10-129,-3-7-129,0 2-645,-16-20-2064,16 15-1419,-16-15-387,0 0-129,0 0-387</inkml:trace>
  <inkml:trace contextRef="#ctx0" brushRef="#br0" timeOffset="68418.9132">20505 13535 1,'0'0'3869,"0"0"259,0 0-129,4 15-1290,-4-15-516,-3 18-387,3-18-516,-13 27-258,-1-11-129,5 11-516,-6-4 0,1 7-129,-2 0-129,0 4 0,-1-1 0,2-2-129,3-2 0,1-3 129,1-2-129,4-2 0,-1-8 0,7-14-129,-7 22-258,7-22-387,0 0-903,0 0-2064,0 0-774,0 0 0,0 0-258</inkml:trace>
  <inkml:trace contextRef="#ctx0" brushRef="#br0" timeOffset="68790.9345">20252 13561 5031,'0'0'4515,"8"7"129,-8-7-387,21 21-2322,-21-21-258,26 21-387,-26-21-387,33 33-258,-14-18-258,4 8-258,-2-4-129,4 4 0,-3 3 0,1 0 0,0-2-129,-4 2 258,0-2-129,-3-3 0,0 1 0,-2-2 129,-2-8-258,-12-12-129,18 26-645,-18-26-1677,0 0-1806,0 0-129,13 0-645,-13 0 0</inkml:trace>
  <inkml:trace contextRef="#ctx0" brushRef="#br0" timeOffset="69606.9813">21102 13470 2580,'0'0'4644,"0"0"-387,0 0 258,0 0-2322,0 0-258,0 0-516,0 0-129,-9 0-516,9 0-258,0 0 0,-12 10-129,12-10-258,-20 19 0,7-9 0,-3 3 0,-1 3-129,-4 0 0,0 1 0,-2 1 129,2-2-129,-1-1 0,1 1 0,5-4 0,2 1 0,0-3 0,14-10 0,-12 16 0,12-16 0,0 0 0,0 16 0,0-16 0,15 11 0,-1-8 0,0 6 0,4 1 0,-2 1 129,5 2-129,-2 3 129,2 2 0,-2 2-129,-1-1 0,-2-3 0,-3-2 0,-13-14 0,20 22 0,-20-22 0,0 0-129,0 0-129,0 0-258,15 0-1677,-15 0-2193,0-19-387,0 19-129,-2-19-516</inkml:trace>
  <inkml:trace contextRef="#ctx0" brushRef="#br0" timeOffset="70623.0394">21324 13414 258,'8'11'3870,"-8"-11"129,0 33-129,0-3-1677,0-10-774,0 16 129,0-9-516,2 13-129,-2-8-258,6 3-129,-5 1 0,6-1-258,-4-8 0,1 1-129,-2-5 0,0-6-129,0-1 0,-2-16-258,1 25-516,-1-25-1161,0 0-2322,0 0 0,0 0-645,0-9 516</inkml:trace>
  <inkml:trace contextRef="#ctx0" brushRef="#br0" timeOffset="71112.0674">21558 13490 903,'-9'39'3870,"-2"-14"387,4 4-258,1 7-2193,-3-11-129,9 13-258,0-10 0,7 11-387,-1-10-258,9 3-258,-2-8 0,3 1-129,1-7-258,3 0 129,-1-14-129,0 2 0,1-6 0,-3-2-129,3-13 0,-4-3 0,-2-4 0,-3-5 129,-4-2-129,-4-7 129,-3 0-129,-3-6 129,-8 3-129,-4 0 129,-2 4-129,-4 2-129,0 7 258,0 7-129,1 8 0,3 4 0,2 7-129,2 1 129,13-1-258,-15 18-258,15 0-903,0-18-2838,0 26 0,0-26-516,9 24-129</inkml:trace>
  <inkml:trace contextRef="#ctx0" brushRef="#br0" timeOffset="71547.0921">21826 13191 8643,'11'-6'4773,"4"6"-387,-15 0-258,18 16-3354,-2 6-129,-5 1-258,4 14-129,-2 1-129,-1 4 0,2 7 0,-3 1 129,-3-1-258,-1 0 0,-1-5 0,-3 0-258,-3-5 258,0 0 0,-2-6-129,-5-6 0,4-2-129,3-25-129,-9 33-903,9-33-2064,-12 6-1161,12-6-258,0 0-387</inkml:trace>
  <inkml:trace contextRef="#ctx0" brushRef="#br0" timeOffset="72732.16">22092 13083 2451,'0'0'3870,"0"0"-129,0 0-1806,0 0 0,0 0-645,0 0-258,0 0-258,14 0-258,-14 0 0,12 0 129,-12 0-129,19-3-258,-19 3 129,24-4-258,-24 4 129,24-5-129,-13 2 0,0 3 0,-11 0 0,23 0 0,-23 0 0,17 6 129,-17-6-129,13 10 129,-13-10 0,0 0 0,0 0-129,13 18 129,-13-18-129,0 0 0,0 15 0,0-15 0,0 14 0,0-14 0,-1 26-129,-2-11 129,1 3-129,1 3 129,-3 2-129,4 1 0,0 7 0,0-6 0,0 7 0,0 2 0,0 2 0,2-1 0,0 0 0,-1 1 0,0-2 0,0 0 0,0-2 0,2 1-129,-3 4 129,4-8 0,-4 3 0,3-7-129,-3 1 258,0-5-129,0-3 0,0-3 0,0-15 0,-3 16 0,3-16 0,0 0 0,-16 7 0,16-7 129,-14 4-129,14-4 129,-15 4-129,15-4 129,0 0-129,-14 6 0,14-6 0,0 0-258,0 0-2064,0 0-1935,11-7-516,-7-9-129,2 0-516</inkml:trace>
  <inkml:trace contextRef="#ctx0" brushRef="#br0" timeOffset="87299.9932">18096 14583 2580,'0'0'2967,"0"0"-903,12 14-516,-12-14-645,0 0-258,0 0-516,0 0-129,0 0-129,0 0-774,0 0-645,0 0-1032,0 0-387,0 0 259</inkml:trace>
  <inkml:trace contextRef="#ctx0" brushRef="#br0" timeOffset="89575.1234">18096 14583 258,'-25'-2'2322,"25"2"-258,0 0 129,0 0-387,7 2-129,-7-2-258,0 0-129,0 0-258,0 0 0,0 0-387,0 0 129,0 0-387,0 0 129,0 0-129,0 0 258,0 0-258,11 4 0,-11-4-129,0 0 0,0 0 0,16 6 0,-16-6-129,0 0 0,16 7 0,-16-7 129,18 4-129,-18-4 0,19 5-129,-8-3 129,-11-2 0,23 2-129,-23-2 129,22 0-129,-10 0 0,2 2 129,-2-2-129,0 0 0,4 0 0,-3 0 0,2 4 0,-1-3 0,1 1 0,-1-2 0,0 0 0,0 0 258,0 0-258,0 0 0,-1 0 0,1 0 0,-2 0 0,-1 0 0,1 0 0,-12 0 0,21 0 0,-21 0 0,17 4 0,-17-4 0,19 2 0,-19-2-258,17 1 258,-17-1 0,19 0 0,-19 0 258,22 0-258,-11 0 0,1 3 0,0-3 0,1 0 0,1 0 0,4 0 0,3 0 0,0 0-258,0-4 258,2 1 0,2 0 0,-1-3 0,2 3 0,-4 1 0,0 1 0,1-3 0,1 3 0,2 0 258,-1 0-258,0-3 0,-1 4 0,2-4 0,-1 2 0,-2 2 0,1 0 0,-3 0 129,0 0-129,1 0 0,-2 0 0,-1 4 0,1-2 0,0 2 0,0-3 0,-1 1 0,2-2 0,0 3 0,1-3 129,-1 0-129,1 0 0,0 0 0,1-4 0,0 2 0,0-4 129,3 2-129,-1 0-129,1 1 129,-2-2 0,2 0 0,-1 0 0,1 0 0,0 0 0,-1 2 0,0-4 0,3 0 0,0 5 0,0-2 0,-1 1 0,3 3 0,2-2 0,-2 0 0,1 2 0,0 0 0,1 0 0,-2 0 129,0 0-129,-1 0 0,0 0 0,-2 0 0,0 0 0,1 0 129,0 0-129,0-2 0,2 2 129,-1 0-129,1 0 0,-1-3 129,2 2-129,2-2 129,-1 0 0,0 1-129,0 0 129,2-1-129,-1-1 0,1 1 0,2-1 129,1 2-129,-1-3 0,4 1 0,-2-2 129,2 2-129,-1 0 0,-2-2 129,3 0-129,-4 0 129,-2 5-129,0-2 129,0 3-129,-2-1 0,0-1-129,-1 2 129,-1 0 0,2 0 0,-1 2 0,1-1 0,-2-1 0,2 0 0,1 4 129,0-4-129,2 0 0,0 0 0,4 0 129,-2 0-129,1 4 0,0-4 129,-6 1-129,4 2 0,-4 1 0,-2 2 129,1-2-129,-5 0 0,2 0 0,0 1 0,2-4-129,0 1 129,5 0 0,-3-1 0,2-1 0,1 2 0,-2-1 0,3 2 0,-3 1 0,3-1 0,-3 0 0,5 1 0,1-1 0,1 0 0,3-2 0,0-1 0,0 0 0,-1 0 0,1 0 129,-3 0-129,-2 0 0,-3 0 0,-3 0-129,0-1 129,-3 1 0,-2 0 0,-1-3 0,-3 3-129,1 0 129,-3-3 0,1 3 0,-3-4 0,-2 1 0,-1 3 0,-3 0 0,3-3 129,-3 3-129,-1 0 0,-12 0 0,23 0 0,-12 0 0,2-1 0,2-2 129,-1 3-129,5-3 0,-1 0 0,3 2 0,2-3 0,2 2 0,0-2 0,-1 0 0,2 0 129,-1 0-129,-1-2 0,0 0 0,-3 5 0,-1-4 0,-1 2 0,-3 1 0,-1 2-129,-1-2 129,-2 2 0,1 0 0,-13 0 0,19-4 0,-19 4 0,15 0 0,-15 0 0,0 0 0,14 0 0,-14 0 0,0 0 0,0 0 0,14 0 0,-14 0 0,0 0 0,0 0 0,0 0 0,11 0 0,-11 0 0,0 0 0,0 0 0,0 0 0,0 0-129,0 0-258,4 13-903,-4-13-2967,-7 0-387,7 0-387,0 0-129</inkml:trace>
  <inkml:trace contextRef="#ctx0" brushRef="#br0" timeOffset="90858.1967">23482 14230 3483,'-6'9'4257,"6"-9"-1032,0 0-645,0 0-258,0 0-387,0 0-387,0 0-387,0 0-129,0 17-129,0-17-258,0 0-129,10 9-129,-10-9 0,15 20 0,-15-20-258,18 13 129,-18-13-129,19 20-129,-19-20 129,20 22 0,-20-22-129,19 12 0,-19-12 129,20 17-129,-20-17 0,19 13 129,-19-13-129,17 12 0,-17-12 0,16 15 0,-16-15 129,14 14-129,-14-14 0,14 14 0,-14-14 0,10 18 0,-10-18 0,0 0 0,13 15 0,-13-15-129,0 0 129,11 17 0,-11-17 0,0 0 129,0 0-129,0 0 0,0 0 0,11 14 0,-11-14 0,0 0 0,0 0 0,0 0 0,0 0 0,0 0 0,0 0 0,0 0 0,0 0 0,0 0 0,0 0 0,0 0 129,0 0-129,0 0 0,0 0 129,0 0-129,0 0 0,0 0 0,0 0 0,0 0 0,0 0 0,0 0 0,0 0 0,-10 14 0,10-14 0,-15 12-129,15-12 258,-18 17-129,18-17 0,-22 22 0,8-8 0,3-4 0,-1 4 0,1 1 0,-3-6 0,14-9 0,-18 21 0,18-21 0,-12 12 0,12-12 129,0 0-129,0 0 0,0 0 0,-13 14 129,13-14-129,0 0 0,0 0 0,0 0 0,0 0 129,0 0-129,0 0 0,-6 16-129,6-16 129,0 0 0,0 0 0,0 0 0,0 0-129,0 0 0,0 0-258,0 0-129,0 0-129,0 0-774,0 0-645,0 0-2451,0 0-645,0 0 0,0 0-129</inkml:trace>
  <inkml:trace contextRef="#ctx0" brushRef="#br0" timeOffset="91887.2556">23834 14363 1935,'0'0'3870,"0"0"-387,-8 6-1032,8-6-387,0 0-387,0 15-258,0-15-258,0 0-129,0 0-258,0 0-129,0 0-258,-9 22 0,9-22-129,-3 17 129,3-17-129,-4 22-129,4-22 0,-2 24 0,2-24-129,0 27 129,0-12-129,0 0 0,0-15 0,6 24 0,-6-24 0,7 20 0,-7-20 0,9 16 0,-9-16 0,0 0 129,16 13-129,-16-13 0,16 5 129,-16-5-129,19 0 0,-19 0 0,20-1 0,-20 1 129,19-14-129,-19 14 0,19-18 129,-19 18-129,17-23 129,-17 23-129,15-23 129,-7 7 0,-2 1-129,-2-1 0,-3 0 129,-1-1-129,0 1 0,-4 2 0,4 14 129,-12-21-129,12 21 0,-22-12 129,10 12 0,-1 0-129,-2 3 0,2 6 0,-2-1 129,1 6-129,-1-1 0,3 2-129,-1 1 129,0 0 0,6-2-258,7-14-129,-8 39-1548,8-39-2451,-3 21-387,3-21-258,0 0-387</inkml:trace>
  <inkml:trace contextRef="#ctx0" brushRef="#br0" timeOffset="106831.1104">17771 14936 258,'8'8'2967,"-8"-8"-516,0 0 0,0 0-387,0 0-258,0 0-258,0 17-258,0-17-258,0 0 129,0 0-387,0 22 129,0-22-387,0 19 0,0-19 0,0 20-129,0-20-129,0 23 0,0-23 0,0 29-129,0-13 258,0 1-258,-4 5-129,4-3 129,0 5 0,-1 1-129,1-2 129,0 3-129,0 2 0,0 0 129,0 4-129,0-3 129,1 0-129,3 3 129,-3 7-129,1-1 129,-2-2 0,1 3 129,-1-4-129,0 4 0,0-1 129,0 1-258,0-6 129,0 5 0,-1-3 0,1 5-129,-2-2 129,1 2-129,-3-5 258,3 7-129,-1-3 0,1-3-129,-2 2 129,1-1-129,0-8 129,2 4-129,-2 0 0,2 0 0,-1-3 129,0 3-129,1 0 0,0 2 129,-1 4-258,0 0 258,-1-4-129,-1 1 0,1-2 0,1-3 0,-2 5 0,2-7 0,0-2 0,1 0 0,0 1 129,0 1-129,0-2 0,0 2 0,0 3 129,0-3-129,0 6 0,0-3 0,0 0 0,0 2 0,0-3 0,0 0 0,0-3 0,0 6 0,0-1 0,0-1 0,0-1 0,0 0 0,0 2 0,0 1 0,0-7 0,0 1 0,0-2 0,0 0 0,0-1 0,0-2 0,0-2 0,0-3 0,-1 4 0,1-2 0,0-1 0,-2 12 0,2-2 0,0-1-129,0 2 129,0 0 0,0 2 0,0-3 0,0-1-129,1-10 129,0 0 0,1 1 0,-1-4 0,2 3 129,-1 3-258,-1-3 129,2 3 0,-1-3-129,-1 6 129,0 1 0,0-2 0,0-1-129,1-1 129,-2 2 0,0-1 0,0 0 0,0-5 129,2 4-129,-2-3-129,2 1 258,-2 1-129,1-3-129,1 5 129,-2-4 0,1 1 0,0-1 0,-1 1 0,0 3 0,0-3-129,0 4 129,0 1 0,0-1 0,0 5-129,0-1 129,0-8 0,0 7 0,0-3 0,0-2 0,0-5 0,1 3 0,0-4 0,3 2 0,-4-17 0,2 26-129,-2-26 129,1 19-129,-1-19-129,0 0 129,0 0-387,0 0-516,0 0-1161,0 0-2193,0-13-258,0 13-129,0-16-258</inkml:trace>
  <inkml:trace contextRef="#ctx0" brushRef="#br0" timeOffset="107874.17">17589 18362 903,'0'0'4128,"0"0"258,0 0 0,0 0-2064,8 17-258,-8-17-387,0 0-387,0 0-258,2 29-258,-2-29-129,6 32-258,-4-9 0,3 8 0,-1-2-258,4 1-129,-2 6 0,2-3 129,1 3-129,-1-5 0,-2 0 0,2-3 0,0-4 0,-1 2 0,0-8 0,0 2 0,-1-4 0,-6-16-129,17 20 258,-17-20-129,16 3 0,-16-3 0,19-6 129,-19 6-129,18-32 129,-9 15 0,1-9 0,-1 1-129,0 4 129,0-4-129,3 0 0,-2-2 0,3 0 0,-3 0-129,2-1 129,-1 1 129,-2-2-258,-1 7 129,0 6 0,-8 16 0,10-17 0,-10 17 0,0 0 0,0 0 0,0 0-129,0 0 0,10 11-129,-10-11-903,3 16-2709,-3-16-516,0 0-774,0 0 0</inkml:trace>
  <inkml:trace contextRef="#ctx0" brushRef="#br0" timeOffset="109214.2467">17772 19186 3354,'-10'16'3999,"10"-16"-1161,0 0-258,0 0-516,0 0-387,0 0-387,-16 0-129,16 0-258,0 0-258,0 0-258,0 0 0,0 0-129,-14 0 129,14 0-258,0 0 0,0 0 129,-11 15-129,11-15 129,-6 15-129,6-15 129,-6 20 0,6-20-129,-1 23 129,1-7-129,0-16 0,0 27 0,1-11-129,-1-16 387,12 24-387,-12-24 129,15 20-129,-15-20 129,20 16 0,-20-16-129,19 2 129,-5 2-129,-14-4 129,21 0-129,-21 0 0,22-6 0,-22 6 0,22-9 0,-22 9 0,17-20 0,-17 20 0,18-25 0,-18 25 0,10-22 0,-6 5 129,-4 17-129,2-17 0,-2 17 0,0-25 0,0 25 0,-7-27 0,0 12 0,-1-1 129,-3-1-129,0 7 129,11 10-129,-21-20 0,21 20 0,-21-7 129,21 7-129,-17 0 0,17 0 0,-12 0-129,12 0-129,-8 20-129,8-20-1419,-9 20-2580,9-20-387,-5 20-258,5-20-516</inkml:trace>
  <inkml:trace contextRef="#ctx0" brushRef="#br0" timeOffset="122374.9994">17550 19275 516,'-2'16'2193,"2"-16"-258,0 0-258,0 0 0,0 0-516,-12 3 0,12-3 258,0 0-258,0 0 0,0 0-129,0 0 0,-11-10-129,11 10 0,0 0 0,0 0-258,0 0 0,-10-9-129,10 9-129,0 0-129,-17-4 0,17 4 129,-11-9-258,11 9 0,-15-7 0,15 7 0,-19-7-129,19 7 129,-20-3 0,20 3 0,-23-3-129,23 3 258,-22 0-258,11-3 129,-3 0 0,0 3 0,-2 0 0,0 0 0,-1-2 0,1 2 0,-3-4-129,1-1 0,-2-4 129,2-4 0,-3 7 0,1-1 129,-1-5-129,1 2 0,0 0 129,-2 3 0,1 1-129,0-8 129,-1 1-129,0 1 0,0-2 0,1-3-129,-3-1 129,3 3 0,-2 3-129,-1 2 129,1-2-129,1 1 129,-3 1-129,-2 4 129,3-3-129,-4-1 129,0-4-129,-1 2 129,1-5-129,-2 6 0,1-6 129,0 2-129,2 1 129,0-9-129,3 4 0,-3 0 0,3 2 129,2-8-258,-3-1 129,2 2 0,-5-2 129,1 7-129,-2-11 0,1-1 0,0 0 0,1 3 0,0-9 129,1 2-129,4 3 0,1-4 0,-2 4 0,1 0-129,-3 0 129,-1-1 0,-1 10 0,1-5 0,-2-3-129,1 1 129,3 2-129,0 0 129,4-4-129,1 2 258,5-1-258,-2 7 129,5-3 0,0 1 0,0-8 0,-1 0 0,2-2 0,-1 1 0,1-2 0,2-4 0,1 2 129,1-4-258,0 10 129,3 0 0,-2 5 0,0-5 0,1 4 0,-2 0 0,0-2 0,0 0 0,2-3 0,0 0 129,1 0-129,0 3 0,2-1-129,0 1 129,1 4 0,0 0 0,0-1-129,0 1 129,0 2-129,0-5 258,1 0-258,4-4 129,0-5-129,2 4 129,-1 4 0,0 0 0,1 1-129,-1 4 0,-1 3 129,0 0 0,0 0 0,2-2 0,0-6 0,-1-3 0,4 0 129,0-4-129,0 3 0,-1-2 0,-2 2 0,1 4 0,-3 6 129,1 0-258,1-1 129,-3 4 129,4-7-129,2 0 0,1-2 0,1-1 0,1 0 0,0-1 0,1 1 0,-1 3 0,-1 4 0,-1 4 0,1 2 129,-4-1-129,1 2 0,3 0 0,-1-7 0,2-1 0,1 1 0,1-2 129,0 0-129,-1 5 129,1-4-129,-1 3 129,1 5-129,-1-3 129,0-1 0,-1 2-129,3-10 129,-1 5-129,1-8 129,1 0-129,2-2 129,0 3-129,-2 1 0,2-2 0,-1 9 129,1-2-129,0 1 0,0 5 0,-1 1 0,2-4 0,0 4 129,2 3-129,0-4 0,-1 2 0,0 3 0,2-2 0,-3 5 129,0 5-129,0-6 129,1-1-129,0 2 0,2-2 129,0-3-129,1 3 0,-1 0 0,4-4 0,-3 4 0,1 1 0,-4 1 129,1 2-129,-4 3 0,0-1 129,-1-1-129,-1 1 129,-1 1-129,-1 0 0,2-1 0,-1-3 0,2 1 0,-2 0 0,1 3 0,-1 1 0,-1 0 0,3 0 0,-3 2 0,1-2 0,-2 2 0,0 1-129,2-4 129,-2-2 0,2-1-129,-1 0 129,-2 7 0,2-2-129,-2 0 129,-1 0 0,2 4 0,-13 1 0,19-4 0,-19 4 0,16-2 0,-16 2 0,16-6 0,-16 6 0,16-4 0,-16 4 0,15-4 129,-15 4-258,17-6 129,-17 6 0,13-1 0,-13 1 0,15-6 0,-15 6 0,13-4 0,-13 4 0,14-2 0,-14 2 0,12-6 0,-12 6 0,0 0 0,17 0 0,-17 0 0,0 0 0,14 0 0,-14 0 0,0 0 0,0 0 0,13 3 129,-13-3-129,0 0 0,0 0 0,0 0 0,0 0 0,0 0 0,0 0 0,0 0-129,0 0 129,0 0-258,0 0 0,10 15-516,-10-15-2322,-7 0-1548,7 0-387,-19 5-258,4-5-516</inkml:trace>
  <inkml:trace contextRef="#ctx0" brushRef="#br0" timeOffset="123419.0592">16979 14561 1032,'0'0'3612,"-11"0"-129,11 0-516,0 0-516,0 0-387,0 0-516,0 0 0,-4-19-387,4 19-129,0 0 0,0 0-258,0 0-129,0 0 0,6 2-258,-6-2 129,10 20-258,-10-20 0,18 19 0,-6-9 0,0-3-129,1 3 0,1 0-129,2-1 129,-1 1 0,0 0-129,1 2 129,-2-2-129,1 0 0,1 0 129,-2-4 0,3 1-129,-4-1 0,3 5 129,-1-2-129,-2-2 0,0-1 129,1 0-129,-2 4 0,-1-7 0,1 1 0,1-1 0,-2-3 0,-11 0 0,20 2 0,-20-2 0,13 0 0,-13 0 0,0 0 0,0 0 0,0 0 0,0 0 0,0 0 0,0 0 0,0 0 0,0 0-129,0 0 129,0 0 0,0 0-129,0 0 129,0 0 0,0 0-129,0 0 129,0 0-129,0 0-129,0 0-258,0 0-1548,0 0-2451,0 0-129,0 0-387,-1 15-387</inkml:trace>
  <inkml:trace contextRef="#ctx0" brushRef="#br0" timeOffset="124383.1143">17346 14839 1548,'0'0'2451,"0"0"-516,10-18-129,-10 18-258,0 0 0,0 0-258,0 0 129,11-4-258,-11 4 129,0 0-258,6-18-258,-6 18 129,0 0-258,0 0-129,0 0-129,14-4-129,-14 4 0,0 0-129,0 0 0,0 0 129,0 0 0,0 0 129,0 0-129,0 0 0,0 0 129,0 0-129,0 0 129,-6 16-129,6-16 0,-11 16 0,11-16 129,-14 21-258,14-21 0,-19 30 0,7-13 0,0 3-129,-2 1 129,-1 3 0,0 2-129,-1 0 129,-4-3-129,6 5 129,0-5 0,0 4 0,2-1-129,0-1 129,0-2-129,3 1 129,1 0-129,0-3 129,1-3-129,7-18 129,-10 21-129,10-21 0,-4 16 0,4-16 129,0 0-129,0 0-129,0 0 129,0 0 0,0 13-129,0-13-387,0 0-1290,0 0-2580,0 0-129,0 0-516,0 0-387</inkml:trace>
  <inkml:trace contextRef="#ctx0" brushRef="#br0" timeOffset="130062.4391">13023 17271 3354,'7'-22'4128,"-7"22"-1161,2-20-516,-2 20-516,0 0 0,0 0-516,0 0 0,0 0-387,0 0-129,0 0 0,-6 7-258,6-7-258,-10 23-129,2-1 0,-3-1-258,0 7 129,-3 3-129,-3 3 0,1 0 0,0 3 129,0-3-129,-2-2 0,1 0-129,2-3 129,0-6 0,3-4-129,2-3 129,1 0-129,9-16 129,-11 20 0,11-20-129,0 0 129,-4 13-387,4-13-129,0 0-774,0 0-1290,0 0-1935,0 0-387,0 0-258</inkml:trace>
  <inkml:trace contextRef="#ctx0" brushRef="#br0" timeOffset="130427.46">12667 17145 1935,'0'0'4386,"0"0"387,0 0-387,0 0-2322,5 29-645,2-16-387,10 25 0,-5-11-387,10 12 0,2-2-258,4 8 0,-1-6-258,2-1 129,-2-5-129,4-2 129,-5-4-258,2 3 129,-5-12-129,-2-1 129,-3-1-129,1 1 0,-5-5 0,0 1 0,-2-4-258,-12-9-258,20 15-903,-20-15-2967,0 0-258,0 0-516,12 0 0</inkml:trace>
  <inkml:trace contextRef="#ctx0" brushRef="#br0" timeOffset="131063.4964">13200 17288 4257,'0'0'4902,"8"-7"-258,-8 7-516,0 0-2580,23 0-258,-23 0-387,26 3-258,-10-3-129,6 1-258,-2-1 0,3 0 0,-2 0-129,1 0 0,-3 0 0,1 0-129,-1 0-129,-8 0-129,7 4-387,-18-4-1290,11 0-2322,-11 0-516,0 0-258,0 0-258</inkml:trace>
  <inkml:trace contextRef="#ctx0" brushRef="#br0" timeOffset="131370.514">13216 17461 1419,'-11'14'4644,"11"-14"258,0 0-258,1 19-2064,-1-19-645,21-1-645,-10-10-258,13 11-258,-3-7-258,4 7-258,-2-9-129,3 6 0,-5 1 0,-1 2-129,-1 0 0,-3 0 0,-3 2-129,-13-2-129,22 15-1161,-22-15-3096,0 0-129,11 0-387,-11 0-258</inkml:trace>
  <inkml:trace contextRef="#ctx0" brushRef="#br0" timeOffset="132199.5613">14150 17118 2709,'0'0'4773,"0"0"-387,0 0-774,0 0-1290,-15 1-516,15 22-516,-12-12-258,9 17-387,-10-3-258,3 11 0,-4 0-129,2 3-129,-2 3 0,-2 3 0,-1-4-129,2-3 0,-2-4 0,5-4 0,-2-5 0,3-4 0,11-21-129,-12 16-258,12-16-645,0 0-2193,0 0-1419,1-20-129,6 7-387</inkml:trace>
  <inkml:trace contextRef="#ctx0" brushRef="#br0" timeOffset="132550.5813">13895 17084 4257,'0'0'4902,"0"0"0,0 0-516,0 0-2580,11 18-387,-11-18-387,31 33-258,-14-15-258,9 10-129,-4-2 129,4 9-258,0-3-129,-1 2 0,0-2 0,-3-3 0,-1 3-129,-3-6 129,-1 4-258,-1-5 258,-4-7-258,0 0 129,-3-3-129,-9-15-129,15 28-387,-15-28-1161,0 0-2838,0 0-129,13 0-387,-13 0-387</inkml:trace>
  <inkml:trace contextRef="#ctx0" brushRef="#br0" timeOffset="133047.6099">14471 17063 3612,'1'17'4902,"-1"-17"-129,0 26-387,0-26-2322,0 39-516,-1-16-387,1 15-387,1-5-387,3 7-129,-2 3-129,0 0 0,-2-7 0,0 0 0,0-3-129,0-5-129,0-5 0,0-10-129,0 3-387,0-16-1161,0 0-2580,0 0-387,-4-11-129,0-6-258</inkml:trace>
  <inkml:trace contextRef="#ctx0" brushRef="#br0" timeOffset="133399.63">14336 17256 4902,'0'0'5160,"0"0"-387,0 0-129,0 0-2838,0 0-645,16 0-258,-16 0-258,31-16 0,-15 5-258,8 2-258,0 2 129,1 5-129,-3 0 0,2 2-129,0 0 129,-1 0-129,-2 4 129,-3 2-129,-3-2 0,0-2 0,-1 3-129,-14-5-258,22 10-1161,-22-10-2838,0 0-516,5-17-129,-5 17-516</inkml:trace>
  <inkml:trace contextRef="#ctx0" brushRef="#br0" timeOffset="134714.7052">14870 17119 1935,'-13'0'4773,"13"0"-387,-12-7 129,12 7-1935,-7-16-516,7 16-645,0-16-258,0 16-258,0-21-387,0 21 129,12-23-258,-12 23-129,12-18 0,-12 18-129,16-21-129,-16 21 129,19-14 0,-6 7 0,-13 7-258,23-14 258,-10 9-258,2 0 258,-2 5 0,1 0-129,-2 2 129,1 6-129,0 3 129,-2 5-129,0-1 129,-2 3-129,-1-2 0,-2 3 129,-1 3-258,-3 1 129,-2 0 0,0 3 0,-2-3 0,-4 4 0,-1 6 0,-5-5 0,0 1 0,-2-2 0,-3 1-129,0-5 129,-3 3 0,1-3-129,1-5 129,4 0 0,-3-2 0,6-2 0,11-14-129,-17 24 129,17-24 0,0 0 0,-9 14 0,9-14 0,0 0 0,0 0 129,0 0-129,0 0 0,0 0 0,10 9 129,-10-9-129,19 0 129,-6 0 0,2-3-129,2 2 129,4 1-129,0-2 129,0-1-129,2 2 0,-3 1 129,-2 0-129,-2 0 129,-1 0 0,-2 0-129,-13 0 0,19 2 129,-19-2 0,0 0 0,13 2-129,-13-2 129,0 0-258,0 0 129,0 0 0,0 0-258,0 0-129,0 0-774,14 8-3612,-14-8 0,0 0-645,0 0-258</inkml:trace>
  <inkml:trace contextRef="#ctx0" brushRef="#br0" timeOffset="141511.0939">18402 16525 1806,'0'0'3870,"0"0"516,0 0-1290,0 0-516,0 0-516,0 0-516,2-8-387,-2 8-129,0 0-258,0 0-258,0 0-129,0 0-129,-9-15 0,9 15 0,-15-3-258,15 3 129,-20-3 0,9 1-129,-3 1 129,-2 1-129,-2 0 0,4 0 258,-2 3-258,2 3 129,-2 0-129,4 1 0,0 0 129,12-7-129,-14 15 0,14-15 0,-12 13 0,12-13 0,-4 14 0,4-14 0,0 18 129,0-18-129,0 23 0,0-8 129,0 4-129,1 1 0,1 2 0,-2 3 0,1 2 0,3 1 0,-4 2 0,1-1 0,0 1 129,-1 3-129,0-1 0,3-3 0,-2 6 129,-1-3-129,0 2 129,2 1-129,-2-3-129,0 1 258,0 2-258,0-2 129,0-4 0,0 0 0,2-3 0,-1-5 0,2 3 0,1-9 0,-4-15 129,7 25-129,-7-25-129,5 19 129,-5-19 0,0 0 0,4 15 0,-4-15 0,0 0 0,0 0 0,0 0 0,0 0 129,0 0-129,0 0 0,12 6 0,-12-6 0,14-1 129,-1 1 0,-1-1-129,4-3 129,1 3-129,4 1 129,-2-7 0,0 7 0,2 0-129,-5 0 129,0 0-129,-2 0 129,-14 0-129,16 0 0,-16 0 0,0 0 0,0 0 0,0 0-258,0 0-258,0-16-2451,0 16-1677,0 0-258,0 0-258,-14-6-516</inkml:trace>
  <inkml:trace contextRef="#ctx0" brushRef="#br0" timeOffset="143854.228">18968 16733 1,'0'0'3482,"0"0"388,0 0-903,0 0-258,0 0-516,0 0-387,0 0-258,0 0-387,0 0-129,0 0-387,0 0 129,0 0-387,0 0-129,0 0 129,0 0-129,0 0-129,0 0 0,0 0 0,0 0 0,0 0-129,-9 12 129,9-12-129,-10 31 0,2-7 0,-4 3 0,-1 2-129,1 4 258,-2 1-129,0-3 0,1-2 0,-2-1 0,6-8 0,1-4 129,3-2-129,5-14 0,-8 22 0,8-22 129,-4 15-129,4-15 0,-7 16 0,7-16 0,-6 21 0,6-21 258,-12 17-258,12-17 0,0 0-258,-9 15 129,9-15-129,0 0-387,0 0-774,0-10-3096,0-5 0,0 15-645,2-33 129</inkml:trace>
  <inkml:trace contextRef="#ctx0" brushRef="#br0" timeOffset="144231.2495">18722 16817 3612,'0'0'4773,"0"0"-258,0 0-258,0 0-2451,0 0-387,0 0-258,28 10-258,-17-6-129,13 11-387,-4-5 0,8 13-129,-5-5 129,4 2-258,-3 0 129,0 5-258,2-4 129,-3 1-129,-3-3 129,1-3-129,-4 1 0,-2-5 0,-3-4-129,-12-8-129,18 9-516,-18-9-903,0 0-2838,11-19-129,-11 19-387,0-26-258</inkml:trace>
  <inkml:trace contextRef="#ctx0" brushRef="#br0" timeOffset="145171.3033">19653 16675 2709,'0'0'3999,"0"0"-645,1-15-516,-1 15-516,0 0-645,0 0-129,0 0-387,0 0-258,-10 5-129,10-5-129,-15 12-129,15-12-129,-23 12 0,12-2 0,-5-5-129,2 5-129,-3 3 0,-1-1 0,0 2 0,3 1-129,-3-1 0,3 2 0,3 0 0,-1-3 0,13-13 0,-17 22-129,17-22 258,0 0-129,0 17 258,0-17-258,11 6 129,4 0 0,-1-4 0,1 3 0,5 1-129,-2 4 0,1-2 0,-3 1 0,2 0 0,-2 4-129,-2-3 258,-2 3-258,0-3 129,-12-10 0,16 19 0,-16-19 0,0 0 0,14 16 0,-14-16 0,0 0-129,0 0-129,0 0-516,15 6-1032,-15-6-2709,0 0-258,0 0-387,7-9-258</inkml:trace>
  <inkml:trace contextRef="#ctx0" brushRef="#br0" timeOffset="145778.338">19938 16596 129,'3'-14'3999,"-3"14"387,0 0-903,0 0-774,0 0-516,0 0-387,-7-8-387,7 8-387,0 0-129,0 0-258,0 0-129,0 0-129,0 15 0,0 1-129,2 4 129,0 4-258,1 5 0,1 6 0,-2-1-129,1 7 0,-2 1 129,1 1-258,1-1 258,-2-3-258,-1-3 258,1-4-129,-1-7 0,0-4 0,0-21 0,2 21 129,-2-21-258,0 0 129,0 0-387,0 0-1032,19 0-3225,-19 0 0,0 0-516,7-12-387</inkml:trace>
  <inkml:trace contextRef="#ctx0" brushRef="#br0" timeOffset="146546.3819">20289 16665 3354,'0'0'4773,"0"0"-129,-15-11-387,15 11-2322,0 0-516,0 0-387,-18 0-129,18 0-387,0 0-129,-12 10 0,12-10-129,-9 23 0,3-7 0,4 1 0,-4 6 0,4 5-129,-1-4 0,3 6-129,0-3 129,0 4-129,0-3 129,5 1-129,3-4 129,1-1-129,2-5 129,3-2-129,0-6 129,2-2 0,1-4-129,4-5 0,1-3 0,0-8 0,1-5 0,-1-3 0,-1-1 0,3-5 0,-4-1 0,-5 1 0,-1-2 129,-4-1-129,-3 5 0,-4 0 129,-3-4-129,-1 6 0,-10-2 0,-3 3 0,-5 0 0,-3 2 0,-4 2 129,2 5-129,-4 5 0,1 2 0,3 4 0,1 1 0,5 10-129,3 4 0,5 4-258,10-19-903,-8 38-3225,1-23-258,7 7-387,0-22-645</inkml:trace>
  <inkml:trace contextRef="#ctx0" brushRef="#br0" timeOffset="148339.4844">20628 16320 903,'0'0'2967,"0"0"-129,0 0-258,0 0-129,0 0-258,0 0-258,0 0-258,0 0-129,0 0-516,0 0-129,0 0-258,0 0-129,5 0-129,-5 0 0,14-2-129,-14 2 0,24-4 0,-10 0-129,0 4 129,4 0-129,3 0 0,1 0 129,1 0-129,-2 2 0,0-2-129,-4 2 129,3 1-129,-5-3 129,-15 0-129,19 0 0,-19 0 129,0 0-129,11 0 129,-11 0-129,0 0 0,0 0 0,0 0 129,0 0-129,0 0 0,0 0 0,0 0 0,-8 17 0,8-17 0,-10 17 0,10-17 0,-8 28 0,6-9 0,1 3 0,1 5 0,0 4 0,0 2 0,0 6 0,3-2 0,2 2 0,0 2 0,0-2 0,0-2 0,0 2 0,-2 2-129,-2-5 129,1-1 0,0-3 0,-2-1-129,0-5 129,0-1-129,0-8 129,0-2 0,0-15 0,0 19 0,0-19 0,-5 16 0,5-16 129,0 0-129,0 0 0,-8 15 0,8-15 0,0 0 0,0 0 0,0 0-129,0 0 129,0 0 0,-12 2 0,12-2 0,0 0 0,0 0 0,0 0 0,0 0 0,0 0 0,0 0 0,0 0 0,0 0 0,0 15-129,0-15 129,0 0 129,0 0-258,0 0 129,0 0 0,0 0 0,0 0 0,0 0 0,4 16 0,-4-16 0,0 0 0,0 0 0,0 0 129,0 0-129,0 0 0,0 0 0,0 0 0,-7 9 129,7-9-129,0 0 129,0 0-129,-13 3 0,13-3 0,-15 0 0,15 0 0,-21-3 0,7 2 0,3 1 0,-4 0 0,1 0 0,-3 0 0,5 1 0,-3 6 129,3-1-129,12-6 0,-18 6 0,18-6 0,0 0-258,0 0-129,0 13-1677,0-13-2580,8 0-387,-8 0-129,15-11-645</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59.340"/>
    </inkml:context>
    <inkml:brush xml:id="br0">
      <inkml:brushProperty name="width" value="0.05292" units="cm"/>
      <inkml:brushProperty name="height" value="0.05292" units="cm"/>
      <inkml:brushProperty name="color" value="#002060"/>
    </inkml:brush>
  </inkml:definitions>
  <inkml:trace contextRef="#ctx0" brushRef="#br0">12659 9598 1548,'0'0'3354,"0"0"-258,0 0-645,0 0-129,0 0-516,0 0-387,0 0-129,0 0-387,0 0 0,0 0-258,-9 12-258,4 2 0,-2 4-258,-2 4 129,0 0 0,-3 3-129,-2-1-129,-1 5 129,0-2-258,0-3 258,0-2-129,0-2 0,1 0 0,3-4 0,0-3 0,2-2 0,9-11 0,-14 13 129,14-13-258,-9 11 258,9-11-129,0 0-129,0 0 129,0 0 0,-11 9 0,11-9-129,0 0-129,0 0-258,0 0-774,0 0-2580,0 0-387,0 0-516,0-6 258</inkml:trace>
  <inkml:trace contextRef="#ctx0" brushRef="#br0" timeOffset="589.0337">12417 9620 129,'0'0'2193,"0"0"-258,0 0-516,0 0 129,0 0-387,0 0 258,0 0-258,5 0 0,-5 0 0,0 0 0,2-13 0,-2 13-129,0 0-387,0 0 129,0 0-129,11 0 0,-11 0-129,9 13 0,-9-13 0,18 24 0,-6-11 129,5 8-258,-1-2 0,5 4 0,-2-1-129,3 2 0,-1-1 0,-1 2-129,-3-5 0,1 3-129,-2-3 129,-1-3-129,-1-2 0,0-2 0,-1-2 258,-1-1-258,1-4 0,-1 0 0,-3-3 0,-9-3 0,15 4 0,-15-4-258,9 0-129,-9 0-387,0 0-2064,0 0-1677,0 0-129,8-9-645,-8 9 258</inkml:trace>
  <inkml:trace contextRef="#ctx0" brushRef="#br0" timeOffset="1386.0792">12886 9689 129,'0'0'4128,"0"0"258,0 0-774,0 0-1032,0 0-258,10 6-774,-10-6-516,16 0-129,-16 0-258,21 0 0,-7 0-258,2 0 0,0-1-129,1 0-129,-1-2 0,-2 2 0,1-2-129,-2 0 129,-1 2-258,-12 1 0,16 0-387,-16 0-516,11 0-1419,-11 0-2064,0 0 0,0 11-645,0-11 387</inkml:trace>
  <inkml:trace contextRef="#ctx0" brushRef="#br0" timeOffset="2000.1143">12921 9829 3225,'1'9'3225,"-1"-9"-516,0 0-516,0 0-258,0 0-387,0 0 129,0 0-387,0 0-129,0 0-129,0 0-258,11 4 0,0-2 0,-11-2-258,21 0 0,-8 0-258,3 1 0,-2-1 0,2 0-129,-2 0 0,2 0-129,-3 0 258,0 0-258,-2-3 0,-11 3 0,18 0-516,-18 0-129,11 6-1419,-11-6-2322,0 0-387,0 0-129,0 0-258</inkml:trace>
  <inkml:trace contextRef="#ctx0" brushRef="#br0" timeOffset="2880.1647">13354 9553 1,'0'0'3611,"0"0"1,0 0-774,-1-10-516,1 10-387,0 0-258,0 0-258,0 0-258,0 0-258,0 0-258,0 0-129,0 0 0,0 0-129,0 0 129,-4 8-258,4-8 0,-2 16 0,0-3 0,2 3 0,0 1-129,-2 7 129,1 2-129,0 5 0,-2 1 0,2 1-129,0-1 129,0-1-129,0-3 0,0-1 129,1-5-129,0-3 258,0-2-258,0-3 0,0 1 0,0-5 0,0-10 129,2 11-129,-2-11 0,0 0 0,0 0 129,0 0-129,0 0-129,8-6-645,-8 6-2838,0 0-1032,10-14-129,-10 14-516</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9:48.012"/>
    </inkml:context>
    <inkml:brush xml:id="br0">
      <inkml:brushProperty name="width" value="0.05292" units="cm"/>
      <inkml:brushProperty name="height" value="0.05292" units="cm"/>
      <inkml:brushProperty name="color" value="#FF0000"/>
    </inkml:brush>
  </inkml:definitions>
  <inkml:trace contextRef="#ctx0" brushRef="#br0">11123 9665 774,'0'0'2709,"0"0"129,-4 8-516,4-8-258,0 0-516,-14 5 0,14-5-516,-11 5 0,11-5-258,-12 3-129,12-3-129,-14 4-129,14-4 129,-17 3-258,17-3 0,-17 0 0,9 0 0,-2 0-129,1 0 129,0 0-129,-1 0 129,1 0-129,9 0 0,-15 0 0,15 0 0,-13 4 0,13-4 129,0 0-258,-7 8 129,7-8-129,0 0 129,-5 15-129,5-15 0,0 17 0,0-6 0,0 5 0,0 2 258,1 3-258,3 0 0,-3 2 0,1 2 0,-2 5 0,0-2 0,0-1 0,0 2 129,0-3-129,0-2 0,-1-1 0,-1-2 0,2-7 129,0 0-258,0-3 129,0-11 0,0 16 0,0-16 0,2 13 0,-2-13 0,0 0 0,15 9 129,-15-9-129,14 2 0,-2-2 0,-1 0 129,1 0-129,1 0 129,1 0-129,0 0 0,-1 0 129,-1 0-129,0 1 0,-1 2 0,-2-2 0,0-1-129,-1 3-258,-8-3-1032,15 0-2709,-15 0-516,9-8-258,-9 8-129</inkml:trace>
  <inkml:trace contextRef="#ctx0" brushRef="#br0" timeOffset="616.0353">11248 9767 1,'0'0'3869,"0"0"-515,0 0-516,0 0-516,0 0-387,0 0-387,0 0-129,0 0-516,0 15 0,-1-5-387,1 5-129,0 0 0,0 5 0,0-4-129,0 6-129,0 0 0,0 1-129,-1-3 129,1-1-129,-1-4 0,1-1 0,-1-3 0,1-1 0,0-10 0,0 0 0,0 0-129,0 0 0,0 0-387,0-6-516,0 6-1161,10-4-2322,-10 4 0,8-11-516</inkml:trace>
  <inkml:trace contextRef="#ctx0" brushRef="#br0" timeOffset="905.0518">11381 10037 1548,'9'7'3741,"-9"-7"0,3 11-1419,-3-11-129,4 10-516,0-1-645,-4-9-129,0 14-258,0-14-258,0 20 0,0-20-258,-3 19 0,1-9-129,2-10-129,-6 20-129,6-20-645,-3 17-1419,3-17-1806,-3 12-258,3-12 0</inkml:trace>
  <inkml:trace contextRef="#ctx0" brushRef="#br0" timeOffset="1459.0835">11564 9756 1806,'0'0'3483,"0"0"-258,0 0-516,0 0-516,0 7-387,0 5-516,0-3-387,0 10-129,0-1-129,0 4-258,0 0-129,0 3-129,0 0 0,0 1-129,0-4 129,0-2-129,0-3 0,0-2-129,0-1-129,0-14-516,0 15-774,0-15-2709,0 0-258,0 0-258</inkml:trace>
  <inkml:trace contextRef="#ctx0" brushRef="#br0" timeOffset="2532.1448">11685 9705 258,'0'0'4386,"0"0"0,0 0-1032,0 0-645,0-6-774,0 6-387,0 0-516,10-2-129,-10 2-387,10-3 0,-10 3 0,13 0-129,-13 0-129,15-3-129,-5 2 129,-2 1-129,2 0-129,-1 0 129,-9 0-129,15 1 129,-15-1-258,13 7 258,-13-7-129,11 7 0,-11-7 0,0 0 0,9 11 0,-9-11 0,0 0 129,3 11-129,-3-11 0,0 10 0,0-10 129,0 9-129,0-9 0,0 12-129,0-12 129,0 15 0,0-6 0,0 1 0,0 1 0,0 3 0,-1 1 0,1 0 0,0 3 0,0-1 0,0 3 0,0 2 0,0-1 0,0 2-129,1-2 258,2 2-258,-2-1 129,0-1 0,0-3 0,1 0 0,-2-3 129,0-1-258,0-3 129,0 0 0,0-11 0,-2 13 0,2-13-129,-8 8 129,8-8 0,-14 4 0,14-4 0,-16 0 0,7 0 0,0 0 129,0 0-129,1 0 129,8 0-129,-15-1 0,15 1 0,-11-3 0,11 3 129,0 0-258,0 0 129,0 0-129,0 0-1032,0 0-3354,0 0-129,0 0-387,8 3-387</inkml:trace>
  <inkml:trace contextRef="#ctx0" brushRef="#br0" timeOffset="17043.9749">12793 11336 1,'0'0'1934,"0"0"259,0 0-258,0 0 129,0 0-387,0 0-258,0 0-258,0 0 0,0 0 0,-1-10-258,1 10 129,0 0-387,0 0 0,0 0 129,0 0-258,0 0-129,0 0 0,-11-2 0,11 2-258,0 0 129,-10 0 0,10 0-129,-11 0 129,11 0-129,-12 2 0,12-2-129,-12 1 258,12-1-258,-13 2 0,13-2 0,-14 2 0,14-2 0,-11 4-258,11-4 258,-10 3 0,10-3 0,0 0 258,-10 4-258,10-4 0,0 0 0,0 0 0,0 0 0,-8 10 129,8-10-129,0 0 0,-4 13 0,4-13 129,0 17-129,0-4 129,0-1-129,0 3 0,0 2 0,0 3 129,1-1-258,0 2 129,1 1 0,-1 2 0,0 1 0,0-1 0,0-3-129,0 2 129,-1-6 129,1 0-129,-1-4-129,0 1 129,0-14 0,2 16 0,-2-16 0,2 9 0,-2-9 0,0 0 0,0 0 0,0 0 0,10 4 0,-10-4 0,0 0 0,14 0 0,-14 0 0,15-5 129,-6 3-129,0 1 0,1 1 0,-2-1 129,2 1-129,-1 0-129,-9 0 129,14 0 129,-14 0-258,11 2 129,-11-2-258,0 0-387,14 7-645,-14-7-2838,0 0-387,0 0-129,0 0-258</inkml:trace>
  <inkml:trace contextRef="#ctx0" brushRef="#br0" timeOffset="19228.0998">12993 11392 1161,'0'0'3999,"0"0"-258,0 0-645,0 0-774,0 0-387,0 8-258,0-8-387,0 14-258,0-14-258,0 25-129,-1-11-129,1 6-129,0-4-129,0 4-129,0-2 0,0 1 0,0-3-129,0 1 129,0-4-129,0 0 0,0-3-129,0-10 129,-2 15-129,2-15-129,0 0-516,0 0-774,0 0-1935,7 0-1161,-7 0-129,8-9-129</inkml:trace>
  <inkml:trace contextRef="#ctx0" brushRef="#br0" timeOffset="19493.1149">13066 11590 1161,'10'11'4128,"-1"3"129,-3-1-1290,-6-13-387,10 20-774,-10-20-645,6 22-129,-6-22-387,2 19-129,-2-7-258,0-12 0,0 14-129,0-14-258,-1 12-129,1-12-387,-3 11-645,3-11-2451,0 0-387,-10 6-645,10-6 258</inkml:trace>
  <inkml:trace contextRef="#ctx0" brushRef="#br0" timeOffset="19964.1419">13252 11417 1548,'0'0'3741,"0"0"516,0 0-1806,0 0-387,0 0-258,0 0-387,0 0-258,0 0-387,0 0 0,6 6-258,-3 4 0,-3-10-129,2 26 129,-2-14-258,0 4-129,0 2 129,0 1-258,0-2 129,0 2 0,-2-1-129,2 0 0,0-2 0,0-2 0,0-3-258,0-11-129,0 18-645,0-18-1548,0 0-1806,0 0-387,0 0 0,8-10 130</inkml:trace>
  <inkml:trace contextRef="#ctx0" brushRef="#br0" timeOffset="20852.1927">13368 11327 129,'0'0'4257,"0"0"387,0 0-258,0 0-1806,1-11-387,-1 11-516,0 0-516,11 1-129,-11-1-387,11 2-129,-11-2-129,14 0 0,-14 0-129,18 2 129,-8-2-258,2 0 0,-1 2 0,1-2 0,1 1 0,0 1-129,-1-1 129,-2-1 0,0 2-129,-1 0 0,-9-2 0,11 0 0,-11 0 129,0 0-129,0 0 0,7 11-129,-7-11 258,0 0-129,-1 18 0,-2-7 0,-1 0 0,1 3 129,0 2-129,-1-1 0,1 1 0,1 4 0,-1-4 0,2 4 0,0-1 0,1 0 0,0 4-129,0 0 129,0-2 0,0 1 0,0 1-129,0 1 129,1-2 0,-1-1 0,0-2-129,0-1 129,0-1 0,0-6 0,0-11-129,-4 15 129,4-15 0,-11 6 0,11-6 0,-16 2 129,5-2-129,1 0 0,0 0 129,0 0-129,1 0 0,9 0 0,-12-3 0,12 3 0,0 0-129,0 0-129,0 0-774,-1-16-2322,1 16-1161,5-4-387,-5 4-387,0 0 0</inkml:trace>
  <inkml:trace contextRef="#ctx0" brushRef="#br0" timeOffset="26607.5219">12861 15607 774,'0'0'2709,"0"0"-516,0 0 129,0 0-774,0 0 0,0 0-387,0-7-129,0 7 0,0 0-129,0 0-129,0 0 0,0 0-129,-12-3-129,12 3 258,0 0-387,-12-1 0,12 1-129,-8 0 0,8 0-129,-12 0 129,12 0-129,-15 0-129,5 0 129,1 0 0,0 0 0,-1 0 0,0 2-129,1 1 129,0 0 0,9-3-129,-13 7 129,13-7-129,0 0 129,-9 12-129,9-12 129,0 10-129,0-10 258,1 14-258,3-3 129,1 1-129,0 2 0,0 4 0,0 0 0,1 6 0,-1 3 0,-1 1 0,-1 0 0,0-1-129,0 5-129,-2-1 129,0-5 0,-1 0 129,2-2-129,-2-5 0,1 2 0,0-3 129,0-9 0,1 1-129,-2-10 129,5 15 0,-5-15 0,0 0 0,12 10 0,-12-10 0,11 4 129,-11-4-129,13 5 129,-13-5 0,16 1-129,-8-1 129,3 0 0,0 0 0,-2 0-129,1 3 258,-3-3-258,3 0 0,-10 0 0,14 0 0,-14 0-387,12-7-258,-3 7-1290,-9 0-2580,11-12-129,-11 12-387,8-18 259</inkml:trace>
  <inkml:trace contextRef="#ctx0" brushRef="#br0" timeOffset="27139.5523">13062 15669 1032,'0'0'3096,"0"0"0,0 0-774,0-16 0,0 16-387,0 0-387,0 0 0,0 0-387,0 0 129,0 0-516,-1 11 0,-2-1-129,3 8 0,0-2-258,0 5-129,0 0 0,0 1-129,0 2 0,0 1 0,0-3-129,1-5 0,-1 0 0,1-2 0,0-6 0,-1-9 0,2 12-258,-2-12-129,0 0-516,0 0-903,0 0-2580,0 0-258,11-2-645,-11 2 387</inkml:trace>
  <inkml:trace contextRef="#ctx0" brushRef="#br0" timeOffset="27439.5695">13158 15915 1806,'9'10'2451,"-9"-10"-774,12 0-129,-12 0-516,0 0 258,9-3-129,-9 3 129,0 0-129,9 2 0,-9-2-258,0 11-129,0-11 0,0 18-258,-2-6-129,0 4-129,-1-3 129,1 1-258,2 0-129,-3-2-129,3 1-516,0-13-516,0 10-2322,0-10-645,0 0-387,0 0 0</inkml:trace>
  <inkml:trace contextRef="#ctx0" brushRef="#br0" timeOffset="27935.5978">13325 15649 2967,'0'0'4257,"0"0"-1032,0 0-387,0 0-774,0 0-258,0 0-258,0 0-516,0 0-129,4 10-258,-1 3-258,-3 3 129,2 6-258,-1-1-129,0 5 0,-1 1 0,1 1 0,2-3 0,-3 2-129,0-5 0,1-3 0,-1 0 0,1-8 0,2 0-516,-3-11-645,0 0-3096,0 0-387,8-1-258,-6-11-258</inkml:trace>
  <inkml:trace contextRef="#ctx0" brushRef="#br0" timeOffset="28875.6516">13465 15562 1161,'-5'10'4128,"5"-10"774,0 0-645,0 0-1806,0 0-645,0 0-516,0 0-387,0 0-258,0 0 129,7 3-387,3-2 0,-10-1-129,19 0 0,-10-1 0,2 1-129,-2 0 0,1 0 0,-1 0-129,0 1 129,-9-1-129,15 6 0,-15-6 258,11 1-258,-11-1 0,8 4 129,-8-4-129,0 0 129,0 0-129,11 9 129,-11-9-129,0 0 0,3 8 0,-3-8 129,1 13-129,-1-13 0,0 10 0,0-10 0,0 18 0,0-6 0,0 1 0,0-1 0,0 6-129,0 1 258,0-4-129,0 5 0,0 2-129,0 0 129,0 0 0,0 0 0,1 0 0,3 2 0,-2 5 0,0-5 0,3-1 0,-3 0 129,2-1-258,-2 1 129,0-6 0,0-2 0,-2-1 0,0-1 0,0-13 0,0 14 0,0-14 129,-10 5-129,10-5 0,-15 0 0,5 0 0,1 0 0,-1 0 0,1 0 0,0 0 0,9 0-129,-10 5-258,10-5-387,0 0-1032,0 0-2967,9 10-129,-9-10-129,13 0-516</inkml:trace>
  <inkml:trace contextRef="#ctx0" brushRef="#br0" timeOffset="32391.8527">8318 12468 1548,'0'0'2322,"0"6"129,0-6 129,0 0-645,0 0 0,0 0-387,0 0-129,-7 2-129,7-2-387,0 0 129,0 0-387,-12 3-129,12-3 0,-9 0-129,9 0 0,-9 0-129,9 0 0,-12 0 0,12 0-129,-14 0 0,14 0 0,-14 1 0,14-1 0,-14 2 0,14-2 129,-10 1-129,10-1 0,0 0-129,-10 11 129,10-11 0,0 0 0,-2 17-129,2-8 129,0 2-129,0 4 129,1-2-129,1 4 0,1 0 0,-1 4 0,1 1 0,-1 2-129,-1 1 129,1 0-129,0 0 0,-1 1 129,-1 0-129,0-1 129,1-2-129,-1-3 129,0 1-129,0 1 0,0-5 129,-2 0-129,1 0 0,0-3 129,-1-3-129,2 0 129,0-11 0,0 15 0,0-15 0,8 10 0,-8-10 0,11 5 129,-11-5-129,16 2 0,-7 0 0,1-2 129,0 0-129,1 0 0,0 0 0,0-2 0,1 2 129,-2-2-129,0 1 0,-2 0 0,-8 1 0,14 0 0,-14 0 0,9 0 0,-9 0 0,0 0 0,5 10 0,-5-10 0,0 0 0,0 0-258,4 12-645,-4-12-2064,0 0-1032,0 0-387,0 0-387,9-10 0</inkml:trace>
  <inkml:trace contextRef="#ctx0" brushRef="#br0" timeOffset="35552.0335">8515 12587 1032,'-9'0'3096,"9"0"-387,0 0-129,0 0-516,0 0 0,0 0-387,0 0-258,0 0-387,11 0 129,-11 0-387,12 0 0,-12 0-258,17-6 0,-17 6 0,19-5-258,-19 5 0,17-3 0,-7 3-129,0 1 0,-10-1 0,15 13 0,-15-13-129,15 16 0,-10-5 0,-1 4 0,-3-2 129,0 4-258,-1-2 129,0 0-129,-3-1 129,-3 0-129,-1-2 129,0-2-129,7-10 129,-17 13 0,17-13 0,-15 6 0,15-6 129,-13 1-129,13-1 0,0 0 0,0 0 0,-7-9 129,7 9-129,7-13 0,-7 13 0,15-8 0,-5 7 0,1-4 0,0 5 0,-1 0 0,1 2 0,-2 8 129,0-1-129,-1 0 0,-2 3 0,-1 3 0,-2-2 0,-1 1 0,-2-1 0,0-2 0,-2-2 0,2-9 0,-10 14 129,10-14-129,-15 13 0,15-13 0,-16 4 0,16-4 129,-15 4-129,15-4 0,-13 0 0,13 0 0,0 0 0,0 0 0,0 0-258,0-7-258,0 7-645,6-3-1161,-6 3-1806,16-1-258,-7 1-516,0-2 258</inkml:trace>
  <inkml:trace contextRef="#ctx0" brushRef="#br0" timeOffset="35813.0484">8831 12831 2322,'13'0'4386,"-13"0"-129,9 12 129,-6-1-1806,-3-11-903,5 22-516,-5-8-387,1 2-129,-1 0-258,0-1-129,0-1-129,0-2-129,0-1-258,0-11-516,0 13-1677,0-13-1677,0 0-258,0 0-516,-2-13 387</inkml:trace>
  <inkml:trace contextRef="#ctx0" brushRef="#br0" timeOffset="36724.1005">8993 12574 1548,'-5'0'3741,"5"0"387,0 0-129,-9-11-1419,9 11-387,0-11-516,0 11-387,4-11-129,-4 11-258,12-12-129,-2 9-129,-10 3-258,17-7-129,-7 6 0,1 1-258,2 0 129,-2 1-129,3 5 0,-4 1 0,2 4 0,-3 1 0,-2 0 0,-5 3-129,0 3 0,-2-1 0,-2 0 0,-6-5 0,0 2 129,-2 0-129,-1-1 0,3-3 129,-1-1 0,9-9 129,-15 15-129,15-15 0,-8 11 0,8-11 0,0 0 129,0 0-129,0 0 129,9 0-129,1-1 0,0-1 0,3 2 129,1 0-129,0 0 0,2 6 0,-3-1 0,-2 3 0,0 3 0,-2-1 0,-4 4-129,0-1 129,-4 3 0,-1-3 0,0 3-129,-1-2 129,-5-2 0,-3 0 0,1-4 0,-3 0 0,-3 0 0,2-3 129,-3-2-129,2-2 129,-2 0-129,6 1 0,0-2 129,9 0-129,-9 0 0,9 0-258,0 0-129,0-13-1032,7 9-2838,-7 4-387,11-15 0,-11 15-516</inkml:trace>
  <inkml:trace contextRef="#ctx0" brushRef="#br0" timeOffset="37623.1519">9238 12398 3483,'0'14'4515,"0"-14"-258,0 0 129,0 0-2322,0 0-387,0 0-387,0 0-129,6 5-516,-6-5 0,13 2-129,-4 2-258,-9-4 0,16 4-129,-8-4 0,1 1 0,2 1 0,0 1-129,-2-2 129,0 2-129,-1-2 129,2 1-129,-10-2 0,13 7 0,-13-7 0,11 4 0,-11-4 0,9 5 0,-9-5 0,0 0 0,6 10 129,-6-10-129,0 0 0,2 14 0,-2-14 0,0 14 0,0-14 0,0 17 0,0-7 0,-1 3 0,-1 1 0,2 1 0,0 2 0,0 1 0,0 2 0,0 2 0,0-1 0,0 4-129,0 0 129,1 1-129,2 2 129,-1 1 0,0 0 0,1-1 0,0 0-129,0-1 258,-1-1-258,2-2 258,-3-6-258,2-3 129,-3-2 0,0-13 0,-2 12 0,2-12 129,0 0-129,-14 3 0,14-3 0,-17 0 0,8 0 0,-1 0 0,2 2 0,8-2 0,-15 4 0,15-4 0,-10 2 0,10-2-258,0 0-387,0 0-1419,0 0-2322,0 0-258,6-4-258,-6 4-516</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0:36.625"/>
    </inkml:context>
    <inkml:brush xml:id="br0">
      <inkml:brushProperty name="width" value="0.05292" units="cm"/>
      <inkml:brushProperty name="height" value="0.05292" units="cm"/>
      <inkml:brushProperty name="color" value="#FF0000"/>
    </inkml:brush>
  </inkml:definitions>
  <inkml:trace contextRef="#ctx0" brushRef="#br0">13597 11093 1548,'71'-56'2580,"-22"20"-387,6-1-387,6-6-774,8 0-645,6-4-2322,5 8-1032,-4-12-129</inkml:trace>
  <inkml:trace contextRef="#ctx0" brushRef="#br0" timeOffset="2372.1356">14713 10520 1,'0'0'2708,"0"0"-128,0 0-387,0 0-387,-7 0-258,7 0-258,0 0 0,-10 0-258,10 0-129,-11 0-129,11 0-129,-13 3-258,4-3 0,9 0-129,-18 5 0,18-5-129,-16 5 258,16-5-258,-15 6 0,15-6 129,-11 4-129,11-4 0,0 0 0,0 0 0,-8 11 0,8-11 0,0 11 0,0-11-129,0 21 129,0-8-129,3 0 129,1 5-129,-1 2 129,1 2-129,-1 0 0,0 4 129,0-4-129,-1 4 0,1 0 0,-2-1 0,-1-3-129,0 1 129,1-2-129,-1-3 129,0 0-129,0-6 0,0 1 0,0-13 129,0 19-129,0-19 0,0 0 129,8 11 0,-8-11 0,9 2 129,-9-2-129,14 0 129,-5-2 0,-1 2-129,2-2 129,0 2 0,-1 0-129,1 0 129,-2 0-129,-8 0 0,17 8 0,-17-8-258,15 7-516,-15-7-2451,9 0-774,-9 0-129,10 0-387</inkml:trace>
  <inkml:trace contextRef="#ctx0" brushRef="#br0" timeOffset="2936.1679">14903 10629 1419,'-6'-3'2580,"6"3"-516,0 0-387,0 0-387,0-12-258,0 12 0,1-10-129,-1 10 0,2-10 129,-2 10-129,0 0 129,0 0 0,0 0-258,0 0 0,0 0-129,0 0-129,0 0 0,6 13-129,-6-1 0,4 6-129,-4 1 0,1 2 0,-1 0 0,0 1-129,0-3-129,0 2 129,-1-4-129,0-4 0,0 1 0,-1-5 0,2-9 0,0 11-129,0-11-387,0 0-516,5 3-2451,-5-3-645,0 0-387,10-3-258</inkml:trace>
  <inkml:trace contextRef="#ctx0" brushRef="#br0" timeOffset="3200.183">15022 10827 1935,'8'11'3999,"-3"2"387,-5-13-516,0 12-1806,2 0-516,-2-12-516,0 18-516,0-18-258,-2 18 0,2-18-129,-4 18-129,3-7-129,1-11-258,-4 23-516,4-23-1677,-4 10-1419,4-10-258,-1 12-129</inkml:trace>
  <inkml:trace contextRef="#ctx0" brushRef="#br0" timeOffset="4271.2442">15187 10607 258,'0'-10'3999,"0"10"129,0 0-129,9-7-1548,-9 7-387,0 0-516,10-7-645,-10 7-129,14 0-258,-14 0-129,14 0 0,-5 3-387,-9-3 258,16 6-258,-16-6 258,15 9-258,-9 1 0,-6-10 129,10 18-129,-7-6 129,-3-1-129,0 2 129,0-3-129,0 1 0,0-11 0,-8 16-129,8-16 129,-15 12 0,5-6-129,2-2 129,-2 4-129,1-5 129,9-3 0,-16 7 0,16-7 0,-9 4 0,9-4 0,0 0 129,0 0 0,0 0 0,8 0 0,1 0 0,0 0 0,3 0 0,0 0 0,0 0-129,1 2 129,-1 3-129,-1 2 0,-2 2 0,0 2 129,-2 1-129,-2 1-129,-2 1 129,-3-1 0,0 0 0,0-1 0,-6 1 0,-1-1 0,-2-2 0,-1-2 0,-1-2 0,-3-2 0,2 0 0,-1 0 129,0-1-129,1-3 129,1 0 0,1 0 0,10 0 129,-12-3-129,12 3-129,0 0 129,-9-8-129,9 8 0,0 0-129,0 0-129,2-10-516,7 10-2838,-9 0-645,10 0-516,-10 0-258</inkml:trace>
  <inkml:trace contextRef="#ctx0" brushRef="#br0" timeOffset="5407.3092">15453 10510 2967,'0'0'4257,"0"0"-258,0 0-1032,0 0-645,5 2-774,-5-2-258,12-1-516,-12 1-129,16-5-258,-16 5-129,19-6 0,-10 5 0,1-1-129,-1 1 0,0 1-129,-9 0 129,15 0-129,-15 0 129,12 0-129,-12 0 129,9 2-129,-9-2 129,0 0-129,9 1 0,-9-1 129,0 0 0,0 0-129,0 0 129,1 11 0,-1-11-129,0 0 129,-1 13 0,1-13-129,-3 16 129,3-16-258,-4 20 129,3-9 0,0 5 0,1-1 0,-2 2 0,2 2 0,0 0 0,0 2 129,0 0-129,0 1 0,0-1 0,0 0 0,0 1 0,0 2 0,0-1 0,0-2-129,0 1 129,-2-3 0,2-4 0,-1-2 129,1-1-258,0-12 258,-5 14-258,5-14 258,0 0-129,0 0 0,-10 7 0,10-7 0,-11 0 0,11 0 129,-15 0-129,15 0 0,-18 3 0,9-2 129,1 2-129,-1 0 0,9-3 0,-13 1 0,13-1-129,0 0-129,0 0-645,-9 4-3096,9-4-387,0 0-258,5 0-516</inkml:trace>
  <inkml:trace contextRef="#ctx0" brushRef="#br0" timeOffset="30006.7162">11818 3913 645,'0'0'1677,"0"0"0,0 0-129,0 0-129,0 0-129,-4-7-129,4 7-258,0 0 129,0 0-129,0 0 0,0 0-129,0 0-129,0 0 129,-11-4-258,11 4 129,0 0-258,0 0 129,-10 0-258,10 0 129,0 0 0,-11 0 0,11 0-129,-12 3 0,12-3-129,-13 0 129,5 0 0,8 0-129,-16 0 0,7 0 129,0 0-258,-1 0 129,1 0 0,-1 0 0,1 0-129,0 0 129,9 0-129,-15 0 129,15 0-129,-11 4 129,11-4-129,0 0 0,-9 8 129,9-8-129,0 0 0,-1 11 129,1-11-129,0 10 129,0-10-129,0 15 0,0-2 0,0-2 258,0 4-258,0 1 129,0 3-258,0 2 258,0 0-129,0 4 0,0 2 0,0 2 0,-1 3-129,-1-1 129,1 3-258,-2-1 258,2 0 0,0-3 0,1-5 0,0-2 0,0-2 0,0-5 0,0-2 0,2-3 0,-2-11 0,6 15-129,-6-15 129,6 10 0,-6-10 0,0 0 0,10 6 0,-10-6 0,9 0 0,-9 0 0,11 0 0,-11 0 0,16-2 0,-6 2 0,-2 0 0,2 0 0,1 0 129,-1 0-129,0 0 0,-2 2 0,1-2 0,-9 0 0,14 2 0,-14-2 0,10 2 0,-10-2 0,0 0 0,10 0 0,-10 0 0,0 0 258,0 0-258,0 0 0,10 5-387,-10-5-129,10 3-2967,-10-3-903,0 0 129,0 0-1032</inkml:trace>
  <inkml:trace contextRef="#ctx0" brushRef="#br0" timeOffset="31306.7906">12015 4025 774,'0'0'3483,"0"0"258,0 0-774,0 0-645,-1-15-258,1 15-516,0 0-258,0 0-258,-3-10-387,3 10-129,0 0 0,0 8-258,0-8 0,-1 20 0,1-4 0,-1 5-129,1 3-129,0 4 129,0 2-129,0 0 0,0 0 0,0-2 0,0-1 0,0-4 0,0-4 0,0-6 0,0-2 0,0-11 0,0 10 0,0-10 0,0 0-129,0 0 129,0 0-129,0 0-516,0 0-387,0 0-1935,13-4-1161,-13 4-387,11-13 0</inkml:trace>
  <inkml:trace contextRef="#ctx0" brushRef="#br0" timeOffset="31562.8052">12170 4281 516,'10'11'4128,"-10"-11"129,6 17-258,1-1-1548,-7-16-516,1 26-645,-1-13-645,0 2-258,0-2-258,-3 1 0,2-1-129,0-3 0,1-10-129,-3 13-258,3-3-1806,0-10-1806,0 0 0,0 0-516,0 0 129</inkml:trace>
  <inkml:trace contextRef="#ctx0" brushRef="#br0" timeOffset="32018.8313">12398 4010 774,'9'0'2709,"-9"0"-387,0 0-129,0 0-387,0 0-387,5-10 129,-5 10-258,0 0 0,0 0-129,0 0-258,6 8 129,-6-8-258,0 17 0,0-6-129,0 7-129,0-1-129,0 3 129,-1 3-387,-1 3 129,1-1-258,0 0 129,-1 1-129,1-3 0,0 1 0,1-6 0,0-3-129,0-4 129,0-1-258,0-10-774,0 0-2838,10 0-387,-10 0-258,5-8-387</inkml:trace>
  <inkml:trace contextRef="#ctx0" brushRef="#br0" timeOffset="32975.8861">12536 3863 1806,'0'0'3999,"0"0"258,0 0-1161,0 0-645,0 0-645,0-9-645,6 9-129,-6 0-258,17-7 129,-8 1-516,4 6 387,-4-2-516,3 2 129,-2 0-129,1 1-258,-11-1 129,16 11-129,-16-11 0,14 11 0,-14-11 129,14 10-129,-14-10 129,10 12-129,-10-12 0,0 0 129,9 10-129,-9-10 0,0 0 0,3 8 0,-3-8 129,0 0-129,0 11 0,0-11 0,0 10 0,0-10 0,-1 13 0,1-13 0,-2 19 0,1-8 0,1 1 0,0 3 0,0 0-129,0 3 129,0 0-129,0 6 129,0 1 0,0 3-129,1 3 129,-1-1 0,2 1 0,-1 0 0,-1-1-129,0 0 129,2-2-129,-2-4 129,0-4-129,0-1 129,-3 0-129,0-4 129,-2 2 0,0-4 0,-1-3 0,1 0 0,-2 0 0,1 0 0,6-10 129,-15 13-258,15-13 258,-14 6-129,14-6 0,-15 3-129,15-3 258,-12 0-129,12 0 0,0 0 129,0 0-258,0 0-258,0 0-774,0 0-3096,7-2 0,-7 2-645,12 0-129</inkml:trace>
  <inkml:trace contextRef="#ctx0" brushRef="#br0" timeOffset="34310.9623">13080 3952 1,'0'-10'3482,"0"10"517,0 0-516,0 0-1161,0 0-258,0 0-774,0 0-258,0 0 0,0 0-387,-1 10-129,1 2-129,0 2 0,0 5 0,0 0-129,3 5-129,-2 2 0,1 3 0,-1 2-129,0 0 258,0-2-516,0 0 258,0-3 0,-1 0 0,1-3 0,0-6 0,1-2-129,-1-2 129,1-2 0,-2-11-129,5 14 129,-5-14 0,0 0 0,11 8 0,-11-8 0,10 3 0,-10-3 0,10 0 0,-10 0 0,14 0 0,-14 0 129,16 0-129,-7 0 129,1 0 129,1 0-258,1 3 129,0-2-129,2 0 129,-3 0-129,2 1 129,-3 1-129,2-2 0,-2 1 0,-1 0 129,-9-2-129,16 0 0,-16 0 129,12 0-129,-12 0 0,0 0 129,11-4-129,-11 4 129,0 0-129,0 0 0,0 0 0,4-8 0,-4 8 0,0 0 129,0 0-129,0-13 0,0 13 0,0-10 0,0 10 0,0-12 0,0 12 0,1-13 0,-1 13 0,0-18 0,1 8 129,-1-1-129,0-4 0,0-2 129,0-4-129,0-1 0,0-4 129,0 1 0,-3-2-129,1-1 0,0-1 129,0 3 0,-1 0-129,3 3 129,-3 2 0,3 3 0,-1 1 0,1 1 0,-1 5 258,1 1-258,0 10 0,0-12 0,0 12 0,0 0-129,0 0 0,0 0 0,0 0 0,0 0 0,0 0 0,0 0 0,2 8-129,-2-8-387,9 13-2580,-9-13-1032,0 0-516,0 0-387,0 0-387</inkml:trace>
  <inkml:trace contextRef="#ctx0" brushRef="#br0" timeOffset="35511.031">13818 3811 1677,'0'0'3354,"0"0"-129,0 0-516,0 0-645,0 0 0,0 0-645,-5 12-258,5-12-129,-10 1-129,10-1-258,-10 6-129,10-6-129,-10 4 0,10-4 129,-14 5-258,4-1 0,10-4-258,-17 8 129,8-5 0,0-1 0,9-2-129,-15 4 258,15-4-129,-13 2 0,13-2 129,0 0-129,-8 4 0,8-4 129,0 0-129,-4 8 129,4-8-129,0 16 0,0-4 129,0-1-129,3 4-129,-1 2 0,2 2 0,-1 2 0,0 6 0,0-3 0,0 3 0,-1 1 0,1 3 0,-2-1 0,0 1 0,0-3-129,-1-2 129,0 2 0,0-5 0,0-2-129,0-3 129,0-5 0,0-1 0,0-1-129,0-11 129,0 13 0,0-13 0,0 0 0,7 11 0,-7-11 0,12 1 0,-12-1 0,16 0 0,-6-1 129,-1-1-129,1-1 0,3 0 129,-1 1-129,0 0 0,0 1 0,1-1-129,-2 2-129,1-4-387,2 6-1419,-5-4-2322,2 1-129,-11 1-387,15-14-258</inkml:trace>
  <inkml:trace contextRef="#ctx0" brushRef="#br0" timeOffset="36423.0832">14008 3957 1419,'2'-11'4128,"4"0"-129,-6 11 258,0 0-1806,6-18-645,-6 18-516,10-7-645,-10 7-258,11-1 0,-1 1 0,-10 0-129,17 6 0,-17-6 129,17 13-258,-11-3 0,1 1 0,-1 1-129,-4 1 0,-1-2 0,-1 1 129,0-1-129,0-11 0,-6 17 0,6-17 0,-13 14 0,13-14 0,-17 10 0,17-10 0,-15 8 0,15-8 0,-15 8 0,15-8 0,0 0 0,0 0 0,0 0 129,0 0 0,0 0 0,9 8 0,-2-8 0,5 3 0,-1-2-129,3 3 129,-1 0-129,1 2 0,-1-2 0,1 2 0,-2 0 0,0 2 0,-2 4 0,-1 0 0,-3 0 0,-3 1 0,-1 2 0,-2 3 0,-2-3 0,-5 0 0,-1-4 0,-3 0 0,-1 2 0,-1-4 129,-2 1-129,1-3 129,-2-1 0,2-2-129,0-1 129,1-2 129,1-1-129,2 0 258,2-6-258,8 6 0,-9-8 0,9 8 0,0-11-129,0 11-129,9-7-258,-9 7-1032,23-10-2838,-12 4-258,7 3-129,-3-3-516</inkml:trace>
  <inkml:trace contextRef="#ctx0" brushRef="#br0" timeOffset="36699.0989">14317 4259 1,'14'14'3482,"-9"-4"517,0 1-258,1 4-1548,-6-15-258,7 23-516,-7-9-645,2 3 129,-2-3-387,0 1-129,-2-1-129,-1-1 0,-1 0-258,0-3 0,2 3-1032,2-13-2967,-10 9 0,10-9-387,0 0-129</inkml:trace>
  <inkml:trace contextRef="#ctx0" brushRef="#br0" timeOffset="37555.148">14509 3949 2967,'0'0'4386,"0"0"-258,0-11 258,0 11-2064,6-15-258,5 11-645,-6-6-258,5 7-516,-10 3 0,20-6-129,-10 6-258,2 0 0,0 6-258,-1 3 0,1 0 0,-1 2 0,-1-1 0,-1 2 0,-1 1 0,-3-2 0,-2 1 0,-2-1 0,-1 1-129,-3 1 129,-5 1-129,-2-2 129,0-2 0,-2 1-129,0-1 129,0-2 0,3-1-129,0-1 129,9-6 129,0 0-129,0 0 0,0 0 0,0 0 0,5 0 129,3-4-129,4 1 0,0 3 129,0-1-129,0 1 0,1 0 0,-2 6 129,-2 3-129,0 5 0,-2 0-129,1 0 129,-4 2 0,-2 2 0,0 1 0,-2-1 0,-2-1-129,-2-1 129,-3-3 0,-3 2 0,-1-3 129,-3-3-129,0-1 0,-1-1 129,1 0 0,1-4-129,2 0 129,1-1-129,0-1 129,10-1-258,-9 1 129,9-1-129,0 0-516,0 0-2580,0 0-1161,13 4-387,-13-4-258,16-5-258</inkml:trace>
  <inkml:trace contextRef="#ctx0" brushRef="#br0" timeOffset="38463.1998">14853 3818 1032,'10'-9'3741,"-1"2"516,-9 7-516,12-2-2064,-12 2-129,10-9-129,-10 9-387,14-5-129,-14 5-129,14-3-129,-14 3-129,18 0 129,-18 0-258,18 0 129,-9 0-129,1 0-129,-1 2 0,-1 1 0,-8-3 0,16 4 129,-16-4-258,11 5 0,-11-5-129,0 0 129,9 6 0,-9-6 0,0 0-129,0 0 129,3 12-129,-3-12 129,0 12-129,0-12 0,0 14 129,-2-4-129,1-1 129,0 4-129,-2 1 129,2-1-129,-2 4 129,2 1-129,0 2-129,0 2 258,0 5-258,-1 0 129,2 5 0,0 1 129,0 3-129,0 3 0,0-1 0,0 2 0,2-1 0,0 0 0,-1-4 0,2-4 0,-1-3 0,-2-6 0,3-4 0,-2-5 129,-1-13-129,0 12 0,0-12 0,0 0 0,-6 0 129,6 0-129,-13-4-129,4 1 129,9 3 0,-16-1 0,16 1 0,-16 0 0,16 0-129,-10 0 129,10 0-258,0 0-258,0 0-387,-6-12-1290,6 12-2193,2-13-387,-2 13-129,6-15-516</inkml:trace>
  <inkml:trace contextRef="#ctx0" brushRef="#br0" timeOffset="38915.2257">15386 4004 7482,'5'0'4902,"5"-8"-258,-10 8-258,16-9-2838,-16 9-258,17-11-387,-7 6-516,2 4 0,2-1-129,0 1-258,0 0 129,-2 1-129,2 0-129,-4 0-129,3 1-387,-13-1-1419,15 0-2451,-15 0-129,0 0-387,0 0-387</inkml:trace>
  <inkml:trace contextRef="#ctx0" brushRef="#br0" timeOffset="39203.2423">15381 4152 5805,'0'10'5031,"0"-10"-387,15-4-129,-10-8-2580,11 12-387,-5-7-387,6 5-516,-2-2-258,0 4-129,0 0-129,0 0 0,-1 0-129,-2 0 0,2 0-516,-5-2-903,2 2-2967,-11 0-258,14-5-387,-14 5-387</inkml:trace>
  <inkml:trace contextRef="#ctx0" brushRef="#br0" timeOffset="40410.3113">16216 3691 129,'0'0'3483,"0"0"516,0 0-903,0 0-516,0 0-129,0 0-516,-7 0-516,7 0-258,-10 4-258,10-4 0,-15 8-258,15-8-129,-19 11-129,9-4 0,-4-3-129,4 2 129,-3-2-129,1-2 0,2 1-129,1 0 129,-1 0-129,10-3 129,-14 5-129,14-5 0,-9 8 0,9-8-129,0 0 129,-6 14-129,6-14 0,0 21 129,2-8-129,1 3 0,1 2 129,1 3-129,0 1 129,-1 3-258,-1 1 258,2-1-258,-2 2 129,-1-2 0,0 1-129,-1 1 258,-1-1-258,0-2 129,0 0 0,0-2 0,-2-1-129,-1-1 129,-1-4 0,0-3-129,2-3 129,2-10 0,-5 15-129,5-15 129,0 0 0,0 0 0,0 0 0,11 8 0,-2-8 0,1 0 0,4-1 0,-2-2 0,4 1 0,0 0 129,0-2-129,-1 1 0,-2 2-129,-2-2 0,0 3-129,-11 0-387,16 0-774,-16 0-2838,0 0-516,5-18-129,-5 18-516</inkml:trace>
  <inkml:trace contextRef="#ctx0" brushRef="#br0" timeOffset="40898.3392">16356 3818 903,'7'-11'3870,"-7"11"516,8-13-774,-8 13-1032,0 0-516,12-7-387,-12 7-387,0 0-129,0 0-129,0 0-258,0 0-129,0 13 0,0-1-258,0 8 0,0 0 0,0 2-258,0 4 258,1 2-387,-1-1 258,1-1-258,-1-3 129,0-1-129,0-4 0,0-2 0,0-4 0,0-3 0,0-9 0,0 10 0,0-10-258,0 0-129,0 0-258,0 0-1290,9 0-2580,-9 0-258,10-1-387,-10 1-258</inkml:trace>
  <inkml:trace contextRef="#ctx0" brushRef="#br0" timeOffset="41175.3551">16568 4049 5547,'12'6'4902,"-2"5"0,-5-1-516,-5-10-2193,6 12-645,-6-12-645,4 24 0,-4-11-387,1 5-129,-1-1-129,0 1-129,0 1 0,0-4-129,-1-3 0,-1 1 0,0-5-129,2-8-387,0 15-2580,0-15-1419,0 0-516,0-9-258,0 9-387</inkml:trace>
  <inkml:trace contextRef="#ctx0" brushRef="#br0" timeOffset="42146.4106">16898 3756 2322,'-7'-9'4902,"7"9"-258,0 0 129,0-12-1806,6 12-645,-6-7-774,9 7-387,-9 0-387,21-4-258,-10 2-129,5 2 0,-1 0-258,1 2 0,0 4 0,-1-1-258,-1 2 129,-3 3 129,-2 1-258,-4 1 129,-2 3 0,-3-2-129,0 3 258,-7-1-258,-3 1 258,-1-2-258,-4 1 258,-1-4-258,0-2 129,0 1 0,1-2 0,2-2 0,2 1-129,11-7 129,-10 4 129,10-4-129,5 0 0,6 0 0,2 0 0,4 0 129,0 0-129,3 0 0,-1 2-129,1 3 129,-4 3 0,0 0 0,-4 5-129,-2-1 129,-3 3 0,-2 0 0,-5 0 0,0 2 0,0-3 0,-4-1 0,-3-2 0,-3 1 0,-1-2 0,-2 1 0,-2-1 0,-1-2 0,-1 2 129,0-1-129,2-3 0,0 0 0,4-1 129,1-3-129,10-2 0,-11 0 0,11 0-129,0 0-129,5-2-387,-4-11-2064,9 9-1935,-3-5-387,3 2-258,-1-2-387</inkml:trace>
  <inkml:trace contextRef="#ctx0" brushRef="#br0" timeOffset="43270.4749">17271 3655 5289,'0'0'4773,"-2"10"-129,2-10-129,0 0-2838,0 0-129,0 0-645,0 0-258,5 0 0,-5 0-258,12 0 0,-12 0 0,19-2-129,-9 0-129,4-1 129,-3 2-129,1 1 0,-1-4 0,-2 3-129,1 1 0,-10 0 129,14 1-129,-14-1 0,13 4 0,-13-4 129,12 6-129,-12-6 129,10 9-129,-10-9 129,7 8-129,-7-8 0,4 15 129,-3-4-129,-1-1 0,0 2 129,0 0-129,0 2 129,0 3-129,-1-1 0,-1 0 129,0 4-129,0 0 129,1 1-129,-1 3 0,2-1 0,-1 0 0,0 0 0,1 1 0,0-1 0,0 1 0,1-1 0,2-2 0,0 2 0,0 2 0,0-1 0,1 0 0,-1-2 0,0-3-129,-1 2 129,-2-2 0,2-3 0,-2-4 0,0-1 0,0-11 0,-2 12 129,2-12-129,-9 9 129,9-9-129,-12 5 0,12-5 0,-15 3 129,6-1-129,0 0 0,-1-1 0,0-1 0,0 0 0,0 0 0,1 0 0,9 0 0,-15-3 0,15 3 0,0 0 0,-8-13-129,8 13-258,1-14-774,12 10-3870,-8-7 129,6 8-516,-11 3-516</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1:59.097"/>
    </inkml:context>
    <inkml:brush xml:id="br0">
      <inkml:brushProperty name="width" value="0.05292" units="cm"/>
      <inkml:brushProperty name="height" value="0.05292" units="cm"/>
      <inkml:brushProperty name="color" value="#FF0000"/>
    </inkml:brush>
  </inkml:definitions>
  <inkml:trace contextRef="#ctx0" brushRef="#br0">13083 15647 1677,'24'-42'3354,"-4"9"-903,9-11-516,9-4-387,12-18-1032,16-4-3096,16-6-1161,2-11 387</inkml:trace>
  <inkml:trace contextRef="#ctx0" brushRef="#br0" timeOffset="3342.1912">14167 14926 1677,'0'0'2709,"0"0"-258,0 0-387,0 0-645,0 0 0,0 0-645,-5 3 129,5-3 0,-9 0-129,9 0-129,-9 1-129,9-1 0,-11 0-129,3-1-129,8 1 0,-13 0 0,13 0-129,-14-2-129,5 2 129,-1 0 258,1 0-387,9 0 258,-14 2-129,14-2-129,-11 5 129,11-5 129,0 0-129,-10 8-129,10-8 129,-1 10-129,1-10 0,0 0 129,0 15-129,0-15 0,0 19 0,0-6 0,0 2 0,0 2 0,0 2 0,-3 4-129,2-2 129,1 6-129,-1-3 129,1 1 0,-1-3 0,1 4 0,-1-3 0,1-2-129,0-2 129,0-1 0,0 0 0,1-3 0,0-1 0,0-1 0,0-4 0,-1-9 0,3 18 0,-3-18 0,0 0 0,10 10-129,-10-10 129,9 2 129,-9-2-129,13 0 0,-5 0 129,-8 0-129,16-3-129,-16 3 258,17-4-129,-17 4 0,16-2-129,-16 2 129,14-7-129,-14 7-387,10 0-774,0 0-2322,-10 0-645,11-4 0,-11 4 0</inkml:trace>
  <inkml:trace contextRef="#ctx0" brushRef="#br0" timeOffset="3903.2233">14343 15018 129,'0'0'3096,"0"0"-774,0 0 258,0 0-516,0-15-258,0 15-387,0 0 0,0 0-129,0-11-129,0 11-387,0 0 0,0 0-258,0 0 0,0 0 0,0 9-129,0 0-129,0 3 0,0 5-129,0 2 0,0 1 0,-3 6-129,1-3 0,-2 2 0,1 0 0,-1-2-129,1-4 129,0-2 0,0-2 0,1-7 0,2-8-129,-3 15 0,3-15 0,0 0-129,0 0-516,0 0-1677,0 0-1677,5 0-258,-5 0-129,0 0-128</inkml:trace>
  <inkml:trace contextRef="#ctx0" brushRef="#br0" timeOffset="4362.2495">14500 15237 645,'0'0'4128,"9"-4"129,-9 4 0,0 0-1935,0 0-516,10-3-516,-10 3-516,0 0-258,0 10 0,2 5-129,-2-6-258,0 4 0,0 3-129,0-3 129,-2 2-129,0 1 0,-1-4-129,-2-2-129,4 4-516,-8-10-1290,9-4-2064,0 0-258,0 0-387,-4-6 129</inkml:trace>
  <inkml:trace contextRef="#ctx0" brushRef="#br0" timeOffset="5338.3053">14732 14949 3225,'0'0'3741,"0"0"-903,-9 0-516,9 0-258,0 0-387,0 0-387,-2-9-258,2 9-129,0 0-387,8-5-129,-8 5-129,13-4 0,-4 4-129,2 0 0,0-1 0,-1 1 0,3 0 129,-2 3-258,0-1 129,-2 4-129,-9-6 129,13 15-129,-13-15 0,5 17-129,-5-6 129,0 1-129,-3-1 129,-2 0 0,-3 2 0,-1-1 0,-2 2 0,-1-3 0,0-3 0,2 1 0,-2-1 0,12-8 129,-15 12-129,15-12 258,0 0 0,0 0-129,0 0 129,0 0-129,0 0 0,10 0 0,0-4 0,1 4-129,1 0 0,1 0 0,-1 2 0,-1 2 0,-3 2 0,1 0 0,-2 7 0,-2-4 0,-5-9 0,8 23 0,-6-10-129,-1 6 258,-1-7-258,0 2 129,-1-3 0,-4 3-129,-2-4 129,-2-3 0,-1-1 0,-1-2 0,-1 1 0,-2-1 0,-1 0 0,4-4 0,-2 0 129,3 0-129,1 0 0,9 0 0,-11 0 0,11 0 0,0 0 0,-3-11-258,3 11-258,0 0-1935,8-11-1806,-8 11-129,12-11-645,-12 11 258</inkml:trace>
  <inkml:trace contextRef="#ctx0" brushRef="#br0" timeOffset="6570.3758">15032 14910 1806,'0'0'3999,"0"0"0,-3 10-1290,3-10-516,0 0-129,0 0-903,0 0 0,0 0-516,6-1 0,-6 1-258,0 0 0,12-5 0,-12 5 0,13-2-258,-13 2 0,13 0-129,-13 0 0,16-3 0,-16 3 0,16 0 0,-16 0 0,12 0 0,-12 0 0,11 3 0,-11-3 129,0 0-258,0 0 258,9 7-129,-9-7 0,0 0 129,0 0-129,0 10 129,0-10 0,0 0 0,-1 12-129,1-12 129,-2 12-258,2-12 258,-3 17-129,3-7 0,-1 1-129,1 1 129,0 3 0,-2 0 0,2 2 0,-1 2 0,1 2 0,0 0 0,-1 0 0,1 3-129,0-1 258,0-1-258,0 0 129,0-2 0,0-2 0,0-2 0,0-2 0,0-3 0,0-11 0,0 15 0,0-15 0,0 0 0,-1 10 0,1-10 0,0 0 0,-10 7 0,10-7 0,-12 0 129,12 0-129,-16 6 129,16-6 0,-16 6-129,16-6 129,-16 3-129,16-3 0,-10 6 0,10-6-258,0 0-258,-9 1-2193,9-1-1677,0 0-129,5 0-645,-5 0 258</inkml:trace>
  <inkml:trace contextRef="#ctx0" brushRef="#br0" timeOffset="11162.6385">8751 12702 516,'19'-34'3870,"-6"8"387,7-5-129,8-3-2193,2-12-129,14 1-774,2-11 0,13 4-774,4-5-129,3-5-1548,6 1-2193,4 2-516,-4-1-129,1 3-258</inkml:trace>
  <inkml:trace contextRef="#ctx0" brushRef="#br0" timeOffset="13858.7927">8549 11021 2322,'0'0'2064,"0"0"-129,-9 0-258,9 0-387,0 0-129,-14 0-129,14 0-258,-11 2 0,11-2-387,-13 6 129,13-6-258,-17 5-129,17-5 129,-17 5-129,8 0 258,-1-3-258,0 1 0,1 0-129,9-3 129,-14 7 129,14-7-129,-13 9-129,13-9 129,-7 11 0,7-11 0,-4 13 129,4-13-129,-2 14-129,2-14 129,0 19-129,0-8 0,1 3 129,0 3-129,2 4 0,-1 3 0,1 1 129,-2 2-129,0 2 129,2-1-258,-2 0 258,-1 0-129,0-3 129,0-3-258,0-4 258,0-1-129,0-6 0,0 0 0,0-11 0,2 10 0,-2-10 0,0 0 0,11 6 129,-11-6 129,14 0 0,-4 2 0,-10-2 129,17 2-129,-7-2 0,-1 0 0,1 3 0,-2 0-258,3-2 129,-11-1-129,15 6-129,-6-5 0,1 3-1161,-10-4-2193,13 1-258,-4-1-258,-9 0-258</inkml:trace>
  <inkml:trace contextRef="#ctx0" brushRef="#br0" timeOffset="14890.8517">8714 11146 258,'0'0'2967,"-3"-10"-387,3 10-129,0 0-516,0-18 0,0 18-258,6-17-258,-6 17-387,11-17-129,-2 11-258,-3-3 0,-6 9-258,12-4-129,-12 4 0,16 0-129,-16 0 0,14 13 0,-14-13-129,12 18 129,-8-7-129,-2 4 0,2 0 129,-4 2-129,0-2 0,-2 2 0,-1 2 0,-2-4 0,-1-2 0,-2 1 0,2-1 0,-1-2 0,0-2 0,7-9 129,-10 10-129,10-10 0,0 0 0,-9 3 129,9-3-129,0 0 0,0 0 0,7-2 0,-7 2 0,17 0 0,-7 0 0,2 0 0,0 1 0,-2 3 0,1 5 0,-2-1 0,0 2-129,-2 4 258,-1 0-129,-4 2 129,-1 0-129,-1 0 129,0-1-129,0 0 129,-6-2 0,1-2-129,-2-3 0,7-8 0,-17 13 0,8-11 129,-1 1-129,1-2 0,9-1 0,-15 0 0,15 0 0,-9 0 0,9 0 0,0 0-129,0 0 0,0 0-258,0 0-774,9-9-2709,-9 9 0,17-4-258,-6 2-129</inkml:trace>
  <inkml:trace contextRef="#ctx0" brushRef="#br0" timeOffset="15295.8749">8997 11370 2709,'0'0'3612,"0"0"129,0 0-903,0 0-645,0 0-387,4 8-645,-4-8-129,2 20-387,-2-8-258,1 5-129,-1-2 0,0 0-129,0-2-129,0-2 0,0-2-258,0-9-516,0 0-2709,1 10-258,-1-10-387,2-5-129</inkml:trace>
  <inkml:trace contextRef="#ctx0" brushRef="#br0" timeOffset="16054.9183">9182 11100 2451,'0'0'2709,"0"0"129,0 0-774,0 0-129,0 0-387,0 0-258,0 0-129,0 0-387,-4 5-258,4-5-129,-4 21-129,1-7 0,2 1 0,1-1-129,0 3-129,0-8 129,0 3-129,0-12 0,8 16 129,-8-16-129,12 7 0,-12-7 0,16 3 0,-8-1 0,0 0 0,2-2 129,0 0-129,-2 0 0,1 2 0,-9-2 0,15 6 0,-15-6 0,13 8 0,-13-8 0,11 15 0,-11-15 0,8 18 0,-5-8 0,-2 2 0,-1-1-129,0 1 129,0-1 0,0-2 129,-2 2-129,2-11 0,-12 16 129,12-16-129,-15 17 129,4-10 0,1-1 0,-2-1 0,1-1 129,0 0-129,1-4 0,10 0 0,-14-3 0,14 3 0,-6-10-258,6 10 0,2-14-1032,-2 4-2580,6 0-387,0 0 129,-2-3-645</inkml:trace>
  <inkml:trace contextRef="#ctx0" brushRef="#br0" timeOffset="16475.9424">9214 11075 129,'-5'9'3096,"5"-9"129,0 0-645,0 0-387,0 0-258,0 0-516,0 0-129,2-6 0,7 6-387,-9 0 0,12-4-258,-12 4-129,18 0-258,-9 0-129,2 0 0,0 0 0,-1 0-129,0 0 0,-1 0-258,1 1-903,-10-1-2709,12 1-258,-12-1 0,0 0-516</inkml:trace>
  <inkml:trace contextRef="#ctx0" brushRef="#br0" timeOffset="17430.997">9394 10952 903,'0'0'3870,"0"0"258,0 0-774,0 0-903,6-5-387,-6 5-645,11-2-129,-1 2-516,-10 0-258,16 0-129,-16 0-129,19 0 0,-19 0 0,16 6-129,-16-6-129,17 4 0,-17-4 129,11 8-129,-11-8 129,0 0-129,10 11 129,-10-11-129,0 0 0,3 13 129,-3-13-129,0 0 0,0 12 0,0-12 0,-2 16 0,1-6 0,1-10 129,-5 21-129,4-8 0,0 2 0,0 1 0,0 1 0,1 1 0,0 0 0,0 6-129,0-3 129,1 4 0,1-1 0,-1-1 0,2 3 0,-1-1-129,-1 0 129,3-5 129,-3 1-129,-1-3 129,0-3-129,0 0 129,0-2-129,0-2 258,0-11-258,-9 15 0,9-15 129,-14 11-129,14-11 0,-17 10 129,8-6-129,1 3 129,8-7-129,-17 8 0,17-8 129,-10 7-129,10-7 0,0 0-129,0 0-903,0 0-2967,6-3-258,-6 3-516,17-11 0</inkml:trace>
  <inkml:trace contextRef="#ctx0" brushRef="#br0" timeOffset="18751.0724">14133 11224 1548,'48'-51'3354,"-19"15"0,12-2-1548,9-2-774,7-11-1935,14 4-1677,3-13-645,10 8-258</inkml:trace>
  <inkml:trace contextRef="#ctx0" brushRef="#br0" timeOffset="20778.1885">15404 10655 1161,'0'0'2193,"0"0"-387,0 0 258,0 0-387,0 0-129,0 0-258,0 0-258,-10 0 0,10 0-258,-9 0 0,9 0-258,-10 3 129,10-3-258,-11 2 0,11-2-129,-14 3 0,14-3-129,-13 1 129,13-1-258,-14 3 258,14-3-258,-13 6 0,13-6 129,-11 5-129,11-5 0,-9 7 0,9-7 129,0 0-129,-7 11 0,7-11 129,-3 9-129,3-9 0,-1 20 0,0-6 0,0-1 0,0 6 0,1 0 0,-2 2 0,1 1 0,0 0 0,1 2 0,-2-3 0,1 1 0,0-1 0,0-1 0,0 0 0,-1-2 0,0-3 0,2 0 0,-1-2 0,1-1 0,0-3 0,0-9 0,0 13-129,0-13 129,0 12 0,0-12 0,0 0 129,9 7-129,-9-7 0,11 4 0,-11-4 129,15 0 0,-15 0 129,19 2-129,-11-2 0,2 2 0,-1-2 0,-9 0 0,16 5 0,-16-5-129,11 4 0,-11-4-129,0 0-258,8 7-2193,-8-7-1290,0 0-129,0 0-387,0 0-129</inkml:trace>
  <inkml:trace contextRef="#ctx0" brushRef="#br0" timeOffset="27658.582">15608 10736 2322,'0'0'2838,"0"-10"-258,0 10-258,0 0-387,0 0-387,0 0 0,0 0-516,0 0-129,0 0-258,1 7-129,0 3-129,-1 3-258,1 2 129,-1 4-129,1 2 0,1 1-129,-2-1 129,0 0-129,0 0 0,0-6 0,1 0 129,-1-5-258,0-10 129,1 15 0,-1-15 0,0 0 0,0 0 0,0 0 0,0 0-129,0 0-387,0 0-516,9-2-1419,-9 2-1419,0 0-129,10-12-258</inkml:trace>
  <inkml:trace contextRef="#ctx0" brushRef="#br0" timeOffset="27935.5978">15717 10951 2451,'12'11'3354,"-2"-1"-258,-4 0-774,-6-10-387,5 21-516,-5-10-387,0 2-387,0-5 0,0 5-258,-5-4-129,1 2 0,4-11-258,-10 17 0,10-17 0,-6 12-258,6-2-645,0-10-1161,0 0-1548,0 0-387,0 0 129</inkml:trace>
  <inkml:trace contextRef="#ctx0" brushRef="#br0" timeOffset="28770.6456">15934 10713 1806,'0'-10'3096,"0"10"-645,0 0-516,0 0-258,-5 8-516,5-8-258,-8 15-129,5-5-258,0 4 0,-3-2 0,4 3-129,-2 1-258,3 0 129,-2-2-129,2 0 129,0-6-129,1-8-129,0 15 129,0-15-129,8 6 129,-8-6-129,13 0 129,-5 0-129,2-3 129,0 0-129,1 2 129,-1 0-129,-1 1 0,1 0 129,0 0-129,-10 0 0,16 5 129,-16-5-129,12 10 129,-12-10-129,10 16 0,-6-7 0,-3 2 0,-1 0 0,0 1 0,0-1 0,-2 1 0,-3-2 0,-3-1 0,8-9 0,-16 15 0,6-9 0,0-2 0,-2 0 129,-1-1-129,1-2 0,-2-1 0,1 0 129,0-1-129,2-2 0,0-1 0,3-2 0,8 6-258,-10-12-387,10 12-1677,0 0-1419,1-17 0,-1 17-387</inkml:trace>
  <inkml:trace contextRef="#ctx0" brushRef="#br0" timeOffset="29199.6701">15912 10726 1806,'8'-4'3870,"-8"4"-387,0 0-645,11-2-387,-11 2-387,13-5-516,-13 5-258,19-5-258,-19 5-516,22-3 0,-12 0-258,4 3 129,-1 0-258,-2 0 0,0 0-129,1 1-129,-1-1 0,-2 0-258,2 4-387,-11-4-2838,11 0-516,-11 0-387,9-4-129</inkml:trace>
  <inkml:trace contextRef="#ctx0" brushRef="#br0" timeOffset="30045.7185">16136 10613 516,'6'0'3741,"-6"0"516,0 0-387,10 0-1419,-10 0-774,12 0-258,-12 0-387,14 0-258,-14 0-258,15 2-129,-15-2-129,14 3 0,-14-3-129,11 3 0,-11-3 0,11 4 0,-11-4-129,0 0 0,11 8 258,-11-8-258,0 0 129,7 11-129,-7-11 129,0 14-129,0-14 0,0 17 129,0-8-129,-1 2 0,-1 1 0,-2 1 0,3 0 129,-2 1-258,1 3 258,2 1-129,-1 0 0,1 1 0,0 0 0,0 2 129,0 1-129,2 1 0,1-1 0,0-3 0,1 2 0,0 0-129,-1-2 129,0 2-129,-1-5 129,-1 0 0,-1-1-129,0-4 129,0 0-129,0-11 129,-8 14 0,8-14 0,-14 8 0,6-5 0,-2-2 0,0 3 0,-1-3 0,1 1 0,1 1 0,9-3 0,-13 4 0,13-4-387,0 0-129,0 0-1290,0 0-2193,0 0-387,5 0-129,-5 0-129</inkml:trace>
  <inkml:trace contextRef="#ctx0" brushRef="#br0" timeOffset="32322.8488">11161 5154 1419,'-13'0'2193,"2"0"-258,2 0-129,9 0-129,-18 0-387,18 0 129,-19-2-258,19 2-129,-19 0-258,19 0 0,-18 0-129,18 0 0,-17 0-258,17 0-129,-13 0 0,13 0 0,-9 9-129,9-9 0,-4 14 129,4-2-129,0 1 0,0 2 0,2 3 0,2 2 0,-2 4 0,4 3-129,-1 1 129,0 4-258,0 3 129,-1-1-258,-1 2 258,-1-2-129,1 2 0,-3-4 0,0-1 0,0-3 129,0-3 0,-2-1 0,0-4-258,1-4 258,1-3 0,0-2 0,0-11 0,1 10 0,-1-10 0,11 3 0,-2-3 0,1 0 0,1-5 258,2 1-258,1 2 0,-1-1 0,1 1 129,0 2-258,1 0-387,-5-2-774,4 2-2838,-4 0-129,0 0-129</inkml:trace>
  <inkml:trace contextRef="#ctx0" brushRef="#br0" timeOffset="32790.8755">11385 5342 2322,'0'0'3999,"0"0"129,0 0-1806,0 0-387,0 0-387,0 0-387,0 0-387,2 8-129,-2-8-129,3 20-258,-2-5 0,-1 4-129,0 4 0,0 2-129,0 3 0,0 2 0,-1-5 0,0-2-129,0 0 129,1-4 0,0-4 0,0-4 0,0-11-258,0 11 0,0-11-387,0 0-1161,0 0-2451,0 0-258,12-1-258</inkml:trace>
  <inkml:trace contextRef="#ctx0" brushRef="#br0" timeOffset="33038.8897">11578 5596 1,'6'26'3869,"-6"-14"1,0 5-1419,2 2-387,-4-5-516,2 1-774,-2-4-129,2 3-258,-3-4-258,3-10 0,-1 15-258,1-15-258,1 11-1419,-1-11-1935,0 0-516,9 4 129</inkml:trace>
  <inkml:trace contextRef="#ctx0" brushRef="#br0" timeOffset="33418.9115">11778 5332 903,'0'0'3870,"0"0"-516,0 0-645,0 0-516,4 14-387,-4-4-516,0 8-387,0-1-258,0 6-129,0 1-129,0 1-258,0 0 129,0 3-387,-1-2 129,0-1 0,0-2 0,-1-4 0,1-2-129,0-2-129,1-2-774,0-13-2193,0 0-903,0 0-387,0 0-129</inkml:trace>
  <inkml:trace contextRef="#ctx0" brushRef="#br0" timeOffset="34298.9618">11910 5209 1677,'0'0'4128,"0"0"129,0 0-774,0 0-1290,11-7-387,-11 7-516,17-11-387,-8 4-258,3 3-129,-2 1-258,3 3 0,-4-1 0,2 1 0,-3 0-258,-8 0 0,15 4 129,-15-4-129,12 10 0,-12-10 0,8 12 0,-8-12 0,5 16 0,-5-16 0,2 18 0,-2-9 0,0 4 0,0 1 0,0 1 0,0 2 0,0 0-129,0 3-129,0 3 129,0 2 0,0 2 0,4-1 0,-2 2 0,2 1 0,0-2 0,0-2 129,0 0-129,-1 1 129,0-2-129,-2 1 129,-1-2-129,0-2 129,-2 0 0,-2-5 0,-1-1-129,1-2 258,4-13-258,-14 12 258,14-12-129,-13 4 0,13-4 0,-12 0 0,12 0 0,-11-8-129,11 8 0,-6-12-645,6 12-3096,1-11-516,-1 11-387,6-13 0</inkml:trace>
  <inkml:trace contextRef="#ctx0" brushRef="#br0" timeOffset="35291.0185">12403 5275 1548,'5'-9'3612,"-5"9"129,0 0-1419,0 0-258,0 0-258,0 0-645,2 13-129,-2-13-258,0 23 0,0-10-258,0 6-387,0 0 0,1 4-129,-1 1 0,0 1-129,0 1 129,0 0-129,0 0 0,0-2 129,0-2-129,0-3 129,0-1 0,0-3-129,0-1 129,0-5 0,3 1-129,-3-10 129,8 11 0,-8-11 0,10 4 0,-10-4 0,13 0 129,-13 0-258,17-4 258,-8 3-129,2-2 0,0-1 0,1 1 0,-1 2 129,2 0-129,-2-1 0,0 2 0,0 0 0,-1 0-129,-2 0 129,1 0 0,-9 0 129,13 2-129,-13-2 0,12 1 0,-12-1 0,0 0 0,12-3 0,-12 3 0,0 0 0,8-13 0,-8 13 129,5-12-129,-5 12 0,3-15 129,-2 4-129,-1-3 129,0-4-129,0-3 129,0-2-129,0-3 129,-1 0 0,-3 0 0,4 4 129,-4 0-258,2 4 258,-1 4-129,2 3 129,1 11-129,-2-11-129,2 11 129,0 0-258,0 0-129,0 0-1806,0 0-2064,2 5-258,-2-5-258,0 0-258</inkml:trace>
  <inkml:trace contextRef="#ctx0" brushRef="#br0" timeOffset="36343.0787">13225 5111 2322,'-7'7'3354,"7"-7"-387,-16 4-774,16-4-516,-17 2-129,17-2-387,-19 0-258,19 0-129,-20 3-129,11 0-258,-1-2 129,10-1-129,-17 6-129,17-6 0,-14 10 0,14-10-129,-9 9 129,9-9-129,-4 12-129,4-12 129,0 19-129,0-9 129,2 2 0,2 3-129,0 2 129,-1 2-129,0 2 0,2 3-129,-2-1 129,-1 2-129,0 3 0,-1-1 0,-1-2 129,0 0-258,0-1 258,0-3 0,0-2-129,0-2 129,0-4 0,1-2 0,-1-11-129,2 13 129,-2-13 0,0 0 0,0 0 0,8 10 0,-8-10 0,11 0 0,-11 0 129,15-3-129,-4-1 129,0 1-129,1 2 0,0-2 129,1 2-129,-1 1-129,1 0-258,-4-6-1548,1 6-2193,-2 0-258,2-3-387,-1-3 517</inkml:trace>
  <inkml:trace contextRef="#ctx0" brushRef="#br0" timeOffset="37175.1262">13449 5212 1806,'-1'-10'4257,"1"10"129,1-12-129,4-1-2322,5 11-516,-4-10-129,6 10-645,-3-3-129,2 4-258,-1 0 0,2 1-129,-3 2-129,0 5 0,-1 3 129,-2 1-129,-1 1 0,-2 1 0,-1 2-129,-2 0 129,0-1 0,-2 1-129,-2-3 129,-4 0-129,1-2 129,-2-2-129,0-1 129,-1 0 0,1-3 0,-1 0 0,10-4 0,-13 6 0,13-6 129,0 0-129,0 0 0,0 0 129,0 0-129,15 6 0,-3-6 0,4 1 129,-2 0-129,4 2 0,-4 1 0,1 0 0,-2 5 0,0-1-129,-5 3 0,0 0 0,-1 3 129,-4-2-258,-2 3 129,-1-2-129,-3 1 129,-3-1 0,-4-1 0,0-1 129,-3 0 0,0-2-129,-2 0 129,-1-1 129,-1-2-129,1 1 129,1-2 0,2 0 0,2-4 0,11-1 0,-13 0 0,13 0-129,0 0 0,2-11-258,10 11-1806,-1-7-2064,2 0-387,1 0-258,2 0 1</inkml:trace>
  <inkml:trace contextRef="#ctx0" brushRef="#br0" timeOffset="37455.1423">13739 5497 6321,'3'13'4644,"-3"5"-387,0-18-1290,1 16-2322,-1-5-129,2 5-129,-2-3-129,2 3 0,-2-3-129,1 2 0,1 0-258,-2-15-516,1 17-3483,-1-17-258,0 0-387,0 0-129</inkml:trace>
  <inkml:trace contextRef="#ctx0" brushRef="#br0" timeOffset="38498.202">13925 5188 1548,'0'0'3741,"0"0"387,0 0-1419,-10 4-387,10-4-516,-4 11-516,4 1-258,0-12-387,-3 19-129,3-6-258,0 2 0,0 0-129,0 4 0,0-2 0,1 2-129,2-2 0,-1-2-129,2-1 258,-1-5-129,-3-9 129,8 10-129,-8-10 0,11 0 0,-11 0 0,13-6 129,-3 0-258,-1 0 129,0 1 0,0 1 0,-1 0-129,1 4 129,-9 0 0,15 1 0,-15-1 129,12 15-387,-8-5 258,-1 2-129,1 2 129,-3 0-129,0 2 0,-1-2 0,0 2 0,-1-3 129,-3 3-129,-2-3 129,0-2 0,-1-1 0,-2 0 0,-1-1 0,-1-2-129,0-3 258,0-3-129,0 2 0,2-2 0,-1-1 0,10 0 0,-14-1-258,14 1-516,0 0-3096,-4-10-516,4 10-129,1-16 0</inkml:trace>
  <inkml:trace contextRef="#ctx0" brushRef="#br0" timeOffset="38831.2209">13900 5272 4128,'8'-9'4773,"-8"9"-516,17-8 0,-17 8-2967,22-8-258,-10 2-387,6 4-387,-2 0-258,0-1-258,3 3-1419,-3 0-2580,-5 0 0,0 0-645,-11 0 387</inkml:trace>
  <inkml:trace contextRef="#ctx0" brushRef="#br0" timeOffset="39663.2685">14193 5095 1935,'0'0'4386,"8"0"129,-8 0-258,15 0-1677,-15 0-1548,21-2 0,-10-1-516,3 2-258,-2 0 0,0 1-129,-2 0 0,0 0 0,-10 0-129,15 0 0,-15 0 0,11 3 0,-11-3 129,0 0-129,8 10 0,-8-10 129,4 11-129,-4-11 0,4 14 0,-4-4 129,0 1-129,2 2 0,-2 2 0,1 0 0,0 2 0,0 2 0,1 2 0,-1 2 0,1 1 0,1 1-129,0 3 129,0 1 0,0 1 129,-1 3-258,2-2 258,-2 0-129,-2-2 0,0-4 129,0-5 129,-1-1-258,-4-5 0,5-14 129,-9 14-129,9-14 129,-15 2-129,15-2 129,-15 0-129,15 0 0,-15 0 0,15 0 0,-14-2 0,14 2-258,-9-3-129,9 3-387,0 0-3354,0 0-387,0 0-258,6-12-258</inkml:trace>
  <inkml:trace contextRef="#ctx0" brushRef="#br0" timeOffset="40099.2935">14763 5217 3999,'0'0'4902,"0"0"-258,0 0 0,6 0-2580,-5-6-387,12 6-387,-13 0-516,19-8 0,-9 1-387,4 3-129,-3 2-129,0 0-129,2 1-258,-3-2-129,1 3-645,-11 0-2322,10 0-1161,-10 0-516,0 0-129,0 0-129</inkml:trace>
  <inkml:trace contextRef="#ctx0" brushRef="#br0" timeOffset="40322.3063">14735 5360 774,'-1'14'4515,"13"-10"258,0-4-129,3-4-1935,5 4-774,-6-4-645,8 4-516,-5 0-645,-2-6-1677,2 6-2709,-4-1-387,-4 1-387,-9 0 0</inkml:trace>
  <inkml:trace contextRef="#ctx0" brushRef="#br0" timeOffset="41670.3834">15599 4997 2451,'0'0'3354,"0"0"-1161,-10 0-258,10 0-387,-10 0 0,10 0-258,-16 2-129,16-2-129,-18 4-258,8 3-129,-2-7-129,2 7 0,-1-3-258,3 3 0,-2-4-129,10-3 129,-16 11-129,16-11 0,-10 11 0,10-11 0,-6 12 129,6-12-129,-4 15 0,4-5 0,0 1-129,0 2 129,4-1-129,0 2 0,-1 4 0,2 0 0,-1 2 0,1 0 0,-2 3 0,-1 0 0,-1 2 0,-1 1-129,0-3 129,0 1-129,0-3 129,-2-5-129,0 1 129,0-6-258,2 0 258,0-11-129,0 8 129,0-8 0,0 0 0,0 0 0,7 7 0,-7-7 0,12 2 0,-3 0 129,1-1-129,2 0 0,0 3 0,1-2 0,-1 1 0,0 1 129,-1-2-129,-1 2 0,-2 0-129,-8-4-129,16 8-1935,-16-8-1806,0 0-645,10 0 0,-10 0-128</inkml:trace>
  <inkml:trace contextRef="#ctx0" brushRef="#br0" timeOffset="42151.4109">15885 5061 2580,'0'0'4644,"0"0"-129,0 0-387,0 0-2193,2 4-129,0 13-645,-4-6-387,2 7 0,-4 1-387,3 5 129,-3-1-258,3 2 0,-2-3-129,1-1 0,2-2-129,0-2 0,0-4 0,0-2-129,0-11-258,0 0-387,9 16-1419,-9-16-2451,0 0 0,11-9-516,-11 9 258</inkml:trace>
  <inkml:trace contextRef="#ctx0" brushRef="#br0" timeOffset="42375.4236">16061 5291 645,'23'19'4257,"-14"-8"258,-4 3-387,-5-2-1806,5 9-903,-5-6-129,0 5-774,-2-4 0,0 3-258,0-6-258,-3-2-258,5 3-1548,0-14-2193,0 0-516,0 0-129,0 0 1</inkml:trace>
  <inkml:trace contextRef="#ctx0" brushRef="#br0" timeOffset="43118.4662">16397 4981 2322,'0'0'4515,"0"0"-129,0 0 0,0 0-2064,-3 12-903,-4-1-516,6 7-516,-3-2 0,1 5 0,0-1-258,2 2 258,-3 1-258,4-3 0,-1-2 0,1-2-129,0-2 0,0-3 0,2-1 0,-2-10 0,13 6 0,-13-6 0,17 0 0,-6 0 0,0-1 0,0-2 0,0 0 0,1 3 0,-2 0-129,0 3 129,-2 1 0,-8-4 0,13 15-129,-8-2 129,-1-2 0,-4 1 0,2 2 0,-2 1 0,-2 1 0,-2-1 0,-3 0 0,-1-1 0,-1-2 0,-1-1-129,-1-1 258,0-2-258,-2-2 129,4-2-258,-2-1 258,2-3 0,9 0 0,-16 0-129,16 0-129,-11-6-1032,11 6-2967,0-14-258,0 14-258,0-19 0</inkml:trace>
  <inkml:trace contextRef="#ctx0" brushRef="#br0" timeOffset="43442.4848">16342 5111 4128,'10'-1'4902,"7"-4"-129,-5 3-129,-4-8-3225,13 10 0,-6-10-387,7 5-516,-5-2-258,3 1-258,0 2-516,-9-7-2709,3 7-1419,-4-2 0,-1 1-645</inkml:trace>
  <inkml:trace contextRef="#ctx0" brushRef="#br0" timeOffset="45889.6246">16629 4961 2322,'0'0'3999,"6"-4"-774,-6 4-774,7-9 0,-6-1-774,9 10-258,-10 0-258,14-7-387,-14 7-129,17-6-129,-8 2-258,6 2 129,-3-2-129,4 2-129,-3 0 258,0-1-258,-1 3 0,0 0 0,-12 0-129,15 4 129,-15-4-129,10 11 129,-10-11-129,5 8 129,-5-8-129,0 0 0,4 13 129,-4-13-129,0 11 129,0-11 0,0 16-129,-4-5 129,2 2-129,-2 2 129,0 2-129,1 0 0,1 3 0,1 0 0,1 3 0,0 0 129,0 2-129,5-1 0,0 2-129,1-3 258,-1 4-129,2-5 0,0 1 0,0 0-129,0-1 129,-2-2-129,0-2 258,-1-1-258,-3-1 258,1-1-258,-1-2 258,-1-3-129,0-10 0,-1 14 129,1-14-129,-8 11 0,8-11 0,-14 7 129,5-4-129,0 1 0,-1 2 0,-1-2 0,1-1 0,10-3 0,-16 4 0,16-4-129,0 0-129,-8 3-387,8-3-2193,9 5-1677,0-5-387,0-2-387,4-1 130</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50:47.700"/>
    </inkml:context>
    <inkml:brush xml:id="br0">
      <inkml:brushProperty name="width" value="0.05292" units="cm"/>
      <inkml:brushProperty name="height" value="0.05292" units="cm"/>
      <inkml:brushProperty name="color" value="#002060"/>
    </inkml:brush>
  </inkml:definitions>
  <inkml:trace contextRef="#ctx0" brushRef="#br0">19074 12043 1806,'0'0'2193,"0"0"-258,0 0 129,0 0-774,0-18-129,0 18-129,0 0-129,0 0-129,0 0 0,0-20-129,0 20 129,0 0-129,0 0 129,-6-18 0,6 18-129,0 0 129,0 0-129,-14-16-129,14 16 0,0 0 0,0 0-129,-23-13 129,23 13-129,0 0 0,-14-7 0,14 7-129,-16 0 0,16 0-129,-15 0 129,15 0-129,-18 12 0,18-12-129,-20 21 258,20-21-129,-19 26-129,19-26 129,-21 31 0,14-12-129,0 2 129,3-2 0,0 4-129,3 1 129,1-3-129,0-1 129,5-1-129,-5-19 129,18 28-129,-18-28 129,28 20-129,-16-14 129,7 1-129,-1-7 129,0 0-129,0 0 0,0-6 129,0-5-129,1 0 0,0-5 0,-3-3 0,2 0 0,-1-1 0,-5-3 0,-2 5-129,-4-1 258,-6 3-129,0 16 0,-6-29 0,6 29 129,-30-17-129,9 14 0,-4 1 0,1 2 0,-1 0 0,3 5 0,0 2 0,-1 3-258,5 0 0,7 9-774,-6-14-1806,16 14-1548,1-19-258,0 33-129,0-33-387</inkml:trace>
  <inkml:trace contextRef="#ctx0" brushRef="#br0" timeOffset="1">18994 12324 2580,'0'0'3741,"0"0"129,0 0-774,0 0-645,0 0-645,0 0-258,0 0-516,0 0 0,0 0-129,0 0-129,0 17-258,2 0-129,-2 8-129,0 10 0,0-2-129,0 4 129,0 5-129,0 6-129,4-1 0,-1 0 129,2-2-129,-1 1 0,1-1 129,0 3-129,1 1 129,-3-2-129,-3 1 258,4 1-258,-4-1 258,0 8-258,0-4 129,0 6 0,0-9 0,0 7 0,-4-1 0,2 2 0,1-5 0,-1-1-129,1 1 129,-2-4-129,2 0 0,-1 0 129,0-7 0,2 1-129,0 0 0,0 0 0,0-4 0,0-1-129,0-4 129,0 0 0,0 5 0,0 0-129,2-2 129,1-2 0,0 3 0,-2-3 0,1 5 0,-1-1 0,-1-5 0,2-1 129,-2-1-258,0 2 258,0 0-129,0-2 0,0-8 0,0-2 0,0 2 0,0-5 0,0-3 0,0-15 0,0 0 0,0 22-129,0-22 129,0 0-129,0 0-129,0 0-258,0 0-1161,0 0-2709,0 0-129,0-17-387,0 17-258</inkml:trace>
  <inkml:trace contextRef="#ctx0" brushRef="#br0" timeOffset="2">18840 14395 1419,'-4'-21'3870,"4"21"258,0 0-516,0 0-774,0 0-645,0 0-258,0 0-645,0 0 0,0 0-387,17 21-387,-17-21 129,19 31-258,-9-13-129,2 8 0,-2 0-129,2 4 0,0-2 0,-4 2 0,3 1-129,-1-5 0,0-5 0,-2-4 0,-8-17 129,17 21-129,-17-21 129,18 0-129,-18 0 0,15-7 129,-15 7 0,17-33-129,-9 9 129,5 3 0,-2-9-129,1 4 129,-1-4 0,6 8 0,0-4-129,-2 7 0,-1 1 0,-14 18-129,29-19-387,-23 1-1677,9 18-2193,-15 0-258,0 0-387,15 0-387</inkml:trace>
  <inkml:trace contextRef="#ctx0" brushRef="#br0" timeOffset="3">19040 14904 3483,'0'0'3999,"0"0"-129,0 0-903,0 0-645,0 0-774,0 0-129,-11-2-258,11 2-258,0 0-129,0 0-258,-22 9 0,22-9-258,0 0 129,-21 18-129,21-18 129,-14 12-258,14-12 129,-15 21-129,15-21 0,-13 24 0,13-24-129,-12 28 129,8-12-129,-2 1 0,6-17 129,-4 31-258,4-31 258,0 32-129,0-32 129,0 32-129,0-32 129,10 30 0,-2-11-129,-8-19 129,26 27 0,-12-17-129,4-4 0,2-2 129,1 0-129,0-4 129,-2 0-129,3-8 0,1-2 0,-5-5 0,1-1 0,-2-2 0,-2-4 0,-4-5 0,-2-2 0,-8 0 0,-1 1 0,-7 0 0,-6 3 129,-3 3-129,-4 10 0,-2 4 129,0 4-129,-3 4 0,5 5 0,1 9 0,1 1 0,2 3-129,16-18 129,-19 26-129,16-11 0,3-15-903,0 19-3354,0-19-129,13 17-258,-13-17-645</inkml:trace>
  <inkml:trace contextRef="#ctx0" brushRef="#br0" timeOffset="4">19509 12005 645,'0'0'3612,"0"0"645,0 0-903,0 0-645,0 0-387,0 0-516,21 5-387,-21-5-258,26 0-258,-12 0-387,10 0-129,-3-4-129,5 3 0,0-9-129,4 2 0,-4-2 129,1-8-129,-4-2 0,4 2-129,-9-5 258,-4 1-258,-6-1 129,-3 6-129,-5-1 129,0 18-129,-12-23 0,-2 16 0,-5 0 0,-2 2 0,0 3 0,-4 1 0,3 1 0,1 0 0,-2 0 0,5 7 0,2 1 0,2 10 0,-1 1 0,1 3 0,1 3 0,2 5 0,1 0 129,2 1-129,4 4 129,4-4 0,0 0 0,9 1 129,3-3-129,7-3 0,5-4 0,1-2 129,3-6-129,2-3 0,1-1 0,-2-6 0,2-4 0,-2 0-129,-3-6 0,1-6 0,-4 4-129,-2-10-387,5 11-903,-13-12-3096,6 1 0,-6-4-387,2 3-387</inkml:trace>
  <inkml:trace contextRef="#ctx0" brushRef="#br0" timeOffset="5">20051 11824 5547,'16'-15'4773,"-16"15"-387,16 9 0,-5 17-2709,-11-26-129,9 40-645,-8-14-258,5 10-258,-2-9 129,3 5-258,-4-10-129,2-2 0,-5-20-129,9 22 0,-9-22 129,0 0-129,19 0 0,-19 0 0,15-25 0,-5 3-129,1-1 129,0-5 0,3-7 0,4 6-129,0-1 129,0 0 0,2 4 0,-1 4 0,-3 5 0,-1 11 0,-15 6 0,25 0 129,-15 18-129,-3 6 129,-5 5 0,3 5 0,-5 2-129,1 1 129,0 4 0,-1-7-129,0-8 129,7-1-129,-2-5 0,-5-20-129,16 26-129,-16-26-387,24 16-1032,-24-16-2580,19-7-387,-9-10-258,4-4-258</inkml:trace>
  <inkml:trace contextRef="#ctx0" brushRef="#br0" timeOffset="6">20613 11252 6966,'0'0'4515,"17"0"0,-16 26-387,-1 0-3225,0 23 129,0-5-387,0 16-258,-1-5 0,1 5-129,0-4 0,0-1-129,0 0 129,3-1 0,1-7-129,6-3 129,1-13-129,7 0 0,3-11 0,5-5 0,3-6 0,3-9 0,3 0-129,-3-9-129,1 1-258,-10-17-645,9 17-1677,-19-18-1548,1 1-516,-14-5 0,0 3-516</inkml:trace>
  <inkml:trace contextRef="#ctx0" brushRef="#br0" timeOffset="7">20542 11606 4902,'-14'0'4902,"14"0"-387,0 0 129,0-23-2967,27 23-129,-13-16-258,13 13-387,0-8-258,6 8-387,2-2-129,-2-4-258,6 9-387,-11-5-1032,12 5-2580,-12-2-516,0 2 0,-6-2-516</inkml:trace>
  <inkml:trace contextRef="#ctx0" brushRef="#br0" timeOffset="8">21007 11545 3096,'21'-4'4902,"2"-6"-129,-7 10-129,-16 0-1935,32 1-387,-32-1-903,22 25-387,-15-6-516,1 11-258,-4-2 0,-1 4-129,-3-5-129,0 1 0,0-4 129,-1-4-129,1-20 129,-7 25-129,7-25 129,0 0-129,0 0 0,0 0 0,-6-22-129,6 3 129,0-6-129,1 0 258,8-1-258,1-1 258,-1-2-129,7 3 129,-4 6 0,3 4 0,-15 16 0,27-16-129,-27 16 0,22-3-258,-5 8-387,-17-5-645,26 24-1419,-26-24-2064,24 18 0,-24-18-258,25 8-387</inkml:trace>
  <inkml:trace contextRef="#ctx0" brushRef="#br0" timeOffset="9">21425 11564 2451,'16'-9'4773,"-16"9"-129,0 0-258,0 0-1290,7 19-1161,-7-19-387,0 35-516,0-35-258,0 40-258,1-22-129,6 6 0,1-6 0,2-1-129,-10-17 0,33 19-258,-12-15 129,4-4 0,6-6-129,-1-6 129,2-7-129,2-6 0,-1 4-129,1-5 258,-7 3-129,-4 0 129,-4 8-129,-4 3-129,-15 12 258,0 0-129,0 0 0,0 0 0,-2 27 0,-15-1 0,0 4 129,-2 13-129,-1 3 0,-1 5 129,3 3-129,2 2 129,-1-2-129,0 5 129,2-3-258,2-5 258,0-3-129,1-6 0,3-5 129,-1-10-129,3-2 0,3-10 129,4-15-258,-8 18 0,8-18-645,0 0-3612,0 0-387,0 0-258,-7-14-387</inkml:trace>
  <inkml:trace contextRef="#ctx0" brushRef="#br0" timeOffset="10">25766 14059 774,'33'21'3999,"-33"-21"387,29 0-1290,-2 4-516,-9-8-645,17 4-258,-13-12-516,15 10-129,-7-14-387,6 6 129,-7-9-516,6 4 258,-13-4-258,3 4 0,-11-4 0,0 1-129,-10 0 0,-4 18 0,0-30 0,0 30-129,-21-26 129,2 15-129,-5 0 0,0 3 0,-3 4 0,-5 4 0,0 0 0,2 7 0,1 9 0,0 6 0,1 5 0,3 2 0,3 8 129,4-4-129,0 0 258,5 10-258,6-4 129,4-2 0,3-1 129,3-1-258,7-4 129,5-1 0,6-4 0,1-9-129,5-4 129,2-4 0,4-9-129,2 0 129,-1 0-129,-1-7 0,2-4 0,-6 0-258,1 4-774,-16-8-3096,13 4-516,-11-10-387,5 2-516</inkml:trace>
  <inkml:trace contextRef="#ctx0" brushRef="#br0" timeOffset="11">26713 13824 903,'0'0'4128,"0"0"645,-6 12-1032,2 12-1419,-18-15-258,12 24-258,-16-15-516,10 15-129,-10-7-387,6 7-258,-5-3-129,5 2-129,-5 4 258,4-2-387,-2-2 0,8-5 0,0 1-129,4-8 0,2-5-258,9-15-258,-4 22-903,4-22-2967,-5-13-258,5-6-258,0-1-645</inkml:trace>
  <inkml:trace contextRef="#ctx0" brushRef="#br0" timeOffset="12">26355 13818 3096,'-7'-16'4902,"7"16"-129,0 0-258,-4-18-2064,4 18-903,0 0-387,23 26-387,-23-26-129,26 36-258,-11-10 129,6 4-258,-3-2 0,3 3-129,1 1 129,1 0-129,2-7 0,1 1 0,0-3 0,6-8-129,-1 0 129,0-12-129,-2 2-129,-3-5 0,2 0 0,-9-5-387,2 5-516,-18-21-2193,-3 21-1419,10-23-516,-10 23-129,-2-26-129</inkml:trace>
  <inkml:trace contextRef="#ctx0" brushRef="#br0" timeOffset="13">26981 13735 6966,'15'-2'4515,"-15"2"0,0 0-1290,0 0-2322,20 13-129,-20-13-129,7 27 0,-7-9-129,0 8-129,0 0 0,0 7 0,-7-3-258,0 6 129,-3-5-129,3-1 129,-2-4-129,6-1-129,0-10 129,3-15-258,0 22-387,0-22-1290,0 0-2580,14-18-387,0 4-258,-3-10-516</inkml:trace>
  <inkml:trace contextRef="#ctx0" brushRef="#br0" timeOffset="14">27058 13391 8385,'-18'0'4644,"18"0"-258,0 0-258,0 0-3741,0 0-258,4 14-645,-4-14-1032,19 12-2709,-1-5-129,-1 4-516,-2-4 129</inkml:trace>
  <inkml:trace contextRef="#ctx0" brushRef="#br0" timeOffset="15">27435 13301 9804,'-5'51'4773,"3"-24"-129,-5-6-1290,7 18-2451,-7-5-258,5 12-129,-5 3-258,3 3 0,-3 0-129,0 2 0,-2-4-129,-1-2 129,-1 4-129,1-7 0,2-5 0,1 1 129,4-7-129,3-2 129,0 6-129,8-5 0,5-5 0,2-2 0,3-5 0,3-2 0,1-5 0,2-2 0,0-12 129,2 0-129,-4 0 0,3-7 0,-1-7 0,-5-2-129,5 4-516,-10-17-903,8 15-3096,-12-10 0,1 5-516,-5 1-387</inkml:trace>
  <inkml:trace contextRef="#ctx0" brushRef="#br0" timeOffset="16">27237 13757 2451,'22'-7'2322,"-22"7"-645,0 0 258,25-5 0,-25 5 0,0 0 0,0 0-258,25-3-129,-25 3 0,18 0-258,-18 0-129,31 0 0,-14-9-258,16 9-258,-5-5 129,10 3-258,-2-10-258,3 7 0,-2 3-387,-6-8-516,9 10-3870,-20-7-258,-2 5-258,-18 2-645</inkml:trace>
  <inkml:trace contextRef="#ctx0" brushRef="#br0" timeOffset="17">20704 13663 516,'0'0'516,"0"0"258,0 0 129,13 6 387,-13-6 0,0 0 645,0 0-129,0 0 258,0 0 0,10 18-129,-10-18-258,0 0 0,0 0-258,0 0-258,-12 0-129,12 0-387,0 0-129,0 0-129,-20 0-129,20 0 0,0 0-129,-19 0 258,19 0-258,-21 0 0,21 0 0,-25 0-129,25 0 129,-28 1-129,9 1 0,3 5 0,0 3 0,-1-3 0,17-7 0,-25 14 0,25-14 0,-17 14 0,17-14 129,0 0 0,0 0-129,0 0 129,0 0 0,0 0 0,-14 17-129,14-17 129,0 0 0,0 20-129,0-20 0,0 29 129,0-29-129,2 30 129,0-11-129,3 2 0,-1 3 0,-1 1 129,1-3-258,0 5 0,-1 0 129,1 2-129,-3 0 0,-1 2 0,3 1 0,-2-1 0,1-3 129,-2 3 0,0 0 0,0-3 0,0 0 0,3-2 0,-3 0 0,0 1 0,0-1 0,-3-3 0,3 3 0,0-4 0,0 3 0,0-6 0,0 0 0,0-19 0,0 30 0,0-30 0,0 27 0,0-27 0,0 26 0,0-26 0,0 25 0,0-25 0,0 21 0,0-21 0,0 0 0,0 19-129,0-19 129,0 0 129,0 0-129,12 0 0,-12 0 0,0 0 0,20-9 0,-20 9 0,16-10 0,-16 10 0,19-3 129,-19 3-129,20-4 0,-20 4 0,25 0 0,-8 0 0,1 0 129,2 0-129,1 0 0,-2 0 129,0 0-129,2 0 0,-5 0 0,-16 0 129,22 0-129,-22 0 0,0 0 0,0 0 0,0 0 129,0 0-258,0 0-129,0-14-774,0 14-3483,0 0 0,0 0-387,-15-7-387</inkml:trace>
  <inkml:trace contextRef="#ctx0" brushRef="#br0" timeOffset="18">21179 13705 2967,'0'0'3354,"0"0"-387,0 0-387,0 0-387,0 0-258,0 0-258,14-9-129,-14 9-387,0 0-129,0 0-129,0 0-387,0 0-129,0 0 0,0 0-129,0 14-129,0-14 0,0 32 0,0-11-129,0 5 129,0 0-129,0 5 0,1 3 0,2-1 258,1 3-516,-1-1 129,-3 2 0,3-3 0,-3 3 0,0 1-129,0-6 258,0-3-129,0-8 129,0-1 0,0-20 0,3 24 0,-3-24 0,0 0 129,0 0-129,0 0 0,0 0-129,14 0 129,-14 0 0,0 0-258,0 0-129,7-30-1161,-7 30-2580,0 0-129,0 0-516,0 0 0</inkml:trace>
  <inkml:trace contextRef="#ctx0" brushRef="#br0" timeOffset="19">21210 14432 1032,'0'0'3225,"-11"12"516,11-12-1548,-14 15-516,14-15-387,-9 20 0,9-20-129,0 24-258,0-24-129,0 23-258,0-23-129,0 0 129,25 17-258,-25-17-129,21 0 129,-21 0-258,18-8 129,-18 8 0,16-14 0,-16 14 0,8-19-129,-8 19 129,0 0 0,-4-21-129,4 21 129,0 0 0,-20 0-129,20 0 129,-15 0 0,15 0-129,0 0 129,-14 17-129,14-17 0,0 0 0,-1 17 0,1-17-258,0 0 0,7 18-903,-7-18-2709,0 0-387,18 0 0,-18 0-258</inkml:trace>
  <inkml:trace contextRef="#ctx0" brushRef="#br0" timeOffset="20">21848 13543 1032,'0'0'3225,"0"0"0,0 0-774,0 0-387,0 0-516,0 0-258,0 0-129,0 0-129,0 0-387,0 0 258,0 0-387,0 0 0,0 0-129,-10 0-129,10 0 0,-22 19-129,8 1 129,0 4-129,-5 2 129,4 12 0,-5-3-129,8 14 387,-7-1-258,10 8 0,-2-1 0,4 5-129,2-1 258,5 8-258,5-10 129,7 1-129,3-6 129,8-1-129,0-9 129,2-2-129,-1-11-129,-4-9-129,0 2-645,-20-22-2064,20 18-1419,-20-18-387,0 0-129,0 0-387</inkml:trace>
  <inkml:trace contextRef="#ctx0" brushRef="#br0" timeOffset="21">22431 13861 1,'0'0'3869,"0"0"259,0 0-129,5 17-1290,-5-17-516,-4 21-387,4-21-516,-16 31-258,-1-12-129,6 11-516,-9-3 0,4 7-129,-5 0-129,1 5 0,-1-2 0,2-1-129,5-3 0,0-3 129,2-2-129,3-4 0,1-7 0,8-17-129,-8 25-258,8-25-387,0 0-903,0 0-2064,0 0-774,0 0 0,0 0-258</inkml:trace>
  <inkml:trace contextRef="#ctx0" brushRef="#br0" timeOffset="22">22115 13891 5031,'0'0'4515,"11"8"129,-11-8-387,25 24-2322,-25-24-258,34 24-387,-34-24-387,40 37-258,-16-19-258,5 8-258,-3-4-129,5 4 0,-3 4 0,-1 0 0,3-3-129,-7 3 258,1-2-129,-5-4 0,2 1 0,-4-3 129,-2-8-258,-15-14-129,23 30-645,-23-30-1677,0 0-1806,0 0-129,16 0-645,-16 0 0</inkml:trace>
  <inkml:trace contextRef="#ctx0" brushRef="#br0" timeOffset="23">23175 13787 2580,'0'0'4644,"0"0"-387,0 0 258,0 0-2322,0 0-258,0 0-516,0 0-129,-11 0-516,11 0-258,0 0 0,-16 11-129,16-11-258,-25 22 0,9-10 0,-4 2 0,-1 5-129,-5-1 0,0 1 0,-2 2 129,1-2-129,-1-2 0,2 0 0,7-2 0,0-1 0,3-2 0,16-12 0,-15 18 0,15-18 0,0 0 0,0 19 0,0-19 0,19 12 0,-2-9 0,1 8 0,4 0 0,-3 2 129,8 1-129,-3 5 129,2 1 0,-2 4-129,-2-3 0,-3-2 0,-2-4 0,-17-15 0,25 26 0,-25-26 0,0 0-129,0 0-129,0 0-258,18 0-1677,-18 0-2193,0-23-387,0 23-129,-3-21-516</inkml:trace>
  <inkml:trace contextRef="#ctx0" brushRef="#br0" timeOffset="24">23452 13723 258,'9'13'3870,"-9"-13"129,0 37-129,0-2-1677,0-12-774,0 17 129,0-9-516,3 16-129,-3-12-258,7 6-129,-6 0 0,8-1-258,-5-9 0,0 1-129,-1-6 0,0-7-129,-1 0 0,-2-19-258,2 29-516,-2-29-1161,0 0-2322,0 0 0,0 0-645,0-11 516</inkml:trace>
  <inkml:trace contextRef="#ctx0" brushRef="#br0" timeOffset="25">23742 13810 903,'-11'44'3870,"-3"-15"387,6 4-258,1 9-2193,-4-14-129,11 15-258,0-10 0,8 12-387,-1-13-258,13 5-258,-5-10 0,6 2-129,0-9-258,4 0 129,-2-14-129,1 0 0,1-6 0,-4-2-129,4-15 0,-6-4 0,-1-4 0,-4-5 129,-5-3-129,-5-9 129,-4 1-129,-4-7 129,-10 3-129,-4 0 129,-5 5-129,-2 3-129,-1 7 258,0 8-129,0 10 0,6 5 0,0 7-129,5 0 129,15 0-258,-20 21-258,20-1-903,0-20-2838,0 30 0,0-30-516,11 28-129</inkml:trace>
  <inkml:trace contextRef="#ctx0" brushRef="#br0" timeOffset="26">24076 13468 8643,'14'-7'4773,"5"7"-387,-19 0-258,23 19-3354,-4 6-129,-5 2-258,4 14-129,-1 2-129,-2 6 0,2 7 0,-3 1 129,-5-1-258,1 0 0,-3-6 0,-3 1-258,-4-7 258,0 1 0,-3-8-129,-5-5 0,4-4-129,4-28-129,-11 37-903,11-37-2064,-15 8-1161,15-8-258,0 0-387</inkml:trace>
  <inkml:trace contextRef="#ctx0" brushRef="#br0" timeOffset="27">24408 13345 2451,'0'0'3870,"0"0"-129,0 0-1806,0 0 0,0 0-645,0 0-258,0 0-258,17 0-258,-17 0 0,15 0 129,-15 0-129,24-3-258,-24 3 129,29-6-258,-29 6 129,31-5-129,-17 1 0,0 4 0,-14 0 0,27 0 0,-27 0 0,21 8 129,-21-8-129,17 11 129,-17-11 0,0 0 0,0 0-129,17 21 129,-17-21-129,0 0 0,0 17 0,0-17 0,0 16 0,0-16 0,-2 30-129,-2-13 129,1 3-129,2 4 129,-3 2-129,4 2 0,0 7 0,0-6 0,0 8 0,0 1 0,0 4 0,3-3 0,-2 1 0,0 1 0,1-1 0,-1-1 0,1-3 0,2 2-129,-4 4 129,4-9 0,-4 3 0,4-6-129,-4-1 258,0-5-129,0-3 0,0-4 0,0-17 0,-4 18 0,4-18 0,0 0 0,-20 7 0,20-7 129,-18 6-129,18-6 129,-18 4-129,18-4 129,0 0-129,-18 7 0,18-7 0,0 0-258,0 0-2064,0 0-1935,14-8-516,-8-10-129,1 0-516</inkml:trace>
  <inkml:trace contextRef="#ctx0" brushRef="#br0" timeOffset="28">19430 15059 2580,'0'0'2967,"0"0"-903,15 17-516,-15-17-645,0 0-258,0 0-516,0 0-129,0 0-129,0 0-774,0 0-645,0 0-1032,0 0-387,0 0 259</inkml:trace>
  <inkml:trace contextRef="#ctx0" brushRef="#br0" timeOffset="29">19430 15059 258,'-31'-2'2322,"31"2"-258,0 0 129,0 0-387,8 3-129,-8-3-258,0 0-129,0 0-258,0 0 0,0 0-387,0 0 129,0 0-387,0 0 129,0 0-129,0 0 258,0 0-258,14 4 0,-14-4-129,0 0 0,0 0 0,20 7 0,-20-7-129,0 0 0,21 7 0,-21-7 129,22 5-129,-22-5 0,24 6-129,-11-3 129,-13-3 0,28 2-129,-28-2 129,28 0-129,-13 0 0,2 2 129,-2-2-129,1 0 0,3 0 0,-2 0 0,1 5 0,0-4 0,0 0 0,0-1 0,-1 0 0,1 0 258,-1 1-258,1-1 0,-3 0 0,3 0 0,-3 0 0,-1 0 0,0 0 0,-14 0 0,27 0 0,-27 0 0,20 5 0,-20-5 0,24 1 0,-24-1-258,22 2 258,-22-2 0,24 0 0,-24 0 258,26 0-258,-12 0 0,2 3 0,-1-3 0,0 0 0,3 0 0,5 0 0,3 0 0,0 0-258,-1-5 258,5 3 0,0-3 0,1-1 0,1 3 0,-4 1 0,-1 0 0,1-3 0,3 5 0,1-2 258,-2 1-258,2-4 0,-2 5 0,3-4 0,-2 2 0,-2 1 0,0 1 0,-3 0 129,1 0-129,-1 0 0,-1 0 0,-1 6 0,1-5 0,0 4 0,0-4 0,-1 1 0,2-2 0,1 4 0,-1-4 129,0 0-129,2 0 0,0 0 0,0-4 0,1 1 0,-1-3 129,5 0-129,-2 2-129,1 1 129,-2-3 0,2 1 0,0-2 0,0 2 0,0-1 0,0 2 0,-1-3 0,4-1 0,-1 5 0,1-1 0,-1 0 0,3 4 0,3-1 0,-2-2 0,1 3 0,-1 0 0,2 0 0,-3 0 129,1 0-129,-2 0 0,0 0 0,-2 0 0,-1 0 0,2 0 129,0 0-129,-1-3 0,4 3 129,-2 0-129,2 0 0,-2-3 129,3 2-129,1-3 129,0 1 0,1 1-129,-2 0 129,4-1-129,-3-2 0,3 1 0,2-1 129,1 3-129,-2-3 0,6 0 0,-3-2 129,3 3-129,-1-1 0,-3-2 129,4 0-129,-5 0 129,-2 6-129,-2-2 129,3 3-129,-6-1 0,3-2-129,-2 3 129,-2 0 0,2 0 0,0 3 0,2-2 0,-4-1 0,2 0 0,3 4 129,-2-4-129,5 0 0,-2 0 0,5 0 129,-2 0-129,2 5 0,-1-5 129,-7 1-129,5 3 0,-5 0 0,-2 3 129,-1-2-129,-4-1 0,2 1 0,0 0 0,3-3-129,-1 0 129,6 0 0,-2-1 0,0-1 0,2 2 0,-1 0 0,3 1 0,-4 2 0,4-1 0,-3-1 0,5 1 0,1-1 0,1 1 0,5-3 0,-1-1 0,1 0 0,-1 0 0,0 0 129,-3 0-129,-2 0 0,-5 0 0,-3 0-129,0-1 129,-4 1 0,-2 0 0,-2-4 0,-3 4-129,0 0 129,-2-3 0,0 3 0,-3-4 0,-3 1 0,-2 3 0,-2 0 0,3-4 129,-4 4-129,0 0 0,-16 0 0,27 0 0,-13 0 0,3-1 0,1-3 129,0 4-129,6-3 0,-2-1 0,4 3 0,2-3 0,4 1 0,-1-1 0,-1-1 0,2 0 129,-1 1-129,0-3 0,-2 0 0,-3 6 0,-1-5 0,-1 3 0,-5 1 0,1 2-129,-3-3 129,-2 3 0,2 0 0,-17 0 0,23-4 0,-23 4 0,18 0 0,-18 0 0,0 0 0,18 0 0,-18 0 0,0 0 0,0 0 0,17 0 0,-17 0 0,0 0 0,0 0 0,0 0 0,14 0 0,-14 0 0,0 0 0,0 0 0,0 0 0,0 0-129,0 0-258,6 15-903,-6-15-2967,-10 0-387,10 0-387,0 0-129</inkml:trace>
  <inkml:trace contextRef="#ctx0" brushRef="#br0" timeOffset="30">26140 14656 3483,'-9'10'4257,"9"-10"-1032,0 0-645,0 0-258,0 0-387,0 0-387,0 0-387,0 0-129,0 20-129,0-20-258,0 0-129,13 10-129,-13-10 0,19 22 0,-19-22-258,23 15 129,-23-15-129,23 24-129,-23-24 129,25 24 0,-25-24-129,24 15 0,-24-15 129,25 18-129,-25-18 0,24 16 129,-24-16-129,21 13 0,-21-13 0,19 17 0,-19-17 129,18 16-129,-18-16 0,17 17 0,-17-17 0,12 20 0,-12-20 0,0 0 0,17 17 0,-17-17-129,0 0 129,14 19 0,-14-19 0,0 0 129,0 0-129,0 0 0,0 0 0,14 16 0,-14-16 0,0 0 0,0 0 0,0 0 0,0 0 0,0 0 0,0 0 0,0 0 0,0 0 0,0 0 0,0 0 0,0 0 129,0 0-129,0 0 0,0 0 129,0 0-129,0 0 0,0 0 0,0 0 0,0 0 0,0 0 0,0 0 0,0 0 0,-13 16 0,13-16 0,-19 14-129,19-14 258,-22 20-129,22-20 0,-28 25 0,11-9 0,3-4 0,-1 3 0,1 3 0,-3-9 0,17-9 0,-22 25 0,22-25 0,-15 14 0,15-14 129,0 0-129,0 0 0,0 0 0,-17 15 129,17-15-129,0 0 0,0 0 0,0 0 0,0 0 129,0 0-129,0 0 0,-7 19-129,7-19 129,0 0 0,0 0 0,0 0 0,0 0-129,0 0 0,0 0-258,0 0-129,0 0-129,0 0-774,0 0-645,0 0-2451,0 0-645,0 0 0,0 0-129</inkml:trace>
  <inkml:trace contextRef="#ctx0" brushRef="#br0" timeOffset="31">26578 14808 1935,'0'0'3870,"0"0"-387,-10 6-1032,10-6-387,0 0-387,0 17-258,0-17-258,0 0-129,0 0-258,0 0-129,0 0-258,-11 26 0,11-26-129,-4 19 129,4-19-129,-6 26-129,6-26 0,-1 27 0,1-27-129,0 31 129,0-14-129,0 0 0,0-17 0,7 27 0,-7-27 0,8 23 0,-8-23 0,11 19 0,-11-19 0,0 0 129,21 14-129,-21-14 0,20 6 129,-20-6-129,23 0 0,-23 0 0,25-1 0,-25 1 129,24-16-129,-24 16 0,24-21 129,-24 21-129,20-25 129,-20 25-129,20-27 129,-10 9 0,-3 1-129,-2-2 0,-3 1 129,-2-1-129,0 0 0,-6 3 0,6 16 129,-15-24-129,15 24 0,-27-13 129,12 13 0,-2 0-129,-1 3 0,2 7 0,-3 0 129,1 6-129,0-2 0,3 3-129,-2 2 129,2-1 0,5-2-258,10-16-129,-9 44-1548,9-44-2451,-3 24-387,3-24-258,0 0-387</inkml:trace>
  <inkml:trace contextRef="#ctx0" brushRef="#br0" timeOffset="32">19025 15463 258,'10'9'2967,"-10"-9"-516,0 0 0,0 0-387,0 0-258,0 0-258,0 19-258,0-19-258,0 0 129,0 0-387,0 26 129,0-26-387,0 21 0,0-21 0,0 23-129,0-23-129,0 26 0,0-26 0,0 33-129,0-15 258,0 2-258,-4 5-129,4-3 129,0 6 0,-2 0-129,2-2 129,0 4-129,0 3 0,0-2 129,0 5-129,0-2 129,2-1-129,2 4 129,-3 7-129,2-1 129,-3-1 0,1 3 129,-1-5-129,0 4 0,0-1 129,0 2-258,0-8 129,0 7 0,-1-4 0,1 5-129,-3-1 129,2 1-129,-3-4 258,2 7-129,-1-4 0,2-3-129,-3 3 129,2-2-129,0-8 129,2 3-129,-3 1 0,3-1 0,-2-2 129,1 3-129,1 0 0,0 2 129,-1 3-258,-1 2 258,1-5-129,-3 2 0,1-4 0,2-2 0,-2 5 0,1-8 0,1-2 0,1 0 0,0 2 129,0-1-129,0-1 0,0 2 0,0 3 129,0-2-129,0 5 0,0-1 0,0-2 0,0 3 0,0-4 0,0 0 0,0-2 0,0 6 0,0-2 0,0 0 0,0-2 0,0 1 0,0 1 0,0 3 0,0-9 0,0 0 0,0-1 0,0 0 0,0-2 0,0-2 0,0-2 0,0-2 0,-1 3 0,1-2 0,0-2 0,-3 15 0,3-3 0,0-1-129,0 2 129,0 0 0,0 2 0,0-2 0,0-3-129,1-9 129,1-2 0,0 2 0,0-6 0,1 5 129,-1 3-258,0-3 129,2 3 0,-3-3-129,1 6 129,-1 1 0,0-1 0,1-2-129,1-1 129,-3 2 0,0 0 0,0-1 0,0-6 129,2 5-129,-2-3-129,2 0 258,-2 2-129,1-4-129,2 6 129,-3-3 0,1-1 0,1-1 0,-2 3 0,0 2 0,0-4-129,0 5 129,0 2 0,0-2 0,0 6-129,0-1 129,0-9 0,0 7 0,0-3 0,0-2 0,0-5 0,1 3 0,1-5 0,2 2 0,-4-19 0,2 29-129,-2-29 129,2 23-129,-2-23-129,0 0 129,0 0-387,0 0-516,0 0-1161,0 0-2193,0-15-258,0 15-129,0-18-258</inkml:trace>
  <inkml:trace contextRef="#ctx0" brushRef="#br0" timeOffset="33">18798 19379 903,'0'0'4128,"0"0"258,0 0 0,0 0-2064,10 19-258,-10-19-387,0 0-387,0 0-258,3 34-258,-3-34-129,7 36-258,-4-10 0,3 10 0,-1-3-258,4 1-129,0 7 0,0-3 129,3 3-129,-3-5 0,0-2 0,0-1 0,1-6 0,-2 3 0,1-9 0,1 1 0,-3-3 0,-7-19-129,20 22 258,-20-22-129,21 4 0,-21-4 0,24-7 129,-24 7-129,22-36 129,-11 16 0,2-10 0,-2 2-129,0 4 129,0-5-129,4 0 0,-2-1 0,2-1 0,-2 1-129,2-3 129,-1 2 129,-3-2-258,-1 8 129,0 7 0,-10 18 0,12-20 0,-12 20 0,0 0 0,0 0 0,0 0-129,0 0 0,13 12-129,-13-12-903,4 19-2709,-4-19-516,0 0-774,0 0 0</inkml:trace>
  <inkml:trace contextRef="#ctx0" brushRef="#br0" timeOffset="34">19026 20320 3354,'-12'19'3999,"12"-19"-1161,0 0-258,0 0-516,0 0-387,0 0-387,-20 0-129,20 0-258,0 0-258,0 0-258,0 0 0,0 0-129,-18 0 129,18 0-258,0 0 0,0 0 129,-14 17-129,14-17 129,-7 17-129,7-17 129,-7 22 0,7-22-129,-1 27 129,1-9-129,0-18 0,0 31 0,1-12-129,-1-19 387,14 28-387,-14-28 129,20 22-129,-20-22 129,25 19 0,-25-19-129,24 1 129,-8 4-129,-16-5 129,27 0-129,-27 0 0,27-6 0,-27 6 0,27-11 0,-27 11 0,22-23 0,-22 23 0,22-28 0,-22 28 0,13-26 0,-9 7 129,-4 19-129,3-19 0,-3 19 0,0-30 0,0 30 0,-8-30 0,-1 13 0,-2-2 129,-1 1-129,-2 6 129,14 12-129,-27-23 0,27 23 0,-26-8 129,26 8-129,-21 0 0,21 0 0,-15 0-129,15 0-129,-10 23-129,10-23-1419,-11 22-2580,11-22-387,-7 24-258,7-24-516</inkml:trace>
  <inkml:trace contextRef="#ctx0" brushRef="#br0" timeOffset="35">18750 20422 516,'-3'18'2193,"3"-18"-258,0 0-258,0 0 0,0 0-516,-14 4 0,14-4 258,0 0-258,0 0 0,0 0-129,0 0 0,-14-11-129,14 11 0,0 0 0,0 0-258,0 0 0,-13-11-129,13 11-129,0 0-129,-20-4 0,20 4 129,-14-11-258,14 11 0,-20-8 0,20 8 0,-23-8-129,23 8 129,-25-3 0,25 3 0,-28-3-129,28 3 258,-28 0-258,14-4 129,-3 1 0,-1 3 0,-1 0 0,-2 0 0,0-3 0,2 3 0,-5-5-129,2 0 0,-3-6 129,2-3 0,-3 7 0,1-1 129,-1-5-129,1 1 0,-1 0 129,0 4 0,0 1-129,-1-9 129,-1 2-129,2 1 0,-2-4 0,2-2-129,-3-2 129,2 4 0,-2 3-129,0 3 129,0-3-129,1 2 129,-3 0-129,-2 5 129,2-3-129,-4-1 129,1-5-129,-3 2 129,3-5-129,-4 5 0,2-5 129,0 3-129,2-1 129,1-9-129,2 4 0,-2 0 0,4 2 129,1-8-258,-3-1 129,2 2 0,-6-4 129,2 10-129,-3-14 0,1 1 0,0-2 0,1 4 0,0-11 129,2 4-129,4 2 0,2-4 0,-2 4 0,0 0-129,-2 1 129,-4-2 0,1 12 0,1-7 0,-3-1-129,2 0 129,2 1-129,2 1 129,4-4-129,1 1 258,6 0-258,-1 7 129,5-2 0,0 0 0,0-9 0,0 0 0,2-2 0,-2 1 0,1-2 0,4-5 0,-1 2 129,3-4-258,0 11 129,3 1 0,-3 5 0,1-6 0,1 5 0,-2 0 0,0-2 0,-2-1 0,5-3 0,-1 1 129,1-2-129,1 5 0,1-2-129,1 1 129,1 6 0,0-1 0,0-1-129,0 2 129,0 0-129,0-4 258,1 0-258,5-5 129,1-5-129,1 3 129,-1 6 0,2 0 0,-1 0-129,-1 6 0,0 2 129,-2 1 0,2-1 0,2 0 0,-1-9 0,0-3 0,5 1 129,-1-6-129,1 4 0,-2-3 0,-3 4 0,2 3 0,-3 8 129,0-1-258,1 0 129,-2 3 129,4-7-129,2 0 0,2-3 0,1 0 0,1-1 0,0 0 0,1 0 0,0 4 0,-2 5 0,-1 3 0,0 3 129,-3 0-129,0 1 0,3 0 0,0-8 0,3 0 0,-1 1 0,4-4 129,-2 2-129,0 4 129,0-3-129,0 3 129,0 4-129,0-1 129,-1-3 0,0 4-129,2-13 129,1 7-129,-1-10 129,2 1-129,3-3 129,-1 3-129,-1 2 0,2-3 0,-2 11 129,2-3-129,0 1 0,-1 6 0,-1 1 0,4-4 0,-1 5 129,1 2-129,2-4 0,-2 3 0,1 3 0,0-2 0,-2 5 129,1 6-129,-1-7 129,1-1-129,0 2 0,2-2 129,1-3-129,1 3 0,-1-1 0,4-3 0,-2 5 0,-1-1 0,-3 2 129,1 3-129,-6 2 0,0 1 129,-1-2-129,-2 1 129,1 0-129,-3 1 0,3-1 0,-1-3 0,1 0 0,0 1 0,-1 3 0,1 1 0,-3 0 0,3 1 0,-2 0 0,1 0 0,-3 1 0,1 2-129,1-5 129,-1-3 0,1 0-129,0 0 129,-4 8 0,4-4-129,-3 2 129,-1-1 0,1 5 0,-15 1 0,24-5 0,-24 5 0,21-1 0,-21 1 0,19-8 0,-19 8 0,20-4 0,-20 4 0,19-5 129,-19 5-258,21-7 129,-21 7 0,17-1 0,-17 1 0,18-7 0,-18 7 0,17-4 0,-17 4 0,16-3 0,-16 3 0,16-6 0,-16 6 0,0 0 0,20 0 0,-20 0 0,0 0 0,18 0 0,-18 0 0,0 0 0,0 0 0,16 3 129,-16-3-129,0 0 0,0 0 0,0 0 0,0 0 0,0 0 0,0 0 0,0 0-129,0 0 129,0 0-258,0 0 0,12 17-516,-12-17-2322,-8 0-1548,8 0-387,-24 6-258,6-6-516</inkml:trace>
  <inkml:trace contextRef="#ctx0" brushRef="#br0" timeOffset="36">18039 15034 1032,'0'0'3612,"-14"0"-129,14 0-516,0 0-516,0 0-387,0 0-516,0 0 0,-6-22-387,6 22-129,0 0 0,0 0-258,0 0-129,0 0 0,9 3-258,-9-3 129,12 22-258,-12-22 0,23 22 0,-9-10 0,1-5-129,1 5 0,1 0-129,4-2 129,-3 1 0,2 1-129,-1 1 129,-2-2-129,2 1 0,1 0 129,-2-5 0,3 1-129,-5-1 0,4 5 129,-2-2-129,-1-2 0,-1-1 129,1 1-129,-2 2 0,-1-6 0,1 0 0,1 0 0,-2-4 0,-14 0 0,25 2 0,-25-2 0,16 0 0,-16 0 0,0 0 0,0 0 0,0 0 0,0 0 0,0 0 0,0 0 0,0 0 0,0 0-129,0 0 129,0 0 0,0 0-129,0 0 129,0 0 0,0 0-129,0 0 129,0 0-129,0 0-129,0 0-258,0 0-1548,0 0-2451,0 0-129,0 0-387,-1 17-387</inkml:trace>
  <inkml:trace contextRef="#ctx0" brushRef="#br0" timeOffset="37">18495 15352 1548,'0'0'2451,"0"0"-516,13-20-129,-13 20-258,0 0 0,0 0-258,0 0 129,14-6-258,-14 6 129,0 0-258,8-20-258,-8 20 129,0 0-258,0 0-129,0 0-129,17-5-129,-17 5 0,0 0-129,0 0 0,0 0 129,0 0 0,0 0 129,0 0-129,0 0 0,0 0 129,0 0-129,0 0 129,-7 19-129,7-19 0,-14 19 0,14-19 129,-18 23-258,18-23 0,-24 35 0,10-16 0,-1 4-129,-3 1 129,0 3 0,-2 3-129,1 0 129,-6-4-129,8 6 129,-1-6 0,1 5 0,2-1-129,0-1 129,-1-3-129,5 1 129,1 1-129,1-4 129,0-3-129,9-21 129,-12 24-129,12-24 0,-6 17 0,6-17 129,0 0-129,0 0-129,0 0 129,0 0 0,0 16-129,0-16-387,0 0-1290,0 0-2580,0 0-129,0 0-516,0 0-387</inkml:trace>
  <inkml:trace contextRef="#ctx0" brushRef="#br0" timeOffset="38">13110 18132 3354,'9'-26'4128,"-9"26"-1161,2-22-516,-2 22-516,0 0 0,0 0-516,0 0 0,0 0-387,0 0-129,0 0 0,-7 8-258,7-8-258,-12 26-129,2-2 0,-4 1-258,0 7 129,-4 3-129,-3 5 0,2-2 0,0 5 129,-2-4-129,-2-3 0,3 1-129,0-4 129,2-7 0,3-4-129,2-4 129,2 0-129,11-18 129,-14 23 0,14-23-129,0 0 129,-4 15-387,4-15-129,0 0-774,0 0-1290,0 0-1935,0 0-387,0 0-258</inkml:trace>
  <inkml:trace contextRef="#ctx0" brushRef="#br0" timeOffset="39">12667 17987 1935,'0'0'4386,"0"0"387,0 0-387,0 0-2322,7 33-645,1-17-387,13 27 0,-6-12-387,13 13 0,1-1-258,6 9 0,-2-8-258,3-1 129,-1-6-129,3 0 129,-5-7-258,2 4 129,-7-12-129,-2-4 129,-4 1-129,2 0 0,-6-5 0,-1 1 0,-2-5-258,-15-10-258,25 17-903,-25-17-2967,0 0-258,0 0-516,15 0 0</inkml:trace>
  <inkml:trace contextRef="#ctx0" brushRef="#br0" timeOffset="40">13331 18151 4257,'0'0'4902,"10"-8"-258,-10 8-516,0 0-2580,28 0-258,-28 0-387,33 4-258,-13-4-129,8 1-258,-3-1 0,2 0 0,0 0-129,1 0 0,-5 0 0,2 0-129,-1 0-129,-10 0-129,8 4-387,-22-4-1290,14 0-2322,-14 0-516,0 0-258,0 0-258</inkml:trace>
  <inkml:trace contextRef="#ctx0" brushRef="#br0" timeOffset="41">13351 18349 1419,'-14'16'4644,"14"-16"258,0 0-258,1 22-2064,-1-22-645,27-2-645,-13-10-258,15 12-258,-3-8-258,5 8-258,-2-10-129,3 6 0,-5 2 0,-2 2-129,-2 0 0,-3 0 0,-4 2-129,-16-2-129,28 17-1161,-28-17-3096,0 0-129,14 0-387,-14 0-258</inkml:trace>
  <inkml:trace contextRef="#ctx0" brushRef="#br0" timeOffset="42">14515 17957 2709,'0'0'4773,"0"0"-387,0 0-774,0 0-1290,-20 1-516,20 25-516,-15-13-258,12 18-387,-13-1-258,3 11 0,-4 0-129,2 3-129,-3 5 0,-1 1 0,-2-2-129,1-6 0,-1-2 0,6-6 0,-2-5 0,4-5 0,13-24-129,-16 18-258,16-18-645,0 0-2193,0 0-1419,2-22-129,6 6-387</inkml:trace>
  <inkml:trace contextRef="#ctx0" brushRef="#br0" timeOffset="43">14196 17918 4257,'0'0'4902,"0"0"0,0 0-516,0 0-2580,14 20-387,-14-20-387,39 39-258,-18-19-258,11 11-129,-4 0 129,4 8-258,1-2-129,-2 2 0,-1-3 0,-2-2 0,-1 3-129,-5-8 129,-1 5-258,0-5 258,-7-8-258,1-1 129,-4-3-129,-11-17-129,20 32-387,-20-32-1161,0 0-2838,0 0-129,15 0-387,-15 0-387</inkml:trace>
  <inkml:trace contextRef="#ctx0" brushRef="#br0" timeOffset="44">14914 17894 3612,'1'19'4902,"-1"-19"-129,0 30-387,0-30-2322,0 44-516,-1-17-387,1 17-387,1-7-387,5 9-129,-5 3-129,2 0 0,-3-7 0,0-1 0,0-4-129,0-5-129,0-6 0,0-11-129,0 4-387,0-19-1161,0 0-2580,0 0-387,-4-13-129,-2-7-258</inkml:trace>
  <inkml:trace contextRef="#ctx0" brushRef="#br0" timeOffset="45">14746 18115 4902,'0'0'5160,"0"0"-387,0 0-129,0 0-2838,0 0-645,21-1-258,-21 1-258,37-18 0,-16 6-258,8 1-258,2 4 129,-1 4-129,-2 0 0,1 3-129,2 0 129,-3 0-129,-2 5 129,-3 2-129,-4-2 0,-1-3 0,0 4-129,-18-6-258,27 11-1161,-27-11-2838,0 0-516,7-19-129,-7 19-516</inkml:trace>
  <inkml:trace contextRef="#ctx0" brushRef="#br0" timeOffset="46">15412 17958 1935,'-17'0'4773,"17"0"-387,-15-8 129,15 8-1935,-8-18-516,8 18-645,0-19-258,0 19-258,0-24-387,0 24 129,15-26-258,-15 26-129,14-21 0,-14 21-129,21-23-129,-21 23 129,23-17 0,-7 10 0,-16 7-258,29-16 258,-13 10-258,3 0 258,-3 6 0,1 0-129,-2 2 129,2 8-129,-2 2 129,-1 6-129,0-1 129,-3 4-129,-1-3 0,-2 4 129,-2 3-258,-3 1 129,-3 0 0,0 5 0,-3-6 0,-4 7 0,-3 5 0,-4-5 0,-1 1 0,-3-2 0,-3 1-129,0-6 129,-4 5 0,1-6-129,2-3 129,4-3 0,-3 0 0,7-3 0,14-16-129,-21 28 129,21-28 0,0 0 0,-11 15 0,11-15 0,0 0 0,0 0 129,0 0-129,0 0 0,0 0 0,13 11 129,-13-11-129,24 0 129,-8 0 0,2-4-129,3 3 129,6 1-129,-1-2 129,0-2-129,2 3 0,-3 1 129,-2 0-129,-3 0 129,-2 0 0,-1 0-129,-17 0 0,24 3 129,-24-3 0,0 0 0,15 2-129,-15-2 129,0 0-258,0 0 129,0 0 0,0 0-258,0 0-129,0 0-774,18 9-3612,-18-9 0,0 0-645,0 0-258</inkml:trace>
  <inkml:trace contextRef="#ctx0" brushRef="#br0" timeOffset="47">19811 17280 1806,'0'0'3870,"0"0"516,0 0-1290,0 0-516,0 0-516,0 0-516,2-10-387,-2 10-129,0 0-258,0 0-258,0 0-129,0 0-129,-11-17 0,11 17 0,-18-4-258,18 4 129,-25-3 0,11 1-129,-4 0 129,-1 2-129,-3 0 0,3 0 258,0 4-258,1 3 129,-2 0-129,5 0 0,1 1 129,14-8-129,-18 18 0,18-18 0,-15 14 0,15-14 0,-4 17 0,4-17 0,0 21 129,0-21-129,0 25 0,0-8 129,0 5-129,1 1 0,0 3 0,-1 2 0,2 3 0,3 1 0,-5 2 0,2 0 0,-1-1 129,-1 5-129,0-2 0,3-2 0,-2 5 129,-1-1-129,0 0 129,3 2-129,-3-3-129,0 0 258,0 3-258,0-1 129,0-6 0,0 0 0,3-4 0,-2-5 0,2 4 0,3-11 0,-6-17 129,8 28-129,-8-28-129,7 23 129,-7-23 0,0 0 0,4 17 0,-4-17 0,0 0 0,0 0 0,0 0 0,0 0 129,0 0-129,0 0 0,15 7 0,-15-7 0,19-2 129,-4 2 0,0-1-129,5-3 129,2 2-129,3 2 129,-1-7 0,-1 6 0,4 1-129,-7 0 129,0 0-129,-3 0 129,-17 0-129,20 0 0,-20 0 0,0 0 0,0 0 0,0 0-258,0 0-258,0-18-2451,0 18-1677,0 0-258,0 0-258,-18-7-516</inkml:trace>
  <inkml:trace contextRef="#ctx0" brushRef="#br0" timeOffset="48">20516 17517 1,'0'0'3482,"0"0"388,0 0-903,0 0-258,0 0-516,0 0-387,0 0-258,0 0-387,0 0-129,0 0-387,0 0 129,0 0-387,0 0-129,0 0 129,0 0-129,0 0-129,0 0 0,0 0 0,0 0 0,0 0-129,-11 13 129,11-13-129,-13 36 0,3-9 0,-5 4 0,0 3-129,0 3 258,-4 2-129,3-4 0,-1-1 0,-1-2 0,7-10 0,1-4 129,3-2-129,7-16 0,-10 26 0,10-26 129,-5 17-129,5-17 0,-8 19 0,8-19 0,-7 24 0,7-24 258,-16 18-258,16-18 0,0 0-258,-11 18 129,11-18-129,0 0-387,0 0-774,0-11-3096,0-7 0,0 18-645,3-38 129</inkml:trace>
  <inkml:trace contextRef="#ctx0" brushRef="#br0" timeOffset="49">20210 17613 3612,'0'0'4773,"0"0"-258,0 0-258,0 0-2451,0 0-387,0 0-258,35 11-258,-21-6-129,15 12-387,-4-5 0,10 13-129,-6-4 129,4 2-258,-2 0 129,-2 6-258,3-6 129,-3 3-129,-4-5 129,2-2-129,-7 0 0,-2-5 0,-2-5-129,-16-9-129,22 11-516,-22-11-903,0 0-2838,14-23-129,-14 23-387,0-29-258</inkml:trace>
  <inkml:trace contextRef="#ctx0" brushRef="#br0" timeOffset="50">21370 17451 2709,'0'0'3999,"0"0"-645,1-17-516,-1 17-516,0 0-645,0 0-129,0 0-387,0 0-258,-12 5-129,12-5-129,-20 13-129,20-13-129,-28 15 0,14-4 0,-5-5-129,1 5-129,-3 4 0,-1-1 0,-1 2 0,4 1-129,-3-1 0,4 3 0,2-2 0,0-1 0,16-16 0,-21 24-129,21-24 258,0 0-129,0 20 258,0-20-258,14 6 129,4 1 0,0-4 0,0 2 0,7 3-129,-3 2 0,2 0 0,-3 0 0,1 1 0,-3 3-129,0-3 258,-6 5-258,3-5 129,-16-11 0,19 22 0,-19-22 0,0 0 0,18 17 0,-18-17 0,0 0-129,0 0-129,0 0-516,18 8-1032,-18-8-2709,0 0-258,0 0-387,10-10-258</inkml:trace>
  <inkml:trace contextRef="#ctx0" brushRef="#br0" timeOffset="51">21724 17361 129,'4'-16'3999,"-4"16"387,0 0-903,0 0-774,0 0-516,0 0-387,-8-10-387,8 10-387,0 0-129,0 0-258,0 0-129,0 0-129,0 17 0,0 1-129,2 6 129,0 2-258,2 7 0,1 8 0,-3-2-129,3 7 0,-4 2 129,2 1-258,0-1 258,-2-3-258,-1-4 258,1-4-129,-1-8 0,0-6 0,0-23 0,3 25 129,-3-25-258,0 0 129,0 0-387,0 0-1032,24 0-3225,-24 0 0,0 0-516,8-14-387</inkml:trace>
  <inkml:trace contextRef="#ctx0" brushRef="#br0" timeOffset="52">22162 17439 3354,'0'0'4773,"0"0"-129,-19-12-387,19 12-2322,0 0-516,0 0-387,-22 0-129,22 0-387,0 0-129,-16 11 0,16-11-129,-11 26 0,4-7 0,5 0 0,-5 7 0,4 6-129,-1-5 0,4 8-129,0-4 129,0 4-129,0-3 129,7 2-129,2-7 129,2 1-129,3-7 129,3-1-129,1-7 129,2-3 0,0-3-129,7-7 0,1-5 0,-1-7 0,1-6 0,0-4 0,-1-1 0,2-5 0,-4-2 0,-6 1 0,-2-2 129,-5-1-129,-3 7 0,-5-2 129,-4-4-129,-1 7 0,-13-2 0,-3 3 0,-7 0 0,-3 3 0,-5 1 129,1 6-129,-4 6 0,2 3 0,2 4 0,3 1 0,6 12-129,3 4 0,6 4-258,13-21-903,-10 44-3225,2-27-258,8 8-387,0-25-645</inkml:trace>
  <inkml:trace contextRef="#ctx0" brushRef="#br0" timeOffset="53">22584 17044 903,'0'0'2967,"0"0"-129,0 0-258,0 0-129,0 0-258,0 0-258,0 0-258,0 0-129,0 0-516,0 0-129,0 0-258,0 0-129,7 0-129,-7 0 0,16-2-129,-16 2 0,31-4 0,-14-1-129,1 5 129,4 0-129,4 0 0,1 0 129,2 0-129,-2 2 0,-1-2-129,-5 3 129,4 0-129,-7-3 129,-18 0-129,24 0 0,-24 0 129,0 0-129,13 0 129,-13 0-129,0 0 0,0 0 0,0 0 129,0 0-129,0 0 0,0 0 0,0 0 0,-9 19 0,9-19 0,-13 20 0,13-20 0,-10 32 0,8-11 0,0 5 0,2 5 0,0 4 0,0 3 0,0 6 0,4-1 0,2 2 0,1 1 0,-1-2 0,1-1 0,-2 2 0,-1 2-129,-2-6 129,0-1 0,0-4 0,-2 0-129,0-6 129,0-3-129,0-7 129,0-2 0,0-18 0,0 21 0,0-21 0,-6 19 0,6-19 129,0 0-129,0 0 0,-9 17 0,9-17 0,0 0 0,0 0 0,0 0-129,0 0 129,0 0 0,-16 2 0,16-2 0,0 0 0,0 0 0,0 0 0,0 0 0,0 0 0,0 0 0,0 0 0,0 0 0,0 17-129,0-17 129,0 0 129,0 0-258,0 0 129,0 0 0,0 0 0,0 0 0,0 0 0,6 18 0,-6-18 0,0 0 0,0 0 0,0 0 129,0 0-129,0 0 0,0 0 0,0 0 0,-10 10 129,10-10-129,0 0 129,0 0-129,-15 4 0,15-4 0,-20 0 0,20 0 0,-26-4 0,9 3 0,3 1 0,-4 0 0,0 0 0,-3 0 0,6 1 0,-3 8 129,3-3-129,15-6 0,-23 8 0,23-8 0,0 0-258,0 0-129,0 15-1677,0-15-2580,10-1-387,-10 1-129,18-12-645</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50:47.754"/>
    </inkml:context>
    <inkml:brush xml:id="br0">
      <inkml:brushProperty name="width" value="0.05292" units="cm"/>
      <inkml:brushProperty name="height" value="0.05292" units="cm"/>
      <inkml:brushProperty name="color" value="#002060"/>
    </inkml:brush>
  </inkml:definitions>
  <inkml:trace contextRef="#ctx0" brushRef="#br0">12718 9605 1548,'0'0'3354,"0"0"-258,0 0-645,0 0-129,0 0-516,0 0-387,0 0-129,0 0-387,0 0 0,0 0-258,-11 14-258,4 3 0,-1 3-258,-3 6 129,-1-2 0,-2 5-129,-4-1-129,0 5 129,-1-3-258,0-2 258,0-3-129,0-2 0,3 0 0,1-6 0,2-1 0,2-4 0,11-12 0,-18 16 129,18-16-258,-11 12 258,11-12-129,0 0-129,0 0 129,0 0 0,-14 10 0,14-10-129,0 0-129,0 0-258,0 0-774,0 0-2580,0 0-387,0 0-516,0-7 258</inkml:trace>
  <inkml:trace contextRef="#ctx0" brushRef="#br0" timeOffset="1">12416 9631 129,'0'0'2193,"0"0"-258,0 0-516,0 0 129,0 0-387,0 0 258,0 0-258,7 0 0,-7 0 0,0 0 0,2-15 0,-2 15-129,0 0-387,0 0 129,0 0-129,15 0 0,-15 0-129,11 14 0,-11-14 0,22 28 0,-7-12 129,6 7-258,-1-1 0,7 4 0,-4-1-129,5 3 0,-3-2 0,0 2-129,-4-4 0,1 2-129,-2-4 129,-1-2-129,-1-3 0,-1-2 0,-1-2 258,-1-2-258,1-5 0,-1 2 0,-4-5 0,-11-3 0,19 5 0,-19-5-258,11 0-129,-11 0-387,0 0-2064,0 0-1677,0 0-129,10-11-645,-10 11 258</inkml:trace>
  <inkml:trace contextRef="#ctx0" brushRef="#br0" timeOffset="2">13000 9710 129,'0'0'4128,"0"0"258,0 0-774,0 0-1032,0 0-258,13 7-774,-13-7-516,20 0-129,-20 0-258,26 0 0,-9 0-258,3 0 0,0-1-129,1 0-129,-1-3 0,-2 3 0,1-3-129,-3 1 129,-2 2-258,-14 1 0,20 0-387,-20 0-516,15 0-1419,-15 0-2064,0 0 0,0 12-645,0-12 387</inkml:trace>
  <inkml:trace contextRef="#ctx0" brushRef="#br0" timeOffset="3">13044 9869 3225,'1'11'3225,"-1"-11"-516,0 0-516,0 0-258,0 0-387,0 0 129,0 0-387,0 0-129,0 0-129,0 0-258,14 4 0,0-1 0,-14-3-258,26 0 0,-10 0-258,4 1 0,-3-1 0,3 0-129,-2 0 0,2 0-129,-4 0 258,0 0-258,-3-4 0,-13 4 0,22 0-516,-22 0-129,15 8-1419,-15-8-2322,0 0-387,0 0-129,0 0-258</inkml:trace>
  <inkml:trace contextRef="#ctx0" brushRef="#br0" timeOffset="4">13583 9554 1,'0'0'3611,"0"0"1,0 0-774,-1-11-516,1 11-387,0 0-258,0 0-258,0 0-258,0 0-258,0 0-258,0 0-129,0 0 0,0 0-129,0 0 129,-5 9-258,5-9 0,-3 18 0,1-3 0,2 3 0,-1 2-129,-1 7 129,1 3-129,0 6 0,-3 0 0,3 1-129,-1 0 129,1-2-129,0-2 0,0-2 129,1-6-129,0-4 258,0-2-258,0-3 0,0 2 0,0-7 0,0-11 129,2 13-129,-2-13 0,0 0 0,0 0 129,0 0-129,0 0-129,10-7-645,-10 7-2838,0 0-1032,13-16-129,-13 16-516</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50:47.700"/>
    </inkml:context>
    <inkml:brush xml:id="br0">
      <inkml:brushProperty name="width" value="0.05292" units="cm"/>
      <inkml:brushProperty name="height" value="0.05292" units="cm"/>
      <inkml:brushProperty name="color" value="#002060"/>
    </inkml:brush>
  </inkml:definitions>
  <inkml:trace contextRef="#ctx0" brushRef="#br0">19074 12043 1806,'0'0'2193,"0"0"-258,0 0 129,0 0-774,0-18-129,0 18-129,0 0-129,0 0-129,0 0 0,0-20-129,0 20 129,0 0-129,0 0 129,-6-18 0,6 18-129,0 0 129,0 0-129,-14-16-129,14 16 0,0 0 0,0 0-129,-23-13 129,23 13-129,0 0 0,-14-7 0,14 7-129,-16 0 0,16 0-129,-15 0 129,15 0-129,-18 12 0,18-12-129,-20 21 258,20-21-129,-19 26-129,19-26 129,-21 31 0,14-12-129,0 2 129,3-2 0,0 4-129,3 1 129,1-3-129,0-1 129,5-1-129,-5-19 129,18 28-129,-18-28 129,28 20-129,-16-14 129,7 1-129,-1-7 129,0 0-129,0 0 0,0-6 129,0-5-129,1 0 0,0-5 0,-3-3 0,2 0 0,-1-1 0,-5-3 0,-2 5-129,-4-1 258,-6 3-129,0 16 0,-6-29 0,6 29 129,-30-17-129,9 14 0,-4 1 0,1 2 0,-1 0 0,3 5 0,0 2 0,-1 3-258,5 0 0,7 9-774,-6-14-1806,16 14-1548,1-19-258,0 33-129,0-33-387</inkml:trace>
  <inkml:trace contextRef="#ctx0" brushRef="#br0" timeOffset="1">18994 12324 2580,'0'0'3741,"0"0"129,0 0-774,0 0-645,0 0-645,0 0-258,0 0-516,0 0 0,0 0-129,0 0-129,0 17-258,2 0-129,-2 8-129,0 10 0,0-2-129,0 4 129,0 5-129,0 6-129,4-1 0,-1 0 129,2-2-129,-1 1 0,1-1 129,0 3-129,1 1 129,-3-2-129,-3 1 258,4 1-258,-4-1 258,0 8-258,0-4 129,0 6 0,0-9 0,0 7 0,-4-1 0,2 2 0,1-5 0,-1-1-129,1 1 129,-2-4-129,2 0 0,-1 0 129,0-7 0,2 1-129,0 0 0,0 0 0,0-4 0,0-1-129,0-4 129,0 0 0,0 5 0,0 0-129,2-2 129,1-2 0,0 3 0,-2-3 0,1 5 0,-1-1 0,-1-5 0,2-1 129,-2-1-258,0 2 258,0 0-129,0-2 0,0-8 0,0-2 0,0 2 0,0-5 0,0-3 0,0-15 0,0 0 0,0 22-129,0-22 129,0 0-129,0 0-129,0 0-258,0 0-1161,0 0-2709,0 0-129,0-17-387,0 17-258</inkml:trace>
  <inkml:trace contextRef="#ctx0" brushRef="#br0" timeOffset="2">18840 14395 1419,'-4'-21'3870,"4"21"258,0 0-516,0 0-774,0 0-645,0 0-258,0 0-645,0 0 0,0 0-387,17 21-387,-17-21 129,19 31-258,-9-13-129,2 8 0,-2 0-129,2 4 0,0-2 0,-4 2 0,3 1-129,-1-5 0,0-5 0,-2-4 0,-8-17 129,17 21-129,-17-21 129,18 0-129,-18 0 0,15-7 129,-15 7 0,17-33-129,-9 9 129,5 3 0,-2-9-129,1 4 129,-1-4 0,6 8 0,0-4-129,-2 7 0,-1 1 0,-14 18-129,29-19-387,-23 1-1677,9 18-2193,-15 0-258,0 0-387,15 0-387</inkml:trace>
  <inkml:trace contextRef="#ctx0" brushRef="#br0" timeOffset="3">19040 14904 3483,'0'0'3999,"0"0"-129,0 0-903,0 0-645,0 0-774,0 0-129,-11-2-258,11 2-258,0 0-129,0 0-258,-22 9 0,22-9-258,0 0 129,-21 18-129,21-18 129,-14 12-258,14-12 129,-15 21-129,15-21 0,-13 24 0,13-24-129,-12 28 129,8-12-129,-2 1 0,6-17 129,-4 31-258,4-31 258,0 32-129,0-32 129,0 32-129,0-32 129,10 30 0,-2-11-129,-8-19 129,26 27 0,-12-17-129,4-4 0,2-2 129,1 0-129,0-4 129,-2 0-129,3-8 0,1-2 0,-5-5 0,1-1 0,-2-2 0,-2-4 0,-4-5 0,-2-2 0,-8 0 0,-1 1 0,-7 0 0,-6 3 129,-3 3-129,-4 10 0,-2 4 129,0 4-129,-3 4 0,5 5 0,1 9 0,1 1 0,2 3-129,16-18 129,-19 26-129,16-11 0,3-15-903,0 19-3354,0-19-129,13 17-258,-13-17-645</inkml:trace>
  <inkml:trace contextRef="#ctx0" brushRef="#br0" timeOffset="4">19509 12005 645,'0'0'3612,"0"0"645,0 0-903,0 0-645,0 0-387,0 0-516,21 5-387,-21-5-258,26 0-258,-12 0-387,10 0-129,-3-4-129,5 3 0,0-9-129,4 2 0,-4-2 129,1-8-129,-4-2 0,4 2-129,-9-5 258,-4 1-258,-6-1 129,-3 6-129,-5-1 129,0 18-129,-12-23 0,-2 16 0,-5 0 0,-2 2 0,0 3 0,-4 1 0,3 1 0,1 0 0,-2 0 0,5 7 0,2 1 0,2 10 0,-1 1 0,1 3 0,1 3 0,2 5 0,1 0 129,2 1-129,4 4 129,4-4 0,0 0 0,9 1 129,3-3-129,7-3 0,5-4 0,1-2 129,3-6-129,2-3 0,1-1 0,-2-6 0,2-4 0,-2 0-129,-3-6 0,1-6 0,-4 4-129,-2-10-387,5 11-903,-13-12-3096,6 1 0,-6-4-387,2 3-387</inkml:trace>
  <inkml:trace contextRef="#ctx0" brushRef="#br0" timeOffset="5">20051 11824 5547,'16'-15'4773,"-16"15"-387,16 9 0,-5 17-2709,-11-26-129,9 40-645,-8-14-258,5 10-258,-2-9 129,3 5-258,-4-10-129,2-2 0,-5-20-129,9 22 0,-9-22 129,0 0-129,19 0 0,-19 0 0,15-25 0,-5 3-129,1-1 129,0-5 0,3-7 0,4 6-129,0-1 129,0 0 0,2 4 0,-1 4 0,-3 5 0,-1 11 0,-15 6 0,25 0 129,-15 18-129,-3 6 129,-5 5 0,3 5 0,-5 2-129,1 1 129,0 4 0,-1-7-129,0-8 129,7-1-129,-2-5 0,-5-20-129,16 26-129,-16-26-387,24 16-1032,-24-16-2580,19-7-387,-9-10-258,4-4-258</inkml:trace>
  <inkml:trace contextRef="#ctx0" brushRef="#br0" timeOffset="6">20613 11252 6966,'0'0'4515,"17"0"0,-16 26-387,-1 0-3225,0 23 129,0-5-387,0 16-258,-1-5 0,1 5-129,0-4 0,0-1-129,0 0 129,3-1 0,1-7-129,6-3 129,1-13-129,7 0 0,3-11 0,5-5 0,3-6 0,3-9 0,3 0-129,-3-9-129,1 1-258,-10-17-645,9 17-1677,-19-18-1548,1 1-516,-14-5 0,0 3-516</inkml:trace>
  <inkml:trace contextRef="#ctx0" brushRef="#br0" timeOffset="7">20542 11606 4902,'-14'0'4902,"14"0"-387,0 0 129,0-23-2967,27 23-129,-13-16-258,13 13-387,0-8-258,6 8-387,2-2-129,-2-4-258,6 9-387,-11-5-1032,12 5-2580,-12-2-516,0 2 0,-6-2-516</inkml:trace>
  <inkml:trace contextRef="#ctx0" brushRef="#br0" timeOffset="8">21007 11545 3096,'21'-4'4902,"2"-6"-129,-7 10-129,-16 0-1935,32 1-387,-32-1-903,22 25-387,-15-6-516,1 11-258,-4-2 0,-1 4-129,-3-5-129,0 1 0,0-4 129,-1-4-129,1-20 129,-7 25-129,7-25 129,0 0-129,0 0 0,0 0 0,-6-22-129,6 3 129,0-6-129,1 0 258,8-1-258,1-1 258,-1-2-129,7 3 129,-4 6 0,3 4 0,-15 16 0,27-16-129,-27 16 0,22-3-258,-5 8-387,-17-5-645,26 24-1419,-26-24-2064,24 18 0,-24-18-258,25 8-387</inkml:trace>
  <inkml:trace contextRef="#ctx0" brushRef="#br0" timeOffset="9">21425 11564 2451,'16'-9'4773,"-16"9"-129,0 0-258,0 0-1290,7 19-1161,-7-19-387,0 35-516,0-35-258,0 40-258,1-22-129,6 6 0,1-6 0,2-1-129,-10-17 0,33 19-258,-12-15 129,4-4 0,6-6-129,-1-6 129,2-7-129,2-6 0,-1 4-129,1-5 258,-7 3-129,-4 0 129,-4 8-129,-4 3-129,-15 12 258,0 0-129,0 0 0,0 0 0,-2 27 0,-15-1 0,0 4 129,-2 13-129,-1 3 0,-1 5 129,3 3-129,2 2 129,-1-2-129,0 5 129,2-3-258,2-5 258,0-3-129,1-6 0,3-5 129,-1-10-129,3-2 0,3-10 129,4-15-258,-8 18 0,8-18-645,0 0-3612,0 0-387,0 0-258,-7-14-387</inkml:trace>
  <inkml:trace contextRef="#ctx0" brushRef="#br0" timeOffset="10">25766 14059 774,'33'21'3999,"-33"-21"387,29 0-1290,-2 4-516,-9-8-645,17 4-258,-13-12-516,15 10-129,-7-14-387,6 6 129,-7-9-516,6 4 258,-13-4-258,3 4 0,-11-4 0,0 1-129,-10 0 0,-4 18 0,0-30 0,0 30-129,-21-26 129,2 15-129,-5 0 0,0 3 0,-3 4 0,-5 4 0,0 0 0,2 7 0,1 9 0,0 6 0,1 5 0,3 2 0,3 8 129,4-4-129,0 0 258,5 10-258,6-4 129,4-2 0,3-1 129,3-1-258,7-4 129,5-1 0,6-4 0,1-9-129,5-4 129,2-4 0,4-9-129,2 0 129,-1 0-129,-1-7 0,2-4 0,-6 0-258,1 4-774,-16-8-3096,13 4-516,-11-10-387,5 2-516</inkml:trace>
  <inkml:trace contextRef="#ctx0" brushRef="#br0" timeOffset="11">26713 13824 903,'0'0'4128,"0"0"645,-6 12-1032,2 12-1419,-18-15-258,12 24-258,-16-15-516,10 15-129,-10-7-387,6 7-258,-5-3-129,5 2-129,-5 4 258,4-2-387,-2-2 0,8-5 0,0 1-129,4-8 0,2-5-258,9-15-258,-4 22-903,4-22-2967,-5-13-258,5-6-258,0-1-645</inkml:trace>
  <inkml:trace contextRef="#ctx0" brushRef="#br0" timeOffset="12">26355 13818 3096,'-7'-16'4902,"7"16"-129,0 0-258,-4-18-2064,4 18-903,0 0-387,23 26-387,-23-26-129,26 36-258,-11-10 129,6 4-258,-3-2 0,3 3-129,1 1 129,1 0-129,2-7 0,1 1 0,0-3 0,6-8-129,-1 0 129,0-12-129,-2 2-129,-3-5 0,2 0 0,-9-5-387,2 5-516,-18-21-2193,-3 21-1419,10-23-516,-10 23-129,-2-26-129</inkml:trace>
  <inkml:trace contextRef="#ctx0" brushRef="#br0" timeOffset="13">26981 13735 6966,'15'-2'4515,"-15"2"0,0 0-1290,0 0-2322,20 13-129,-20-13-129,7 27 0,-7-9-129,0 8-129,0 0 0,0 7 0,-7-3-258,0 6 129,-3-5-129,3-1 129,-2-4-129,6-1-129,0-10 129,3-15-258,0 22-387,0-22-1290,0 0-2580,14-18-387,0 4-258,-3-10-516</inkml:trace>
  <inkml:trace contextRef="#ctx0" brushRef="#br0" timeOffset="14">27058 13391 8385,'-18'0'4644,"18"0"-258,0 0-258,0 0-3741,0 0-258,4 14-645,-4-14-1032,19 12-2709,-1-5-129,-1 4-516,-2-4 129</inkml:trace>
  <inkml:trace contextRef="#ctx0" brushRef="#br0" timeOffset="15">27435 13301 9804,'-5'51'4773,"3"-24"-129,-5-6-1290,7 18-2451,-7-5-258,5 12-129,-5 3-258,3 3 0,-3 0-129,0 2 0,-2-4-129,-1-2 129,-1 4-129,1-7 0,2-5 0,1 1 129,4-7-129,3-2 129,0 6-129,8-5 0,5-5 0,2-2 0,3-5 0,3-2 0,1-5 0,2-2 0,0-12 129,2 0-129,-4 0 0,3-7 0,-1-7 0,-5-2-129,5 4-516,-10-17-903,8 15-3096,-12-10 0,1 5-516,-5 1-387</inkml:trace>
  <inkml:trace contextRef="#ctx0" brushRef="#br0" timeOffset="16">27237 13757 2451,'22'-7'2322,"-22"7"-645,0 0 258,25-5 0,-25 5 0,0 0 0,0 0-258,25-3-129,-25 3 0,18 0-258,-18 0-129,31 0 0,-14-9-258,16 9-258,-5-5 129,10 3-258,-2-10-258,3 7 0,-2 3-387,-6-8-516,9 10-3870,-20-7-258,-2 5-258,-18 2-645</inkml:trace>
  <inkml:trace contextRef="#ctx0" brushRef="#br0" timeOffset="17">20704 13663 516,'0'0'516,"0"0"258,0 0 129,13 6 387,-13-6 0,0 0 645,0 0-129,0 0 258,0 0 0,10 18-129,-10-18-258,0 0 0,0 0-258,0 0-258,-12 0-129,12 0-387,0 0-129,0 0-129,-20 0-129,20 0 0,0 0-129,-19 0 258,19 0-258,-21 0 0,21 0 0,-25 0-129,25 0 129,-28 1-129,9 1 0,3 5 0,0 3 0,-1-3 0,17-7 0,-25 14 0,25-14 0,-17 14 0,17-14 129,0 0 0,0 0-129,0 0 129,0 0 0,0 0 0,-14 17-129,14-17 129,0 0 0,0 20-129,0-20 0,0 29 129,0-29-129,2 30 129,0-11-129,3 2 0,-1 3 0,-1 1 129,1-3-258,0 5 0,-1 0 129,1 2-129,-3 0 0,-1 2 0,3 1 0,-2-1 0,1-3 129,-2 3 0,0 0 0,0-3 0,0 0 0,3-2 0,-3 0 0,0 1 0,0-1 0,-3-3 0,3 3 0,0-4 0,0 3 0,0-6 0,0 0 0,0-19 0,0 30 0,0-30 0,0 27 0,0-27 0,0 26 0,0-26 0,0 25 0,0-25 0,0 21 0,0-21 0,0 0 0,0 19-129,0-19 129,0 0 129,0 0-129,12 0 0,-12 0 0,0 0 0,20-9 0,-20 9 0,16-10 0,-16 10 0,19-3 129,-19 3-129,20-4 0,-20 4 0,25 0 0,-8 0 0,1 0 129,2 0-129,1 0 0,-2 0 129,0 0-129,2 0 0,-5 0 0,-16 0 129,22 0-129,-22 0 0,0 0 0,0 0 0,0 0 129,0 0-258,0 0-129,0-14-774,0 14-3483,0 0 0,0 0-387,-15-7-387</inkml:trace>
  <inkml:trace contextRef="#ctx0" brushRef="#br0" timeOffset="18">21179 13705 2967,'0'0'3354,"0"0"-387,0 0-387,0 0-387,0 0-258,0 0-258,14-9-129,-14 9-387,0 0-129,0 0-129,0 0-387,0 0-129,0 0 0,0 0-129,0 14-129,0-14 0,0 32 0,0-11-129,0 5 129,0 0-129,0 5 0,1 3 0,2-1 258,1 3-516,-1-1 129,-3 2 0,3-3 0,-3 3 0,0 1-129,0-6 258,0-3-129,0-8 129,0-1 0,0-20 0,3 24 0,-3-24 0,0 0 129,0 0-129,0 0 0,0 0-129,14 0 129,-14 0 0,0 0-258,0 0-129,7-30-1161,-7 30-2580,0 0-129,0 0-516,0 0 0</inkml:trace>
  <inkml:trace contextRef="#ctx0" brushRef="#br0" timeOffset="19">21210 14432 1032,'0'0'3225,"-11"12"516,11-12-1548,-14 15-516,14-15-387,-9 20 0,9-20-129,0 24-258,0-24-129,0 23-258,0-23-129,0 0 129,25 17-258,-25-17-129,21 0 129,-21 0-258,18-8 129,-18 8 0,16-14 0,-16 14 0,8-19-129,-8 19 129,0 0 0,-4-21-129,4 21 129,0 0 0,-20 0-129,20 0 129,-15 0 0,15 0-129,0 0 129,-14 17-129,14-17 0,0 0 0,-1 17 0,1-17-258,0 0 0,7 18-903,-7-18-2709,0 0-387,18 0 0,-18 0-258</inkml:trace>
  <inkml:trace contextRef="#ctx0" brushRef="#br0" timeOffset="20">21848 13543 1032,'0'0'3225,"0"0"0,0 0-774,0 0-387,0 0-516,0 0-258,0 0-129,0 0-129,0 0-387,0 0 258,0 0-387,0 0 0,0 0-129,-10 0-129,10 0 0,-22 19-129,8 1 129,0 4-129,-5 2 129,4 12 0,-5-3-129,8 14 387,-7-1-258,10 8 0,-2-1 0,4 5-129,2-1 258,5 8-258,5-10 129,7 1-129,3-6 129,8-1-129,0-9 129,2-2-129,-1-11-129,-4-9-129,0 2-645,-20-22-2064,20 18-1419,-20-18-387,0 0-129,0 0-387</inkml:trace>
  <inkml:trace contextRef="#ctx0" brushRef="#br0" timeOffset="21">22431 13861 1,'0'0'3869,"0"0"259,0 0-129,5 17-1290,-5-17-516,-4 21-387,4-21-516,-16 31-258,-1-12-129,6 11-516,-9-3 0,4 7-129,-5 0-129,1 5 0,-1-2 0,2-1-129,5-3 0,0-3 129,2-2-129,3-4 0,1-7 0,8-17-129,-8 25-258,8-25-387,0 0-903,0 0-2064,0 0-774,0 0 0,0 0-258</inkml:trace>
  <inkml:trace contextRef="#ctx0" brushRef="#br0" timeOffset="22">22115 13891 5031,'0'0'4515,"11"8"129,-11-8-387,25 24-2322,-25-24-258,34 24-387,-34-24-387,40 37-258,-16-19-258,5 8-258,-3-4-129,5 4 0,-3 4 0,-1 0 0,3-3-129,-7 3 258,1-2-129,-5-4 0,2 1 0,-4-3 129,-2-8-258,-15-14-129,23 30-645,-23-30-1677,0 0-1806,0 0-129,16 0-645,-16 0 0</inkml:trace>
  <inkml:trace contextRef="#ctx0" brushRef="#br0" timeOffset="23">23175 13787 2580,'0'0'4644,"0"0"-387,0 0 258,0 0-2322,0 0-258,0 0-516,0 0-129,-11 0-516,11 0-258,0 0 0,-16 11-129,16-11-258,-25 22 0,9-10 0,-4 2 0,-1 5-129,-5-1 0,0 1 0,-2 2 129,1-2-129,-1-2 0,2 0 0,7-2 0,0-1 0,3-2 0,16-12 0,-15 18 0,15-18 0,0 0 0,0 19 0,0-19 0,19 12 0,-2-9 0,1 8 0,4 0 0,-3 2 129,8 1-129,-3 5 129,2 1 0,-2 4-129,-2-3 0,-3-2 0,-2-4 0,-17-15 0,25 26 0,-25-26 0,0 0-129,0 0-129,0 0-258,18 0-1677,-18 0-2193,0-23-387,0 23-129,-3-21-516</inkml:trace>
  <inkml:trace contextRef="#ctx0" brushRef="#br0" timeOffset="24">23452 13723 258,'9'13'3870,"-9"-13"129,0 37-129,0-2-1677,0-12-774,0 17 129,0-9-516,3 16-129,-3-12-258,7 6-129,-6 0 0,8-1-258,-5-9 0,0 1-129,-1-6 0,0-7-129,-1 0 0,-2-19-258,2 29-516,-2-29-1161,0 0-2322,0 0 0,0 0-645,0-11 516</inkml:trace>
  <inkml:trace contextRef="#ctx0" brushRef="#br0" timeOffset="25">23742 13810 903,'-11'44'3870,"-3"-15"387,6 4-258,1 9-2193,-4-14-129,11 15-258,0-10 0,8 12-387,-1-13-258,13 5-258,-5-10 0,6 2-129,0-9-258,4 0 129,-2-14-129,1 0 0,1-6 0,-4-2-129,4-15 0,-6-4 0,-1-4 0,-4-5 129,-5-3-129,-5-9 129,-4 1-129,-4-7 129,-10 3-129,-4 0 129,-5 5-129,-2 3-129,-1 7 258,0 8-129,0 10 0,6 5 0,0 7-129,5 0 129,15 0-258,-20 21-258,20-1-903,0-20-2838,0 30 0,0-30-516,11 28-129</inkml:trace>
  <inkml:trace contextRef="#ctx0" brushRef="#br0" timeOffset="26">24076 13468 8643,'14'-7'4773,"5"7"-387,-19 0-258,23 19-3354,-4 6-129,-5 2-258,4 14-129,-1 2-129,-2 6 0,2 7 0,-3 1 129,-5-1-258,1 0 0,-3-6 0,-3 1-258,-4-7 258,0 1 0,-3-8-129,-5-5 0,4-4-129,4-28-129,-11 37-903,11-37-2064,-15 8-1161,15-8-258,0 0-387</inkml:trace>
  <inkml:trace contextRef="#ctx0" brushRef="#br0" timeOffset="27">24408 13345 2451,'0'0'3870,"0"0"-129,0 0-1806,0 0 0,0 0-645,0 0-258,0 0-258,17 0-258,-17 0 0,15 0 129,-15 0-129,24-3-258,-24 3 129,29-6-258,-29 6 129,31-5-129,-17 1 0,0 4 0,-14 0 0,27 0 0,-27 0 0,21 8 129,-21-8-129,17 11 129,-17-11 0,0 0 0,0 0-129,17 21 129,-17-21-129,0 0 0,0 17 0,0-17 0,0 16 0,0-16 0,-2 30-129,-2-13 129,1 3-129,2 4 129,-3 2-129,4 2 0,0 7 0,0-6 0,0 8 0,0 1 0,0 4 0,3-3 0,-2 1 0,0 1 0,1-1 0,-1-1 0,1-3 0,2 2-129,-4 4 129,4-9 0,-4 3 0,4-6-129,-4-1 258,0-5-129,0-3 0,0-4 0,0-17 0,-4 18 0,4-18 0,0 0 0,-20 7 0,20-7 129,-18 6-129,18-6 129,-18 4-129,18-4 129,0 0-129,-18 7 0,18-7 0,0 0-258,0 0-2064,0 0-1935,14-8-516,-8-10-129,1 0-516</inkml:trace>
  <inkml:trace contextRef="#ctx0" brushRef="#br0" timeOffset="28">19430 15059 2580,'0'0'2967,"0"0"-903,15 17-516,-15-17-645,0 0-258,0 0-516,0 0-129,0 0-129,0 0-774,0 0-645,0 0-1032,0 0-387,0 0 259</inkml:trace>
  <inkml:trace contextRef="#ctx0" brushRef="#br0" timeOffset="29">19430 15059 258,'-31'-2'2322,"31"2"-258,0 0 129,0 0-387,8 3-129,-8-3-258,0 0-129,0 0-258,0 0 0,0 0-387,0 0 129,0 0-387,0 0 129,0 0-129,0 0 258,0 0-258,14 4 0,-14-4-129,0 0 0,0 0 0,20 7 0,-20-7-129,0 0 0,21 7 0,-21-7 129,22 5-129,-22-5 0,24 6-129,-11-3 129,-13-3 0,28 2-129,-28-2 129,28 0-129,-13 0 0,2 2 129,-2-2-129,1 0 0,3 0 0,-2 0 0,1 5 0,0-4 0,0 0 0,0-1 0,-1 0 0,1 0 258,-1 1-258,1-1 0,-3 0 0,3 0 0,-3 0 0,-1 0 0,0 0 0,-14 0 0,27 0 0,-27 0 0,20 5 0,-20-5 0,24 1 0,-24-1-258,22 2 258,-22-2 0,24 0 0,-24 0 258,26 0-258,-12 0 0,2 3 0,-1-3 0,0 0 0,3 0 0,5 0 0,3 0 0,0 0-258,-1-5 258,5 3 0,0-3 0,1-1 0,1 3 0,-4 1 0,-1 0 0,1-3 0,3 5 0,1-2 258,-2 1-258,2-4 0,-2 5 0,3-4 0,-2 2 0,-2 1 0,0 1 0,-3 0 129,1 0-129,-1 0 0,-1 0 0,-1 6 0,1-5 0,0 4 0,0-4 0,-1 1 0,2-2 0,1 4 0,-1-4 129,0 0-129,2 0 0,0 0 0,0-4 0,1 1 0,-1-3 129,5 0-129,-2 2-129,1 1 129,-2-3 0,2 1 0,0-2 0,0 2 0,0-1 0,0 2 0,-1-3 0,4-1 0,-1 5 0,1-1 0,-1 0 0,3 4 0,3-1 0,-2-2 0,1 3 0,-1 0 0,2 0 0,-3 0 129,1 0-129,-2 0 0,0 0 0,-2 0 0,-1 0 0,2 0 129,0 0-129,-1-3 0,4 3 129,-2 0-129,2 0 0,-2-3 129,3 2-129,1-3 129,0 1 0,1 1-129,-2 0 129,4-1-129,-3-2 0,3 1 0,2-1 129,1 3-129,-2-3 0,6 0 0,-3-2 129,3 3-129,-1-1 0,-3-2 129,4 0-129,-5 0 129,-2 6-129,-2-2 129,3 3-129,-6-1 0,3-2-129,-2 3 129,-2 0 0,2 0 0,0 3 0,2-2 0,-4-1 0,2 0 0,3 4 129,-2-4-129,5 0 0,-2 0 0,5 0 129,-2 0-129,2 5 0,-1-5 129,-7 1-129,5 3 0,-5 0 0,-2 3 129,-1-2-129,-4-1 0,2 1 0,0 0 0,3-3-129,-1 0 129,6 0 0,-2-1 0,0-1 0,2 2 0,-1 0 0,3 1 0,-4 2 0,4-1 0,-3-1 0,5 1 0,1-1 0,1 1 0,5-3 0,-1-1 0,1 0 0,-1 0 0,0 0 129,-3 0-129,-2 0 0,-5 0 0,-3 0-129,0-1 129,-4 1 0,-2 0 0,-2-4 0,-3 4-129,0 0 129,-2-3 0,0 3 0,-3-4 0,-3 1 0,-2 3 0,-2 0 0,3-4 129,-4 4-129,0 0 0,-16 0 0,27 0 0,-13 0 0,3-1 0,1-3 129,0 4-129,6-3 0,-2-1 0,4 3 0,2-3 0,4 1 0,-1-1 0,-1-1 0,2 0 129,-1 1-129,0-3 0,-2 0 0,-3 6 0,-1-5 0,-1 3 0,-5 1 0,1 2-129,-3-3 129,-2 3 0,2 0 0,-17 0 0,23-4 0,-23 4 0,18 0 0,-18 0 0,0 0 0,18 0 0,-18 0 0,0 0 0,0 0 0,17 0 0,-17 0 0,0 0 0,0 0 0,0 0 0,14 0 0,-14 0 0,0 0 0,0 0 0,0 0 0,0 0-129,0 0-258,6 15-903,-6-15-2967,-10 0-387,10 0-387,0 0-129</inkml:trace>
  <inkml:trace contextRef="#ctx0" brushRef="#br0" timeOffset="30">26140 14656 3483,'-9'10'4257,"9"-10"-1032,0 0-645,0 0-258,0 0-387,0 0-387,0 0-387,0 0-129,0 20-129,0-20-258,0 0-129,13 10-129,-13-10 0,19 22 0,-19-22-258,23 15 129,-23-15-129,23 24-129,-23-24 129,25 24 0,-25-24-129,24 15 0,-24-15 129,25 18-129,-25-18 0,24 16 129,-24-16-129,21 13 0,-21-13 0,19 17 0,-19-17 129,18 16-129,-18-16 0,17 17 0,-17-17 0,12 20 0,-12-20 0,0 0 0,17 17 0,-17-17-129,0 0 129,14 19 0,-14-19 0,0 0 129,0 0-129,0 0 0,0 0 0,14 16 0,-14-16 0,0 0 0,0 0 0,0 0 0,0 0 0,0 0 0,0 0 0,0 0 0,0 0 0,0 0 0,0 0 0,0 0 129,0 0-129,0 0 0,0 0 129,0 0-129,0 0 0,0 0 0,0 0 0,0 0 0,0 0 0,0 0 0,0 0 0,-13 16 0,13-16 0,-19 14-129,19-14 258,-22 20-129,22-20 0,-28 25 0,11-9 0,3-4 0,-1 3 0,1 3 0,-3-9 0,17-9 0,-22 25 0,22-25 0,-15 14 0,15-14 129,0 0-129,0 0 0,0 0 0,-17 15 129,17-15-129,0 0 0,0 0 0,0 0 0,0 0 129,0 0-129,0 0 0,-7 19-129,7-19 129,0 0 0,0 0 0,0 0 0,0 0-129,0 0 0,0 0-258,0 0-129,0 0-129,0 0-774,0 0-645,0 0-2451,0 0-645,0 0 0,0 0-129</inkml:trace>
  <inkml:trace contextRef="#ctx0" brushRef="#br0" timeOffset="31">26578 14808 1935,'0'0'3870,"0"0"-387,-10 6-1032,10-6-387,0 0-387,0 17-258,0-17-258,0 0-129,0 0-258,0 0-129,0 0-258,-11 26 0,11-26-129,-4 19 129,4-19-129,-6 26-129,6-26 0,-1 27 0,1-27-129,0 31 129,0-14-129,0 0 0,0-17 0,7 27 0,-7-27 0,8 23 0,-8-23 0,11 19 0,-11-19 0,0 0 129,21 14-129,-21-14 0,20 6 129,-20-6-129,23 0 0,-23 0 0,25-1 0,-25 1 129,24-16-129,-24 16 0,24-21 129,-24 21-129,20-25 129,-20 25-129,20-27 129,-10 9 0,-3 1-129,-2-2 0,-3 1 129,-2-1-129,0 0 0,-6 3 0,6 16 129,-15-24-129,15 24 0,-27-13 129,12 13 0,-2 0-129,-1 3 0,2 7 0,-3 0 129,1 6-129,0-2 0,3 3-129,-2 2 129,2-1 0,5-2-258,10-16-129,-9 44-1548,9-44-2451,-3 24-387,3-24-258,0 0-387</inkml:trace>
  <inkml:trace contextRef="#ctx0" brushRef="#br0" timeOffset="32">19025 15463 258,'10'9'2967,"-10"-9"-516,0 0 0,0 0-387,0 0-258,0 0-258,0 19-258,0-19-258,0 0 129,0 0-387,0 26 129,0-26-387,0 21 0,0-21 0,0 23-129,0-23-129,0 26 0,0-26 0,0 33-129,0-15 258,0 2-258,-4 5-129,4-3 129,0 6 0,-2 0-129,2-2 129,0 4-129,0 3 0,0-2 129,0 5-129,0-2 129,2-1-129,2 4 129,-3 7-129,2-1 129,-3-1 0,1 3 129,-1-5-129,0 4 0,0-1 129,0 2-258,0-8 129,0 7 0,-1-4 0,1 5-129,-3-1 129,2 1-129,-3-4 258,2 7-129,-1-4 0,2-3-129,-3 3 129,2-2-129,0-8 129,2 3-129,-3 1 0,3-1 0,-2-2 129,1 3-129,1 0 0,0 2 129,-1 3-258,-1 2 258,1-5-129,-3 2 0,1-4 0,2-2 0,-2 5 0,1-8 0,1-2 0,1 0 0,0 2 129,0-1-129,0-1 0,0 2 0,0 3 129,0-2-129,0 5 0,0-1 0,0-2 0,0 3 0,0-4 0,0 0 0,0-2 0,0 6 0,0-2 0,0 0 0,0-2 0,0 1 0,0 1 0,0 3 0,0-9 0,0 0 0,0-1 0,0 0 0,0-2 0,0-2 0,0-2 0,0-2 0,-1 3 0,1-2 0,0-2 0,-3 15 0,3-3 0,0-1-129,0 2 129,0 0 0,0 2 0,0-2 0,0-3-129,1-9 129,1-2 0,0 2 0,0-6 0,1 5 129,-1 3-258,0-3 129,2 3 0,-3-3-129,1 6 129,-1 1 0,0-1 0,1-2-129,1-1 129,-3 2 0,0 0 0,0-1 0,0-6 129,2 5-129,-2-3-129,2 0 258,-2 2-129,1-4-129,2 6 129,-3-3 0,1-1 0,1-1 0,-2 3 0,0 2 0,0-4-129,0 5 129,0 2 0,0-2 0,0 6-129,0-1 129,0-9 0,0 7 0,0-3 0,0-2 0,0-5 0,1 3 0,1-5 0,2 2 0,-4-19 0,2 29-129,-2-29 129,2 23-129,-2-23-129,0 0 129,0 0-387,0 0-516,0 0-1161,0 0-2193,0-15-258,0 15-129,0-18-258</inkml:trace>
  <inkml:trace contextRef="#ctx0" brushRef="#br0" timeOffset="33">18798 19379 903,'0'0'4128,"0"0"258,0 0 0,0 0-2064,10 19-258,-10-19-387,0 0-387,0 0-258,3 34-258,-3-34-129,7 36-258,-4-10 0,3 10 0,-1-3-258,4 1-129,0 7 0,0-3 129,3 3-129,-3-5 0,0-2 0,0-1 0,1-6 0,-2 3 0,1-9 0,1 1 0,-3-3 0,-7-19-129,20 22 258,-20-22-129,21 4 0,-21-4 0,24-7 129,-24 7-129,22-36 129,-11 16 0,2-10 0,-2 2-129,0 4 129,0-5-129,4 0 0,-2-1 0,2-1 0,-2 1-129,2-3 129,-1 2 129,-3-2-258,-1 8 129,0 7 0,-10 18 0,12-20 0,-12 20 0,0 0 0,0 0 0,0 0-129,0 0 0,13 12-129,-13-12-903,4 19-2709,-4-19-516,0 0-774,0 0 0</inkml:trace>
  <inkml:trace contextRef="#ctx0" brushRef="#br0" timeOffset="34">19026 20320 3354,'-12'19'3999,"12"-19"-1161,0 0-258,0 0-516,0 0-387,0 0-387,-20 0-129,20 0-258,0 0-258,0 0-258,0 0 0,0 0-129,-18 0 129,18 0-258,0 0 0,0 0 129,-14 17-129,14-17 129,-7 17-129,7-17 129,-7 22 0,7-22-129,-1 27 129,1-9-129,0-18 0,0 31 0,1-12-129,-1-19 387,14 28-387,-14-28 129,20 22-129,-20-22 129,25 19 0,-25-19-129,24 1 129,-8 4-129,-16-5 129,27 0-129,-27 0 0,27-6 0,-27 6 0,27-11 0,-27 11 0,22-23 0,-22 23 0,22-28 0,-22 28 0,13-26 0,-9 7 129,-4 19-129,3-19 0,-3 19 0,0-30 0,0 30 0,-8-30 0,-1 13 0,-2-2 129,-1 1-129,-2 6 129,14 12-129,-27-23 0,27 23 0,-26-8 129,26 8-129,-21 0 0,21 0 0,-15 0-129,15 0-129,-10 23-129,10-23-1419,-11 22-2580,11-22-387,-7 24-258,7-24-516</inkml:trace>
  <inkml:trace contextRef="#ctx0" brushRef="#br0" timeOffset="35">18750 20422 516,'-3'18'2193,"3"-18"-258,0 0-258,0 0 0,0 0-516,-14 4 0,14-4 258,0 0-258,0 0 0,0 0-129,0 0 0,-14-11-129,14 11 0,0 0 0,0 0-258,0 0 0,-13-11-129,13 11-129,0 0-129,-20-4 0,20 4 129,-14-11-258,14 11 0,-20-8 0,20 8 0,-23-8-129,23 8 129,-25-3 0,25 3 0,-28-3-129,28 3 258,-28 0-258,14-4 129,-3 1 0,-1 3 0,-1 0 0,-2 0 0,0-3 0,2 3 0,-5-5-129,2 0 0,-3-6 129,2-3 0,-3 7 0,1-1 129,-1-5-129,1 1 0,-1 0 129,0 4 0,0 1-129,-1-9 129,-1 2-129,2 1 0,-2-4 0,2-2-129,-3-2 129,2 4 0,-2 3-129,0 3 129,0-3-129,1 2 129,-3 0-129,-2 5 129,2-3-129,-4-1 129,1-5-129,-3 2 129,3-5-129,-4 5 0,2-5 129,0 3-129,2-1 129,1-9-129,2 4 0,-2 0 0,4 2 129,1-8-258,-3-1 129,2 2 0,-6-4 129,2 10-129,-3-14 0,1 1 0,0-2 0,1 4 0,0-11 129,2 4-129,4 2 0,2-4 0,-2 4 0,0 0-129,-2 1 129,-4-2 0,1 12 0,1-7 0,-3-1-129,2 0 129,2 1-129,2 1 129,4-4-129,1 1 258,6 0-258,-1 7 129,5-2 0,0 0 0,0-9 0,0 0 0,2-2 0,-2 1 0,1-2 0,4-5 0,-1 2 129,3-4-258,0 11 129,3 1 0,-3 5 0,1-6 0,1 5 0,-2 0 0,0-2 0,-2-1 0,5-3 0,-1 1 129,1-2-129,1 5 0,1-2-129,1 1 129,1 6 0,0-1 0,0-1-129,0 2 129,0 0-129,0-4 258,1 0-258,5-5 129,1-5-129,1 3 129,-1 6 0,2 0 0,-1 0-129,-1 6 0,0 2 129,-2 1 0,2-1 0,2 0 0,-1-9 0,0-3 0,5 1 129,-1-6-129,1 4 0,-2-3 0,-3 4 0,2 3 0,-3 8 129,0-1-258,1 0 129,-2 3 129,4-7-129,2 0 0,2-3 0,1 0 0,1-1 0,0 0 0,1 0 0,0 4 0,-2 5 0,-1 3 0,0 3 129,-3 0-129,0 1 0,3 0 0,0-8 0,3 0 0,-1 1 0,4-4 129,-2 2-129,0 4 129,0-3-129,0 3 129,0 4-129,0-1 129,-1-3 0,0 4-129,2-13 129,1 7-129,-1-10 129,2 1-129,3-3 129,-1 3-129,-1 2 0,2-3 0,-2 11 129,2-3-129,0 1 0,-1 6 0,-1 1 0,4-4 0,-1 5 129,1 2-129,2-4 0,-2 3 0,1 3 0,0-2 0,-2 5 129,1 6-129,-1-7 129,1-1-129,0 2 0,2-2 129,1-3-129,1 3 0,-1-1 0,4-3 0,-2 5 0,-1-1 0,-3 2 129,1 3-129,-6 2 0,0 1 129,-1-2-129,-2 1 129,1 0-129,-3 1 0,3-1 0,-1-3 0,1 0 0,0 1 0,-1 3 0,1 1 0,-3 0 0,3 1 0,-2 0 0,1 0 0,-3 1 0,1 2-129,1-5 129,-1-3 0,1 0-129,0 0 129,-4 8 0,4-4-129,-3 2 129,-1-1 0,1 5 0,-15 1 0,24-5 0,-24 5 0,21-1 0,-21 1 0,19-8 0,-19 8 0,20-4 0,-20 4 0,19-5 129,-19 5-258,21-7 129,-21 7 0,17-1 0,-17 1 0,18-7 0,-18 7 0,17-4 0,-17 4 0,16-3 0,-16 3 0,16-6 0,-16 6 0,0 0 0,20 0 0,-20 0 0,0 0 0,18 0 0,-18 0 0,0 0 0,0 0 0,16 3 129,-16-3-129,0 0 0,0 0 0,0 0 0,0 0 0,0 0 0,0 0 0,0 0-129,0 0 129,0 0-258,0 0 0,12 17-516,-12-17-2322,-8 0-1548,8 0-387,-24 6-258,6-6-516</inkml:trace>
  <inkml:trace contextRef="#ctx0" brushRef="#br0" timeOffset="36">18039 15034 1032,'0'0'3612,"-14"0"-129,14 0-516,0 0-516,0 0-387,0 0-516,0 0 0,-6-22-387,6 22-129,0 0 0,0 0-258,0 0-129,0 0 0,9 3-258,-9-3 129,12 22-258,-12-22 0,23 22 0,-9-10 0,1-5-129,1 5 0,1 0-129,4-2 129,-3 1 0,2 1-129,-1 1 129,-2-2-129,2 1 0,1 0 129,-2-5 0,3 1-129,-5-1 0,4 5 129,-2-2-129,-1-2 0,-1-1 129,1 1-129,-2 2 0,-1-6 0,1 0 0,1 0 0,-2-4 0,-14 0 0,25 2 0,-25-2 0,16 0 0,-16 0 0,0 0 0,0 0 0,0 0 0,0 0 0,0 0 0,0 0 0,0 0 0,0 0-129,0 0 129,0 0 0,0 0-129,0 0 129,0 0 0,0 0-129,0 0 129,0 0-129,0 0-129,0 0-258,0 0-1548,0 0-2451,0 0-129,0 0-387,-1 17-387</inkml:trace>
  <inkml:trace contextRef="#ctx0" brushRef="#br0" timeOffset="37">18495 15352 1548,'0'0'2451,"0"0"-516,13-20-129,-13 20-258,0 0 0,0 0-258,0 0 129,14-6-258,-14 6 129,0 0-258,8-20-258,-8 20 129,0 0-258,0 0-129,0 0-129,17-5-129,-17 5 0,0 0-129,0 0 0,0 0 129,0 0 0,0 0 129,0 0-129,0 0 0,0 0 129,0 0-129,0 0 129,-7 19-129,7-19 0,-14 19 0,14-19 129,-18 23-258,18-23 0,-24 35 0,10-16 0,-1 4-129,-3 1 129,0 3 0,-2 3-129,1 0 129,-6-4-129,8 6 129,-1-6 0,1 5 0,2-1-129,0-1 129,-1-3-129,5 1 129,1 1-129,1-4 129,0-3-129,9-21 129,-12 24-129,12-24 0,-6 17 0,6-17 129,0 0-129,0 0-129,0 0 129,0 0 0,0 16-129,0-16-387,0 0-1290,0 0-2580,0 0-129,0 0-516,0 0-387</inkml:trace>
  <inkml:trace contextRef="#ctx0" brushRef="#br0" timeOffset="38">13110 18132 3354,'9'-26'4128,"-9"26"-1161,2-22-516,-2 22-516,0 0 0,0 0-516,0 0 0,0 0-387,0 0-129,0 0 0,-7 8-258,7-8-258,-12 26-129,2-2 0,-4 1-258,0 7 129,-4 3-129,-3 5 0,2-2 0,0 5 129,-2-4-129,-2-3 0,3 1-129,0-4 129,2-7 0,3-4-129,2-4 129,2 0-129,11-18 129,-14 23 0,14-23-129,0 0 129,-4 15-387,4-15-129,0 0-774,0 0-1290,0 0-1935,0 0-387,0 0-258</inkml:trace>
  <inkml:trace contextRef="#ctx0" brushRef="#br0" timeOffset="39">12667 17987 1935,'0'0'4386,"0"0"387,0 0-387,0 0-2322,7 33-645,1-17-387,13 27 0,-6-12-387,13 13 0,1-1-258,6 9 0,-2-8-258,3-1 129,-1-6-129,3 0 129,-5-7-258,2 4 129,-7-12-129,-2-4 129,-4 1-129,2 0 0,-6-5 0,-1 1 0,-2-5-258,-15-10-258,25 17-903,-25-17-2967,0 0-258,0 0-516,15 0 0</inkml:trace>
  <inkml:trace contextRef="#ctx0" brushRef="#br0" timeOffset="40">13331 18151 4257,'0'0'4902,"10"-8"-258,-10 8-516,0 0-2580,28 0-258,-28 0-387,33 4-258,-13-4-129,8 1-258,-3-1 0,2 0 0,0 0-129,1 0 0,-5 0 0,2 0-129,-1 0-129,-10 0-129,8 4-387,-22-4-1290,14 0-2322,-14 0-516,0 0-258,0 0-258</inkml:trace>
  <inkml:trace contextRef="#ctx0" brushRef="#br0" timeOffset="41">13351 18349 1419,'-14'16'4644,"14"-16"258,0 0-258,1 22-2064,-1-22-645,27-2-645,-13-10-258,15 12-258,-3-8-258,5 8-258,-2-10-129,3 6 0,-5 2 0,-2 2-129,-2 0 0,-3 0 0,-4 2-129,-16-2-129,28 17-1161,-28-17-3096,0 0-129,14 0-387,-14 0-258</inkml:trace>
  <inkml:trace contextRef="#ctx0" brushRef="#br0" timeOffset="42">14515 17957 2709,'0'0'4773,"0"0"-387,0 0-774,0 0-1290,-20 1-516,20 25-516,-15-13-258,12 18-387,-13-1-258,3 11 0,-4 0-129,2 3-129,-3 5 0,-1 1 0,-2-2-129,1-6 0,-1-2 0,6-6 0,-2-5 0,4-5 0,13-24-129,-16 18-258,16-18-645,0 0-2193,0 0-1419,2-22-129,6 6-387</inkml:trace>
  <inkml:trace contextRef="#ctx0" brushRef="#br0" timeOffset="43">14196 17918 4257,'0'0'4902,"0"0"0,0 0-516,0 0-2580,14 20-387,-14-20-387,39 39-258,-18-19-258,11 11-129,-4 0 129,4 8-258,1-2-129,-2 2 0,-1-3 0,-2-2 0,-1 3-129,-5-8 129,-1 5-258,0-5 258,-7-8-258,1-1 129,-4-3-129,-11-17-129,20 32-387,-20-32-1161,0 0-2838,0 0-129,15 0-387,-15 0-387</inkml:trace>
  <inkml:trace contextRef="#ctx0" brushRef="#br0" timeOffset="44">14914 17894 3612,'1'19'4902,"-1"-19"-129,0 30-387,0-30-2322,0 44-516,-1-17-387,1 17-387,1-7-387,5 9-129,-5 3-129,2 0 0,-3-7 0,0-1 0,0-4-129,0-5-129,0-6 0,0-11-129,0 4-387,0-19-1161,0 0-2580,0 0-387,-4-13-129,-2-7-258</inkml:trace>
  <inkml:trace contextRef="#ctx0" brushRef="#br0" timeOffset="45">14746 18115 4902,'0'0'5160,"0"0"-387,0 0-129,0 0-2838,0 0-645,21-1-258,-21 1-258,37-18 0,-16 6-258,8 1-258,2 4 129,-1 4-129,-2 0 0,1 3-129,2 0 129,-3 0-129,-2 5 129,-3 2-129,-4-2 0,-1-3 0,0 4-129,-18-6-258,27 11-1161,-27-11-2838,0 0-516,7-19-129,-7 19-516</inkml:trace>
  <inkml:trace contextRef="#ctx0" brushRef="#br0" timeOffset="46">15412 17958 1935,'-17'0'4773,"17"0"-387,-15-8 129,15 8-1935,-8-18-516,8 18-645,0-19-258,0 19-258,0-24-387,0 24 129,15-26-258,-15 26-129,14-21 0,-14 21-129,21-23-129,-21 23 129,23-17 0,-7 10 0,-16 7-258,29-16 258,-13 10-258,3 0 258,-3 6 0,1 0-129,-2 2 129,2 8-129,-2 2 129,-1 6-129,0-1 129,-3 4-129,-1-3 0,-2 4 129,-2 3-258,-3 1 129,-3 0 0,0 5 0,-3-6 0,-4 7 0,-3 5 0,-4-5 0,-1 1 0,-3-2 0,-3 1-129,0-6 129,-4 5 0,1-6-129,2-3 129,4-3 0,-3 0 0,7-3 0,14-16-129,-21 28 129,21-28 0,0 0 0,-11 15 0,11-15 0,0 0 0,0 0 129,0 0-129,0 0 0,0 0 0,13 11 129,-13-11-129,24 0 129,-8 0 0,2-4-129,3 3 129,6 1-129,-1-2 129,0-2-129,2 3 0,-3 1 129,-2 0-129,-3 0 129,-2 0 0,-1 0-129,-17 0 0,24 3 129,-24-3 0,0 0 0,15 2-129,-15-2 129,0 0-258,0 0 129,0 0 0,0 0-258,0 0-129,0 0-774,18 9-3612,-18-9 0,0 0-645,0 0-258</inkml:trace>
  <inkml:trace contextRef="#ctx0" brushRef="#br0" timeOffset="47">19811 17280 1806,'0'0'3870,"0"0"516,0 0-1290,0 0-516,0 0-516,0 0-516,2-10-387,-2 10-129,0 0-258,0 0-258,0 0-129,0 0-129,-11-17 0,11 17 0,-18-4-258,18 4 129,-25-3 0,11 1-129,-4 0 129,-1 2-129,-3 0 0,3 0 258,0 4-258,1 3 129,-2 0-129,5 0 0,1 1 129,14-8-129,-18 18 0,18-18 0,-15 14 0,15-14 0,-4 17 0,4-17 0,0 21 129,0-21-129,0 25 0,0-8 129,0 5-129,1 1 0,0 3 0,-1 2 0,2 3 0,3 1 0,-5 2 0,2 0 0,-1-1 129,-1 5-129,0-2 0,3-2 0,-2 5 129,-1-1-129,0 0 129,3 2-129,-3-3-129,0 0 258,0 3-258,0-1 129,0-6 0,0 0 0,3-4 0,-2-5 0,2 4 0,3-11 0,-6-17 129,8 28-129,-8-28-129,7 23 129,-7-23 0,0 0 0,4 17 0,-4-17 0,0 0 0,0 0 0,0 0 0,0 0 129,0 0-129,0 0 0,15 7 0,-15-7 0,19-2 129,-4 2 0,0-1-129,5-3 129,2 2-129,3 2 129,-1-7 0,-1 6 0,4 1-129,-7 0 129,0 0-129,-3 0 129,-17 0-129,20 0 0,-20 0 0,0 0 0,0 0 0,0 0-258,0 0-258,0-18-2451,0 18-1677,0 0-258,0 0-258,-18-7-516</inkml:trace>
  <inkml:trace contextRef="#ctx0" brushRef="#br0" timeOffset="48">20516 17517 1,'0'0'3482,"0"0"388,0 0-903,0 0-258,0 0-516,0 0-387,0 0-258,0 0-387,0 0-129,0 0-387,0 0 129,0 0-387,0 0-129,0 0 129,0 0-129,0 0-129,0 0 0,0 0 0,0 0 0,0 0-129,-11 13 129,11-13-129,-13 36 0,3-9 0,-5 4 0,0 3-129,0 3 258,-4 2-129,3-4 0,-1-1 0,-1-2 0,7-10 0,1-4 129,3-2-129,7-16 0,-10 26 0,10-26 129,-5 17-129,5-17 0,-8 19 0,8-19 0,-7 24 0,7-24 258,-16 18-258,16-18 0,0 0-258,-11 18 129,11-18-129,0 0-387,0 0-774,0-11-3096,0-7 0,0 18-645,3-38 129</inkml:trace>
  <inkml:trace contextRef="#ctx0" brushRef="#br0" timeOffset="49">20210 17613 3612,'0'0'4773,"0"0"-258,0 0-258,0 0-2451,0 0-387,0 0-258,35 11-258,-21-6-129,15 12-387,-4-5 0,10 13-129,-6-4 129,4 2-258,-2 0 129,-2 6-258,3-6 129,-3 3-129,-4-5 129,2-2-129,-7 0 0,-2-5 0,-2-5-129,-16-9-129,22 11-516,-22-11-903,0 0-2838,14-23-129,-14 23-387,0-29-258</inkml:trace>
  <inkml:trace contextRef="#ctx0" brushRef="#br0" timeOffset="50">21370 17451 2709,'0'0'3999,"0"0"-645,1-17-516,-1 17-516,0 0-645,0 0-129,0 0-387,0 0-258,-12 5-129,12-5-129,-20 13-129,20-13-129,-28 15 0,14-4 0,-5-5-129,1 5-129,-3 4 0,-1-1 0,-1 2 0,4 1-129,-3-1 0,4 3 0,2-2 0,0-1 0,16-16 0,-21 24-129,21-24 258,0 0-129,0 20 258,0-20-258,14 6 129,4 1 0,0-4 0,0 2 0,7 3-129,-3 2 0,2 0 0,-3 0 0,1 1 0,-3 3-129,0-3 258,-6 5-258,3-5 129,-16-11 0,19 22 0,-19-22 0,0 0 0,18 17 0,-18-17 0,0 0-129,0 0-129,0 0-516,18 8-1032,-18-8-2709,0 0-258,0 0-387,10-10-258</inkml:trace>
  <inkml:trace contextRef="#ctx0" brushRef="#br0" timeOffset="51">21724 17361 129,'4'-16'3999,"-4"16"387,0 0-903,0 0-774,0 0-516,0 0-387,-8-10-387,8 10-387,0 0-129,0 0-258,0 0-129,0 0-129,0 17 0,0 1-129,2 6 129,0 2-258,2 7 0,1 8 0,-3-2-129,3 7 0,-4 2 129,2 1-258,0-1 258,-2-3-258,-1-4 258,1-4-129,-1-8 0,0-6 0,0-23 0,3 25 129,-3-25-258,0 0 129,0 0-387,0 0-1032,24 0-3225,-24 0 0,0 0-516,8-14-387</inkml:trace>
  <inkml:trace contextRef="#ctx0" brushRef="#br0" timeOffset="52">22162 17439 3354,'0'0'4773,"0"0"-129,-19-12-387,19 12-2322,0 0-516,0 0-387,-22 0-129,22 0-387,0 0-129,-16 11 0,16-11-129,-11 26 0,4-7 0,5 0 0,-5 7 0,4 6-129,-1-5 0,4 8-129,0-4 129,0 4-129,0-3 129,7 2-129,2-7 129,2 1-129,3-7 129,3-1-129,1-7 129,2-3 0,0-3-129,7-7 0,1-5 0,-1-7 0,1-6 0,0-4 0,-1-1 0,2-5 0,-4-2 0,-6 1 0,-2-2 129,-5-1-129,-3 7 0,-5-2 129,-4-4-129,-1 7 0,-13-2 0,-3 3 0,-7 0 0,-3 3 0,-5 1 129,1 6-129,-4 6 0,2 3 0,2 4 0,3 1 0,6 12-129,3 4 0,6 4-258,13-21-903,-10 44-3225,2-27-258,8 8-387,0-25-645</inkml:trace>
  <inkml:trace contextRef="#ctx0" brushRef="#br0" timeOffset="53">22584 17044 903,'0'0'2967,"0"0"-129,0 0-258,0 0-129,0 0-258,0 0-258,0 0-258,0 0-129,0 0-516,0 0-129,0 0-258,0 0-129,7 0-129,-7 0 0,16-2-129,-16 2 0,31-4 0,-14-1-129,1 5 129,4 0-129,4 0 0,1 0 129,2 0-129,-2 2 0,-1-2-129,-5 3 129,4 0-129,-7-3 129,-18 0-129,24 0 0,-24 0 129,0 0-129,13 0 129,-13 0-129,0 0 0,0 0 0,0 0 129,0 0-129,0 0 0,0 0 0,0 0 0,-9 19 0,9-19 0,-13 20 0,13-20 0,-10 32 0,8-11 0,0 5 0,2 5 0,0 4 0,0 3 0,0 6 0,4-1 0,2 2 0,1 1 0,-1-2 0,1-1 0,-2 2 0,-1 2-129,-2-6 129,0-1 0,0-4 0,-2 0-129,0-6 129,0-3-129,0-7 129,0-2 0,0-18 0,0 21 0,0-21 0,-6 19 0,6-19 129,0 0-129,0 0 0,-9 17 0,9-17 0,0 0 0,0 0 0,0 0-129,0 0 129,0 0 0,-16 2 0,16-2 0,0 0 0,0 0 0,0 0 0,0 0 0,0 0 0,0 0 0,0 0 0,0 0 0,0 17-129,0-17 129,0 0 129,0 0-258,0 0 129,0 0 0,0 0 0,0 0 0,0 0 0,6 18 0,-6-18 0,0 0 0,0 0 0,0 0 129,0 0-129,0 0 0,0 0 0,0 0 0,-10 10 129,10-10-129,0 0 129,0 0-129,-15 4 0,15-4 0,-20 0 0,20 0 0,-26-4 0,9 3 0,3 1 0,-4 0 0,0 0 0,-3 0 0,6 1 0,-3 8 129,3-3-129,15-6 0,-23 8 0,23-8 0,0 0-258,0 0-129,0 15-1677,0-15-2580,10-1-387,-10 1-129,18-12-645</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53.646"/>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6FCC9220-7D8A-4B70-AF0C-B7DD6E91A4A8}" emma:medium="tactile" emma:mode="ink">
          <msink:context xmlns:msink="http://schemas.microsoft.com/ink/2010/main" type="writingRegion" rotatedBoundingBox="14322,5601 18386,5048 18497,5858 14432,6410"/>
        </emma:interpretation>
      </emma:emma>
    </inkml:annotationXML>
    <inkml:traceGroup>
      <inkml:annotationXML>
        <emma:emma xmlns:emma="http://www.w3.org/2003/04/emma" version="1.0">
          <emma:interpretation id="{512351DE-10D2-422D-B330-5974C52EB9F0}" emma:medium="tactile" emma:mode="ink">
            <msink:context xmlns:msink="http://schemas.microsoft.com/ink/2010/main" type="paragraph" rotatedBoundingBox="14322,5601 18386,5048 18497,5858 14432,6410" alignmentLevel="1"/>
          </emma:interpretation>
        </emma:emma>
      </inkml:annotationXML>
      <inkml:traceGroup>
        <inkml:annotationXML>
          <emma:emma xmlns:emma="http://www.w3.org/2003/04/emma" version="1.0">
            <emma:interpretation id="{C5C00C0D-AE77-4954-8B47-E4FD3B45B74B}" emma:medium="tactile" emma:mode="ink">
              <msink:context xmlns:msink="http://schemas.microsoft.com/ink/2010/main" type="line" rotatedBoundingBox="14322,5601 18386,5048 18497,5858 14432,6410"/>
            </emma:interpretation>
          </emma:emma>
        </inkml:annotationXML>
        <inkml:traceGroup>
          <inkml:annotationXML>
            <emma:emma xmlns:emma="http://www.w3.org/2003/04/emma" version="1.0">
              <emma:interpretation id="{F90CD96C-E426-448C-B8AC-3C063FDB3239}" emma:medium="tactile" emma:mode="ink">
                <msink:context xmlns:msink="http://schemas.microsoft.com/ink/2010/main" type="inkWord" rotatedBoundingBox="14322,5601 18386,5048 18497,5858 14432,6410"/>
              </emma:interpretation>
              <emma:one-of disjunction-type="recognition" id="oneOf0">
                <emma:interpretation id="interp0" emma:lang="en-US" emma:confidence="0">
                  <emma:literal>substitute</emma:literal>
                </emma:interpretation>
                <emma:interpretation id="interp1" emma:lang="en-US" emma:confidence="0">
                  <emma:literal>sub situate</emma:literal>
                </emma:interpretation>
                <emma:interpretation id="interp2" emma:lang="en-US" emma:confidence="0">
                  <emma:literal>sub stibnite</emma:literal>
                </emma:interpretation>
                <emma:interpretation id="interp3" emma:lang="en-US" emma:confidence="0">
                  <emma:literal>Substitute</emma:literal>
                </emma:interpretation>
                <emma:interpretation id="interp4" emma:lang="en-US" emma:confidence="0">
                  <emma:literal>sub Situate</emma:literal>
                </emma:interpretation>
              </emma:one-of>
            </emma:emma>
          </inkml:annotationXML>
          <inkml:trace contextRef="#ctx0" brushRef="#br0">13543-1055 2322,'0'0'4644,"-4"-17"-258,4 17-1290,-26-12-1032,26 12-774,-21-5-387,21 5-387,-27 0-258,27 0 0,-32 2 0,18 7-129,-4-1 0,1 4 0,1-1 0,16-11 0,-21 29-129,21-29 129,-7 24 0,7-9 0,12 0-129,9 2 129,3 5-129,7-2 129,-4 4-129,1 3 129,-4-3 0,-3 1 0,-9 2 258,-6-2-387,-6-6 258,-13 0-387,-6-1 387,-3-4-387,-5 0 258,-2-3-258,0-6 129,6-2-129,7-3 0,16 0-258,0 0-258,-11-29-387,27 20-1677,0-9-1677,13-4-387,1-4-129</inkml:trace>
          <inkml:trace contextRef="#ctx0" brushRef="#br0" timeOffset="444.0254">13801-1004 1,'0'21'4385,"-11"2"259,0 1-129,-9-1-2322,20 14-129,-10-12-903,10 11-258,0-12-129,5 5-129,6-15 0,7 0-387,0-8-129,4-4 0,2-2 0,0-10-129,2-4-129,-2-9 258,-3-8-129,5 1 0,-5-4 0,0-3-129,-6 0 258,1 7-258,-7-4 258,0 14-258,-5 6 129,-4 14 0,0 0 129,0 0-129,-10 11 0,9 10 0,-1 12 0,2 0 129,0 6-129,3-3 129,6 1 129,0-7-258,5-5 0,-8-6-387,9-5-774,-15-14-1290,17-3-1935,-9-14-516,3-7-516</inkml:trace>
          <inkml:trace contextRef="#ctx0" brushRef="#br0" timeOffset="1000.0572">14130-1272 3999,'11'-48'4902,"-11"48"-258,18-13-1419,0 28-1032,-14 1-774,12 22-645,-8-2-387,3 13 129,-1 1-258,2 6-129,-2 2-129,-1-6 129,-4-2-129,1-4 129,-5-8 0,3-3 0,-1-13-258,-2-4 258,-1-18-258,0 0 129,0 0-129,9-24 129,-5-7-258,2 3 129,1-6 129,-2-3-129,3-1 129,8 9-129,1 0 129,-2 10-129,6 5 129,0 9 0,1 5 0,2 6 0,-3 13 0,2 1 0,-5 9-258,-4 4 516,-3 3-258,-6 1 129,-5-4 129,0 1-258,-16-4 129,-2-4 0,-6-9 0,-1-6-129,-1-1 258,2-6-129,3-4-258,0-2 258,2-11-258,19 13 258,-24-19-387,24 19 258,-5-20-387,5 20-516,11-11-774,-11 11-2838,30-13-129,-4 5-516,11 2 258</inkml:trace>
          <inkml:trace contextRef="#ctx0" brushRef="#br0" timeOffset="1392.0796">14996-1067 3612,'-34'-2'4644,"14"2"-387,1 11-2193,-11-9-387,16 12-516,-5-6-387,10 9 0,9-17-258,-11 34-258,11-20-129,5 3 0,8 5 0,4 0 0,1 4-129,0-6 129,1 4-129,-1-6 129,-4 5-129,-3-4 0,-11-19 258,11 27-258,-11-27 129,-4 14-129,4-14 258,-28 8-387,6-5 387,-4-2-258,1-1-129,-3 0-258,6 0-516,-6-4-1419,13-6-2193,15 10-129,-6-26-387</inkml:trace>
          <inkml:trace contextRef="#ctx0" brushRef="#br0" timeOffset="2016.1153">15083-964 258,'-35'-35'4128,"29"19"645,6 16-774,20-19-1290,-8 3-903,22 10-516,-5-5-516,13 5-129,-2-5-258,8 4-129,-8 0 0,-1 1-129,-3 1 0,2 4 0,-9-4 129,-2 5 0,-6 0-129,-3 0 0,-18 0 0,19 17 0,-19-17 0,4 22 0,-4-7 0,0 4 0,-4 1 0,-1 3 0,-2-1 0,2 0 0,0-5-129,2 0 0,2-2 0,1-15-258,0 0-387,0 0-1419,16 0-2580,-16 0-258,24-24-387,-10 1 0</inkml:trace>
          <inkml:trace contextRef="#ctx0" brushRef="#br0" timeOffset="1692.0967">15172-1538 4257,'0'0'5160,"-18"0"-258,8 27-387,-1 0-3354,11 25 0,-7-3-258,7 14-258,1 0-387,8 7 129,0-9-258,7 1 0,-4-10-129,2-3 0,-1-5-258,-2-10 0,1-3-645,-12-31-645,7 27-1032,-7-27-1161,-7-2-774,-9-17-903,-8 2 1033</inkml:trace>
          <inkml:trace contextRef="#ctx0" brushRef="#br0" timeOffset="2188.1251">15576-1434 5031,'-31'-14'5031,"15"14"-387,16 0-258,-21 2-3483,21-2-387,2 25-1161,-2-25-3225,17 26-774,1-14-258,3-4 129</inkml:trace>
          <inkml:trace contextRef="#ctx0" brushRef="#br0" timeOffset="3008.172">15903-1669 5547,'-18'-11'5160,"18"11"-387,-12 21-387,3 1-3354,11 19-258,-1 6-129,12 14-258,-4 1-258,4 8 129,0-2-258,-2-1 129,-4-2-258,-3-7 129,-4-7-387,0-15 0,-2-2-516,-13-17-129,10 2-258,-15-19-258,20 0 0,-32-9-129,32 9 258,-33-36 258,21 13 387,-2-1 645,9-2 516,5 2 516,0-5 129,8 11 258,3-6 0,17 11 0,-7-10-258,18 8 0,-12-2-258,13 9-258,-9-1-129,6 2 0,-2 0-129,1 5 0,-8 2 0,-1 0-129,-8 0 0,-1 2 129,-18-2-129,17 18 0,-17-4 0,-4 6 0,-9-3 129,4 5-129,-5-1 129,3-1-129,4 1 129,7-1-129,0-1 129,13-3 0,10-7 0,5-1-129,2-3 0,8-5 0,4 0-129,-2-6 0,-4-9 129,-4 0-129,-7-4 0,-2-3 0,-12-2 129,-8-1-258,-3-5 258,-6 1-129,-11 2 0,3 7-129,-1 1 129,-3 5 0,3 8 0,15 6 0,-23 3 0,16 13 0,3 6 0,3 3 0,1 4 0,1 2 0,8-1 0,0-2 0,5-2-129,-1-1-129,5-6-516,-18-19-1161,24 11-2838,-24-11-387,26-2 0,-16-12-516</inkml:trace>
          <inkml:trace contextRef="#ctx0" brushRef="#br0" timeOffset="3473.1986">16565-1350 5289,'20'-23'5547,"2"10"-387,14 4-387,-9-12-2967,23 19-516,-11-11-516,8 10-516,1 3-516,-12-6-903,8 6-3612,-17 0-129,-1 3-516,-9 5-258</inkml:trace>
          <inkml:trace contextRef="#ctx0" brushRef="#br0" timeOffset="3276.1874">16638-1759 6321,'2'-15'5418,"-2"15"-516,0 0-258,10 31-3354,-10-11-387,7 22-387,-3 0 129,6 15-387,-3-5-129,3 11 0,-5-1-129,4-1 0,-5 0-129,-3-16-129,5 0-645,-8-17-2064,2-1-1806,-6-13-258,6-14-516,0 0 129</inkml:trace>
          <inkml:trace contextRef="#ctx0" brushRef="#br0" timeOffset="3908.2235">16980-1235 7353,'25'19'5031,"-8"-19"-129,5 2-1677,2-7-1677,17 2-516,-9-10-516,2 4-129,-4-4-258,-1-4 129,-4 3 0,-4 0-258,-11-2 0,-10-2 0,0-1 0,-10 1-258,-10 0 129,-5 0 0,-4 9 0,-6 1 0,-2 8 0,-1 0 0,2 16 129,5 10 0,6 2 129,3 5 0,8 4 258,8 2 129,6-5-129,10 5 0,4-6 129,11-2 0,3-10-129,8-1 0,3-9-258,-1-1 129,-1-7-258,1-3-129,5 0-516,-14-17-2838,12 9-1419,-12-11-645,7 3-129,-5-6-516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50:47.754"/>
    </inkml:context>
    <inkml:brush xml:id="br0">
      <inkml:brushProperty name="width" value="0.05292" units="cm"/>
      <inkml:brushProperty name="height" value="0.05292" units="cm"/>
      <inkml:brushProperty name="color" value="#002060"/>
    </inkml:brush>
  </inkml:definitions>
  <inkml:trace contextRef="#ctx0" brushRef="#br0">12718 9605 1548,'0'0'3354,"0"0"-258,0 0-645,0 0-129,0 0-516,0 0-387,0 0-129,0 0-387,0 0 0,0 0-258,-11 14-258,4 3 0,-1 3-258,-3 6 129,-1-2 0,-2 5-129,-4-1-129,0 5 129,-1-3-258,0-2 258,0-3-129,0-2 0,3 0 0,1-6 0,2-1 0,2-4 0,11-12 0,-18 16 129,18-16-258,-11 12 258,11-12-129,0 0-129,0 0 129,0 0 0,-14 10 0,14-10-129,0 0-129,0 0-258,0 0-774,0 0-2580,0 0-387,0 0-516,0-7 258</inkml:trace>
  <inkml:trace contextRef="#ctx0" brushRef="#br0" timeOffset="1">12416 9631 129,'0'0'2193,"0"0"-258,0 0-516,0 0 129,0 0-387,0 0 258,0 0-258,7 0 0,-7 0 0,0 0 0,2-15 0,-2 15-129,0 0-387,0 0 129,0 0-129,15 0 0,-15 0-129,11 14 0,-11-14 0,22 28 0,-7-12 129,6 7-258,-1-1 0,7 4 0,-4-1-129,5 3 0,-3-2 0,0 2-129,-4-4 0,1 2-129,-2-4 129,-1-2-129,-1-3 0,-1-2 0,-1-2 258,-1-2-258,1-5 0,-1 2 0,-4-5 0,-11-3 0,19 5 0,-19-5-258,11 0-129,-11 0-387,0 0-2064,0 0-1677,0 0-129,10-11-645,-10 11 258</inkml:trace>
  <inkml:trace contextRef="#ctx0" brushRef="#br0" timeOffset="2">13000 9710 129,'0'0'4128,"0"0"258,0 0-774,0 0-1032,0 0-258,13 7-774,-13-7-516,20 0-129,-20 0-258,26 0 0,-9 0-258,3 0 0,0-1-129,1 0-129,-1-3 0,-2 3 0,1-3-129,-3 1 129,-2 2-258,-14 1 0,20 0-387,-20 0-516,15 0-1419,-15 0-2064,0 0 0,0 12-645,0-12 387</inkml:trace>
  <inkml:trace contextRef="#ctx0" brushRef="#br0" timeOffset="3">13044 9869 3225,'1'11'3225,"-1"-11"-516,0 0-516,0 0-258,0 0-387,0 0 129,0 0-387,0 0-129,0 0-129,0 0-258,14 4 0,0-1 0,-14-3-258,26 0 0,-10 0-258,4 1 0,-3-1 0,3 0-129,-2 0 0,2 0-129,-4 0 258,0 0-258,-3-4 0,-13 4 0,22 0-516,-22 0-129,15 8-1419,-15-8-2322,0 0-387,0 0-129,0 0-258</inkml:trace>
  <inkml:trace contextRef="#ctx0" brushRef="#br0" timeOffset="4">13583 9554 1,'0'0'3611,"0"0"1,0 0-774,-1-11-516,1 11-387,0 0-258,0 0-258,0 0-258,0 0-258,0 0-258,0 0-129,0 0 0,0 0-129,0 0 129,-5 9-258,5-9 0,-3 18 0,1-3 0,2 3 0,-1 2-129,-1 7 129,1 3-129,0 6 0,-3 0 0,3 1-129,-1 0 129,1-2-129,0-2 0,0-2 129,1-6-129,0-4 258,0-2-258,0-3 0,0 2 0,0-7 0,0-11 129,2 13-129,-2-13 0,0 0 0,0 0 129,0 0-129,0 0-129,10-7-645,-10 7-2838,0 0-1032,13-16-129,-13 16-516</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1:20.884"/>
    </inkml:context>
    <inkml:brush xml:id="br0">
      <inkml:brushProperty name="width" value="0.05292" units="cm"/>
      <inkml:brushProperty name="height" value="0.05292" units="cm"/>
      <inkml:brushProperty name="color" value="#FF0000"/>
    </inkml:brush>
  </inkml:definitions>
  <inkml:trace contextRef="#ctx0" brushRef="#br0">13152 14786 2451,'0'0'3870,"0"0"-774,3-8-516,-3 8-516,0 0-387,0 0-387,0 0-387,0 0 0,-7-7-387,7 7-129,0 0-129,0 0 0,-14-3-258,14 3 129,0 0-129,-16-2 0,16 2 129,-18 0-129,18 0 0,-19 0 0,19 0 0,-15 2 0,15-2 0,-15 5 0,15-5 0,-10 4 0,10-4 0,0 0 0,0 0 0,0 0 0,-10 12 0,10-12 0,0 0 0,0 16 129,0-16-129,0 19 129,1-9 0,0 4-129,0 5 0,-1-2 0,0 6 129,0 0-129,0 4 0,-1-2 0,-1 1-129,-1-1 258,1 1-258,1-2 129,-1-3 0,0-2 0,2 1-129,0-5 129,0-1-129,0-3 129,0-11 0,2 17 0,-2-17-129,4 11 129,-4-11 0,0 0 0,0 0 0,11 2 0,-11-2 0,10 0 0,-10 0 0,18 0 0,-7 0 0,1-1 129,-1 1-129,2 0 0,1 0 0,-2 0 0,1 0 0,0 0 0,-1 0 0,-1 1 0,1 2-129,-12-3 0,20 4-129,-20-4-903,18 0-2580,-18 0-645,12-4-129,-12 4-129</inkml:trace>
  <inkml:trace contextRef="#ctx0" brushRef="#br0" timeOffset="533.0305">13403 14825 774,'0'0'3612,"-10"-6"258,10 6-1806,-13 5 0,13-5-258,-14 19-516,3-7-129,7 12-258,-5-6 0,8 9-258,-4-4-129,5 5-129,0-7 0,6 5 0,3-7-258,5-2 129,1-6-129,3-2 0,0-5-129,2-4 129,-1-4-129,-1-5 129,1-2-129,-4-5 0,-2-6 258,-2 2-258,-4-1 0,-2-1 0,-5 1 0,0-2 0,-5 0 0,-5 3 0,-4 4 0,-2 1-258,-2 5 258,-2 5 258,-1 5-516,2 0 258,1 6-258,0 7 0,10 10-774,-5-10-1290,10 9-2064,3-2 0,2 2-516</inkml:trace>
  <inkml:trace contextRef="#ctx0" brushRef="#br0" timeOffset="766.0438">13660 15020 645,'0'0'3612,"13"7"387,-13-7-258,0 0-2322,0 21-774,0-9-258,0 7 0,0-1-387,-3 2-129,3 1-1161,-1 3-2064,-1-11-387,2 5-129</inkml:trace>
  <inkml:trace contextRef="#ctx0" brushRef="#br0" timeOffset="1269.0726">13851 14868 3225,'-11'43'3741,"9"-24"-1161,2 9-645,-2-9 0,2 8-516,2-8-387,10 5-129,-4-10-258,6 1-258,-1-8 0,3 0 0,1-6-129,0-1-129,-1-3 0,0-7 0,-2-5 0,-2 0-129,0-2 129,-3-2-129,-4-2 0,-3 1 129,-2-1-129,-3 0 0,-10 0 129,0 0-258,-5 4 129,-1 2 0,-1 3 129,0 7-258,1 1 129,0 4 0,4 1 0,2 7-258,3 7-258,0-7-1806,5 6-1935,4-2 129,1 0-516</inkml:trace>
  <inkml:trace contextRef="#ctx0" brushRef="#br0" timeOffset="1997.1141">14124 14648 3225,'0'0'4515,"7"2"0,-7-2-129,18-12-2967,-2 11-129,-16 1-258,26-12-387,-15 7-258,3 5-129,-1-1 129,0 1-258,-13 0 129,19 0-129,-19 0 129,15 4-258,-15-4 129,10 7-129,-10-7 129,0 0-129,9 17 0,-9-17-129,1 15 258,-1-3-129,0-12 0,0 20 0,0-6 0,0 0 0,0 1 0,0 0 0,0 4 0,0-1 0,0 2 0,0 1 0,0 2 0,2-1-129,0 7 129,1-5 0,-2 3 0,0 0 0,0 3-129,-1-2 129,0 1 0,0-3-129,0 0 129,0 0 0,0-3-129,-3-2 129,-2-4 0,-1 0 0,-1-4-129,7-13 129,-16 17 0,16-17 0,-20 11 0,8-7 0,12-4 0,-19 0 0,19 0-258,-15 0-645,15 0-3096,0 0-516,0 0-129,0 0-516</inkml:trace>
  <inkml:trace contextRef="#ctx0" brushRef="#br0" timeOffset="5665.324">14982 14713 129,'0'0'3225,"0"0"-258,0 0-774,0 0-645,0 0-129,0 0-129,-8-5-258,8 5-387,0 0 129,0 0-387,-12-1 0,12 1-129,0 0 0,-14 0-129,14 0 0,-14 1 0,14-1 0,-15 9-129,15-9 129,-18 6 0,18-6 0,-12 8 0,12-8 0,0 0 0,-13 6 129,13-6-129,0 0 129,0 0 0,0 0 0,-5 12 0,5-12 129,0 0-129,-3 12 129,3-12-129,0 15 129,0-4-129,0 2-129,4 2 129,-2 2-129,2 2 129,-3 5-129,2 1-129,-2 1 0,1 2 0,-2 0 0,0 1 0,0 0 0,0 0 0,-2-3-129,1-3 129,0-3 0,-1 0 0,2-6 0,0-2-258,0-12 258,0 13 0,0-13 0,0 0 0,13 3 0,-13-3 0,17 0 258,-17 0-258,22-3 0,-10 0 0,1 2 0,2 0 0,-2 0 129,1 1-129,-1 0-129,-1 0 129,0 0 0,-12 0-258,19 3-258,-19-3-645,13 0-2967,-13 0-258,0 0-129,0 0-258</inkml:trace>
  <inkml:trace contextRef="#ctx0" brushRef="#br0" timeOffset="7197.4117">15236 14787 1161,'0'0'3612,"0"0"-129,0 0-1032,0 0-258,0 0-387,12 0-258,-12 0-387,0 0 0,0 0-258,0 0 0,0 0-387,9 17 129,-9-4-129,3 7-258,-3-2 0,4 7-129,-3-1 0,0 0-129,-1-4 0,0-1 129,0-3-258,0-4 129,0-12-129,-1 16-387,1-16-516,0 0-903,0 0-2064,0 0-516,0 0-387,0 0 258</inkml:trace>
  <inkml:trace contextRef="#ctx0" brushRef="#br0" timeOffset="7421.4245">15355 15023 129,'10'21'3483,"-10"-21"129,1 21-903,-1-8-645,0-13-645,-1 23-258,1-23-645,-12 20-516,8-9-1161,4-11-2322,-11 9-129,11-9-258</inkml:trace>
  <inkml:trace contextRef="#ctx0" brushRef="#br0" timeOffset="7864.4498">15596 14771 3870,'0'0'4386,"0"0"-129,0 0-1419,-12 0-774,12 0-387,-4 8-516,4-8-387,0 18-258,0-3 0,0-2-129,0 5-129,0-2-129,4 7 129,-3-4-258,2 4 129,-1-4 0,-1 0-129,1-4 0,1-1-129,-1-2-129,-2-12-387,8 17-774,-8-17-1677,0 0-1419,0 0-129,0 0-129</inkml:trace>
  <inkml:trace contextRef="#ctx0" brushRef="#br0" timeOffset="8636.494">15739 14672 129,'-11'1'4128,"11"-1"129,0 0 129,6 1-1935,-6-1-645,17-4-129,-17 4-516,21-9-258,-21 9-258,27-6-129,-17 5-129,3 1-129,-1 0 0,0 1-258,-1 3 129,0 1-129,-11-5 129,18 9 0,-18-9 0,11 9 0,-11-9-129,5 9 129,-5-9-129,2 17 129,-2-17-129,0 21 0,0-8 0,0 2 0,-2 0 0,2 2 0,0 1-129,0 1 129,0 1 0,0 1 0,7-1 0,-3 0 0,0 1 0,1-2 0,-1-1 0,-2-1 0,0-3 0,-2 2-129,0-1 129,0-1 0,-1-1 0,-4-1 0,1 1-129,-3-1 129,7-12 0,-13 20 0,13-20 0,-17 13 0,17-13 0,-17 9 129,17-9-129,-17 5-129,17-5 258,-14 7-258,14-7 0,0 0 0,-5 13-258,5-13-1032,0 0-2580,0 0-516,10 7-258,-10-7-258</inkml:trace>
  <inkml:trace contextRef="#ctx0" brushRef="#br0" timeOffset="13441.7688">16450 14644 1032,'0'0'1677,"0"0"258,0 0 258,0 0 0,0 0-258,0 0-129,0 0-258,0 0-258,0 0-258,0 0-516,0 0-129,-8 6-129,8-6 0,-13 3 129,13-3-258,-15 2 129,15-2-129,-14 3 0,14-3-129,-18 1 129,18-1-129,-13 0 129,13 0-129,-13 2 0,13-2 129,0 0 0,-10 3-129,10-3 258,0 0-129,0 0 0,0 0 129,0 0 0,2 15-129,-2-15 129,8 11-129,-8-11 129,12 18-258,-9-1 129,3 1 0,-1 7-129,1 2 0,-4 3 258,3 3-258,-3 0 0,-1 0 0,-1 1-258,0-1 258,0-1-129,0-1 129,-3-2-129,2-5 129,-2-1-129,1-3 129,1-6-129,1-14 129,-1 19-129,1-19 129,0 0 0,0 0 0,7 0 129,-7 0-129,14-3 0,-14 3 129,20-10 0,-9 6-129,0 2 129,3 0 0,-2 1-129,1-1 258,-2 1-258,-11 1-387,23 0-516,-23 0-2967,12 0-516,-12 0 129,14-5-516</inkml:trace>
  <inkml:trace contextRef="#ctx0" brushRef="#br0" timeOffset="13996.8006">16660 14795 6450,'0'-12'4644,"1"0"-129,-1 12-258,4-19-3096,7 17-129,-11 2-258,22-11-258,-11 9-129,5 2-129,-1 0-129,-1 4-129,0 2 0,-3 5 129,-1 1-258,-5 1 129,-3 4 0,-2-1 0,0 3 0,-7 1 0,-6 0-129,3 0 0,-4-2 129,1-1 0,-1-2-129,3-2 129,11-13 0,-16 17 0,16-17 0,0 0 0,-7 12 0,7-12 129,0 0-129,0 0 129,11 9 0,-11-9-129,19 8 129,-7-4-129,-2-1 0,2-1 0,2 5-258,-3-5-258,7 12-1419,-18-14-2193,19 12-387,-19-12-129,21 13-387</inkml:trace>
  <inkml:trace contextRef="#ctx0" brushRef="#br0" timeOffset="14197.8121">16926 15079 3225,'0'0'4515,"17"10"-258,-17-10-516,9 17-1548,-9-17-645,3 20-645,-3-9-258,0 5-387,0 1-258,-3-4-129,2 3-258,1-16-1161,-8 13-2451,8-13-387,0 0-129,0 0-129</inkml:trace>
  <inkml:trace contextRef="#ctx0" brushRef="#br0" timeOffset="14664.8388">17035 14789 1935,'15'-21'4515,"1"4"-129,-16 17 0,21-10-1935,-11-1-903,7 11-387,-17 0-387,23 0-258,-23 0 0,21 4-258,-21-4-258,11 23 129,-8-10-258,-3 3 129,0 3 0,-6 0-129,0 2 0,-5 0 129,2 0-258,-3-1 0,1 1 129,0-6 0,4 0 0,-2-2 0,9-13 129,-7 16 0,7-16 0,0 0 0,2 13 0,-2-13 129,16 3 0,-4-2 0,0-1 0,3 0-129,0 0 258,1 0-258,1-3 0,-3-3-645,8 6-2580,-7-4-903,0-3-387,-3-1-129</inkml:trace>
  <inkml:trace contextRef="#ctx0" brushRef="#br0" timeOffset="15308.8755">17307 14614 5547,'0'0'4515,"9"-3"-387,-9 3 129,16-4-3225,0 4-258,-16 0-129,25 1-258,-14 2 0,4 2 129,-4-1-258,-1 2-129,-10-6 129,18 14 0,-18-14-129,10 10 0,-10-10 0,0 0 0,13 12 0,-13-12 0,0 0 0,8 12-129,-8-12 129,4 13-129,-4-13 0,3 20 0,-3-8 129,0 2-258,0 3 129,0 3 0,0 0 0,-2 4 0,1 0 0,0 3 0,1 0 0,-1-1 0,1-1 0,0-1 0,0 0 0,0 0 0,1-2-129,0 0 129,2-5-129,-3-3 129,0 2-129,0-1 0,0-4 129,0-11-129,-9 14 129,9-14-129,-17 7 129,17-7 0,-21 2 0,10-2 0,-1 0 0,12 0 0,-20 0 129,20 0-258,-11 4 0,11-4-387,0 0-2838,0 0-1161,7 11 0,-7-11-516</inkml:trace>
  <inkml:trace contextRef="#ctx0" brushRef="#br0" timeOffset="15941.9118">17846 15022 8256,'7'7'4257,"-7"-7"0,12-7-903,-12 7-3354,20-2-258,-20 2-1677,17-1-1935,-6 1-387,1 0-387,1 0 258</inkml:trace>
  <inkml:trace contextRef="#ctx0" brushRef="#br0" timeOffset="16128.9225">18140 15007 6321,'10'1'4515,"-10"-1"-258,0 0-387,0 0-3354,0 0-903,18 4-1806,-18-4-1806,17 3-258,-6-3-258,3 0 388</inkml:trace>
  <inkml:trace contextRef="#ctx0" brushRef="#br0" timeOffset="16277.931">18341 15005 1935,'11'10'3870,"-11"-10"-129,0 10-903,0-10-5031,0 0-774,4 12-645,-4-12 1</inkml:trace>
  <inkml:trace contextRef="#ctx0" brushRef="#br0" timeOffset="16444.9406">18515 15000 4644,'0'28'3483,"0"-28"-3354,0 0-129,6 16-3870,-6-16-387</inkml:trace>
  <inkml:trace contextRef="#ctx0" brushRef="#br0" timeOffset="17617.0076">19420 14521 3225,'13'-1'4128,"-13"1"-516,0 0-1290,0 0-258,0 0-516,-13-12-387,13 12-129,-12-1-387,12 1-258,-15-2 0,15 2-129,-18 0-129,7 2 0,0 0 0,11-2-129,-19 8 129,19-8 0,-15 8-129,15-8 129,-9 11 0,9-11-129,-5 13 258,5-13-129,0 21-129,0-4 129,3 3-129,1 5 129,-1 0-129,3 5 0,-1 3 0,1 2-129,-3 2 258,2 0-258,-3 0 129,0-2-129,-2 2 0,0-3 129,-2-1-258,-3-6 258,1-2-129,-1-5 129,2-3-129,-1-6 0,4-11 129,-3 14 0,3-14 0,0 0 129,0 0-129,12 0 0,-12 0 129,19-3-129,-7-1 129,3 1-129,0 1 258,0 0-258,1 1 0,-1-1-258,3 2-258,-18 0-2838,26-1-1032,-13-5-129,-1 1-387</inkml:trace>
  <inkml:trace contextRef="#ctx0" brushRef="#br0" timeOffset="18353.0497">19687 14662 903,'0'0'4128,"0"0"129,9 17-129,-9 6-1935,-1-7-774,1 13-516,-2-6-129,2 7-387,-3-6 0,3 0-258,-3-2 0,3-5 0,0-5 0,0-12-129,0 10 0,0-10-129,0 0-129,5-10 0,-2-2 129,-3-5-129,1-2 0,-1-6 0,0-1 0,0-4 258,-3 1 0,1 1 258,0 2-258,0 5 387,1 5-258,1 16 258,0-14-258,0 14 129,0 6 129,3 6-129,-1 0 129,4 4-129,2 0 129,1 3-258,0-5 387,2 1-387,1-9 129,1 2-258,0-6 129,0-2-129,2-1 0,-1-6 129,0-5-129,-1-3 129,-2 1-129,2-1 258,-4 0-387,-1 2 387,-2 1-258,-6 12 129,9-13-129,-9 13 0,0 0 0,0 0 0,10 13 0,-9 2 0,3 3 129,-1 2-258,1 3 258,0 3-258,0 1 258,0 1-129,1-2 0,0-1-129,1-4 129,-4-4-387,6 3-1032,-8-20-2838,6 17-516,-6-17-129,0 0-258</inkml:trace>
  <inkml:trace contextRef="#ctx0" brushRef="#br0" timeOffset="18629.0655">20086 14747 4644,'12'0'4644,"-12"0"-387,14 3 0,-2 1-3354,-12-4-258,21 0-258,-8 1-129,1 1-129,0-2-129,1 0-129,1 0-129,-5-3-516,10 3-2580,-9-3-903,0-1-387,-12 4 129</inkml:trace>
  <inkml:trace contextRef="#ctx0" brushRef="#br0" timeOffset="18953.084">20423 14567 4902,'3'-12'4644,"-3"12"129,0 0-258,3 8-2838,-3-8-516,0 15-129,0-3-516,5 6-129,-5 2 0,3 2-258,-3 4 129,3 2-258,-3-1 0,2 0-129,0-2 129,-1-2-129,2 0 0,-1-5 0,2 1-258,-3-9-129,4 9-1032,-5-19-2709,0 0-645,0 0 0,0 0-516</inkml:trace>
  <inkml:trace contextRef="#ctx0" brushRef="#br0" timeOffset="19178.0969">20586 14848 3999,'17'6'4644,"-3"7"0,-8 2-387,-6-15-2709,7 29-387,-7-14-516,4 7-258,-4-5-129,0-3-129,0 6-516,-6-7-3225,5-2-774,1-11-387,0 0-258</inkml:trace>
  <inkml:trace contextRef="#ctx0" brushRef="#br0" timeOffset="19973.1424">20793 14682 5031,'15'-3'4773,"-15"3"-129,6 7-258,-6-7-3225,1 22-258,-1-8-258,1 7-258,-1-2-129,0 3-129,0 0 0,0-2-129,0-3 0,-2-2-129,2-3 0,0-12-516,-1 14 0,1-14-258,0 0-387,-3-16-387,3 16 0,0-27-129,2 10 258,-4-14 516,2 2 129,-1-4 774,-2-3 645,3 10 774,-4-7 0,4 9 387,0-1-258,0 25 129,0-22-129,0 22-387,0 0-387,8 0-129,-8 0 129,9 19-387,-2-6 0,1 3-129,0-1 129,6 1-129,-2-3 0,2-1-129,-1-4 0,1-3 129,2-5-129,1 0 129,2-7-129,-1-4 0,0-3 0,2-3 129,2 0-129,-1 0 129,-2 1-129,-2 3 129,-3-2 0,-3 10 0,-11 5 0,17 0 0,-17 0 0,7 20 258,-7-1-258,1 4 0,-1 5 0,1-1-258,0 1 258,1 4-258,0-2 129,1-4-129,2-1 129,-2-3-258,2-1-258,-4-9-129,9 9-2064,-10-21-1935,0 0-258,0 0-516,15 4 258</inkml:trace>
  <inkml:trace contextRef="#ctx0" brushRef="#br0" timeOffset="20245.158">21314 14717 4257,'13'8'5160,"3"-4"-258,-16-4-258,24 2-2193,-13-2-1806,5 0-258,-1 0-258,0 1 0,0 0-129,-2-1-258,4 6-774,-17-6-3096,17 0-645,-17 0-129,20-3-258</inkml:trace>
  <inkml:trace contextRef="#ctx0" brushRef="#br0" timeOffset="20589.1776">21702 14584 3483,'13'-6'4902,"-13"6"-387,0 0 0,0 0-2838,7 13-258,-7-13-387,0 29-387,0-12-129,0 5-258,0 1 129,1 3-258,-1-2 0,2 2-129,1-4 0,1 2 0,-1-2-129,0-7-258,7 10-1806,-10-25-2193,7 17-645,-7-17-129,0 0-129</inkml:trace>
  <inkml:trace contextRef="#ctx0" brushRef="#br0" timeOffset="21304.2185">21806 14377 3354,'22'6'4773,"-8"-5"-129,2-1-387,8 0-2580,-10-7-387,11 7-387,-8-8-258,6 7 0,-6-5-258,3 5-129,-4-3 0,-2 4-129,0-2 0,-2 2 0,-12 0-129,20 7 129,-20-7-129,14 14 0,-8-2 0,-1 0 0,-1 2 0,-1 2 0,-2 0 129,1 1-129,-2 3 0,0-2 0,0 5 0,0-2 0,-2 2 0,1 1 0,-2 0 0,3 1-258,0 0 387,0 0-258,2-1 129,2-2-129,2 3 129,0-3-129,1 1 129,1-1 0,-1-4 0,0 0 0,-1-1-129,0-3 129,-5-2 0,-1-12 0,0 17 0,0-17 0,-8 13 0,8-13 129,-18 10-129,6-5 129,1-1-129,-1 1 0,-2-2 129,3 2-129,11-5 0,-18 12 0,18-12-516,-13 0-2451,13 0-1548,0 0-516,0 0-258,0 0 130</inkml:trace>
  <inkml:trace contextRef="#ctx0" brushRef="#br0" timeOffset="23520.3453">11183 14762 2580,'1'-12'4386,"-1"12"-129,0-14-1290,0 14-645,0 0-774,0 0-387,-5-14-516,5 14-258,0 0-129,-12-2-129,12 2 0,-10 0 0,10 0-129,-14 5 129,14-5-129,-17 11 0,17-11 129,-17 11-129,17-11 0,-16 12 0,16-12 0,-14 16 0,14-16 0,-11 18 129,7-6-129,2 1 129,-1 3-129,3 4 129,0-2-129,0 9 129,0-2-129,0 4 0,0 5 0,2 1 0,-2 1 0,0 1 0,0 0-129,0-5 129,0 0 0,0-4 0,0-7 0,0-4 0,0-5-129,0-12 129,0 14 0,0-14 0,0 0 0,0 0 0,0 0 0,8 0 0,-8 0 129,14-5-129,-14 5 0,18-4 129,-7 4-258,0 0 129,1 0 0,0 0 0,0 0-129,-1 0-129,3 0-774,-14 0-2838,20 0-258,-20 0-516,17-7-129</inkml:trace>
  <inkml:trace contextRef="#ctx0" brushRef="#br0" timeOffset="23841.3636">11260 15048 2709,'0'0'4773,"0"0"-129,0 0-258,18-4-2451,-18 4-516,17-2-387,-17 2-387,19 0-129,-19 0-387,24 0 0,-13 0 0,3 2-129,-2-2-129,2 0 0,0 0-516,-14 0-645,31-7-2838,-21 2-258,4 0-387,-14 5 0</inkml:trace>
  <inkml:trace contextRef="#ctx0" brushRef="#br0" timeOffset="24129.3801">11595 14837 3483,'0'0'4644,"0"0"-258,0 8-129,0-8-2451,0 21-774,0-7-258,4 13-258,-4-5-129,1 6-129,0 1-129,1 0 129,-2-3-129,1-1-258,0-2-258,-1-12-516,8 5-2580,-8-16-903,9 13-258,-9-13-258</inkml:trace>
  <inkml:trace contextRef="#ctx0" brushRef="#br0" timeOffset="24345.3924">11771 15115 1161,'16'20'4128,"-10"-8"387,-1 4-516,3 8-1935,-8-11-516,6 9-774,-6-6-129,0 4-258,0-3-129,0-1-258,0 0-516,0-16-2709,-4 13-774,4-13-516,0 0-129</inkml:trace>
  <inkml:trace contextRef="#ctx0" brushRef="#br0" timeOffset="24713.4135">11904 14982 4902,'10'9'5031,"-10"-9"-387,16 0-129,1 7-2967,-17-7-258,27 0-516,-15-4-387,5 1 0,-3 2-258,1-1-129,-1 2 0,-2 0-258,3 0-387,-15 0-1935,19 0-1806,-19 0-387,15-1-258,-15 1 0</inkml:trace>
  <inkml:trace contextRef="#ctx0" brushRef="#br0" timeOffset="24985.4291">12195 14816 5676,'0'0'5160,"0"0"-645,0 0 0,0 0-2967,0 0-516,0 23-258,0-4-387,0 7-129,0 3-129,0 6 0,0 0 0,0 2-129,0-3 0,0-5-129,2 0-258,-1-9-387,13 6-2709,-10-16-1161,-4-10-129,16 8-387</inkml:trace>
  <inkml:trace contextRef="#ctx0" brushRef="#br0" timeOffset="25624.4656">12304 14714 5160,'0'0'4644,"14"-3"-258,-14 3-387,11-4-2967,4 4-258,-15 0-129,25 4-258,-10-2-129,4 2-129,-4-1 129,2 3 0,-3-2-129,2 0 129,-3-1-129,-2 4 0,-11-7-129,16 13 129,-16-13 129,7 14-258,-6-2 129,-1-1-129,0 3 0,-1 3 129,-2 1-129,-2 5 129,0 1-258,2 2 258,-1 1-129,1 4 0,3-2 0,0-1 0,0 1 0,0-3 0,7-3-129,0 2 258,0-4-258,2-1 129,-2-2 0,0 0 0,-1-5 0,-5 1 0,-1-2 0,0 0 0,-4-2 0,4-10 129,-24 16-129,7-6 0,-6 0 0,2-2-129,-1 1 0,-2-5-258,13 8-2580,-7-8-1548,7 0-258,11-4-387,-11 0 129</inkml:trace>
  <inkml:trace contextRef="#ctx0" brushRef="#br0" timeOffset="27600.5787">9114 14815 516,'0'0'3354,"-9"-7"258,9 7-1032,-11-1-645,-1-5-129,12 6-516,-18-1-387,18 1-129,-20 0-129,20 0 0,-18 0 0,18 0-258,-18 1 0,18-1 0,-15 7 0,15-7-129,-13 13 0,13-13 0,-9 17 0,5-2-129,1 0 0,0 4 0,1 3 129,2 2-258,-1 5 0,-2 4 129,2 4-129,0 0 0,0 1-129,0 0 258,-1-4-258,0 0 129,0-5 0,1-2 0,1-8-258,0 0 258,0-8 0,0 0 0,0-11 0,1 15 0,-1-15 0,0 0 0,14 7 0,-14-7 0,14 0 0,-14 0 258,20 0-258,-20 0 0,21 0 0,-9 0 0,2 0-258,0 0 129,0 0-258,-14 0-1677,22-7-1935,-11 0-645,1 2 0,-12 5-129</inkml:trace>
  <inkml:trace contextRef="#ctx0" brushRef="#br0" timeOffset="27849.5929">9094 15095 1935,'11'3'4386,"10"4"0,-8-4-516,-1-3-1806,7 5-1161,-6-5-258,7 2-258,-1 1-1290,-4-3-2838,4-2-258,3-6-258,-3-3 0</inkml:trace>
  <inkml:trace contextRef="#ctx0" brushRef="#br0" timeOffset="28312.6193">9412 14920 3612,'3'-11'4773,"7"-8"-258,-10 19-129,12-23-2322,4 21-774,-16 2-387,25-11-258,-14 11-258,5 0-129,-3 4-258,0 8 129,-3 2-258,-3 6 129,-2 2-258,-5 0 0,0 2 0,-1-1-258,-5 2 0,-5-5 129,3 2-129,-5-5 258,5-1 0,-4-4 129,5 0 129,7-12 0,-9 16 129,9-16 129,0 12 0,0-12 129,11 11 0,1-6 0,0-2-129,2 6 258,-1-5-258,0 4-129,1-3-129,-4 0-129,5 6-1032,-15-11-2967,19 10-387,-8-10 0,7 1-387</inkml:trace>
  <inkml:trace contextRef="#ctx0" brushRef="#br0" timeOffset="28509.6307">9766 15237 3354,'0'22'4386,"0"-7"0,0-3-387,2 6-2193,-2-18-774,0 26-387,-2-11-516,0-3-258,2 7-1419,0-19-2451,-4 18-129,4-18-516,0 0 387</inkml:trace>
  <inkml:trace contextRef="#ctx0" brushRef="#br0" timeOffset="28796.6471">9848 15083 5160,'6'8'4644,"-6"-8"-258,14 9-129,-3-2-3483,-11-7 0,26 4-258,-14-4-129,4 1-258,-1 0 0,2 2-129,-3-1-129,0-2-387,6 6-1806,-6-6-1935,-2 0-258,-1 0-129,2-5-128</inkml:trace>
  <inkml:trace contextRef="#ctx0" brushRef="#br0" timeOffset="29260.6736">10152 14962 2451,'10'-14'4773,"4"7"-129,-4 6-258,-1-10-1548,8 11-1548,-17 0-387,24 1-129,-24-1-387,22 17-129,-13-6-258,-2 1 129,-3 4-129,-3 1-129,-1 3 0,-2 3 129,-4-3-258,-2-3 129,-3 2 0,2 1 0,2-4-129,-3-1 258,4-3-129,6-12 129,-5 19 0,5-19 129,0 15-129,0-15 258,13 10-258,-13-10 129,21 7 0,-7-4 0,0-2 0,2 0-129,-1-1 0,1 0-258,4 4-1806,-5-4-2193,1-3-387,-2-7-258,2-1 0</inkml:trace>
  <inkml:trace contextRef="#ctx0" brushRef="#br0" timeOffset="29808.705">10461 14843 3483,'0'-11'4902,"16"8"-387,-16 3-129,23-3-2193,-23 3-1290,28-2-129,-16-3-258,1 5 129,-13 0-258,22 7-129,-22-7 0,15 17 0,-15-17-129,11 23 129,-8-9-129,-1 2 0,0 1 0,0 3 0,-2-3-129,1 2 258,-1 0-129,0 1-129,0 4 0,0-2 0,0-3 0,1 2 129,1 0-129,-1-1 0,1 0 0,0-3 0,0 1 0,0-3 0,-1 1 0,-1-1 0,0 1 0,0-3 0,0 1 0,-3-5 0,-1 3 0,-2-1 0,6-11 0,-14 18 0,2-11 0,1-2 0,-3 4 0,-1-2-258,3-1-387,-10-6-2193,8 6-1548,-3-5-516,4 5-258,-4-6-387</inkml:trace>
  <inkml:trace contextRef="#ctx0" brushRef="#br0" timeOffset="30741.7583">8189 15279 8385,'0'0'4773,"0"0"-129,0 0-258,0 0-3483,-7-9-387,7 9-258,0 0-129,-2-13-774,2 13-3354,0 0-516,0 0-129,0 0-387</inkml:trace>
  <inkml:trace contextRef="#ctx0" brushRef="#br0" timeOffset="30920.7686">8046 15279 1677,'-17'5'3483,"17"-5"0,-18 0-258,18 0-2838,0 0-3354,-12 0-387,12 0-129</inkml:trace>
  <inkml:trace contextRef="#ctx0" brushRef="#br0" timeOffset="31145.7814">7844 15263 7611,'-12'0'4257,"12"0"-129,0 0-516,-12-4-3870,12 4-3354,0 0-387,0 0-258,-7-9-258</inkml:trace>
  <inkml:trace contextRef="#ctx0" brushRef="#br0" timeOffset="31355.7934">7506 15263 4128,'-17'-1'3870,"1"1"-774,16 0-1290,0 0-4902,-12 0-387,12 0-258</inkml:trace>
  <inkml:trace contextRef="#ctx0" brushRef="#br0" timeOffset="39868.2803">4209 14778 3354,'0'0'3999,"0"0"-387,0 0-1290,-6 9-516,6-9-387,-10 1-387,10-1-129,-13 2-129,13-2-258,-13 2 0,13-2-258,-13 1 0,13-1-129,-13 4 0,13-4 0,-15 3 0,15-3 0,-14 2 0,14-2 0,-16 3 129,16-3-129,-12 1 0,12-1 129,0 0-129,-16 2 0,16-2 0,0 0 0,-7 14 0,7-14-129,-1 25 129,1-6-129,0 5 129,0 2-129,0 6 129,0 6-258,0 1 258,0 5-258,0 2 258,0 0-258,-1-3 129,0 3-129,-1-5 129,2-4 0,-1-6 0,0-4-129,1-6 258,0-4-258,0-4 258,0-13-129,5 12 129,-5-12-258,0 0 258,15 10-129,-15-10 129,16 2-129,-16-2 129,18 3 0,-18-3-129,20 1 129,-7 2-258,0-2 129,3-1-258,0 4-258,-16-4-3483,23 0-387,-10-3-387,0-1-129</inkml:trace>
  <inkml:trace contextRef="#ctx0" brushRef="#br0" timeOffset="40193.2988">4310 15126 2322,'15'-5'4515,"-15"5"-129,16-3 0,-16 3-2193,24-1-645,-24 1-387,28 0-258,-14-1-129,4 2-387,1 1-258,1 2 0,-6-1 0,6 0-387,0 2-258,-7-6-1290,6 1-2322,-4-4-258,0-1-258,-2-4-258</inkml:trace>
  <inkml:trace contextRef="#ctx0" brushRef="#br0" timeOffset="41016.346">4809 14909 4902,'13'-8'4644,"-13"8"-258,0 0-516,13 22-2193,-13-22-516,1 29-516,-1-9 0,0 9-387,0 1-129,0 2 0,0 0 0,0-3-129,0 0 0,0-1 0,0-4 0,0-5 0,2-6 0,-2-13 0,5 13 0,-5-13 0,0 0 0,10-7 0,-6-7 0,-1-6 0,3-2 0,-1-6 0,0-2 0,-2-1 0,2 2 0,-2-4 0,2 4 0,-1 6 0,-2 4 129,0 6-258,-2 13 258,4-14-129,-4 14 0,0 0 0,8 12 129,-4 0-129,0 0 0,3 1 129,3 0 0,0 2 0,1-5-129,2 1 129,0-5 0,1-4 0,1-2 0,0 0-129,-1-4 129,0-7-129,3-2 129,-3-3 0,2-2-129,-2 1 0,2 0 129,-3-1-129,-2 4 0,1 2 0,-12 12 129,16-16-129,-16 16 0,12 0 0,-12 0 0,4 24 0,-1-6 0,-2 4 0,-1 5-129,2 2 258,-2 0-129,1 3 0,-1 0 0,1-3 0,-1-1 0,1-2 0,1-2-129,0-7 0,2 3-516,-4-20-1161,10 10-2451,-10-10-258,0 0-258,13-5-258</inkml:trace>
  <inkml:trace contextRef="#ctx0" brushRef="#br0" timeOffset="41237.3586">5371 15200 3096,'14'24'4515,"-12"-6"0,-1-2-387,-1 9-1677,-3-9-1161,3 8-258,-4-10-645,-2 7-129,6-3-258,-5-8-516,8 4-2064,-3-14-1677,0 0 0,0 0-645,0 0 387</inkml:trace>
  <inkml:trace contextRef="#ctx0" brushRef="#br0" timeOffset="41588.3787">5550 15054 6063,'11'11'4773,"2"-10"-129,-13-1-387,22 4-2967,-22-4 0,22 2-387,-10-2-387,3 5-129,1-3-129,0 2 0,1-1-258,-5-1-258,5 4-258,-17-6-1161,26 0-2709,-26 0-258,19 0-258,-19 0-258</inkml:trace>
  <inkml:trace contextRef="#ctx0" brushRef="#br0" timeOffset="42368.4232">5972 14913 7353,'12'0'4515,"-12"0"-129,3 20-258,-3-20-3225,0 32 0,0-11-387,0 9-258,0 5 0,-3 1-129,1-4 0,-1 4 0,-1-3 0,2-3-129,-1-5 0,2-6 0,0-6 0,1-13-129,0 11 0,0-11 0,5-7-129,-3-6 0,5-3 0,-5-10-129,4-1-129,-3-5 258,4 2 0,-4-4 0,3-1 258,-1 6 0,-1 0 0,1 8 129,0 0 0,-2 9 129,-3 0-129,0 12 258,0 0-258,0 0 129,12 0 0,-6 10 0,-2 3 0,3-1-129,0 2 129,3 2-129,-10-16 129,19 18-129,-19-18 0,20 15 0,-9-15 0,4 0-129,-1-3 258,1-3-129,2-3-129,0-5 0,3 0 129,1-4-129,-2 4 0,0-5 129,0 5-129,-3 3 129,-2 2 0,-3 4-129,-11 5 129,16 0 0,-12 12-129,0 2 129,-1 4-129,-1 3 0,-2 4 129,0 4 0,0 0-129,0 2 129,0-3-129,0-2 129,0 0-129,0-5-129,0-4 0,0-6 0,0-11-516,0 0-1935,0 0-1935,12-5-258,-6-6-258,-4-9-258</inkml:trace>
  <inkml:trace contextRef="#ctx0" brushRef="#br0" timeOffset="43040.4618">6473 14733 8127,'-12'6'5031,"12"-6"-516,0 0-129,0 0-3483,0 0-129,13 7-129,-13-7 0,21 1-258,-7 1-129,5 0 0,-3 2-129,2 2-129,-5-1 129,3 2-129,-2-1 0,1 2 0,-2-2 0,-13-6 0,19 12 0,-19-12 0,14 11 0,-14-11 0,0 0 0,17 13 0,-17-13 0,0 0 129,7 16-129,-7-16 0,2 17 0,-2-4 0,1 0 0,-1 6 0,0 2 0,0-4 0,0 7 0,0 1 0,1 3-129,1 1 129,0 3 0,-1 0 0,3-3 0,-1 6 0,3-1-129,-3-2 129,1-1 0,0-3 0,-2-4 0,-1-2 0,-1-2 0,0-3 0,-1-4 0,1-13 129,-13 15-129,13-15 129,-21 8-258,10-5 129,0-3 0,0 0 0,11 0-387,-20-2-387,20 2-2580,0 0-1161,0 0-387,0 0-387,0 0-129</inkml:trace>
  <inkml:trace contextRef="#ctx0" brushRef="#br0" timeOffset="56940.2568">11455 13399 2193,'10'2'2838,"-10"-2"-387,0 0-516,0 0-387,0 0-258,0 0-258,0 0-129,-7-4 0,7 4-258,0 0-129,0 0 129,-15-3-387,15 3 129,0 0-129,-13 0 0,13 0 129,-12-2-129,12 2-129,-16-1 0,16 1 129,-15-4-129,15 4 129,-17-3-129,17 3 129,-15-2-129,15 2 129,-11-1 0,11 1 0,0 0-129,-10 0 129,10 0-129,0 0 129,0 0 0,-2 10-129,2-10-129,0 22 129,1-8 0,1 6-129,4 3 129,-3 5-129,1 3 0,0 1 0,-1 2 0,-1 0 0,-2 1 0,2-2-129,-2-2 129,0-3 0,0-4 0,0-3 0,0-1-129,0-4 129,0-2-129,0-2 129,0-12-129,0 16 129,0-16-258,0 12 129,0-12 129,0 0 0,9 7 0,-9-7 0,13 2 129,-13-2-129,18 0 0,-8 0 258,3 0-129,-1 0-129,1 0 129,0 0-129,0 0 0,1 0 0,-3-2-129,3 2-645,-14 0-1419,17-5-2064,-17 5 129,14-7-774,-14 7 516</inkml:trace>
  <inkml:trace contextRef="#ctx0" brushRef="#br0" timeOffset="57301.2773">11573 13664 3612,'0'0'4644,"0"0"-516,0 0 0,0 0-2451,16 13-258,-16-13-387,17 4-258,-6-3-258,4 1-129,-1 0-129,3-1-129,-2-1 0,3 0-387,0 6-387,-6-6-1935,3 0-1419,0-1-516,-3 0-258,1-3 129</inkml:trace>
  <inkml:trace contextRef="#ctx0" brushRef="#br0" timeOffset="58096.3229">11942 13464 3999,'0'0'4386,"5"15"-258,-5 2 0,-3 0-2967,3 12 129,-2-2-387,2 4-258,-5 1-387,5 1 0,-2-6 0,1-3-129,-1-5-129,2-4 129,0-15-129,0 14 0,0-14 258,0 0-258,0-7 0,0 7 0,2-22 0,-1 3 0,0-3 0,-1-3-258,0-4 258,0-2 0,1 2 0,-1-1 0,0 5 0,0 4 0,2 4 0,0 6 0,-2 11 258,0 0-258,0 0 129,15 0 0,-15 0 0,11 17 0,-3-5 129,0 0 0,-8-12 0,22 20 0,-11-13 0,3-5 0,-2-2 0,2-4-129,-1-5 258,2-2-258,-3-6 0,-1 1 0,0 1 0,1-1 0,-2 0-129,1 4 129,-11 12-129,16-16 0,-16 16 129,15 0-129,-15 0 0,11 15 0,-9 2 0,1 4 0,-3 5 129,2 3-129,-2 1 0,0 0 0,0 0 0,0-3 0,0-3 129,0-3-129,0-4 0,1-2 0,4-1-258,-5-14 0,7 20-387,-7-20-774,10 7-2838,-10-7-387,0 0-258,14 2-258</inkml:trace>
  <inkml:trace contextRef="#ctx0" brushRef="#br0" timeOffset="58333.3365">12376 13743 5031,'13'19'4515,"-10"-6"129,0-1-645,5 6-2193,-8-6-645,0 5-258,0-2-387,0-2-387,-1 3-129,-2-6-645,3 9-1290,0-19-2322,-2 17-258,2-17-129,0 0-387</inkml:trace>
  <inkml:trace contextRef="#ctx0" brushRef="#br0" timeOffset="59388.3968">12635 13471 516,'12'-4'4257,"-12"4"129,5 9 0,-5-9-1677,3 24-258,-3-13-774,2 15-516,-2-4-258,0 6-258,0-3-129,0 7-258,-2-4 0,1-4-129,0-4 0,1-1-129,0-7 258,0-12-258,0 12-258,0-12 258,0 0 0,0-12-129,0-1 129,0-5-129,0 0-129,0-8 129,0-5-129,0 1 0,0-1 129,-1 1-129,1 5 129,-1 0 0,1 4 0,-2 8 129,2 13 0,0 0 0,0 0 129,0 0-129,8 0 129,-3 10 0,0 1 0,2 2 129,-1-2-129,-6-11 0,16 17 0,-16-17 0,18 9 0,-18-9 0,20-4 0,-20 4 0,21-18 0,-10 7-129,2 0 258,1-3-258,-1 1 129,-1 2 0,0 3-129,2-1 0,-2 4 0,-1 2 129,-11 3-129,16 0 0,-16 0 129,10 20-129,-5-6 0,-3 5 129,2 2-129,-2 3 129,-1 2-129,1 3 0,-1 0 0,0-1 129,-1-1-129,0-5 0,2 0 0,0-5 0,0-5 0,-2-12-129,4 17-387,-4-17-516,11 0-3225,-11 0-258,0 0-387,12-11-387</inkml:trace>
  <inkml:trace contextRef="#ctx0" brushRef="#br0" timeOffset="59684.4137">13005 13604 6837,'0'0'4644,"9"15"-258,-9-15-129,0 0-3354,20 14 129,-20-14-387,22 5-387,-9-4 0,4 1-129,-3-2 0,0 0-258,2 5 0,-5-5-516,9 5-1161,-20-5-2451,18 2-258,-18-2-258,13 0-258</inkml:trace>
  <inkml:trace contextRef="#ctx0" brushRef="#br0" timeOffset="60044.4343">13345 13455 5160,'11'0'4902,"-11"0"-258,0 0-129,13 11-2451,-13-11-903,0 0-258,3 15-258,1 0-258,-4 0 0,2 4-129,-2 1-129,0 3 0,0 4-129,0 0 0,0-3 0,0-2-129,0-1 0,0-6-258,4 3-774,-4-18-2322,0 11-903,0-11-516,0 0-258</inkml:trace>
  <inkml:trace contextRef="#ctx0" brushRef="#br0" timeOffset="60781.4765">13463 13311 6837,'0'0'4902,"0"0"-387,0 0-129,0 0-3096,18 4-258,-18-4-129,12 1-129,-12-1-387,20 0 0,-10 0 0,4 0-258,2 0 129,3 0 0,-2 0 0,2 0-129,0 0 0,0 0 0,-1 2-129,0-1 129,-6-1-129,1 0 0,-3 3 0,-10-3 129,17 4-129,-17-4 0,0 0 0,10 12 129,-10-12-129,3 14 129,-3-14-129,0 16 0,0-16 0,-3 21 129,1-9-129,1 5 0,-2-2 0,2 2 0,0 1-129,-1 2 129,2 3 0,0 0 0,-2 1 0,2 3 0,0 2 0,0 1-129,0-1 129,0 2 0,2-2 0,0-3 0,0 2-129,-1-7 129,1-2 129,-2-1-129,0-5 129,0-13-129,-7 16 129,7-16 0,-18 5 0,6-5-129,2 0 0,-3 0 0,-4 0 0,6-1 0,-1 1-258,-1-3-258,13 3-645,-16 0-3612,16 0-258,0 0 0,0 0-645</inkml:trace>
  <inkml:trace contextRef="#ctx0" brushRef="#br0" timeOffset="64851.7093">12399 16160 1935,'0'-19'2967,"0"19"-129,-1-13-645,1 13-258,0 0-387,0 0-258,-4-15-129,4 15-387,0 0-258,0 13 0,0-3-258,0 9 258,0-2-258,0 8-129,0 1 0,2 5 0,-2-6 129,1 8-258,0-6 129,-1 2-129,1-2 129,-1-6-258,2-1 258,-2-4-129,2 0 0,-1-5 0,-1-11-129,5 12 129,-5-12-258,0 0-258,9 17-903,-9-17-1161,0 0-1806,0 0 0,-2-9 0</inkml:trace>
  <inkml:trace contextRef="#ctx0" brushRef="#br0" timeOffset="65315.7358">12222 16486 1032,'-14'0'3354,"14"0"-129,0 0-1419,0 0 0,0 0-516,0-13 0,0 13-516,0 0 0,0 0-129,0 0 129,14-11-129,-14 11-129,20 0 258,-7-1-258,9 1 0,0-1 0,8 1 0,0 0-129,7 2 0,-1-2 129,3 0-258,0 0 0,-2 0 0,0 0-129,-3 0 0,-4 0 0,-2 0-129,-4 0 0,-3 0 0,-6 0-129,-4-2 0,0 2-903,-11 0-3354,0 0-258,0 0-129,-4-8-645</inkml:trace>
  <inkml:trace contextRef="#ctx0" brushRef="#br0" timeOffset="68823.9364">7299 14315 1,'86'-29'1160,"-35"11"1,2 0-258,7 0-258,3 1-258,4-1 258,1 1-258,4-2 129,-1 1 129,3 0 129,2 1-387,1-3 129,-2 1-258,6 2 258,-1-2-387,2 5 0,1-3 0,0 4 0,1-3-129,-5 1 0,5 3 129,-7-5-129,3 5 258,3-2-516,-1 2 516,-1-1-258,-1 1 0,3 2 0,-3 1-258,0-1 258,-3 2-129,0 0 0,-2-1 0,1 1 129,-3 0-129,-1-1 0,-1-2-129,-4 2 258,-1 1 0,-1-1 0,-4-3-129,-3 4 0,-3-4-645,-1 4-516,1 2-1032,-10-7-129</inkml:trace>
  <inkml:trace contextRef="#ctx0" brushRef="#br0" timeOffset="70269.0192">7259 15575 774,'63'2'903,"-29"0"-129,5 3 0,1-1-129,5 1-129,5 1 129,2 0 258,6 2 129,2 2 0,6 1-129,0 0-258,3 2 129,0 4-129,5-2-258,0 3 0,2-2-258,3 0 0,4 0 0,0-2-129,5 3 0,1-2 0,2 2 0,-1-3-129,2 3 129,-1-2-129,1 3 129,2-5-129,-2 4 129,4-5-258,-2 3 258,3-3-129,0-1 129,3 2-129,1-1 129,1 0-129,-1-2 129,3-1-129,-1-1 0,5 1 129,-2-1-129,1-3-129,-3 2 129,3-1 129,0 2-129,-1 9 0,-7-9-387,3 10-774,-6-3-2064,-3 0 129</inkml:trace>
  <inkml:trace contextRef="#ctx0" brushRef="#br0" timeOffset="71808.1072">17657 15630 1,'-210'45'128,"105"-25"1,-3 5 129,-3-1-129,-2 1 0,-2-2 0,-4 0 0,1 1 258,-3-5-258,-2 6 0,-2-5 0,0 2-258,-1-3 0,-2 0-387,-1-1 129,4 1-257</inkml:trace>
  <inkml:trace contextRef="#ctx0" brushRef="#br0" timeOffset="74708.2731">14331 16112 516,'48'-1'1032,"-22"-3"-129,0-4-258,0 6-258,3-8 129,0 8 129,3-8-258,-2 8 129,5 2-129,0-3 387,3-1-129,2 1 0,1-2-129,3 3 129,0-3-258,0 3 129,0-3-258,1 1 129,1-3 0,-1 3-258,-1 0 129,-1-1 0,-2 0 0,3 2-129,-4-2 0,5 1-129,-6 1 129,0 1-129,3-1 129,-3-1-129,3 1 0,-1 1 258,-1-1-258,-1 1 129,-2-1 0,-1 0-129,-1 1 0,-3 0 129,1 0-129,-1 1 0,-1-1 0,1-1 0,-3 3 0,3-4 0,-2 2 0,1-1 0,-2-1 0,-1-1 0,2 1 129,-2 0-129,-1 0 0,1 0 0,0-2 0,-4 1 0,2-1 129,-3 2-129,1-3 0,-3 0 0,3 1 129,-5-1-129,4 3 0,-2-3 258,1 3-258,2 0 0,-2-2 129,1 1-129,0 1 129,1-3-129,1 1 0,-2 0 0,2-1 129,0 2-129,1-1 129,-2-2-129,0 3 129,0 0 0,-1 0-129,2-1 129,0 0 0,0 0 129,-1 0-258,3-1 129,-1 0 0,1-1-129,-1 0 129,0 0 0,2-1 129,0 1-129,-2-2 0,1 2 0,0-2 129,0 1-129,-1 1 0,1 1-129,-3-2 0,0 3 129,-1-2-129,1 2 0,1-1 129,1 2-129,-1-2 0,2 2 0,0 0 0,2 0 0,1 0 0,-1 1 0,0-1 0,3 2-129,-2 1 258,2-2-129,0-3 129,1 3-129,1 0 129,0-1-129,1 0 129,-2 0-129,0-1 129,-2 2-129,0-3 0,-2 3 129,-2-2-129,0 2 129,-3-1-129,-1-2 0,-2 2 0,0 0 0,-1-2 0,-2 2 0,6-2-258,-7 2 258,9-1-129,-6 1 129,7 0-129,-6 2 129,7-3 0,-2 3-129,-6-3 258,9 3-129,-8 0 0,6-1 0,-3 0 0,4 0 0,-1 0 0,6 1 129,0-1-129,-1 2 0,3-2 0,1 0 0,1 2 0,1 0 0,-2-1 0,1 2 0,0 1 0,-1-2-129,-1 1 129,-3-1 0,-1 1 0,-4 1-129,-3 0 129,-3 0-129,-6 0-129,-15 0-903,15 0-2064,-15 0-774,-6 3-258,-8 1 130</inkml:trace>
  <inkml:trace contextRef="#ctx0" brushRef="#br0" timeOffset="76520.3767">11894 15504 129,'10'-11'3870,"2"6"-129,-12 5-1419,19 2-1032,-7 1-258,1 12-387,4 0-387,3 7-129,0 7-129,5-2-129,0 9-129,2-4-387,2 11-1419,5-3-1548,-9-10-129</inkml:trace>
  <inkml:trace contextRef="#ctx0" brushRef="#br0" timeOffset="76933.4002">12985 15374 774,'10'-12'3870,"-10"12"129,0 0-258,0 0-2193,0 9-774,0 13-258,-11 4-258,-2 4-258,-3 9 129,-7 2-258,2 6 0,-4-3-645,4 6-903,-1-1-2322,-5-7-258,7 3 129</inkml:trace>
  <inkml:trace contextRef="#ctx0" brushRef="#br0" timeOffset="77573.4368">10571 15466 1935,'111'41'2967,"-42"-8"258,-7-2-3225,14 10-645,6 5-2193,1-6-258</inkml:trace>
  <inkml:trace contextRef="#ctx0" brushRef="#br0" timeOffset="78432.4861">14909 15455 1161,'-27'-7'2967,"3"7"-1161,-10 0-258,-10 10-516,-15 2-258,-12 10 0,-20 6-129,-12 9-129,-15 10-516,-7 12-3096,-11-5-645,6 12 129</inkml:trace>
  <inkml:trace contextRef="#ctx0" brushRef="#br0" timeOffset="79492.5466">11027 14075 1419,'-47'27'2967,"8"-7"-903,-4 5-387,-8 7-516,-10 4-258,-6 7-387,-10 3-258,2 2-774,-5-3-1806,7 9-1032,-4-13-258</inkml:trace>
  <inkml:trace contextRef="#ctx0" brushRef="#br0" timeOffset="79944.5726">11828 14064 1677,'1'-17'3483,"3"2"-645,-4 15-645,0 0-516,0 0-258,-7 27-258,-5 4-129,1 16-258,-4 8-258,0 10-258,0 6-1161,-5 1-2451,6-6-903,3-3 0,-1-13 1</inkml:trace>
  <inkml:trace contextRef="#ctx0" brushRef="#br0" timeOffset="80433.6005">12890 14079 1419,'28'43'3483,"-10"-15"0,8 10-2064,9 12-387,5 6-1161,1 9-2838,0-11-387,8 12 0</inkml:trace>
  <inkml:trace contextRef="#ctx0" brushRef="#br0" timeOffset="80951.6302">14134 13990 1419,'121'37'3870,"-50"-8"258,5 6-516,9 5-2451,11 13-129,4 6-903,4-1-1032,3 5-2580,2 3-258,-10-11-516</inkml:trace>
  <inkml:trace contextRef="#ctx0" brushRef="#br0" timeOffset="81639.6695">14334 13635 1806,'119'37'3741,"-38"-10"0,10 4-1677,15 3-516,18 11-516,10 3-516,19 9-387,9 4-774,0 1-1935,-2-1-1032,6 7-129,-11-9-129</inkml:trace>
  <inkml:trace contextRef="#ctx0" brushRef="#br0" timeOffset="82527.7203">14535 13479 129,'99'17'3483,"-43"-14"258,15 7-1161,5 6-774,8-4-516,12 9-258,6-3-387,11 6 129,7-4-258,11 8 129,3-4-258,15 6 0,2-4 0,10 3-129,5-2 258,6 1-387,5-1 129,5 0-258,7 3 129,3-2-258,2-1 129,2 4-129,3 0 129,1 0-258,-2 4 258,0-1-387,-1 7 0,-9-8-1290,1 11-2322,0 2-129,-9-3-387</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4:31.752"/>
    </inkml:context>
    <inkml:brush xml:id="br0">
      <inkml:brushProperty name="width" value="0.05292" units="cm"/>
      <inkml:brushProperty name="height" value="0.05292" units="cm"/>
      <inkml:brushProperty name="color" value="#FF0000"/>
    </inkml:brush>
  </inkml:definitions>
  <inkml:trace contextRef="#ctx0" brushRef="#br0">22391 12487 1161,'0'20'2451,"0"-9"258,0 1-387,1 3-645,-1-3-258,2 3-645,-2-5 0,3 1-258,-3-11-258,3 17-129,-3-17-258,0 0-129,8 15-516,-8-15-903,0 0-1419,0 0-774,6-14 258</inkml:trace>
  <inkml:trace contextRef="#ctx0" brushRef="#br0" timeOffset="339.0194">22514 12468 903,'0'0'2064,"0"0"-387,0 0-387,0 0 129,0 0-516,0 0-129,13 4 0,-13-4 129,0 15-258,0-15 129,1 24 129,-1-10 0,0 6-258,0-1 0,1 2-258,-1-1-129,0-2-387,5 5-1290,-1-4-2193,-4-19-387,0 24-129</inkml:trace>
  <inkml:trace contextRef="#ctx0" brushRef="#br0" timeOffset="1967.1125">21245 12754 2451,'-12'0'2451,"-5"1"-129,17-1-645,-17 0-129,4-1 0,13 1-387,-23-6-129,23 6 0,-23-5-387,23 5 129,-22-5-258,22 5 0,-22-4-258,22 4 258,-20 0-258,20 0 0,-20 0 0,20 0 0,-17 4 0,17-4 0,-15 5 0,15-5-129,0 0 0,-13 12 129,13-12-129,-7 15 0,7-15 0,-2 19 0,2-7 0,0 5 0,0 2 0,4 2 129,1 2-129,1 4 0,-1-1 0,-1 1 0,1 0-129,-1 1 0,-2-4 0,0 0-129,-2-1 129,0-4 0,0 1 0,-2-1-129,-3-5 0,3-2 129,2-12 0,-8 18 0,8-18-129,-4 14 129,4-14-258,0 0 258,0 0-129,0 0 129,4 10 0,-4-10-129,14 2 258,-3-1-129,0-1 0,3 0 0,0 0 0,2 0 0,1 0 0,-1-1 0,0 1 0,-1-3 0,-2 3-258,-13 0-258,22-1-774,-22 1-1548,0 0-1548,0 0 129,0 0-645</inkml:trace>
  <inkml:trace contextRef="#ctx0" brushRef="#br0" timeOffset="2377.136">21291 12985 645,'0'0'4128,"0"0"129,0 0-129,0 0-1548,12 0-1419,-12 0-129,21-2-258,-9-1-387,2 3-129,0 0-129,3 0-129,-2-2-129,0-1-258,3 3-645,-5-6-1677,-2 3-1290,6 1-387,-17 2 129</inkml:trace>
  <inkml:trace contextRef="#ctx0" brushRef="#br0" timeOffset="3224.1843">21652 12838 1548,'0'0'4128,"6"8"-258,-6 4 0,0-12-2193,2 32-129,-2-15-645,3 10 0,-3-7-387,4 6-129,-3-5 0,3 0-129,-3-5-129,2-3 0,-3-13 0,4 14 0,-4-14-129,0 0 129,0 0-258,0 0 129,0 0-129,-1-14 0,-2 2 0,-2-5 0,2-4 0,0-3 0,1 0 129,1-2-129,1 0 129,0 4 0,1 1 129,5 4-129,1 4 129,-7 13 0,14-12 0,-14 12 0,19 0 129,-19 0-129,19 13 0,-6 0 129,-3-3-129,3 3 129,1-6-129,-1 2 258,1-3-258,2-3 0,-2-3 0,0 0-129,0-8 129,-1-2-129,2-3 129,-2 0-129,-1-3 0,1 0 0,-4 1 0,-1 0 0,2 3 0,-10 12 0,10-10 0,-10 10 0,7 8 129,-6 5-129,1 5 129,0 7 0,0 2 0,1 2-129,-2 1 129,1 0 0,2-3-129,0-1 129,0-3-129,1-5-129,-2-1-129,-3-17-645,13 19-2322,-13-19-1419,0 0-129,11 7-387</inkml:trace>
  <inkml:trace contextRef="#ctx0" brushRef="#br0" timeOffset="3472.1986">22206 13050 3999,'10'5'4644,"9"8"-258,-19-13 0,8 15-2838,-2-1-774,-6 1 0,0 3-516,0-2 0,0 2-129,0-3-129,-2-3-387,2 2-645,0-14-1677,-4 11-1806,4-11 0,0 0-387</inkml:trace>
  <inkml:trace contextRef="#ctx0" brushRef="#br0" timeOffset="4364.2496">22561 12894 1548,'0'0'4257,"12"0"129,-12 0 0,0 0-2451,5 15-774,-5-15 0,2 27-516,-2-10-258,0 5 0,0-4-129,0 1-129,-2-2 0,2-3 0,-2-2-129,2-12 0,0 0 0,0 0 0,0 0-129,0 0 129,0 0-258,-2-15 258,1 1-129,-2-7 0,3-1 0,-1-2 0,1 1 129,0-2-129,0 5 129,0 1 0,3 5 0,-3 14 0,9-15 129,-9 15 0,12 0 0,-12 0 0,15 15 0,-4-3 129,-1-1 0,4 1 0,0-5-129,3 1 129,-2-7 129,5 0-258,-4-1 129,3-3-258,-1-6 129,-1-3 0,0 0-129,-1-3 0,-2 3 0,-1 1 0,-3-1 0,-10 12 0,16-16 0,-16 16 129,0 0-129,0 0 0,9 8 0,-9 5 129,0 3-129,0 3 129,0 3 0,0 2 129,0 0-129,0 2 0,2-3-129,0-1 129,0-3-129,1-3 0,0-3 129,-3-13-387,8 19-129,-8-19-774,11 5-3354,-11-5-258,0 0 0,0 0-645</inkml:trace>
  <inkml:trace contextRef="#ctx0" brushRef="#br0" timeOffset="4720.2699">23100 12912 4902,'14'0'4902,"-14"0"-387,12 5 129,-12-5-3741,21 3 129,-21-3-258,29 0 0,-14 0-258,5 0-129,2 0-129,2-2-129,-2-3 0,-1 3-129,0 1 0,-4 0-129,-1 1-129,-16 0-645,27 1-1677,-27-1-1935,0 0-516,0 0-129,0 0 129</inkml:trace>
  <inkml:trace contextRef="#ctx0" brushRef="#br0" timeOffset="5027.2874">23577 12736 5031,'0'0'4902,"12"14"-387,-11 2-129,6 2-3612,-7-1 0,4 8-129,-4-1 0,3 4 0,0-5-387,0 4 129,1-4-387,-1-3 129,-1 1-258,0-6-129,0 2-387,-2-17-1806,-6 14-1935,6-14-516,0 0-258,0 0 129</inkml:trace>
  <inkml:trace contextRef="#ctx0" brushRef="#br0" timeOffset="6003.3434">23771 12623 645,'0'0'4386,"16"0"129,-16 0-1032,12-1-774,6 1-645,-18 0-258,23-2-645,-23 2-258,24-6-258,-24 6-258,22-3-129,-22 3 0,20 0-129,-20 0 0,14 0 0,-14 0-129,0 0 129,13 2-129,-13-2 129,0 0 0,0 0-129,8 12 129,-8-12-129,2 12 129,-2-12 0,2 14-129,-2-14 258,0 20-258,0-20 0,0 19 129,0-5-129,0-1 129,0 4-129,0 3 129,0 1-129,-2 4 129,2 1-129,0 2 0,0 1 129,0 0-129,0 1 129,2 0-129,2-1 0,1-1 129,0-2 0,0-1-129,1 0 129,-2-2 0,2-4-129,-2 0 0,-4-4-129,3-3 129,-3-12 0,0 17 0,0-17-129,0 0 129,-15 1 0,15-1 0,-18 0 0,6-3 0,2 2-129,-2-1 129,0 2 0,2 0 0,10 0 129,-18 0-258,18 0 129,-11 0 0,11 0 0,0 0-129,0 0-129,0 0-645,-11-4-1806,11 4-2064,0 0-258,0 0-387,0 0-129</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5:05.003"/>
    </inkml:context>
    <inkml:brush xml:id="br0">
      <inkml:brushProperty name="width" value="0.05292" units="cm"/>
      <inkml:brushProperty name="height" value="0.05292" units="cm"/>
      <inkml:brushProperty name="color" value="#FF0000"/>
    </inkml:brush>
    <inkml:context xml:id="ctx1">
      <inkml:inkSource xml:id="inkSrc8">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5T00:15:32.630"/>
    </inkml:context>
  </inkml:definitions>
  <inkml:trace contextRef="#ctx0" brushRef="#br0">15530 6695 1935,'0'0'2064,"0"0"-516,0 0 129,-6-2-516,6 2 258,0 0-387,0 0-129,-16-4-258,16 4 0,-13-1 129,13 1-387,-15 0 0,15 0 129,-17 0-258,17 0 129,-20 3 0,20-3 0,-19 3 0,19-3-129,-19 8 0,19-8 0,-18 6 0,18-6-129,-12 7 0,12-7 258,0 0-258,-9 15 0,9-15 0,-3 12 0,3-12 0,0 21 0,0-9 0,2 3 0,1-2-129,1 4 129,-2 4-129,2 1 129,-2 1-129,0 1 129,-1 2 0,1 2-129,-1 0 129,-1-2-129,0-4 129,0 1-129,0-1 129,0-4-258,0-1 129,-1-3-129,-1 1 129,2-15 0,-1 16 0,1-16-129,0 13 129,0-13 0,0 0 0,0 0 0,3 10 0,-3-10 0,0 0 0,14 0-129,-14 0 258,11 0-129,-11 0 0,17-3 0,-17 3 0,17-10 0,-17 10 0,17-8 129,-17 8-129,14-4 0,-14 4 0,0 0 0,14-5 0,-14 5 0,0 0 0,0 0-516,15 1-1935,-15-1-1806,0 0-258,0 0-129</inkml:trace>
  <inkml:trace contextRef="#ctx0" brushRef="#br0" timeOffset="525.03">15658 6960 1,'0'0'3998,"0"0"517,0 0-516,14 0-2064,-14 0-387,17-4-258,-17 4-516,21-7-129,-21 7-129,22-6-258,-10 3 0,-2 2-129,-10 1 0,20 0-129,-20 0-129,17-1-258,-6 2-1548,-11-1-2322,10 6 0,-10-6-645</inkml:trace>
  <inkml:trace contextRef="#ctx0" brushRef="#br0" timeOffset="1368.0782">15981 6774 2451,'0'0'4386,"0"0"0,0 10-903,1 5-1935,-1-3-129,0 6-387,-1 3-516,1 4-129,-3 2 0,3-1-258,-1 2 129,0-3-129,0-4 0,-1-1-129,2-7 129,0-13-258,0 16 129,0-16 0,0 0 0,0 0 129,0 0-258,2-16 258,0 3-258,0-7 129,1-3-129,-2-3 0,1 0 0,1-4 0,-2-1-129,-1 4 129,1 3 129,0 4-129,-1 6 129,1 4 0,-1 10 129,0 0-129,0 0 0,0 0 0,13 10 0,-8 1 0,-2 0 129,3 1-129,2 0 0,-8-12 0,15 15 129,-15-15 0,15 4 0,-15-4-129,19 0 129,-19 0 0,20-10 0,-10 1 0,1-1-129,2 0 0,-2-1 129,2 1-129,0-2 0,-1 4 0,0 1 129,-12 7-129,17-2 0,-17 2 129,14 9-129,-9 3 0,-3 3 0,1 5 129,-2 6-129,0-2 129,-1 3-258,1-1 258,1-3 129,0-2-258,-1-2 387,2-2-387,1-5-387,-4-12-903,0 0-2838,14 12-387,-14-12-387,0 0-129</inkml:trace>
  <inkml:trace contextRef="#ctx0" brushRef="#br0" timeOffset="1617.0925">16387 6999 258,'18'12'4515,"-18"-12"129,17 17-129,-7-3-2322,-10-14-387,12 22-774,-12-11-387,6 2-258,-6-1-129,0 0-258,0 0-129,0-12-258,0 20-1161,0-20-2451,-8 11-387,8-11-387,0 0 0</inkml:trace>
  <inkml:trace contextRef="#ctx0" brushRef="#br0" timeOffset="2440.1396">16660 6786 1,'0'0'4385,"0"0"259,-5 9-387,5-9-2064,-7 20-258,1-6-774,6 9-258,-1-1-516,1 2 0,0-2 0,0 3-129,0-3 0,0-3 0,0-3-129,0-16-129,1 14 129,-1-14-129,0 0-258,0 0 258,4-5-258,-2-7 258,-1-5-129,2-4 129,-2-4-258,0-2 258,0 0 0,-1-2-129,0 1 129,0 3-129,0 9 129,0 2 0,0 14 0,3-13 0,-3 13 0,0 0 0,7 7 0,-7-7 0,14 17 129,-4-6-129,-10-11 129,22 16-129,-11-9 129,2-5 0,-1-2 129,3 0-129,-4 0 0,1-2 0,-1-6 129,2 0-129,0-3 0,0 1-129,1 2 129,-2-3-129,-1 1 0,-11 10 129,20-15-129,-20 15 129,14-2-129,-14 2 129,9 8 0,-8 4-129,-1 4 129,0 4 0,0 1-129,0 7 129,0-2-129,1-1 258,3-1-258,-2-2 129,3-3-129,-2-4 129,2-1-258,-5-14-387,15 15-2322,-15-15-1806,0 0 0,12 0-774,-12 0 387</inkml:trace>
  <inkml:trace contextRef="#ctx0" brushRef="#br0" timeOffset="2757.1577">17045 6853 1161,'0'0'4773,"0"0"129,11-3-387,-11 3-1677,0 0-1548,18 0-258,-18 0-516,23 0 0,-9 0-129,3 0-129,0 0-129,3 0 0,-4 0 0,3 0-129,-3-1 129,-2 1-258,2 0-774,-16 0-2322,11 0-1290,-11 0-387,0 0-129</inkml:trace>
  <inkml:trace contextRef="#ctx0" brushRef="#br0" timeOffset="3107.1777">17415 6703 903,'12'0'4257,"-12"7"129,0-7 0,0 15-2838,2 5 0,-2-8-645,0 8 0,0-4-516,4 4-129,-4 1 0,4 3-129,-3-2 0,0-3-129,2 1-258,-3-8-1290,0 1-2451,0-1-387,0-12-387,0 0 0</inkml:trace>
  <inkml:trace contextRef="#ctx0" brushRef="#br0" timeOffset="3980.2276">17474 6646 1677,'9'-12'4257,"-9"12"129,0 0-1935,0 0-516,15-7-516,-15 7-258,12-6-387,-12 6-129,15-3-129,-15 3-129,16 0 129,-16 0-129,21 0 0,-21 0 0,21 4-129,-10-2 129,1 3-258,1-3 129,-1 3-258,-1-3 129,0-1-129,-11-1 129,16 7-129,-16-7 129,0 0-129,0 0 129,11 9 0,-11-9-129,0 0 129,0 0 0,0 0-129,-4 12 129,4-12-129,0 0 0,0 0 0,-7 15 0,7-15 0,-3 13 129,3-13-129,-3 18 0,3-7 0,0 3 0,0 0 0,0 2 0,0 2 0,0-1 0,3 0 0,0 7 0,1 0 0,-1 0 0,1 0 0,-1 1 129,1 1 0,-2-1 0,1-4-129,-2-3 129,-1-4-258,0-2 258,0-12-129,-5 17 0,5-17 0,-11 7 129,11-7-129,-15 4 129,15-4-129,-14 1 0,14-1 129,-15 0-129,15 0 0,0 0 0,-14-1-129,14 1-258,0 0-258,0 0-2838,0 0-1161,0 0-387,0 0-258</inkml:trace>
  <inkml:trace contextRef="#ctx1" brushRef="#br0">24602 14582 0,'0'0'0,"0"0"0,0 0 0,0 0 0,0 0 0,0 0 0,0 0 0,0 0 0,0 0 0,0 0 0,0 0 0,0 0 0,0 0 0,0 0 0,0 0 0,0 0 0,0 0 0,24-134 0,-24 134 0,0 0 0,0 0 0,0 0 0,25-48 0,-25 48 0,0 0 0,0 0 0,23-38 0,-23 38 0,0 0 0,25-47 0,-25 47 0,36-37 0</inkml:trace>
  <inkml:trace contextRef="#ctx0" brushRef="#br0" timeOffset="60896.4831">13714 7995 1161,'0'0'3741,"0"0"-258,0 0-1032,0 0-129,0 0-645,0 11-387,0-11-129,0 0-258,10 2 0,3 3-258,-13-5-129,24 0-129,-14 0-129,5 0 0,-2 0-129,2 0 0,-3-3 0,1 0-129,0 3-129,-13 0-387,23 0-1290,-23 0-2451,12 0-258,-12 0-258,12 0-129</inkml:trace>
  <inkml:trace contextRef="#ctx0" brushRef="#br0" timeOffset="61744.5316">14122 7890 2451,'13'-5'4386,"-13"5"-258,0 0-1677,0 0-387,0 9-516,0 5-645,-2-1-129,2 8-129,-4-3-258,4 4-129,-3-1-129,3 4 129,-1-6-129,1 0-129,0-2 129,0-5-129,0-1 0,0-11 129,0 0-129,0 0 0,0 0-129,0 0 129,8-16 0,-6 4 0,-2-2 0,2-5-129,-1-2 129,-1 0 0,0-3 0,0-1-129,0 4 129,0-1 0,0 3-129,-1 6 129,1 2 129,0 11-129,0 0 0,0 0 129,6 2-129,-6-2 129,12 20 0,-12-20 0,15 21 0,-15-21 0,18 14 0,-18-14 129,17 10-129,-17-10 258,19 0-258,-19 0 0,19-4 0,-19 4 0,18-16 0,-18 16-129,19-19 129,-19 19-129,21-21 129,-11 11-129,-10 10 0,19-17 0,-19 17 0,16-12 0,-16 12 129,12 0-129,-12 0 0,7 14 129,-6 3-129,-1 3 0,0 4-129,-1 0 129,-3 1 0,3 1 129,-3-2-258,4-2 129,0-2 0,0-4 0,2-3 0,-2-13-129,8 16-258,-8-16-903,12 1-2580,-12-1-645,0 0-387,13-8-129</inkml:trace>
  <inkml:trace contextRef="#ctx0" brushRef="#br0" timeOffset="61988.5455">14493 8061 903,'12'21'4644,"-12"-21"0,9 22-258,-4-6-1935,-5-16-645,2 20-516,-2-20-774,1 20-129,-1-20-258,0 17-129,0-17-645,-1 13-774,1-13-2967,0 11-129,0-11-129,0 0-129</inkml:trace>
  <inkml:trace contextRef="#ctx0" brushRef="#br0" timeOffset="63103.6093">14753 7840 1548,'0'0'3999,"0"0"-258,0 0-1032,5-12-129,-5 12-516,0 0-645,3 5-129,-3-5-258,0 20-258,-3-5-258,3 6 129,0 1-258,0 3-129,0 0-129,0 0 0,2 3-129,1-5 0,0 1-258,-2-7-258,8 8-1806,-7-13-2064,-2-1-387,0-11-258,0 0 0</inkml:trace>
  <inkml:trace contextRef="#ctx0" brushRef="#br0" timeOffset="63667.6416">14912 7887 3096,'0'0'4386,"0"0"129,0 0-1419,0-17-903,0 17-387,10-7-774,1 5-258,-11 2-129,21-11 0,-10 4-258,3 4-129,-1 2 0,2 1 0,-5 0 0,-10 0-129,18 14 0,-14 0 0,-2 1-129,-2 5 0,-4 1-129,-4 3 129,-4 1-129,-1-1 129,-2 2-129,1-1 129,0-6-129,2 0 129,2-3-129,3-4 129,7-12 0,-6 17 0,6-17 0,0 0 0,13 5 129,-3-5-129,2 0 0,2 0 0,0 0 0,1-2 0,0 2 0,-3 0-129,1 0-387,-13 0-1677,15-1-2193,-15 1-387,12-7-258,-12 7 0</inkml:trace>
  <inkml:trace contextRef="#ctx0" brushRef="#br0" timeOffset="64179.6709">15152 7830 5676,'16'-6'4773,"0"-1"129,-16 7-516,12-10-3225,4 10 0,-16 0-387,24-5-129,-12 0-516,5 5 258,-3-2 0,1 0 0,0-2-387,0 3 258,-3-2-387,0 3 258,-12 0 258,19 0-387,-19 0 129,12 10-129,-12-10 258,3 18-258,-3-3 258,0-1-258,0 3 0,-2 3 0,0 3 0,-1 0 0,0 1 0,1-3 0,0 2 0,0-2 0,1-3 0,-1-1 0,-1 0 0,1-2-129,2-15 0,-6 20 0,4-9-258,2-11 0,-5 16-516,5-16-516,0 0-1806,-12 8-1548,12-8-258,-15 0-129</inkml:trace>
  <inkml:trace contextRef="#ctx0" brushRef="#br0" timeOffset="64411.6841">15219 8032 1806,'-2'-12'4902,"8"10"-258,-6 2 0,20 0-1806,-20 0-1161,28 0-258,-13-5-645,7 3-258,-3-3-129,4 5-129,0-3-258,-6 2-516,7 1-2580,-11 1-1419,-3 4-258,-10-5-516,0 0 129</inkml:trace>
  <inkml:trace contextRef="#ctx0" brushRef="#br0" timeOffset="65507.7468">13549 7737 3612,'16'-5'4644,"-15"-5"-1677,-1 10-129,0 0-774,0 0-387,0 0-387,0 0-258,-6-13-387,6 13-129,0 0 129,-15-2-516,15 2 129,-19 0-129,7 0 0,1 2 0,-4-1-129,0 4 0,2 0 0,-1 3 0,1-4 0,3 6 0,-2-5 0,12-5 0,-15 14 0,15-14-129,-11 17 387,8-5-387,3 1 387,0 5-258,0 4 129,3 5-129,3 2 258,0 3-258,0 4-129,-2 3 129,1 2 0,-2-3 0,-2-1-129,-1-2 129,0-3 0,0-4-129,0-5 129,0-3 0,0-6 0,0-14 0,5 16 0,-5-16-129,18 8 129,-5-7 129,1-1-129,5 0-129,-1 0 129,6 0-258,4 7-1290,-1-7-2709,1 1-258,2 2-387,-2-1-258</inkml:trace>
  <inkml:trace contextRef="#ctx0" brushRef="#br0" timeOffset="66583.8084">15450 7671 1419,'0'0'4386,"0"0"516,0 0-774,7 12-1677,-7-12-903,0 0-645,14-13-258,0 12-129,-14 1 129,24-9-258,-9 1 129,3 6-258,-3 0 129,3 2-129,-4 0 0,0 0 0,-1 0 0,-1 0-129,-12 0-129,17 0 0,-17 0 129,14 5-129,-14-5 258,9 11-258,-9-11 129,4 19 0,-4-8-129,0 4 258,0 1 0,0 1-258,-1 2 258,-3 2-258,3 1 258,-1 2-258,2 1 129,0 1-129,0 3 0,0 0 0,4-1-129,-1 0 258,-2-1-258,1 0 258,1-3-258,-3-5 129,0 2 0,0-4 0,-3-2 0,-3-2 0,6-13 0,-18 12-129,5-8 129,-3-4 0,0 0-129,-3 0 0,2 0-387,-4-11-774,9 6-3225,-8-5-258,2 3-258,-1-6-387</inkml:trace>
  <inkml:trace contextRef="#ctx0" brushRef="#br0" timeOffset="67215.8444">14712 7490 903,'0'0'4644,"0"0"129,14 0-258,2-2-2322,-8-12-258,16 4-774,-2-9-387,8 2-258,1-4-258,6-1 0,-3 0-258,1-2-516,8 3-3612,-11-1-387,-2 0-516,-3 4-129</inkml:trace>
  <inkml:trace contextRef="#ctx0" brushRef="#br0" timeOffset="69627.9824">13961 8729 2967,'12'0'4257,"-12"0"-774,0 0-387,0 0-774,0 0-387,-6-1-516,6 1-387,0 0-387,-12 0-129,12 0 0,-13-1-129,13 1-258,-16-1 0,5 1 0,11 0-129,-22 0 129,9 5-129,0-1 0,2 1 0,-1 6 0,12-11-129,-20 17 129,20-17 0,-10 19 0,10-19 0,-4 23 0,4-9 0,0 4 0,0 0 0,2 3-129,1 4 129,1 4 0,-1 2 129,-2-2-258,0 2 129,-1-1 0,0-4 0,0-1 0,-1-4 0,-2-5 0,1 0 0,1-1 0,1-15 0,-3 13 0,3-13 0,0 0 0,0 0 0,9 6 0,-9-6 0,13 0 0,-13 0-129,22 0 129,-11 0 0,3 2 0,-4-2 129,7 3-258,-6-3-129,9 7-1290,-20-7-2451,26 2-516,-14-2-258,1-4-129</inkml:trace>
  <inkml:trace contextRef="#ctx0" brushRef="#br0" timeOffset="70020.0049">14061 8974 1,'-6'7'4256,"6"-7"388,0 0-387,0 0-1677,12 11-903,-12-11-129,16 0-516,-16 0-387,24 2-129,-13-2-129,5 3 0,-2-1-258,-1 1-129,-1 2-129,-12-5-645,23 7-1032,-23-7-2451,17 5-387,-17-5-258,15 3 129</inkml:trace>
  <inkml:trace contextRef="#ctx0" brushRef="#br0" timeOffset="70820.0507">14360 8843 645,'13'-15'4257,"-13"15"387,12-9-129,-12 9-1548,12 0-1419,-12 0-129,0 0-645,0 14-129,4 1-129,-4 6-129,1 2-258,-1 3 0,0 3 0,0 0-129,2-5 129,-1-2-129,0-4 0,0-7 0,-1-11 0,4 14 0,-4-14 0,0 0 0,4-8 0,-4-4 0,1-2 0,-1-3 0,0-5-129,0-2 129,-1-3 0,-1 1-129,0 1 129,-1 3 0,1 4-129,0 1 129,0 6 0,2 11 0,0 0 0,0 0 0,0 0 0,10 2 129,-10-2-129,15 18 129,-5-8 129,1 1 0,3 0 0,-2-5 129,4 2-129,-3-7 0,4-1 129,-2-5-129,3-4-129,-4-2 0,3 0 0,-4 0 0,5-2-129,-4-1 129,1 0-129,-2 5 129,2-2-129,-3 2 129,-12 9-129,20-12 0,-20 12 0,12 0 0,-12 0 0,2 12 0,-2 4 0,0 6 0,0 1 0,-1 4 0,0 2 0,0-1 0,1 1 0,0 0 0,0-5 0,3-4-129,2 0 129,2-3-129,-7-17-258,13 21-516,-13-21-1935,0 0-1677,0 0-387,15 0-387,-15 0-129</inkml:trace>
  <inkml:trace contextRef="#ctx0" brushRef="#br0" timeOffset="71057.0641">14860 9046 3612,'14'10'5031,"-2"6"-387,-7-6-129,-5-10-2322,5 24-774,-5-24-516,0 25-516,0-12-258,0 0 0,-1 2-258,1-15-387,-1 21-1935,1-21-1935,0 0-129,0 0-645,0 0 258</inkml:trace>
  <inkml:trace contextRef="#ctx0" brushRef="#br0" timeOffset="71775.1053">15138 8775 903,'14'-11'3483,"-14"11"129,0 0-645,0 0 0,0 0-387,8 6-387,-8-6-516,0 17-129,0-17-516,0 30-258,-2-9-129,2 4 0,1-2-258,5 8-129,-2-2-258,2 0 0,1-1-258,-4-7-387,8 1-2064,-10-8-2064,-1-14-129,0 0-258,0 0-387</inkml:trace>
  <inkml:trace contextRef="#ctx0" brushRef="#br0" timeOffset="72443.1434">15183 8606 1161,'9'0'4644,"-9"0"-129,0 0 258,14 4-2580,-14-4-129,14 0-645,-14 0-516,18 0 0,-18 0-258,27 0-258,-12-2 0,4 2 0,-1-4 0,3 3-129,-4-2 0,3 1-129,-5-1 129,2 2-129,-4 0 0,-2 1-129,-11 0 129,13 1-129,-13-1 0,0 0 129,4 13-129,-4-13 0,-2 18-129,-2-7 129,-2 2 0,1 2 0,1 4 0,0 0 0,1 1 0,0 2 0,2-1 0,1 3 0,0-2 0,0 5 0,1-1-129,2 1 129,4-1 0,-3 1 0,2 3-129,-2-2 129,-1-2-129,0-3 129,-2-4-129,-1-3 0,-2-1-129,2-15 258,-17 15-129,5-10 0,1-3 129,-2-2-129,0 0 0,2 0-129,11 0-258,-20-7-2451,20 7-1419,0 0-387,-9-10-516,9 10 0</inkml:trace>
  <inkml:trace contextRef="#ctx0" brushRef="#br0" timeOffset="74103.2384">14446 9420 1677,'0'0'3483,"0"0"-516,0 0-645,0 0-516,0 0 0,0 0-645,0 0-258,-6 8 0,6-8-258,-14 3-258,14-3 258,-18 4-387,18-4 0,-20 5-129,8-2 0,12-3 0,-20 9-129,20-9 129,-15 9-129,15-9 129,-15 11 0,15-11 0,-7 13 0,7-13 0,-6 16 129,4-4-129,0-2-129,2 6 129,-3-1 0,3 5-129,0 2 0,0 1 129,0 2-258,0-1 258,0 2-129,0-4 0,0 0-129,0-3 129,0-2 0,-2-5 0,2-1 0,0-11 0,-3 16 0,3-16 0,0 0 0,0 12 0,0-12 0,0 0 0,9 7 0,-9-7 0,12 3 0,-12-3 0,19 2 129,-4-1-129,-1 0 0,1 2 129,1-2-129,1 0 0,0-1 0,0 3-129,-2 1-645,-15-4-1677,20 0-1677,-8-2-516,-12 2-129,17-9 388</inkml:trace>
  <inkml:trace contextRef="#ctx0" brushRef="#br0" timeOffset="74380.2543">14555 9634 5160,'4'19'4773,"-4"-19"-516,14 7-516,-3-2-2838,-11-5-129,27 2-258,-13-2-258,5 0-387,3 0-1290,-5 0-2709,2-6-129,0 1-516,-4-2 129</inkml:trace>
  <inkml:trace contextRef="#ctx0" brushRef="#br0" timeOffset="75087.2947">14919 9477 5031,'15'20'4902,"-12"-8"-516,-1 4 0,4 6-3354,-6-1-258,1 7-129,-1-5-258,0 6 129,0-5-258,0 0 0,0-6-129,0-1-129,0-17 129,0 14-129,0-14 0,0 0-129,0 0 129,1-14 0,0 1 0,-1-6-129,0-3 129,0-2-129,0-3 129,0-1-129,0 5 0,0-1 129,0 6-129,0 5 129,0 13 0,0-11 0,0 11 129,6 6 0,-6-6 0,11 22 0,-2-12 0,-9-10 129,19 17-129,-5-9 129,-2-6 0,3-1-129,-2-1 129,2-6-129,-2-1 0,1 1 258,-4-3-258,0 0-129,-10 9 129,19-13-129,-19 13 129,10-10-129,-10 10 0,0 0 0,12-1 0,-12 1 0,0 0 0,7 14 129,-2-2-129,-4 3 0,0 5 0,0 0 129,0 1-129,-1 2 0,3-4 0,-3 0-129,0 0-129,0-8-387,7 5-1032,-7-16-2967,6 12 0,-6-12-387,0 0-258</inkml:trace>
  <inkml:trace contextRef="#ctx0" brushRef="#br0" timeOffset="75292.3064">15287 9731 5031,'18'18'4773,"-6"1"-387,-9-9-129,-3-10-2967,5 20-387,-5-20-516,0 20-387,0-7-129,0-13-645,0 16-2193,0-16-1290,0 0-258,-8 14-387</inkml:trace>
  <inkml:trace contextRef="#ctx0" brushRef="#br0" timeOffset="75779.3343">15528 9485 774,'-9'30'4386,"0"-14"387,0 4-387,2 7-1935,-8-12-645,13 13-387,-6-12-387,8 12 0,0-8-387,2 2-258,4-6 0,7 1-129,-2-5 0,7-2-129,-2-4 0,3-5 0,-2-1-129,3-1 0,-4-10 0,-2 1 0,-2-6 0,-1-1 0,-4-3 0,-2-4 0,-5 2-129,0-5 129,-5 1-129,-4-1 0,-4 6 0,-1 0 0,-3 5 0,-2 5 0,1 9 0,-1 2 0,4 9-129,-3 3-129,9 8-1161,-4-3-2580,6-3-645,6 0 0,1-14-258</inkml:trace>
  <inkml:trace contextRef="#ctx0" brushRef="#br0" timeOffset="76408.3703">15739 9349 7224,'6'4'4773,"-6"-4"258,19 0-645,-19 0-2967,24-5-774,-12-2 129,3 6-258,-2 0-129,-1 1-258,0 0 0,-12 0 0,16 1-129,-16-1 129,0 0-258,14 16 258,-14-16-129,4 12 0,-4-12 0,0 17 0,0-5 0,0 1 0,0 1 0,0 2 0,-3 0 0,3 0 0,0 1 0,0 2 0,0-2 0,4 1 0,0 1-129,1 2 129,1 3 0,3 0 0,0-1 0,-2 1-129,0 0 129,-1-1 0,-4-4 0,-2-2 0,0-4 0,0-13 0,-14 17-129,1-11 129,-1 0-258,-4-6-387,4 8-1419,-6-8-2580,1 0 0,-3-2-645,1-8 0</inkml:trace>
  <inkml:trace contextRef="#ctx0" brushRef="#br0" timeOffset="76973.4025">14495 8187 4902,'0'0'4644,"5"10"-129,-5 1-387,0 1-2967,1 11-516,1 0-387,3 2-774,8 4-3354,-2 5-516,0 1-258,5 3 0</inkml:trace>
  <inkml:trace contextRef="#ctx0" brushRef="#br0" timeOffset="77680.443">14620 9196 2451,'0'0'4902,"5"14"-129,-1-3-258,2 5-1419,-6-16-1677,9 29-387,-3-12-903,1-1-2709,2 1-1677,1 0-387,-3 0-387,1 3-129</inkml:trace>
  <inkml:trace contextRef="#ctx1" brushRef="#br0" timeOffset="73158.1844">24796 14727 0,'0'0'0</inkml:trace>
  <inkml:trace contextRef="#ctx1" brushRef="#br0" timeOffset="73371.1966">25028 15213 0,'0'0'0,"0"0"0,0 0 0,0 0 0,25 158 0,-25-158 0,0 0 0,0 0 0,0 0 0,0 0 0,0 0 0</inkml:trace>
  <inkml:trace contextRef="#ctx0" brushRef="#br0" timeOffset="102087.8391">15424 9968 645,'-5'14'3225,"5"-14"-645,0 0 0,0 0-516,12 7-258,-12-7-258,16 0-129,-16 0-129,21 7-516,-10 1 0,5 2-258,-2 1-258,2 2-129,5 3-1290,-6-1-2709,-5-10-258,5 7-387,-15-12 129</inkml:trace>
  <inkml:trace contextRef="#ctx0" brushRef="#br0" timeOffset="103183.9017">15981 9994 1,'0'12'3353,"0"-12"-644,0 0 129,-9 0-1032,9 0-258,0 0-387,0 0-129,-17-6 0,17 6-516,-13-3 129,13 3-387,-16 0 0,16 0-129,-20 0 129,20 0-129,-18 6 129,18-6 0,-16 8 0,16-8 0,-10 14-129,10-14 129,-5 11-129,4 1 0,1-12 129,0 21-129,0-9 0,0 3 0,4 0 0,-2 6-129,2-4 129,-1-1-129,0 5 0,-3 0 129,2-2-258,-2 1 129,0 1 0,0-5 0,-2 3-129,-1-4 129,1-3 0,0-1-129,2-11 129,-3 17-129,3-17 129,0 0 0,0 12 0,0-12 0,0 0 0,16 7 0,-16-7 129,17 1-129,-6-1 0,0 1 0,0 0 0,2 1 0,-2-2-129,1 0-387,2 1-1032,-14-1-2322,18 0-258,-4 0-516,-14 0 387</inkml:trace>
  <inkml:trace contextRef="#ctx0" brushRef="#br0" timeOffset="103475.9184">16058 10212 3870,'2'6'4515,"-2"-6"0,13 0-258,-13 0-2709,13-3-387,-13 3-258,21-8-387,-10 4-258,2 1-258,-1 0-258,-12 3-645,28-4-2451,-15 1-903,-3 3-387,2-2-129</inkml:trace>
  <inkml:trace contextRef="#ctx0" brushRef="#br0" timeOffset="104226.9614">16378 10050 1935,'0'0'4386,"16"0"-258,-16 0 0,0 0-2580,3 19-258,-3-9-129,0 12-516,0-5-129,0 8-258,0-4 129,0 1-258,-2-1 0,2-2 0,0-3 0,0-4-129,0-12 0,2 14 0,-2-14 0,0 0 0,7-7-129,-6-3 0,2-4 0,-3-4 0,0-1-129,0-3 129,0 1-258,-1-5 129,-1 8 0,-1-5 0,2 9 129,-2-2 0,3 16 129,0-13 0,0 13 258,0 0-129,0 0 258,13 10-129,-13-10 129,14 19-129,-14-19 129,19 19 0,-19-19-129,21 13-129,-9-8 129,3-5 0,-2 0-129,1-6 0,0-2-258,0-5 258,-1 1-258,0-2 129,-1-1-129,0 1 129,-4 1-258,-8 13 258,18-19 0,-18 19 258,12-5-258,-12 5 129,9 8-129,-7 6 129,-1 2 129,0 4-258,0 0 129,1 3 0,-1 1 0,1 1-129,-1-5 129,3-1-129,-1-1-129,0-4 0,4 1-129,-7-15-903,13 18-2193,-13-18-1032,13 3-258,-13-3-258</inkml:trace>
  <inkml:trace contextRef="#ctx0" brushRef="#br0" timeOffset="104443.9737">16814 10196 1032,'8'14'3870,"-4"6"387,-4-20-387,0 18-2322,3-3-258,-3-5-387,2 4-387,1-4-645,-3-10-2322,0 12-1290,0-12-387,0 0-129</inkml:trace>
  <inkml:trace contextRef="#ctx0" brushRef="#br0" timeOffset="106608.0975">16922 10089 1548,'7'7'3999,"-7"-7"258,15 3-1935,-15-3-516,18 0-387,-18 0-258,22-1-516,-22 1-258,21-4-258,-10 3-129,-11 1-258,23-4-516,-23 4-1419,11-10-1806,-11 10-129,15-2-258</inkml:trace>
  <inkml:trace contextRef="#ctx0" brushRef="#br0" timeOffset="106948.1171">17214 9941 3870,'0'0'4515,"0"0"129,0 0-1548,14 10-1290,-14-10-129,4 17-645,-4-2-516,5 6-129,-2-1 0,3 1-258,-2 1 0,1 0-129,1-4 0,-3 3-258,2-6-258,-5-15-387,11 21-1677,-11-21-1806,2 14-129,-2-14-258</inkml:trace>
  <inkml:trace contextRef="#ctx0" brushRef="#br0" timeOffset="107616.1553">17270 9884 2451,'11'-3'4773,"-11"3"-258,0 0-129,14-3-2451,-1 3-516,-13 0-129,17 3-516,-17-3-129,21 0-129,-10 0-258,2 0-129,-2 0 0,-1 0 0,-10 0-129,19 0 0,-19 0 0,13 0 0,-13 0 129,0 0-129,14-2 0,-14 2 0,0 0 0,0 0 0,7 7 0,-7-7 0,0 15 0,0-4 0,0-11 0,0 22 0,0-10 0,-1 1 0,1 7-129,0-2 258,0 3-129,0-1 129,3 2-129,1-1 0,3 1 129,-3-1-129,2-3 0,-2-3 0,2 0-129,-5-3 129,1 0 0,-2-12 0,0 17 0,0-17 0,-11 11 0,11-11 0,-16 5 0,16-5 0,-15 1 0,15-1 0,-14 1-129,14-1 129,0 0-258,-14 0-387,14 0-1677,0 0-2064,0 0-387,0 0-258,0 0 0</inkml:trace>
  <inkml:trace contextRef="#ctx0" brushRef="#br0" timeOffset="108968.2326">17565 10353 903,'0'0'4128,"0"0"258,0 0 0,0 0-2580,7 9-258,-7-9-258,20 16-645,-8-7-129,6 5-258,2-2-258,1-1-258,5 4-1548,2-7-2193,-5-6-258,2 3-258,-7-5 0</inkml:trace>
  <inkml:trace contextRef="#ctx0" brushRef="#br0" timeOffset="110268.307">18201 10234 2322,'-12'0'2709,"12"0"-129,0 0-387,0 0-258,0 0-387,-15-7-129,15 7 0,0 0-258,0 0-258,-13-1-129,13 1-129,0 0-129,-13 0-129,13 0 0,-11 3-129,11-3 0,-10 6 0,10-6 129,0 0-129,-16 9-129,16-9 129,0 0-129,-10 14 129,10-14-129,0 0 129,-4 17-129,4-17 0,0 19 0,0-3 0,0 0 0,0 1-129,0 4 0,2 1 0,-2 2 0,1 1 0,-1-3-129,0-1 129,0 1-129,-1-3 129,-2-2 0,2-2-129,0-2 0,1-13 129,-3 18-129,3-18 0,0 0 0,0 11 129,0-11 0,0 0-129,9 1 258,-9-1-129,13 0 0,-13 0 0,16-2 0,-16 2 129,18 0-129,-18 0-129,19-2 129,-19 2-258,15 0-258,-15 0-903,20 0-2193,-20 0-903,15-5-129,-15 5-387</inkml:trace>
  <inkml:trace contextRef="#ctx0" brushRef="#br0" timeOffset="110612.3266">18315 10379 6063,'0'0'5031,"14"0"-387,-14 0-258,0 0-3354,21 0 0,-21 0-258,20 0-387,-20 0-129,21 0-129,-8 0-258,-13 0-258,21 5-516,-21-5-1419,15 0-2064,-15 0-258,14 0-516,-14 0 129</inkml:trace>
  <inkml:trace contextRef="#ctx0" brushRef="#br0" timeOffset="111303.3662">18568 10271 5805,'13'0'5031,"-13"0"-516,1 12-129,4 2-3483,-5-2-129,2 7-129,-2-1-387,1 1-129,-1 0-129,1-3 0,-1-2 0,0-3-129,0 0 129,0-11-129,0 0 0,0 0 0,0 0-129,9-16 0,-6 4 129,0-6 0,1-3 129,-4 1-129,0-3 129,0-1-129,0 3 258,0 3-129,0 1 129,0 6 0,0 11 0,0 0 0,0 0 258,13 0-129,-13 0 129,14 9-129,-14-9 0,21 19-129,-7-14 129,2 0-129,-1-3 0,0-2 0,1 0-129,0-4 0,0-4 129,0-2-129,-1 0 0,-2 1 0,1-3 0,-2 5 0,-12 7 0,18-10 129,-18 10-129,12 0 129,-12 0 0,6 7 129,-6 3 0,2 5-129,-2 2 0,3 4 0,-3 0 0,1 0-129,1 2 0,2-2 0,-2 1-258,0-6-129,4 3-645,-6-19-1548,0 0-1935,0 0-387,0 0-387,0 0 0</inkml:trace>
  <inkml:trace contextRef="#ctx0" brushRef="#br0" timeOffset="111528.379">18980 10395 3870,'6'11'4773,"0"12"-258,-5-10 0,-1-13-2838,0 26-387,0-26-516,0 22-129,0-22-387,0 15-387,0-15-645,0 0-1548,0 0-2193,0 0 0,0 0-516,0 0 129</inkml:trace>
  <inkml:trace contextRef="#ctx0" brushRef="#br0" timeOffset="112128.4134">19067 10309 516,'0'0'4257,"0"0"387,0 0-258,8-12-2193,8 12-258,-16 0-387,24-3-516,-13-3-258,7 6-129,-6 0-387,3 0-258,-2 4-516,-13-4-1161,19 0-2580,-19 0-387,12 7-387,-12-7 129</inkml:trace>
  <inkml:trace contextRef="#ctx0" brushRef="#br0" timeOffset="112563.4382">19355 10147 7224,'12'2'5031,"-7"14"-258,-4-5-258,5 6-3612,-6-3-258,3 8 0,-3-2-387,2 2 0,-2-1-129,2-1-129,-2 1-258,0-5 0,2 2-387,-2-18-1032,1 16-2709,-1-16-387,0 0-258,0 0-129</inkml:trace>
  <inkml:trace contextRef="#ctx0" brushRef="#br0" timeOffset="113175.4733">19522 10154 8901,'0'0'4902,"0"0"-129,12-7-1419,-12 7-2580,12-5 0,-12 5-129,21-6-129,-10 5-258,3 1-129,-3 0 129,1 4-129,-12-4-129,15 17 0,-13-2 0,-1 0-129,-1 1 0,-3 4 0,-4 1 0,-3 1-129,-1-2 0,-2-1 129,0-2 0,2-1 0,2-1 0,-1-3 0,10-12 129,-10 17 0,10-17 0,0 0 0,0 10 129,0-10-129,16 5 0,-4-5 0,0 2 0,2-2-129,1 2-129,-3-2-387,8 5-1290,-20-5-2451,22-2-387,-22 2-129,18-8-387</inkml:trace>
  <inkml:trace contextRef="#ctx0" brushRef="#br0" timeOffset="113595.4973">19750 10108 6708,'36'0'4644,"-20"0"0,-1 0-1419,-1 0-2193,7 0 129,-8 0-258,5 0-387,-5 0-129,-1 2-129,-12-2-258,20 8 129,-20-8-129,9 12 129,-9-12-129,4 17-129,-3-5 129,-1 1 0,0 0 0,0 4 0,0 0 0,-2 3 0,-1 1-129,0 0 129,0 0-129,0-3 0,2 2-387,-4-8-129,5 7-1290,0-19-2451,-2 13-387,2-13-387,0 0 258</inkml:trace>
  <inkml:trace contextRef="#ctx0" brushRef="#br0" timeOffset="113836.5111">19822 10270 5031,'4'6'4902,"11"-2"-258,-4-3-258,-11-1-3225,26-1-258,-14-2-516,1 2-387,3 1-774,-16 0-3096,15-4-774,-15 4 0,14-7-387</inkml:trace>
  <inkml:trace contextRef="#ctx0" brushRef="#br0" timeOffset="114467.5471">20016 10033 4773,'12'-1'4644,"-12"1"258,18-1-516,-6 1-3354,-12 0-258,24-6 0,-24 6-129,25-7-258,-25 7-129,24-7-129,-13 2 0,-1 3-129,-10 2 129,17-1-129,-17 1 0,12 0 0,-12 0 0,0 0 0,12 8 129,-12-8-258,0 20 258,0-8-129,0 0 129,-3 2-258,0 2 258,0-2-129,2 0-129,-3-2 258,4 3-258,-1 1 129,1 1 0,0 0 0,0 0 0,0 0-129,0 0 129,0 0 0,0 2-129,1-2 129,-1-3-129,0 1 129,0-2-129,0-1 129,0-12-129,-3 17 129,3-17 0,-12 7 0,12-7 0,-17 7 0,17-7-129,-18 3 0,18-3-645,-20 5-3225,20-5-516,0 0-258,-13-4-387</inkml:trace>
  <inkml:trace contextRef="#ctx0" brushRef="#br0" timeOffset="115496.606">20294 10461 1419,'11'-2'4257,"-11"2"129,15 2 0,-15-2-2064,26 15-1032,-26-15-129,30 17-516,-16-5-258,9-2-258,-2 2-516,-5-8-1548,2 0-2064,1 0-516,-5-4 0,0 0-258</inkml:trace>
  <inkml:trace contextRef="#ctx0" brushRef="#br0" timeOffset="116387.657">20901 10251 1677,'0'0'4128,"-14"0"129,14 0-258,0 0-2451,-22 0-129,22 0-516,-19 0 0,19 0-258,-19 0-258,19 0 0,-17 0-129,17 0 0,-13 5-129,13-5 129,0 0-258,-11 15 129,11-15 0,-5 16 0,5-2-129,-1 1 0,1 4 129,0 0-129,0 6 0,0 1 0,0 4-129,1-1 258,1-3-258,1 3 129,-1-2-129,-2-1 129,1-4-129,-1 1 0,0-9 0,0 0 0,-1-2 0,1-12 0,-3 15 0,3-15 129,0 0 0,0 0-129,0 0 129,0 0 0,6 4 0,-6-4 0,16 0 0,-16 0 0,19 0-129,-19 0-129,24 1-903,-24-1-3096,20 0 0,-9 0-387,-11 0 129</inkml:trace>
  <inkml:trace contextRef="#ctx0" brushRef="#br0" timeOffset="116659.6725">20953 10489 5289,'13'4'4773,"9"0"-387,-8 1-645,0-5-2709,7 0-258,-1 0-387,2 0-516,0 0-1161,-5 0-2838,-2 0-258,0 0-387,-3-1 129</inkml:trace>
  <inkml:trace contextRef="#ctx0" brushRef="#br0" timeOffset="117310.7098">21282 10326 5676,'2'36'4515,"0"-12"-258,-2 8-1161,0-11-2580,3 7 129,-1-5-387,3-3-129,-1-3-129,-1-2 0,-3-15 0,0 0 0,15 9-129,-15-9 0,9-12-129,-8-3 129,2 1-129,-3-6 0,0-1 129,0-4 0,0-1 129,-2-1 0,-3 2 0,3 2 0,-2 5 129,0 4-129,4 14 129,-2-12-129,2 12 129,0 0 0,0 12 129,5 0-129,-5-12 0,14 20 129,-14-20-258,21 21 129,-8-16 0,1-2 0,-1-1-129,3-2 0,-3-2 0,1-3 0,-3-5 129,1-1-129,0 0 0,-2 0 129,-1-1 0,-9 12 0,15-16 129,-15 16 129,12-7-129,-12 7 129,0 0-129,12 16 0,-10-4 129,2 7-129,-1 0-129,0 4 0,0-1-129,0 0-129,2 0-129,-4-7-645,8 4-2580,-6-7-1032,-3-12-258,7 12-387</inkml:trace>
  <inkml:trace contextRef="#ctx0" brushRef="#br0" timeOffset="117523.722">21679 10524 3225,'6'31'4773,"-3"-13"-387,-1 1 0,-2-7-2967,4 8-258,-4-8-774,0 0-516,3 3-2193,-3-15-1935,4 11-258,-4-11-387</inkml:trace>
  <inkml:trace contextRef="#ctx0" brushRef="#br0" timeOffset="117831.7396">21795 10418 2967,'17'2'4773,"3"0"0,-9-1-129,-11-1-2967,25 0-387,-25 0-516,27-1-258,-17-2-258,4 2-387,0 1-516,-14 0-2322,17-5-1548,-17 5-258,14-3-258</inkml:trace>
  <inkml:trace contextRef="#ctx0" brushRef="#br0" timeOffset="118506.7782">22066 10263 2451,'9'19'4773,"-9"-4"-129,0 4 0,0 5-2322,-4-6-1419,4 8-129,0-7-387,0 5 0,0-7-258,0-2-129,0-5-129,0-10 0,0 0-129,0 0-129,0 0 0,2-10 129,1-5-129,-3-2 0,4 0 129,-4-6 129,1 2 0,-1-2 129,1 3 0,0 1 129,-1 2 0,3 6 0,-3 11 129,5-11 0,-5 11 0,0 0 0,11 7 0,-11-7 0,13 20-129,-6-10 0,-7-10 0,21 16-129,-10-11 0,2-3 0,-3-2 0,3-1 0,0-5-129,-1-2 129,0-3 0,1 0-129,-3-1 129,3 1 0,-1-1 0,-1 2 0,-11 10 129,19-12-129,-19 12 129,13 0-129,-13 0 129,10 17 0,-8-2 0,0 3 0,1 3-129,-1 3 129,-2 3-129,4-1 0,-3 1-129,1-5 0,1 2-516,-3-12-2709,0 0-1032,0-12-516,0 0-129</inkml:trace>
  <inkml:trace contextRef="#ctx0" brushRef="#br0" timeOffset="119098.812">22432 10103 4902,'20'0'5160,"-6"0"-387,-2-2-903,9 2-2709,-9-2-129,10 2-387,-9-3 129,6 3-387,-4-2-129,0 2 0,-2 0 0,0 1 0,-13-1-129,18 6 0,-18-6 0,12 9-129,-12-9 129,5 18 0,-5-18-129,0 21 0,0-6 0,0-1-129,-2 3 129,-1 3 0,1 2 0,1 0 0,0 2 0,1 0 0,0 0-129,0 2 129,0-2 0,2-2-129,3-3 129,-2-1-129,2-2-129,-4-3 129,2-1-129,-3-12-129,0 14 0,0-14 129,-15 8-258,1-6 258,1 0 129,-3-2-129,2 3 258,-2-2-129,5 3-129,-2-4-516,13 0-3483,0 0-258,0 0-516,0 0 129</inkml:trace>
  <inkml:trace contextRef="#ctx0" brushRef="#br0" timeOffset="119687.8457">22085 10759 7611,'31'10'5289,"-15"-6"-387,2 3-516,-1-6-3354,10 11-129,-7-12-129,7 10-258,-4-1-258,3 1-129,-6 2-129,-1-2-258,-1 1-387,-18-11-1677,20 13-2580,-20-13 0,14 10-645,-14-10 0</inkml:trace>
  <inkml:trace contextRef="#ctx0" brushRef="#br0" timeOffset="120347.8835">22770 10749 7611,'0'0'5160,"-1"7"-258,1 8-645,0-4-3354,1 9-129,-1-4-258,7 5 0,-6-1-129,4 3-258,-4-5 0,0 1-129,0 1-129,-1-4 129,0 4-129,-1-6-129,1 3-387,0-17-774,-1 15-2838,1-15-774,0 0-129,0 0-387</inkml:trace>
  <inkml:trace contextRef="#ctx0" brushRef="#br0" timeOffset="120647.9007">22626 11030 4773,'3'12'5289,"17"-10"-129,-5-2-387,0-3-2838,10 3-774,-7-4 0,11 4-258,-7 0-387,7 0-129,-6 0-129,3 0-129,-4 0-129,-2 0-129,-3 5-516,-17-5-2451,19 0-1806,-19 0-258,11-2-516,-11 2-129</inkml:trace>
  <inkml:trace contextRef="#ctx0" brushRef="#br0" timeOffset="123616.0704">19493 7236 1,'116'34'773,"-61"-2"1,-5 1-129,-7 6-129,-2 4 0,-5-3-129,2 2 129,2-5 0,5-6-129,9-6 129,4-3-258,10-8 0,2-4 0,5 1-129,-1-3 129,1-1-258,-2 0 129,-6 3 0,-2-1 129,-6 4-129,1 2 0,2-1 129,1 4-258,-1 1 258,0 4-258,4-1 129,-5 6-129,2 0 0,-4-2 0,-5-1-129,-1-6 129,-5-2 0,-4-8 0,2-5 0,-3-4 129,1 0 129,2-4-129,3 2 258,-1-1-258,4 3 129,-1 6-129,-1 8 0,-2 1 129,-1 4-258,-2 6 129,-4 3 0,3 5 129,-5 1-129,2 1 258,3-1-129,0 2 0,2-2-129,1-1 129,6-4-258,-1-1 129,4-3-129,-1-4 129,2 5-129,-3-1 129,-3 0-129,-3 0 0,-7-1 129,-5 1-258,-6-3 129,-3 0 0,-6 1 0,0-4 0,-3 4 129,-2 3 129,-2 3 129,4 8 0,-3 3 129,1 7-129,-1-2 0,4 6 129,-1-8-258,5-2 0,5-8-258,2-5 129,8-10-129,5-6 0,8-5 0,3-2 0,6-1-129,2 1 129,2 3 0,4 1 0,-2 6-129,-2-1 0,-2 4 0,-5 3 0,-4 3-129,-5 1 129,-7 4 0,-9 1-129,-5 7 258,-11 2-129,0 2 0,-11 1 129,-3 3 0,-2-1 0,-5-1 0,-3 1 0,-8-5 0,1-1 0,-5-2 0,-2-2 0,-2 1 0,-3-4 129,-1-2-129,-1 5 129,1-1 0,-4-2 0,2 1 0,-4 2 0,-2-2 129,3 4-258,-2 3 129,1-2 0,1 3-387,-1-2-1935,0 1-1806,10 3-258,-9-12 129</inkml:trace>
  <inkml:trace contextRef="#ctx0" brushRef="#br0" timeOffset="124580.1256">18656 7068 1032,'96'-28'1548,"-38"23"-129,4 4-387,4 5-387,7 11-258,3 16-387,2 5-258,11 15-774,3 10-1806</inkml:trace>
  <inkml:trace contextRef="#ctx0" brushRef="#br0" timeOffset="125519.1793">17397 7402 2967,'0'0'3096,"0"0"-1677,-9 13-387,9 9-258,0 5-258,8 9-129,1 8 129,4 11-129,8 3-129,5 3 129,3 2-129,6-4-129,9-5 0,6-8 0,13-12-129,8-13 129,5-3 129,8-8-129,8-2 129,8-2-129,4 6 129,2 0 0,-3 12-129,-3 4 129,-9 6-258,-6 5 129,-11 4-129,-10 5 0,-11 6 258,-9 1-129,-3 1 0,-2 4 129,-2 2-258,2 2 129,3 1 0,2 2-129,4-4 0,2 0 0,5-3-129,1-4 129,3-2-129,2-5 258,2-6-129,-1 1 0,-1-3-129,0-1-516,0-5-2838,0 15-258,-12-6-258</inkml:trace>
  <inkml:trace contextRef="#ctx0" brushRef="#br0" timeOffset="126255.2214">16530 7879 645,'-10'41'1548,"10"-18"-258,4 6 129,7-1-258,6 7 0,8 1-258,6 4-516,7 6 129,1 5-387,6 7 129,1 7-129,1 5 129,2 2-129,1 1-129,0 1 129,-3-6 0,4 3-129,-4-4 129,3-2-258,-3-4 129,-6-1-129,0-2 258,1-2-129,-2-2 0,5-7 0,3-4-129,8-6-1548,11 1-1419,-2-18 0</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09.744"/>
    </inkml:context>
    <inkml:brush xml:id="br0">
      <inkml:brushProperty name="width" value="0.05292" units="cm"/>
      <inkml:brushProperty name="height" value="0.05292" units="cm"/>
      <inkml:brushProperty name="color" value="#FF0000"/>
    </inkml:brush>
  </inkml:definitions>
  <inkml:trace contextRef="#ctx0" brushRef="#br0">8131 5593 1419,'68'-39'2580,"-25"13"-645,6 0-387,4-6-774,9 0 0,3-4-258,5 0 258,2-5-258,6 2-129,-5-2 129,6 0-387,-9 2 129,1-2-129,-3 7-129,-6 3 0,-3 4 0,-9 2-129,-1 6-129,-9 2-1419,-7 2-1806,1 10 0,-12-7 259</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0.848"/>
    </inkml:context>
    <inkml:brush xml:id="br0">
      <inkml:brushProperty name="width" value="0.05292" units="cm"/>
      <inkml:brushProperty name="height" value="0.05292" units="cm"/>
      <inkml:brushProperty name="color" value="#FF0000"/>
    </inkml:brush>
  </inkml:definitions>
  <inkml:trace contextRef="#ctx0" brushRef="#br0">13838 4848 1806,'22'10'2580,"-1"-4"258,9 3-645,3-2-258,14 11-387,2-6-258,13 11-258,3 1-516,10 7 0,-1-2-129,11 5-258,1 5 0,5-3 0,2-1-129,1 2 129,-1-3-129,2 0 129,-4-3-129,-3 1 129,-7 0-129,-7-5-258,-1 6-903,-7-4-2838,-9-7-258,-4-3-258</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2:09.377"/>
    </inkml:context>
    <inkml:brush xml:id="br0">
      <inkml:brushProperty name="width" value="0.05292" units="cm"/>
      <inkml:brushProperty name="height" value="0.05292" units="cm"/>
      <inkml:brushProperty name="color" value="#FF0000"/>
    </inkml:brush>
  </inkml:definitions>
  <inkml:trace contextRef="#ctx0" brushRef="#br0">15637 5787 1419,'0'0'2967,"0"0"-129,1-15-258,-1 15-516,0 0-129,0 0-387,0 0-387,0 0-258,-12-13-258,12 13-129,-14-2-129,14 2-129,-21 0 0,11 0-129,-3 0 129,1 1-129,-2 2-129,2 2 129,-1-1-129,13-4 0,-19 9 129,19-9-129,-13 8 129,13-8-129,0 0 0,0 0 129,0 0 0,0 0-129,0 0 129,-9 13-129,9-13 129,-1 13 0,1-13-129,-1 25 129,1-6-129,0 5 129,0 1-129,0 5 0,0 5 0,0 3 129,0 3-129,0-2 129,1 0 0,-1 0-129,0-1 0,0-3 0,0-3 258,-2-6-516,-2 0 516,1-5-516,0-3 129,1-4 129,-1-2 0,3-12-129,-1 15 129,1-15 0,0 0-129,0 0 129,6 5 0,-6-5 0,14 0 0,-14 0 0,21-1 0,-8-2 0,0 1 129,0 0-129,1 2 0,-1 0 0,-1 0 0,-2 0-129,1 2-258,-11-2-903,14 0-2967,-14 0-129,0 0-645,13 0 258</inkml:trace>
  <inkml:trace contextRef="#ctx0" brushRef="#br0" timeOffset="5328.3048">15901 6128 3225,'0'0'3225,"0"0"-258,0 0-645,0 0-258,-2-7-645,2 7-387,0 0 0,5-4-387,-5 4 0,17-1-129,-17 1-258,21-3 0,-10 3-129,6 0 0,-6 0-129,4 0 129,-2 0-129,0 0-129,0 3 129,-2-3-129,1 1 0,-12-1-387,24 1-774,-24-1-1290,14-7-1677,-14 7-387,13-11 129</inkml:trace>
  <inkml:trace contextRef="#ctx0" brushRef="#br0" timeOffset="5648.3231">16201 5932 2967,'17'-15'4515,"-6"8"-129,-11 7-1935,0 0-258,0 0-774,15 10-387,-13 2-516,1 9-129,-3-2-129,4 6-129,-4 2 0,1 2 129,-1-3-258,4 0 129,-3-2-258,0-1 258,1-4-387,-1-4 129,4-1-258,-5-14-903,11 13-2322,-11-13-1032,0 0 129,0 0-387</inkml:trace>
  <inkml:trace contextRef="#ctx0" brushRef="#br0" timeOffset="6191.3541">16395 5944 3612,'13'-13'4773,"-13"13"-387,14-14-1548,-11 0-1290,13 13 129,-9-10-774,9 6-258,-5 1-258,4 3 0,-2 1-129,1 0-129,-2 3 0,-1 4-129,-11-7 258,20 23-258,-15-12 0,1 6 0,-4 0-258,-2-1 258,0 2 0,-2 1 0,-4 2-129,-1-4 129,-2 3 0,-3-2 0,0-3-129,0-1 129,2-1-129,-1-1 129,11-12-129,-16 17 129,16-17 0,0 0-129,-6 15 129,6-15 0,0 0 0,15 12 129,-3-12-129,3 3 0,3-1 129,1-2-129,-3 2 0,4 0-129,-2-1-129,-6-1-1161,6 0-2580,-5-1-645,-13 1-129,16-7-129</inkml:trace>
  <inkml:trace contextRef="#ctx0" brushRef="#br0" timeOffset="6664.3812">16708 5881 5031,'17'-12'4902,"-17"12"-387,22-10-1548,-14-1-1677,13 8 0,-6-5-645,5 7-129,-1-5-129,1 6 129,-4 0-387,3 0 129,-5 0-129,2 1 0,-5 4 0,-1 0 0,-10-5-129,19 16 129,-19-16 0,10 19-129,-6-7 0,-1 3 129,-2 2-129,-1 0 0,0 2 0,0 2 0,-4-1 0,-1 4 0,3-3 0,-1 0 129,2-2-258,0-1 258,1-1-258,0-1 258,0-1-258,0-4 129,0 1-258,0-12-258,2 20-516,-2-20-1935,0 0-1548,-6 9-516,6-9 0</inkml:trace>
  <inkml:trace contextRef="#ctx0" brushRef="#br0" timeOffset="6912.3954">16789 6060 1677,'9'-10'4644,"14"1"0,-8 4-129,0-7-2709,9 12-258,-5-6-516,6 6-387,-2 0-387,-1 0-129,0 1-516,-3-1-645,5 5-2709,-8 1-903,-2-1-129,-1 1 0</inkml:trace>
  <inkml:trace contextRef="#ctx0" brushRef="#br0" timeOffset="7116.4069">17214 6130 3354,'18'18'4386,"-18"-18"129,10 13-1935,1 3-387,-11-16-1032,5 23-258,-5-11-516,0 1-258,0 3-387,0-16-1806,-17 20-2193,17-20-258,-14 14 0</inkml:trace>
  <inkml:trace contextRef="#ctx0" brushRef="#br0" timeOffset="8263.4725">17604 5840 2709,'0'0'4773,"0"0"-129,0 0-129,0 0-2709,6 5-516,-2 11-387,-4-1-387,0 7-129,0 2-258,-1 3 258,-3 2-258,1 0 0,-1-1-129,1-3 129,2-3-129,-2-5 0,2-5 0,1-12 129,0 0-258,0 0 129,0 0 0,1-12-129,2-5 129,-2-3 0,1-4 0,-2-3-129,0-6 129,0 1-129,0-3 258,-2 2-258,2 7 129,-1 2 0,1 5 0,0 9 0,0 10 129,0 0-129,11 12 0,-4 5 129,2-3-129,0 4 129,4-2-129,-1-3 129,4-6 0,1 0-129,0-7 129,2 0-129,2-3 0,0-8 0,2-1 129,0-3-129,1-2 0,2 0 0,0 2 0,-1-2 0,-2 3 0,0 3 129,-5 7-258,-1 3 258,-4 1-129,-4 12 0,-3 2 0,-3 7 0,-3 6 129,0 0-129,0 4 129,0 0-129,-1-1 129,-2 0-129,0-1 0,2-2 129,0-5-258,0-5 0,1-1-387,0-16-903,0 0-2967,0 0-387,0 0-129,0 0-516</inkml:trace>
  <inkml:trace contextRef="#ctx0" brushRef="#br0" timeOffset="8564.4898">18149 5944 4128,'0'0'4902,"18"7"0,-18-7-387,16 10-2967,-16-10-645,30 0 129,-13 0-645,8 0 0,-4-3-129,2 1-129,0-1-129,1 1 0,-2 2-258,-8-4-903,8 4-3096,-12-1-387,-10 1-387,17-2-129</inkml:trace>
  <inkml:trace contextRef="#ctx0" brushRef="#br0" timeOffset="8879.5078">18616 5757 5805,'13'1'5031,"-7"20"-258,-6-4-1419,0-17-1935,0 39-129,0-17-516,0 7-129,0-2-387,2 4 0,2 0 0,-2 1-129,0-4-129,1-3 0,-1-1-129,-1-7-129,4 2-387,-5-19-1032,0 0-2838,0 0-387,12 4-258,-12-4-129</inkml:trace>
  <inkml:trace contextRef="#ctx0" brushRef="#br0" timeOffset="9719.5558">18779 5610 1548,'0'0'4515,"0"0"387,-2 10-1032,2-10-1419,0 0-516,0 0-903,0 0-129,0 0-387,13-3 129,-13 3-258,19-4-129,-9 0 0,4 4 0,-3-2 0,6 2-129,-4 0-129,5 2 129,-6 1-129,4 2 0,-3-2 129,1 3-129,-1-3 0,-2 0 0,0 0 0,0 1 0,-11-4 0,16 9 0,-16-9 0,11 15 0,-11-15 0,6 16 0,-6-3-129,0-1 129,0 4 0,0 2 0,0 1 0,0 1 0,-3 5 0,2 1 0,0 0-129,0 4 258,0 1-258,1 1 129,0 3 0,0-1 0,0 0 0,3 0 0,1-2 0,0-2 0,4 0 129,-1-6-129,-1-2 129,0-4-129,-2-2 0,-4-6-129,0-10 129,0 12-129,0-12 0,-18 4 0,7-1 129,-4-3 0,0 0 0,2 0 0,-1 0 0,3 0 0,11 0-258,-17 0-1161,17 0-3096,0 0-129,0-8-516,0 8-129</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4.904"/>
    </inkml:context>
    <inkml:brush xml:id="br0">
      <inkml:brushProperty name="width" value="0.05292" units="cm"/>
      <inkml:brushProperty name="height" value="0.05292" units="cm"/>
      <inkml:brushProperty name="color" value="#FF0000"/>
    </inkml:brush>
  </inkml:definitions>
  <inkml:trace contextRef="#ctx0" brushRef="#br0">5009 7643 516,'40'-32'3096,"-13"8"-258,6-3-258,6-8-645,3-2-516,13-5-258,0-5-258,9-2-129,-1-6-258,7 0 0,-3-2 0,3 8-258,-8-3-129,-2 7 0,-10 2-258,-4 7 129,-7 14-387,-13 1-387,-3 15-1677,-9 1-1548,-14 5 0,6 6-129</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7.628"/>
    </inkml:context>
    <inkml:brush xml:id="br0">
      <inkml:brushProperty name="width" value="0.05292" units="cm"/>
      <inkml:brushProperty name="height" value="0.05292" units="cm"/>
      <inkml:brushProperty name="color" value="#FF0000"/>
    </inkml:brush>
  </inkml:definitions>
  <inkml:trace contextRef="#ctx0" brushRef="#br0">8829 6881 1419,'34'17'2451,"-7"-5"129,6 5-129,10 2-645,1-5-258,13 8-387,1-5-129,10 7-258,-5-5-129,5 8-258,-6-1 129,-1 0-387,-8 5 0,0-1-129,-6 5 0,-3 1 0,-2-2-129,0-1-516,3 3-2322,1-3-1032,-5-8-387,6 3 0</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35.544"/>
    </inkml:context>
    <inkml:brush xml:id="br0">
      <inkml:brushProperty name="width" value="0.05292" units="cm"/>
      <inkml:brushProperty name="height" value="0.05292" units="cm"/>
      <inkml:brushProperty name="color" value="#FF0000"/>
    </inkml:brush>
  </inkml:definitions>
  <inkml:trace contextRef="#ctx0" brushRef="#br0">13473 7590 258,'33'-32'2709,"-10"15"-387,3-3 129,6-1-387,0-5-387,5 1-129,1-7-387,6 4-258,-4-5-258,8 1-129,-2-3 129,6 3-387,-1-4 129,7 5-129,-3-4 0,1 4 258,1-1-516,3 2 387,-7 2-387,0-3 258,-5 2-258,0 1 129,-2 3-129,2 1 0,-5-2 0,0 4 0,1-3 0,0 6-129,-2 0 258,-1 3-258,-1-3 258,-3 2-258,-5 3 129,-3-2-516,-2 8-1290,-4-4-2580,-6-2 129,-2 6-516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9:42.84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5E83451C-C31A-4334-BFC0-4FBF5C51A36D}" emma:medium="tactile" emma:mode="ink">
          <msink:context xmlns:msink="http://schemas.microsoft.com/ink/2010/main" type="inkDrawing" rotatedBoundingBox="1298,11768 11965,11474 11969,11624 1302,11919" shapeName="Other"/>
        </emma:interpretation>
      </emma:emma>
    </inkml:annotationXML>
    <inkml:trace contextRef="#ctx0" brushRef="#br0">0 358 1806,'0'0'3741,"11"17"0,-11-17 0,0 0-2064,0 0-387,0 0 129,0 0-129,0 0-129,0 0-129,10-8 129,-10 8-258,15 0-129,5 2 129,-2-2-387,14 0 0,2 0 0,20 3-129,0-3-129,19 0 129,9 0-258,8-3 129,12-2-129,5-3 0,8 1-129,0-1 0,12-2 0,1-1 0,6 0 0,5 0 0,4 2 0,1-1 0,3 0 0,0 3 0,-7 2 0,-2 3 0,-5 2 0,-4 0 0,-8 0 0,-7 0 0,-4 2 0,-4 1 0,-4 0 0,-8 5 0,-2-5 0,3 2 0,-7 2 0,7-1 0,-9-1 0,0 1 0,2 0 0,0-2-129,-2-3 129,-1 2 0,-2-3 0,-1 0 0,4 0-129,2 0 129,7-1 0,2-1 0,8-1 0,2 0 0,7-2 0,0 0-129,2 4 129,1-4 0,-1-1 0,2 2 0,3-2 0,1-4 0,-3 4 0,3 0 0,-1-2 0,2 2 0,2-4 129,-2 4-129,-5 0 0,-1-2 0,-1 3-129,-4-3 258,4 1-129,-7 2 0,-3-1 0,1-3 0,4 6 129,1-2-129,4-1 129,1 4 0,-2-2-129,6 0 0,-1 0 129,0 2-129,-2-4 129,-5 3-129,2 1 129,-3-2-129,3 0 129,-2 0-129,-1 1 129,5 1-129,-2 2 129,6-2-129,-5 1 129,2-1-129,0 1 129,1-1-129,-5-1 129,-2 0-129,-12-2 129,-7-1-129,-12-1 0,-13 1-129,-13-1 0,-21 0-129,-10 3-387,-24-11-645,0 15-3999,-19-19 0,-16 11-258,-18-6-516</inkml:trace>
  </inkml:traceGroup>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37.221"/>
    </inkml:context>
    <inkml:brush xml:id="br0">
      <inkml:brushProperty name="width" value="0.05292" units="cm"/>
      <inkml:brushProperty name="height" value="0.05292" units="cm"/>
      <inkml:brushProperty name="color" value="#FF0000"/>
    </inkml:brush>
  </inkml:definitions>
  <inkml:trace contextRef="#ctx0" brushRef="#br0">18068 6520 2451,'11'12'2709,"7"2"-387,0 4-258,0-5-258,7 9-387,-2-3-258,12 10-387,-5-6 129,9 10-387,-2-7 129,6 7-258,2 0-129,3 4 129,-3-1-129,4-1 129,0 1-258,-1-1-129,-2 2 129,-2-2-258,-3 0-258,-7-9-1548,-2 3-2193,1 3-387,-8-5-129</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2:56.445"/>
    </inkml:context>
    <inkml:brush xml:id="br0">
      <inkml:brushProperty name="width" value="0.05292" units="cm"/>
      <inkml:brushProperty name="height" value="0.05292" units="cm"/>
      <inkml:brushProperty name="color" value="#FF0000"/>
    </inkml:brush>
  </inkml:definitions>
  <inkml:trace contextRef="#ctx0" brushRef="#br0">17743 7772 3096,'0'0'4386,"0"0"-387,0 0-903,0 0-903,0 0-903,0 0-129,-8-7-516,8 7 0,0 0-387,0 0 0,-17-8-129,17 8 0,-12 0-129,12 0 129,-19 0-129,8 0 0,0 0 129,0 0-129,0 1 387,11-1-387,-17 3 258,17-3-258,-13 7 129,13-7-129,-5 13 0,5-13 0,0 21 0,0-3 0,0 2 0,2 5 0,1 4 0,0 2 0,0 4 0,0 1 129,0 3-258,-2 2 258,-1 0-129,0-4 0,0-1-129,0-1 258,-3-3-258,-1-6 129,3-3 0,-2-6-129,2-4 0,1-13 129,-1 16 0,1-16-129,0 0 129,0 0 0,9-3 0,-9 3 0,18-13 0,-9 6 0,5 0 0,0 0 129,1 2-129,0 3 0,-1 0 0,0 2 0,0 0 0,-3 0-129,1 1-387,-12-1-774,12 1-2967,-12-1-387,0 0-129,0 0-258</inkml:trace>
  <inkml:trace contextRef="#ctx0" brushRef="#br0" timeOffset="4456.2549">18164 7900 1419,'0'0'2193,"0"0"-129,0 0-258,0 0-258,0 0-258,-6-9-258,6 9 0,0 0-258,0 0-387,-11 0 129,11 0-129,0 0-129,-16 11 129,16-11-129,-17 16 0,6-6 0,0 5 129,-2-1 129,2 6-258,-3-1 129,5 5 0,-1-1 0,5 5 258,2-2-258,3 3-129,1-2 129,9 2-129,0-7 0,4 2 0,2-7-129,2-4 129,0-4-129,2-2 0,-1-7-129,1 0 129,2 0-129,-1-8 0,-2-1 0,-2-3 0,1-4 129,-2 2-129,-3-2 0,0-4-129,-3-1 258,-5-2-129,0-1 0,-2-4 0,-3 1 0,0-5 0,-5-1 0,-5 4 0,-3 0 0,-2 3 0,-1 2 0,-3 6-129,-2 3 129,1 8 0,-2 6-258,1 1 129,1 7-258,-3 1-258,7 13-516,-7-7-1419,7 7-1806,7 2-258,-1-2-129</inkml:trace>
  <inkml:trace contextRef="#ctx0" brushRef="#br0" timeOffset="4800.2746">18478 8156 3096,'15'14'4515,"-15"-14"-129,12 13-516,-6 5-2451,-6-6-258,0 7-645,-4-1-258,-1 3 0,-4-6-258,0 2-129,0 2-516,-3-9-1161,12-10-2322,-17 20-387,17-20-129</inkml:trace>
  <inkml:trace contextRef="#ctx0" brushRef="#br0" timeOffset="5904.3376">18858 7858 1548,'13'-2'4386,"-13"2"129,3 6-1548,7 11-774,-10 0-129,3 12-645,-3-4-516,0 8-258,-1 2-258,0 1-129,-4-5 0,4-2-129,-1-7 129,2-2-258,0-6 0,0-14 0,0 0 0,0 0-258,9-3 258,-6-11-129,1-1-129,-3-8 129,3-2 0,-4-4 0,0-1 0,0-5 0,0 1 129,-1 3 0,-2 2 0,1 6 129,-1 2-129,2 7 129,1 14 0,0-13 0,0 13-129,0 0 129,0 0 0,11 8 0,-11-8 0,20 15 258,-10-6-129,3 0 0,0 1-129,3-1 129,-1-3 0,2-1-129,2-3 0,2 0 0,-1-2 0,1 0-129,0-7 129,0 0-129,-2-2 129,0 0-129,-6 0 0,1-2 129,-14 11 0,18-16-129,-18 16 129,11-9-129,-11 9 258,0 0-258,4 7 129,-4 3-129,0 3 0,0 6 129,0 2-129,0 3 0,-1 0 0,-2 3 129,1 2-129,-1-1 0,0-2 0,2 0 0,-1-3 0,1-3 0,1 1-258,0-9-258,1 1-387,-1-13-2064,0 0-1806,0 0-129,15 0-645,-15 0 388</inkml:trace>
  <inkml:trace contextRef="#ctx0" brushRef="#br0" timeOffset="6261.3581">19476 8014 2709,'0'0'4773,"0"0"-129,0 0-129,24-7-2967,-24 7-129,24-5-258,-11-1-387,9 6 0,-3-5-387,6 4 0,-3-3-129,3 1 0,-2 1-129,-3-2-129,0 1 0,-3 1-129,-1 0-129,-5-2-258,3 4-645,-14 0-2451,0 0-1161,0 0-129,11-1-387</inkml:trace>
  <inkml:trace contextRef="#ctx0" brushRef="#br0" timeOffset="6595.3772">20057 7818 5160,'0'0'5160,"0"0"-258,0 0-387,6-11-2967,-6 11-516,0 13-258,0 3-258,0 1-258,0 8 0,0 3 0,0 2 129,0 3-387,0 1 129,0 0-129,0-2 0,0-1-129,-1-7-258,1-2-387,0-22-903,1 21-3096,-1-21-258,0 0-129,0 0-258</inkml:trace>
  <inkml:trace contextRef="#ctx0" brushRef="#br0" timeOffset="7331.4193">20176 7709 3612,'10'-11'5031,"-10"11"-258,19-12-129,-13 0-3096,14 12-516,-6-10-129,7 7-387,-1-1-129,6 3-258,-4-3 129,4 1-258,-3 1 129,2 0-129,-4 0 129,0 2-129,-1-3 0,-3 3 0,-5-2 0,-1 2 129,-11 0-129,15 0 0,-15 0 129,0 0-129,6 14 129,-6-14-129,0 22 0,0-5 258,0 2-129,-2 2 0,-2 2 129,-2 5-258,3 0 387,-1 1-258,2-1 0,2 1-129,-1 0-129,1 3 258,0 0-129,0-3 0,3 2-129,1-2 129,0 0 0,4-4 0,-1 0 0,-2-5 0,1 2-129,1-8 129,-3-2 0,-1 0 0,-3-12 0,3 13 0,-3-13 0,0 0 0,-10 11 0,10-11 0,-22 9 0,10-5 129,-1 1-129,0 2 0,2-3 0,11-4 0,-17 11 0,17-11-129,0 0-516,0 0-645,0 0-3354,0 0-258,0 0-129,0 0-516</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0.257"/>
    </inkml:context>
    <inkml:brush xml:id="br0">
      <inkml:brushProperty name="width" value="0.05292" units="cm"/>
      <inkml:brushProperty name="height" value="0.05292" units="cm"/>
      <inkml:brushProperty name="color" value="#FF0000"/>
    </inkml:brush>
  </inkml:definitions>
  <inkml:trace contextRef="#ctx0" brushRef="#br0">4528 16436 774,'13'0'1935,"7"0"258,-9 0-258,-1 0-258,6 0-258,-2 0-258,7 0-387,-5 0-258,9 1 129,-4 0-129,7 2 0,-4-1 0,6 0 129,-5 1-258,5 2 0,-3-1 129,1 0-129,5-3-129,4 6 0,-4-2-129,5-2-129,-1 2 129,4 0 0,0-2-129,1-2 0,0 4 129,2-3 0,4 1 0,-1-1-129,1-2 258,1 5-129,-2 1-129,0 0 129,-2 0-129,-2-1 0,0 2 0,1 2 0,-1-2-129,1-4 129,0 2 0,1 1 0,2-1 0,0 2 0,1-1 0,-1 0 0,2 3 129,0 2-129,-1-1 0,3-1 0,-3 4-129,0-3 129,0 2 0,-1 1 0,0-5-129,1 4 129,0 0 0,1-2 0,1 2-258,0 3 258,2-6 0,1 0 0,1 2-129,0-2 129,0-1 0,-2 2 0,1-3 0,1 2 0,-3-1 0,-2 4-129,0-4 129,-1 1 0,3 5 0,-1 1 0,0-3-129,0 2 129,3 0 0,-4 1 0,2-2 0,0 3 0,-3-4 0,0-4 0,3 6 0,-5-2 0,2 2 0,-3-2 0,2 1-129,-2 1 129,1-1 0,0-1 0,-2 0 0,1 2 0,0-3 0,0-2 0,1 5 0,-3-2 129,0-2-129,1 5 0,-4-4 129,4 6-129,-2-7 0,-1 5 129,-2-7-129,0 6 0,0-2-129,1 2 258,-3-4-129,0 0 0,-2 0 0,-1 1 129,0 6-129,1-7 258,-1 6-258,-1 2 129,4-1-129,-5 0 129,1 7-129,-1 1 129,0-7-129,-1 5 129,-1-12-129,0 4 0,0 2 0,0 2 129,3-11-129,1 1 0,0-1 0,1 8 0,-2-6 129,1-1-129,1-1 129,0-3-129,-2 4 0,0-9 129,0 7 0,1-2-129,1 7 258,-2 0-258,1-9 258,-1 2-258,0 5 129,-33-10-387,61 30 387,-61-30-129,58 10-129,-58-10 129,54 13 0,-54-13 129,49 14-258,-49-14 645,51 15-645,-51-15 0,52 4 387,-52-4-516,53 13 0,-53-13 0,54 0 258,-54 0-387,55 5 258,-55-5 129,57 0-258,-57 0 387,58 4-129,-58-4 0,61 16 0,-61-16 258,61-7-258,-61 7 0,61 12 0,-61-12 258,57 3-387,-57-3 0,59 10-1161,-59-10-3225,0 0 0,74 12-645</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2.014"/>
    </inkml:context>
    <inkml:brush xml:id="br0">
      <inkml:brushProperty name="width" value="0.05292" units="cm"/>
      <inkml:brushProperty name="height" value="0.05292" units="cm"/>
      <inkml:brushProperty name="color" value="#FF0000"/>
    </inkml:brush>
  </inkml:definitions>
  <inkml:trace contextRef="#ctx0" brushRef="#br0">9331 16326 903,'14'1'3354,"-14"-1"-129,0 0-1548,21 2 129,-21-2-258,21 4-258,-21-4-258,26 8 0,-15-8-258,6 7-129,-1-4-129,5 4-516,-2-3 387,4 2-387,-2 1 387,5 3-387,-1-1 129,5 1-258,-1 1 258,4 1 0,0 1-129,-1 0 129,2 1-258,0 3 258,-2-3-129,0 1 0,0 0 0,-1 0 0,0 2 0,0 2 0,-1 0 129,0-2-129,-1 9 0,-1-4 0,-1 5 0,1-4 129,-1 4-129,-2-2 129,1-1-129,0 0 129,-3-4-129,2 2 129,-5-5 0,3 2-129,3-3 0,0 3 129,-2-4 0,0 2-129,2-2 0,-2-1 129,2 3-129,1 2 129,-5-1-129,-1-1 0,2 4 0,3-2 129,-3 1-129,1-1 0,-1-4 0,0 3 0,-1-2 0,1-2 0,2 1 129,0 1-129,1 0 129,0-2-129,2 8 129,0-6-129,2 6 0,-2 2 129,-2-2-129,-2-1 0,1 6 129,-2 2-129,0-3 0,-3 6 0,3-5 0,1 5 0,-3-10 0,2 4 0,2-7 129,-2 1-645,8 3-1548,-3-5-2580,-28-18-258,46 27-645</inkml:trace>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3.417"/>
    </inkml:context>
    <inkml:brush xml:id="br0">
      <inkml:brushProperty name="width" value="0.05292" units="cm"/>
      <inkml:brushProperty name="height" value="0.05292" units="cm"/>
      <inkml:brushProperty name="color" value="#FF0000"/>
    </inkml:brush>
  </inkml:definitions>
  <inkml:trace contextRef="#ctx0" brushRef="#br0">11601 16220 2451,'0'0'2838,"0"0"-516,0 0-516,0 0-258,0 0-129,0 6-258,3 14-129,-3-20-129,0 35-387,0-16 258,1 14-258,-1-4 0,1 5-258,3 6 258,-1 1-516,0 10 129,1 4 129,0 1-258,0 2 258,0 2-258,2 3 129,0-2-129,0 2 129,1-11-258,-1 5 258,-3-4-129,3 2 129,-3-4-129,0 3 0,-1-4-129,1-4 129,1 0-903,-4-2-3354,4-22 0,4-10-645,-8-12 387</inkml:trace>
</inkml:ink>
</file>

<file path=ppt/ink/ink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13.598"/>
    </inkml:context>
    <inkml:brush xml:id="br0">
      <inkml:brushProperty name="width" value="0.05292" units="cm"/>
      <inkml:brushProperty name="height" value="0.05292" units="cm"/>
      <inkml:brushProperty name="color" value="#FF0000"/>
    </inkml:brush>
  </inkml:definitions>
  <inkml:trace contextRef="#ctx0" brushRef="#br0">12123 17887 1161,'0'0'2322,"0"0"-258,0 0-129,0 0 0,17-48-387,-4 24-258,-4 4-129,7 6-645,-1 2 0,4-13 387,1 1-387,6 10-258,-2-5 129,7-3 0,3-3-387,3-10 516,4 5-645,3-11 258,1 0-129,2-10 0,1 10 0,1-3 0,1 1 0,2-5 0,-3 5 0,4 3 0,0 6 0,2-7-129,-2 5 258,2-3-129,-1 5 0,0 0 0,1-2 129,-2 2-129,-2 3 0,0-3 0,-2-2 129,-1 3-129,0 1 129,-3 2-129,-3-2 129,1-1 0,-3 2 0,4 7-129,-6-3 258,2 3-258,4-3 129,-1 3 0,1 2-129,1 0 129,-1-2 0,2 2 0,-4-2-129,1 2 0,-3 0 0,-1 1 129,-4 2-129,3-8 0,-7 0 0,4 1 129,-3 1-129,1 2 129,-3-2 0,0 1-129,3 0 0,-4 8 129,-1 3-129,-2 0 0,-3 4 0,-4-1 0,-2 8-129,-17 2-516,24-3-2838,-24 3-1032,0 0-129,0 10-129</inkml:trace>
</inkml:ink>
</file>

<file path=ppt/ink/ink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9:06.661"/>
    </inkml:context>
    <inkml:brush xml:id="br0">
      <inkml:brushProperty name="width" value="0.05292" units="cm"/>
      <inkml:brushProperty name="height" value="0.05292" units="cm"/>
      <inkml:brushProperty name="color" value="#FF0000"/>
    </inkml:brush>
  </inkml:definitions>
  <inkml:trace contextRef="#ctx0" brushRef="#br0">11495 17856 3225,'0'0'3483,"0"0"-774,0 0-258,0 0-516,0 0-129,0 0-516,0 0-516,0 0 129,0 0-387,0 0 0,0 0-129,0 0-129,2 68-129,-2-68 258,0 0-258,4 82 129,-4-82 0,0 65-129,0-65-129,0 68 129,0-68-129,0 63 0,0-63-129,0 0 0,-4 50-129,4-50-645,0 0-2193,0 0-1548,0 0-129,0 0-258</inkml:trace>
  <inkml:trace contextRef="#ctx0" brushRef="#br0" timeOffset="776.0444">11307 18314 2580,'0'0'3870,"0"0"-516,0 0-774,0 0-387,0 0-258,0 0-645,0 0-129,0 0-258,0 0-129,0 0-258,0 0 0,0 0 129,46 5-258,-46-5 0,0 0 0,60-10-129,-60 10-129,51 0 129,-51 0-129,57 10-129,-57-10 129,57 1-129,-57-1-129,55 3 129,-55-3-129,0 0-258,71-8-1161,-71 8-3096,0 0-387,0 0-129,49-38-387</inkml:trace>
</inkml:ink>
</file>

<file path=ppt/ink/ink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15.701"/>
    </inkml:context>
    <inkml:brush xml:id="br0">
      <inkml:brushProperty name="width" value="0.05292" units="cm"/>
      <inkml:brushProperty name="height" value="0.05292" units="cm"/>
      <inkml:brushProperty name="color" value="#FF0000"/>
    </inkml:brush>
  </inkml:definitions>
  <inkml:trace contextRef="#ctx0" brushRef="#br0">12455 18093 645,'0'0'1935,"0"0"258,54-1 0,-54 1-129,0 0-258,56-35-387,-56 35-258,49-13-129,-49 13-129,61-22-258,-61 22 0,83-40-258,-83 40 129,101-30-258,-44 12 129,8 0 0,5 0-258,9-10 0,1 14 129,6-11-129,4 6 258,7-7-258,2-2 0,5-2 129,-1-4-258,1 9 129,2-6 0,-3-10 0,-2 0-258,1-7 129,-2-1 129,1 5-129,-2 3 0,1-5 129,-1 2-129,1 1 0,2 7 0,0 3 0,0 1 129,1 0-129,0 1 0,2-1 0,0 0 129,1 6-258,1-3 258,-3-2-258,3 5 258,0-2-258,-3 0 258,2-3-129,-3 2 0,1-4-129,2 1 129,1 2 0,0-4 129,-3 2-129,0 3 0,1 0-129,-4 0 258,1 5-129,0 1 129,1 0-258,-3 1 258,1 1-129,2-1 0,-2 3 129,0-2-258,3 0 129,-3 1-129,-1-6 129,0 0-129,-3 0 129,-4 1 0,0 0-129,-3 0 129,-1 1 0,-3-1 129,-6 6-258,-2 4 129,-2-2 0,-3-1 0,-5 4-129,-4 2 129,-6 0 0,-5 3 0,-7-1-258,1 10-1419,-12-2-2838,-7 1-258,-7 1-258</inkml:trace>
</inkml:ink>
</file>

<file path=ppt/ink/ink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5:57.30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4221 9143 1032,'0'0'1161,"-16"-4"-258,16 4-129,0 0-258,-15 10 0,15-10-258,-15 22 129,6-8-258,-1 9 129,1-1 129,-1 8-258,-2 2 258,-3 12-258,4 3 129,-4 7-258,0 5 129,-1 6 0,1 3-129,-4 3 0,0-1 129,-1 1 0,0-3 129,0-3-129,-2-10 129,0 0 0,4-6 258,-2-7-129,6-3 258,0-11-129,3-4 0,2-7-258,5 0 258,4-17-387,0 0 0,0 0 0,0 0-129,0 0 0,0 0-129,10 0-645,-10 0-516,14-27-1677,-14 27-129,19-28-129</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2.39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0 645,'28'33'1290,"-9"-8"258,15 1-129,3 9 0,13 3-129,1 5-387,16-4-129,-1 8 0,3-5-129,4 0-129,-11 3 129,4-2-258,-8 0 129,-1 1 0,-7-6-258,3 0 258,-10-6-258,1-2-129,-9-9 129,0-1-129,-5-9-129,-5 2 258,-9-6-258,-16-7 129,24 11-129,-24-11 129,0 0-129,14 13-129,-14-13-258,0 0-129,0 0-774,15 17-1806,-15-17-774,0 0 258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01.890"/>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CD16575C-2E78-48F7-84EA-9E4AE73E5D09}" emma:medium="tactile" emma:mode="ink">
          <msink:context xmlns:msink="http://schemas.microsoft.com/ink/2010/main" type="inkDrawing" rotatedBoundingBox="1186,16430 13301,16015 13313,16369 1199,16783" shapeName="Other"/>
        </emma:interpretation>
      </emma:emma>
    </inkml:annotationXML>
    <inkml:trace contextRef="#ctx0" brushRef="#br0">0 298 6450,'20'13'4902,"-1"-6"-387,-19-7 0,23 0-2967,3 0-645,-2 0-129,13 0-258,0 0 258,10 0-387,5 2 0,13 6 0,8-2-129,9 5 0,8 0 0,9 9 0,4-3 0,9 0-258,1-3 129,5 2 0,-4-1 0,6-3 0,4-2 0,2-4-129,6-1 129,2 2 0,1 1-129,6-2 129,-1-1-129,9 1 129,-4 2-129,3-1 129,1-3-129,-1-2 0,2-2 129,-4-3-129,5-5 0,-3 2 0,-9-5 129,6-2-258,-6-3 129,2 1 0,4-3 129,-3 2-129,8 2 0,1-5-129,4 0 129,5 2 0,6-2 0,6 0-129,2 2 129,6-2 0,-3 1 0,3 0 0,1 3 0,3-1 0,-2 2 0,5 3 129,1-3-129,6-2 0,5 1 129,5 1 0,10-3 0,3 6-129,5 0 129,8 0-129,5 5 129,-1 1-129,3 5 129,8-1-129,-4 1 129,3 0-129,-4 1 0,2-1 0,-3 6 0,-12-4 0,-6-2 0,-23 0 0,-17 0-129,-22 2 0,-20-2-516,-33-18-1032,-17 12-3483,-37-13-129,-21 0-258,-31-9-645</inkml:trace>
  </inkml:traceGroup>
</inkml:ink>
</file>

<file path=ppt/ink/ink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3.85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1130 516,'22'-14'1290,"-22"14"0,34-24-129,-12 7-129,5-5 387,5-2-516,5-6 0,8-8-258,5-3 129,11-8-387,5-5 129,9-6-258,10-8 0,6 0-129,8-4 258,5 6-258,-1-6 0,-1 3 0,-1 1-129,-4 8 129,-12 5-129,-7 7 0,-16 10 0,-7 4 0,-11 12-129,-10 6 129,-11 13 0,-23 3 0,22 13-774,-22 4-1677,-1 1-1032,-5 6 129</inkml:trace>
</inkml:ink>
</file>

<file path=ppt/ink/ink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5.43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0 1419,'0'0'1677,"-3"9"-387,3-9 258,0 28 129,7-4-129,1 7 0,14 15-258,-3 2 0,12 19-258,-2 5 0,12 15-387,-1 7 0,9 10-258,-4-5-129,4 1 129,-4-7-258,-2-9 0,-2-9 0,-7-14 258,-5-16-258,-2-8 0,-8-12 0,-6-5 0,-13-20 0,16 18 0,-16-18-129,0 0 129,0 0-129,18 7-129,-18-7-129,0 0-645,25 4-1419,-25-4-1677,26 3-258,-26-3-129</inkml:trace>
</inkml:ink>
</file>

<file path=ppt/ink/ink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9.22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 0 1161,'0'0'1548,"0"0"-129,-10 17-258,10-17 258,-5 30-516,4-6 129,-2 7-258,3 10 0,0 7-129,0 13-129,0 4 0,0 12-129,0 13 129,0 7-129,0 9-129,4 8 258,-1 3-258,0 6 129,2 5-129,2 2 129,-3-2-129,5 2 0,-4-2 0,0 0-129,1 2 0,-1-10-129,-5 1 258,1-7-258,1-1 0,-2-11 0,0-10 0,0-1 0,-3-14 0,-2-2 0,1-11 0,1-6 129,-3-6-129,3-9 0,2-5 0,-1-14 0,2-4 0,0-3 0,0-17 0,0 0 0,0 0 0,15 1-129,-15-1-903,23-7-2322,-9-11-129,3-1-258,-6-10-129</inkml:trace>
</inkml:ink>
</file>

<file path=ppt/ink/ink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5:59.91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9342 10016 516,'-15'17'1161,"2"2"-129,13-19 129,-16 21-129,16-21 0,-12 17-129,12-17-129,0 0-129,0 0 0,0 0-258,0 0 129,0 0-129,-2-9-129,2-9 129,11-3 0,0-3-129,8-6 258,2-9-129,6-2 258,2-10-258,8-2 258,1-5-258,8-8 0,2-2 129,5 2-129,1-2-129,2 10 0,-4 2 0,-2 11-129,-5-1 0,-3 14-129,-10 4 129,-6 7-129,-2 4 0,-6 7-129,-18 10 258,23-16-129,-23 16-129,16-1 129,-16 1-516,0 0-387,21 1-903,-21-1-1290,0 0-645,20 5-258</inkml:trace>
</inkml:ink>
</file>

<file path=ppt/ink/ink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1.25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 0 1935,'1'15'1935,"-1"-15"-129,0 30-258,0-1-387,0 8-129,0 15 258,0 10-258,0 21-258,0 0 258,6 16-129,-5 4-129,8 11-129,-7 4 129,5 10-387,-4-6 129,6 2-129,-5 0 129,2 3-258,0-6-129,0-1 0,-2-6 129,1-4-258,-1-4 129,-1-2-129,-1-12 129,-1-9-129,1-7 0,-2-12-129,0-10 129,0-7-129,0-13 129,0-6-129,0-9 129,0-3 0,0-16-129,2 19 0,-2-19-516,0 0-645,17 4-2580,-17-4 0,17-3-516,-17 3 387</inkml:trace>
</inkml:ink>
</file>

<file path=ppt/ink/ink7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0:15:45.100"/>
    </inkml:context>
    <inkml:brush xml:id="br0">
      <inkml:brushProperty name="width" value="0.05292" units="cm"/>
      <inkml:brushProperty name="height" value="0.05292" units="cm"/>
      <inkml:brushProperty name="color" value="#FF0000"/>
    </inkml:brush>
  </inkml:definitions>
  <inkml:trace contextRef="#ctx0" brushRef="#br0">10414 4328 2322,'0'-11'2322,"0"11"-258,0 0-129,0 0-258,0 0-129,-16-6-258,16 6-129,0 0-258,-12 0-129,12 0-129,-15 0-258,15 0 0,-16 0-129,16 0 0,-20 0-129,9 0 258,-1 0-258,0 0 129,1 0-129,-1 0 129,1 2 0,0-2-129,11 0 129,-16 0-129,16 0 129,0 0-129,-13 8 0,13-8-129,0 0 129,0 16 0,0-6-129,3 2 0,2 5 129,-1 5-258,1 3 258,-1 3-258,-1 4 129,0 6 129,-1 1-387,-2 4 258,0-1-129,0-1 129,0 2-129,-3-2 0,1-2 0,1-9 0,-2-1 129,3-5-129,0-5 0,0-5 129,0-2-129,0-12 129,0 0 0,0 0 0,10 5 129,-10-5-129,13 0 0,-13 0 129,17-4 0,-5-1-129,0 4 0,-2 1 129,3 0-129,-1 0 0,1 0-129,-2 2-387,-11-2-1161,18 0-2193,-18 0-258,17-4-516,-17 4 258</inkml:trace>
  <inkml:trace contextRef="#ctx0" brushRef="#br0" timeOffset="-3.10353E10">10256 4413 1,'0'16'2708,"0"-16"-515,0 23-258,0-4-129,-1 2-258,1 8-258,-2-3 129,2 9-387,-3-4-258,3 5 0,-1-6-129,-1 4-129,1-7-129,1 1 0,0-5-258,0-3 0,0-3 0,1-2-129,2-2 0,0-2 0,-3-11-129,3 14-387,-3-14-774,3 12-2451,-3-12-258,0 0-258,0 0 388</inkml:trace>
  <inkml:trace contextRef="#ctx0" brushRef="#br0" timeOffset="-3.10353E10">10521 4627 516,'15'0'2838,"-15"0"-387,11-6-129,-11 6-516,14-5-258,-14 5-129,17-3-387,-17 3-258,20 0-129,-20 0-258,23 9 0,-12-3 0,3 3-258,0-1 0,-2-2-258,6 2-774,-18-8-2709,17 8-387,-5-7-258</inkml:trace>
  <inkml:trace contextRef="#ctx0" brushRef="#br0" timeOffset="-3.10353E10">10894 4477 1677,'0'0'2967,"0"0"-258,0 0-516,7-14-258,-7 14-129,0 0-387,0 0-258,0 0-258,0 0-129,0 0-258,2 15 129,-2-5-258,3 9-129,-3 0 0,2 7-129,-1 1 129,3 2-129,-4 0 0,4 1 0,-2 1 0,-1-7-258,-1 0 258,1-4 0,-1-6-129,0-3 0,0-11 0,0 0 0,0 0 0,0 0 0,0-16 0,0 0 0,1-2 0,-1-6-129,0-5 129,0 0 129,-2 0-258,-2-2 129,1 4-129,-1 1 258,1 1-258,0 6 258,2 4-129,0 5 0,1 10 0,0 0 0,0 0 0,6-7 129,-6 7-129,15 10 129,-15-10-129,21 18 129,-8-9 0,2 2 0,0-3 0,0 1 0,-3-5 0,4-1 0,-4-3 129,1 0-258,-1-6 129,0-2-129,0-4 129,0-1-129,0-3 0,0-1 129,0 3-129,0-1 0,-3 2 0,-1 2 0,-8 11 0,12-3 0,-12 3 0,4 18 0,-4 1 0,0 4 129,0 3-258,0 5 129,1 0 0,-1 0 0,2-3 0,2 0 0,-1-3 129,1-3-258,-1-5 258,2-1-129,0-3-129,-5-13 0,8 15-516,-8-15-258,10 6-1806,-10-6-1677,0 0-258,0 0-258</inkml:trace>
  <inkml:trace contextRef="#ctx0" brushRef="#br0" timeOffset="-3.10353E10">11387 4775 1032,'12'0'4128,"2"-7"258,-14 7-129,0 0-2451,17-2-387,-17 2 0,0 0-645,10 12-258,-7 2 0,-3 3-129,4-1-129,-4 4-129,0 2 0,-3-5-258,0-1-258,3 5-2193,0-21-1677,-6 17-387,6-17-258</inkml:trace>
  <inkml:trace contextRef="#ctx0" brushRef="#br0" timeOffset="-3.10353E10">11962 4474 3870,'0'0'4386,"0"0"-258,0 0-1290,0 0-1161,2 18-387,-2-18-129,6 26-387,-4-6-258,3 7-129,-1-1 0,0 5-258,-3-3 0,3-2 129,-2-4-129,1-4-258,-3-5 258,0-13-129,0 12 0,0-12-129,0 0 129,0-13 0,1 0-258,-1-7 129,0-5 0,-1-3 129,-1-1 0,-1-3 0,2 3-129,-1 0 258,1 4-129,1 4 0,0 7 0,0 2 0,0 12 0,0 0 0,0 0 0,0 0 129,12 2-129,-12-2 0,12 15 0,-12-15 0,17 9 129,-17-9-129,19 3 0,-7-3 258,-12 0-258,19-5 129,-19 5-129,17-18 0,-7 6 129,-2 1-129,1-1 129,1 0-129,-10 12 0,15-15 0,-15 15 129,12 0-129,-12 0 129,9 16 0,-5-2-129,0 7 129,-1 2-129,1 3 0,2 0 0,-1 3 0,-1 0 0,-1-3-129,3 1 258,-2-2-258,1-7 129,0-1-129,-3-4 129,2-1 0,-4-12-129,0 0-258,13 12-774,-13-12-1935,0 0-1548,2-12 0,-2 12-387</inkml:trace>
  <inkml:trace contextRef="#ctx0" brushRef="#br0" timeOffset="-3.10353E10">12313 4605 3999,'3'11'4386,"-3"-11"0,0 0-2064,19-3-516,-19-11-258,16 11-258,-10-8-516,11 10-129,-17 1-258,25-10 129,-14 7-387,2 3-129,0 0 0,-13 0-516,23 4-129,-23-4-1806,12 0-1806,-12 0-516,12-8 129,-12 8-257</inkml:trace>
  <inkml:trace contextRef="#ctx0" brushRef="#br0" timeOffset="-3.10353E10">12553 4439 4644,'0'0'4386,"12"0"0,-12 0-1548,7 10-1677,-7-10 129,3 14-387,-3-14-258,8 24-129,-6-9-258,5 4 0,-1 1-258,1 3 0,-3 0 129,1 3-258,-1-2 129,-3-4-516,6 4-387,-7-9-2193,0 0-1419,0-5 0,0-10-516</inkml:trace>
  <inkml:trace contextRef="#ctx0" brushRef="#br0" timeOffset="-3.10353E10">12708 4287 2451,'5'12'4386,"-5"-12"0,11 5-129,-11-5-2451,0 0-258,13-5-387,-1 5-387,-12 0-129,25 0-129,-12 0-129,2 0-258,-1 0 129,0 0-258,1 0 129,-1 0 0,-14 0-129,20 0 129,-20 0-129,14 0 129,-14 0-129,0 0 129,11 9 0,-11-9 0,1 14-129,-1-14 129,0 20-129,0-7 129,0-2-129,0 2 0,0 3 0,0 3 129,1 1-129,3 0 0,-1 3 0,1-1 0,0 4 0,1 1-129,1-2 129,1-1-129,-1 3 258,-1-3-258,1-1 129,-2 0 0,1-4 0,-1 0 0,-2-2 0,0-1 0,-2-5 0,0 0 0,0-11-129,-3 18 129,3-18 0,-19 6-129,9-5 129,-5-1 0,0 3 0,1-2 0,0 3 129,0-1-129,2 1 0,12-4 0,-14 10-258,14-10-903,0 0-3225,0 0-258,12-3-258,0-6-387</inkml:trace>
  <inkml:trace contextRef="#ctx0" brushRef="#br0" timeOffset="-3.10353E10">5880 6004 3096,'0'0'3225,"0"0"-129,0 0-774,0 0-645,0 0-258,0 0-387,0 0-129,0 0-258,-7-2-258,7 2 0,-11 0 0,11 0-258,-17 0 129,5 2-129,0 0-129,1-1 129,-6 5-129,5-1 0,-3 1 129,4 0-129,-2-2 0,0 0 0,13-4 129,-18 12 0,18-12 0,-16 13 0,16-13-129,-12 14 258,12-14-258,-6 23 258,3-10-258,3 2 129,-2 5 0,2-1-129,0 5 258,0 3-258,0 2 129,0 4-129,0 3 129,-1-2-258,-2 3 258,-1 1-258,1-4 129,-1-2 0,-1-1-129,3-7 129,0-1 0,-1-5 0,2-3 0,1-15-129,0 18 129,0-18 0,0 0 0,4 11 0,-4-11 0,0 0 0,16 0 0,-16 0 129,19-2-129,-7 0 129,-1 1 0,3 1-129,-2 0 129,3 0 0,1-2-129,0 2 0,-2 0-129,0-2-387,4 2-1548,-3-4-2193,-2-5-258,2-2-387,-4-4 129</inkml:trace>
  <inkml:trace contextRef="#ctx0" brushRef="#br0" timeOffset="-3.10353E10">5919 6278 3483,'0'0'4515,"0"0"-387,0 0-1419,0 0-903,8 0-258,5 5-258,-13-5-516,24 0-129,-10 0-258,2 0-129,3 0 129,-1 2-387,1 0 129,0-1-129,-1 0 0,-2 0 0,0 1-129,0-1-129,-1 1 0,-4-2-258,5 6-1548,-16-6-2193,16 1-258,-16-1-387,16 0 0</inkml:trace>
  <inkml:trace contextRef="#ctx0" brushRef="#br0" timeOffset="-3.10353E10">6453 6117 129,'0'0'4257,"0"0"387,0 0-516,4 8-1548,-4-8-645,0 17-516,0-17-645,-4 23-258,-1-9 129,3 6-387,-1-1 129,1 4-129,-4 0 0,5 1-129,-3-1 0,2-1-129,-1-2 0,0-1 0,1-3 0,-1-4 0,3-12 0,-3 16 0,3-16 0,0 0 0,0 0 0,0-13 0,0 1 0,0-5 0,0-5-129,1-1 258,3-2-258,0-1 129,1 0 0,1 1 0,1-2-129,-2 6 258,2 3-129,-1 2 0,-2 4 0,-4 12 129,10-12-129,-10 12 0,0 0 0,11 2 0,-11-2 0,9 19 0,-2-7 0,-2 0 0,3 1 129,0-1-129,-8-12 0,22 16 0,-9-12 0,2-4 129,3 0-129,-2-3 0,3-5 0,1-3 0,0-2 129,-1-4-129,-1-1 0,2 0 0,-3-1 0,-1 2 0,-2 4 0,-2 3 0,-12 10 0,14-9 0,-14 9 0,5 11 0,-5 2 0,0 4 129,0 4-129,-1 3 129,0 1-129,-1 2 0,1 0 129,1-1-129,0-3 129,0-1-258,0 0 258,0-2-129,0-6-129,0-1 129,0-13 0,1 17 0,-1-17 0,0 0 0,0 0-129,0 11 0,0-11-258,0 0-258,4 11-1548,-4-11-2193,0 0-516,0 0 0,0 0 0</inkml:trace>
  <inkml:trace contextRef="#ctx0" brushRef="#br0" timeOffset="-3.10353E10">7026 6360 2193,'11'10'4773,"-11"-10"0,5 16-258,-4 1-1677,-1-17-1548,0 26-258,-5-13-387,3 8-258,-4-1-129,2 1-129,-1 0-129,1-1 0,-1 0-258,5-20-1290,-7 21-2709,7-21-516,0 12-387,0-12 0</inkml:trace>
  <inkml:trace contextRef="#ctx0" brushRef="#br0" timeOffset="-3.10353E10">7406 6076 903,'9'-14'4128,"-9"14"258,0 0-1419,0 0-645,0 0-258,0 0-774,0 0-387,4 5-387,-2 12-129,-2 0-129,0 7 129,-2 1-258,1 4 0,-2 0 129,0 2-258,1-6 258,1-1-387,-1-3 258,2-2-129,0-4 129,0-1-258,2-4 0,-2-10-387,6 17-774,-6-17-2709,0 0-516,0 0-387,0 0 129</inkml:trace>
  <inkml:trace contextRef="#ctx0" brushRef="#br0" timeOffset="-3.10353E10">7578 6135 3096,'6'-12'4644,"3"-6"-258,-9 18-258,5-17-2580,7 15-129,-12 2-387,20-11-516,-20 11 0,23-5-129,-10 5 0,5 0 0,-3 0-258,2 5 0,1 2 0,-2 2 0,0-1 0,-1 4-129,-2-2 0,-3 2 0,-5 3 0,-4-4 0,-1 1 0,-4 3 0,-8-2 0,-3 0 0,-2 2 129,-2-1-258,-3 1 258,1 1-258,1 0 258,0-2-258,5 1 129,2-1 0,2-2-129,2-2 129,7 3 0,2-13 0,0 16 0,0-16 0,14 13 0,-4-8 129,4 1-129,4-1 0,1-5 129,0 5-129,0-4 129,1 2-129,-3-1 0,2-1-129,-4 1-129,-2-2-645,7 3-2967,-9-3-774,2 0-258,-13 0-258</inkml:trace>
  <inkml:trace contextRef="#ctx0" brushRef="#br0" timeOffset="-3.10353E10">8002 6152 2451,'5'-14'4773,"-5"14"-516,12-8 258,-12 8-3096,17-6 0,-17 6-387,24-8-387,-11 3-129,6 5-129,-3-2 129,3 2-258,-2-1 0,0 0-129,0 1 129,0-2-129,-2 2 0,3-1 0,-7-2 0,2 2-129,-2 1 0,1 0 0,-12 0 0,15 3 129,-15-3-258,8 10 129,-8-10 0,0 20 129,0-8-129,-5 2 0,-1 3 0,-1 1 0,-2 3 129,1 0-129,-1 3 129,2-3-258,0 2 258,0-1-129,3-1 0,-3-1 0,5-1 0,-2-1 0,0-1 0,1-3 0,0 0-129,-2-4 0,4 2-129,1-12-258,-8 19-258,8-19-1032,0 0-2580,-10 3-387,10-3-387,-10-2 258</inkml:trace>
  <inkml:trace contextRef="#ctx0" brushRef="#br0" timeOffset="-3.10353E10">8062 6359 2967,'0'-12'4386,"9"1"258,4 11-2064,-5-12-387,14 12-387,-8-8-645,9 5-387,-6-3-258,3 6-129,-2-3-258,-2 3 0,1 0-258,-6-2-387,7 4-1677,-5-2-2064,-13 0-516,20-7-258,-20 7 259</inkml:trace>
  <inkml:trace contextRef="#ctx0" brushRef="#br0" timeOffset="-3.10353E10">8459 5980 1806,'13'-3'3354,"-13"3"-258,0 0-645,14 0-387,-14 0-387,17 0-258,-17 0-129,20 3-258,-20-3-129,28 3-129,-15-2-258,4 3 0,-4-4-129,4 2 0,-5-2 0,1 2-129,-2-2 0,1 3-129,-12-3 0,15 1 0,-15-1 0,13 3 0,-13-3-129,0 0 129,0 0-129,10 8 0,-10-8 129,0 0-129,0 12 0,0-12 0,-4 14 0,1-2 129,-3 3-129,0 2 0,1 2 0,-2 1 0,1 2 0,2-1 0,1 3 129,-3-2-129,3 0 129,1 0-258,1-1 258,0 1-129,1-1 129,0 1-129,0 0-129,0-2 129,0-1 0,0 1 0,0-7 0,0 3 0,0-2 0,-2-3 0,2-11-129,-6 18 258,6-18-129,-12 17 0,12-17 0,-16 17 0,5-12 0,-2 0 129,-1-1-129,0-1 0,1-1 0,-1-2 0,3 0 0,11 0 0,-16 0 0,16 0-258,0 0-258,0 0-2967,0 0-1161,6-9-387,-6 9-258</inkml:trace>
  <inkml:trace contextRef="#ctx0" brushRef="#br0" timeOffset="-3.10353E10">3425 8170 2193,'0'0'2580,"0"0"-516,0 0 0,0 0-645,0 0 0,0 0-258,-2-11 0,2 11-387,0 0 129,0 0-129,-14-3-387,14 3 0,0 0-129,-14 0 129,14 0-258,-14 0 0,14 0 258,-18 0-258,8 0 0,10 0 0,-20 0 0,20 0 0,-19 0 0,19 0 0,-17 0 0,17 0 0,-10 1 0,10-1 0,0 0-129,-11 13 129,11-13 0,-1 18 0,1-3-129,0 3 129,0 3-129,1 4 129,3 2-129,-2 3 0,0 6 129,1-1 0,-2 2 0,-1 2-129,0-3 0,0 0 0,0-2 0,0 0 0,-1-9-129,-2-2 0,2-4 0,0-2 129,1-2 0,0-15 0,0 12-129,0-12 258,0 0-129,11 4 0,-11-4 0,14 0 129,-14 0-129,19-8 129,-19 8-129,21-8 0,-11 5 0,1 3 129,2-2-258,-1 0 0,4 2-903,-16 0-2838,23 0-258,-9-1-258,-3-6-387</inkml:trace>
  <inkml:trace contextRef="#ctx0" brushRef="#br0" timeOffset="-3.10353E10">3588 8389 3483,'9'-6'4515,"-9"6"-516,14 0-1161,-14 0-1032,19 0-387,-19 0-258,25 0-387,-11 0-387,5 0-129,-2 0-129,1 0-129,0 0-258,-4 0-774,6 0-2451,-4 0-774,-4 0 0,0 0-516</inkml:trace>
  <inkml:trace contextRef="#ctx0" brushRef="#br0" timeOffset="-3.10353E10">4014 8252 1419,'12'-2'3870,"-12"2"387,0 7-387,4 6-2064,-4-2-387,0 8-387,0 1-258,0 4-387,0 0-129,0 1-129,-2 0 129,0 0 0,2-4-129,0-2 0,0-3 0,0-4 0,0-12 0,0 13 0,0-13-129,0 0 0,4-8-258,-2-4 258,-1-4-129,0-2 129,1-8-258,1 2 129,-1-3 129,1-2-129,-1 0 129,2 1-129,-2 4 258,0 6-129,2 5 0,-4 13 129,0 0-129,0 0 0,14 0 129,-9 5 0,-1 8 0,3 0 0,0-1 0,4 1 129,-11-13-129,20 15 129,-9-11 0,3-3 0,-2-1 129,2-5-258,0-3 129,1 0-129,0-4 0,1 0 0,-1-1 0,0 0-129,-2 5 129,1 1-129,-14 7 129,21-6-129,-21 6 129,11 9-129,-8 6 0,-1 2 129,-2 1-129,0 5 0,0-1 0,0 2 0,0-2 0,-1-1 0,0 3 258,1-4-387,0 0 129,0-4-516,2 3-903,-2-7-2322,0-12-516,6 16-258,-6-16-645</inkml:trace>
  <inkml:trace contextRef="#ctx0" brushRef="#br0" timeOffset="-3.10353E10">4498 8511 3096,'20'0'4515,"-1"5"0,-19-5-387,5 13-1677,4 4-774,-9-17-387,1 28-387,-1-16-387,0 5-129,-1-2-129,0 2 0,-2-3-258,1-2-129,2 3-387,0-15-1419,-5 17-2322,5-17-129,0 0-645,-2 13 0</inkml:trace>
  <inkml:trace contextRef="#ctx0" brushRef="#br0" timeOffset="-3.10353E10">5028 8194 1032,'0'0'2967,"-8"0"-258,8 0-387,-16 10-516,9 4-129,-5-3-129,5 10-258,-5-1-387,6 6 0,-2 1-387,4 3 0,3 0 129,1 5-129,3-6 0,7 1-258,2-8 258,5-2-258,1-8 129,3 0-129,-1-10-129,1-2 129,-1-5-258,0-7 258,-6-2-387,1-5 129,-4-1 0,-4-2 0,-3-2-129,-4-3-129,0-1 258,-6 3-129,-7-4 258,-5 2-258,-1 1 129,-5 4 0,0 3-129,0 4 129,1 9-258,3 2 0,5 6-258,1 3-387,13 11-1419,1-2-1935,0-2-129,7 2-129,5-7 517</inkml:trace>
  <inkml:trace contextRef="#ctx0" brushRef="#br0" timeOffset="-3.10353E10">5291 8027 3225,'0'0'4386,"0"0"-129,17-12-129,0 12-2709,-2-9-258,11 9-258,-4-4-258,5 4-129,-2-3-129,3 3 0,-5 0-129,1 1 129,-4 2-258,-3 5 0,-1-1 0,-4 0 0,-12-7 0,16 22-129,-12-8 129,-2-1-129,-2 3 0,0-3 129,0 2-129,0 2 129,0 2-129,-1-1 0,0 4 0,-1 0 129,1 2-129,1 2 0,0 2 0,5 0 0,0-1 0,0 0 0,5 4 129,-2-2 0,2 5 0,-1-4-129,-1 1 258,-3-1-258,1 0 129,-3-1-129,-2-5 0,-1-4 0,0-1 0,-4-2 0,-6-1 0,0-3 0,-4-3 0,0 0 0,-2-3 0,2-2 129,-1-2-129,2-2 0,13-1 0,-16 0-129,16 0-387,0 0-2193,0 0-1548,0 0-387,2-12-387,-2 12-129</inkml:trace>
  <inkml:trace contextRef="#ctx0" brushRef="#br0" timeOffset="-3.10353E10">9231 7858 1419,'11'3'3483,"-11"-3"-387,0 0-645,0 0-387,14 0-258,-14 0-387,0 0-258,0 0-387,-6 0 0,6 0-387,-15-2 0,3 1-258,0 1 0,-3 0 0,2 0-129,-4 0 0,1 0 0,-2 4 0,1-1 0,0 2 0,2-1 0,1 1 0,3 2 0,11-7 0,-17 22 0,13-9 0,1 6 0,2 1 0,1 3 129,0 8-258,2 2 258,2 3-129,-1 5 0,0 0-129,1 1 129,-1 3 0,-2-1 0,0 1 129,-1 0-258,0-4 129,0-3-129,0 1 258,0-7-258,0-2 129,-1-5-129,1-6 129,0-6-129,0-13 129,3 18 0,-3-18 0,15 6 0,-15-6 0,18 0 0,-7 0 129,2 0-129,-3 0 129,2 0-129,1 0 0,-2 0 129,0 0-258,-11 0 129,20 0-129,-20 0-645,19 0-3096,-19 0-129,13 0-774,-13 0 387</inkml:trace>
  <inkml:trace contextRef="#ctx0" brushRef="#br0" timeOffset="-3.10353E10">9336 8370 2580,'10'-2'4773,"4"-1"-258,-1-1 129,-13 4-3225,32-8-129,-17 2-129,10 6-516,-9-3-129,5 3-129,-3-2-129,0 2-387,-1 0 0,-4 0-516,5 3-774,-18-3-2967,19 0-129,-7 0-516,-12 0 258</inkml:trace>
  <inkml:trace contextRef="#ctx0" brushRef="#br0" timeOffset="-3.10353E10">9824 8093 3096,'0'0'4257,"15"-3"-129,-15 3-2193,7 12 0,-1 8-516,-6-2-387,5 12 0,-5-4-387,3 9-129,-3-5-129,3 5 0,-3-4-387,0-2 129,0-4-258,0-4-258,1 1-774,-1-7-2709,0-15-516,0 15-645,0-15 516</inkml:trace>
  <inkml:trace contextRef="#ctx0" brushRef="#br0" timeOffset="-3.10353E10">10056 8196 2580,'0'-21'4902,"0"21"-129,7-22-129,1-2-2580,10 14-645,-11-9-258,13 9-258,-7-4-387,8 6-129,-6 0-129,4 6-129,-5 2 0,0 6-129,-2 5 0,-2 4 0,-2 5 0,-4 1 0,0 5-129,-4-1 129,0 1-129,-5 2 0,-2-3 0,-5 0 0,1 0-129,-4-4 129,3 3-129,-1-6 129,0 1 0,1-5 0,5 1 0,-1-5 129,8-10 0,-2 16 0,2-16 129,5 10 0,7-8 0,2 1 129,2-3 0,4 0 0,0 0-129,4-2 0,-3-1 0,-2-2-129,2 3-258,-8-7-774,8 3-3354,-10 3-387,-11 3 0,17-9-516</inkml:trace>
  <inkml:trace contextRef="#ctx0" brushRef="#br0" timeOffset="-3.10353E10">10524 7989 4773,'0'0'5031,"0"0"-387,0 0-129,6-15-3225,9 15-129,-9-13 0,7 9-645,-1 0-129,1 3-129,0 1-129,0 0-129,0 0 129,-2 2-129,1 8 0,-1-2 129,-1 3-129,-2 1 0,2 3 0,-4 0 0,-3 5-129,0 1 129,-3 3 0,0 4 0,0-2 0,0 3 0,-3 2 0,0 0 0,-1-2 0,2 0 0,-1-2 0,1 0 0,1-4-129,1 0 129,0-6-129,0-3 0,0 4-516,0-18-387,6 11-3354,-6-11-387,0 0 0,0 0-645</inkml:trace>
  <inkml:trace contextRef="#ctx0" brushRef="#br0" timeOffset="-3.10353E10">10500 8303 1806,'0'0'4644,"9"-5"129,3 1-258,14 4-2451,-10-8-516,17 5-387,-8-3-387,4 3-387,1 0-387,-3-2-774,8 5-1290,-12 0-2451,-1 0-258,-3 4-129,-1 0 259</inkml:trace>
  <inkml:trace contextRef="#ctx0" brushRef="#br0" timeOffset="-3.10353E10">10931 8390 3225,'12'17'4515,"-12"-17"258,3 17-1677,4 2-645,-7-8-645,2 11-774,-2-6-258,0 3-387,-2-1-774,-8-2-3096,8-3-774,-2-1-516,4-12-387</inkml:trace>
  <inkml:trace contextRef="#ctx0" brushRef="#br0" timeOffset="-3.10353E10">11450 7871 2580,'10'-3'4773,"-10"3"-387,4 14-258,2 7-2580,-6-3-387,8 15-129,-8 2-387,4 4-129,-4 1-129,3-1-129,-1 0-129,1-6 0,1 2-387,-3-9-387,7 0-774,-8-9-3096,5-4 0,-1-1-258,-4-12 0</inkml:trace>
  <inkml:trace contextRef="#ctx0" brushRef="#br0" timeOffset="-3.10353E10">11691 7964 3354,'7'-15'4902,"-7"15"-258,21-18-129,-1 15-2967,-7-12-387,9 10-129,-6-4-258,7 6-258,-8-1-129,4 4-258,-6 0 0,1 8 0,-6 3-129,-3 6 0,-5 2 0,0 4 0,-7 2-129,-7 3 129,1 4-129,-7-2 0,1 2 129,-2-3-129,2-2 0,1-1 129,3-1-129,5-6 129,3-5 0,5 0 0,2-3 129,0-11-129,12 14 0,0-7 129,3-4 0,2-1 0,-1 1 0,4-1 0,-4 0 0,1 3 0,-1-5-129,-2 2-387,5 4-258,-19-6-2064,21 0-1806,-8-1-387,-1-4-258,-2-2 1</inkml:trace>
  <inkml:trace contextRef="#ctx0" brushRef="#br0" timeOffset="-3.10353E10">12118 7923 5547,'13'-16'5289,"-13"16"-516,17-15-129,-10 2-3483,8 12 0,-4-9-258,6 9-258,-2-3-129,0 3-258,5 1 0,0 0-129,-2 0 0,2 5-129,-4-1 0,3 4 129,-3 0-258,-2 2 258,-2 1-129,-4 4 0,-2 0 0,-4 4 0,-2 2 0,0 4 0,-4 1 0,-6 5 0,2 2 0,-1-2 0,-2 3-129,1-2 129,3 3 0,0-3 0,1-3 0,0-4-129,3-1 0,2-8-129,1 2-645,0-18-1161,0 0-2580,0 0-387,0 0 0,0 0-645</inkml:trace>
  <inkml:trace contextRef="#ctx0" brushRef="#br0" timeOffset="-3.10353E10">12139 8192 1806,'0'0'4902,"16"-10"-258,0 0 0,5-5-2709,8 11-516,-5-9-129,7 5-645,0 0-387,0-3-387,6 10-1161,-11-4-3096,2-1-258,-2-2-387,-2 1 129</inkml:trace>
  <inkml:trace contextRef="#ctx0" brushRef="#br0" timeOffset="-3.10353E10">12614 7795 3354,'7'-2'4902,"5"-3"-129,2-1-387,4 2-2322,-3-6-1419,8 8 258,-5-3-387,1 5 0,-1-1-129,1 1-129,-3 1 129,-1 5-387,-2-1 387,0 4-387,-2-2 258,-11-7-258,17 19 258,-17-19-258,13 22 0,-10-9 0,0 1 0,-1 0 0,-1 3 0,0 2 0,-1 0 0,0 4 0,0-2 0,0 3 0,0 3 0,1 0 0,-1 2 0,3 2 0,-1 1 0,2-1-129,0 0 129,2 1 0,0 0 0,1-4 0,1-1-129,0-5 129,-1 0 0,-2-5 0,-2-3 0,-3-2 0,0-12 0,-5 15 0,5-15 0,-24 9 0,9-7 129,-4 1-129,1 0 0,1-3 0,2 3 0,3-1-129,12-2-516,-14 0-3225,14 0-774,0 0-387,15-8-129</inkml:trace>
</inkml:ink>
</file>

<file path=ppt/ink/ink7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55.583"/>
    </inkml:context>
    <inkml:brush xml:id="br0">
      <inkml:brushProperty name="width" value="0.05292" units="cm"/>
      <inkml:brushProperty name="height" value="0.05292" units="cm"/>
      <inkml:brushProperty name="color" value="#FF0000"/>
    </inkml:brush>
    <inkml:brush xml:id="br1">
      <inkml:brushProperty name="width" value="0.06667" units="cm"/>
      <inkml:brushProperty name="height" value="0.06667" units="cm"/>
      <inkml:brushProperty name="color" value="#ED1C24"/>
      <inkml:brushProperty name="fitToCurve" value="1"/>
    </inkml:brush>
    <inkml:context xml:id="ctx1">
      <inkml:inkSource xml:id="inkSrc3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5T00:26:13.903"/>
    </inkml:context>
  </inkml:definitions>
  <inkml:trace contextRef="#ctx0" brushRef="#br0">2061 10973 774,'0'0'1806,"0"0"-129,-5-12 0,5 12 0,0 0-387,0 0 0,0 0-258,-13-13 0,13 13-129,0 0-129,0 0-129,-16-5 0,16 5-258,-11-3 0,11 3 129,-15 0-129,15 0-129,-17 0 0,6 3 0,-1-3 129,1 4-258,-3-3 258,3 3-258,0-2 129,11-2-129,-20 7 0,20-7 0,0 0-129,-13 8 129,13-8-129,0 0 0,0 12 0,0-12 0,7 17 0,-1-6 0,1 3 0,-1 5 0,3 1 0,-2 5 0,-2 5 0,2 2 0,-2 5 0,-2 1-129,1 3 129,-3-1 0,-1-1 0,0-2 0,0-5 0,-5-2 0,4-8-129,0-1 129,1-4 0,0-5 0,0-12 129,1 17-129,-1-17 0,0 0 0,12 12 129,-12-12-129,10 1 0,-10-1 0,14 2-129,-14-2 129,18 0 129,-5 0-129,-1 0 0,3 0 0,-1 0 129,2 0-129,1 0 129,1 0-129,-1 0 0,0 0 129,-1 0-129,-2 0 129,-1 0-258,-13 0 129,21 2-258,-21-2-1806,0 0-1677,12 9-258,-12-9-774,0 0 516</inkml:trace>
  <inkml:trace contextRef="#ctx0" brushRef="#br0" timeOffset="1409.0806">2388 11112 2451,'0'0'3612,"0"0"-258,0 0-774,-15-1-387,15 1-516,0 0-258,0 0-516,6-5 0,4 5-258,-10 0-258,26 0 0,-11 0 0,4 0-129,1 0 0,2 0-129,-3 2-129,5 1 129,-3-3-129,-1 0 0,1 0 0,-3 0-129,3 2-387,-8-2-903,4 0-2580,-2 3-387,-4 0-129,2 1-258</inkml:trace>
  <inkml:trace contextRef="#ctx0" brushRef="#br0" timeOffset="2189.1252">2944 10977 3612,'10'-11'4515,"-10"11"-258,0 0-129,0 0-2580,1 11-258,-1 0-516,0 8-129,0 2-258,0 4-129,0-1 0,0 4 0,-3 0-258,2-5 129,-1-1-129,1-2 129,-3-6-129,4-14 129,-3 15-129,3-15 129,0 0-129,0 0 0,-10-15 0,8 1 0,1-7 0,0-4 0,1-4 129,0-4-258,0 1 258,0-1-129,0 1 0,3 4 0,1 6 0,-2 3 129,3 7-129,-5 12 0,0 0 0,13 0 129,-13 0-129,8 15 0,-3 1 129,2-3-129,0 3 129,1-1 0,-1-2-129,-7-13 129,19 16-129,-9-13 129,3-3 0,-1 0 0,2-5-129,2-5 129,2-1 0,1-2 0,1-3 0,-1 3 0,-2-2-129,3 2 0,-4 2 258,0 6-258,-5 1 0,0 4 0,-11 0 129,14 15-129,-9-1 0,-3 6 0,-1 4 0,0 1 0,-1 5 0,0 0 0,0-1 0,0 1 0,2-2 0,-1-3-129,2 0-387,-1-11-516,9 1-3096,-7-3-387,-4-12-129,16 8-516</inkml:trace>
  <inkml:trace contextRef="#ctx0" brushRef="#br0" timeOffset="2422.1385">3452 11187 3483,'19'18'4644,"-11"-7"-258,-3 7-129,1 6-1677,-6-9-1161,8 10-516,-8-5-258,1 2-258,-1-2-129,1 0-129,-1-6-258,0-2-258,3 2-2064,-3-14-1806,1 16-129,-1-16-258,0 0-258</inkml:trace>
  <inkml:trace contextRef="#ctx0" brushRef="#br0" timeOffset="2873.1643">3853 11055 5676,'-16'0'4644,"16"0"-129,0 0-129,-15-4-2709,22 4-129,-7 0-516,24-9-387,-6 3 0,7 4-129,-2-2-258,3 3 129,1 0-258,-1 1 0,-3 0 0,0 2-258,-2 2-129,-5-2-516,5 7-2709,-8-6-903,0 2-516,-13-5 0,20 0-387</inkml:trace>
  <inkml:trace contextRef="#ctx0" brushRef="#br0" timeOffset="3181.1819">4384 10830 8256,'6'-13'4644,"-6"13"-129,0 0-387,0 0-2967,0 20-387,-3-3-258,3 10-129,0 0 0,-1 8-129,-1 0-129,1 0 129,-4-3-258,4 2 129,-1-2-129,-2-6-129,4 3-387,-5-16-1677,5 3-2064,0-16-387,0 0-129,0 0-387</inkml:trace>
  <inkml:trace contextRef="#ctx0" brushRef="#br0" timeOffset="3669.2099">4534 10925 8385,'10'-15'4773,"-10"15"-258,12-20-258,0 16-3096,-4-9-129,11 4-258,-6 2-387,9 0-129,-1 4 0,1 3-129,0 0 0,0 1 0,-1 5 0,-3 6-129,-3 0 0,-2 5 0,-6-1 0,-3 0 0,-4 4-129,-3 1 129,-7-1 0,-4 2-129,-5 1 129,-3 3 0,-1-2-129,2-1 0,1 1 129,4-2 0,2 0 0,7-5 0,6-1 0,1-5 0,0-11 129,17 17-129,1-12 129,0-1-129,1-1 0,2-1 0,0 0 0,-2-1-258,5 8-903,-10-9-3225,6 0-129,-4 0-258,1-3-387</inkml:trace>
  <inkml:trace contextRef="#ctx0" brushRef="#br0" timeOffset="4157.2377">5103 10808 9804,'-7'0'4902,"7"0"-258,0 0-258,17 8-3741,-17-8 0,27 0 0,-14 0-387,5 0 129,1 0-258,1 0 129,-1 1-129,1 5 0,-1 0 0,0 1 0,-2 0 0,-1 0-129,-5 4 129,-11-11-129,19 18 129,-19-18-129,6 22 129,-5-8-129,-1 1 0,0 4 129,-6 2-129,1 3 0,-3 4 0,1 3 129,-3 0-129,-2 5 0,1 1 0,0-1 0,2-2 0,2-3 0,1-4-258,0-7-129,6-1-516,0-19-1935,0 0-1677,-14 4-258,14-4-387,-10-13-129</inkml:trace>
  <inkml:trace contextRef="#ctx0" brushRef="#br0" timeOffset="4382.2506">5136 11152 7740,'0'0'4773,"4"-15"0,-4 15-387,19-14-2580,0 10-516,-7-4-258,12 3-387,-7-3-258,4 4-129,-2 1-129,1-1-387,-1 4-516,-19 0-2322,23-1-1419,-23 1-258,20 0-387,-20 0-258</inkml:trace>
  <inkml:trace contextRef="#ctx0" brushRef="#br0" timeOffset="4997.2859">5501 10759 9288,'11'-1'5031,"-11"1"-387,17-4-129,-17 4-3354,26-7-387,-11 3-258,6 3-129,-2-3-129,3 2-129,-1-1 0,-2 1 0,-1 2-129,-4 0 0,-1 0 0,-13 0 129,14 10-129,-14-10 0,6 14 0,-6-14 129,0 22 0,0-8 0,-2 1 129,-2 2-258,-1 1 129,2 3-129,0 0 258,1 1-258,0 0 0,1 0 0,1 5 0,0-1 0,-2 2 0,2 2 0,0 3 0,0 1 0,0 1-129,0 1 129,0 1 0,0-2 0,-2 0 0,-3-4 0,1-2 0,-1-5 0,-2-7 0,-1-1 129,-4-5-129,12-11 0,-21 13 0,9-12 0,2-1 129,10 0-258,-18 0-129,18 0-645,-5-12-3612,5 12-258,0-12-129,0 1-516</inkml:trace>
  <inkml:trace contextRef="#ctx0" brushRef="#br0" timeOffset="7877.4506">7168 10676 516,'-7'-6'2967,"7"6"0,0 0-516,0 0-387,-10-3-258,10 3-258,0 0-387,-11-4-387,11 4 129,-14-2-387,14 2-129,-18 0 129,18 0-129,-20 0-129,10 0-129,10 0 129,-21 0-129,21 0 0,-19 3-129,19-3 0,-16 8 0,16-8 129,-15 10-129,15-10 0,-10 14 129,8-2 0,-2 2-129,3 4 129,-1 4 258,2 7-258,2 3 129,2 1-129,-1 2 129,1 1-258,-1 1 387,0 0-258,-1-5-258,-1-2 258,-1 2-258,0-4 258,0-3-258,-3-3 129,1 1-258,1-6 258,1-3 0,0-14-129,0 15 129,0-15 0,0 0 0,13 10 0,-13-10 129,17 0-129,-17 0 0,22 0 258,-10 3-258,2-1 0,-1 0 129,2 3-129,-3-1 0,2 1 0,-2 5-645,-12-10-1806,19 1-1419,-19-1-258,17 0-387,-17 0 0</inkml:trace>
  <inkml:trace contextRef="#ctx0" brushRef="#br0" timeOffset="8817.5044">7265 10965 3870,'0'0'4515,"0"0"-387,0 0 0,15 0-2064,-15 0-645,26-1-387,-11-2-516,3 3-129,2 0-258,-3 3-129,2 2 0,0 2 0,-2-2-129,1-1-516,0 5-1419,-3-5-1806,-3-4-516,0 0 129,-12 0-387</inkml:trace>
  <inkml:trace contextRef="#ctx0" brushRef="#br0" timeOffset="9116.5215">7715 10722 2967,'11'0'3870,"-5"15"129,-5-2-129,-1 8-2709,0 11-129,0 0-129,0 6 0,0-1-258,0 2-258,0-6 0,0 3-258,0-7-129,1-7-258,5 0-2064,2-8-1419,-8-14-387,0 0-129,0 0-258</inkml:trace>
  <inkml:trace contextRef="#ctx0" brushRef="#br0" timeOffset="9673.5533">7910 10755 1419,'11'-5'4386,"-4"-9"129,-7 14 0,10-17-1935,3 17-774,-13 0-387,20-13-516,-20 13-258,27-2-258,-14 2-258,2 1 0,-2 6 0,0 0-129,-1 3 0,-3 2 0,-1 5 258,-3 2-258,-4 1 129,-1-1-129,-2 2 129,-5-1-129,-5 0 129,0 1-258,-2-7 129,-1 1-129,0-2 129,1 0 0,-1-2 0,4 1 0,3-2 0,8-10 0,-11 16 0,11-16 129,0 16-129,0-16 129,11 12 0,0-6 0,0-1-129,3 1 129,-1 0 0,2-1-129,-2 2 0,2-2 0,-2-2-129,0-2-258,6 9-2064,-1-10-1806,-4 0-258,1 0-258,-2-7-258</inkml:trace>
  <inkml:trace contextRef="#ctx0" brushRef="#br0" timeOffset="10204.5837">8282 10722 3096,'8'-13'4386,"-8"13"129,17-3-387,-3 3-2451,-14 0-129,29 0-387,-14-1-387,11 1 0,-5 0-387,4 1 0,0 2-129,-1 2-129,0-3 0,-2 4 0,-4 0-129,-2-1 129,-2 0-129,0-1 129,-14-4-129,17 10 0,-17-10 129,9 14-129,-9-1 387,0 2-387,0 3 387,-4 3-387,-3 4 258,-1 0-129,-2 3 0,-1 0-129,0-4 0,1 1 0,2 0 0,-1-2 0,4-5 0,1 0 0,1-3-129,2-2 129,1-2-258,0-11-258,0 16-129,0-16-1032,0 0-2709,0 0-129,0 0-258,0 0-258</inkml:trace>
  <inkml:trace contextRef="#ctx0" brushRef="#br0" timeOffset="10501.6007">8375 10936 5805,'0'0'4902,"0"0"-258,14-5-387,-14 5-2709,26-2-258,-13 0-387,10 2-258,-2 0 0,0 0-387,3 2-129,-1 1 0,-3 0-129,1 1-129,0 1-129,-5-2-516,5 11-1161,-7-7-2451,1 1-258,-2-3-258,0 2-258</inkml:trace>
  <inkml:trace contextRef="#ctx0" brushRef="#br0" timeOffset="10734.614">8855 11042 5160,'9'17'4902,"-4"1"-129,-4-5-387,-1-13-2451,0 23-387,-3-10-645,3 7-387,0-1 0,0 2-258,-3 1-258,2 0 0,0 2-516,-4-9-645,3 3-3096,0-6-387,2-12-258,-2 16-258</inkml:trace>
  <inkml:trace contextRef="#ctx0" brushRef="#br0" timeOffset="16424.9394">10368 10523 5160,'0'0'5031,"5"-15"-387,-5 15-258,22-9-3225,-22 9-516,26-13 0,-13 8-129,6 5-258,-4-2-129,3 2-129,-3 0 129,4 3 0,-2 2-129,1 2 0,-3-5 129,-3 6-129,-1 0 129,-11-8-129,16 15 0,-11-5 0,-5-10 0,2 20 0,-2-5 0,0-1 129,-5 2-129,0 2 0,0 3 0,0-1 0,-2 3 0,2 1 0,-1 5 258,3 2-258,0 0 129,2 0-129,0 5 258,1-1-258,0 0 129,0 2-129,0-4 0,0 1 0,0-2-129,0 1 258,0-4-258,0-2 129,-3-2 0,-4-4 0,0-5 0,-4-3 0,11-13 129,-22 11-129,8-11 129,-1 0-129,1-3 129,0-4-129,4 1-129,-3-7-1032,13 13-3096,-7-12-387,7 12-387,5-18-516</inkml:trace>
  <inkml:trace contextRef="#ctx0" brushRef="#br1" timeOffset="91676.0155">9590 10587 645,'-7'10'3354,"7"-10"129,-19 8-1032,19-8-387,0 0-129,-19 6-516,19-6-258,0 0-258,0 0-129,-25 17 0,25-17-387,-11 21 0,11-21-129,-13 34 0,6-11 0,-2 0 0,4 11-129,-2-3-129,6 1 129,-1 1 0,2-2 0,2-4-129,6 0 0,4-5 129,4-3-129,1-4 0,5-2 129,-3-6-129,1-3 129,1-3-129,0-1 258,-2 0-129,1-1-129,-2-9 129,1-1-129,-1-3 0,1-2 0,-5-2 129,3-6-129,-6-5 0,3 0 0,-6-6 0,0-2 0,-4-3 129,-2 3-129,-2 0 0,-2-1 0,-10 4 0,-4 0 0,-3 3 0,-3 7 0,-3 9 0,-1-2-129,2 10 129,-1 7 0,3 4-129,1 9-129,7 16-774,-8-10-1032,4 16-2064,6 3-129,1-2-387,3 3 258</inkml:trace>
  <inkml:trace contextRef="#ctx0" brushRef="#br0" timeOffset="19061.0903">13315 10543 1677,'0'0'2193,"0"0"-129,0 0 258,10-8-129,-10 8-258,0 0-129,0 0-387,0 0-258,-9-12-258,9 12-129,-13 0-387,13 0 0,-22 0 0,9 0-129,-5 0 0,3 2-129,-4 1 129,2 1-129,-2-1 129,1-1-129,3 4 0,1-2 0,1-1-129,1 4 129,12-7 0,-13 12-129,13-12 129,-3 21-129,3-8 0,3 6 258,3 2-258,4 4 0,-2 9 129,0 1-129,-2 2 129,-3 4-129,-1 0 0,-2-2 0,0 3 0,-5-3 0,0-3 0,-1-3 0,0-4 0,1-2-129,2-2 129,3-5 0,0-2 0,3-4 0,4-2 0,-7-12-129,16 17 129,-4-12 0,-1-2 129,2-2-129,3 1 0,-2-2 0,1 0 129,0 0-129,-1-2 0,0 1 0,-1 1 0,-2 0 129,-11 0-258,20-3-387,-6 6-2064,-14-3-1806,14 0-129,-14 0-516,0 0 129</inkml:trace>
  <inkml:trace contextRef="#ctx0" brushRef="#br0" timeOffset="21957.2559">13648 10726 129,'-11'2'3483,"-1"0"387,12-2-1419,-12 6-387,0-5-516,12-1-387,-18 17-129,13-3-129,-6-1-129,6 6-129,-2 1 129,7 8-387,0-4 129,3 5-129,7-6-129,8 4 0,0-8 0,6-2-129,1-6 129,5-3-129,0-7 129,1-1 0,-1-5-129,-2-4 0,0-4 0,-1-3-129,-6-1 129,-1-5-129,-6-2-129,-3-1 258,-6-1-258,-5-1 258,-2-1-258,-11 1 258,-3 0-258,-6 0 129,-1 6 0,-5 3 0,2 4 0,-1 4 0,0 5 0,7 3 0,0 4-129,5 8 0,6 6-387,0-4-258,9 13-1806,3-6-1677,6 3-387,2-1-387</inkml:trace>
  <inkml:trace contextRef="#ctx0" brushRef="#br0" timeOffset="22225.2712">14128 10948 2709,'36'8'4257,"-18"0"129,-8-2-387,1-3-2193,-1 9-1161,-7 3 0,0 3-129,-3 0-258,-1 5-129,-6 0 0,-1 0 0,1 0-258,-3-5-516,8 5-1548,-1-9-2064,3-14 0,-6 15-387</inkml:trace>
  <inkml:trace contextRef="#ctx0" brushRef="#br0" timeOffset="44609.5516">14533 10540 903,'0'0'3225,"14"10"-1032,-10 6-258,-2 4-258,2 9-129,-4 2 0,4 11-387,-4-5 129,3 6-516,-3-5 129,2 1-387,-2-6-129,1 1-258,-1-7 129,0-5-258,0 2-258,0-7 0,2 0-774,-2-17-1419,0 17-1677,0-17-129,0 0 0</inkml:trace>
  <inkml:trace contextRef="#ctx0" brushRef="#br0" timeOffset="45364.5946">14787 10664 1935,'-1'-11'3870,"8"-2"-645,-2 2-774,10 2-129,-7-6-516,11 5-258,-6-6-129,8 8-516,-4-3-387,5 3 0,-7 3-129,6 5-258,-3 0 0,-4 7 0,-2 5-129,-1 5 0,-4 3 0,-3 6 129,-4 1-129,0 3 0,-6 3 0,-5 3 0,-3-3 0,-1-1 0,-1 0 0,-3-6-129,1-2 0,0-2 129,1-9 0,1-1 0,4-2-129,12-10 129,-18 9 0,18-9 0,0 0 0,0 0 129,6 0-129,6 0 0,1 0 0,2 0 0,2 0 129,1 2-129,0 4-129,1-1 129,1 1-129,-5-3-645,6 5-2580,-4-4-774,-4-4-387,1 0-258</inkml:trace>
  <inkml:trace contextRef="#ctx0" brushRef="#br0" timeOffset="46088.6362">15190 10629 1548,'0'0'1677,"0"0"0,7-7 258,-7 7-258,0 0-129,17-7 129,-17 7-258,13-4-129,-13 4-258,18-5 0,-18 5-387,21-3-129,-9 0 0,2 3 0,0-2-129,0 2-129,1 0 0,0 0-129,1-3 0,-2 3 129,3-2-258,-2 0 129,-1 1 0,-3 0-129,-11 1 129,19 0-129,-19 0 0,0 0 0,11 11 0,-11 1 129,0 2-129,0 3 0,-6 3 0,1 2 0,-2 6 129,1 3-129,-1 0 0,1 0 0,0 0 129,1 1-258,0-1 258,1-4-258,1-5 258,1-1-129,0-1 0,0-4 0,1 0-129,0 0 129,-1-3-129,1-2-129,1 4-387,0-15-1032,0 0-2322,-6 14-258,6-14-387,0 0 258</inkml:trace>
  <inkml:trace contextRef="#ctx0" brushRef="#br0" timeOffset="46357.6515">15260 10843 2709,'20'-8'4773,"-6"5"-387,0-4 0,-2-5-2838,10 12-258,-4-5-129,9 5-129,-6-2-645,2 2 0,1 0-387,-4 0-1032,8-2-2967,-7 2-516,-5-6-258,0 5-258</inkml:trace>
  <inkml:trace contextRef="#ctx0" brushRef="#br0" timeOffset="24832.4204">15779 10508 1935,'0'0'4773,"13"4"-258,-13-4 0,14-6-2193,1 6-903,-15 0-129,21-5-387,-6-1-258,4 5-129,-1-2-129,4 3-129,-2-2-129,1 2 0,-2 0 0,0 0 0,-3 1-129,0 4 0,-16-5 129,18 17-129,-12-4 0,-4-1 0,0 3 0,-2 4 129,0-1-129,-5 1 0,0 2 0,-1 3 0,0-4 0,1 4 0,-1 3 129,2 2-129,1-3 258,1 3-258,0 0 129,2 0-258,0-1 258,0 0-129,0-6-129,2 0 258,2 2-258,0-7 129,-1 4 0,0-4 129,-2-1-129,-1 0 0,0 0 0,0-4-129,-5-1 258,-2 1-129,7-12 0,-20 17 0,7-10 129,0-1 0,-2 0-129,1-1 129,-1-5-129,2 3 0,13-3 0,-17 6-129,17-6-516,0 0-2709,0 0-1161,0 0-516,12-1-129</inkml:trace>
  <inkml:trace contextRef="#ctx0" brushRef="#br1" timeOffset="107915.644">18416 10386 1677,'4'-13'2451,"-4"13"-516,0 0 0,0 0-516,0 0-129,-10-7-258,10 7-258,-19 0 129,19 0-258,-24 2 0,24-2 0,-29 7-258,29-7 0,-33 11 129,19-5-258,-5-5 0,2 3 0,0 0 0,2 3-129,-1-5 0,16-2 129,-24 11 0,24-11-129,-17 17 0,17-17 0,-9 17-129,9-17 129,-5 22-129,5-7 0,0 3 129,0 0-129,3 9 0,0 4 0,0 4 0,2 6 0,-4 5 0,1 0 0,-2 3 0,0 2 0,0-5 0,0-2 0,0-4 0,-2-5 0,1-6 129,1-5-129,0-1 0,0-7 0,0-16 129,0 22-129,0-22 129,0 0-129,0 0 0,13 8 0,-13-8 0,19 0 129,-19 0-129,26 0 0,-11 0 0,1 2 0,2 0 129,0 3-129,-2-1 0,-16-4-129,34 13-774,-34-13-1806,20 1-1290,-20-1 0,19 4-645</inkml:trace>
  <inkml:trace contextRef="#ctx0" brushRef="#br1" timeOffset="109912.4474">18739 10549 1677,'0'0'1806,"0"0"0,-14-6 129,14 6-258,0 0-129,0 0-129,0 0-129,0 0-258,0 0 0,0 0-258,0 0 0,-2 19-258,-1-2-129,3 7-129,0 4 258,0 3-258,0 7-129,0 0 129,0 1-258,0 4 258,-1-9-129,1 4-129,0-7 129,0-3-129,0-8 129,0-3-129,0-17 0,0 18 0,0-18-129,0 0 0,1 17-129,-1-17-387,0 0-1032,0 0-2322,0 0 0,0 0-516,18-6 258</inkml:trace>
  <inkml:trace contextRef="#ctx0" brushRef="#br1" timeOffset="110988.8494">18966 10562 2193,'-2'-19'3354,"2"19"-516,0 0-258,0-22-387,0 22-516,0 0-258,13-11-387,-13 11-258,0 0-129,20-14-258,-20 14-129,20-4 0,-20 4 0,21 0-129,-21 0 0,22 5 129,-22-5-129,19 23-129,-13-5 129,0 2 0,-3 6-129,-3 6 0,0 1 0,0 4 0,-8-3 0,1 0 0,-5 0-129,-1-5 129,1-3 0,-3-5 0,1-3 0,14-18 0,-27 24 0,27-24 0,-17 17 0,17-17 0,0 0 0,0 0 129,0 0-129,0 0 129,0 0 129,17 11-129,-17-11 0,28 2 0,-10 3 258,-3 1-258,2 1-129,2-2 129,2 4-129,-3-2 0,1 0 0,0 3-129,-2-3 0,4 0-516,-21-7-516,35 6-2322,-35-6-1032,25 0 0,-25 0-387</inkml:trace>
  <inkml:trace contextRef="#ctx0" brushRef="#br1" timeOffset="111597.2505">19397 10458 1935,'16'-16'4128,"-16"16"258,0 0-129,17-8-2322,-17 8-516,18-9-129,-18 9-516,30-4-258,-13 2 0,10 2-129,-7 0 129,8 0-258,-3 0 0,3 1-129,-1 0 129,-1 3-129,-4-2 0,0 3 0,-1 1-129,-4 1 129,-17-7-129,25 10 129,-25-10-129,0 0 0,20 24 0,-20-24 129,2 24-129,-2-24 0,0 35 129,0-11-129,-4 6 0,-2 6 0,-3 1 0,2-1 0,0 3 0,-1 3 0,-1-4 0,2 0 0,3-7 0,-2-1 0,1-1 0,1-1 0,3-5-129,1-3 129,0-2-129,0-18 129,0 30-387,0-30 129,0 20-387,0-20-774,0 0-2064,0 0-1032,0 0 0,0 0-516</inkml:trace>
  <inkml:trace contextRef="#ctx0" brushRef="#br1" timeOffset="111878.051">19480 10792 3870,'3'-20'4515,"-3"20"-129,20-14-129,-20 14-2709,29-9-387,-14 1-258,13 8-387,-2 0-258,5 0 0,-2 3 0,2 5-258,-1-2 129,-2-2-258,1 9-129,-4-6-258,4 14-645,-29-21-1548,31 27-1419,-15-10-516,-2 0 129</inkml:trace>
  <inkml:trace contextRef="#ctx0" brushRef="#br1" timeOffset="112158.8515">20055 10943 903,'21'0'4257,"-5"1"129,-16-1 129,0 0-1935,22 24-516,-22-24-645,11 27-516,-11-11-387,5 8 129,-5-5-258,0 5-258,0 4 0,-2-1-129,-4-3-258,-3-5-387,9 9-774,-13-13-2580,13-15-645,-11 22 129,11-22-387</inkml:trace>
  <inkml:trace contextRef="#ctx0" brushRef="#br1" timeOffset="113562.8539">20645 10532 1161,'3'-15'3999,"-3"15"-258,0-16-903,0 16-387,0 0-516,0 0-258,0 0-516,0 20-387,-4 0-258,4 11-129,-3 3-258,1 5 0,1 2 0,-2 1 0,3 2-129,0-10 0,0-6 0,0-4 129,0-10-129,0-14 0,0 0 0,0 0 0,13-18 0,-10-2-129,0-8 129,0-9 0,-2-2 0,-1 0-129,2-1 129,-2-1-129,1 8 129,1 4 0,-1 5-129,4 8 129,-5 16 0,0 0 0,0 0 0,22 0 0,-22 0 129,19 24 0,-19-24 129,29 24 0,-11-13 129,4 1-129,2-7 0,-1 2 0,-2-7-129,5 1 0,-5-1 129,2 0-129,-7-8-129,2-3 129,-2 0-129,-16 11 129,24-21-129,-24 21 0,17-17 0,-17 17 0,0 0 0,20 0 0,-20 0 129,11 25-129,-5 2 129,2 1-129,-4 9 129,2 4 0,-3-3-129,3 4 129,-3-1-129,-2-1 129,4-6-129,-1 0 0,-1-5-129,1-10-258,5 4-516,-9-23-1419,0 0-1806,0 0-645,15 6-129,-15-6-258</inkml:trace>
  <inkml:trace contextRef="#ctx0" brushRef="#br1" timeOffset="113874.8545">21236 10758 5289,'0'0'4773,"0"0"-258,18 2-129,-2 2-3225,-16-4-129,30-6 0,-14-3-516,6 8-258,0-4 0,1 2-129,0-1-129,0 2 0,-4 2 0,-1 0-258,1 4-258,-19-4-1161,26 3-2451,-26-3-516,18 12 0,-18-12-387</inkml:trace>
  <inkml:trace contextRef="#ctx0" brushRef="#br1" timeOffset="114202.4551">21786 10525 1677,'12'-18'4128,"-12"18"258,0 0-129,0 0-2064,5 13-645,-5-13 0,0 31-645,-3-13-129,3 16-129,0-1-129,0 7-129,0-3-258,0 4 129,0 1-258,0-2 129,0-4-129,0-2-129,0-5-129,-2-12-387,2 6-1290,0-23-2322,0 0-129,0 0-516,0 0-129</inkml:trace>
  <inkml:trace contextRef="#ctx0" brushRef="#br1" timeOffset="114920.0563">21954 10283 4773,'16'-13'4644,"-16"13"-258,0 0-129,25 0-2709,-25 0-645,24 0 129,-24 0-129,37 0-258,-18 0 0,9 2-258,-5-2 129,4 1-258,-2 2 0,-2 1 0,-1 0-129,2 2 0,-4-4-129,-1 3 129,-2-1-129,-3 2 129,-14-6 0,22 9-129,-22-9 0,17 15 0,-17-15 0,8 20 0,-8-20 0,3 29 0,-3-8 129,0-1-129,0 4 0,0 6 0,0-4 0,-3 5 0,2 5 0,-1 0 0,0 1 0,2 6 0,0 0-129,-2-1 129,2 8 0,0-5 129,0-7-258,0 3 258,0-8-129,0-3 0,0-8 0,0-3 0,0-19 0,-12 24 0,12-24 0,-19 11 0,19-11 0,-28 6 129,28-6-129,-29 5 0,29-5 0,-27 2-129,27-2 0,-19 1-129,19-1-387,0 0-903,0 0-2838,0 0-387,-6-8-129,6 8-387</inkml:trace>
  <inkml:trace contextRef="#ctx1" brushRef="#br1">25818 11591 0,'0'0'0</inkml:trace>
  <inkml:trace contextRef="#ctx0" brushRef="#br0" timeOffset="-229497.1264">2400 16012 774,'0'0'1935,"0"0"129,0-12-129,0 12 0,0 0-258,0 0-129,-8-12-387,8 12 0,0 0-516,0 0 129,-16-7-258,16 7 0,-14-2-258,14 2 0,-15 0-129,15 0 129,-19 0 0,19 0-129,-18 0 0,18 0 0,-17 1 129,17-1 0,-14 6-129,14-6 0,-13 5 0,13-5 0,0 0 0,-12 17 0,12-17 129,-4 17-129,2-5-129,2 2 129,0 8 0,0 5 0,0-3-129,4 5 129,-2 3-258,1-1 258,-2 3 0,0-1-258,-1-6 129,0 0-129,0-1 258,0-2-387,0 3 387,0-5-258,-2-1 0,-1-5 129,1 0 0,1-6-129,1-10 129,0 19 0,0-19 0,0 0 0,8 2 0,-8-2 0,23 0 0,-7-2 129,0-2-258,2 1 258,2 1-129,2-1 0,-2 0 0,1 2 0,0 1-129,-4 0-258,5 2-1935,-6-2-1677,-4-1-516,-12 1 0</inkml:trace>
  <inkml:trace contextRef="#ctx0" brushRef="#br0" timeOffset="-229168.1076">2575 16243 4386,'18'-20'4773,"-18"20"-645,17-17 0,-17 17-3096,25-17-258,-14 10-258,4 7-129,-1 0-129,1 8-129,1-5 0,-2 7-129,1-4-129,-4-4-1161,8 3-2451,-9-1-645,1-1 0,-11-3-387</inkml:trace>
  <inkml:trace contextRef="#ctx0" brushRef="#br0" timeOffset="-228426.0652">3024 15969 2709,'14'-10'4515,"-14"10"-387,0 0-129,12 7-2580,-12-7-387,0 22-258,0-5-387,0 7 0,-5 5-258,4 4 258,-4-1-258,1 1 129,0-5-129,3-1 0,0-5-129,1-1 258,0-21-258,1 10 0,-1-10 0,0 0 0,12-9 0,-8-9-129,0-6 129,-2-3-129,1 1 129,-2-3-129,0 0 129,0 0 0,0 1 0,-1 12-129,3 3 129,-3 13 129,7-13-129,-7 13 0,10 0 0,-10 0 0,16 12 0,-5-6 0,0 2 0,4 0 129,-1-1-129,2-1 129,1-3 0,2-2-129,0-1 258,2-4-129,-2-5 0,4 0 0,-4-7 129,3 2 0,-4-2 0,0-2-129,-3 4 129,-3 5-258,-12 9 258,18-11-258,-18 11 129,7 6 0,-6 6-129,0 5 0,-1 4 129,0 1-129,0 11 0,0 1 129,0-2-129,0 1 129,1-3 0,3-5 0,1 1-258,-1-7-129,8-1-1548,-12-18-2451,14 9-129,-14-9-516,17-1-129</inkml:trace>
  <inkml:trace contextRef="#ctx0" brushRef="#br0" timeOffset="-228212.0529">3614 16222 3612,'17'19'4773,"-17"-19"-387,11 20-129,-11-20-2580,6 29-516,-6-29-387,4 22-774,-4-9 129,0-2-387,3 2-1548,-3-13-2451,3 12 0,-3-12-645,0 0 387</inkml:trace>
  <inkml:trace contextRef="#ctx0" brushRef="#br0" timeOffset="-227861.0329">3809 16082 5289,'0'0'5160,"0"0"-387,8 4-258,-8-4-2967,23-4-516,-10-3-129,9 5-387,-1-1-258,1 3 0,-2 0-129,0 0-129,-3 0-258,-1 0 0,0 5-774,-16-5-1935,21 0-1548,-21 0-387,22 0-258,-22 0 0</inkml:trace>
  <inkml:trace contextRef="#ctx0" brushRef="#br0" timeOffset="-227156.9926">4193 15908 3870,'11'0'4644,"-11"0"-129,0 14-258,2 4-2838,-2-4-387,0 11-129,-2-6-387,2 4-129,-1 0-258,1 1 258,-2 6-387,2-12 258,0 9-258,2-15 129,1 6-129,-3-18 0,8 16-129,-8-16 129,10-16-258,-7 4-258,1-11 387,-1 4-258,0-9 258,-1 6-129,1-10 129,-1 11 0,2 3 129,-2 0 129,2 4 0,-2 2-129,-2 12 258,5-10-129,-5 10 0,0 0 129,0 0-129,12 13 0,-12-13 129,11 18 0,-11-18-129,17 17 0,-17-17-129,22 11 129,-10-11-129,2 0 129,-1-1-129,2-8 129,0-1-129,0-2 0,1-1 129,-1 0 0,-2 1-129,1 1 129,-2 2-129,-2 4 129,-10 5 0,20-2 0,-20 2-129,16 10 129,-8 2 0,-2 4-129,-2 2 129,2 1-129,-2 2 129,0 1-129,-1-2 0,-1 1 129,0-5-129,1-3 0,0 2 0,0-5-129,0 7-129,-3-17-516,13 16-2709,-13-16-1032,0 0-387,0 0-387</inkml:trace>
  <inkml:trace contextRef="#ctx0" brushRef="#br0" timeOffset="-226388.9487">4749 15698 4257,'0'-11'4902,"5"-3"-258,-5 14-387,9-27-2193,-9 27-1161,13-9 129,-3 9-516,-10 0-129,18-3-129,-18 3-129,21 3 129,-9 0-129,0 2 0,2 1 0,-3 0 0,0 0 0,1 0-129,-12-6 0,17 10 129,-17-10-129,13 4 0,-13-4 0,0 0 0,0 0 0,12 4 0,-12-4 0,0 0 0,0 0 0,0 17 258,0-17-258,0 23 0,0-5-258,0 3 516,0 0-516,0 7 258,-1 0 0,1 3 0,0 3-129,0-4 258,0 1-258,0 0 258,0-2-258,0 7 258,1-1-258,1 1 258,0-5-129,-1-1 258,0-2-258,-1-2 0,0-2 0,0-11 129,-4-1-129,4-12 0,-11 12 129,11-12-129,-17 1 0,17-1 0,-19 0 0,8-1-129,11 1 0,-19-7-774,19 7-3354,0 0-516,-15-5 0,15 5-774</inkml:trace>
  <inkml:trace contextRef="#ctx0" brushRef="#br0" timeOffset="-221089.6456">8254 16032 3225,'19'9'4386,"-19"-9"0,14 12-1290,-1 3-774,-13-15-516,9 22-516,-9-22-516,2 21-129,-2-3-387,0-6-129,0 8-903,0-20-3225,-8 24-387,8-24-258,0 0-387</inkml:trace>
  <inkml:trace contextRef="#ctx0" brushRef="#br0" timeOffset="-214316.2582">8499 15781 1806,'0'0'3741,"0"0"-645,0-11-387,0 11-516,0 0-387,12-5-387,-12 5-645,12-2 129,-12 2-516,23 0-129,-11 0-129,3 0 0,0 3-129,3 0 0,0-2-129,0-1-129,3 8-1548,-4-8-2064,-1 0-387,0 0-129,-2-2-129</inkml:trace>
  <inkml:trace contextRef="#ctx0" brushRef="#br0" timeOffset="-214018.2411">8869 15600 2580,'0'0'3483,"0"0"-1032,0 0-645,14 17-129,-14-2-387,2 9-258,-2 3-129,0 7-258,0 0-258,0 2 258,0-1-516,0 0 129,0-4-258,0-3-129,4-7-387,-3-4-774,6-5-2709,-2-2 129,-5-10-387</inkml:trace>
  <inkml:trace contextRef="#ctx0" brushRef="#br0" timeOffset="-213461.2092">9048 15687 1806,'8'-14'4257,"7"-3"387,-15 17-774,10-22-2322,4 22-387,-14 0-387,21-2-129,-11 2-387,3 5-129,-13-5 0,17 24-129,-10-9 0,-4 4 0,-3 3 0,0 5 129,-4-1-258,-5-1 129,-2-1 0,-2 0-129,-1-4 129,1 0-129,0-7 129,3-1 0,0 0-129,10-12 129,-11 14 0,11-14 0,-3 13 0,3-13 0,0 0 0,11 14 0,-11-14 129,19 10-129,-8-5 0,3-1 0,-1-1 0,3 0-258,0 2-1161,-2-4-2580,-1-1-258,1 0-129,1-4-129</inkml:trace>
  <inkml:trace contextRef="#ctx0" brushRef="#br0" timeOffset="-212965.1809">9333 15633 3483,'15'-6'4257,"-15"6"-129,21-11-1935,-4 11-774,-17 0 0,31 0-387,-21-3-258,11 3-129,-5 0-258,2 0 0,-3 0-129,3 0-129,-4 0 0,0 2 0,-2-1-129,0 1 0,-12-2 0,16 7 129,-16-7-129,9 16 0,-9-3 0,0 2 0,-3 6 0,-1 1 0,-4 4 0,1 1 0,-2 3-129,2-1 129,0-1 0,1 1 0,0-4 0,0-3-129,4-3 129,0-3-129,2-1 0,0-15-258,0 20-516,0-20-903,0 0-2451,0 0-258,0 0-129</inkml:trace>
  <inkml:trace contextRef="#ctx0" brushRef="#br0" timeOffset="-212701.1658">9412 15839 1032,'8'4'4515,"9"-4"0,-3 0-129,-14 0-2322,29 0-645,-17-6-129,9 6-645,-7-3-387,4 2-129,-3 1-516,-3-12-1548,2 9-2193,0-7-387,-1 4-387,-1-4 517</inkml:trace>
  <inkml:trace contextRef="#ctx0" brushRef="#br0" timeOffset="-211998.1256">9682 15473 1161,'0'0'4128,"0"0"129,0 0-903,0 0-1419,16 0 0,-16 0-774,21 0-129,-21 0-258,27 0-387,-15 0 129,7 0-258,-5 0-258,2 0 129,1 0 0,-2 0-129,2-3 0,-4 3 0,1-1-129,-4 1 258,-10 0-129,13 1-129,-13-1 258,1 14-258,-1-14 258,-1 21-258,-4-6 258,0 1-258,-2 0 129,3 4 129,-2 1-258,2 1 258,2 4-258,1 2 129,0 1 0,1 0 0,0 2-129,0 1 129,0-1 0,1-1 0,0-2 0,-1-1 0,1-4-129,-1 0 129,0-1-129,0-3 129,0-4 0,-1 1-129,-3-3 129,0-2 0,4-11 0,-13 14 0,13-14 0,-18 7 0,18-7 0,-18 4 0,18-4 0,-18 0-516,18 0-2580,0 0-1419,0 0 129,0 0-645</inkml:trace>
  <inkml:trace contextRef="#ctx0" brushRef="#br0" timeOffset="-222852.7464">6576 16021 1677,'0'0'3999,"0"0"387,0 0-258,8-6-2193,-8 6-645,25-10-258,-11 5-387,7 3-258,0-1-258,4 0-129,-1 3-258,-4-1-1161,9 1-2322,-7 0-387,-1 0-258,-5-1 129</inkml:trace>
  <inkml:trace contextRef="#ctx0" brushRef="#br0" timeOffset="-222528.7279">7011 15816 2322,'12'-12'3612,"-12"12"387,13-4-1419,-4 14-1032,-9-10-129,7 31-387,-6-13-258,4 14 0,-5-6-129,6 7-129,-6-5-258,5-1 129,-4-3-258,5 0 0,-4-7-129,4-5-516,5 10-1935,-11-22-1548,13 12-129,-13-12-516,10 0 259</inkml:trace>
  <inkml:trace contextRef="#ctx0" brushRef="#br0" timeOffset="-221969.6959">7289 15855 4257,'-4'-18'4644,"4"18"-387,0-24 0,13 16-2838,-8-11-258,13 9-258,-5-3-387,7 6 0,-5 3-258,4 4-129,-6 6-129,0 9 129,-5 3-258,-3 3 129,-5 1 0,0 2 0,-3 1-129,-5-2 258,-2-1-258,-1-4 258,1-1-129,-1 0 0,1-2 0,3-3 0,-1-2 0,7 2-129,1-12 129,0 15 129,0-15-258,7 14 129,-7-14 129,20 12-129,-7-9 129,1 1 0,1 0-129,1 1 129,-1-1 0,-1-3-129,2 3-387,-5-4-2322,6 0-1548,-4 0-258,3-1-516,-5-6 129</inkml:trace>
  <inkml:trace contextRef="#ctx0" brushRef="#br0" timeOffset="-216453.3803">7646 15723 1806,'14'0'3354,"3"-15"-1161,-3 11-258,-1-8-129,3 12-387,-4-11 129,5 11-516,-6-6-258,4 5-129,-4-3-129,3 4 0,-14 0-129,21 0 129,-21 0-129,19 5-129,-19-5 0,16 11 129,-16-11-258,12 12 129,-12-12 0,7 19 0,-7-7-129,1 4 129,-1 2-129,0 0 0,-1 0-129,-3 2 129,2-2-129,0 3 129,-1 0-129,0-2 0,0 3 0,2-1 129,0-1-258,0-1 129,1-1 0,0-4 0,0 1-129,0-4 129,0-11-258,-1 12-258,1-12-516,0 0-1677,0 0-1419,0 0-387,0 0-258</inkml:trace>
  <inkml:trace contextRef="#ctx0" brushRef="#br0" timeOffset="-216173.3643">7675 15881 774,'5'0'4257,"-5"0"258,20-4 0,-6-7-1677,8 11-1032,-7-8-387,13 8-516,-10-6-387,6 6-129,0-2-258,-1 2-258,-1 1-774,-7-1-1548,6 2-1806,-3 1-258,0 4-387,1-3 129</inkml:trace>
  <inkml:trace contextRef="#ctx0" brushRef="#br0" timeOffset="-223124.762">6410 15703 129,'0'0'3225,"0"0"-129,-7 0-903,7 0-387,0 0-129,0 0-387,0 0-129,0 0-258,-12-8-258,12 8 0,0 0-258,-16 0 0,16 0-129,-17-4-129,5 3 129,-1 1 0,0 0-129,-2 0 0,3 0 0,-1 1 129,3 2-129,10-3 129,-18 4-129,18-4 129,0 0-129,-6 18 0,6-5 0,3 4-129,3 5 129,2 4 0,-1 2 0,0 6 0,-1 1-129,1 2 129,-4-4-129,-2-1 0,0-1 0,-1-2 0,0-3-129,0-1 129,0 0 0,-2-9 0,1 6 0,0-10 129,1 2-258,0-14 258,1 15-129,-1-15 129,13 0 0,-2 0-129,0-11 129,3 10-129,0-9 258,0 10-258,2-1 387,-1 3-258,1 6-129,0-6 0,-2 7 0,0-7 0,2 10-645,-5-12-645,8 2-1935,-7-6-1161,5 2 0,-7-3-387</inkml:trace>
  <inkml:trace contextRef="#ctx0" brushRef="#br0" timeOffset="-210093.0166">11200 15454 129,'0'0'3096,"0"0"-1161,0 0-129,0 0-387,-6-1 0,6 1-258,-13-5-258,2 3-258,11 2 258,-17-5-258,17 5-129,-18-3 129,18 3-258,-17-3-129,17 3 0,-15-3 129,15 3-258,-14 0 0,14 0 0,-12 0-129,12 0 129,0 0 0,-12 6-129,12-6 258,-7 16-129,7-16 129,-4 23-258,2-7 387,0 4-387,2 5 258,-2 3-258,2 2 0,0 3 0,0 4 0,-1 0 0,-1 1 0,0-2 0,1-3 0,-1-3-258,-1-3 258,1-3 0,-2-6 0,3-2 0,1-16-129,-2 17 129,2-17 0,0 0 0,3 12 0,-3-12 0,16 0 129,-16 0-129,22 0 0,-8 0 0,0 0 0,1 0 0,-1 0 0,-1 0 0,5 4-129,-5-1-129,4 2-774,-17-5-2580,24 0-516,-11-3-516,1-2 387</inkml:trace>
  <inkml:trace contextRef="#ctx0" brushRef="#br0" timeOffset="-209657.9916">11367 15634 3870,'-19'56'3741,"12"-29"-1032,7 10-516,-1-13-258,5 9-516,5-13-387,7 1-387,-2-11-129,6-2 0,1-8-258,3-4-129,-3-7 0,1-7 0,-2-1 0,-3-4-129,-2 1 129,-5-5-129,-5 3 0,-2 0 0,-3-1 129,-9 6-129,-4-2 0,-4 4 0,-3 4 0,0 5 0,-2 6 0,2 2 0,2 7-258,1 4 0,11 15-645,-3-9-1290,9 9-1935,1 1-258,10-1-387</inkml:trace>
  <inkml:trace contextRef="#ctx0" brushRef="#br0" timeOffset="-209439.9792">11726 15850 3225,'12'8'4257,"-8"8"0,-2 1-1935,-2-17-903,0 26-387,-4-11-645,0 3-129,0-2-258,-2-2-645,6 4-1419,-2-4-2064,2-14-129,-8 17-129</inkml:trace>
  <inkml:trace contextRef="#ctx0" brushRef="#br0" timeOffset="-208997.9539">11909 15679 3870,'-23'52'4257,"14"-18"-1548,0-8-387,9 11-387,-2-15-774,5 9-129,5-13-387,5 1-129,4-9-258,0-4-129,6-6 129,2 0-258,-1-5 129,-3-4 0,-1-6-129,1-2 129,-6-2-129,-1-2 129,-8-1-129,-3-2 0,-3-1 129,-4 0-129,-4 0 0,-9 2 0,0 2 0,-2 4 0,-2 3 0,1 6-129,2 6 0,3 1 0,15 1-645,-20 8-1806,20 2-1677,0-10-129,6 19-516</inkml:trace>
  <inkml:trace contextRef="#ctx0" brushRef="#br0" timeOffset="-208365.9178">12173 15493 1806,'15'6'4515,"10"-8"0,-13-5-258,2-4-2838,7 8-258,-4-7-258,3 8-387,-4-4-258,0 3-129,-5 1 0,-1 1-129,-10 1 129,14 0 0,-14 0 129,0 10-258,0-10 258,0 20-258,-2-8 129,-1 5-129,1 2 129,0 1-129,2 1 0,0 1 0,0 2 0,7 1 0,-1 2 0,0-4 0,1 4-129,1-1 258,-2 2-129,-2-3 0,0 1-129,-4 0 258,0 1-258,0-1 129,-7-4 0,0-3 0,-2-1 0,0-1 0,-1-6 0,10-11 0,-20 15 129,8-8-129,12-7 0,-19 4 0,19-4 0,-14 1-129,14-1-774,0 0-3354,0 0-258,0 0-387,0 0 0</inkml:trace>
  <inkml:trace contextRef="#ctx0" brushRef="#br0" timeOffset="-206584.8159">14042 15349 2709,'0'0'2580,"0"0"-516,0 0-387,-12-9-258,12 9-129,-15-3-516,15 3 258,-21 0-258,21 0 129,-22 0-258,10 0 0,-3 0-258,5 0 0,-4 0 0,4 0-129,10 0 0,-18 3 0,18-3-129,-12 6 129,12-6-129,-8 11 129,8-11-129,-2 20 0,0-4 129,2 3-129,0 5 129,0 3-258,0 2 258,0 2-258,0 5 0,0 1 0,0-1 0,0-2 0,0 0-129,-5-1 129,3-1-129,-2-4 129,2-3-129,-1-5 129,2-2 0,1-5-129,0-2 129,0-11 0,4 11 0,-4-11 0,16 5 0,-1-5 129,-1 0 0,5 0 0,1 0 0,1 0 0,2 0 0,0 0 0,2 0 0,-3 0-258,1 0-258,-4-8-1161,0 7-2709,0-6-129,-3 1-516,-3-6 258</inkml:trace>
  <inkml:trace contextRef="#ctx0" brushRef="#br0" timeOffset="-206292.7992">14340 15377 1,'0'0'4127,"0"9"130,-2 3-129,-5 2-1935,7 12-774,1-3 0,6 8-387,-5-2-387,3 5-258,1-5-129,-4-1-129,2 0-129,-1-7-129,0 4-645,-3-13-2322,0 2-1032,0-14-387,2 11-258</inkml:trace>
  <inkml:trace contextRef="#ctx0" brushRef="#br0" timeOffset="-205833.773">14506 15408 2322,'9'-17'4515,"-9"17"-258,12-12 129,-3 2-2580,4 10-1032,-13 0 0,26 0-516,-14 8 0,2-2-129,0 5-129,-2 1 0,-1 1 0,-4 1 129,-2 0 0,-5 1-129,0-2 0,-2 2-129,-5-1 258,-7 1-258,4-1 129,1 1-129,-2-1 129,4 0-129,1 1 129,3-2 0,2 0 0,1-13 0,0 20 0,0-20 129,15 17 0,-3-9 0,-2-4 129,2 3-129,2-2 0,-2-2 0,1 2-258,0-5-645,6 0-3225,-4 0-258,0-6-258,-1-3-258</inkml:trace>
  <inkml:trace contextRef="#ctx0" brushRef="#br0" timeOffset="-205384.7473">14848 15370 3612,'0'0'4773,"0"0"-645,16-5 129,-6-1-3354,12 6 129,-4 0-516,7 0-129,-7 0-129,4 0-129,-6 0 0,2 4 0,-7-1 129,1 2-129,-12-5 0,13 12 0,-13-12 0,6 15-129,-5-4 129,-1 3 0,0 0 0,0 3 0,-1 4 0,-3-2-129,0 5 387,-1 1-387,-1-1 129,-1 0-129,1 2-129,0-2 258,3-2-129,-2 1 0,4-5-129,-1-2 0,2 1-387,0-17-1161,0 0-2580,0 0-129,0 0-645,0 0 387</inkml:trace>
  <inkml:trace contextRef="#ctx0" brushRef="#br0" timeOffset="-205136.7331">14902 15571 3483,'12'-12'5031,"0"8"-387,1-1-258,5 5-2451,-4-8-645,8 8-387,-6-2-387,4 2-258,-2 0-258,-3 0-258,2 10-903,-17-10-2193,19 9-1032,-19-9-258,18 17-387</inkml:trace>
  <inkml:trace contextRef="#ctx0" brushRef="#br0" timeOffset="-204933.7214">15243 15691 516,'15'24'4257,"-13"-12"258,4 1-258,-4 8-1806,-2-21-516,3 26-645,-3-11-774,0 3-129,-3-2-387,3-16-516,0 22-2967,0-22-645,0 14-387,0-14-258</inkml:trace>
  <inkml:trace contextRef="#ctx0" brushRef="#br0" timeOffset="-204600.7025">15530 15447 5805,'8'-18'4515,"-8"18"0,0 0-258,0 0-3354,0 0-129,0 0-129,0 15 129,0 4-387,-1 1 129,0 6-129,-4 1 129,2 4-258,-4-3 129,5 2-258,-1-1-129,2-3-129,1 1-387,0-14-516,4 5-3354,-4-18-258,12 18-387,-12-18-129</inkml:trace>
  <inkml:trace contextRef="#ctx0" brushRef="#br0" timeOffset="-204113.6746">15711 15464 5547,'13'-15'4773,"-13"15"0,18-12-645,-1 11-2709,-17 1-516,23-7-129,-11 7-387,0 0-129,-12 0-129,16 15 0,-11-4 129,-3 4-258,-1 2 129,-1 0-129,-1-1 129,-3 3-258,-2 1 258,-4-2-258,2 0 0,-1-1 129,-1 1-129,0-2 0,4 0 129,0-4 0,0 2 0,3-2 0,3-12 0,0 17 0,0-17 0,8 18 0,-8-18 0,18 14 129,-7-10-129,0-1 0,2 2 0,0-5-258,2 8-1677,-3-8-2193,2-1-516,-4-9 0,3 1-516</inkml:trace>
  <inkml:trace contextRef="#ctx0" brushRef="#br0" timeOffset="-203657.6485">15987 15395 6063,'0'0'4902,"0"0"-387,0 0-387,21-4-3354,-10-1 0,12 5-387,-7 0 129,5 0-258,-2 1 0,0 5 0,-3-1-129,2 4 129,-4-1-129,-1 2 0,-13-10 0,21 20 0,-21-20 0,14 21 0,-11-10 129,0 2-258,-3 1 129,0 3-129,-5 1 258,-2 2-258,0 0 129,-1 5-258,-2-2 129,1 0 0,2 0 0,1-1 0,0-1 0,4-1 0,-1-2-258,1-4 129,2 0-387,0-14-645,0 0-3354,0 0 0,0 0-387,0 0-258</inkml:trace>
  <inkml:trace contextRef="#ctx0" brushRef="#br0" timeOffset="-203420.635">16055 15652 5676,'0'-12'4773,"8"4"0,0-6-1161,12 14-1935,-11-10-129,14 10-645,-7-7-387,6 5-129,-4-3-129,2 2-387,-1 3-516,-19 0-3225,25-7-774,-14 0 0,1 2-645</inkml:trace>
  <inkml:trace contextRef="#ctx0" brushRef="#br0" timeOffset="-202769.5977">16304 15283 5160,'0'0'4773,"9"-1"-129,1-2-258,11 3-2838,-8-3-516,13 3 0,-6 0-387,8 0-258,-4 0 0,0 0-258,-1-2 0,-2 2 0,-2 0 129,-2 0-258,-2 0 0,-2 0 0,-2 0 0,-11 0 0,14 10 0,-14-10 0,3 19 0,-3-7 0,0 2 0,0 3 0,-2 3 0,-1 1 0,-2 1 0,5 2 0,-1-2 129,0 4-129,1 0 258,0 0-387,0 0 387,0 2-387,0 1 258,1 0-129,0-3 0,5 3 0,-4-2-129,0-1 129,1-3 0,-3-1 0,0-4-129,0-1 129,0-2 0,-6-4 0,6-11 129,-14 15-129,14-15 129,-17 9-129,17-9 0,-18 2 129,18-2-129,-19 2-129,19-2-129,-14 0-774,14 0-3354,0 0-258,0 0-258,-1-11-645</inkml:trace>
  <inkml:trace contextRef="#ctx1" brushRef="#br0" timeOffset="-81070.8229">14898 15201 0</inkml:trace>
  <inkml:trace contextRef="#ctx1" brushRef="#br0">15081 14727 0,'0'0'0,"0"0"0</inkml:trace>
  <inkml:trace contextRef="#ctx0" brushRef="#br0" timeOffset="-199785.427">19103 15341 903,'-6'10'4257,"6"-10"0,-9 23-129,9-23-2322,-4 33-516,1-16-387,3 7-258,0-6 0,0 4-516,0-2 129,1-4-258,-1-3 129,0-13-129,0 18 0,0-18 0,0 0 0,0 0 0,0 0 0,5-10 0,-3-2-129,2-3 129,0-6 0,0-1-129,-1-4 129,2 1 0,-4 1 0,1 0 0,-2 5 0,0 3 129,0 5-129,0 11 0,0 0 0,0 0 0,0 0 0,0 12 0,2 0 0,4 0 129,4-1-129,1 0 129,4-4 0,0 2-129,-1-6 129,6-1 0,-2-2 0,1 0-129,-2-5 129,2-4 0,-3 0-129,1-3 129,-2 1 0,-1 0-129,-3 4 129,-11 7-129,16-8 0,-16 8 129,0 0-129,11 12 129,-11 0-129,0 6 0,1 1 129,-1 6-129,1-2 129,-1 1-258,1 1 258,0 0-129,-1-2 0,2-4-129,0-2-516,-2-17-2967,5 17-903,-5-17 0,14 0-516</inkml:trace>
  <inkml:trace contextRef="#ctx0" brushRef="#br0" timeOffset="-199532.4126">19554 15455 4644,'11'6'4515,"0"-4"-129,-11-2-387,26 2-2838,-13-2-645,4 0-129,0 0-129,0 0-129,0 0-129,-3 0-258,5 4-1419,-8-4-2451,2 0-258,-2-5-258,-11 5 0</inkml:trace>
  <inkml:trace contextRef="#ctx0" brushRef="#br0" timeOffset="-199245.396">19920 15350 4128,'0'0'4773,"0"0"-258,0 0-129,13-2-2709,-13 2-903,3 6-258,-3-6-129,1 23-258,-1-9 129,0 6-258,0-2 129,0 2-129,0 1 0,-2-1-129,1-2 129,0-4-387,1 7-258,0-21-2322,-3 19-1419,3-19-258,0 10-516</inkml:trace>
  <inkml:trace contextRef="#ctx0" brushRef="#br0" timeOffset="-199020.3832">20193 15537 2193,'11'22'4515,"-9"-6"-129,-1 0 0,4 5-2967,-5-5-645,0 5-258,0-1-129,-3-3-516,3 9-774,-1-14-3096,0-1-258,1-11-258,0 0-129</inkml:trace>
  <inkml:trace contextRef="#ctx0" brushRef="#br0" timeOffset="-200485.4671">18939 15209 1,'0'0'3998,"0"0"130,2-8-1032,-2 8-387,0 0-774,0 0-516,1-10-516,-1 10 0,0 0-387,0 0-258,0-12 0,0 12 0,0 0-129,-16-9-129,16 9 129,-20-5-129,8 2 0,-1 0 129,-1 2-129,1 1 0,-1 0 0,1 0 0,0 0 0,13 0 0,-18 10 0,18-10 0,-16 19 0,12-7 0,-1 5 0,0 1 0,2 7 0,-2 4 0,3 3-129,-2 2 129,1 2 129,-1 1-258,1 1 258,-2-1-258,0-2 258,-1-2-258,-1-3 258,3-2-129,-1-2-129,1-2 129,1-4 0,2-6 0,1-3 0,0-11 0,1 17 0,-1-17 0,14 4 0,-3-3 0,3 0 129,0 1 0,2-2-129,2 0 0,-1 0 129,3 0-129,-3-2-129,0 0-129,1 2-258,-6-12-1548,1 9-2064,1-6-387,-3 1-258,-1-2 130</inkml:trace>
  <inkml:trace contextRef="#ctx0" brushRef="#br0" timeOffset="-198036.327">21135 15476 4902,'0'0'5160,"0"0"-387,15 3-129,-15-3-3612,22 0-387,-9-2-258,7 2 0,-2 0-258,0 0 0,0 0 0,-4 2-258,2 1-129,-16-3-774,29 1-2838,-29-1-903,17 0 129,-17 0-516</inkml:trace>
  <inkml:trace contextRef="#ctx0" brushRef="#br0" timeOffset="-197749.3106">21560 15354 5289,'12'0'5031,"-12"0"-258,0 0-258,0 0-3483,0 19-258,-1-9-129,1 11-258,-3-5-129,0 5-129,-1 2 0,0 0-129,-2 0 0,-1 0 0,3-2-129,1-5-129,0 0-129,3-16-774,0 14-3225,0-14-387,0 0-387,12-2-129</inkml:trace>
  <inkml:trace contextRef="#ctx0" brushRef="#br0" timeOffset="-197069.2717">21674 15240 774,'0'0'4515,"0"10"516,0-10-516,16 2-1548,-16-2-1677,29 0-258,-14-7-258,10 7-129,-4-3-129,4 2-258,-5 0 0,5 1-129,-5 0 0,-1 0 0,-4 0-129,-2 3 0,-1 2 0,-12-5 0,14 14 0,-14-14 0,8 17 0,-7-5 0,-1 4 0,0-3 0,-1 0 129,-4 2-129,1 0 0,1 1 0,0 0 0,-1 1 0,2-2 129,-2 3-258,3-2 258,0 2-129,0-3 0,-1 1 0,1 2 129,0-1-258,-1 3 258,2 1-129,0-2-129,0 1 129,0 1 0,0 2 0,0-4 0,-1 2 0,0-3 0,-3 1 0,1-2 0,-2-3 0,-2-1 0,1-3 129,6-10-129,-17 11 0,17-11 0,-15 0 0,15 0 129,-15-9-258,15 9-129,-11-20-258,11 20-645,-11-14-2709,11 14-1161,-1-12 0,1 12-258</inkml:trace>
  <inkml:trace contextRef="#ctx0" brushRef="#br0" timeOffset="-198302.3422">20648 15400 4773,'0'0'4773,"-8"5"-258,8-5-129,-21 17-3612,18-3-258,-8-1-129,9 3-258,-4 0 129,5 1-258,-1-2 129,1 0-129,1-15 0,-2 19-129,2-19 0,0 0 0,0 0 0,0 0-129,0 0 0,2-14 0,4 1 0,-4-5 0,6 0-129,-7-2 0,8 1 129,-4-2 258,1 3-129,-3 3 258,0 2-129,-3 13 258,3-16 129,-3 16-129,0 0 0,0 0 0,12 7 129,-12-7-129,10 14 0,-10-14 0,17 15 0,-17-15-129,19 13 129,-7-9-129,0-4-129,0 0 129,2 0 0,0-3 0,2-7-129,1 2 129,1-3 129,-1 1-129,-2 0 0,1 4 0,-5-2 0,0 5-129,-11 3 258,14 0-129,-14 0 0,6 17 0,-3-6 0,0 5 0,-1 1-129,0 1 129,0 1-129,-1 0 0,-1 0 129,2 1-258,-2-2 129,0-1 0,0-4-258,0-13-129,5 26-1677,-5-26-2451,0 0-387,13 0-129,0-1-387</inkml:trace>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4.90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-9-9 258,'-17'0'1290,"17"0"-129,0 0 129,0 0-129,0 0 0,19 26 129,-2-2 0,13 11-387,7 9 258,13 17-129,7 8-129,11 18 0,2 6-258,12 16 129,1 2-258,9 10 258,-6 3-258,8 13 0,-4-9-129,7 6 129,-2-10-129,4 1-129,-5-16 0,-3 1 129,-1-17-129,-5-5 0,-10-7-129,-3-5-129,-4-8 0,-6 1-129,-6 0 0,-6-7-129,-5 3 258,-4-10-129,-4-3 129,-3-8 0,-12-2 129,-3-8-129,-3-6 129,-4 1-129,-2-10 0,-1 1 129,-4-1-258,0-1 129,-5-18 0,8 19 0,-8-19 0,0 0-129,0 0 0,0 0-387,0 0-645,10-18-2451,-7-1-129,-2-3-516,4-2 0</inkml:trace>
</inkml:ink>
</file>

<file path=ppt/ink/ink7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6.41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45 0 516,'0'0'1419,"-15"8"0,15-8-387,-7 17 129,7-17-258,-9 34 258,6-14-258,-1 12 0,-1-1-129,4 17 0,-1 4-258,2 20 258,0 7-129,0 16-129,0 13 0,5 11-129,1 7 0,2 11 0,-2-2 0,3 6-129,-3-4 0,3 1-129,-6-7 258,4 3-258,-5-3 0,2 0 0,-4-6 0,0 2-129,0-7 0,0-4 0,-2-6 0,-2-15-129,-2-8 258,2-15-129,-2-16 0,3-12 0,1-13 129,0-13-129,2-18 0,0 0-129,0 0 129,0 0-129,17 6-516,-9-17-1161,-8 11-1548,27-20-258,-16 3-387</inkml:trace>
</inkml:ink>
</file>

<file path=ppt/ink/ink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8.2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 0 1161,'-3'12'1935,"3"5"-258,7 2-129,3 12-129,9 10 129,6 7-129,9 11-129,4 10-258,11 12-129,-1 6-258,13 17 129,-4-3-258,6 14 129,-5-1-258,5 10-129,-3-9 0,2 1 0,-5 1-258,5-4 0,-3-6 129,0-2-258,1-8 129,2 0 0,-2 0 0,0-3 0,5-3 129,-5-6 0,-1-2-129,-1-2 0,-7-4 0,-1-6-129,-10-7 0,-2-5 0,-7-7 129,-3-6-129,-3-3 129,-3-5 0,-1-3 0,-1-4 0,1-3 0,-4-4 129,7 0-129,-5-1 0,-3-5 0,0 0 0,1-5 0,-17-13 0,20 21 0,-20-21-129,0 0 129,22 11-129,-22-11-129,0 0 0,22 5 0,-22-5-258,16 3 0,-16-3-258,18 5-516,-18-5-645,0 0-1806,0 0 129,0 0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25.206"/>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C9DD71F5-CBC9-41D5-B76C-7BD622CC3FFE}" emma:medium="tactile" emma:mode="ink">
          <msink:context xmlns:msink="http://schemas.microsoft.com/ink/2010/main" type="inkDrawing" rotatedBoundingBox="15837,9381 15865,17617 14769,17621 14741,9385" semanticType="verticalRange" shapeName="Other">
            <msink:sourceLink direction="with" ref="{5AD17A2B-2123-4133-A4DA-991CFD21E47C}"/>
            <msink:sourceLink direction="with" ref="{BF4709E6-C5C7-4973-8B24-03DFAB0D48CA}"/>
            <msink:sourceLink direction="with" ref="{A9E1F777-6A4A-4BDF-BA2F-56AE6727CF99}"/>
            <msink:sourceLink direction="with" ref="{3C31574D-99AD-4487-9B60-9A3154FB41EE}"/>
          </msink:context>
        </emma:interpretation>
      </emma:emma>
    </inkml:annotationXML>
    <inkml:trace contextRef="#ctx0" brushRef="#br0">74 41 1161,'21'0'3483,"-21"-17"-1290,0 17-129,0 0 0,18-11-258,-18 11-258,25-6-387,-10-2-129,12 8-387,1 0 0,11 0-387,-3 6 129,13 7-258,-3 4 0,2 10-129,7 8 129,-1 7-129,-2 12 0,-5 4 129,-5 13-129,-6 5 129,-10 5-129,-7 0 0,-15 9-129,-4 2 258,-18 1-129,-7 4 129,-12 1-129,-3 10 129,-7 1 0,-4 10 0,-9-3 0,-1 5 0,4-1 0,1 8 0,3-2 129,12 5 0,3 0 0,14 1-129,9-2 258,15-3-258,4-8 258,18-3-258,13-14 0,8-12 129,10-17-129,3-11-129,12-17 129,2-5 0,5-18 0,3-8-129,-2-9 0,-1-5 129,-4-1-129,-7-10 0,-13 1 0,-5-1 129,-14 3-129,-9 6 0,-23 2 0,0 0 0,-6 16 129,-15 10-129,-12 6 129,-2 8-129,-7 14 129,-2 14 0,-4 8-129,4 10 129,-1 13 129,7 10 0,4 6 129,6 16-129,4 4 0,6 11 0,7 8 0,9 6-129,2 4 0,0 6-129,10 10 0,7 5 0,2 0 0,0-2 0,4 6-129,-3 1 129,-2 4-129,-6-3 0,0-12 129,-7-9-129,-1-10 0,-4-7 0,-3-19 0,-8-23 0,-7-20 129,-5-13 0,-8-16-129,-5-3 258,-10-12-129,-9-7 129,-5-2 0,2 8 0,-6 1 129,4 4-129,1-1 0,2 4 129,4-12-258,10-7 0,8-5-258,3-23-516,32-7-3870,-19-18-129,19-25-258,-3-28-774</inkml:trace>
  </inkml:traceGroup>
</inkml:ink>
</file>

<file path=ppt/ink/ink8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9.6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1796 0 1161,'0'8'1548,"0"-8"-129,-10 31-258,1-11 258,2 2-387,-7 6 129,4 9-129,-8 1-129,1 9-258,-5 2 0,0 10 129,-11 7-387,2 13 129,-7 1-129,0 11 0,-5 5 129,-4 9-129,-6 12-258,-1 9 129,-3-2-129,-8 5-129,-1 7 0,-6 2 0,-3 3-129,0-4 0,-3-1 129,3-1-129,-2-3 129,7-3 0,-4-10 0,8-2 129,3-7-129,1-5 129,3-14-129,6 2 129,0-16 0,6-9 258,7-13-258,4-13 0,9-5 0,4-13 0,23-24 0,-18 11-129,18-11-258,9-17-1161,10-1-2322,9-4-258,-3-15-258</inkml:trace>
</inkml:ink>
</file>

<file path=ppt/ink/ink8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23.40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 0 1419,'0'0'1548,"0"0"-387,0 14-129,0-14-129,-3 31 0,0-4 129,1 10-387,0 7 0,2 15 0,0 8 129,0 15-387,0 15 0,5 12 129,0 8-258,2 4 0,-1 7 0,3 2-129,-5 3 0,4-4-129,-1-5 129,2-3-129,1-5 129,0-4-129,1-11 129,-1-3-129,-1-10 0,-3-9 0,0-10 0,-5-7 129,-1-8-129,0-6 0,0-6 0,-4-1 0,-4-2 0,2-1 258,2 1-516,-2-2 516,3 2-258,0-2-258,0 2 258,2 0-129,1 2 129,0-4-129,-2-1 258,2 2-258,0-5 129,0-5 129,-1-4-129,1-7 0,0-17 0,0 0 0,0 0-258,0 0-1032,0-13-2193,4-4 0,-4-14-258</inkml:trace>
</inkml:ink>
</file>

<file path=ppt/ink/ink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25.19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2971 1161,'33'-43'2451,"-13"14"-387,2-1-129,1-7-258,5 5-258,5-7-258,2 1-258,3-8-258,8-1 0,-1-12-129,7 3 0,-2-9-129,9-1-129,-5-10-129,5 4 0,4-10 129,3 2 0,-1-6-129,7-3 0,3-1 0,4-9 0,7-5 129,6 0 0,1-2-129,3 5 0,-5-1 258,4 0-129,-3 2 129,0 13-258,-9 4 0,-3 4 0,-5-1 0,0 6 0,-5 4 0,-4 3-129,-2 4 129,-5 2-129,2 8 129,-6-1-129,-3 11 129,-4 1-129,0 6 0,-6 9 129,-8 3-129,-5 2-129,-4 7 0,-5 0-645,2 8-3096,-22 7-258,20 0-258,-20 0-387</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35.405"/>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CA977A46-BA0D-4C1D-8449-D080DE1DA9E6}" emma:medium="tactile" emma:mode="ink">
          <msink:context xmlns:msink="http://schemas.microsoft.com/ink/2010/main" type="writingRegion" rotatedBoundingBox="16767,9662 24705,9597 24733,12975 16795,13040"/>
        </emma:interpretation>
      </emma:emma>
    </inkml:annotationXML>
    <inkml:traceGroup>
      <inkml:annotationXML>
        <emma:emma xmlns:emma="http://www.w3.org/2003/04/emma" version="1.0">
          <emma:interpretation id="{CBFC242A-8595-4B31-9FF7-524B32718855}" emma:medium="tactile" emma:mode="ink">
            <msink:context xmlns:msink="http://schemas.microsoft.com/ink/2010/main" type="paragraph" rotatedBoundingBox="16767,9662 24705,9597 24715,10875 16778,10940" alignmentLevel="1"/>
          </emma:interpretation>
        </emma:emma>
      </inkml:annotationXML>
      <inkml:traceGroup>
        <inkml:annotationXML>
          <emma:emma xmlns:emma="http://www.w3.org/2003/04/emma" version="1.0">
            <emma:interpretation id="{F39F26E7-2DB5-452C-88B0-56115213C966}" emma:medium="tactile" emma:mode="ink">
              <msink:context xmlns:msink="http://schemas.microsoft.com/ink/2010/main" type="line" rotatedBoundingBox="16767,9662 24705,9597 24715,10875 16778,10940">
                <msink:destinationLink direction="with" ref="{6A911601-9562-4539-B0D5-EFB3A0E586EC}"/>
              </msink:context>
            </emma:interpretation>
          </emma:emma>
        </inkml:annotationXML>
        <inkml:traceGroup>
          <inkml:annotationXML>
            <emma:emma xmlns:emma="http://www.w3.org/2003/04/emma" version="1.0">
              <emma:interpretation id="{B8307F5C-EE3A-426A-94AC-EA393C894C78}" emma:medium="tactile" emma:mode="ink">
                <msink:context xmlns:msink="http://schemas.microsoft.com/ink/2010/main" type="inkWord" rotatedBoundingBox="16767,9662 24705,9597 24715,10875 16778,10940"/>
              </emma:interpretation>
              <emma:one-of disjunction-type="recognition" id="oneOf0">
                <emma:interpretation id="interp0" emma:lang="en-US" emma:confidence="0">
                  <emma:literal>f(t.,tz)=fls.,sz)</emma:literal>
                </emma:interpretation>
                <emma:interpretation id="interp1" emma:lang="en-US" emma:confidence="0">
                  <emma:literal>f(ti,tz)=fls.,sz)</emma:literal>
                </emma:interpretation>
                <emma:interpretation id="interp2" emma:lang="en-US" emma:confidence="0">
                  <emma:literal>f(ti,tz)=f(s.,sz)</emma:literal>
                </emma:interpretation>
                <emma:interpretation id="interp3" emma:lang="en-US" emma:confidence="0">
                  <emma:literal>flti,tz)=fls.,sz)</emma:literal>
                </emma:interpretation>
                <emma:interpretation id="interp4" emma:lang="en-US" emma:confidence="0">
                  <emma:literal>f(ti,tz7=fls.,sz)</emma:literal>
                </emma:interpretation>
              </emma:one-of>
            </emma:emma>
          </inkml:annotationXML>
          <inkml:trace contextRef="#ctx0" brushRef="#br0">3555 682 3999,'20'16'4902,"2"-18"-258,7 0-258,10 2-3096,-1-9-516,9-4-258,-5 6-774,0-11-516,5 16-1419,-12-3-2193,-2-10-258,1 8-258</inkml:trace>
          <inkml:trace contextRef="#ctx0" brushRef="#br0" timeOffset="-216.0124">3618 491 3612,'44'3'4773,"-17"-3"-129,9 0-516,-5 0-2709,1 0-903,4-2-387,-4 2-1161,-8 0-3096,-7-1-129,-2 1-516,-15 0 258</inkml:trace>
          <inkml:trace contextRef="#ctx0" brushRef="#br0" timeOffset="728.0416">4248 693 2322,'11'-50'4902,"4"33"-129,12 6-258,9 11-2580,-7-15-774,17 15-129,-6-10-645,4 6-387,-1 4-516,-4-11-2451,1 4-1419,-1-1-387,-3-6-258</inkml:trace>
          <inkml:trace contextRef="#ctx0" brushRef="#br0" timeOffset="520.0297">4882 144 3225,'-23'-42'4902,"0"19"-129,-2 5-258,2 7-2838,-17-10-516,12 17-258,-8-9-129,6 13-258,-4-1 0,9 2-258,1 12 0,3 2-129,3 5 129,7 8-129,0 0-129,2 5 129,4 4-129,5 7 129,0-1-129,4 1 129,4 4-129,6-5 258,1 6-258,2 2 0,3-4 0,-4-2-258,-2-3 258,-4-2-258,-2-4 0,-8-6-387,5 8-387,-14-25-1935,-5 4-1806,-4-3-258,-1-5-258</inkml:trace>
          <inkml:trace contextRef="#ctx0" brushRef="#br0" timeOffset="1096.0627">5198-35 2709,'0'0'4644,"0"0"-516,0 0-1806,-15 19-258,-9-7-258,11 20-516,-17-2-258,9 16-258,-10-6-129,7 16 129,-2-4-387,9 10 0,2-4-129,9 0-129,8 3 0,3-3 0,9-7 0,3-3-129,7-5-129,-2-15-774,13 2-3612,-14-12-258,-5-13-258,1-5-387</inkml:trace>
          <inkml:trace contextRef="#ctx0" brushRef="#br0" timeOffset="2516.1439">5658 298 1,'22'-6'4256,"-22"6"388,12-17-387,-12 17-2064,0 0-1032,-25-28-129,9 27-129,-11-4-387,5 5 0,-12-3-129,1 3 0,-3 0-129,1 6 0,2 3 0,-1 6-129,5-4 0,5 5-129,7 1 129,9 2-129,8-3-129,0 2 129,18-6 0,7 2 0,10 0 0,3-1-129,5-2 129,-1-2 0,-3 5 0,0-2-129,-11-1 129,-6 2-129,-10 2 129,-9-1-129,-3 2 129,-11 1-129,-7 3 129,-10-3-129,3 3 129,-7-7 0,-3 3 0,0-4 129,6 0-129,3-9 0,3 0 129,7-3-129,16 0-258,0 0-258,0 0-516,0 0-2064,8-18-1419,14 15-387,2-13 129</inkml:trace>
          <inkml:trace contextRef="#ctx0" brushRef="#br0" timeOffset="2840.1624">5928 552 4644,'0'0'4902,"0"0"129,0 0-387,12 10-3225,-12-10-645,2 34 0,-2-15-387,3 8 0,-1-6-129,4 6 0,1-9 129,3 3-258,-10-21 0,15 25 0,-15-25-129,22 12-129,-22-12-387,0 0-645,28 8-1935,-28-8-1677,0 0-387,14-11-258</inkml:trace>
          <inkml:trace contextRef="#ctx0" brushRef="#br0" timeOffset="3044.1741">6194 811 3096,'21'47'4257,"-11"-16"-129,-9-8-1806,-1 1-1419,-4-1-903,-3-2-2193,1-2-1677,-9-14-387,15-5 129</inkml:trace>
          <inkml:trace contextRef="#ctx0" brushRef="#br0" timeOffset="3600.2059">6771 290 2322,'0'0'4644,"0"0"-129,-15 5-1806,-9-5-774,24 0-129,-36 0-645,19 5-258,-11-4-258,4 5-129,-4-1-129,2 3 0,2 0-129,2 0-129,4 1 0,18-9 0,-21 26-129,21-26 0,3 28 0,12-14 0,5 3 0,5 1 0,4 1-129,2-3 129,1 0-129,-4-2 129,-1 3-258,-6-1 129,-3 6-129,-18-22 0,19 35 0,-19-16 0,0 6 258,-13-6-258,-5 2 258,-7-1-129,-3-9 129,-3 9 129,1-9-129,0-3 129,3-1-129,1-1-129,26-6-645,-29 0-1935,29 0-1935,0 0-129,7-15-387</inkml:trace>
          <inkml:trace contextRef="#ctx0" brushRef="#br0" timeOffset="4148.2373">6903 713 4386,'14'-1'5160,"1"-4"0,6 0-258,-21 5-3483,39-6-258,-19 4-516,5 2-258,-8 5 0,-1 3-129,-16-8-258,17 25 0,-17-11 0,0-14-258,-14 29 129,-3-15-129,-2 5-129,-8-5 0,4 6 0,-5-5-129,4 6 258,1-7 0,3 5 129,2-5 0,18-14 129,-18 26 0,18-26 0,0 18 129,0-18 0,28 11-129,-6-9 129,-1-2-129,4 0 129,-4 0-516,10 1-1935,-5-1-2193,-11-9-258,2 0-258</inkml:trace>
          <inkml:trace contextRef="#ctx0" brushRef="#br0" timeOffset="4484.2565">7239 15 3612,'38'-1'5289,"-15"12"-387,5 9-129,-13 3-3354,19 24-258,-9-3-258,7 16-387,-3 3-258,2 11 0,-2 2-129,0 2 0,-6-4 0,-2-5-258,-6-7 258,-4 0-258,-5-11-129,-6-14-387,-2 2-1677,-10-18-2322,-4-6-387,-6-5-387,1-7 388</inkml:trace>
          <inkml:trace contextRef="#ctx0" brushRef="#br0" timeOffset="-7031.4022">338 112 3354,'-14'0'3999,"14"0"-1419,-19-11-258,19 11-387,-20-14-516,20 14-129,-23-21-387,23 21 0,-24-21-387,8 10-129,0 0-129,-5 3 0,-4-1 129,1 6-258,-1 1 129,1 2-129,1 6 0,7 7 0,-6 6 0,12 10-129,2 5 0,1 2 0,6 7 0,1 3 0,0 3 0,1 4 0,6 0 0,3-3 0,2 10 0,2 0 129,-3-1-129,2-2 0,-1-1 129,-3 0-129,-1-5 0,-1-1 0,-6-6-129,-1-10-129,0-3 0,-8-6 0,0-2-387,-10-12-387,11 7-1419,-9-11-1935,0-7-129,0 0 0</inkml:trace>
          <inkml:trace contextRef="#ctx0" brushRef="#br0" timeOffset="-6783.388">-294 772 2967,'-17'-18'4644,"17"18"-129,10-25-1032,13 19-1290,-2-9-516,18 14-516,-5-8-387,12-1-129,-3 2-516,3-4 0,3 10-258,-1-1-129,-2 3-516,-12-10-2193,6 2-1290,-2 8-516,-12-3-129</inkml:trace>
          <inkml:trace contextRef="#ctx0" brushRef="#br0" timeOffset="-6400.3661">730 91 2322,'0'0'3483,"0"0"516,-21 8-2709,8 16 129,-13 2 129,8 17-387,-16 0-258,16 12 129,-11-2-258,13 20 0,-2-1-258,13 7-129,5-3-129,0 2 0,10-4-129,9-4-129,8-7-129,0-20-516,14-7-2580,1-9-903,-12-21-387,5-3-129</inkml:trace>
          <inkml:trace contextRef="#ctx0" brushRef="#br0" timeOffset="-3284.1878">1125 259 1677,'10'-23'3483,"-10"23"-258,0 0-516,0 0-645,0 0-387,0 0-387,0 19-129,-5-3-387,5 9 0,-3 5-387,1 5-129,-5 3-129,5 4 0,-5 11-129,1-1 129,0 3-129,1-2 0,2 0 129,2-5-129,1 0 0,0-7 129,1-12-129,7-7 0,5-6 0,2-12-129,3 1 129,2-5 0,6-5 129,-2-3-258,0-4 0,-3-4-129,-2 8-774,-8-10-1419,-6 1-1806,-5 17-129,0-25-387</inkml:trace>
          <inkml:trace contextRef="#ctx0" brushRef="#br0" timeOffset="-3020.1727">911 579 2193,'0'0'4644,"0"0"-258,0 0 129,0-19-2838,15 19-129,5-10-516,13 7-258,-6-3-129,7 4-129,1-2-129,6 2-258,-2 0-129,-5 2-258,1 0-645,-11 0-1290,1 0-2193,-3 8-387,-8 3-129,-14-11-128</inkml:trace>
          <inkml:trace contextRef="#ctx0" brushRef="#br0" timeOffset="-2728.156">1454 821 3225,'17'0'4902,"-17"0"-258,0 0-129,18 21-2451,-18-21-1290,3 29-129,-3-13-129,0 8-258,0-4-258,0-1 129,0-1-258,0-18-258,1 30-1032,-1-30-2838,0 0-258,0 0-387,0 0 0</inkml:trace>
          <inkml:trace contextRef="#ctx0" brushRef="#br0" timeOffset="-2472.1414">1750 959 2967,'32'15'4644,"-32"-15"-129,18 28-129,-18-3-2709,0-3-774,0 7-258,-13-2-387,1 1-129,-5 0-258,0-2-258,3-1-516,-5-8-3225,1-15-129,18-2-387,-23-6 0</inkml:trace>
          <inkml:trace contextRef="#ctx0" brushRef="#br0" timeOffset="-2096.1199">2004 227 3354,'44'-24'4773,"-26"21"-387,-18 3-1419,0 0-1290,23 22 0,-23-6-516,6 17-387,-6-4-129,0 11 0,0 0-387,0 3 0,-8 7-129,-1-1 0,0 2 0,-3-4-129,3 1 0,0-6 0,4-1 0,3-1 0,2-15-129,6-3 129,8-7 0,7-4-129,1-7-129,-1-4-516,12 0-1161,-8-11-2451,-6-5-258,-7 0-387,-5-6 0</inkml:trace>
          <inkml:trace contextRef="#ctx0" brushRef="#br0" timeOffset="-1876.1073">1918 499 1419,'-28'0'4386,"28"0"516,0 17-387,14-8-1806,2-9-1419,18 5-258,-4-5-387,13 0-387,-4 0-387,-6-3-1290,2 1-2709,1 2-516,-12 0-258,0 3-129</inkml:trace>
          <inkml:trace contextRef="#ctx0" brushRef="#br0" timeOffset="-1380.0789">2351 746 6063,'0'16'4902,"12"-16"-129,-12 0-903,23 0-2967,-2 0-258,-21 0 129,31 0-516,-31 0 0,22 10-129,-22-10-129,14 18 0,-14-18-129,0 26 0,0-5-129,-8-6-258,-3 9 129,-3-4 129,1 3-129,-4-3 0,5 3 129,-1-5 129,3 3 0,4-8 129,6-13 0,-5 22 129,5-22 129,0 0 129,9 12 0,5-8 0,-14-4 0,33 0 129,-16 0-129,4 0-129,1-2-129,-1-1-129,7 3-645,-10-12-1290,3 5-2580,2-3-129,1-4-516,3-8 129</inkml:trace>
          <inkml:trace contextRef="#ctx0" brushRef="#br0" timeOffset="-1028.0588">2772-47 5547,'21'-9'4902,"3"9"129,9 18-516,-8 1-3354,18 20 129,-6-1-516,7 17-129,-9 2-387,1 12 258,-8 4-387,-1 6-129,-11-1 129,-4 0-129,-7-5 0,-5 0 0,0-9-129,-3-7 0,-8-4 129,0-13-387,1-7 0,-4-12-258,10 5-387,-14-25-1935,18-1-1806,0 0-129,-17-14-258</inkml:trace>
        </inkml:traceGroup>
      </inkml:traceGroup>
    </inkml:traceGroup>
    <inkml:traceGroup>
      <inkml:annotationXML>
        <emma:emma xmlns:emma="http://www.w3.org/2003/04/emma" version="1.0">
          <emma:interpretation id="{CD493A1A-2BC1-44B5-A103-38100B9B57A0}" emma:medium="tactile" emma:mode="ink">
            <msink:context xmlns:msink="http://schemas.microsoft.com/ink/2010/main" type="paragraph" rotatedBoundingBox="17225,11863 24318,12020 24295,13087 17201,12929" alignmentLevel="1"/>
          </emma:interpretation>
        </emma:emma>
      </inkml:annotationXML>
      <inkml:traceGroup>
        <inkml:annotationXML>
          <emma:emma xmlns:emma="http://www.w3.org/2003/04/emma" version="1.0">
            <emma:interpretation id="{B735C56E-EF8B-4275-96C3-84476872B3AE}" emma:medium="tactile" emma:mode="ink">
              <msink:context xmlns:msink="http://schemas.microsoft.com/ink/2010/main" type="line" rotatedBoundingBox="17225,11863 24318,12020 24295,13087 17201,12929"/>
            </emma:interpretation>
          </emma:emma>
        </inkml:annotationXML>
        <inkml:traceGroup>
          <inkml:annotationXML>
            <emma:emma xmlns:emma="http://www.w3.org/2003/04/emma" version="1.0">
              <emma:interpretation id="{16684FEA-57D8-422A-8449-99C603D6EE7E}" emma:medium="tactile" emma:mode="ink">
                <msink:context xmlns:msink="http://schemas.microsoft.com/ink/2010/main" type="inkWord" rotatedBoundingBox="21408,11956 24318,12020 24297,12980 21386,12916"/>
              </emma:interpretation>
              <emma:one-of disjunction-type="recognition" id="oneOf1">
                <emma:interpretation id="interp5" emma:lang="en-US" emma:confidence="0">
                  <emma:literal>ti=S.,tz=S2</emma:literal>
                </emma:interpretation>
                <emma:interpretation id="interp6" emma:lang="en-US" emma:confidence="0">
                  <emma:literal>t.=s., t 2=52</emma:literal>
                </emma:interpretation>
                <emma:interpretation id="interp7" emma:lang="en-US" emma:confidence="0">
                  <emma:literal>t,=s., t 2=52</emma:literal>
                </emma:interpretation>
                <emma:interpretation id="interp8" emma:lang="en-US" emma:confidence="0">
                  <emma:literal>ti=S^,tz=52</emma:literal>
                </emma:interpretation>
                <emma:interpretation id="interp9" emma:lang="en-US" emma:confidence="0">
                  <emma:literal>ties, t 2=52</emma:literal>
                </emma:interpretation>
              </emma:one-of>
            </emma:emma>
          </inkml:annotationXML>
          <inkml:trace contextRef="#ctx0" brushRef="#br0" timeOffset="11335.6484">4338 2628 7740,'-23'8'5031,"36"-8"-258,7 0-387,12 0-3999,1-1 0,13 1-129,2 0-258,-1-2-387,12 5-1161,-15 4-2838,8-1-258,-2-2-516,-1 0 129</inkml:trace>
          <inkml:trace contextRef="#ctx0" brushRef="#br0" timeOffset="11119.636">4511 2268 5934,'24'0'5031,"-20"13"-387,-1 16-258,-3 10-3870,-3 5-129,-1 14 129,-10-2 129,4 4-258,-7-2 0,6 6-129,-1-14 0,3 2 0,2-8 0,7-2-258,0-8 0,13-4 129,8-10-129,8-2 0,3-7-129,7-6 0,3-3-258,-5-6-645,12 1-2064,-15-9-1419,-7-11-387,-11 3-258</inkml:trace>
          <inkml:trace contextRef="#ctx0" brushRef="#br0" timeOffset="11787.6742">4961 2892 7740,'22'4'5418,"-1"-4"-516,-4-4-129,14 3-3741,-11-5-129,11 6-258,-7 0-258,-2 7-258,-4 3-129,-1 4 0,-6 0-258,-5 2 0,-4 6-129,-2-8 0,-5 10-258,-13-8 129,0 4 0,-7-6 129,1 9 0,-4-4 129,7-2 0,-1-1 258,22-16 258,-18 29 0,18-29-129,5 25 129,12-14 0,4-2-129,4-6 0,6-1-387,2 2-645,-6-5-3483,5-12-129,0-4-387,-2-10-258</inkml:trace>
          <inkml:trace contextRef="#ctx0" brushRef="#br0" timeOffset="12327.7051">5497 2766 7224,'-2'22'5160,"10"-16"0,14-6-387,14 5-3354,-1-8-516,17 1-258,-5-4-387,2 2-258,5-3-516,-9-8-516,11 15-1419,-12-11-2322,-2-3-258,-3 0-645,-7-6 387</inkml:trace>
          <inkml:trace contextRef="#ctx0" brushRef="#br0" timeOffset="12071.6905">5534 2574 7224,'39'20'4902,"-13"-12"-258,5-8-387,6 0-3870,7 0-387,-1 0-129,-1-8-516,12 8-1290,-15 0-2580,-3-6-129,-1 3-516,-13-4 775</inkml:trace>
          <inkml:trace contextRef="#ctx0" brushRef="#br0" timeOffset="13155.7525">6856 2439 4644,'18'-2'4773,"-18"2"0,0 0-516,-8 0-3483,-17-1 0,1 4 0,-14-2-258,1 9-129,-14-2 129,4 4-129,-7 0 0,5 2-129,-1 0 0,9 0 0,7-1-129,10 2 129,24-15-129,-8 29 0,8-29 129,32 29-258,2-18 129,7 1-129,3 1 129,2 1-129,0-1 129,-2 1-129,-7 0 0,-8-1 0,-5 1 0,-11 2 0,-13-16 129,1 23-258,-7-3 129,-16-3 0,-6 0 0,-7-3 0,-5-1 129,-3-1-129,1 1 0,3-3 129,1-4-129,9-3-129,7 1-129,2-4-387,20 0-774,0 0-3225,9 1-258,13-1-129,6-5-645</inkml:trace>
          <inkml:trace contextRef="#ctx0" brushRef="#br0" timeOffset="14023.8021">6962 2982 4773,'0'0'5289,"9"-6"-129,-9 6-258,21-15-3096,-21 15-516,0 0-258,18-18-129,-18 18-258,20 0-258,-5 0-129,-15 0 0,28 6-129,-8-1 0,-4 2 0,3 3-129,-3 0 0,-16-10 0,21 20-129,-17-2 129,-4-3-129,-2 1 0,-14 3-129,-6 0 129,-5 2 0,-2-1 0,-7 3 0,3-4 0,0 2 129,4-3 0,4-6 0,6 1 0,19-13 129,-17 19 0,17-19 0,10 7 0,11-5 0,2 1 0,4 2-129,3-4 129,8 1-258,-5 2 0,1-4-516,2 8-1161,-11-8-2967,2 0-387,-12-11-387,-2-3-258</inkml:trace>
          <inkml:trace contextRef="#ctx0" brushRef="#br0" timeOffset="6927.3962">405 2378 3870,'0'0'4257,"0"0"0,8 15 0,-8 7-2193,-12-4-1677,6 10 258,-9 1-129,7 12 129,-11-4-129,8 9 0,-4-2-129,7 6-129,-2-5 129,6 3-129,0-6 0,4 1 0,0-7 0,13-1 0,0-6-129,5-7 129,2-5-129,3-5-129,5-4 129,3-2-129,2-6 0,2 0-258,4-6-387,-7-11-645,11 3-2838,-15-5-516,-6 0-258,-15-7-258</inkml:trace>
          <inkml:trace contextRef="#ctx0" brushRef="#br0" timeOffset="7159.4095">128 2717 9159,'10'0'5031,"8"0"-258,12 0-387,2-8-3870,13 7 258,-2-6-387,7 4-129,2 3-387,-8-3-129,11 3-903,-19 0-2322,9 0-1161,-8 0-258,-2 2-516</inkml:trace>
          <inkml:trace contextRef="#ctx0" brushRef="#br0" timeOffset="7375.4218">824 2840 6966,'21'40'4773,"-12"-21"-387,0 3 0,4 4-3483,-7-4-129,5 2-258,-4-2-258,2-3-129,0 0-258,-9-19-774,16 19-3225,-16-19-387,0 0-258,19 0 0</inkml:trace>
          <inkml:trace contextRef="#ctx0" brushRef="#br0" timeOffset="7655.4379">1230 2591 5805,'42'0'5289,"-26"0"-645,4 0-258,-2-3-1935,3 3-2064,-2 0 0,5-2-387,3 2-258,-7-1-129,8 1-903,-12 0-2967,-2 0-129,-14 0-645,16 0 258</inkml:trace>
          <inkml:trace contextRef="#ctx0" brushRef="#br0" timeOffset="7871.4502">1194 2751 6966,'0'21'4902,"33"-11"-129,-4-10-516,3-8-3096,9 4-645,-4-2-129,7 0-387,0 1-258,-8-9-774,12 6-3225,-11-1-258,-2-4-129,-3 1-516</inkml:trace>
          <inkml:trace contextRef="#ctx0" brushRef="#br0" timeOffset="8683.4967">2474 2324 3096,'28'0'4257,"-28"0"-258,0 0 129,-13 22-3096,-15-13-258,1 12 129,-15-7 129,0 11-258,-11-9 129,11 9-258,-9-5 258,12 6-387,2-8 129,15 5-258,8-7 0,14 3 129,0-19-258,28 30 0,4-19 0,13 2-129,-1-4 0,9 2-129,-1-3 129,-5 3-129,-5-1 0,-3 2-129,-14 1 129,-7-4-129,-18-9 258,11 21-258,-11-21 0,-26 26 0,1-11 129,-10 2 0,-5-1 0,-4-2 129,1 2-129,-1-2 0,6-3 129,6 1-129,5-8-258,8-2-129,19-2-387,0 0-645,0 0-2709,18-10-645,7-3-258,9 2-387</inkml:trace>
          <inkml:trace contextRef="#ctx0" brushRef="#br0" timeOffset="9035.5168">2672 2794 4386,'15'5'5418,"-15"-5"-774,0 0 129,18 21-1548,-18-21-2193,0 0-129,10 18-129,0-2-387,-6-2-129,3 7 129,0-7-258,3 5 129,-2-5-258,-8-14 0,18 24 129,-18-24-129,11 16 0,-11-16 0,0 0 0,0 0 0,0 0 0,0 0-129,0 0-129,-8 0-258,8 0-645,0 0-2580,0 0-1161,-10-19 0,10 19-645</inkml:trace>
          <inkml:trace contextRef="#ctx0" brushRef="#br0" timeOffset="10531.6024">3502 3029 7611,'52'22'4773,"-26"-6"-129,-3 1-387,-3 0-3870,0 9 129,-6-4-387,-6 6 0,-5-5-129,-6 1-387,-11 4-387,-12-16-645,5 13-1419,-6-13-1806,-7-4 0,0-5-387</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BE9E9-CF38-416B-96C4-8D9F33EAF4D8}" type="datetimeFigureOut">
              <a:rPr lang="en-US" smtClean="0"/>
              <a:pPr/>
              <a:t>2012-11-28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7E23C-B908-4BE6-B759-298985D67EA5}" type="slidenum">
              <a:rPr lang="en-US" smtClean="0"/>
              <a:pPr/>
              <a:t>‹#›</a:t>
            </a:fld>
            <a:endParaRPr lang="en-US"/>
          </a:p>
        </p:txBody>
      </p:sp>
    </p:spTree>
    <p:extLst>
      <p:ext uri="{BB962C8B-B14F-4D97-AF65-F5344CB8AC3E}">
        <p14:creationId xmlns:p14="http://schemas.microsoft.com/office/powerpoint/2010/main" val="171123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2012-11-28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3D55-B7B6-4871-9F53-2564914CBC69}" type="datetimeFigureOut">
              <a:rPr lang="en-US" smtClean="0"/>
              <a:pPr/>
              <a:t>2012-11-28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350-3472-4F7A-A46F-717DF5D249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coverit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icrosoft.com/whdc/DevTools/WDK/WDKpkg.m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acm.acm.org/magazines/2009/10/42360-retrospective-an-axiomatic-basis-for-computer-programming/fulltext" TargetMode="External"/><Relationship Id="rId7" Type="http://schemas.openxmlformats.org/officeDocument/2006/relationships/hyperlink" Target="http://cacm.acm.org/magazines/2010/6/92498-sel4-formal-verification-of-an-operating-system-kernel/fulltext" TargetMode="External"/><Relationship Id="rId2" Type="http://schemas.openxmlformats.org/officeDocument/2006/relationships/hyperlink" Target="http://cacm.acm.org/magazines/2010/2/69354-a-few-billion-lines-of-code-later/fulltext" TargetMode="External"/><Relationship Id="rId1" Type="http://schemas.openxmlformats.org/officeDocument/2006/relationships/slideLayout" Target="../slideLayouts/slideLayout2.xml"/><Relationship Id="rId6" Type="http://schemas.openxmlformats.org/officeDocument/2006/relationships/hyperlink" Target="http://cacm.acm.org/magazines/2009/7/32099-formal-verification-of-a-realistic-compiler/fulltext" TargetMode="External"/><Relationship Id="rId5" Type="http://schemas.openxmlformats.org/officeDocument/2006/relationships/hyperlink" Target="http://cacm.acm.org/magazines/2010/2/69362-software-model-checking-takes-off/fulltext" TargetMode="External"/><Relationship Id="rId4" Type="http://schemas.openxmlformats.org/officeDocument/2006/relationships/hyperlink" Target="http://cacm.acm.org/magazines/2009/11/48424-model-checking-algorithmic-verification-and-debugging/fullte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7.emf"/><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4.emf"/><Relationship Id="rId18" Type="http://schemas.openxmlformats.org/officeDocument/2006/relationships/customXml" Target="../ink/ink11.xml"/><Relationship Id="rId3" Type="http://schemas.openxmlformats.org/officeDocument/2006/relationships/image" Target="../media/image9.emf"/><Relationship Id="rId7" Type="http://schemas.openxmlformats.org/officeDocument/2006/relationships/image" Target="../media/image11.emf"/><Relationship Id="rId12" Type="http://schemas.openxmlformats.org/officeDocument/2006/relationships/customXml" Target="../ink/ink8.xml"/><Relationship Id="rId17" Type="http://schemas.openxmlformats.org/officeDocument/2006/relationships/image" Target="../media/image16.emf"/><Relationship Id="rId2" Type="http://schemas.openxmlformats.org/officeDocument/2006/relationships/customXml" Target="../ink/ink3.xml"/><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3.emf"/><Relationship Id="rId5" Type="http://schemas.openxmlformats.org/officeDocument/2006/relationships/image" Target="../media/image10.emf"/><Relationship Id="rId15" Type="http://schemas.openxmlformats.org/officeDocument/2006/relationships/image" Target="../media/image15.emf"/><Relationship Id="rId10" Type="http://schemas.openxmlformats.org/officeDocument/2006/relationships/customXml" Target="../ink/ink7.xml"/><Relationship Id="rId19" Type="http://schemas.openxmlformats.org/officeDocument/2006/relationships/image" Target="../media/image17.emf"/><Relationship Id="rId4" Type="http://schemas.openxmlformats.org/officeDocument/2006/relationships/customXml" Target="../ink/ink4.xml"/><Relationship Id="rId9" Type="http://schemas.openxmlformats.org/officeDocument/2006/relationships/image" Target="../media/image12.emf"/><Relationship Id="rId14" Type="http://schemas.openxmlformats.org/officeDocument/2006/relationships/customXml" Target="../ink/ink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customXml" Target="../ink/ink12.xml"/><Relationship Id="rId1" Type="http://schemas.openxmlformats.org/officeDocument/2006/relationships/slideLayout" Target="../slideLayouts/slideLayout2.xml"/><Relationship Id="rId4" Type="http://schemas.openxmlformats.org/officeDocument/2006/relationships/customXml" Target="../ink/ink13.xml"/></Relationships>
</file>

<file path=ppt/slides/_rels/slide32.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510.emf"/><Relationship Id="rId7" Type="http://schemas.openxmlformats.org/officeDocument/2006/relationships/image" Target="../media/image72.emf"/><Relationship Id="rId2"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90.emf"/><Relationship Id="rId5" Type="http://schemas.openxmlformats.org/officeDocument/2006/relationships/image" Target="../media/image610.emf"/><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80.emf"/></Relationships>
</file>

<file path=ppt/slides/_rels/slide33.xml.rels><?xml version="1.0" encoding="UTF-8" standalone="yes"?>
<Relationships xmlns="http://schemas.openxmlformats.org/package/2006/relationships"><Relationship Id="rId3" Type="http://schemas.openxmlformats.org/officeDocument/2006/relationships/image" Target="../media/image100.emf"/><Relationship Id="rId7" Type="http://schemas.openxmlformats.org/officeDocument/2006/relationships/image" Target="../media/image120.emf"/><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image" Target="../media/image110.emf"/><Relationship Id="rId4" Type="http://schemas.openxmlformats.org/officeDocument/2006/relationships/customXml" Target="../ink/ink20.xml"/></Relationships>
</file>

<file path=ppt/slides/_rels/slide34.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image" Target="../media/image140.emf"/><Relationship Id="rId7" Type="http://schemas.openxmlformats.org/officeDocument/2006/relationships/image" Target="../media/image160.emf"/><Relationship Id="rId2"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customXml" Target="../ink/ink25.xml"/><Relationship Id="rId11" Type="http://schemas.openxmlformats.org/officeDocument/2006/relationships/image" Target="../media/image18.emf"/><Relationship Id="rId5" Type="http://schemas.openxmlformats.org/officeDocument/2006/relationships/image" Target="../media/image150.emf"/><Relationship Id="rId10" Type="http://schemas.openxmlformats.org/officeDocument/2006/relationships/customXml" Target="../ink/ink27.xml"/><Relationship Id="rId4" Type="http://schemas.openxmlformats.org/officeDocument/2006/relationships/customXml" Target="../ink/ink24.xml"/><Relationship Id="rId9" Type="http://schemas.openxmlformats.org/officeDocument/2006/relationships/image" Target="../media/image170.emf"/></Relationships>
</file>

<file path=ppt/slides/_rels/slide36.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customXml" Target="../ink/ink33.xml"/><Relationship Id="rId2" Type="http://schemas.openxmlformats.org/officeDocument/2006/relationships/customXml" Target="../ink/ink28.xml"/><Relationship Id="rId1" Type="http://schemas.openxmlformats.org/officeDocument/2006/relationships/slideLayout" Target="../slideLayouts/slideLayout2.xml"/><Relationship Id="rId6" Type="http://schemas.openxmlformats.org/officeDocument/2006/relationships/customXml" Target="../ink/ink30.xml"/><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customXml" Target="../ink/ink32.xml"/><Relationship Id="rId4" Type="http://schemas.openxmlformats.org/officeDocument/2006/relationships/customXml" Target="../ink/ink29.xml"/><Relationship Id="rId9" Type="http://schemas.openxmlformats.org/officeDocument/2006/relationships/image" Target="../media/image22.emf"/></Relationships>
</file>

<file path=ppt/slides/_rels/slide37.xml.rels><?xml version="1.0" encoding="UTF-8" standalone="yes"?>
<Relationships xmlns="http://schemas.openxmlformats.org/package/2006/relationships"><Relationship Id="rId8" Type="http://schemas.openxmlformats.org/officeDocument/2006/relationships/customXml" Target="../ink/ink37.xml"/><Relationship Id="rId13"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7.emf"/><Relationship Id="rId12" Type="http://schemas.openxmlformats.org/officeDocument/2006/relationships/customXml" Target="../ink/ink39.xml"/><Relationship Id="rId17" Type="http://schemas.openxmlformats.org/officeDocument/2006/relationships/image" Target="../media/image32.emf"/><Relationship Id="rId2" Type="http://schemas.openxmlformats.org/officeDocument/2006/relationships/customXml" Target="../ink/ink34.xml"/><Relationship Id="rId16" Type="http://schemas.openxmlformats.org/officeDocument/2006/relationships/customXml" Target="../ink/ink41.xml"/><Relationship Id="rId1" Type="http://schemas.openxmlformats.org/officeDocument/2006/relationships/slideLayout" Target="../slideLayouts/slideLayout2.xml"/><Relationship Id="rId6" Type="http://schemas.openxmlformats.org/officeDocument/2006/relationships/customXml" Target="../ink/ink36.xml"/><Relationship Id="rId11" Type="http://schemas.openxmlformats.org/officeDocument/2006/relationships/image" Target="../media/image29.emf"/><Relationship Id="rId5" Type="http://schemas.openxmlformats.org/officeDocument/2006/relationships/image" Target="../media/image26.emf"/><Relationship Id="rId15" Type="http://schemas.openxmlformats.org/officeDocument/2006/relationships/image" Target="../media/image31.emf"/><Relationship Id="rId10" Type="http://schemas.openxmlformats.org/officeDocument/2006/relationships/customXml" Target="../ink/ink38.xml"/><Relationship Id="rId4" Type="http://schemas.openxmlformats.org/officeDocument/2006/relationships/customXml" Target="../ink/ink35.xml"/><Relationship Id="rId9" Type="http://schemas.openxmlformats.org/officeDocument/2006/relationships/image" Target="../media/image28.emf"/><Relationship Id="rId14" Type="http://schemas.openxmlformats.org/officeDocument/2006/relationships/customXml" Target="../ink/ink40.xml"/></Relationships>
</file>

<file path=ppt/slides/_rels/slide38.xml.rels><?xml version="1.0" encoding="UTF-8" standalone="yes"?>
<Relationships xmlns="http://schemas.openxmlformats.org/package/2006/relationships"><Relationship Id="rId8" Type="http://schemas.openxmlformats.org/officeDocument/2006/relationships/customXml" Target="../ink/ink45.xml"/><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customXml" Target="../ink/ink42.xml"/><Relationship Id="rId1" Type="http://schemas.openxmlformats.org/officeDocument/2006/relationships/slideLayout" Target="../slideLayouts/slideLayout2.xml"/><Relationship Id="rId6" Type="http://schemas.openxmlformats.org/officeDocument/2006/relationships/customXml" Target="../ink/ink44.xml"/><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customXml" Target="../ink/ink46.xml"/><Relationship Id="rId4" Type="http://schemas.openxmlformats.org/officeDocument/2006/relationships/customXml" Target="../ink/ink43.xml"/><Relationship Id="rId9" Type="http://schemas.openxmlformats.org/officeDocument/2006/relationships/image" Target="../media/image3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key-project.org/" TargetMode="External"/><Relationship Id="rId7" Type="http://schemas.openxmlformats.org/officeDocument/2006/relationships/hyperlink" Target="http://dx.doi.org/10.1016/j.conengprac.2004.04.002" TargetMode="External"/><Relationship Id="rId2" Type="http://schemas.openxmlformats.org/officeDocument/2006/relationships/hyperlink" Target="http://www.altran-praxis.com/spark.aspx" TargetMode="External"/><Relationship Id="rId1" Type="http://schemas.openxmlformats.org/officeDocument/2006/relationships/slideLayout" Target="../slideLayouts/slideLayout2.xml"/><Relationship Id="rId6" Type="http://schemas.openxmlformats.org/officeDocument/2006/relationships/hyperlink" Target="http://portal.acm.org/citation.cfm?id=963948.963960" TargetMode="External"/><Relationship Id="rId5" Type="http://schemas.openxmlformats.org/officeDocument/2006/relationships/hyperlink" Target="http://www.absint.com/ait/" TargetMode="External"/><Relationship Id="rId4" Type="http://schemas.openxmlformats.org/officeDocument/2006/relationships/hyperlink" Target="http://www.cs.cornell.edu/ji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47.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customXml" Target="../ink/ink48.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49.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customXml" Target="../ink/ink50.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2.emf"/><Relationship Id="rId2" Type="http://schemas.openxmlformats.org/officeDocument/2006/relationships/customXml" Target="../ink/ink51.xml"/><Relationship Id="rId1" Type="http://schemas.openxmlformats.org/officeDocument/2006/relationships/slideLayout" Target="../slideLayouts/slideLayout2.xml"/><Relationship Id="rId6" Type="http://schemas.openxmlformats.org/officeDocument/2006/relationships/customXml" Target="../ink/ink53.xml"/><Relationship Id="rId5" Type="http://schemas.openxmlformats.org/officeDocument/2006/relationships/image" Target="../media/image41.emf"/><Relationship Id="rId4" Type="http://schemas.openxmlformats.org/officeDocument/2006/relationships/customXml" Target="../ink/ink52.xml"/></Relationships>
</file>

<file path=ppt/slides/_rels/slide44.xml.rels><?xml version="1.0" encoding="UTF-8" standalone="yes"?>
<Relationships xmlns="http://schemas.openxmlformats.org/package/2006/relationships"><Relationship Id="rId13" Type="http://schemas.openxmlformats.org/officeDocument/2006/relationships/image" Target="../media/image48.emf"/><Relationship Id="rId18" Type="http://schemas.openxmlformats.org/officeDocument/2006/relationships/customXml" Target="../ink/ink62.xml"/><Relationship Id="rId26" Type="http://schemas.openxmlformats.org/officeDocument/2006/relationships/customXml" Target="../ink/ink66.xml"/><Relationship Id="rId39" Type="http://schemas.openxmlformats.org/officeDocument/2006/relationships/image" Target="../media/image61.emf"/><Relationship Id="rId21" Type="http://schemas.openxmlformats.org/officeDocument/2006/relationships/image" Target="../media/image52.emf"/><Relationship Id="rId34" Type="http://schemas.openxmlformats.org/officeDocument/2006/relationships/customXml" Target="../ink/ink70.xml"/><Relationship Id="rId42" Type="http://schemas.openxmlformats.org/officeDocument/2006/relationships/customXml" Target="../ink/ink74.xml"/><Relationship Id="rId47" Type="http://schemas.openxmlformats.org/officeDocument/2006/relationships/image" Target="../media/image65.emf"/><Relationship Id="rId50" Type="http://schemas.openxmlformats.org/officeDocument/2006/relationships/customXml" Target="../ink/ink78.xml"/><Relationship Id="rId55" Type="http://schemas.openxmlformats.org/officeDocument/2006/relationships/image" Target="../media/image69.emf"/><Relationship Id="rId7" Type="http://schemas.openxmlformats.org/officeDocument/2006/relationships/image" Target="../media/image45.emf"/><Relationship Id="rId2" Type="http://schemas.openxmlformats.org/officeDocument/2006/relationships/customXml" Target="../ink/ink54.xml"/><Relationship Id="rId16" Type="http://schemas.openxmlformats.org/officeDocument/2006/relationships/customXml" Target="../ink/ink61.xml"/><Relationship Id="rId29" Type="http://schemas.openxmlformats.org/officeDocument/2006/relationships/image" Target="../media/image56.emf"/><Relationship Id="rId11" Type="http://schemas.openxmlformats.org/officeDocument/2006/relationships/image" Target="../media/image47.emf"/><Relationship Id="rId24" Type="http://schemas.openxmlformats.org/officeDocument/2006/relationships/customXml" Target="../ink/ink65.xml"/><Relationship Id="rId32" Type="http://schemas.openxmlformats.org/officeDocument/2006/relationships/customXml" Target="../ink/ink69.xml"/><Relationship Id="rId37" Type="http://schemas.openxmlformats.org/officeDocument/2006/relationships/image" Target="../media/image60.emf"/><Relationship Id="rId40" Type="http://schemas.openxmlformats.org/officeDocument/2006/relationships/customXml" Target="../ink/ink73.xml"/><Relationship Id="rId45" Type="http://schemas.openxmlformats.org/officeDocument/2006/relationships/image" Target="../media/image64.emf"/><Relationship Id="rId53" Type="http://schemas.openxmlformats.org/officeDocument/2006/relationships/image" Target="../media/image68.emf"/><Relationship Id="rId58" Type="http://schemas.openxmlformats.org/officeDocument/2006/relationships/customXml" Target="../ink/ink82.xml"/><Relationship Id="rId5" Type="http://schemas.openxmlformats.org/officeDocument/2006/relationships/image" Target="../media/image44.emf"/><Relationship Id="rId19" Type="http://schemas.openxmlformats.org/officeDocument/2006/relationships/image" Target="../media/image51.emf"/><Relationship Id="rId4" Type="http://schemas.openxmlformats.org/officeDocument/2006/relationships/customXml" Target="../ink/ink55.xml"/><Relationship Id="rId9" Type="http://schemas.openxmlformats.org/officeDocument/2006/relationships/image" Target="../media/image46.emf"/><Relationship Id="rId14" Type="http://schemas.openxmlformats.org/officeDocument/2006/relationships/customXml" Target="../ink/ink60.xml"/><Relationship Id="rId22" Type="http://schemas.openxmlformats.org/officeDocument/2006/relationships/customXml" Target="../ink/ink64.xml"/><Relationship Id="rId27" Type="http://schemas.openxmlformats.org/officeDocument/2006/relationships/image" Target="../media/image55.emf"/><Relationship Id="rId30" Type="http://schemas.openxmlformats.org/officeDocument/2006/relationships/customXml" Target="../ink/ink68.xml"/><Relationship Id="rId35" Type="http://schemas.openxmlformats.org/officeDocument/2006/relationships/image" Target="../media/image59.emf"/><Relationship Id="rId43" Type="http://schemas.openxmlformats.org/officeDocument/2006/relationships/image" Target="../media/image63.emf"/><Relationship Id="rId48" Type="http://schemas.openxmlformats.org/officeDocument/2006/relationships/customXml" Target="../ink/ink77.xml"/><Relationship Id="rId56" Type="http://schemas.openxmlformats.org/officeDocument/2006/relationships/customXml" Target="../ink/ink81.xml"/><Relationship Id="rId8" Type="http://schemas.openxmlformats.org/officeDocument/2006/relationships/customXml" Target="../ink/ink57.xml"/><Relationship Id="rId51" Type="http://schemas.openxmlformats.org/officeDocument/2006/relationships/image" Target="../media/image67.emf"/><Relationship Id="rId3" Type="http://schemas.openxmlformats.org/officeDocument/2006/relationships/image" Target="../media/image43.emf"/><Relationship Id="rId12" Type="http://schemas.openxmlformats.org/officeDocument/2006/relationships/customXml" Target="../ink/ink59.xml"/><Relationship Id="rId17" Type="http://schemas.openxmlformats.org/officeDocument/2006/relationships/image" Target="../media/image50.emf"/><Relationship Id="rId25" Type="http://schemas.openxmlformats.org/officeDocument/2006/relationships/image" Target="../media/image54.emf"/><Relationship Id="rId33" Type="http://schemas.openxmlformats.org/officeDocument/2006/relationships/image" Target="../media/image58.emf"/><Relationship Id="rId38" Type="http://schemas.openxmlformats.org/officeDocument/2006/relationships/customXml" Target="../ink/ink72.xml"/><Relationship Id="rId46" Type="http://schemas.openxmlformats.org/officeDocument/2006/relationships/customXml" Target="../ink/ink76.xml"/><Relationship Id="rId59" Type="http://schemas.openxmlformats.org/officeDocument/2006/relationships/image" Target="../media/image71.emf"/><Relationship Id="rId20" Type="http://schemas.openxmlformats.org/officeDocument/2006/relationships/customXml" Target="../ink/ink63.xml"/><Relationship Id="rId41" Type="http://schemas.openxmlformats.org/officeDocument/2006/relationships/image" Target="../media/image62.emf"/><Relationship Id="rId54" Type="http://schemas.openxmlformats.org/officeDocument/2006/relationships/customXml" Target="../ink/ink80.xml"/><Relationship Id="rId1" Type="http://schemas.openxmlformats.org/officeDocument/2006/relationships/slideLayout" Target="../slideLayouts/slideLayout2.xml"/><Relationship Id="rId6" Type="http://schemas.openxmlformats.org/officeDocument/2006/relationships/customXml" Target="../ink/ink56.xml"/><Relationship Id="rId15" Type="http://schemas.openxmlformats.org/officeDocument/2006/relationships/image" Target="../media/image49.emf"/><Relationship Id="rId23" Type="http://schemas.openxmlformats.org/officeDocument/2006/relationships/image" Target="../media/image53.emf"/><Relationship Id="rId28" Type="http://schemas.openxmlformats.org/officeDocument/2006/relationships/customXml" Target="../ink/ink67.xml"/><Relationship Id="rId36" Type="http://schemas.openxmlformats.org/officeDocument/2006/relationships/customXml" Target="../ink/ink71.xml"/><Relationship Id="rId49" Type="http://schemas.openxmlformats.org/officeDocument/2006/relationships/image" Target="../media/image66.emf"/><Relationship Id="rId57" Type="http://schemas.openxmlformats.org/officeDocument/2006/relationships/image" Target="../media/image70.emf"/><Relationship Id="rId10" Type="http://schemas.openxmlformats.org/officeDocument/2006/relationships/customXml" Target="../ink/ink58.xml"/><Relationship Id="rId31" Type="http://schemas.openxmlformats.org/officeDocument/2006/relationships/image" Target="../media/image57.emf"/><Relationship Id="rId44" Type="http://schemas.openxmlformats.org/officeDocument/2006/relationships/customXml" Target="../ink/ink75.xml"/><Relationship Id="rId52" Type="http://schemas.openxmlformats.org/officeDocument/2006/relationships/customXml" Target="../ink/ink7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Ariane_5_Flight_501" TargetMode="External"/><Relationship Id="rId2" Type="http://schemas.openxmlformats.org/officeDocument/2006/relationships/hyperlink" Target="http://en.wikipedia.org/wiki/Ada_(programming_langua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astree.ens.f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bsint.com/releases/050427.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Analysis</a:t>
            </a:r>
            <a:endParaRPr lang="en-US" dirty="0"/>
          </a:p>
        </p:txBody>
      </p:sp>
      <p:grpSp>
        <p:nvGrpSpPr>
          <p:cNvPr id="8" name="Group 7"/>
          <p:cNvGrpSpPr/>
          <p:nvPr/>
        </p:nvGrpSpPr>
        <p:grpSpPr>
          <a:xfrm>
            <a:off x="1447800" y="1897061"/>
            <a:ext cx="6985614" cy="4038599"/>
            <a:chOff x="2048933" y="1676400"/>
            <a:chExt cx="6674208" cy="365759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33" y="1676400"/>
              <a:ext cx="5265528"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68566" y="3105834"/>
              <a:ext cx="2454575" cy="585356"/>
            </a:xfrm>
            <a:prstGeom prst="rect">
              <a:avLst/>
            </a:prstGeom>
            <a:noFill/>
          </p:spPr>
          <p:txBody>
            <a:bodyPr wrap="none" rtlCol="0">
              <a:spAutoFit/>
            </a:bodyPr>
            <a:lstStyle/>
            <a:p>
              <a:r>
                <a:rPr lang="en-US" dirty="0" smtClean="0"/>
                <a:t>auxiliary information</a:t>
              </a:r>
            </a:p>
            <a:p>
              <a:r>
                <a:rPr lang="en-US" dirty="0" smtClean="0"/>
                <a:t>(hints, proof steps, types)</a:t>
              </a:r>
              <a:endParaRPr lang="en-US" dirty="0"/>
            </a:p>
          </p:txBody>
        </p:sp>
        <p:cxnSp>
          <p:nvCxnSpPr>
            <p:cNvPr id="6" name="Straight Arrow Connector 5"/>
            <p:cNvCxnSpPr>
              <a:stCxn id="4" idx="1"/>
            </p:cNvCxnSpPr>
            <p:nvPr/>
          </p:nvCxnSpPr>
          <p:spPr>
            <a:xfrm flipH="1">
              <a:off x="5257800" y="3398512"/>
              <a:ext cx="1010766" cy="3048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832043" y="2354402"/>
            <a:ext cx="2230867" cy="646331"/>
          </a:xfrm>
          <a:prstGeom prst="rect">
            <a:avLst/>
          </a:prstGeom>
          <a:noFill/>
        </p:spPr>
        <p:txBody>
          <a:bodyPr wrap="none" rtlCol="0">
            <a:spAutoFit/>
          </a:bodyPr>
          <a:lstStyle/>
          <a:p>
            <a:r>
              <a:rPr lang="en-US" dirty="0" smtClean="0"/>
              <a:t>Can come </a:t>
            </a:r>
            <a:br>
              <a:rPr lang="en-US" dirty="0" smtClean="0"/>
            </a:br>
            <a:r>
              <a:rPr lang="en-US" dirty="0" smtClean="0"/>
              <a:t>from compiler or user</a:t>
            </a:r>
            <a:endParaRPr lang="en-US" dirty="0"/>
          </a:p>
        </p:txBody>
      </p:sp>
      <p:sp>
        <p:nvSpPr>
          <p:cNvPr id="9" name="TextBox 8"/>
          <p:cNvSpPr txBox="1"/>
          <p:nvPr/>
        </p:nvSpPr>
        <p:spPr>
          <a:xfrm>
            <a:off x="457200" y="1219200"/>
            <a:ext cx="7328738" cy="646331"/>
          </a:xfrm>
          <a:prstGeom prst="rect">
            <a:avLst/>
          </a:prstGeom>
          <a:noFill/>
        </p:spPr>
        <p:txBody>
          <a:bodyPr wrap="none" rtlCol="0">
            <a:spAutoFit/>
          </a:bodyPr>
          <a:lstStyle/>
          <a:p>
            <a:r>
              <a:rPr lang="en-US" b="1" dirty="0" smtClean="0"/>
              <a:t>Goal:</a:t>
            </a:r>
          </a:p>
          <a:p>
            <a:r>
              <a:rPr lang="en-US" b="1" dirty="0" smtClean="0"/>
              <a:t>Automatically computes potentially useful information about the program.</a:t>
            </a:r>
            <a:endParaRPr lang="en-US" b="1" dirty="0"/>
          </a:p>
        </p:txBody>
      </p:sp>
      <p:sp>
        <p:nvSpPr>
          <p:cNvPr id="5" name="Rectangle 4"/>
          <p:cNvSpPr/>
          <p:nvPr/>
        </p:nvSpPr>
        <p:spPr>
          <a:xfrm>
            <a:off x="6284531" y="4899852"/>
            <a:ext cx="1079655" cy="369332"/>
          </a:xfrm>
          <a:prstGeom prst="rect">
            <a:avLst/>
          </a:prstGeom>
        </p:spPr>
        <p:txBody>
          <a:bodyPr wrap="none">
            <a:spAutoFit/>
          </a:bodyPr>
          <a:lstStyle/>
          <a:p>
            <a:r>
              <a:rPr lang="en-US" dirty="0"/>
              <a:t>efficiency</a:t>
            </a:r>
          </a:p>
        </p:txBody>
      </p:sp>
      <p:sp>
        <p:nvSpPr>
          <p:cNvPr id="11" name="Rectangle 10"/>
          <p:cNvSpPr/>
          <p:nvPr/>
        </p:nvSpPr>
        <p:spPr>
          <a:xfrm>
            <a:off x="6277235" y="5848972"/>
            <a:ext cx="1266565" cy="369332"/>
          </a:xfrm>
          <a:prstGeom prst="rect">
            <a:avLst/>
          </a:prstGeom>
        </p:spPr>
        <p:txBody>
          <a:bodyPr wrap="none">
            <a:spAutoFit/>
          </a:bodyPr>
          <a:lstStyle/>
          <a:p>
            <a:r>
              <a:rPr lang="en-US" dirty="0" smtClean="0"/>
              <a:t>correctness</a:t>
            </a:r>
            <a:endParaRPr lang="en-US" dirty="0"/>
          </a:p>
        </p:txBody>
      </p:sp>
      <p:cxnSp>
        <p:nvCxnSpPr>
          <p:cNvPr id="12" name="Straight Arrow Connector 11"/>
          <p:cNvCxnSpPr/>
          <p:nvPr/>
        </p:nvCxnSpPr>
        <p:spPr>
          <a:xfrm flipV="1">
            <a:off x="4648200" y="5107854"/>
            <a:ext cx="1644015" cy="3023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5638800"/>
            <a:ext cx="1644015" cy="4023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30384" y="5334000"/>
            <a:ext cx="1429559" cy="369332"/>
          </a:xfrm>
          <a:prstGeom prst="rect">
            <a:avLst/>
          </a:prstGeom>
        </p:spPr>
        <p:txBody>
          <a:bodyPr wrap="none">
            <a:spAutoFit/>
          </a:bodyPr>
          <a:lstStyle/>
          <a:p>
            <a:r>
              <a:rPr lang="en-US" b="1" dirty="0" smtClean="0">
                <a:solidFill>
                  <a:srgbClr val="C00000"/>
                </a:solidFill>
              </a:rPr>
              <a:t>use it to help</a:t>
            </a:r>
            <a:endParaRPr lang="en-US" b="1" dirty="0">
              <a:solidFill>
                <a:srgbClr val="C00000"/>
              </a:solidFill>
            </a:endParaRPr>
          </a:p>
        </p:txBody>
      </p:sp>
    </p:spTree>
    <p:extLst>
      <p:ext uri="{BB962C8B-B14F-4D97-AF65-F5344CB8AC3E}">
        <p14:creationId xmlns:p14="http://schemas.microsoft.com/office/powerpoint/2010/main" val="47195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hlinkClick r:id="rId2" tooltip="http://www.coverity.com/"/>
              </a:rPr>
              <a:t>Coverity</a:t>
            </a:r>
            <a:r>
              <a:rPr lang="en-US" dirty="0">
                <a:hlinkClick r:id="rId2" tooltip="http://www.coverity.com/"/>
              </a:rPr>
              <a:t> Prevent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SAN </a:t>
            </a:r>
            <a:r>
              <a:rPr lang="en-US" dirty="0"/>
              <a:t>FRANCISCO - January 8, 2008 - </a:t>
            </a:r>
            <a:r>
              <a:rPr lang="en-US" dirty="0" err="1"/>
              <a:t>Coverity</a:t>
            </a:r>
            <a:r>
              <a:rPr lang="en-US" dirty="0"/>
              <a:t>®, Inc., the leader in improving software quality and security, today announced that as a result of its contract with US Department of Homeland Security (DHS), </a:t>
            </a:r>
            <a:r>
              <a:rPr lang="en-US" b="1" dirty="0"/>
              <a:t>potential security and quality defects</a:t>
            </a:r>
            <a:r>
              <a:rPr lang="en-US" dirty="0"/>
              <a:t> in 11 popular open source software projects were </a:t>
            </a:r>
            <a:r>
              <a:rPr lang="en-US" b="1" dirty="0"/>
              <a:t>identified and fixed</a:t>
            </a:r>
            <a:r>
              <a:rPr lang="en-US" dirty="0"/>
              <a:t>. The 11 projects are </a:t>
            </a:r>
            <a:r>
              <a:rPr lang="en-US" b="1" dirty="0"/>
              <a:t>Amanda, NTP, </a:t>
            </a:r>
            <a:r>
              <a:rPr lang="en-US" b="1" dirty="0" err="1"/>
              <a:t>OpenPAM</a:t>
            </a:r>
            <a:r>
              <a:rPr lang="en-US" b="1" dirty="0"/>
              <a:t>, </a:t>
            </a:r>
            <a:r>
              <a:rPr lang="en-US" b="1" dirty="0" err="1"/>
              <a:t>OpenVPN</a:t>
            </a:r>
            <a:r>
              <a:rPr lang="en-US" b="1" dirty="0"/>
              <a:t>, Overdose, Perl, PHP, Postfix, Python, Samba, and TCL.</a:t>
            </a:r>
            <a:endParaRPr lang="en-US" dirty="0"/>
          </a:p>
          <a:p>
            <a:pPr marL="0" indent="0">
              <a:buNone/>
            </a:pPr>
            <a:endParaRPr lang="en-US" dirty="0"/>
          </a:p>
        </p:txBody>
      </p:sp>
    </p:spTree>
    <p:extLst>
      <p:ext uri="{BB962C8B-B14F-4D97-AF65-F5344CB8AC3E}">
        <p14:creationId xmlns:p14="http://schemas.microsoft.com/office/powerpoint/2010/main" val="2180480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a:bodyPr>
          <a:lstStyle/>
          <a:p>
            <a:pPr lvl="0"/>
            <a:r>
              <a:rPr lang="en-US" sz="3200" dirty="0" smtClean="0">
                <a:latin typeface="Arial" charset="0"/>
                <a:cs typeface="Arial" charset="0"/>
              </a:rPr>
              <a:t>Microsoft’s Static </a:t>
            </a:r>
            <a:r>
              <a:rPr lang="en-US" sz="3200" dirty="0">
                <a:latin typeface="Arial" charset="0"/>
                <a:cs typeface="Arial" charset="0"/>
              </a:rPr>
              <a:t>Driver </a:t>
            </a:r>
            <a:r>
              <a:rPr lang="en-US" sz="3200" dirty="0" smtClean="0">
                <a:latin typeface="Arial" charset="0"/>
                <a:cs typeface="Arial" charset="0"/>
              </a:rPr>
              <a:t>Verifier</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9180964"/>
              </p:ext>
            </p:extLst>
          </p:nvPr>
        </p:nvGraphicFramePr>
        <p:xfrm>
          <a:off x="457200" y="1203960"/>
          <a:ext cx="8610600" cy="5120640"/>
        </p:xfrm>
        <a:graphic>
          <a:graphicData uri="http://schemas.openxmlformats.org/drawingml/2006/table">
            <a:tbl>
              <a:tblPr/>
              <a:tblGrid>
                <a:gridCol w="8610600"/>
              </a:tblGrid>
              <a:tr h="4876800">
                <a:tc>
                  <a:txBody>
                    <a:bodyPr/>
                    <a:lstStyle/>
                    <a:p>
                      <a:r>
                        <a:rPr lang="en-US" sz="2100" dirty="0" smtClean="0">
                          <a:effectLst/>
                        </a:rPr>
                        <a:t>Static </a:t>
                      </a:r>
                      <a:r>
                        <a:rPr lang="en-US" sz="2100" dirty="0">
                          <a:effectLst/>
                        </a:rPr>
                        <a:t>Driver Verifier (SDV) is a thorough, compile-time, static verification tool designed for kernel-mode drivers. SDV finds serious errors that are unlikely to be encountered even in thorough testing. SDV systematically analyzes the source code of Windows drivers that are written in the C language. SDV uses a set of interface rules and a model of the operating system to determine whether the driver interacts properly with the Windows operating system. </a:t>
                      </a:r>
                    </a:p>
                    <a:p>
                      <a:r>
                        <a:rPr lang="en-US" sz="2100" dirty="0">
                          <a:effectLst/>
                        </a:rPr>
                        <a:t>SDV can verify device drivers (function drivers, filter drivers, and bus drivers) that use the Windows Driver Model (WDM), Kernel-Mode Driver Framework (KMDF), or NDIS miniport model. SDV is designed to be used throughout the development cycle. You should run SDV as soon as the basic structure of a driver is in place, and continue to run it as you make changes to the driver. Development teams at Microsoft use SDV to improve the quality of the WDM, KMDF, and NDIS miniport drivers that ship with the operating system and the sample drivers that ship with the </a:t>
                      </a:r>
                      <a:r>
                        <a:rPr lang="en-US" sz="2100" dirty="0">
                          <a:effectLst/>
                          <a:hlinkClick r:id="rId2"/>
                        </a:rPr>
                        <a:t>Windows Driver Kit (WDK)</a:t>
                      </a:r>
                      <a:r>
                        <a:rPr lang="en-US" sz="2100" dirty="0">
                          <a:effectLst/>
                        </a:rPr>
                        <a:t>.</a:t>
                      </a:r>
                    </a:p>
                    <a:p>
                      <a:r>
                        <a:rPr lang="en-US" sz="2100" dirty="0">
                          <a:effectLst/>
                        </a:rPr>
                        <a:t>SDV is included in the </a:t>
                      </a:r>
                      <a:r>
                        <a:rPr lang="en-US" sz="2100" dirty="0">
                          <a:effectLst/>
                          <a:hlinkClick r:id="rId2"/>
                        </a:rPr>
                        <a:t>Windows Driver Kit (WDK)</a:t>
                      </a:r>
                      <a:r>
                        <a:rPr lang="en-US" sz="2100" dirty="0">
                          <a:effectLst/>
                        </a:rPr>
                        <a:t> and supports all x86-based and x64-based build environments.</a:t>
                      </a:r>
                    </a:p>
                  </a:txBody>
                  <a:tcPr marL="0" marR="142875" marT="0" marB="0">
                    <a:lnL>
                      <a:noFill/>
                    </a:lnL>
                    <a:lnR>
                      <a:noFill/>
                    </a:lnR>
                    <a:lnT>
                      <a:noFill/>
                    </a:lnT>
                    <a:lnB>
                      <a:noFill/>
                    </a:lnB>
                  </a:tcPr>
                </a:tc>
              </a:tr>
            </a:tbl>
          </a:graphicData>
        </a:graphic>
      </p:graphicFrame>
    </p:spTree>
    <p:extLst>
      <p:ext uri="{BB962C8B-B14F-4D97-AF65-F5344CB8AC3E}">
        <p14:creationId xmlns:p14="http://schemas.microsoft.com/office/powerpoint/2010/main" val="2912524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on Verification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Recent </a:t>
            </a:r>
            <a:r>
              <a:rPr lang="en-US" i="1" dirty="0"/>
              <a:t>Research Highlights</a:t>
            </a:r>
            <a:r>
              <a:rPr lang="en-US" dirty="0"/>
              <a:t> from the </a:t>
            </a:r>
            <a:r>
              <a:rPr lang="en-US" b="1" dirty="0"/>
              <a:t>Communications of the ACM</a:t>
            </a:r>
            <a:endParaRPr lang="en-US" dirty="0"/>
          </a:p>
          <a:p>
            <a:pPr lvl="1"/>
            <a:r>
              <a:rPr lang="en-US" dirty="0">
                <a:hlinkClick r:id="rId2" tooltip="http://cacm.acm.org/magazines/2010/2/69354-a-few-billion-lines-of-code-later/fulltext"/>
              </a:rPr>
              <a:t>A Few Billion Lines of Code Later: Using Static Analysis to Find Bugs in the Real World</a:t>
            </a:r>
            <a:endParaRPr lang="en-US" dirty="0"/>
          </a:p>
          <a:p>
            <a:pPr lvl="1"/>
            <a:r>
              <a:rPr lang="en-US" dirty="0">
                <a:hlinkClick r:id="rId3" tooltip="http://cacm.acm.org/magazines/2009/10/42360-retrospective-an-axiomatic-basis-for-computer-programming/fulltext"/>
              </a:rPr>
              <a:t>Retrospective: An Axiomatic Basis for Computer Programming</a:t>
            </a:r>
            <a:endParaRPr lang="en-US" dirty="0"/>
          </a:p>
          <a:p>
            <a:pPr lvl="1"/>
            <a:r>
              <a:rPr lang="en-US" dirty="0">
                <a:hlinkClick r:id="rId4" tooltip="http://cacm.acm.org/magazines/2009/11/48424-model-checking-algorithmic-verification-and-debugging/fulltext"/>
              </a:rPr>
              <a:t>Model Checking: Algorithmic Verification and Debugging</a:t>
            </a:r>
            <a:endParaRPr lang="en-US" dirty="0"/>
          </a:p>
          <a:p>
            <a:pPr lvl="1"/>
            <a:r>
              <a:rPr lang="en-US" dirty="0">
                <a:hlinkClick r:id="rId5" tooltip="http://cacm.acm.org/magazines/2010/2/69362-software-model-checking-takes-off/fulltext"/>
              </a:rPr>
              <a:t>Software Model Checking Takes Off</a:t>
            </a:r>
            <a:endParaRPr lang="en-US" dirty="0"/>
          </a:p>
          <a:p>
            <a:pPr lvl="1"/>
            <a:r>
              <a:rPr lang="en-US" dirty="0">
                <a:hlinkClick r:id="rId6" tooltip="http://cacm.acm.org/magazines/2009/7/32099-formal-verification-of-a-realistic-compiler/fulltext"/>
              </a:rPr>
              <a:t>Formal Verification of a Realistic Compiler</a:t>
            </a:r>
            <a:endParaRPr lang="en-US" dirty="0"/>
          </a:p>
          <a:p>
            <a:pPr lvl="1"/>
            <a:r>
              <a:rPr lang="en-US" dirty="0">
                <a:hlinkClick r:id="rId7" tooltip="http://cacm.acm.org/magazines/2010/6/92498-sel4-formal-verification-of-an-operating-system-kernel/fulltext"/>
              </a:rPr>
              <a:t>seL4: Formal Verification of an Operating-System </a:t>
            </a:r>
            <a:r>
              <a:rPr lang="en-US" dirty="0" smtClean="0">
                <a:hlinkClick r:id="rId7" tooltip="http://cacm.acm.org/magazines/2010/6/92498-sel4-formal-verification-of-an-operating-system-kernel/fulltext"/>
              </a:rPr>
              <a:t>Kernel</a:t>
            </a:r>
            <a:endParaRPr lang="en-US" dirty="0"/>
          </a:p>
        </p:txBody>
      </p:sp>
    </p:spTree>
    <p:extLst>
      <p:ext uri="{BB962C8B-B14F-4D97-AF65-F5344CB8AC3E}">
        <p14:creationId xmlns:p14="http://schemas.microsoft.com/office/powerpoint/2010/main" val="1448183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Type Inference</a:t>
            </a:r>
            <a:endParaRPr lang="en-US" dirty="0"/>
          </a:p>
        </p:txBody>
      </p:sp>
    </p:spTree>
    <p:extLst>
      <p:ext uri="{BB962C8B-B14F-4D97-AF65-F5344CB8AC3E}">
        <p14:creationId xmlns:p14="http://schemas.microsoft.com/office/powerpoint/2010/main" val="80244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 Type Inference</a:t>
            </a:r>
            <a:endParaRPr lang="en-US" dirty="0"/>
          </a:p>
        </p:txBody>
      </p:sp>
      <p:sp>
        <p:nvSpPr>
          <p:cNvPr id="3" name="Content Placeholder 2"/>
          <p:cNvSpPr>
            <a:spLocks noGrp="1"/>
          </p:cNvSpPr>
          <p:nvPr>
            <p:ph idx="1"/>
          </p:nvPr>
        </p:nvSpPr>
        <p:spPr/>
        <p:txBody>
          <a:bodyPr/>
          <a:lstStyle/>
          <a:p>
            <a:r>
              <a:rPr lang="en-US" dirty="0" smtClean="0"/>
              <a:t>Avoid the need for some type declarations, but still know the type</a:t>
            </a:r>
          </a:p>
          <a:p>
            <a:r>
              <a:rPr lang="en-US" dirty="0" smtClean="0"/>
              <a:t>More generally, infer types that programmer is not willing to write (e.g. more precise ones)</a:t>
            </a:r>
          </a:p>
          <a:p>
            <a:r>
              <a:rPr lang="en-US" dirty="0" smtClean="0"/>
              <a:t>We show a simple example: inferring types that can be simple values or functions</a:t>
            </a:r>
          </a:p>
          <a:p>
            <a:pPr lvl="1"/>
            <a:r>
              <a:rPr lang="en-US" dirty="0" smtClean="0"/>
              <a:t>we assume no subtyping in this part</a:t>
            </a:r>
            <a:endParaRPr lang="en-US" dirty="0"/>
          </a:p>
        </p:txBody>
      </p:sp>
    </p:spTree>
    <p:extLst>
      <p:ext uri="{BB962C8B-B14F-4D97-AF65-F5344CB8AC3E}">
        <p14:creationId xmlns:p14="http://schemas.microsoft.com/office/powerpoint/2010/main" val="340097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 of </a:t>
            </a:r>
            <a:r>
              <a:rPr lang="en-US" dirty="0" err="1" smtClean="0"/>
              <a:t>Scala</a:t>
            </a:r>
            <a:endParaRPr lang="en-US" dirty="0"/>
          </a:p>
        </p:txBody>
      </p:sp>
      <p:sp>
        <p:nvSpPr>
          <p:cNvPr id="3" name="Content Placeholder 2"/>
          <p:cNvSpPr>
            <a:spLocks noGrp="1"/>
          </p:cNvSpPr>
          <p:nvPr>
            <p:ph idx="1"/>
          </p:nvPr>
        </p:nvSpPr>
        <p:spPr>
          <a:xfrm>
            <a:off x="457200" y="1600200"/>
            <a:ext cx="8555062" cy="4525963"/>
          </a:xfrm>
        </p:spPr>
        <p:txBody>
          <a:bodyPr>
            <a:normAutofit/>
          </a:bodyPr>
          <a:lstStyle/>
          <a:p>
            <a:pPr marL="514350" indent="-457200"/>
            <a:r>
              <a:rPr lang="en-US" dirty="0" err="1" smtClean="0"/>
              <a:t>Int</a:t>
            </a:r>
            <a:r>
              <a:rPr lang="en-US" dirty="0" smtClean="0"/>
              <a:t>, Boolean (unless otherwise specified)</a:t>
            </a:r>
          </a:p>
          <a:p>
            <a:pPr marL="514350" indent="-457200"/>
            <a:r>
              <a:rPr lang="en-US" dirty="0" smtClean="0"/>
              <a:t>arithmetic operations (+, -, …), </a:t>
            </a:r>
            <a:r>
              <a:rPr lang="en-US" dirty="0" err="1" smtClean="0"/>
              <a:t>Int</a:t>
            </a:r>
            <a:r>
              <a:rPr lang="en-US" dirty="0" smtClean="0"/>
              <a:t> x </a:t>
            </a:r>
            <a:r>
              <a:rPr lang="en-US" dirty="0" err="1" smtClean="0"/>
              <a:t>Int</a:t>
            </a:r>
            <a:r>
              <a:rPr lang="en-US" dirty="0" smtClean="0"/>
              <a:t> =&gt; </a:t>
            </a:r>
            <a:r>
              <a:rPr lang="en-US" dirty="0" err="1" smtClean="0"/>
              <a:t>Int</a:t>
            </a:r>
            <a:endParaRPr lang="en-US" dirty="0" smtClean="0"/>
          </a:p>
          <a:p>
            <a:pPr marL="514350" indent="-457200"/>
            <a:r>
              <a:rPr lang="en-US" dirty="0" smtClean="0"/>
              <a:t>relations relate </a:t>
            </a:r>
            <a:r>
              <a:rPr lang="en-US" dirty="0" err="1" smtClean="0"/>
              <a:t>Int</a:t>
            </a:r>
            <a:r>
              <a:rPr lang="en-US" dirty="0" smtClean="0"/>
              <a:t> and give Boolean</a:t>
            </a:r>
            <a:endParaRPr lang="en-US" dirty="0" smtClean="0"/>
          </a:p>
          <a:p>
            <a:pPr marL="514350" indent="-457200"/>
            <a:r>
              <a:rPr lang="en-US" dirty="0" err="1" smtClean="0"/>
              <a:t>boolean</a:t>
            </a:r>
            <a:r>
              <a:rPr lang="en-US" dirty="0" smtClean="0"/>
              <a:t> operators</a:t>
            </a:r>
          </a:p>
          <a:p>
            <a:pPr marL="514350" indent="-457200"/>
            <a:r>
              <a:rPr lang="en-US" dirty="0" smtClean="0"/>
              <a:t>functions</a:t>
            </a:r>
            <a:endParaRPr lang="en-US" dirty="0"/>
          </a:p>
          <a:p>
            <a:pPr marL="514350" indent="-457200"/>
            <a:r>
              <a:rPr lang="en-US" dirty="0" smtClean="0"/>
              <a:t>if-then-else statements</a:t>
            </a:r>
            <a:endParaRPr lang="en-US" dirty="0"/>
          </a:p>
        </p:txBody>
      </p:sp>
    </p:spTree>
    <p:extLst>
      <p:ext uri="{BB962C8B-B14F-4D97-AF65-F5344CB8AC3E}">
        <p14:creationId xmlns:p14="http://schemas.microsoft.com/office/powerpoint/2010/main" val="2157174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48"/>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337792" y="1289470"/>
            <a:ext cx="8525842" cy="5370947"/>
          </a:xfrm>
        </p:spPr>
        <p:txBody>
          <a:bodyPr>
            <a:noAutofit/>
          </a:bodyPr>
          <a:lstStyle/>
          <a:p>
            <a:pPr marL="0" indent="0">
              <a:buNone/>
            </a:pPr>
            <a:r>
              <a:rPr lang="en-US" sz="2200" b="1" dirty="0" smtClean="0">
                <a:latin typeface="Courier New"/>
                <a:cs typeface="Courier New"/>
              </a:rPr>
              <a:t>object</a:t>
            </a:r>
            <a:r>
              <a:rPr lang="en-US" sz="2200" dirty="0" smtClean="0">
                <a:latin typeface="Courier New"/>
                <a:cs typeface="Courier New"/>
              </a:rPr>
              <a:t> Main {</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 = 2 * 3</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 = a &lt; 2</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 = </a:t>
            </a:r>
            <a:r>
              <a:rPr lang="en-US" sz="2200" dirty="0" err="1" smtClean="0">
                <a:latin typeface="Courier New"/>
                <a:cs typeface="Courier New"/>
              </a:rPr>
              <a:t>sumOfSquares</a:t>
            </a:r>
            <a:r>
              <a:rPr lang="en-US" sz="2200" dirty="0" smtClean="0">
                <a:latin typeface="Courier New"/>
                <a:cs typeface="Courier New"/>
              </a:rPr>
              <a:t>(a)</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 = </a:t>
            </a:r>
            <a:r>
              <a:rPr lang="en-US" sz="2200" b="1" dirty="0" smtClean="0">
                <a:latin typeface="Courier New"/>
                <a:cs typeface="Courier New"/>
              </a:rPr>
              <a:t>if</a:t>
            </a:r>
            <a:r>
              <a:rPr lang="en-US" sz="2200" dirty="0" smtClean="0">
                <a:latin typeface="Courier New"/>
                <a:cs typeface="Courier New"/>
              </a:rPr>
              <a:t>(b) c(3) </a:t>
            </a:r>
            <a:r>
              <a:rPr lang="en-US" sz="2200" b="1" dirty="0" smtClean="0">
                <a:latin typeface="Courier New"/>
                <a:cs typeface="Courier New"/>
              </a:rPr>
              <a:t>else</a:t>
            </a:r>
            <a:r>
              <a:rPr lang="en-US" sz="2200" dirty="0" smtClean="0">
                <a:latin typeface="Courier New"/>
                <a:cs typeface="Courier New"/>
              </a:rPr>
              <a:t> square(a) </a:t>
            </a:r>
          </a:p>
          <a:p>
            <a:pPr marL="0" indent="0">
              <a:buNone/>
            </a:pPr>
            <a:r>
              <a:rPr lang="en-US" sz="2200" dirty="0" smtClean="0">
                <a:latin typeface="Courier New"/>
                <a:cs typeface="Courier New"/>
              </a:rPr>
              <a:t>}</a:t>
            </a:r>
          </a:p>
          <a:p>
            <a:pPr marL="0" indent="0">
              <a:buNone/>
            </a:pPr>
            <a:endParaRPr lang="en-US" sz="2200" dirty="0" smtClean="0">
              <a:latin typeface="Courier New"/>
              <a:cs typeface="Courier New"/>
            </a:endParaRPr>
          </a:p>
          <a:p>
            <a:pPr marL="0" indent="0">
              <a:buNone/>
            </a:pPr>
            <a:r>
              <a:rPr lang="en-US" sz="2200" b="1" dirty="0" err="1" smtClean="0">
                <a:latin typeface="Courier New"/>
                <a:cs typeface="Courier New"/>
              </a:rPr>
              <a:t>def</a:t>
            </a:r>
            <a:r>
              <a:rPr lang="en-US" sz="2200" b="1" dirty="0" smtClean="0">
                <a:latin typeface="Courier New"/>
                <a:cs typeface="Courier New"/>
              </a:rPr>
              <a:t> </a:t>
            </a:r>
            <a:r>
              <a:rPr lang="en-US" sz="2200" dirty="0" smtClean="0">
                <a:latin typeface="Courier New"/>
                <a:cs typeface="Courier New"/>
              </a:rPr>
              <a:t>square(x) = x * x</a:t>
            </a:r>
          </a:p>
          <a:p>
            <a:pPr marL="0" indent="0">
              <a:buNone/>
            </a:pPr>
            <a:endParaRPr lang="en-US" sz="2200" dirty="0" smtClean="0">
              <a:latin typeface="Courier New"/>
              <a:cs typeface="Courier New"/>
            </a:endParaRPr>
          </a:p>
          <a:p>
            <a:pPr marL="0" indent="0">
              <a:buNone/>
            </a:pPr>
            <a:r>
              <a:rPr lang="en-US" sz="2200" b="1" dirty="0" err="1" smtClean="0">
                <a:latin typeface="Courier New"/>
                <a:cs typeface="Courier New"/>
              </a:rPr>
              <a:t>def</a:t>
            </a:r>
            <a:r>
              <a:rPr lang="en-US" sz="2200" dirty="0" smtClean="0">
                <a:latin typeface="Courier New"/>
                <a:cs typeface="Courier New"/>
              </a:rPr>
              <a:t> </a:t>
            </a:r>
            <a:r>
              <a:rPr lang="en-US" sz="2200" dirty="0" err="1" smtClean="0">
                <a:latin typeface="Courier New"/>
                <a:cs typeface="Courier New"/>
              </a:rPr>
              <a:t>sumOfSquares</a:t>
            </a:r>
            <a:r>
              <a:rPr lang="en-US" sz="2200" dirty="0" smtClean="0">
                <a:latin typeface="Courier New"/>
                <a:cs typeface="Courier New"/>
              </a:rPr>
              <a:t>(x) = {</a:t>
            </a:r>
          </a:p>
          <a:p>
            <a:pPr marL="0" indent="0">
              <a:buNone/>
            </a:pPr>
            <a:r>
              <a:rPr lang="en-US" sz="2200" dirty="0" smtClean="0">
                <a:latin typeface="Courier New"/>
                <a:cs typeface="Courier New"/>
              </a:rPr>
              <a:t>  (y) =&gt; square(x) + square(y)</a:t>
            </a:r>
          </a:p>
          <a:p>
            <a:pPr marL="0" indent="0">
              <a:buNone/>
            </a:pPr>
            <a:r>
              <a:rPr lang="en-US" sz="2200" dirty="0" smtClean="0">
                <a:latin typeface="Courier New"/>
                <a:cs typeface="Courier New"/>
              </a:rPr>
              <a:t>}</a:t>
            </a:r>
            <a:endParaRPr lang="en-US" sz="2200" dirty="0">
              <a:latin typeface="Courier New"/>
              <a:cs typeface="Courier New"/>
            </a:endParaRPr>
          </a:p>
        </p:txBody>
      </p:sp>
      <p:sp>
        <p:nvSpPr>
          <p:cNvPr id="4" name="TextBox 3"/>
          <p:cNvSpPr txBox="1"/>
          <p:nvPr/>
        </p:nvSpPr>
        <p:spPr>
          <a:xfrm>
            <a:off x="5431678" y="1580667"/>
            <a:ext cx="3121187" cy="523220"/>
          </a:xfrm>
          <a:prstGeom prst="rect">
            <a:avLst/>
          </a:prstGeom>
          <a:noFill/>
        </p:spPr>
        <p:txBody>
          <a:bodyPr wrap="square" rtlCol="0">
            <a:spAutoFit/>
          </a:bodyPr>
          <a:lstStyle/>
          <a:p>
            <a:r>
              <a:rPr lang="en-US" sz="2800" dirty="0" smtClean="0"/>
              <a:t>Can </a:t>
            </a:r>
            <a:r>
              <a:rPr lang="en-US" sz="2800" dirty="0" smtClean="0"/>
              <a:t>it type-check?</a:t>
            </a:r>
            <a:endParaRPr lang="en-US" sz="2800" dirty="0"/>
          </a:p>
        </p:txBody>
      </p:sp>
    </p:spTree>
    <p:extLst>
      <p:ext uri="{BB962C8B-B14F-4D97-AF65-F5344CB8AC3E}">
        <p14:creationId xmlns:p14="http://schemas.microsoft.com/office/powerpoint/2010/main" val="110378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48"/>
            <a:ext cx="8229600" cy="1143000"/>
          </a:xfrm>
        </p:spPr>
        <p:txBody>
          <a:bodyPr/>
          <a:lstStyle/>
          <a:p>
            <a:r>
              <a:rPr lang="en-US" dirty="0" smtClean="0"/>
              <a:t>The idea</a:t>
            </a:r>
            <a:endParaRPr lang="en-US" dirty="0"/>
          </a:p>
        </p:txBody>
      </p:sp>
      <p:sp>
        <p:nvSpPr>
          <p:cNvPr id="6" name="Content Placeholder 2"/>
          <p:cNvSpPr txBox="1">
            <a:spLocks/>
          </p:cNvSpPr>
          <p:nvPr/>
        </p:nvSpPr>
        <p:spPr>
          <a:xfrm>
            <a:off x="297257" y="129604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b="1" dirty="0" smtClean="0">
                <a:latin typeface="Courier New"/>
                <a:cs typeface="Courier New"/>
              </a:rPr>
              <a:t>object</a:t>
            </a:r>
            <a:r>
              <a:rPr lang="en-US" sz="2200" dirty="0" smtClean="0">
                <a:latin typeface="Courier New"/>
                <a:cs typeface="Courier New"/>
              </a:rPr>
              <a:t> Main {</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a:t>
            </a:r>
            <a:r>
              <a:rPr lang="en-US" sz="2200" b="1" dirty="0" smtClean="0">
                <a:solidFill>
                  <a:schemeClr val="accent2"/>
                </a:solidFill>
                <a:latin typeface="Courier New"/>
                <a:cs typeface="Courier New"/>
              </a:rPr>
              <a:t>: TA</a:t>
            </a:r>
            <a:r>
              <a:rPr lang="en-US" sz="2200" dirty="0" smtClean="0">
                <a:latin typeface="Courier New"/>
                <a:cs typeface="Courier New"/>
              </a:rPr>
              <a:t> = 2 * 3</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a:t>
            </a:r>
            <a:r>
              <a:rPr lang="en-US" sz="2200" b="1" dirty="0" smtClean="0">
                <a:solidFill>
                  <a:srgbClr val="C0504D"/>
                </a:solidFill>
                <a:latin typeface="Courier New"/>
                <a:cs typeface="Courier New"/>
              </a:rPr>
              <a:t>: TB</a:t>
            </a:r>
            <a:r>
              <a:rPr lang="en-US" sz="2200" dirty="0" smtClean="0">
                <a:latin typeface="Courier New"/>
                <a:cs typeface="Courier New"/>
              </a:rPr>
              <a:t> = a &lt; 2</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a:t>
            </a:r>
            <a:r>
              <a:rPr lang="en-US" sz="2200" b="1" dirty="0" smtClean="0">
                <a:solidFill>
                  <a:srgbClr val="C0504D"/>
                </a:solidFill>
                <a:latin typeface="Courier New"/>
                <a:cs typeface="Courier New"/>
              </a:rPr>
              <a:t>: TC</a:t>
            </a:r>
            <a:r>
              <a:rPr lang="en-US" sz="2200" dirty="0" smtClean="0">
                <a:latin typeface="Courier New"/>
                <a:cs typeface="Courier New"/>
              </a:rPr>
              <a:t> = </a:t>
            </a:r>
            <a:r>
              <a:rPr lang="en-US" sz="2200" dirty="0" err="1" smtClean="0">
                <a:latin typeface="Courier New"/>
                <a:cs typeface="Courier New"/>
              </a:rPr>
              <a:t>sumOfSquares</a:t>
            </a:r>
            <a:r>
              <a:rPr lang="en-US" sz="2200" dirty="0" smtClean="0">
                <a:latin typeface="Courier New"/>
                <a:cs typeface="Courier New"/>
              </a:rPr>
              <a:t>(a)</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a:t>
            </a:r>
            <a:r>
              <a:rPr lang="en-US" sz="2200" b="1" dirty="0" smtClean="0">
                <a:solidFill>
                  <a:srgbClr val="C0504D"/>
                </a:solidFill>
                <a:latin typeface="Courier New"/>
                <a:cs typeface="Courier New"/>
              </a:rPr>
              <a:t>: TD</a:t>
            </a:r>
            <a:r>
              <a:rPr lang="en-US" sz="2200" dirty="0" smtClean="0">
                <a:latin typeface="Courier New"/>
                <a:cs typeface="Courier New"/>
              </a:rPr>
              <a:t> = </a:t>
            </a:r>
            <a:r>
              <a:rPr lang="en-US" sz="2200" b="1" dirty="0" smtClean="0">
                <a:latin typeface="Courier New"/>
                <a:cs typeface="Courier New"/>
              </a:rPr>
              <a:t>if</a:t>
            </a:r>
            <a:r>
              <a:rPr lang="en-US" sz="2200" dirty="0" smtClean="0">
                <a:latin typeface="Courier New"/>
                <a:cs typeface="Courier New"/>
              </a:rPr>
              <a:t>(b) c(3) </a:t>
            </a:r>
            <a:r>
              <a:rPr lang="en-US" sz="2200" b="1" dirty="0" smtClean="0">
                <a:latin typeface="Courier New"/>
                <a:cs typeface="Courier New"/>
              </a:rPr>
              <a:t>else</a:t>
            </a:r>
            <a:r>
              <a:rPr lang="en-US" sz="2200" dirty="0" smtClean="0">
                <a:latin typeface="Courier New"/>
                <a:cs typeface="Courier New"/>
              </a:rPr>
              <a:t> square(a) </a:t>
            </a:r>
          </a:p>
          <a:p>
            <a:pPr marL="0" indent="0">
              <a:buFont typeface="Arial"/>
              <a:buNone/>
            </a:pPr>
            <a:r>
              <a:rPr lang="en-US" sz="2200" dirty="0" smtClean="0">
                <a:latin typeface="Courier New"/>
                <a:cs typeface="Courier New"/>
              </a:rPr>
              <a:t>}</a:t>
            </a:r>
          </a:p>
          <a:p>
            <a:pPr marL="0" indent="0">
              <a:buFont typeface="Arial"/>
              <a:buNone/>
            </a:pPr>
            <a:endParaRPr lang="en-US" sz="2200" dirty="0" smtClean="0">
              <a:latin typeface="Courier New"/>
              <a:cs typeface="Courier New"/>
            </a:endParaRPr>
          </a:p>
          <a:p>
            <a:pPr marL="0" indent="0">
              <a:buFont typeface="Arial"/>
              <a:buNone/>
            </a:pPr>
            <a:r>
              <a:rPr lang="en-US" sz="2200" b="1" dirty="0" err="1" smtClean="0">
                <a:latin typeface="Courier New"/>
                <a:cs typeface="Courier New"/>
              </a:rPr>
              <a:t>def</a:t>
            </a:r>
            <a:r>
              <a:rPr lang="en-US" sz="2200" b="1" dirty="0" smtClean="0">
                <a:latin typeface="Courier New"/>
                <a:cs typeface="Courier New"/>
              </a:rPr>
              <a:t> </a:t>
            </a:r>
            <a:r>
              <a:rPr lang="en-US" sz="2200" dirty="0" smtClean="0">
                <a:latin typeface="Courier New"/>
                <a:cs typeface="Courier New"/>
              </a:rPr>
              <a:t>square(x</a:t>
            </a:r>
            <a:r>
              <a:rPr lang="en-US" sz="2200" b="1" dirty="0" smtClean="0">
                <a:solidFill>
                  <a:srgbClr val="C0504D"/>
                </a:solidFill>
                <a:latin typeface="Courier New"/>
                <a:cs typeface="Courier New"/>
              </a:rPr>
              <a:t>: TE</a:t>
            </a:r>
            <a:r>
              <a:rPr lang="en-US" sz="2200" dirty="0" smtClean="0">
                <a:latin typeface="Courier New"/>
                <a:cs typeface="Courier New"/>
              </a:rPr>
              <a:t>)</a:t>
            </a:r>
            <a:r>
              <a:rPr lang="en-US" sz="2200" b="1" dirty="0" smtClean="0">
                <a:solidFill>
                  <a:srgbClr val="C0504D"/>
                </a:solidFill>
                <a:latin typeface="Courier New"/>
                <a:cs typeface="Courier New"/>
              </a:rPr>
              <a:t>: TF</a:t>
            </a:r>
            <a:r>
              <a:rPr lang="en-US" sz="2200" dirty="0" smtClean="0">
                <a:latin typeface="Courier New"/>
                <a:cs typeface="Courier New"/>
              </a:rPr>
              <a:t> = x * x</a:t>
            </a:r>
          </a:p>
          <a:p>
            <a:pPr marL="0" indent="0">
              <a:buFont typeface="Arial"/>
              <a:buNone/>
            </a:pPr>
            <a:endParaRPr lang="en-US" sz="2200" dirty="0" smtClean="0">
              <a:latin typeface="Courier New"/>
              <a:cs typeface="Courier New"/>
            </a:endParaRPr>
          </a:p>
          <a:p>
            <a:pPr marL="0" indent="0">
              <a:buFont typeface="Arial"/>
              <a:buNone/>
            </a:pPr>
            <a:r>
              <a:rPr lang="en-US" sz="2200" b="1" dirty="0" err="1" smtClean="0">
                <a:latin typeface="Courier New"/>
                <a:cs typeface="Courier New"/>
              </a:rPr>
              <a:t>def</a:t>
            </a:r>
            <a:r>
              <a:rPr lang="en-US" sz="2200" dirty="0" smtClean="0">
                <a:latin typeface="Courier New"/>
                <a:cs typeface="Courier New"/>
              </a:rPr>
              <a:t> </a:t>
            </a:r>
            <a:r>
              <a:rPr lang="en-US" sz="2200" dirty="0" err="1" smtClean="0">
                <a:latin typeface="Courier New"/>
                <a:cs typeface="Courier New"/>
              </a:rPr>
              <a:t>sumOfSquares</a:t>
            </a:r>
            <a:r>
              <a:rPr lang="en-US" sz="2200" dirty="0" smtClean="0">
                <a:latin typeface="Courier New"/>
                <a:cs typeface="Courier New"/>
              </a:rPr>
              <a:t>(x</a:t>
            </a:r>
            <a:r>
              <a:rPr lang="en-US" sz="2200" b="1" dirty="0" smtClean="0">
                <a:solidFill>
                  <a:srgbClr val="C0504D"/>
                </a:solidFill>
                <a:latin typeface="Courier New"/>
                <a:cs typeface="Courier New"/>
              </a:rPr>
              <a:t>: TG</a:t>
            </a:r>
            <a:r>
              <a:rPr lang="en-US" sz="2200" dirty="0" smtClean="0">
                <a:latin typeface="Courier New"/>
                <a:cs typeface="Courier New"/>
              </a:rPr>
              <a:t>)</a:t>
            </a:r>
            <a:r>
              <a:rPr lang="en-US" sz="2200" b="1" dirty="0" smtClean="0">
                <a:solidFill>
                  <a:srgbClr val="C0504D"/>
                </a:solidFill>
                <a:latin typeface="Courier New"/>
                <a:cs typeface="Courier New"/>
              </a:rPr>
              <a:t>: TH</a:t>
            </a:r>
            <a:r>
              <a:rPr lang="en-US" sz="2200" dirty="0" smtClean="0">
                <a:latin typeface="Courier New"/>
                <a:cs typeface="Courier New"/>
              </a:rPr>
              <a:t> = {</a:t>
            </a:r>
          </a:p>
          <a:p>
            <a:pPr marL="0" indent="0">
              <a:buFont typeface="Arial"/>
              <a:buNone/>
            </a:pPr>
            <a:r>
              <a:rPr lang="en-US" sz="2200" dirty="0" smtClean="0">
                <a:latin typeface="Courier New"/>
                <a:cs typeface="Courier New"/>
              </a:rPr>
              <a:t>  (y</a:t>
            </a:r>
            <a:r>
              <a:rPr lang="en-US" sz="2200" b="1" dirty="0" smtClean="0">
                <a:solidFill>
                  <a:srgbClr val="C0504D"/>
                </a:solidFill>
                <a:latin typeface="Courier New"/>
                <a:cs typeface="Courier New"/>
              </a:rPr>
              <a:t>: TI</a:t>
            </a:r>
            <a:r>
              <a:rPr lang="en-US" sz="2200" dirty="0" smtClean="0">
                <a:latin typeface="Courier New"/>
                <a:cs typeface="Courier New"/>
              </a:rPr>
              <a:t>) =&gt; square(x) + square(y)</a:t>
            </a:r>
          </a:p>
          <a:p>
            <a:pPr marL="0" indent="0">
              <a:buFont typeface="Arial"/>
              <a:buNone/>
            </a:pPr>
            <a:r>
              <a:rPr lang="en-US" sz="2200" dirty="0" smtClean="0">
                <a:latin typeface="Courier New"/>
                <a:cs typeface="Courier New"/>
              </a:rPr>
              <a:t>}</a:t>
            </a:r>
            <a:endParaRPr lang="en-US" sz="2200" dirty="0">
              <a:latin typeface="Courier New"/>
              <a:cs typeface="Courier New"/>
            </a:endParaRPr>
          </a:p>
        </p:txBody>
      </p:sp>
      <p:sp>
        <p:nvSpPr>
          <p:cNvPr id="4" name="TextBox 3"/>
          <p:cNvSpPr txBox="1"/>
          <p:nvPr/>
        </p:nvSpPr>
        <p:spPr>
          <a:xfrm>
            <a:off x="4525214" y="1149780"/>
            <a:ext cx="4297885" cy="954107"/>
          </a:xfrm>
          <a:prstGeom prst="rect">
            <a:avLst/>
          </a:prstGeom>
          <a:noFill/>
        </p:spPr>
        <p:txBody>
          <a:bodyPr wrap="square" rtlCol="0">
            <a:spAutoFit/>
          </a:bodyPr>
          <a:lstStyle/>
          <a:p>
            <a:r>
              <a:rPr lang="en-US" sz="2800" dirty="0" smtClean="0">
                <a:solidFill>
                  <a:schemeClr val="tx2"/>
                </a:solidFill>
              </a:rPr>
              <a:t>Find assignment </a:t>
            </a:r>
          </a:p>
          <a:p>
            <a:r>
              <a:rPr lang="en-US" sz="2800" dirty="0" smtClean="0">
                <a:solidFill>
                  <a:schemeClr val="tx2"/>
                </a:solidFill>
              </a:rPr>
              <a:t>{TA -&gt; </a:t>
            </a:r>
            <a:r>
              <a:rPr lang="en-US" sz="2800" dirty="0" err="1" smtClean="0">
                <a:solidFill>
                  <a:schemeClr val="tx2"/>
                </a:solidFill>
              </a:rPr>
              <a:t>Int</a:t>
            </a:r>
            <a:r>
              <a:rPr lang="en-US" sz="2800" dirty="0" smtClean="0">
                <a:solidFill>
                  <a:schemeClr val="tx2"/>
                </a:solidFill>
              </a:rPr>
              <a:t>, TB -&gt; Boolean …}</a:t>
            </a:r>
            <a:endParaRPr lang="en-US" sz="2800" dirty="0">
              <a:solidFill>
                <a:schemeClr val="tx2"/>
              </a:solidFill>
            </a:endParaRPr>
          </a:p>
        </p:txBody>
      </p:sp>
    </p:spTree>
    <p:extLst>
      <p:ext uri="{BB962C8B-B14F-4D97-AF65-F5344CB8AC3E}">
        <p14:creationId xmlns:p14="http://schemas.microsoft.com/office/powerpoint/2010/main" val="3459380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44" y="274638"/>
            <a:ext cx="8592219" cy="1143000"/>
          </a:xfrm>
        </p:spPr>
        <p:txBody>
          <a:bodyPr>
            <a:normAutofit/>
          </a:bodyPr>
          <a:lstStyle/>
          <a:p>
            <a:r>
              <a:rPr lang="en-US" dirty="0" err="1" smtClean="0"/>
              <a:t>Hindley</a:t>
            </a:r>
            <a:r>
              <a:rPr lang="en-US" dirty="0" smtClean="0"/>
              <a:t>-Milner algorithm, intuitively</a:t>
            </a:r>
            <a:endParaRPr lang="en-US" dirty="0"/>
          </a:p>
        </p:txBody>
      </p:sp>
      <p:sp>
        <p:nvSpPr>
          <p:cNvPr id="3" name="Content Placeholder 2"/>
          <p:cNvSpPr>
            <a:spLocks noGrp="1"/>
          </p:cNvSpPr>
          <p:nvPr>
            <p:ph idx="1"/>
          </p:nvPr>
        </p:nvSpPr>
        <p:spPr>
          <a:xfrm>
            <a:off x="457199" y="1600200"/>
            <a:ext cx="8418763" cy="5073727"/>
          </a:xfrm>
        </p:spPr>
        <p:txBody>
          <a:bodyPr/>
          <a:lstStyle/>
          <a:p>
            <a:pPr marL="514350" indent="-514350">
              <a:buFont typeface="+mj-lt"/>
              <a:buAutoNum type="arabicPeriod"/>
            </a:pPr>
            <a:r>
              <a:rPr lang="en-US" dirty="0" smtClean="0"/>
              <a:t>Record type constraints</a:t>
            </a:r>
          </a:p>
          <a:p>
            <a:pPr marL="400050" lvl="1" indent="0">
              <a:buNone/>
            </a:pPr>
            <a:r>
              <a:rPr lang="en-US" dirty="0" smtClean="0">
                <a:latin typeface="Courier New"/>
                <a:cs typeface="Courier New"/>
              </a:rPr>
              <a:t>		</a:t>
            </a:r>
            <a:r>
              <a:rPr lang="en-US" dirty="0" err="1" smtClean="0">
                <a:latin typeface="Courier New"/>
                <a:cs typeface="Courier New"/>
              </a:rPr>
              <a:t>val</a:t>
            </a:r>
            <a:r>
              <a:rPr lang="en-US" dirty="0" smtClean="0">
                <a:latin typeface="Courier New"/>
                <a:cs typeface="Courier New"/>
              </a:rPr>
              <a:t> a: A = 3</a:t>
            </a:r>
          </a:p>
          <a:p>
            <a:pPr marL="400050" lvl="1" indent="0">
              <a:buNone/>
            </a:pPr>
            <a:r>
              <a:rPr lang="en-US" dirty="0" smtClean="0">
                <a:latin typeface="Courier New"/>
                <a:cs typeface="Courier New"/>
              </a:rPr>
              <a:t>   </a:t>
            </a:r>
            <a:r>
              <a:rPr lang="en-US" dirty="0">
                <a:latin typeface="Courier New"/>
                <a:cs typeface="Courier New"/>
              </a:rPr>
              <a:t>	</a:t>
            </a:r>
            <a:r>
              <a:rPr lang="en-US" dirty="0" err="1" smtClean="0">
                <a:latin typeface="Courier New"/>
                <a:cs typeface="Courier New"/>
              </a:rPr>
              <a:t>val</a:t>
            </a:r>
            <a:r>
              <a:rPr lang="en-US" dirty="0" smtClean="0">
                <a:latin typeface="Courier New"/>
                <a:cs typeface="Courier New"/>
              </a:rPr>
              <a:t> b: B = a</a:t>
            </a:r>
          </a:p>
          <a:p>
            <a:pPr marL="514350" indent="-514350">
              <a:buFont typeface="+mj-lt"/>
              <a:buAutoNum type="arabicPeriod"/>
            </a:pPr>
            <a:endParaRPr lang="en-US" dirty="0" smtClean="0"/>
          </a:p>
          <a:p>
            <a:pPr marL="514350" indent="-514350">
              <a:buFont typeface="+mj-lt"/>
              <a:buAutoNum type="arabicPeriod"/>
            </a:pPr>
            <a:r>
              <a:rPr lang="en-US" dirty="0" smtClean="0"/>
              <a:t>Solve type constraints</a:t>
            </a:r>
          </a:p>
          <a:p>
            <a:pPr marL="914400" lvl="1" indent="-514350"/>
            <a:r>
              <a:rPr lang="en-US" dirty="0" smtClean="0"/>
              <a:t>obvious in the case above: {A= </a:t>
            </a:r>
            <a:r>
              <a:rPr lang="en-US" dirty="0" err="1" smtClean="0"/>
              <a:t>Int</a:t>
            </a:r>
            <a:r>
              <a:rPr lang="en-US" dirty="0" smtClean="0"/>
              <a:t>, B = </a:t>
            </a:r>
            <a:r>
              <a:rPr lang="en-US" dirty="0" err="1" smtClean="0"/>
              <a:t>Int</a:t>
            </a:r>
            <a:r>
              <a:rPr lang="en-US" dirty="0" smtClean="0"/>
              <a:t>}</a:t>
            </a:r>
          </a:p>
          <a:p>
            <a:pPr marL="914400" lvl="1" indent="-514350"/>
            <a:r>
              <a:rPr lang="en-US" dirty="0" smtClean="0"/>
              <a:t>in general use </a:t>
            </a:r>
            <a:r>
              <a:rPr lang="en-US" dirty="0" smtClean="0">
                <a:solidFill>
                  <a:srgbClr val="1F497D"/>
                </a:solidFill>
              </a:rPr>
              <a:t>unification</a:t>
            </a:r>
            <a:r>
              <a:rPr lang="en-US" dirty="0" smtClean="0"/>
              <a:t> algorithm</a:t>
            </a:r>
          </a:p>
          <a:p>
            <a:pPr marL="400050" lvl="1" indent="0">
              <a:buNone/>
            </a:pPr>
            <a:endParaRPr lang="en-US" dirty="0" smtClean="0"/>
          </a:p>
          <a:p>
            <a:pPr marL="514350" indent="-514350">
              <a:buFont typeface="+mj-lt"/>
              <a:buAutoNum type="arabicPeriod"/>
            </a:pPr>
            <a:r>
              <a:rPr lang="en-US" dirty="0" smtClean="0"/>
              <a:t>Return assignment to type variables or failure</a:t>
            </a:r>
            <a:endParaRPr lang="en-US" dirty="0"/>
          </a:p>
          <a:p>
            <a:pPr marL="914400" lvl="1" indent="-514350"/>
            <a:endParaRPr lang="en-US" dirty="0"/>
          </a:p>
        </p:txBody>
      </p:sp>
      <p:sp>
        <p:nvSpPr>
          <p:cNvPr id="4" name="TextBox 3"/>
          <p:cNvSpPr txBox="1"/>
          <p:nvPr/>
        </p:nvSpPr>
        <p:spPr>
          <a:xfrm>
            <a:off x="5257800" y="2590800"/>
            <a:ext cx="3540049" cy="830997"/>
          </a:xfrm>
          <a:prstGeom prst="rect">
            <a:avLst/>
          </a:prstGeom>
          <a:noFill/>
        </p:spPr>
        <p:txBody>
          <a:bodyPr wrap="square" rtlCol="0">
            <a:spAutoFit/>
          </a:bodyPr>
          <a:lstStyle/>
          <a:p>
            <a:pPr marL="400050" lvl="1" indent="0">
              <a:buNone/>
            </a:pPr>
            <a:r>
              <a:rPr lang="en-US" sz="2400" i="1" dirty="0" smtClean="0">
                <a:cs typeface="Courier New"/>
              </a:rPr>
              <a:t>constraints:</a:t>
            </a:r>
          </a:p>
          <a:p>
            <a:pPr marL="400050" lvl="1" indent="0">
              <a:buNone/>
            </a:pPr>
            <a:r>
              <a:rPr lang="en-US" sz="2400" i="1" dirty="0" smtClean="0">
                <a:cs typeface="Courier New"/>
              </a:rPr>
              <a:t>{ A = </a:t>
            </a:r>
            <a:r>
              <a:rPr lang="en-US" sz="2400" i="1" dirty="0" err="1" smtClean="0">
                <a:cs typeface="Courier New"/>
              </a:rPr>
              <a:t>Int</a:t>
            </a:r>
            <a:r>
              <a:rPr lang="en-US" sz="2400" i="1" dirty="0" smtClean="0">
                <a:cs typeface="Courier New"/>
              </a:rPr>
              <a:t>, A = B}</a:t>
            </a:r>
          </a:p>
        </p:txBody>
      </p:sp>
    </p:spTree>
    <p:extLst>
      <p:ext uri="{BB962C8B-B14F-4D97-AF65-F5344CB8AC3E}">
        <p14:creationId xmlns:p14="http://schemas.microsoft.com/office/powerpoint/2010/main" val="4018687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type constraints</a:t>
            </a:r>
            <a:endParaRPr lang="en-US" dirty="0"/>
          </a:p>
        </p:txBody>
      </p:sp>
      <p:sp>
        <p:nvSpPr>
          <p:cNvPr id="5" name="TextBox 4"/>
          <p:cNvSpPr txBox="1"/>
          <p:nvPr/>
        </p:nvSpPr>
        <p:spPr>
          <a:xfrm>
            <a:off x="5688398" y="1417638"/>
            <a:ext cx="3188747" cy="954107"/>
          </a:xfrm>
          <a:prstGeom prst="rect">
            <a:avLst/>
          </a:prstGeom>
          <a:noFill/>
        </p:spPr>
        <p:txBody>
          <a:bodyPr wrap="square" rtlCol="0">
            <a:spAutoFit/>
          </a:bodyPr>
          <a:lstStyle/>
          <a:p>
            <a:r>
              <a:rPr lang="en-US" sz="2800" dirty="0" smtClean="0"/>
              <a:t>T1 = Boolean</a:t>
            </a:r>
          </a:p>
          <a:p>
            <a:r>
              <a:rPr lang="en-US" sz="2800" dirty="0" smtClean="0"/>
              <a:t>T2 = T3 = T4</a:t>
            </a:r>
            <a:endParaRPr lang="en-US" sz="2800" dirty="0"/>
          </a:p>
        </p:txBody>
      </p:sp>
      <p:pic>
        <p:nvPicPr>
          <p:cNvPr id="6" name="Picture 5"/>
          <p:cNvPicPr>
            <a:picLocks noChangeAspect="1"/>
          </p:cNvPicPr>
          <p:nvPr/>
        </p:nvPicPr>
        <p:blipFill>
          <a:blip r:embed="rId2"/>
          <a:stretch>
            <a:fillRect/>
          </a:stretch>
        </p:blipFill>
        <p:spPr>
          <a:xfrm>
            <a:off x="457200" y="1630754"/>
            <a:ext cx="4813099" cy="855662"/>
          </a:xfrm>
          <a:prstGeom prst="rect">
            <a:avLst/>
          </a:prstGeom>
        </p:spPr>
      </p:pic>
      <p:pic>
        <p:nvPicPr>
          <p:cNvPr id="7" name="Picture 6"/>
          <p:cNvPicPr>
            <a:picLocks noChangeAspect="1"/>
          </p:cNvPicPr>
          <p:nvPr/>
        </p:nvPicPr>
        <p:blipFill>
          <a:blip r:embed="rId3"/>
          <a:stretch>
            <a:fillRect/>
          </a:stretch>
        </p:blipFill>
        <p:spPr>
          <a:xfrm>
            <a:off x="457200" y="3028950"/>
            <a:ext cx="3427471" cy="915962"/>
          </a:xfrm>
          <a:prstGeom prst="rect">
            <a:avLst/>
          </a:prstGeom>
        </p:spPr>
      </p:pic>
      <p:sp>
        <p:nvSpPr>
          <p:cNvPr id="9" name="TextBox 8"/>
          <p:cNvSpPr txBox="1"/>
          <p:nvPr/>
        </p:nvSpPr>
        <p:spPr>
          <a:xfrm>
            <a:off x="5688399" y="3134380"/>
            <a:ext cx="2850954" cy="523220"/>
          </a:xfrm>
          <a:prstGeom prst="rect">
            <a:avLst/>
          </a:prstGeom>
          <a:noFill/>
        </p:spPr>
        <p:txBody>
          <a:bodyPr wrap="square" rtlCol="0">
            <a:spAutoFit/>
          </a:bodyPr>
          <a:lstStyle/>
          <a:p>
            <a:r>
              <a:rPr lang="en-US" sz="2800" dirty="0" smtClean="0"/>
              <a:t>T1 = T2 = </a:t>
            </a:r>
            <a:r>
              <a:rPr lang="en-US" sz="2800" dirty="0" smtClean="0"/>
              <a:t>T3 = </a:t>
            </a:r>
            <a:r>
              <a:rPr lang="en-US" sz="2800" dirty="0" err="1" smtClean="0"/>
              <a:t>Int</a:t>
            </a:r>
            <a:endParaRPr lang="en-US" sz="2800" dirty="0" smtClean="0"/>
          </a:p>
        </p:txBody>
      </p:sp>
      <mc:AlternateContent xmlns:mc="http://schemas.openxmlformats.org/markup-compatibility/2006">
        <mc:Choice xmlns:p14="http://schemas.microsoft.com/office/powerpoint/2010/main" Requires="p14">
          <p:contentPart p14:bwMode="auto" r:id="rId4">
            <p14:nvContentPartPr>
              <p14:cNvPr id="22" name="Ink 21"/>
              <p14:cNvContentPartPr/>
              <p14:nvPr/>
            </p14:nvContentPartPr>
            <p14:xfrm>
              <a:off x="443747" y="4572000"/>
              <a:ext cx="7986240" cy="999360"/>
            </p14:xfrm>
          </p:contentPart>
        </mc:Choice>
        <mc:Fallback>
          <p:pic>
            <p:nvPicPr>
              <p:cNvPr id="22" name="Ink 21"/>
              <p:cNvPicPr/>
              <p:nvPr/>
            </p:nvPicPr>
            <p:blipFill>
              <a:blip r:embed="rId5"/>
              <a:stretch>
                <a:fillRect/>
              </a:stretch>
            </p:blipFill>
            <p:spPr>
              <a:xfrm>
                <a:off x="439787" y="4567320"/>
                <a:ext cx="7993800" cy="100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3" name="Ink 62"/>
              <p14:cNvContentPartPr/>
              <p14:nvPr/>
            </p14:nvContentPartPr>
            <p14:xfrm>
              <a:off x="325307" y="5118120"/>
              <a:ext cx="4192920" cy="92160"/>
            </p14:xfrm>
          </p:contentPart>
        </mc:Choice>
        <mc:Fallback>
          <p:pic>
            <p:nvPicPr>
              <p:cNvPr id="63" name="Ink 62"/>
              <p:cNvPicPr/>
              <p:nvPr/>
            </p:nvPicPr>
            <p:blipFill>
              <a:blip r:embed="rId7"/>
              <a:stretch>
                <a:fillRect/>
              </a:stretch>
            </p:blipFill>
            <p:spPr>
              <a:xfrm>
                <a:off x="323867" y="5113440"/>
                <a:ext cx="4196160" cy="100800"/>
              </a:xfrm>
              <a:prstGeom prst="rect">
                <a:avLst/>
              </a:prstGeom>
            </p:spPr>
          </p:pic>
        </mc:Fallback>
      </mc:AlternateContent>
    </p:spTree>
    <p:extLst>
      <p:ext uri="{BB962C8B-B14F-4D97-AF65-F5344CB8AC3E}">
        <p14:creationId xmlns:p14="http://schemas.microsoft.com/office/powerpoint/2010/main" val="3461402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Program Analysis</a:t>
            </a:r>
            <a:endParaRPr lang="en-US" dirty="0"/>
          </a:p>
        </p:txBody>
      </p:sp>
      <p:sp>
        <p:nvSpPr>
          <p:cNvPr id="3" name="Content Placeholder 2"/>
          <p:cNvSpPr>
            <a:spLocks noGrp="1"/>
          </p:cNvSpPr>
          <p:nvPr>
            <p:ph idx="1"/>
          </p:nvPr>
        </p:nvSpPr>
        <p:spPr/>
        <p:txBody>
          <a:bodyPr/>
          <a:lstStyle/>
          <a:p>
            <a:pPr marL="0" indent="0">
              <a:buNone/>
            </a:pPr>
            <a:r>
              <a:rPr lang="en-US" dirty="0" smtClean="0"/>
              <a:t>Compute information about the program and use it for:</a:t>
            </a:r>
          </a:p>
          <a:p>
            <a:r>
              <a:rPr lang="en-US" dirty="0" smtClean="0"/>
              <a:t>efficiency (</a:t>
            </a:r>
            <a:r>
              <a:rPr lang="en-US" dirty="0" err="1" smtClean="0"/>
              <a:t>codegen</a:t>
            </a:r>
            <a:r>
              <a:rPr lang="en-US" dirty="0" smtClean="0"/>
              <a:t>): Program transformation</a:t>
            </a:r>
          </a:p>
          <a:p>
            <a:pPr lvl="1"/>
            <a:r>
              <a:rPr lang="en-US" dirty="0" smtClean="0"/>
              <a:t>Use the information in compiler to </a:t>
            </a:r>
            <a:r>
              <a:rPr lang="en-US" b="1" dirty="0" smtClean="0"/>
              <a:t>transform the program</a:t>
            </a:r>
            <a:r>
              <a:rPr lang="en-US" dirty="0" smtClean="0"/>
              <a:t>, make it more efficient (“optimization”)</a:t>
            </a:r>
          </a:p>
          <a:p>
            <a:r>
              <a:rPr lang="en-US" dirty="0" smtClean="0"/>
              <a:t>correctness: Program verification</a:t>
            </a:r>
          </a:p>
          <a:p>
            <a:pPr lvl="1"/>
            <a:r>
              <a:rPr lang="en-US" dirty="0" smtClean="0"/>
              <a:t>Provide </a:t>
            </a:r>
            <a:r>
              <a:rPr lang="en-US" b="1" dirty="0" smtClean="0"/>
              <a:t>feedback to developer </a:t>
            </a:r>
            <a:r>
              <a:rPr lang="en-US" dirty="0" smtClean="0"/>
              <a:t>about possible errors in the program</a:t>
            </a:r>
          </a:p>
        </p:txBody>
      </p:sp>
    </p:spTree>
    <p:extLst>
      <p:ext uri="{BB962C8B-B14F-4D97-AF65-F5344CB8AC3E}">
        <p14:creationId xmlns:p14="http://schemas.microsoft.com/office/powerpoint/2010/main" val="571304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55" y="139538"/>
            <a:ext cx="6729614" cy="1143000"/>
          </a:xfrm>
        </p:spPr>
        <p:txBody>
          <a:bodyPr>
            <a:normAutofit/>
          </a:bodyPr>
          <a:lstStyle/>
          <a:p>
            <a:r>
              <a:rPr lang="en-US" dirty="0" smtClean="0"/>
              <a:t>Type constraints in example</a:t>
            </a:r>
            <a:endParaRPr lang="en-US" dirty="0"/>
          </a:p>
        </p:txBody>
      </p:sp>
      <p:sp>
        <p:nvSpPr>
          <p:cNvPr id="7" name="Content Placeholder 2"/>
          <p:cNvSpPr txBox="1">
            <a:spLocks/>
          </p:cNvSpPr>
          <p:nvPr/>
        </p:nvSpPr>
        <p:spPr>
          <a:xfrm>
            <a:off x="94583" y="132215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b="1" dirty="0" smtClean="0">
                <a:latin typeface="Courier New"/>
                <a:cs typeface="Courier New"/>
              </a:rPr>
              <a:t>object</a:t>
            </a:r>
            <a:r>
              <a:rPr lang="en-US" sz="2200" dirty="0" smtClean="0">
                <a:latin typeface="Courier New"/>
                <a:cs typeface="Courier New"/>
              </a:rPr>
              <a:t> Main {</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a:t>
            </a:r>
            <a:r>
              <a:rPr lang="en-US" sz="2200" b="1" dirty="0" smtClean="0">
                <a:solidFill>
                  <a:schemeClr val="accent2"/>
                </a:solidFill>
                <a:latin typeface="Courier New"/>
                <a:cs typeface="Courier New"/>
              </a:rPr>
              <a:t>: TA</a:t>
            </a:r>
            <a:r>
              <a:rPr lang="en-US" sz="2200" dirty="0" smtClean="0">
                <a:latin typeface="Courier New"/>
                <a:cs typeface="Courier New"/>
              </a:rPr>
              <a:t> = 2 * 3</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a:t>
            </a:r>
            <a:r>
              <a:rPr lang="en-US" sz="2200" b="1" dirty="0" smtClean="0">
                <a:solidFill>
                  <a:srgbClr val="C0504D"/>
                </a:solidFill>
                <a:latin typeface="Courier New"/>
                <a:cs typeface="Courier New"/>
              </a:rPr>
              <a:t>: TB</a:t>
            </a:r>
            <a:r>
              <a:rPr lang="en-US" sz="2200" dirty="0" smtClean="0">
                <a:latin typeface="Courier New"/>
                <a:cs typeface="Courier New"/>
              </a:rPr>
              <a:t> = a &lt; 2</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a:t>
            </a:r>
            <a:r>
              <a:rPr lang="en-US" sz="2200" b="1" dirty="0" smtClean="0">
                <a:solidFill>
                  <a:srgbClr val="C0504D"/>
                </a:solidFill>
                <a:latin typeface="Courier New"/>
                <a:cs typeface="Courier New"/>
              </a:rPr>
              <a:t>: TC</a:t>
            </a:r>
            <a:r>
              <a:rPr lang="en-US" sz="2200" dirty="0" smtClean="0">
                <a:latin typeface="Courier New"/>
                <a:cs typeface="Courier New"/>
              </a:rPr>
              <a:t> = </a:t>
            </a:r>
            <a:r>
              <a:rPr lang="en-US" sz="2200" dirty="0" err="1" smtClean="0">
                <a:latin typeface="Courier New"/>
                <a:cs typeface="Courier New"/>
              </a:rPr>
              <a:t>sumOfSquares</a:t>
            </a:r>
            <a:r>
              <a:rPr lang="en-US" sz="2200" dirty="0" smtClean="0">
                <a:latin typeface="Courier New"/>
                <a:cs typeface="Courier New"/>
              </a:rPr>
              <a:t>(a: TA)</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a:t>
            </a:r>
            <a:r>
              <a:rPr lang="en-US" sz="2200" b="1" dirty="0" smtClean="0">
                <a:solidFill>
                  <a:srgbClr val="C0504D"/>
                </a:solidFill>
                <a:latin typeface="Courier New"/>
                <a:cs typeface="Courier New"/>
              </a:rPr>
              <a:t>: TD</a:t>
            </a:r>
            <a:r>
              <a:rPr lang="en-US" sz="2200" dirty="0" smtClean="0">
                <a:latin typeface="Courier New"/>
                <a:cs typeface="Courier New"/>
              </a:rPr>
              <a:t> = </a:t>
            </a:r>
          </a:p>
          <a:p>
            <a:pPr marL="0" indent="0">
              <a:buFont typeface="Arial"/>
              <a:buNone/>
            </a:pPr>
            <a:r>
              <a:rPr lang="en-US" sz="2200" b="1" dirty="0">
                <a:latin typeface="Courier New"/>
                <a:cs typeface="Courier New"/>
              </a:rPr>
              <a:t>	</a:t>
            </a:r>
            <a:r>
              <a:rPr lang="en-US" sz="2200" b="1" dirty="0" smtClean="0">
                <a:latin typeface="Courier New"/>
                <a:cs typeface="Courier New"/>
              </a:rPr>
              <a:t>if</a:t>
            </a:r>
            <a:r>
              <a:rPr lang="en-US" sz="2200" dirty="0" smtClean="0">
                <a:latin typeface="Courier New"/>
                <a:cs typeface="Courier New"/>
              </a:rPr>
              <a:t>(b) c(3)</a:t>
            </a:r>
            <a:r>
              <a:rPr lang="en-US" sz="2200" b="1" dirty="0" smtClean="0">
                <a:solidFill>
                  <a:schemeClr val="accent2"/>
                </a:solidFill>
                <a:latin typeface="Courier New"/>
                <a:cs typeface="Courier New"/>
              </a:rPr>
              <a:t>: S1 </a:t>
            </a:r>
            <a:r>
              <a:rPr lang="en-US" sz="2200" b="1" dirty="0" smtClean="0">
                <a:latin typeface="Courier New"/>
                <a:cs typeface="Courier New"/>
              </a:rPr>
              <a:t>else</a:t>
            </a:r>
            <a:r>
              <a:rPr lang="en-US" sz="2200" dirty="0" smtClean="0">
                <a:latin typeface="Courier New"/>
                <a:cs typeface="Courier New"/>
              </a:rPr>
              <a:t> square(a)</a:t>
            </a:r>
            <a:r>
              <a:rPr lang="en-US" sz="2200" b="1" dirty="0" smtClean="0">
                <a:solidFill>
                  <a:srgbClr val="C0504D"/>
                </a:solidFill>
                <a:latin typeface="Courier New"/>
                <a:cs typeface="Courier New"/>
              </a:rPr>
              <a:t>: S2 </a:t>
            </a:r>
          </a:p>
          <a:p>
            <a:pPr marL="0" indent="0">
              <a:buFont typeface="Arial"/>
              <a:buNone/>
            </a:pPr>
            <a:r>
              <a:rPr lang="en-US" sz="2200" dirty="0" smtClean="0">
                <a:latin typeface="Courier New"/>
                <a:cs typeface="Courier New"/>
              </a:rPr>
              <a:t>}</a:t>
            </a:r>
          </a:p>
          <a:p>
            <a:pPr marL="0" indent="0">
              <a:buFont typeface="Arial"/>
              <a:buNone/>
            </a:pPr>
            <a:endParaRPr lang="en-US" sz="2200" dirty="0" smtClean="0">
              <a:latin typeface="Courier New"/>
              <a:cs typeface="Courier New"/>
            </a:endParaRPr>
          </a:p>
          <a:p>
            <a:pPr marL="0" indent="0">
              <a:buFont typeface="Arial"/>
              <a:buNone/>
            </a:pPr>
            <a:r>
              <a:rPr lang="en-US" sz="2200" b="1" dirty="0" err="1" smtClean="0">
                <a:latin typeface="Courier New"/>
                <a:cs typeface="Courier New"/>
              </a:rPr>
              <a:t>def</a:t>
            </a:r>
            <a:r>
              <a:rPr lang="en-US" sz="2200" b="1" dirty="0" smtClean="0">
                <a:latin typeface="Courier New"/>
                <a:cs typeface="Courier New"/>
              </a:rPr>
              <a:t> </a:t>
            </a:r>
            <a:r>
              <a:rPr lang="en-US" sz="2200" dirty="0" smtClean="0">
                <a:latin typeface="Courier New"/>
                <a:cs typeface="Courier New"/>
              </a:rPr>
              <a:t>square(x</a:t>
            </a:r>
            <a:r>
              <a:rPr lang="en-US" sz="2200" b="1" dirty="0" smtClean="0">
                <a:solidFill>
                  <a:srgbClr val="C0504D"/>
                </a:solidFill>
                <a:latin typeface="Courier New"/>
                <a:cs typeface="Courier New"/>
              </a:rPr>
              <a:t>: TE</a:t>
            </a:r>
            <a:r>
              <a:rPr lang="en-US" sz="2200" dirty="0" smtClean="0">
                <a:latin typeface="Courier New"/>
                <a:cs typeface="Courier New"/>
              </a:rPr>
              <a:t>)</a:t>
            </a:r>
            <a:r>
              <a:rPr lang="en-US" sz="2200" b="1" dirty="0" smtClean="0">
                <a:solidFill>
                  <a:srgbClr val="C0504D"/>
                </a:solidFill>
                <a:latin typeface="Courier New"/>
                <a:cs typeface="Courier New"/>
              </a:rPr>
              <a:t>: TF</a:t>
            </a:r>
            <a:r>
              <a:rPr lang="en-US" sz="2200" dirty="0" smtClean="0">
                <a:latin typeface="Courier New"/>
                <a:cs typeface="Courier New"/>
              </a:rPr>
              <a:t> = x * x</a:t>
            </a:r>
          </a:p>
          <a:p>
            <a:pPr marL="0" indent="0">
              <a:buFont typeface="Arial"/>
              <a:buNone/>
            </a:pPr>
            <a:endParaRPr lang="en-US" sz="2200" dirty="0" smtClean="0">
              <a:latin typeface="Courier New"/>
              <a:cs typeface="Courier New"/>
            </a:endParaRPr>
          </a:p>
          <a:p>
            <a:pPr marL="0" indent="0">
              <a:buFont typeface="Arial"/>
              <a:buNone/>
            </a:pPr>
            <a:r>
              <a:rPr lang="en-US" sz="2200" b="1" dirty="0" err="1" smtClean="0">
                <a:latin typeface="Courier New"/>
                <a:cs typeface="Courier New"/>
              </a:rPr>
              <a:t>def</a:t>
            </a:r>
            <a:r>
              <a:rPr lang="en-US" sz="2200" dirty="0" smtClean="0">
                <a:latin typeface="Courier New"/>
                <a:cs typeface="Courier New"/>
              </a:rPr>
              <a:t> </a:t>
            </a:r>
            <a:r>
              <a:rPr lang="en-US" sz="2200" dirty="0" err="1" smtClean="0">
                <a:latin typeface="Courier New"/>
                <a:cs typeface="Courier New"/>
              </a:rPr>
              <a:t>sumOfSquares</a:t>
            </a:r>
            <a:r>
              <a:rPr lang="en-US" sz="2200" dirty="0" smtClean="0">
                <a:latin typeface="Courier New"/>
                <a:cs typeface="Courier New"/>
              </a:rPr>
              <a:t>(x</a:t>
            </a:r>
            <a:r>
              <a:rPr lang="en-US" sz="2200" b="1" dirty="0" smtClean="0">
                <a:solidFill>
                  <a:srgbClr val="C0504D"/>
                </a:solidFill>
                <a:latin typeface="Courier New"/>
                <a:cs typeface="Courier New"/>
              </a:rPr>
              <a:t>: TG</a:t>
            </a:r>
            <a:r>
              <a:rPr lang="en-US" sz="2200" dirty="0" smtClean="0">
                <a:latin typeface="Courier New"/>
                <a:cs typeface="Courier New"/>
              </a:rPr>
              <a:t>)</a:t>
            </a:r>
            <a:r>
              <a:rPr lang="en-US" sz="2200" b="1" dirty="0" smtClean="0">
                <a:solidFill>
                  <a:srgbClr val="C0504D"/>
                </a:solidFill>
                <a:latin typeface="Courier New"/>
                <a:cs typeface="Courier New"/>
              </a:rPr>
              <a:t>: TH</a:t>
            </a:r>
            <a:r>
              <a:rPr lang="en-US" sz="2200" dirty="0" smtClean="0">
                <a:latin typeface="Courier New"/>
                <a:cs typeface="Courier New"/>
              </a:rPr>
              <a:t> = {</a:t>
            </a:r>
          </a:p>
          <a:p>
            <a:pPr marL="0" indent="0">
              <a:buFont typeface="Arial"/>
              <a:buNone/>
            </a:pPr>
            <a:r>
              <a:rPr lang="en-US" sz="2200" dirty="0" smtClean="0">
                <a:latin typeface="Courier New"/>
                <a:cs typeface="Courier New"/>
              </a:rPr>
              <a:t>  (y</a:t>
            </a:r>
            <a:r>
              <a:rPr lang="en-US" sz="2200" b="1" dirty="0" smtClean="0">
                <a:solidFill>
                  <a:srgbClr val="C0504D"/>
                </a:solidFill>
                <a:latin typeface="Courier New"/>
                <a:cs typeface="Courier New"/>
              </a:rPr>
              <a:t>: TI</a:t>
            </a:r>
            <a:r>
              <a:rPr lang="en-US" sz="2200" dirty="0" smtClean="0">
                <a:latin typeface="Courier New"/>
                <a:cs typeface="Courier New"/>
              </a:rPr>
              <a:t>) =&gt; </a:t>
            </a:r>
            <a:r>
              <a:rPr lang="en-US" sz="2200" b="1" dirty="0" smtClean="0">
                <a:solidFill>
                  <a:srgbClr val="C0504D"/>
                </a:solidFill>
                <a:latin typeface="Courier New"/>
                <a:cs typeface="Courier New"/>
              </a:rPr>
              <a:t>(</a:t>
            </a:r>
            <a:r>
              <a:rPr lang="en-US" sz="2200" dirty="0" smtClean="0">
                <a:latin typeface="Courier New"/>
                <a:cs typeface="Courier New"/>
              </a:rPr>
              <a:t>square(x) + square(y)</a:t>
            </a:r>
            <a:r>
              <a:rPr lang="en-US" sz="2200" b="1" dirty="0" smtClean="0">
                <a:solidFill>
                  <a:srgbClr val="C0504D"/>
                </a:solidFill>
                <a:latin typeface="Courier New"/>
                <a:cs typeface="Courier New"/>
              </a:rPr>
              <a:t>): S3</a:t>
            </a:r>
            <a:endParaRPr lang="en-US" sz="2200" dirty="0" smtClean="0">
              <a:latin typeface="Courier New"/>
              <a:cs typeface="Courier New"/>
            </a:endParaRPr>
          </a:p>
          <a:p>
            <a:pPr marL="0" indent="0">
              <a:buFont typeface="Arial"/>
              <a:buNone/>
            </a:pPr>
            <a:r>
              <a:rPr lang="en-US" sz="2200" dirty="0" smtClean="0">
                <a:latin typeface="Courier New"/>
                <a:cs typeface="Courier New"/>
              </a:rPr>
              <a:t>}</a:t>
            </a:r>
            <a:endParaRPr lang="en-US" sz="2200" dirty="0">
              <a:latin typeface="Courier New"/>
              <a:cs typeface="Courier New"/>
            </a:endParaRPr>
          </a:p>
        </p:txBody>
      </p:sp>
      <p:sp>
        <p:nvSpPr>
          <p:cNvPr id="8" name="TextBox 7"/>
          <p:cNvSpPr txBox="1"/>
          <p:nvPr/>
        </p:nvSpPr>
        <p:spPr>
          <a:xfrm>
            <a:off x="6067102" y="1034438"/>
            <a:ext cx="2553324" cy="523220"/>
          </a:xfrm>
          <a:prstGeom prst="rect">
            <a:avLst/>
          </a:prstGeom>
          <a:noFill/>
        </p:spPr>
        <p:txBody>
          <a:bodyPr wrap="square" rtlCol="0">
            <a:spAutoFit/>
          </a:bodyPr>
          <a:lstStyle/>
          <a:p>
            <a:r>
              <a:rPr lang="en-US" sz="2800" dirty="0" smtClean="0"/>
              <a:t>2</a:t>
            </a:r>
            <a:r>
              <a:rPr lang="en-US" sz="2800" dirty="0" smtClean="0"/>
              <a:t>: </a:t>
            </a:r>
            <a:r>
              <a:rPr lang="en-US" sz="2800" dirty="0" err="1" smtClean="0"/>
              <a:t>Int</a:t>
            </a:r>
            <a:r>
              <a:rPr lang="en-US" sz="2800" dirty="0" smtClean="0"/>
              <a:t>, </a:t>
            </a:r>
            <a:r>
              <a:rPr lang="en-US" sz="2800" dirty="0" smtClean="0"/>
              <a:t>  3</a:t>
            </a:r>
            <a:r>
              <a:rPr lang="en-US" sz="2800" dirty="0" smtClean="0"/>
              <a:t>: </a:t>
            </a:r>
            <a:r>
              <a:rPr lang="en-US" sz="2800" dirty="0" err="1" smtClean="0"/>
              <a:t>Int</a:t>
            </a:r>
            <a:endParaRPr lang="en-US" sz="2800" dirty="0"/>
          </a:p>
        </p:txBody>
      </p:sp>
      <p:sp>
        <p:nvSpPr>
          <p:cNvPr id="10" name="TextBox 9"/>
          <p:cNvSpPr txBox="1"/>
          <p:nvPr/>
        </p:nvSpPr>
        <p:spPr>
          <a:xfrm>
            <a:off x="6911266" y="1587383"/>
            <a:ext cx="1911833" cy="830997"/>
          </a:xfrm>
          <a:prstGeom prst="rect">
            <a:avLst/>
          </a:prstGeom>
          <a:noFill/>
        </p:spPr>
        <p:txBody>
          <a:bodyPr wrap="square" rtlCol="0">
            <a:spAutoFit/>
          </a:bodyPr>
          <a:lstStyle/>
          <a:p>
            <a:r>
              <a:rPr lang="en-US" sz="2400" dirty="0" smtClean="0"/>
              <a:t>TA = </a:t>
            </a:r>
            <a:r>
              <a:rPr lang="en-US" sz="2400" dirty="0" err="1" smtClean="0"/>
              <a:t>Int</a:t>
            </a:r>
            <a:endParaRPr lang="en-US" sz="2400" dirty="0" smtClean="0"/>
          </a:p>
          <a:p>
            <a:r>
              <a:rPr lang="en-US" sz="2400" dirty="0" smtClean="0"/>
              <a:t>TB = Boolean</a:t>
            </a:r>
          </a:p>
        </p:txBody>
      </p:sp>
      <p:sp>
        <p:nvSpPr>
          <p:cNvPr id="11" name="TextBox 10"/>
          <p:cNvSpPr txBox="1"/>
          <p:nvPr/>
        </p:nvSpPr>
        <p:spPr>
          <a:xfrm>
            <a:off x="7232504" y="4846768"/>
            <a:ext cx="1742997" cy="1938992"/>
          </a:xfrm>
          <a:prstGeom prst="rect">
            <a:avLst/>
          </a:prstGeom>
          <a:noFill/>
        </p:spPr>
        <p:txBody>
          <a:bodyPr wrap="square" rtlCol="0">
            <a:spAutoFit/>
          </a:bodyPr>
          <a:lstStyle/>
          <a:p>
            <a:r>
              <a:rPr lang="en-US" sz="2400" dirty="0" smtClean="0"/>
              <a:t>TE = TG</a:t>
            </a:r>
          </a:p>
          <a:p>
            <a:r>
              <a:rPr lang="en-US" sz="2400" dirty="0" smtClean="0"/>
              <a:t>TI = TE</a:t>
            </a:r>
          </a:p>
          <a:p>
            <a:r>
              <a:rPr lang="en-US" sz="2400" dirty="0" smtClean="0"/>
              <a:t>TH = TI -&gt; S3</a:t>
            </a:r>
          </a:p>
          <a:p>
            <a:r>
              <a:rPr lang="en-US" sz="2400" dirty="0" smtClean="0"/>
              <a:t>S3 = </a:t>
            </a:r>
            <a:r>
              <a:rPr lang="en-US" sz="2400" dirty="0" err="1" smtClean="0"/>
              <a:t>Int</a:t>
            </a:r>
            <a:r>
              <a:rPr lang="en-US" sz="2400" dirty="0" smtClean="0"/>
              <a:t> </a:t>
            </a:r>
          </a:p>
          <a:p>
            <a:r>
              <a:rPr lang="en-US" sz="2400" dirty="0" smtClean="0"/>
              <a:t>S3 = TF</a:t>
            </a:r>
          </a:p>
        </p:txBody>
      </p:sp>
      <p:sp>
        <p:nvSpPr>
          <p:cNvPr id="12" name="TextBox 11"/>
          <p:cNvSpPr txBox="1"/>
          <p:nvPr/>
        </p:nvSpPr>
        <p:spPr>
          <a:xfrm>
            <a:off x="7816543" y="3087258"/>
            <a:ext cx="1141669" cy="1569660"/>
          </a:xfrm>
          <a:prstGeom prst="rect">
            <a:avLst/>
          </a:prstGeom>
          <a:noFill/>
        </p:spPr>
        <p:txBody>
          <a:bodyPr wrap="square" rtlCol="0">
            <a:spAutoFit/>
          </a:bodyPr>
          <a:lstStyle/>
          <a:p>
            <a:r>
              <a:rPr lang="en-US" sz="2400" dirty="0" smtClean="0"/>
              <a:t>S1 = S2 </a:t>
            </a:r>
          </a:p>
          <a:p>
            <a:r>
              <a:rPr lang="en-US" sz="2400" dirty="0" smtClean="0"/>
              <a:t>TD = S2</a:t>
            </a:r>
          </a:p>
          <a:p>
            <a:r>
              <a:rPr lang="en-US" sz="2400" dirty="0" smtClean="0"/>
              <a:t>TD = </a:t>
            </a:r>
            <a:r>
              <a:rPr lang="en-US" sz="2400" dirty="0" smtClean="0"/>
              <a:t>S1</a:t>
            </a:r>
          </a:p>
          <a:p>
            <a:r>
              <a:rPr lang="en-US" sz="2400" dirty="0" smtClean="0"/>
              <a:t>TA = TE</a:t>
            </a:r>
            <a:endParaRPr lang="en-US" sz="2400" dirty="0"/>
          </a:p>
        </p:txBody>
      </p:sp>
      <p:sp>
        <p:nvSpPr>
          <p:cNvPr id="13" name="TextBox 12"/>
          <p:cNvSpPr txBox="1"/>
          <p:nvPr/>
        </p:nvSpPr>
        <p:spPr>
          <a:xfrm>
            <a:off x="6451871" y="2472420"/>
            <a:ext cx="1141670" cy="830997"/>
          </a:xfrm>
          <a:prstGeom prst="rect">
            <a:avLst/>
          </a:prstGeom>
          <a:noFill/>
        </p:spPr>
        <p:txBody>
          <a:bodyPr wrap="square" rtlCol="0">
            <a:spAutoFit/>
          </a:bodyPr>
          <a:lstStyle/>
          <a:p>
            <a:r>
              <a:rPr lang="en-US" sz="2400" dirty="0" smtClean="0"/>
              <a:t>TC = TH</a:t>
            </a:r>
          </a:p>
          <a:p>
            <a:r>
              <a:rPr lang="en-US" sz="2400" dirty="0" smtClean="0"/>
              <a:t>TA = TG</a:t>
            </a:r>
            <a:endParaRPr lang="en-US" sz="2400" dirty="0"/>
          </a:p>
        </p:txBody>
      </p:sp>
      <p:sp>
        <p:nvSpPr>
          <p:cNvPr id="14" name="TextBox 13"/>
          <p:cNvSpPr txBox="1"/>
          <p:nvPr/>
        </p:nvSpPr>
        <p:spPr>
          <a:xfrm>
            <a:off x="5865970" y="4431270"/>
            <a:ext cx="1171801" cy="830997"/>
          </a:xfrm>
          <a:prstGeom prst="rect">
            <a:avLst/>
          </a:prstGeom>
          <a:noFill/>
        </p:spPr>
        <p:txBody>
          <a:bodyPr wrap="square" rtlCol="0">
            <a:spAutoFit/>
          </a:bodyPr>
          <a:lstStyle/>
          <a:p>
            <a:r>
              <a:rPr lang="en-US" sz="2400" dirty="0" smtClean="0"/>
              <a:t>TF = </a:t>
            </a:r>
            <a:r>
              <a:rPr lang="en-US" sz="2400" dirty="0" err="1" smtClean="0"/>
              <a:t>Int</a:t>
            </a:r>
            <a:endParaRPr lang="en-US" sz="2400" dirty="0" smtClean="0"/>
          </a:p>
          <a:p>
            <a:r>
              <a:rPr lang="en-US" sz="2400" dirty="0" smtClean="0"/>
              <a:t>TE = TF</a:t>
            </a:r>
            <a:endParaRPr lang="en-US" sz="2400" dirty="0"/>
          </a:p>
        </p:txBody>
      </p:sp>
    </p:spTree>
    <p:extLst>
      <p:ext uri="{BB962C8B-B14F-4D97-AF65-F5344CB8AC3E}">
        <p14:creationId xmlns:p14="http://schemas.microsoft.com/office/powerpoint/2010/main" val="873139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Solving Equations</a:t>
            </a: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821027" y="1580798"/>
              <a:ext cx="1128960" cy="376920"/>
            </p14:xfrm>
          </p:contentPart>
        </mc:Choice>
        <mc:Fallback>
          <p:pic>
            <p:nvPicPr>
              <p:cNvPr id="6" name="Ink 5"/>
              <p:cNvPicPr/>
              <p:nvPr/>
            </p:nvPicPr>
            <p:blipFill>
              <a:blip r:embed="rId3"/>
              <a:stretch>
                <a:fillRect/>
              </a:stretch>
            </p:blipFill>
            <p:spPr>
              <a:xfrm>
                <a:off x="817787" y="1576838"/>
                <a:ext cx="113328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6" name="Ink 15"/>
              <p14:cNvContentPartPr/>
              <p14:nvPr/>
            </p14:nvContentPartPr>
            <p14:xfrm>
              <a:off x="448427" y="2147078"/>
              <a:ext cx="1909440" cy="65880"/>
            </p14:xfrm>
          </p:contentPart>
        </mc:Choice>
        <mc:Fallback>
          <p:pic>
            <p:nvPicPr>
              <p:cNvPr id="16" name="Ink 15"/>
              <p:cNvPicPr/>
              <p:nvPr/>
            </p:nvPicPr>
            <p:blipFill>
              <a:blip r:embed="rId5"/>
              <a:stretch>
                <a:fillRect/>
              </a:stretch>
            </p:blipFill>
            <p:spPr>
              <a:xfrm>
                <a:off x="446627" y="2142398"/>
                <a:ext cx="1915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0" name="Ink 29"/>
              <p14:cNvContentPartPr/>
              <p14:nvPr/>
            </p14:nvContentPartPr>
            <p14:xfrm>
              <a:off x="5181707" y="1860158"/>
              <a:ext cx="1474920" cy="399600"/>
            </p14:xfrm>
          </p:contentPart>
        </mc:Choice>
        <mc:Fallback>
          <p:pic>
            <p:nvPicPr>
              <p:cNvPr id="30" name="Ink 29"/>
              <p:cNvPicPr/>
              <p:nvPr/>
            </p:nvPicPr>
            <p:blipFill>
              <a:blip r:embed="rId7"/>
              <a:stretch>
                <a:fillRect/>
              </a:stretch>
            </p:blipFill>
            <p:spPr>
              <a:xfrm>
                <a:off x="5177747" y="1856198"/>
                <a:ext cx="147996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8" name="Ink 107"/>
              <p14:cNvContentPartPr/>
              <p14:nvPr/>
            </p14:nvContentPartPr>
            <p14:xfrm>
              <a:off x="468227" y="4131758"/>
              <a:ext cx="3839760" cy="135360"/>
            </p14:xfrm>
          </p:contentPart>
        </mc:Choice>
        <mc:Fallback>
          <p:pic>
            <p:nvPicPr>
              <p:cNvPr id="108" name="Ink 107"/>
              <p:cNvPicPr/>
              <p:nvPr/>
            </p:nvPicPr>
            <p:blipFill>
              <a:blip r:embed="rId9"/>
              <a:stretch>
                <a:fillRect/>
              </a:stretch>
            </p:blipFill>
            <p:spPr>
              <a:xfrm>
                <a:off x="466787" y="4130318"/>
                <a:ext cx="3846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0" name="Ink 149"/>
              <p14:cNvContentPartPr/>
              <p14:nvPr/>
            </p14:nvContentPartPr>
            <p14:xfrm>
              <a:off x="427547" y="5807558"/>
              <a:ext cx="4361760" cy="188640"/>
            </p14:xfrm>
          </p:contentPart>
        </mc:Choice>
        <mc:Fallback>
          <p:pic>
            <p:nvPicPr>
              <p:cNvPr id="150" name="Ink 149"/>
              <p:cNvPicPr/>
              <p:nvPr/>
            </p:nvPicPr>
            <p:blipFill>
              <a:blip r:embed="rId11"/>
              <a:stretch>
                <a:fillRect/>
              </a:stretch>
            </p:blipFill>
            <p:spPr>
              <a:xfrm>
                <a:off x="425747" y="5806118"/>
                <a:ext cx="4366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2" name="Ink 161"/>
              <p14:cNvContentPartPr/>
              <p14:nvPr/>
            </p14:nvContentPartPr>
            <p14:xfrm>
              <a:off x="5317067" y="3378998"/>
              <a:ext cx="389160" cy="2960640"/>
            </p14:xfrm>
          </p:contentPart>
        </mc:Choice>
        <mc:Fallback>
          <p:pic>
            <p:nvPicPr>
              <p:cNvPr id="162" name="Ink 161"/>
              <p:cNvPicPr/>
              <p:nvPr/>
            </p:nvPicPr>
            <p:blipFill>
              <a:blip r:embed="rId13"/>
              <a:stretch>
                <a:fillRect/>
              </a:stretch>
            </p:blipFill>
            <p:spPr>
              <a:xfrm>
                <a:off x="5314907" y="3375398"/>
                <a:ext cx="395640" cy="2968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6" name="Ink 165"/>
              <p14:cNvContentPartPr/>
              <p14:nvPr/>
            </p14:nvContentPartPr>
            <p14:xfrm>
              <a:off x="6042107" y="3470798"/>
              <a:ext cx="2854800" cy="1211040"/>
            </p14:xfrm>
          </p:contentPart>
        </mc:Choice>
        <mc:Fallback>
          <p:pic>
            <p:nvPicPr>
              <p:cNvPr id="166" name="Ink 165"/>
              <p:cNvPicPr/>
              <p:nvPr/>
            </p:nvPicPr>
            <p:blipFill>
              <a:blip r:embed="rId15"/>
              <a:stretch>
                <a:fillRect/>
              </a:stretch>
            </p:blipFill>
            <p:spPr>
              <a:xfrm>
                <a:off x="6039587" y="3467918"/>
                <a:ext cx="2861640" cy="1215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7" name="Ink 186"/>
              <p14:cNvContentPartPr/>
              <p14:nvPr/>
            </p14:nvContentPartPr>
            <p14:xfrm>
              <a:off x="362387" y="2275598"/>
              <a:ext cx="7419600" cy="4298400"/>
            </p14:xfrm>
          </p:contentPart>
        </mc:Choice>
        <mc:Fallback>
          <p:pic>
            <p:nvPicPr>
              <p:cNvPr id="187" name="Ink 186"/>
              <p:cNvPicPr/>
              <p:nvPr/>
            </p:nvPicPr>
            <p:blipFill>
              <a:blip r:embed="rId17"/>
              <a:stretch>
                <a:fillRect/>
              </a:stretch>
            </p:blipFill>
            <p:spPr>
              <a:xfrm>
                <a:off x="359147" y="2273078"/>
                <a:ext cx="7426440" cy="430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6" name="Ink 195"/>
              <p14:cNvContentPartPr/>
              <p14:nvPr/>
            </p14:nvContentPartPr>
            <p14:xfrm>
              <a:off x="6013307" y="4025558"/>
              <a:ext cx="2866320" cy="52920"/>
            </p14:xfrm>
          </p:contentPart>
        </mc:Choice>
        <mc:Fallback>
          <p:pic>
            <p:nvPicPr>
              <p:cNvPr id="196" name="Ink 195"/>
              <p:cNvPicPr/>
              <p:nvPr/>
            </p:nvPicPr>
            <p:blipFill>
              <a:blip r:embed="rId19"/>
              <a:stretch>
                <a:fillRect/>
              </a:stretch>
            </p:blipFill>
            <p:spPr>
              <a:xfrm>
                <a:off x="6010787" y="4024118"/>
                <a:ext cx="2872440" cy="58680"/>
              </a:xfrm>
              <a:prstGeom prst="rect">
                <a:avLst/>
              </a:prstGeom>
            </p:spPr>
          </p:pic>
        </mc:Fallback>
      </mc:AlternateContent>
    </p:spTree>
    <p:extLst>
      <p:ext uri="{BB962C8B-B14F-4D97-AF65-F5344CB8AC3E}">
        <p14:creationId xmlns:p14="http://schemas.microsoft.com/office/powerpoint/2010/main" val="99933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Unification</a:t>
            </a:r>
            <a:endParaRPr lang="en-US" dirty="0"/>
          </a:p>
        </p:txBody>
      </p:sp>
      <p:sp>
        <p:nvSpPr>
          <p:cNvPr id="3" name="Content Placeholder 2"/>
          <p:cNvSpPr>
            <a:spLocks noGrp="1"/>
          </p:cNvSpPr>
          <p:nvPr>
            <p:ph idx="1"/>
          </p:nvPr>
        </p:nvSpPr>
        <p:spPr>
          <a:xfrm>
            <a:off x="257457" y="1600200"/>
            <a:ext cx="8719195" cy="5142345"/>
          </a:xfrm>
        </p:spPr>
        <p:txBody>
          <a:bodyPr>
            <a:normAutofit fontScale="85000" lnSpcReduction="20000"/>
          </a:bodyPr>
          <a:lstStyle/>
          <a:p>
            <a:pPr marL="0" indent="0">
              <a:buNone/>
            </a:pPr>
            <a:r>
              <a:rPr lang="en-US" dirty="0" smtClean="0">
                <a:solidFill>
                  <a:schemeClr val="tx2"/>
                </a:solidFill>
              </a:rPr>
              <a:t>Finds a solution (substitution) to a set of </a:t>
            </a:r>
            <a:r>
              <a:rPr lang="en-US" dirty="0" err="1" smtClean="0">
                <a:solidFill>
                  <a:schemeClr val="tx2"/>
                </a:solidFill>
              </a:rPr>
              <a:t>equational</a:t>
            </a:r>
            <a:r>
              <a:rPr lang="en-US" dirty="0" smtClean="0">
                <a:solidFill>
                  <a:schemeClr val="tx2"/>
                </a:solidFill>
              </a:rPr>
              <a:t> constraints.</a:t>
            </a:r>
          </a:p>
          <a:p>
            <a:r>
              <a:rPr lang="en-US" sz="2600" dirty="0" smtClean="0"/>
              <a:t>works for any constraint set of equalities between </a:t>
            </a:r>
            <a:r>
              <a:rPr lang="en-US" sz="2600" dirty="0"/>
              <a:t>(</a:t>
            </a:r>
            <a:r>
              <a:rPr lang="en-US" sz="2600" dirty="0" smtClean="0"/>
              <a:t>type) constructors</a:t>
            </a:r>
            <a:endParaRPr lang="en-US" sz="2600" dirty="0" smtClean="0"/>
          </a:p>
          <a:p>
            <a:r>
              <a:rPr lang="en-US" sz="2600" dirty="0" smtClean="0"/>
              <a:t>finds the most general solution</a:t>
            </a:r>
          </a:p>
          <a:p>
            <a:endParaRPr lang="en-US" dirty="0"/>
          </a:p>
          <a:p>
            <a:pPr marL="0" indent="0">
              <a:buNone/>
            </a:pPr>
            <a:r>
              <a:rPr lang="en-US" dirty="0" smtClean="0">
                <a:solidFill>
                  <a:srgbClr val="1F497D"/>
                </a:solidFill>
              </a:rPr>
              <a:t>Definition</a:t>
            </a:r>
          </a:p>
          <a:p>
            <a:pPr marL="0" indent="0">
              <a:buNone/>
            </a:pPr>
            <a:r>
              <a:rPr lang="en-US" sz="2400" dirty="0" smtClean="0"/>
              <a:t>A set of equations is in </a:t>
            </a:r>
            <a:r>
              <a:rPr lang="en-US" sz="2400" i="1" dirty="0" smtClean="0">
                <a:solidFill>
                  <a:srgbClr val="1F497D"/>
                </a:solidFill>
              </a:rPr>
              <a:t>solved form</a:t>
            </a:r>
            <a:r>
              <a:rPr lang="en-US" sz="2400" dirty="0" smtClean="0">
                <a:solidFill>
                  <a:srgbClr val="1F497D"/>
                </a:solidFill>
              </a:rPr>
              <a:t> </a:t>
            </a:r>
            <a:r>
              <a:rPr lang="en-US" sz="2400" dirty="0" smtClean="0"/>
              <a:t>if it is of the form</a:t>
            </a:r>
          </a:p>
          <a:p>
            <a:pPr marL="0" indent="0">
              <a:buNone/>
            </a:pPr>
            <a:r>
              <a:rPr lang="en-US" sz="2400" dirty="0" smtClean="0">
                <a:latin typeface="Courier New"/>
                <a:cs typeface="Courier New"/>
              </a:rPr>
              <a:t>{x1 = t1, … </a:t>
            </a:r>
            <a:r>
              <a:rPr lang="en-US" sz="2400" dirty="0" err="1" smtClean="0">
                <a:latin typeface="Courier New"/>
                <a:cs typeface="Courier New"/>
              </a:rPr>
              <a:t>x</a:t>
            </a:r>
            <a:r>
              <a:rPr lang="en-US" sz="2400" baseline="-25000" dirty="0" err="1" smtClean="0">
                <a:latin typeface="Courier New"/>
                <a:cs typeface="Courier New"/>
              </a:rPr>
              <a:t>n</a:t>
            </a:r>
            <a:r>
              <a:rPr lang="en-US" sz="2400" dirty="0" smtClean="0">
                <a:latin typeface="Courier New"/>
                <a:cs typeface="Courier New"/>
              </a:rPr>
              <a:t> = </a:t>
            </a:r>
            <a:r>
              <a:rPr lang="en-US" sz="2400" dirty="0" err="1" smtClean="0">
                <a:latin typeface="Courier New"/>
                <a:cs typeface="Courier New"/>
              </a:rPr>
              <a:t>t</a:t>
            </a:r>
            <a:r>
              <a:rPr lang="en-US" sz="2400" baseline="-25000" dirty="0" err="1" smtClean="0">
                <a:latin typeface="Courier New"/>
                <a:cs typeface="Courier New"/>
              </a:rPr>
              <a:t>n</a:t>
            </a:r>
            <a:r>
              <a:rPr lang="en-US" sz="2400" dirty="0" smtClean="0">
                <a:latin typeface="Courier New"/>
                <a:cs typeface="Courier New"/>
              </a:rPr>
              <a:t>} </a:t>
            </a:r>
            <a:r>
              <a:rPr lang="en-US" sz="2400" dirty="0" err="1" smtClean="0"/>
              <a:t>iff</a:t>
            </a:r>
            <a:r>
              <a:rPr lang="en-US" sz="2400" dirty="0" smtClean="0"/>
              <a:t> variables </a:t>
            </a:r>
            <a:r>
              <a:rPr lang="en-US" sz="2400" dirty="0" smtClean="0">
                <a:latin typeface="Courier New"/>
                <a:cs typeface="Courier New"/>
              </a:rPr>
              <a:t>x</a:t>
            </a:r>
            <a:r>
              <a:rPr lang="en-US" sz="2400" baseline="-25000" dirty="0" smtClean="0">
                <a:latin typeface="Courier New"/>
                <a:cs typeface="Courier New"/>
              </a:rPr>
              <a:t>i</a:t>
            </a:r>
            <a:r>
              <a:rPr lang="en-US" sz="2400" dirty="0" smtClean="0"/>
              <a:t> do not appear in terms </a:t>
            </a:r>
            <a:r>
              <a:rPr lang="en-US" sz="2400" dirty="0" err="1" smtClean="0">
                <a:latin typeface="Courier New"/>
                <a:cs typeface="Courier New"/>
              </a:rPr>
              <a:t>t</a:t>
            </a:r>
            <a:r>
              <a:rPr lang="en-US" sz="2400" baseline="-25000" dirty="0" err="1" smtClean="0">
                <a:latin typeface="Courier New"/>
                <a:cs typeface="Courier New"/>
              </a:rPr>
              <a:t>i</a:t>
            </a:r>
            <a:r>
              <a:rPr lang="en-US" sz="2400" dirty="0" smtClean="0"/>
              <a:t>, that is {</a:t>
            </a:r>
            <a:r>
              <a:rPr lang="en-US" sz="2400" dirty="0" smtClean="0">
                <a:latin typeface="Courier New"/>
                <a:cs typeface="Courier New"/>
              </a:rPr>
              <a:t>x1, …, </a:t>
            </a:r>
            <a:r>
              <a:rPr lang="en-US" sz="2400" dirty="0" err="1" smtClean="0">
                <a:latin typeface="Courier New"/>
                <a:cs typeface="Courier New"/>
              </a:rPr>
              <a:t>x</a:t>
            </a:r>
            <a:r>
              <a:rPr lang="en-US" sz="2400" baseline="-25000" dirty="0" err="1" smtClean="0">
                <a:latin typeface="Courier New"/>
                <a:cs typeface="Courier New"/>
              </a:rPr>
              <a:t>n</a:t>
            </a:r>
            <a:r>
              <a:rPr lang="en-US" sz="2400" dirty="0" smtClean="0">
                <a:latin typeface="Courier New"/>
                <a:cs typeface="Courier New"/>
              </a:rPr>
              <a:t>} ∩ (FV(t1) ∪… FV(</a:t>
            </a:r>
            <a:r>
              <a:rPr lang="en-US" sz="2400" dirty="0" err="1" smtClean="0">
                <a:latin typeface="Courier New"/>
                <a:cs typeface="Courier New"/>
              </a:rPr>
              <a:t>t</a:t>
            </a:r>
            <a:r>
              <a:rPr lang="en-US" sz="2400" baseline="-25000" dirty="0" err="1" smtClean="0">
                <a:latin typeface="Courier New"/>
                <a:cs typeface="Courier New"/>
              </a:rPr>
              <a:t>n</a:t>
            </a:r>
            <a:r>
              <a:rPr lang="en-US" sz="2400" dirty="0" smtClean="0">
                <a:latin typeface="Courier New"/>
                <a:cs typeface="Courier New"/>
              </a:rPr>
              <a:t>)) = </a:t>
            </a:r>
            <a:r>
              <a:rPr lang="en-US" sz="3000" dirty="0" smtClean="0">
                <a:latin typeface="Courier New"/>
                <a:cs typeface="Courier New"/>
              </a:rPr>
              <a:t>∅</a:t>
            </a:r>
          </a:p>
          <a:p>
            <a:pPr marL="0" indent="0">
              <a:buNone/>
            </a:pPr>
            <a:endParaRPr lang="en-US" sz="2400" dirty="0">
              <a:cs typeface="Courier New"/>
            </a:endParaRPr>
          </a:p>
          <a:p>
            <a:pPr marL="0" indent="0">
              <a:buNone/>
            </a:pPr>
            <a:r>
              <a:rPr lang="en-US" sz="2400" dirty="0" smtClean="0">
                <a:cs typeface="Courier New"/>
              </a:rPr>
              <a:t>In what follows, </a:t>
            </a:r>
          </a:p>
          <a:p>
            <a:r>
              <a:rPr lang="en-US" sz="2400" dirty="0" smtClean="0">
                <a:latin typeface="Courier New"/>
                <a:cs typeface="Courier New"/>
              </a:rPr>
              <a:t>x</a:t>
            </a:r>
            <a:r>
              <a:rPr lang="en-US" sz="2400" dirty="0" smtClean="0">
                <a:cs typeface="Courier New"/>
              </a:rPr>
              <a:t> denotes a type variable  (like TA, TB before)</a:t>
            </a:r>
          </a:p>
          <a:p>
            <a:r>
              <a:rPr lang="en-US" sz="2400" dirty="0" smtClean="0">
                <a:latin typeface="Courier New"/>
                <a:cs typeface="Courier New"/>
              </a:rPr>
              <a:t>t, </a:t>
            </a:r>
            <a:r>
              <a:rPr lang="en-US" sz="2400" dirty="0" err="1" smtClean="0">
                <a:latin typeface="Courier New"/>
                <a:cs typeface="Courier New"/>
              </a:rPr>
              <a:t>t</a:t>
            </a:r>
            <a:r>
              <a:rPr lang="en-US" sz="2400" baseline="-25000" dirty="0" err="1" smtClean="0">
                <a:latin typeface="Courier New"/>
                <a:cs typeface="Courier New"/>
              </a:rPr>
              <a:t>i</a:t>
            </a:r>
            <a:r>
              <a:rPr lang="en-US" sz="2400" dirty="0" smtClean="0">
                <a:latin typeface="Courier New"/>
                <a:cs typeface="Courier New"/>
              </a:rPr>
              <a:t>, </a:t>
            </a:r>
            <a:r>
              <a:rPr lang="en-US" sz="2400" dirty="0" err="1" smtClean="0">
                <a:latin typeface="Courier New"/>
                <a:cs typeface="Courier New"/>
              </a:rPr>
              <a:t>s</a:t>
            </a:r>
            <a:r>
              <a:rPr lang="en-US" sz="2400" baseline="-25000" dirty="0" err="1" smtClean="0">
                <a:latin typeface="Courier New"/>
                <a:cs typeface="Courier New"/>
              </a:rPr>
              <a:t>i</a:t>
            </a:r>
            <a:r>
              <a:rPr lang="en-US" sz="2400" dirty="0" smtClean="0">
                <a:latin typeface="Courier New"/>
                <a:cs typeface="Courier New"/>
              </a:rPr>
              <a:t> </a:t>
            </a:r>
            <a:r>
              <a:rPr lang="en-US" sz="2400" dirty="0" smtClean="0">
                <a:cs typeface="Courier New"/>
              </a:rPr>
              <a:t>denote terms, that </a:t>
            </a:r>
            <a:r>
              <a:rPr lang="en-US" sz="2400" dirty="0" smtClean="0">
                <a:cs typeface="Courier New"/>
              </a:rPr>
              <a:t>may contain </a:t>
            </a:r>
            <a:r>
              <a:rPr lang="en-US" sz="2400" dirty="0" smtClean="0">
                <a:cs typeface="Courier New"/>
              </a:rPr>
              <a:t>type </a:t>
            </a:r>
            <a:r>
              <a:rPr lang="en-US" sz="2400" dirty="0" smtClean="0">
                <a:cs typeface="Courier New"/>
              </a:rPr>
              <a:t>variables</a:t>
            </a:r>
            <a:endParaRPr lang="en-US" sz="2400" dirty="0" smtClean="0">
              <a:cs typeface="Courier New"/>
            </a:endParaRPr>
          </a:p>
        </p:txBody>
      </p:sp>
    </p:spTree>
    <p:extLst>
      <p:ext uri="{BB962C8B-B14F-4D97-AF65-F5344CB8AC3E}">
        <p14:creationId xmlns:p14="http://schemas.microsoft.com/office/powerpoint/2010/main" val="889598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180"/>
          </a:xfrm>
        </p:spPr>
        <p:txBody>
          <a:bodyPr>
            <a:normAutofit fontScale="90000"/>
          </a:bodyPr>
          <a:lstStyle/>
          <a:p>
            <a:r>
              <a:rPr lang="en-US" dirty="0" smtClean="0"/>
              <a:t>Unification Algorithm</a:t>
            </a:r>
            <a:endParaRPr lang="en-US" dirty="0"/>
          </a:p>
        </p:txBody>
      </p:sp>
      <p:sp>
        <p:nvSpPr>
          <p:cNvPr id="3" name="Content Placeholder 2"/>
          <p:cNvSpPr>
            <a:spLocks noGrp="1"/>
          </p:cNvSpPr>
          <p:nvPr>
            <p:ph idx="1"/>
          </p:nvPr>
        </p:nvSpPr>
        <p:spPr>
          <a:xfrm>
            <a:off x="162140" y="873832"/>
            <a:ext cx="8981860" cy="5891803"/>
          </a:xfrm>
        </p:spPr>
        <p:txBody>
          <a:bodyPr>
            <a:normAutofit/>
          </a:bodyPr>
          <a:lstStyle/>
          <a:p>
            <a:pPr marL="0" indent="0">
              <a:buNone/>
            </a:pPr>
            <a:r>
              <a:rPr lang="en-US" sz="2000" dirty="0" smtClean="0"/>
              <a:t>We obtain a solved form in finite time using the non-deterministic algorithm that applies the following rules as long as no clash is reported and as long as the equations are not in solved form. </a:t>
            </a:r>
          </a:p>
          <a:p>
            <a:pPr marL="0" indent="0">
              <a:buNone/>
            </a:pPr>
            <a:r>
              <a:rPr lang="en-US" sz="2000" b="1" dirty="0" smtClean="0"/>
              <a:t>Orient</a:t>
            </a:r>
            <a:r>
              <a:rPr lang="en-US" sz="2000" dirty="0" smtClean="0"/>
              <a:t>: 			Select </a:t>
            </a:r>
            <a:r>
              <a:rPr lang="en-US" sz="2000" dirty="0" smtClean="0">
                <a:latin typeface="Courier New"/>
                <a:cs typeface="Courier New"/>
              </a:rPr>
              <a:t>t = x, t ≠ x </a:t>
            </a:r>
            <a:r>
              <a:rPr lang="en-US" sz="2000" dirty="0" smtClean="0"/>
              <a:t>and replace it with </a:t>
            </a:r>
            <a:r>
              <a:rPr lang="en-US" sz="2000" dirty="0" smtClean="0">
                <a:latin typeface="Courier New"/>
                <a:cs typeface="Courier New"/>
              </a:rPr>
              <a:t>x = t</a:t>
            </a:r>
            <a:r>
              <a:rPr lang="en-US" sz="2000" dirty="0" smtClean="0"/>
              <a:t>.</a:t>
            </a:r>
          </a:p>
          <a:p>
            <a:pPr marL="0" indent="0">
              <a:buNone/>
            </a:pPr>
            <a:r>
              <a:rPr lang="en-US" sz="2000" b="1" dirty="0" smtClean="0"/>
              <a:t>Delete</a:t>
            </a:r>
            <a:r>
              <a:rPr lang="en-US" sz="2000" dirty="0" smtClean="0"/>
              <a:t>: 			Select </a:t>
            </a:r>
            <a:r>
              <a:rPr lang="en-US" sz="2000" dirty="0" smtClean="0">
                <a:latin typeface="Courier New"/>
                <a:cs typeface="Courier New"/>
              </a:rPr>
              <a:t>x = x</a:t>
            </a:r>
            <a:r>
              <a:rPr lang="en-US" sz="2000" dirty="0" smtClean="0"/>
              <a:t>, remove it.</a:t>
            </a:r>
          </a:p>
          <a:p>
            <a:pPr marL="0" indent="0">
              <a:buNone/>
            </a:pPr>
            <a:r>
              <a:rPr lang="en-US" sz="2000" b="1" dirty="0" smtClean="0"/>
              <a:t>Eliminate</a:t>
            </a:r>
            <a:r>
              <a:rPr lang="en-US" sz="2000" dirty="0" smtClean="0"/>
              <a:t>: 		Select </a:t>
            </a:r>
            <a:r>
              <a:rPr lang="en-US" sz="2000" dirty="0" smtClean="0">
                <a:latin typeface="Courier New"/>
                <a:cs typeface="Courier New"/>
              </a:rPr>
              <a:t>x = t </a:t>
            </a:r>
            <a:r>
              <a:rPr lang="en-US" sz="2000" dirty="0" smtClean="0"/>
              <a:t>where </a:t>
            </a:r>
            <a:r>
              <a:rPr lang="en-US" sz="2000" dirty="0" smtClean="0">
                <a:latin typeface="Courier New"/>
                <a:cs typeface="Courier New"/>
              </a:rPr>
              <a:t>x</a:t>
            </a:r>
            <a:r>
              <a:rPr lang="en-US" sz="2000" dirty="0" smtClean="0"/>
              <a:t> does not occur in </a:t>
            </a:r>
            <a:r>
              <a:rPr lang="en-US" sz="2000" dirty="0" smtClean="0">
                <a:latin typeface="Courier New"/>
                <a:cs typeface="Courier New"/>
              </a:rPr>
              <a:t>t</a:t>
            </a:r>
            <a:r>
              <a:rPr lang="en-US" sz="2000" dirty="0" smtClean="0"/>
              <a:t>, </a:t>
            </a:r>
            <a:r>
              <a:rPr lang="en-US" sz="2000" dirty="0" smtClean="0"/>
              <a:t/>
            </a:r>
            <a:br>
              <a:rPr lang="en-US" sz="2000" dirty="0" smtClean="0"/>
            </a:br>
            <a:r>
              <a:rPr lang="en-US" sz="2000" dirty="0" smtClean="0"/>
              <a:t>			substitute </a:t>
            </a:r>
            <a:r>
              <a:rPr lang="en-US" sz="2000" dirty="0" smtClean="0">
                <a:latin typeface="Courier New"/>
                <a:cs typeface="Courier New"/>
              </a:rPr>
              <a:t>x</a:t>
            </a:r>
            <a:r>
              <a:rPr lang="en-US" sz="2000" dirty="0"/>
              <a:t> </a:t>
            </a:r>
            <a:r>
              <a:rPr lang="en-US" sz="2000" dirty="0" smtClean="0"/>
              <a:t>with </a:t>
            </a:r>
            <a:r>
              <a:rPr lang="en-US" sz="2000" dirty="0" smtClean="0">
                <a:latin typeface="Courier New"/>
                <a:cs typeface="Courier New"/>
              </a:rPr>
              <a:t>t</a:t>
            </a:r>
            <a:r>
              <a:rPr lang="en-US" sz="2000" dirty="0" smtClean="0"/>
              <a:t> </a:t>
            </a:r>
            <a:r>
              <a:rPr lang="en-US" sz="2000" dirty="0" smtClean="0"/>
              <a:t>in all </a:t>
            </a:r>
            <a:r>
              <a:rPr lang="en-US" sz="2000" dirty="0" smtClean="0"/>
              <a:t>remaining equations.</a:t>
            </a:r>
          </a:p>
          <a:p>
            <a:pPr marL="0" indent="0">
              <a:buNone/>
            </a:pPr>
            <a:r>
              <a:rPr lang="en-US" sz="2000" b="1" dirty="0" smtClean="0"/>
              <a:t>Occurs</a:t>
            </a:r>
            <a:r>
              <a:rPr lang="en-US" sz="2000" dirty="0" smtClean="0"/>
              <a:t> </a:t>
            </a:r>
            <a:r>
              <a:rPr lang="en-US" sz="2000" b="1" dirty="0" smtClean="0"/>
              <a:t>Check</a:t>
            </a:r>
            <a:r>
              <a:rPr lang="en-US" sz="2000" dirty="0" smtClean="0"/>
              <a:t>:	Select </a:t>
            </a:r>
            <a:r>
              <a:rPr lang="en-US" sz="2000" dirty="0" smtClean="0">
                <a:latin typeface="Courier New"/>
                <a:cs typeface="Courier New"/>
              </a:rPr>
              <a:t>x = t</a:t>
            </a:r>
            <a:r>
              <a:rPr lang="en-US" sz="2000" dirty="0" smtClean="0"/>
              <a:t>, where </a:t>
            </a:r>
            <a:r>
              <a:rPr lang="en-US" sz="2000" dirty="0" smtClean="0">
                <a:latin typeface="Courier New"/>
                <a:cs typeface="Courier New"/>
              </a:rPr>
              <a:t>x</a:t>
            </a:r>
            <a:r>
              <a:rPr lang="en-US" sz="2000" dirty="0" smtClean="0"/>
              <a:t> occurs in </a:t>
            </a:r>
            <a:r>
              <a:rPr lang="en-US" sz="2000" dirty="0" smtClean="0">
                <a:latin typeface="Courier New"/>
                <a:cs typeface="Courier New"/>
              </a:rPr>
              <a:t>t</a:t>
            </a:r>
            <a:r>
              <a:rPr lang="en-US" sz="2000" dirty="0" smtClean="0"/>
              <a:t>, report </a:t>
            </a:r>
            <a:r>
              <a:rPr lang="en-US" sz="2000" dirty="0" smtClean="0"/>
              <a:t>clash</a:t>
            </a:r>
            <a:r>
              <a:rPr lang="en-US" sz="2000" dirty="0" smtClean="0"/>
              <a:t>.</a:t>
            </a:r>
          </a:p>
          <a:p>
            <a:pPr marL="0" indent="0">
              <a:buNone/>
            </a:pPr>
            <a:r>
              <a:rPr lang="en-US" sz="2000" b="1" dirty="0" smtClean="0"/>
              <a:t>Decomposition</a:t>
            </a:r>
            <a:r>
              <a:rPr lang="en-US" sz="2000" dirty="0" smtClean="0"/>
              <a:t>: 	Select </a:t>
            </a:r>
            <a:r>
              <a:rPr lang="en-US" sz="2000" dirty="0" smtClean="0">
                <a:latin typeface="Courier New"/>
                <a:cs typeface="Courier New"/>
              </a:rPr>
              <a:t>f(t1,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f(s1,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r>
              <a:rPr lang="en-US" sz="2000" dirty="0" smtClean="0"/>
              <a:t>, </a:t>
            </a:r>
            <a:endParaRPr lang="en-US" sz="2000" dirty="0" smtClean="0"/>
          </a:p>
          <a:p>
            <a:pPr marL="0" indent="0">
              <a:buNone/>
            </a:pPr>
            <a:r>
              <a:rPr lang="en-US" sz="2000" dirty="0" smtClean="0"/>
              <a:t>				replace with </a:t>
            </a:r>
            <a:r>
              <a:rPr lang="en-US" sz="2000" dirty="0" smtClean="0">
                <a:latin typeface="Courier New"/>
                <a:cs typeface="Courier New"/>
              </a:rPr>
              <a:t>t1 = s1,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p>
          <a:p>
            <a:pPr marL="0" indent="0">
              <a:buNone/>
            </a:pPr>
            <a:r>
              <a:rPr lang="en-US" sz="2000" b="1" dirty="0" smtClean="0"/>
              <a:t>Decomposition</a:t>
            </a:r>
            <a:r>
              <a:rPr lang="en-US" sz="2000" dirty="0" smtClean="0"/>
              <a:t> </a:t>
            </a:r>
            <a:r>
              <a:rPr lang="en-US" sz="2000" b="1" dirty="0" smtClean="0"/>
              <a:t>Clash</a:t>
            </a:r>
            <a:r>
              <a:rPr lang="en-US" sz="2000" dirty="0" smtClean="0"/>
              <a:t>: </a:t>
            </a:r>
            <a:r>
              <a:rPr lang="en-US" sz="2000" dirty="0" smtClean="0">
                <a:latin typeface="Courier New"/>
                <a:cs typeface="Courier New"/>
              </a:rPr>
              <a:t>f(t1</a:t>
            </a:r>
            <a:r>
              <a:rPr lang="en-US" sz="2000" dirty="0" smtClean="0">
                <a:latin typeface="Courier New"/>
                <a:cs typeface="Courier New"/>
              </a:rPr>
              <a:t>,…,</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g(s1</a:t>
            </a:r>
            <a:r>
              <a:rPr lang="en-US" sz="2000" dirty="0" smtClean="0">
                <a:latin typeface="Courier New"/>
                <a:cs typeface="Courier New"/>
              </a:rPr>
              <a:t>,…,</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 f ≠ g</a:t>
            </a:r>
            <a:r>
              <a:rPr lang="en-US" sz="2000" dirty="0" smtClean="0"/>
              <a:t>, </a:t>
            </a:r>
            <a:r>
              <a:rPr lang="en-US" sz="2000" dirty="0" smtClean="0"/>
              <a:t>  report </a:t>
            </a:r>
            <a:r>
              <a:rPr lang="en-US" sz="2000" dirty="0" smtClean="0"/>
              <a:t>clash.</a:t>
            </a:r>
          </a:p>
          <a:p>
            <a:pPr marL="0" indent="0">
              <a:buNone/>
            </a:pPr>
            <a:r>
              <a:rPr lang="en-US" sz="2000" dirty="0" smtClean="0"/>
              <a:t>	e.g.  (T</a:t>
            </a:r>
            <a:r>
              <a:rPr lang="en-US" sz="2000" baseline="-25000" dirty="0" smtClean="0"/>
              <a:t>1</a:t>
            </a:r>
            <a:r>
              <a:rPr lang="en-US" sz="2000" dirty="0" smtClean="0"/>
              <a:t> x T</a:t>
            </a:r>
            <a:r>
              <a:rPr lang="en-US" sz="2000" baseline="-25000" dirty="0" smtClean="0"/>
              <a:t>2</a:t>
            </a:r>
            <a:r>
              <a:rPr lang="en-US" sz="2000" dirty="0" smtClean="0"/>
              <a:t>) = (S</a:t>
            </a:r>
            <a:r>
              <a:rPr lang="en-US" sz="2000" baseline="-25000" dirty="0" smtClean="0"/>
              <a:t>1 </a:t>
            </a:r>
            <a:r>
              <a:rPr lang="en-US" sz="2000" dirty="0" smtClean="0"/>
              <a:t>-&gt; S</a:t>
            </a:r>
            <a:r>
              <a:rPr lang="en-US" sz="2000" baseline="-25000" dirty="0" smtClean="0"/>
              <a:t>2</a:t>
            </a:r>
            <a:r>
              <a:rPr lang="en-US" sz="2000" dirty="0" smtClean="0"/>
              <a:t>)  is  f(T</a:t>
            </a:r>
            <a:r>
              <a:rPr lang="en-US" sz="2000" baseline="-25000" dirty="0" smtClean="0"/>
              <a:t>1</a:t>
            </a:r>
            <a:r>
              <a:rPr lang="en-US" sz="2000" dirty="0" smtClean="0"/>
              <a:t>,T</a:t>
            </a:r>
            <a:r>
              <a:rPr lang="en-US" sz="2000" baseline="-25000" dirty="0" smtClean="0"/>
              <a:t>2</a:t>
            </a:r>
            <a:r>
              <a:rPr lang="en-US" sz="2000" dirty="0"/>
              <a:t>) = </a:t>
            </a:r>
            <a:r>
              <a:rPr lang="en-US" sz="2000" dirty="0" smtClean="0"/>
              <a:t>g(S</a:t>
            </a:r>
            <a:r>
              <a:rPr lang="en-US" sz="2000" baseline="-25000" dirty="0" smtClean="0"/>
              <a:t>1</a:t>
            </a:r>
            <a:r>
              <a:rPr lang="en-US" sz="2000" dirty="0" smtClean="0"/>
              <a:t>,S</a:t>
            </a:r>
            <a:r>
              <a:rPr lang="en-US" sz="2000" baseline="-25000" dirty="0" smtClean="0"/>
              <a:t>2</a:t>
            </a:r>
            <a:r>
              <a:rPr lang="en-US" sz="2000" dirty="0"/>
              <a:t>)</a:t>
            </a:r>
            <a:endParaRPr lang="en-US" sz="2000" dirty="0" smtClean="0"/>
          </a:p>
          <a:p>
            <a:pPr marL="0" indent="0">
              <a:buNone/>
            </a:pPr>
            <a:r>
              <a:rPr lang="en-US" sz="2000" dirty="0" smtClean="0"/>
              <a:t>f </a:t>
            </a:r>
            <a:r>
              <a:rPr lang="en-US" sz="2000" dirty="0" smtClean="0"/>
              <a:t>and g can </a:t>
            </a:r>
            <a:r>
              <a:rPr lang="en-US" sz="2000" dirty="0" smtClean="0"/>
              <a:t>denote x, -&gt;, as well as constructor of polymorphic containers:</a:t>
            </a:r>
            <a:br>
              <a:rPr lang="en-US" sz="2000" dirty="0" smtClean="0"/>
            </a:br>
            <a:endParaRPr lang="en-US" sz="2000" dirty="0" smtClean="0"/>
          </a:p>
          <a:p>
            <a:pPr marL="0" indent="0">
              <a:buNone/>
            </a:pPr>
            <a:r>
              <a:rPr lang="en-US" sz="2000" dirty="0">
                <a:latin typeface="Courier New"/>
                <a:cs typeface="Courier New"/>
              </a:rPr>
              <a:t> </a:t>
            </a:r>
            <a:r>
              <a:rPr lang="en-US" sz="2000" dirty="0" smtClean="0">
                <a:latin typeface="Courier New"/>
                <a:cs typeface="Courier New"/>
              </a:rPr>
              <a:t> </a:t>
            </a:r>
            <a:r>
              <a:rPr lang="en-US" sz="2000" dirty="0" smtClean="0">
                <a:latin typeface="Courier New"/>
                <a:cs typeface="Courier New"/>
              </a:rPr>
              <a:t>Map[A</a:t>
            </a:r>
            <a:r>
              <a:rPr lang="en-US" sz="2000" dirty="0" smtClean="0">
                <a:latin typeface="Courier New"/>
                <a:cs typeface="Courier New"/>
              </a:rPr>
              <a:t>, B] = Map[C, D] </a:t>
            </a:r>
            <a:r>
              <a:rPr lang="en-US" sz="2000" dirty="0" smtClean="0"/>
              <a:t>will be replaced by </a:t>
            </a:r>
            <a:r>
              <a:rPr lang="en-US" sz="2000" dirty="0" smtClean="0">
                <a:latin typeface="Courier New"/>
                <a:cs typeface="Courier New"/>
              </a:rPr>
              <a:t>A = B </a:t>
            </a:r>
            <a:r>
              <a:rPr lang="en-US" sz="2000" dirty="0" smtClean="0"/>
              <a:t>and </a:t>
            </a:r>
            <a:r>
              <a:rPr lang="en-US" sz="2000" dirty="0" smtClean="0">
                <a:latin typeface="Courier New"/>
                <a:cs typeface="Courier New"/>
              </a:rPr>
              <a:t>C = D</a:t>
            </a:r>
            <a:endParaRPr lang="en-US" sz="2000" dirty="0">
              <a:latin typeface="Courier New"/>
              <a:cs typeface="Courier New"/>
            </a:endParaRPr>
          </a:p>
        </p:txBody>
      </p:sp>
    </p:spTree>
    <p:extLst>
      <p:ext uri="{BB962C8B-B14F-4D97-AF65-F5344CB8AC3E}">
        <p14:creationId xmlns:p14="http://schemas.microsoft.com/office/powerpoint/2010/main" val="3271563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br>
              <a:rPr lang="en-US" dirty="0" smtClean="0"/>
            </a:br>
            <a:r>
              <a:rPr lang="en-US" dirty="0" smtClean="0"/>
              <a:t>Construct and Solve Constraints</a:t>
            </a:r>
            <a:endParaRPr lang="en-US" dirty="0"/>
          </a:p>
        </p:txBody>
      </p:sp>
      <p:sp>
        <p:nvSpPr>
          <p:cNvPr id="3" name="Content Placeholder 2"/>
          <p:cNvSpPr>
            <a:spLocks noGrp="1"/>
          </p:cNvSpPr>
          <p:nvPr>
            <p:ph idx="1"/>
          </p:nvPr>
        </p:nvSpPr>
        <p:spPr>
          <a:xfrm>
            <a:off x="381000" y="1828800"/>
            <a:ext cx="5943600" cy="1600200"/>
          </a:xfrm>
        </p:spPr>
        <p:txBody>
          <a:bodyPr/>
          <a:lstStyle/>
          <a:p>
            <a:pPr marL="0" lvl="0" indent="0">
              <a:buNone/>
            </a:pPr>
            <a:r>
              <a:rPr lang="en-US" sz="2200"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a:solidFill>
                  <a:prstClr val="black"/>
                </a:solidFill>
                <a:latin typeface="Courier New"/>
                <a:cs typeface="Courier New"/>
              </a:rPr>
              <a:t>twice(f) = (x) =&gt; f(f(x))</a:t>
            </a:r>
          </a:p>
          <a:p>
            <a:pPr marL="0" lvl="0" indent="0">
              <a:buNone/>
            </a:pPr>
            <a:r>
              <a:rPr lang="en-US" sz="2200"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a:solidFill>
                  <a:prstClr val="black"/>
                </a:solidFill>
                <a:latin typeface="Courier New"/>
                <a:cs typeface="Courier New"/>
              </a:rPr>
              <a:t>succ</a:t>
            </a:r>
            <a:r>
              <a:rPr lang="en-US" sz="2200" dirty="0">
                <a:solidFill>
                  <a:prstClr val="black"/>
                </a:solidFill>
                <a:latin typeface="Courier New"/>
                <a:cs typeface="Courier New"/>
              </a:rPr>
              <a:t>(x) = x + 1</a:t>
            </a:r>
          </a:p>
          <a:p>
            <a:pPr marL="0" lvl="0" indent="0">
              <a:buNone/>
            </a:pPr>
            <a:r>
              <a:rPr lang="en-US" sz="2200" dirty="0" smtClean="0">
                <a:solidFill>
                  <a:prstClr val="black"/>
                </a:solidFill>
                <a:latin typeface="Courier New"/>
                <a:cs typeface="Courier New"/>
              </a:rPr>
              <a:t>twice(</a:t>
            </a:r>
            <a:r>
              <a:rPr lang="en-US" sz="2200" dirty="0" err="1" smtClean="0">
                <a:solidFill>
                  <a:prstClr val="black"/>
                </a:solidFill>
                <a:latin typeface="Courier New"/>
                <a:cs typeface="Courier New"/>
              </a:rPr>
              <a:t>succ</a:t>
            </a:r>
            <a:r>
              <a:rPr lang="en-US" sz="2200" dirty="0">
                <a:solidFill>
                  <a:prstClr val="black"/>
                </a:solidFill>
                <a:latin typeface="Courier New"/>
                <a:cs typeface="Courier New"/>
              </a:rPr>
              <a:t>)(5</a:t>
            </a: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Tree>
    <p:extLst>
      <p:ext uri="{BB962C8B-B14F-4D97-AF65-F5344CB8AC3E}">
        <p14:creationId xmlns:p14="http://schemas.microsoft.com/office/powerpoint/2010/main" val="2128918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40" y="135099"/>
            <a:ext cx="8981860" cy="6466211"/>
          </a:xfrm>
        </p:spPr>
        <p:txBody>
          <a:bodyPr>
            <a:normAutofit/>
          </a:bodyPr>
          <a:lstStyle/>
          <a:p>
            <a:pPr marL="0" indent="0">
              <a:buNone/>
            </a:pPr>
            <a:r>
              <a:rPr lang="en-US" sz="2400" b="1" dirty="0" smtClean="0"/>
              <a:t>Example </a:t>
            </a:r>
            <a:r>
              <a:rPr lang="en-US" sz="2400" b="1" dirty="0"/>
              <a:t>3</a:t>
            </a:r>
            <a:r>
              <a:rPr lang="en-US" sz="2400" b="1" dirty="0" smtClean="0"/>
              <a:t>:</a:t>
            </a:r>
          </a:p>
          <a:p>
            <a:pPr marL="0" indent="0">
              <a:buNone/>
            </a:pPr>
            <a:r>
              <a:rPr lang="en-US" sz="2400" b="1" dirty="0"/>
              <a:t>	</a:t>
            </a:r>
            <a:r>
              <a:rPr lang="en-US" sz="2400" b="1" dirty="0" smtClean="0"/>
              <a:t>		</a:t>
            </a:r>
            <a:endParaRPr lang="en-US" sz="2400" b="1" dirty="0" smtClean="0"/>
          </a:p>
          <a:p>
            <a:pPr marL="400050" lvl="1" indent="0">
              <a:buNone/>
            </a:pPr>
            <a:r>
              <a:rPr lang="en-US" sz="2400" dirty="0" err="1" smtClean="0">
                <a:latin typeface="Courier New"/>
                <a:cs typeface="Courier New"/>
              </a:rPr>
              <a:t>def</a:t>
            </a:r>
            <a:r>
              <a:rPr lang="en-US" sz="2400" dirty="0" smtClean="0">
                <a:latin typeface="Courier New"/>
                <a:cs typeface="Courier New"/>
              </a:rPr>
              <a:t> length(s : String) : </a:t>
            </a:r>
            <a:r>
              <a:rPr lang="en-US" sz="2400" dirty="0" err="1" smtClean="0">
                <a:latin typeface="Courier New"/>
                <a:cs typeface="Courier New"/>
              </a:rPr>
              <a:t>Int</a:t>
            </a:r>
            <a:r>
              <a:rPr lang="en-US" sz="2400" dirty="0" smtClean="0">
                <a:latin typeface="Courier New"/>
                <a:cs typeface="Courier New"/>
              </a:rPr>
              <a:t> = {...}</a:t>
            </a:r>
            <a:r>
              <a:rPr lang="en-US" sz="2400" dirty="0" smtClean="0">
                <a:latin typeface="Courier New"/>
                <a:cs typeface="Courier New"/>
              </a:rPr>
              <a:t>		</a:t>
            </a:r>
            <a:endParaRPr lang="en-US" sz="2400" dirty="0" smtClean="0">
              <a:latin typeface="Courier New"/>
              <a:cs typeface="Courier New"/>
            </a:endParaRPr>
          </a:p>
          <a:p>
            <a:pPr marL="400050" lvl="1" indent="0">
              <a:buNone/>
            </a:pPr>
            <a:r>
              <a:rPr lang="en-US" sz="2200" dirty="0" err="1" smtClean="0">
                <a:latin typeface="Courier New"/>
                <a:cs typeface="Courier New"/>
              </a:rPr>
              <a:t>def</a:t>
            </a:r>
            <a:r>
              <a:rPr lang="en-US" sz="2200" dirty="0" smtClean="0">
                <a:latin typeface="Courier New"/>
                <a:cs typeface="Courier New"/>
              </a:rPr>
              <a:t> </a:t>
            </a:r>
            <a:r>
              <a:rPr lang="en-US" sz="2200" dirty="0" smtClean="0">
                <a:latin typeface="Courier New"/>
                <a:cs typeface="Courier New"/>
              </a:rPr>
              <a:t>foo(s: String) = </a:t>
            </a:r>
            <a:r>
              <a:rPr lang="en-US" sz="2200" dirty="0" smtClean="0">
                <a:latin typeface="Courier New"/>
                <a:cs typeface="Courier New"/>
              </a:rPr>
              <a:t>length(s)</a:t>
            </a:r>
            <a:endParaRPr lang="en-US" sz="2200" dirty="0" smtClean="0">
              <a:latin typeface="Courier New"/>
              <a:cs typeface="Courier New"/>
            </a:endParaRPr>
          </a:p>
          <a:p>
            <a:pPr marL="400050" lvl="1" indent="0">
              <a:buNone/>
            </a:pPr>
            <a:r>
              <a:rPr lang="en-US" sz="2200" dirty="0" err="1" smtClean="0">
                <a:latin typeface="Courier New"/>
                <a:cs typeface="Courier New"/>
              </a:rPr>
              <a:t>def</a:t>
            </a:r>
            <a:r>
              <a:rPr lang="en-US" sz="2200" dirty="0" smtClean="0">
                <a:latin typeface="Courier New"/>
                <a:cs typeface="Courier New"/>
              </a:rPr>
              <a:t> </a:t>
            </a:r>
            <a:r>
              <a:rPr lang="en-US" sz="2200" dirty="0" smtClean="0">
                <a:latin typeface="Courier New"/>
                <a:cs typeface="Courier New"/>
              </a:rPr>
              <a:t>bar(x, y) = foo(x) + y</a:t>
            </a:r>
          </a:p>
          <a:p>
            <a:pPr marL="400050" lvl="1" indent="0">
              <a:buNone/>
            </a:pPr>
            <a:endParaRPr lang="en-US" sz="2200" dirty="0" smtClean="0">
              <a:latin typeface="Courier New"/>
              <a:cs typeface="Courier New"/>
            </a:endParaRPr>
          </a:p>
        </p:txBody>
      </p:sp>
    </p:spTree>
    <p:extLst>
      <p:ext uri="{BB962C8B-B14F-4D97-AF65-F5344CB8AC3E}">
        <p14:creationId xmlns:p14="http://schemas.microsoft.com/office/powerpoint/2010/main" val="1406322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General Solution</a:t>
            </a:r>
            <a:endParaRPr lang="en-US" dirty="0"/>
          </a:p>
        </p:txBody>
      </p:sp>
      <p:sp>
        <p:nvSpPr>
          <p:cNvPr id="3" name="Content Placeholder 2"/>
          <p:cNvSpPr>
            <a:spLocks noGrp="1"/>
          </p:cNvSpPr>
          <p:nvPr>
            <p:ph idx="1"/>
          </p:nvPr>
        </p:nvSpPr>
        <p:spPr>
          <a:xfrm>
            <a:off x="175651" y="1208410"/>
            <a:ext cx="8796075" cy="5465517"/>
          </a:xfrm>
        </p:spPr>
        <p:txBody>
          <a:bodyPr>
            <a:normAutofit/>
          </a:bodyPr>
          <a:lstStyle/>
          <a:p>
            <a:pPr marL="0" indent="0">
              <a:buNone/>
            </a:pPr>
            <a:r>
              <a:rPr lang="en-US" sz="2400" dirty="0" smtClean="0"/>
              <a:t>What </a:t>
            </a:r>
            <a:r>
              <a:rPr lang="en-US" sz="2400" dirty="0" smtClean="0"/>
              <a:t>is the </a:t>
            </a:r>
            <a:r>
              <a:rPr lang="en-US" sz="2400" dirty="0" smtClean="0"/>
              <a:t>general solution for</a:t>
            </a:r>
          </a:p>
          <a:p>
            <a:pPr marL="0" indent="0">
              <a:buNone/>
            </a:pPr>
            <a:endParaRPr lang="en-US" sz="2400" dirty="0" smtClean="0"/>
          </a:p>
          <a:p>
            <a:pPr marL="0" indent="0">
              <a:buNone/>
            </a:pPr>
            <a:r>
              <a:rPr lang="en-US" sz="2600" dirty="0" err="1" smtClean="0">
                <a:latin typeface="Courier New"/>
                <a:cs typeface="Courier New"/>
              </a:rPr>
              <a:t>def</a:t>
            </a:r>
            <a:r>
              <a:rPr lang="en-US" sz="2600" dirty="0" smtClean="0">
                <a:latin typeface="Courier New"/>
                <a:cs typeface="Courier New"/>
              </a:rPr>
              <a:t> f(x) = x</a:t>
            </a:r>
          </a:p>
          <a:p>
            <a:pPr marL="0" indent="0">
              <a:buNone/>
            </a:pPr>
            <a:r>
              <a:rPr lang="en-US" sz="2600" dirty="0" err="1" smtClean="0">
                <a:latin typeface="Courier New"/>
                <a:cs typeface="Courier New"/>
              </a:rPr>
              <a:t>def</a:t>
            </a:r>
            <a:r>
              <a:rPr lang="en-US" sz="2600" dirty="0" smtClean="0">
                <a:latin typeface="Courier New"/>
                <a:cs typeface="Courier New"/>
              </a:rPr>
              <a:t> g(a) = f</a:t>
            </a:r>
            <a:r>
              <a:rPr lang="en-US" sz="2600" dirty="0" smtClean="0">
                <a:latin typeface="Courier New"/>
                <a:cs typeface="Courier New"/>
              </a:rPr>
              <a:t>( f( a</a:t>
            </a:r>
            <a:r>
              <a:rPr lang="en-US" sz="2600" dirty="0" smtClean="0">
                <a:latin typeface="Courier New"/>
                <a:cs typeface="Courier New"/>
              </a:rPr>
              <a:t>))</a:t>
            </a:r>
          </a:p>
          <a:p>
            <a:pPr marL="0" indent="0">
              <a:buNone/>
            </a:pPr>
            <a:endParaRPr lang="en-US" sz="2600" dirty="0">
              <a:latin typeface="Courier New"/>
              <a:cs typeface="Courier New"/>
            </a:endParaRPr>
          </a:p>
          <a:p>
            <a:pPr marL="0" indent="0">
              <a:buNone/>
            </a:pPr>
            <a:r>
              <a:rPr lang="en-US" sz="2800" dirty="0" smtClean="0"/>
              <a:t>Example solution:  </a:t>
            </a:r>
            <a:r>
              <a:rPr lang="en-US" sz="2800" dirty="0"/>
              <a:t> </a:t>
            </a:r>
            <a:r>
              <a:rPr lang="en-US" sz="2800" dirty="0" smtClean="0"/>
              <a:t> </a:t>
            </a:r>
            <a:r>
              <a:rPr lang="en-US" sz="2600" dirty="0" smtClean="0">
                <a:latin typeface="Courier New"/>
                <a:cs typeface="Courier New"/>
              </a:rPr>
              <a:t>a:Int,  </a:t>
            </a:r>
            <a:r>
              <a:rPr lang="en-US" sz="2600" dirty="0" err="1" smtClean="0">
                <a:latin typeface="Courier New"/>
                <a:cs typeface="Courier New"/>
              </a:rPr>
              <a:t>f,g</a:t>
            </a:r>
            <a:r>
              <a:rPr lang="en-US" sz="2600" dirty="0" smtClean="0">
                <a:latin typeface="Courier New"/>
                <a:cs typeface="Courier New"/>
              </a:rPr>
              <a:t> : </a:t>
            </a:r>
            <a:r>
              <a:rPr lang="en-US" sz="2600" dirty="0" err="1" smtClean="0">
                <a:latin typeface="Courier New"/>
                <a:cs typeface="Courier New"/>
              </a:rPr>
              <a:t>Int</a:t>
            </a:r>
            <a:r>
              <a:rPr lang="en-US" sz="2600" dirty="0" smtClean="0">
                <a:latin typeface="Courier New"/>
                <a:cs typeface="Courier New"/>
              </a:rPr>
              <a:t> -&gt; </a:t>
            </a:r>
            <a:r>
              <a:rPr lang="en-US" sz="2600" dirty="0" err="1" smtClean="0">
                <a:latin typeface="Courier New"/>
                <a:cs typeface="Courier New"/>
              </a:rPr>
              <a:t>Int</a:t>
            </a:r>
            <a:endParaRPr lang="en-US" sz="2600" dirty="0" smtClean="0">
              <a:latin typeface="Courier New"/>
              <a:cs typeface="Courier New"/>
            </a:endParaRPr>
          </a:p>
          <a:p>
            <a:pPr marL="0" indent="0">
              <a:buNone/>
            </a:pPr>
            <a:endParaRPr lang="en-US" sz="2600" dirty="0" smtClean="0">
              <a:latin typeface="Courier New"/>
              <a:cs typeface="Courier New"/>
            </a:endParaRPr>
          </a:p>
          <a:p>
            <a:pPr marL="0" indent="0">
              <a:buNone/>
            </a:pPr>
            <a:r>
              <a:rPr lang="en-US" sz="2400" dirty="0" smtClean="0"/>
              <a:t>Are there others? How do all solutions look like?</a:t>
            </a:r>
            <a:endParaRPr lang="en-US" sz="2600" dirty="0">
              <a:latin typeface="Courier New"/>
              <a:cs typeface="Courier New"/>
            </a:endParaRPr>
          </a:p>
        </p:txBody>
      </p:sp>
    </p:spTree>
    <p:extLst>
      <p:ext uri="{BB962C8B-B14F-4D97-AF65-F5344CB8AC3E}">
        <p14:creationId xmlns:p14="http://schemas.microsoft.com/office/powerpoint/2010/main" val="2674690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Instantiating Type Variables</a:t>
            </a:r>
            <a:endParaRPr lang="en-US" dirty="0"/>
          </a:p>
        </p:txBody>
      </p:sp>
      <p:sp>
        <p:nvSpPr>
          <p:cNvPr id="3" name="Content Placeholder 2"/>
          <p:cNvSpPr>
            <a:spLocks noGrp="1"/>
          </p:cNvSpPr>
          <p:nvPr>
            <p:ph idx="1"/>
          </p:nvPr>
        </p:nvSpPr>
        <p:spPr>
          <a:xfrm>
            <a:off x="175651" y="1208410"/>
            <a:ext cx="8796075" cy="5465517"/>
          </a:xfrm>
        </p:spPr>
        <p:txBody>
          <a:bodyPr>
            <a:normAutofit/>
          </a:bodyPr>
          <a:lstStyle/>
          <a:p>
            <a:pPr marL="0" indent="0">
              <a:buNone/>
            </a:pPr>
            <a:r>
              <a:rPr lang="en-US" sz="2600" b="1" dirty="0" err="1" smtClean="0">
                <a:latin typeface="Courier New"/>
                <a:cs typeface="Courier New"/>
              </a:rPr>
              <a:t>def</a:t>
            </a:r>
            <a:r>
              <a:rPr lang="en-US" sz="2600" dirty="0" smtClean="0">
                <a:latin typeface="Courier New"/>
                <a:cs typeface="Courier New"/>
              </a:rPr>
              <a:t> f(x) = x</a:t>
            </a:r>
          </a:p>
          <a:p>
            <a:pPr marL="0" indent="0">
              <a:buNone/>
            </a:pPr>
            <a:r>
              <a:rPr lang="en-US" sz="2600" b="1" dirty="0" err="1" smtClean="0">
                <a:latin typeface="Courier New"/>
                <a:cs typeface="Courier New"/>
              </a:rPr>
              <a:t>def</a:t>
            </a:r>
            <a:r>
              <a:rPr lang="en-US" sz="2600" dirty="0" smtClean="0">
                <a:latin typeface="Courier New"/>
                <a:cs typeface="Courier New"/>
              </a:rPr>
              <a:t> test() = </a:t>
            </a:r>
            <a:r>
              <a:rPr lang="en-US" sz="2600" b="1" dirty="0" smtClean="0">
                <a:latin typeface="Courier New"/>
                <a:cs typeface="Courier New"/>
              </a:rPr>
              <a:t>if</a:t>
            </a:r>
            <a:r>
              <a:rPr lang="en-US" sz="2600" dirty="0" smtClean="0">
                <a:latin typeface="Courier New"/>
                <a:cs typeface="Courier New"/>
              </a:rPr>
              <a:t> (f(true)) f(3) </a:t>
            </a:r>
            <a:r>
              <a:rPr lang="en-US" sz="2600" b="1" dirty="0" smtClean="0">
                <a:latin typeface="Courier New"/>
                <a:cs typeface="Courier New"/>
              </a:rPr>
              <a:t>else </a:t>
            </a:r>
            <a:r>
              <a:rPr lang="en-US" sz="2600" dirty="0" smtClean="0">
                <a:latin typeface="Courier New"/>
                <a:cs typeface="Courier New"/>
              </a:rPr>
              <a:t>f(4)</a:t>
            </a:r>
            <a:endParaRPr lang="en-US" sz="2600" dirty="0" smtClean="0">
              <a:latin typeface="Courier New"/>
              <a:cs typeface="Courier New"/>
            </a:endParaRPr>
          </a:p>
          <a:p>
            <a:pPr marL="0" indent="0">
              <a:buNone/>
            </a:pPr>
            <a:endParaRPr lang="en-US" sz="2800" dirty="0"/>
          </a:p>
          <a:p>
            <a:pPr marL="0" indent="0">
              <a:buNone/>
            </a:pPr>
            <a:r>
              <a:rPr lang="en-US" sz="2800" dirty="0" smtClean="0"/>
              <a:t>Generate and solve constraints.</a:t>
            </a:r>
          </a:p>
          <a:p>
            <a:pPr marL="0" indent="0">
              <a:buNone/>
            </a:pPr>
            <a:r>
              <a:rPr lang="en-US" sz="2800" dirty="0" smtClean="0"/>
              <a:t>Is result different if we clone f for each invocation?</a:t>
            </a:r>
          </a:p>
          <a:p>
            <a:pPr marL="0" indent="0">
              <a:buNone/>
            </a:pPr>
            <a:endParaRPr lang="en-US" sz="2800" dirty="0" smtClean="0"/>
          </a:p>
        </p:txBody>
      </p:sp>
    </p:spTree>
    <p:extLst>
      <p:ext uri="{BB962C8B-B14F-4D97-AF65-F5344CB8AC3E}">
        <p14:creationId xmlns:p14="http://schemas.microsoft.com/office/powerpoint/2010/main" val="1249887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Rule</a:t>
            </a:r>
            <a:endParaRPr lang="en-US" dirty="0"/>
          </a:p>
        </p:txBody>
      </p:sp>
      <p:sp>
        <p:nvSpPr>
          <p:cNvPr id="3" name="Content Placeholder 2"/>
          <p:cNvSpPr>
            <a:spLocks noGrp="1"/>
          </p:cNvSpPr>
          <p:nvPr>
            <p:ph idx="1"/>
          </p:nvPr>
        </p:nvSpPr>
        <p:spPr/>
        <p:txBody>
          <a:bodyPr/>
          <a:lstStyle/>
          <a:p>
            <a:r>
              <a:rPr lang="en-US" dirty="0" smtClean="0"/>
              <a:t>If after inferring top-level function definitions certain variables remain unconstrained, then generalize these variables</a:t>
            </a:r>
          </a:p>
          <a:p>
            <a:r>
              <a:rPr lang="en-US" dirty="0" smtClean="0"/>
              <a:t>When applying a function with generalized variables, rename variables into fresh ones</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f(x) = x</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test() = </a:t>
            </a:r>
            <a:r>
              <a:rPr lang="en-US" sz="2600" b="1" dirty="0">
                <a:solidFill>
                  <a:prstClr val="black"/>
                </a:solidFill>
                <a:latin typeface="Courier New"/>
                <a:cs typeface="Courier New"/>
              </a:rPr>
              <a:t>if</a:t>
            </a:r>
            <a:r>
              <a:rPr lang="en-US" sz="2600" dirty="0">
                <a:solidFill>
                  <a:prstClr val="black"/>
                </a:solidFill>
                <a:latin typeface="Courier New"/>
                <a:cs typeface="Courier New"/>
              </a:rPr>
              <a:t> </a:t>
            </a:r>
            <a:r>
              <a:rPr lang="en-US" sz="2600" dirty="0" smtClean="0">
                <a:solidFill>
                  <a:prstClr val="black"/>
                </a:solidFill>
                <a:latin typeface="Courier New"/>
                <a:cs typeface="Courier New"/>
              </a:rPr>
              <a:t>(f(true)) </a:t>
            </a:r>
            <a:r>
              <a:rPr lang="en-US" sz="2600" dirty="0">
                <a:solidFill>
                  <a:prstClr val="black"/>
                </a:solidFill>
                <a:latin typeface="Courier New"/>
                <a:cs typeface="Courier New"/>
              </a:rPr>
              <a:t>f(3) </a:t>
            </a:r>
            <a:r>
              <a:rPr lang="en-US" sz="2600" b="1" dirty="0">
                <a:solidFill>
                  <a:prstClr val="black"/>
                </a:solidFill>
                <a:latin typeface="Courier New"/>
                <a:cs typeface="Courier New"/>
              </a:rPr>
              <a:t>else </a:t>
            </a:r>
            <a:r>
              <a:rPr lang="en-US" sz="2600" dirty="0">
                <a:solidFill>
                  <a:prstClr val="black"/>
                </a:solidFill>
                <a:latin typeface="Courier New"/>
                <a:cs typeface="Courier New"/>
              </a:rPr>
              <a:t>f(4)</a:t>
            </a:r>
          </a:p>
          <a:p>
            <a:pPr marL="0" indent="0">
              <a:buNone/>
            </a:pPr>
            <a:endParaRPr lang="en-US" dirty="0"/>
          </a:p>
        </p:txBody>
      </p:sp>
    </p:spTree>
    <p:extLst>
      <p:ext uri="{BB962C8B-B14F-4D97-AF65-F5344CB8AC3E}">
        <p14:creationId xmlns:p14="http://schemas.microsoft.com/office/powerpoint/2010/main" val="745450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a:t>
            </a:r>
            <a:endParaRPr lang="en-US" dirty="0"/>
          </a:p>
        </p:txBody>
      </p:sp>
      <p:sp>
        <p:nvSpPr>
          <p:cNvPr id="3" name="Content Placeholder 2"/>
          <p:cNvSpPr>
            <a:spLocks noGrp="1"/>
          </p:cNvSpPr>
          <p:nvPr>
            <p:ph idx="1"/>
          </p:nvPr>
        </p:nvSpPr>
        <p:spPr/>
        <p:txBody>
          <a:bodyPr/>
          <a:lstStyle/>
          <a:p>
            <a:pPr marL="0" lvl="0" indent="0">
              <a:buNone/>
            </a:pPr>
            <a:r>
              <a:rPr lang="en-US" sz="2400" b="1" dirty="0" err="1" smtClean="0">
                <a:solidFill>
                  <a:prstClr val="black"/>
                </a:solidFill>
                <a:latin typeface="Courier New"/>
                <a:cs typeface="Courier New"/>
              </a:rPr>
              <a:t>def</a:t>
            </a:r>
            <a:r>
              <a:rPr lang="en-US" sz="2400" b="1" dirty="0" smtClean="0">
                <a:solidFill>
                  <a:prstClr val="black"/>
                </a:solidFill>
                <a:latin typeface="Courier New"/>
                <a:cs typeface="Courier New"/>
              </a:rPr>
              <a:t> </a:t>
            </a:r>
            <a:r>
              <a:rPr lang="en-US" sz="2400" dirty="0" smtClean="0">
                <a:solidFill>
                  <a:prstClr val="black"/>
                </a:solidFill>
                <a:latin typeface="Courier New"/>
                <a:cs typeface="Courier New"/>
              </a:rPr>
              <a:t>CONS[T](</a:t>
            </a:r>
            <a:r>
              <a:rPr lang="en-US" sz="2400" dirty="0" err="1" smtClean="0">
                <a:solidFill>
                  <a:prstClr val="black"/>
                </a:solidFill>
                <a:latin typeface="Courier New"/>
                <a:cs typeface="Courier New"/>
              </a:rPr>
              <a:t>x:T</a:t>
            </a:r>
            <a:r>
              <a:rPr lang="en-US" sz="2400" dirty="0" smtClean="0">
                <a:solidFill>
                  <a:prstClr val="black"/>
                </a:solidFill>
                <a:latin typeface="Courier New"/>
                <a:cs typeface="Courier New"/>
              </a:rPr>
              <a:t>, </a:t>
            </a:r>
            <a:r>
              <a:rPr lang="en-US" sz="2400" dirty="0" err="1" smtClean="0">
                <a:solidFill>
                  <a:prstClr val="black"/>
                </a:solidFill>
                <a:latin typeface="Courier New"/>
                <a:cs typeface="Courier New"/>
              </a:rPr>
              <a:t>lst:List</a:t>
            </a:r>
            <a:r>
              <a:rPr lang="en-US" sz="2400" dirty="0" smtClean="0">
                <a:solidFill>
                  <a:prstClr val="black"/>
                </a:solidFill>
                <a:latin typeface="Courier New"/>
                <a:cs typeface="Courier New"/>
              </a:rPr>
              <a:t>[T]):List[T]={...}</a:t>
            </a:r>
            <a:endParaRPr lang="en-US" sz="2400" dirty="0">
              <a:solidFill>
                <a:prstClr val="black"/>
              </a:solidFill>
              <a:latin typeface="Courier New"/>
              <a:cs typeface="Courier New"/>
            </a:endParaRPr>
          </a:p>
          <a:p>
            <a:pPr marL="0" lvl="0" indent="0">
              <a:buNone/>
            </a:pPr>
            <a:r>
              <a:rPr lang="en-US" sz="2200" b="1" dirty="0" err="1" smtClean="0">
                <a:solidFill>
                  <a:prstClr val="black"/>
                </a:solidFill>
                <a:latin typeface="Courier New"/>
                <a:cs typeface="Courier New"/>
              </a:rPr>
              <a:t>def</a:t>
            </a:r>
            <a:r>
              <a:rPr lang="en-US" sz="2200" b="1" dirty="0" smtClean="0">
                <a:solidFill>
                  <a:prstClr val="black"/>
                </a:solidFill>
                <a:latin typeface="Courier New"/>
                <a:cs typeface="Courier New"/>
              </a:rPr>
              <a:t> </a:t>
            </a:r>
            <a:r>
              <a:rPr lang="en-US" sz="2200" dirty="0" err="1" smtClean="0">
                <a:solidFill>
                  <a:prstClr val="black"/>
                </a:solidFill>
                <a:latin typeface="Courier New"/>
                <a:cs typeface="Courier New"/>
              </a:rPr>
              <a:t>listInt</a:t>
            </a:r>
            <a:r>
              <a:rPr lang="en-US" sz="2200" dirty="0" smtClean="0">
                <a:solidFill>
                  <a:prstClr val="black"/>
                </a:solidFill>
                <a:latin typeface="Courier New"/>
                <a:cs typeface="Courier New"/>
              </a:rPr>
              <a:t>() : List[</a:t>
            </a:r>
            <a:r>
              <a:rPr lang="en-US" sz="2200" dirty="0" err="1" smtClean="0">
                <a:solidFill>
                  <a:prstClr val="black"/>
                </a:solidFill>
                <a:latin typeface="Courier New"/>
                <a:cs typeface="Courier New"/>
              </a:rPr>
              <a:t>Int</a:t>
            </a:r>
            <a:r>
              <a:rPr lang="en-US" sz="2200" dirty="0" smtClean="0">
                <a:solidFill>
                  <a:prstClr val="black"/>
                </a:solidFill>
                <a:latin typeface="Courier New"/>
                <a:cs typeface="Courier New"/>
              </a:rPr>
              <a:t>] = {...}</a:t>
            </a:r>
          </a:p>
          <a:p>
            <a:pPr marL="0" indent="0">
              <a:buNone/>
            </a:pPr>
            <a:r>
              <a:rPr lang="en-US" sz="2200" b="1" dirty="0" err="1">
                <a:solidFill>
                  <a:prstClr val="black"/>
                </a:solidFill>
                <a:latin typeface="Courier New"/>
                <a:cs typeface="Courier New"/>
              </a:rPr>
              <a:t>def</a:t>
            </a:r>
            <a:r>
              <a:rPr lang="en-US" sz="2200" b="1" dirty="0">
                <a:solidFill>
                  <a:prstClr val="black"/>
                </a:solidFill>
                <a:latin typeface="Courier New"/>
                <a:cs typeface="Courier New"/>
              </a:rPr>
              <a:t> </a:t>
            </a:r>
            <a:r>
              <a:rPr lang="en-US" sz="2200" dirty="0" err="1" smtClean="0">
                <a:solidFill>
                  <a:prstClr val="black"/>
                </a:solidFill>
                <a:latin typeface="Courier New"/>
                <a:cs typeface="Courier New"/>
              </a:rPr>
              <a:t>listBool</a:t>
            </a:r>
            <a:r>
              <a:rPr lang="en-US" sz="2200" dirty="0" smtClean="0">
                <a:solidFill>
                  <a:prstClr val="black"/>
                </a:solidFill>
                <a:latin typeface="Courier New"/>
                <a:cs typeface="Courier New"/>
              </a:rPr>
              <a:t>() </a:t>
            </a:r>
            <a:r>
              <a:rPr lang="en-US" sz="2200" dirty="0">
                <a:solidFill>
                  <a:prstClr val="black"/>
                </a:solidFill>
                <a:latin typeface="Courier New"/>
                <a:cs typeface="Courier New"/>
              </a:rPr>
              <a:t>: </a:t>
            </a:r>
            <a:r>
              <a:rPr lang="en-US" sz="2200" dirty="0" smtClean="0">
                <a:solidFill>
                  <a:prstClr val="black"/>
                </a:solidFill>
                <a:latin typeface="Courier New"/>
                <a:cs typeface="Courier New"/>
              </a:rPr>
              <a:t>List[</a:t>
            </a:r>
            <a:r>
              <a:rPr lang="en-US" sz="2200" dirty="0" err="1" smtClean="0">
                <a:solidFill>
                  <a:prstClr val="black"/>
                </a:solidFill>
                <a:latin typeface="Courier New"/>
                <a:cs typeface="Courier New"/>
              </a:rPr>
              <a:t>Bool</a:t>
            </a:r>
            <a:r>
              <a:rPr lang="en-US" sz="2200" dirty="0" smtClean="0">
                <a:solidFill>
                  <a:prstClr val="black"/>
                </a:solidFill>
                <a:latin typeface="Courier New"/>
                <a:cs typeface="Courier New"/>
              </a:rPr>
              <a:t>] </a:t>
            </a:r>
            <a:r>
              <a:rPr lang="en-US" sz="2200" dirty="0">
                <a:solidFill>
                  <a:prstClr val="black"/>
                </a:solidFill>
                <a:latin typeface="Courier New"/>
                <a:cs typeface="Courier New"/>
              </a:rPr>
              <a:t>= {...}</a:t>
            </a:r>
          </a:p>
          <a:p>
            <a:pPr marL="0" lvl="0" indent="0">
              <a:buNone/>
            </a:pPr>
            <a:endParaRPr lang="en-US" sz="2200" b="1" dirty="0" smtClean="0">
              <a:solidFill>
                <a:prstClr val="black"/>
              </a:solidFill>
              <a:latin typeface="Courier New"/>
              <a:cs typeface="Courier New"/>
            </a:endParaRPr>
          </a:p>
          <a:p>
            <a:pPr marL="0" lvl="0" indent="0">
              <a:buNone/>
            </a:pP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 b) = CONS(a(b), b)</a:t>
            </a:r>
            <a:br>
              <a:rPr lang="en-US" sz="2200" dirty="0">
                <a:solidFill>
                  <a:prstClr val="black"/>
                </a:solidFill>
                <a:latin typeface="Courier New"/>
                <a:cs typeface="Courier New"/>
              </a:rPr>
            </a:b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test(</a:t>
            </a:r>
            <a:r>
              <a:rPr lang="en-US" sz="2200" dirty="0" err="1" smtClean="0">
                <a:solidFill>
                  <a:prstClr val="black"/>
                </a:solidFill>
                <a:latin typeface="Courier New"/>
                <a:cs typeface="Courier New"/>
              </a:rPr>
              <a:t>f,g</a:t>
            </a:r>
            <a:r>
              <a:rPr lang="en-US" sz="2200" dirty="0" smtClean="0">
                <a:solidFill>
                  <a:prstClr val="black"/>
                </a:solidFill>
                <a:latin typeface="Courier New"/>
                <a:cs typeface="Courier New"/>
              </a:rPr>
              <a:t>) = </a:t>
            </a:r>
            <a:br>
              <a:rPr lang="en-US" sz="2200" dirty="0" smtClean="0">
                <a:solidFill>
                  <a:prstClr val="black"/>
                </a:solidFill>
                <a:latin typeface="Courier New"/>
                <a:cs typeface="Courier New"/>
              </a:rPr>
            </a:b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baz</a:t>
            </a:r>
            <a:r>
              <a:rPr lang="en-US" sz="2200" dirty="0" smtClean="0">
                <a:solidFill>
                  <a:prstClr val="black"/>
                </a:solidFill>
                <a:latin typeface="Courier New"/>
                <a:cs typeface="Courier New"/>
              </a:rPr>
              <a:t>(</a:t>
            </a:r>
            <a:r>
              <a:rPr lang="en-US" sz="2200" dirty="0" err="1" smtClean="0">
                <a:solidFill>
                  <a:prstClr val="black"/>
                </a:solidFill>
                <a:latin typeface="Courier New"/>
                <a:cs typeface="Courier New"/>
              </a:rPr>
              <a:t>f,listInt</a:t>
            </a: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baz</a:t>
            </a:r>
            <a:r>
              <a:rPr lang="en-US" sz="2200" dirty="0" smtClean="0">
                <a:solidFill>
                  <a:prstClr val="black"/>
                </a:solidFill>
                <a:latin typeface="Courier New"/>
                <a:cs typeface="Courier New"/>
              </a:rPr>
              <a:t>(</a:t>
            </a:r>
            <a:r>
              <a:rPr lang="en-US" sz="2200" dirty="0" err="1" smtClean="0">
                <a:solidFill>
                  <a:prstClr val="black"/>
                </a:solidFill>
                <a:latin typeface="Courier New"/>
                <a:cs typeface="Courier New"/>
              </a:rPr>
              <a:t>g,listBool</a:t>
            </a:r>
            <a:r>
              <a:rPr lang="en-US" sz="2200" dirty="0" smtClean="0">
                <a:solidFill>
                  <a:prstClr val="black"/>
                </a:solidFill>
                <a:latin typeface="Courier New"/>
                <a:cs typeface="Courier New"/>
              </a:rPr>
              <a:t>))</a:t>
            </a:r>
            <a:endParaRPr lang="en-US" sz="2200" dirty="0">
              <a:solidFill>
                <a:prstClr val="black"/>
              </a:solidFill>
            </a:endParaRPr>
          </a:p>
        </p:txBody>
      </p:sp>
    </p:spTree>
    <p:extLst>
      <p:ext uri="{BB962C8B-B14F-4D97-AF65-F5344CB8AC3E}">
        <p14:creationId xmlns:p14="http://schemas.microsoft.com/office/powerpoint/2010/main" val="174860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Transformations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Common sub-expression </a:t>
            </a:r>
            <a:r>
              <a:rPr lang="en-US" dirty="0"/>
              <a:t>elimination using available expression analysis</a:t>
            </a:r>
          </a:p>
          <a:p>
            <a:pPr lvl="1"/>
            <a:r>
              <a:rPr lang="en-US" dirty="0"/>
              <a:t>avoid </a:t>
            </a:r>
            <a:r>
              <a:rPr lang="en-US" dirty="0" smtClean="0"/>
              <a:t>re-computing </a:t>
            </a:r>
            <a:r>
              <a:rPr lang="en-US" dirty="0"/>
              <a:t>(automatically or manually generated) identical expressions</a:t>
            </a:r>
          </a:p>
          <a:p>
            <a:r>
              <a:rPr lang="en-US" dirty="0" smtClean="0"/>
              <a:t>Constant </a:t>
            </a:r>
            <a:r>
              <a:rPr lang="en-US" dirty="0"/>
              <a:t>propagation</a:t>
            </a:r>
          </a:p>
          <a:p>
            <a:pPr lvl="1"/>
            <a:r>
              <a:rPr lang="en-US" dirty="0"/>
              <a:t>use constants instead of variables if variable value </a:t>
            </a:r>
            <a:r>
              <a:rPr lang="en-US" dirty="0" smtClean="0"/>
              <a:t>known</a:t>
            </a:r>
            <a:endParaRPr lang="en-US" dirty="0"/>
          </a:p>
          <a:p>
            <a:r>
              <a:rPr lang="en-US" dirty="0" smtClean="0"/>
              <a:t>Copy </a:t>
            </a:r>
            <a:r>
              <a:rPr lang="en-US" dirty="0"/>
              <a:t>propagation</a:t>
            </a:r>
          </a:p>
          <a:p>
            <a:pPr lvl="1"/>
            <a:r>
              <a:rPr lang="en-US" dirty="0"/>
              <a:t>use another variable with the same name</a:t>
            </a:r>
          </a:p>
          <a:p>
            <a:r>
              <a:rPr lang="en-US" dirty="0" smtClean="0"/>
              <a:t>Dead </a:t>
            </a:r>
            <a:r>
              <a:rPr lang="en-US" dirty="0"/>
              <a:t>code elimination</a:t>
            </a:r>
          </a:p>
          <a:p>
            <a:pPr lvl="1"/>
            <a:r>
              <a:rPr lang="en-US" dirty="0"/>
              <a:t>remove unnecessary code</a:t>
            </a:r>
          </a:p>
          <a:p>
            <a:r>
              <a:rPr lang="en-US" dirty="0" smtClean="0"/>
              <a:t>Automatically </a:t>
            </a:r>
            <a:r>
              <a:rPr lang="en-US" dirty="0"/>
              <a:t>generate code for parallel </a:t>
            </a:r>
            <a:r>
              <a:rPr lang="en-US" dirty="0" smtClean="0"/>
              <a:t>machines</a:t>
            </a:r>
            <a:endParaRPr lang="en-US" dirty="0"/>
          </a:p>
        </p:txBody>
      </p:sp>
    </p:spTree>
    <p:extLst>
      <p:ext uri="{BB962C8B-B14F-4D97-AF65-F5344CB8AC3E}">
        <p14:creationId xmlns:p14="http://schemas.microsoft.com/office/powerpoint/2010/main" val="2529730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smtClean="0"/>
              <a:t>Data-Flow Analysis</a:t>
            </a:r>
            <a:endParaRPr lang="en-US" dirty="0"/>
          </a:p>
        </p:txBody>
      </p:sp>
    </p:spTree>
    <p:extLst>
      <p:ext uri="{BB962C8B-B14F-4D97-AF65-F5344CB8AC3E}">
        <p14:creationId xmlns:p14="http://schemas.microsoft.com/office/powerpoint/2010/main" val="861464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Data-Flow Analysis</a:t>
            </a:r>
            <a:endParaRPr lang="en-US" dirty="0"/>
          </a:p>
        </p:txBody>
      </p:sp>
      <p:sp>
        <p:nvSpPr>
          <p:cNvPr id="3" name="Content Placeholder 2"/>
          <p:cNvSpPr>
            <a:spLocks noGrp="1"/>
          </p:cNvSpPr>
          <p:nvPr>
            <p:ph idx="1"/>
          </p:nvPr>
        </p:nvSpPr>
        <p:spPr>
          <a:xfrm>
            <a:off x="457200" y="1600200"/>
            <a:ext cx="8229600" cy="4572000"/>
          </a:xfrm>
        </p:spPr>
        <p:txBody>
          <a:bodyPr>
            <a:normAutofit lnSpcReduction="10000"/>
          </a:bodyPr>
          <a:lstStyle/>
          <a:p>
            <a:pPr marL="0" indent="0">
              <a:buNone/>
            </a:pPr>
            <a:r>
              <a:rPr lang="en-US" dirty="0" smtClean="0"/>
              <a:t>Automatically compute information about the program</a:t>
            </a:r>
          </a:p>
          <a:p>
            <a:r>
              <a:rPr lang="en-US" dirty="0" smtClean="0"/>
              <a:t>Use it to report errors to user (like type errors)</a:t>
            </a:r>
          </a:p>
          <a:p>
            <a:r>
              <a:rPr lang="en-US" dirty="0"/>
              <a:t>Use it to optimize the </a:t>
            </a:r>
            <a:r>
              <a:rPr lang="en-US" dirty="0" smtClean="0"/>
              <a:t>program</a:t>
            </a:r>
          </a:p>
          <a:p>
            <a:pPr marL="0" indent="0">
              <a:buNone/>
            </a:pPr>
            <a:r>
              <a:rPr lang="en-US" dirty="0" smtClean="0"/>
              <a:t>Works on control-flow graphs:</a:t>
            </a:r>
          </a:p>
          <a:p>
            <a:pPr marL="0" indent="0">
              <a:buNone/>
            </a:pPr>
            <a:r>
              <a:rPr lang="en-US" b="1" dirty="0" smtClean="0"/>
              <a:t>   x = 1</a:t>
            </a:r>
            <a:br>
              <a:rPr lang="en-US" b="1" dirty="0" smtClean="0"/>
            </a:br>
            <a:r>
              <a:rPr lang="en-US" b="1" dirty="0" smtClean="0"/>
              <a:t>   while (x &lt; 10) {</a:t>
            </a:r>
            <a:br>
              <a:rPr lang="en-US" b="1" dirty="0" smtClean="0"/>
            </a:br>
            <a:r>
              <a:rPr lang="en-US" b="1" dirty="0" smtClean="0"/>
              <a:t>     x = x + 2</a:t>
            </a:r>
            <a:br>
              <a:rPr lang="en-US" b="1" dirty="0" smtClean="0"/>
            </a:br>
            <a:r>
              <a:rPr lang="en-US" b="1" dirty="0" smtClean="0"/>
              <a:t>   }</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560120" y="4050720"/>
              <a:ext cx="4023000" cy="2186640"/>
            </p14:xfrm>
          </p:contentPart>
        </mc:Choice>
        <mc:Fallback xmlns="">
          <p:pic>
            <p:nvPicPr>
              <p:cNvPr id="6" name="Ink 5"/>
              <p:cNvPicPr/>
              <p:nvPr/>
            </p:nvPicPr>
            <p:blipFill>
              <a:blip r:embed="rId3"/>
              <a:stretch>
                <a:fillRect/>
              </a:stretch>
            </p:blipFill>
            <p:spPr>
              <a:xfrm>
                <a:off x="4550040" y="4041360"/>
                <a:ext cx="4040280" cy="2209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677560" y="4464720"/>
              <a:ext cx="374760" cy="167040"/>
            </p14:xfrm>
          </p:contentPart>
        </mc:Choice>
        <mc:Fallback xmlns="">
          <p:pic>
            <p:nvPicPr>
              <p:cNvPr id="8" name="Ink 7"/>
              <p:cNvPicPr/>
              <p:nvPr/>
            </p:nvPicPr>
            <p:blipFill>
              <a:blip r:embed="rId7"/>
              <a:stretch>
                <a:fillRect/>
              </a:stretch>
            </p:blipFill>
            <p:spPr>
              <a:xfrm>
                <a:off x="5666400" y="4456080"/>
                <a:ext cx="399600" cy="188640"/>
              </a:xfrm>
              <a:prstGeom prst="rect">
                <a:avLst/>
              </a:prstGeom>
            </p:spPr>
          </p:pic>
        </mc:Fallback>
      </mc:AlternateContent>
    </p:spTree>
    <p:extLst>
      <p:ext uri="{BB962C8B-B14F-4D97-AF65-F5344CB8AC3E}">
        <p14:creationId xmlns:p14="http://schemas.microsoft.com/office/powerpoint/2010/main" val="2207299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Define It</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Abstract Domain </a:t>
            </a:r>
            <a:r>
              <a:rPr lang="en-US" b="1" dirty="0" smtClean="0"/>
              <a:t>D</a:t>
            </a:r>
            <a:r>
              <a:rPr lang="en-US" dirty="0" smtClean="0"/>
              <a:t> (Data-Flow Facts):</a:t>
            </a:r>
            <a:br>
              <a:rPr lang="en-US" dirty="0" smtClean="0"/>
            </a:br>
            <a:r>
              <a:rPr lang="en-US" dirty="0" smtClean="0"/>
              <a:t>which information to compute?</a:t>
            </a:r>
          </a:p>
          <a:p>
            <a:pPr lvl="1"/>
            <a:r>
              <a:rPr lang="en-US" b="1" dirty="0" smtClean="0"/>
              <a:t>Example</a:t>
            </a:r>
            <a:r>
              <a:rPr lang="en-US" dirty="0" smtClean="0"/>
              <a:t>: interval for each variable   x:[a,b], y:[a’,b’]</a:t>
            </a:r>
          </a:p>
          <a:p>
            <a:r>
              <a:rPr lang="en-US" dirty="0" smtClean="0"/>
              <a:t>Transfer Functions</a:t>
            </a:r>
            <a:r>
              <a:rPr lang="en-US" dirty="0"/>
              <a:t> </a:t>
            </a:r>
            <a:r>
              <a:rPr lang="en-US" dirty="0" smtClean="0"/>
              <a:t>[[</a:t>
            </a:r>
            <a:r>
              <a:rPr lang="en-US" b="1" dirty="0" err="1" smtClean="0"/>
              <a:t>st</a:t>
            </a:r>
            <a:r>
              <a:rPr lang="en-US" dirty="0" smtClean="0"/>
              <a:t>]] for each statement </a:t>
            </a:r>
            <a:r>
              <a:rPr lang="en-US" b="1" dirty="0" err="1" smtClean="0"/>
              <a:t>st</a:t>
            </a:r>
            <a:r>
              <a:rPr lang="en-US" dirty="0" smtClean="0"/>
              <a:t>, </a:t>
            </a:r>
            <a:br>
              <a:rPr lang="en-US" dirty="0" smtClean="0"/>
            </a:br>
            <a:r>
              <a:rPr lang="en-US" dirty="0" smtClean="0"/>
              <a:t>how this statement affects the facts</a:t>
            </a:r>
          </a:p>
          <a:p>
            <a:pPr lvl="1"/>
            <a:r>
              <a:rPr lang="en-US" dirty="0" smtClean="0"/>
              <a:t>Example:</a:t>
            </a:r>
            <a:r>
              <a:rPr lang="en-US" dirty="0" smtClean="0">
                <a:sym typeface="Wingdings" pitchFamily="2" charset="2"/>
              </a:rPr>
              <a:t> </a:t>
            </a:r>
            <a:endParaRPr lang="en-US"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677360" y="4799640"/>
              <a:ext cx="34560" cy="1162440"/>
            </p14:xfrm>
          </p:contentPart>
        </mc:Choice>
        <mc:Fallback xmlns="">
          <p:pic>
            <p:nvPicPr>
              <p:cNvPr id="4" name="Ink 3"/>
              <p:cNvPicPr/>
              <p:nvPr/>
            </p:nvPicPr>
            <p:blipFill>
              <a:blip r:embed="rId3"/>
              <a:stretch>
                <a:fillRect/>
              </a:stretch>
            </p:blipFill>
            <p:spPr>
              <a:xfrm>
                <a:off x="4664760" y="4797120"/>
                <a:ext cx="58680" cy="117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618680" y="4389960"/>
              <a:ext cx="3915720" cy="1936800"/>
            </p14:xfrm>
          </p:contentPart>
        </mc:Choice>
        <mc:Fallback xmlns="">
          <p:pic>
            <p:nvPicPr>
              <p:cNvPr id="8" name="Ink 7"/>
              <p:cNvPicPr/>
              <p:nvPr/>
            </p:nvPicPr>
            <p:blipFill>
              <a:blip r:embed="rId5"/>
              <a:stretch>
                <a:fillRect/>
              </a:stretch>
            </p:blipFill>
            <p:spPr>
              <a:xfrm>
                <a:off x="4607160" y="4375560"/>
                <a:ext cx="3940200" cy="195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422520" y="5029200"/>
              <a:ext cx="3311280" cy="779760"/>
            </p14:xfrm>
          </p:contentPart>
        </mc:Choice>
        <mc:Fallback xmlns="">
          <p:pic>
            <p:nvPicPr>
              <p:cNvPr id="12" name="Ink 11"/>
              <p:cNvPicPr/>
              <p:nvPr/>
            </p:nvPicPr>
            <p:blipFill>
              <a:blip r:embed="rId7"/>
              <a:stretch>
                <a:fillRect/>
              </a:stretch>
            </p:blipFill>
            <p:spPr>
              <a:xfrm>
                <a:off x="409920" y="5018400"/>
                <a:ext cx="333828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7482900" y="610300"/>
              <a:ext cx="360" cy="360"/>
            </p14:xfrm>
          </p:contentPart>
        </mc:Choice>
        <mc:Fallback xmlns="">
          <p:pic>
            <p:nvPicPr>
              <p:cNvPr id="14" name="Ink 13"/>
              <p:cNvPicPr/>
              <p:nvPr/>
            </p:nvPicPr>
            <p:blipFill>
              <a:blip r:embed="rId9"/>
              <a:stretch>
                <a:fillRect/>
              </a:stretch>
            </p:blipFill>
            <p:spPr>
              <a:xfrm>
                <a:off x="7480020" y="607420"/>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6906600" y="4378320"/>
              <a:ext cx="1470600" cy="1791360"/>
            </p14:xfrm>
          </p:contentPart>
        </mc:Choice>
        <mc:Fallback xmlns="">
          <p:pic>
            <p:nvPicPr>
              <p:cNvPr id="15" name="Ink 14"/>
              <p:cNvPicPr/>
              <p:nvPr/>
            </p:nvPicPr>
            <p:blipFill>
              <a:blip r:embed="rId11"/>
              <a:stretch>
                <a:fillRect/>
              </a:stretch>
            </p:blipFill>
            <p:spPr>
              <a:xfrm>
                <a:off x="6892560" y="4368600"/>
                <a:ext cx="1490760" cy="1814040"/>
              </a:xfrm>
              <a:prstGeom prst="rect">
                <a:avLst/>
              </a:prstGeom>
            </p:spPr>
          </p:pic>
        </mc:Fallback>
      </mc:AlternateContent>
    </p:spTree>
    <p:extLst>
      <p:ext uri="{BB962C8B-B14F-4D97-AF65-F5344CB8AC3E}">
        <p14:creationId xmlns:p14="http://schemas.microsoft.com/office/powerpoint/2010/main" val="4273568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Transfer Function: Plus</a:t>
            </a:r>
            <a:endParaRPr lang="en-US" dirty="0"/>
          </a:p>
        </p:txBody>
      </p:sp>
      <p:sp>
        <p:nvSpPr>
          <p:cNvPr id="3" name="Content Placeholder 2"/>
          <p:cNvSpPr>
            <a:spLocks noGrp="1"/>
          </p:cNvSpPr>
          <p:nvPr>
            <p:ph idx="1"/>
          </p:nvPr>
        </p:nvSpPr>
        <p:spPr>
          <a:xfrm>
            <a:off x="4648200" y="2209800"/>
            <a:ext cx="4114800" cy="1870140"/>
          </a:xfrm>
        </p:spPr>
        <p:txBody>
          <a:bodyPr>
            <a:normAutofit/>
          </a:bodyPr>
          <a:lstStyle/>
          <a:p>
            <a:pPr marL="0" indent="0">
              <a:buNone/>
            </a:pPr>
            <a:r>
              <a:rPr lang="en-US" sz="2800" dirty="0" smtClean="0"/>
              <a:t>If</a:t>
            </a:r>
          </a:p>
          <a:p>
            <a:pPr marL="0" indent="0">
              <a:buNone/>
            </a:pPr>
            <a:r>
              <a:rPr lang="en-US" sz="2800" dirty="0" smtClean="0"/>
              <a:t>and we execute </a:t>
            </a:r>
            <a:r>
              <a:rPr lang="en-US" sz="2800" b="1" dirty="0" smtClean="0"/>
              <a:t>x= </a:t>
            </a:r>
            <a:r>
              <a:rPr lang="en-US" sz="2800" b="1" dirty="0" err="1" smtClean="0"/>
              <a:t>x+y</a:t>
            </a:r>
            <a:endParaRPr lang="en-US" sz="2800" b="1" dirty="0" smtClean="0"/>
          </a:p>
          <a:p>
            <a:pPr marL="0" indent="0">
              <a:buNone/>
            </a:pPr>
            <a:r>
              <a:rPr lang="en-US" sz="2800" dirty="0" smtClean="0"/>
              <a:t>then </a:t>
            </a:r>
          </a:p>
        </p:txBody>
      </p:sp>
      <p:grpSp>
        <p:nvGrpSpPr>
          <p:cNvPr id="10" name="Group 9"/>
          <p:cNvGrpSpPr/>
          <p:nvPr/>
        </p:nvGrpSpPr>
        <p:grpSpPr>
          <a:xfrm>
            <a:off x="987960" y="2454460"/>
            <a:ext cx="7015680" cy="1767240"/>
            <a:chOff x="1318320" y="1887120"/>
            <a:chExt cx="7015680" cy="176724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318320" y="1893240"/>
                <a:ext cx="2577960" cy="1173240"/>
              </p14:xfrm>
            </p:contentPart>
          </mc:Choice>
          <mc:Fallback xmlns="">
            <p:pic>
              <p:nvPicPr>
                <p:cNvPr id="4" name="Ink 3"/>
                <p:cNvPicPr/>
                <p:nvPr/>
              </p:nvPicPr>
              <p:blipFill>
                <a:blip r:embed="rId3"/>
                <a:stretch>
                  <a:fillRect/>
                </a:stretch>
              </p:blipFill>
              <p:spPr>
                <a:xfrm>
                  <a:off x="1307160" y="1879560"/>
                  <a:ext cx="2602440" cy="1200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916280" y="1887120"/>
                <a:ext cx="6417720" cy="1767240"/>
              </p14:xfrm>
            </p:contentPart>
          </mc:Choice>
          <mc:Fallback xmlns="">
            <p:pic>
              <p:nvPicPr>
                <p:cNvPr id="8" name="Ink 7"/>
                <p:cNvPicPr/>
                <p:nvPr/>
              </p:nvPicPr>
              <p:blipFill>
                <a:blip r:embed="rId5"/>
                <a:stretch>
                  <a:fillRect/>
                </a:stretch>
              </p:blipFill>
              <p:spPr>
                <a:xfrm>
                  <a:off x="1902600" y="1875600"/>
                  <a:ext cx="6433920" cy="1781280"/>
                </a:xfrm>
                <a:prstGeom prst="rect">
                  <a:avLst/>
                </a:prstGeom>
              </p:spPr>
            </p:pic>
          </mc:Fallback>
        </mc:AlternateContent>
      </p:grpSp>
      <p:sp>
        <p:nvSpPr>
          <p:cNvPr id="9" name="Content Placeholder 2"/>
          <p:cNvSpPr txBox="1">
            <a:spLocks/>
          </p:cNvSpPr>
          <p:nvPr/>
        </p:nvSpPr>
        <p:spPr>
          <a:xfrm>
            <a:off x="381000" y="1371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Suppose we have only two integer variables: </a:t>
            </a:r>
            <a:r>
              <a:rPr lang="en-US" sz="2800" dirty="0" err="1" smtClean="0"/>
              <a:t>x,y</a:t>
            </a:r>
            <a:endParaRPr lang="en-US" sz="2800" dirty="0"/>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4785840" y="2239200"/>
              <a:ext cx="4286160" cy="2898360"/>
            </p14:xfrm>
          </p:contentPart>
        </mc:Choice>
        <mc:Fallback xmlns="">
          <p:pic>
            <p:nvPicPr>
              <p:cNvPr id="11" name="Ink 10"/>
              <p:cNvPicPr/>
              <p:nvPr/>
            </p:nvPicPr>
            <p:blipFill>
              <a:blip r:embed="rId7"/>
              <a:stretch>
                <a:fillRect/>
              </a:stretch>
            </p:blipFill>
            <p:spPr>
              <a:xfrm>
                <a:off x="4772880" y="2226960"/>
                <a:ext cx="4301640" cy="2925720"/>
              </a:xfrm>
              <a:prstGeom prst="rect">
                <a:avLst/>
              </a:prstGeom>
            </p:spPr>
          </p:pic>
        </mc:Fallback>
      </mc:AlternateContent>
      <p:sp>
        <p:nvSpPr>
          <p:cNvPr id="12" name="Content Placeholder 2"/>
          <p:cNvSpPr txBox="1">
            <a:spLocks/>
          </p:cNvSpPr>
          <p:nvPr/>
        </p:nvSpPr>
        <p:spPr>
          <a:xfrm>
            <a:off x="304800" y="5140260"/>
            <a:ext cx="4114800" cy="141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So we can let</a:t>
            </a:r>
          </a:p>
          <a:p>
            <a:pPr marL="0" indent="0">
              <a:buFont typeface="Arial" pitchFamily="34" charset="0"/>
              <a:buNone/>
            </a:pPr>
            <a:r>
              <a:rPr lang="en-US" sz="2800" dirty="0"/>
              <a:t> </a:t>
            </a:r>
            <a:r>
              <a:rPr lang="en-US" sz="2800" dirty="0" smtClean="0"/>
              <a:t> a’= </a:t>
            </a:r>
            <a:r>
              <a:rPr lang="en-US" sz="2800" dirty="0" err="1" smtClean="0"/>
              <a:t>a+c</a:t>
            </a:r>
            <a:r>
              <a:rPr lang="en-US" sz="2800" dirty="0"/>
              <a:t> </a:t>
            </a:r>
            <a:r>
              <a:rPr lang="en-US" sz="2800" dirty="0" smtClean="0"/>
              <a:t>     b’ = </a:t>
            </a:r>
            <a:r>
              <a:rPr lang="en-US" sz="2800" dirty="0" err="1" smtClean="0"/>
              <a:t>b+d</a:t>
            </a:r>
            <a:r>
              <a:rPr lang="en-US" sz="2800" dirty="0" smtClean="0"/>
              <a:t/>
            </a:r>
            <a:br>
              <a:rPr lang="en-US" sz="2800" dirty="0" smtClean="0"/>
            </a:br>
            <a:r>
              <a:rPr lang="en-US" sz="2800" dirty="0" smtClean="0"/>
              <a:t>  c’=c	         d’ = d</a:t>
            </a:r>
          </a:p>
        </p:txBody>
      </p:sp>
    </p:spTree>
    <p:extLst>
      <p:ext uri="{BB962C8B-B14F-4D97-AF65-F5344CB8AC3E}">
        <p14:creationId xmlns:p14="http://schemas.microsoft.com/office/powerpoint/2010/main" val="3373363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Transfer Function: Minus</a:t>
            </a:r>
            <a:endParaRPr lang="en-US" dirty="0"/>
          </a:p>
        </p:txBody>
      </p:sp>
      <p:sp>
        <p:nvSpPr>
          <p:cNvPr id="3" name="Content Placeholder 2"/>
          <p:cNvSpPr>
            <a:spLocks noGrp="1"/>
          </p:cNvSpPr>
          <p:nvPr>
            <p:ph idx="1"/>
          </p:nvPr>
        </p:nvSpPr>
        <p:spPr>
          <a:xfrm>
            <a:off x="4648200" y="2209800"/>
            <a:ext cx="4114800" cy="1870140"/>
          </a:xfrm>
        </p:spPr>
        <p:txBody>
          <a:bodyPr>
            <a:normAutofit/>
          </a:bodyPr>
          <a:lstStyle/>
          <a:p>
            <a:pPr marL="0" indent="0">
              <a:buNone/>
            </a:pPr>
            <a:r>
              <a:rPr lang="en-US" sz="2800" dirty="0" smtClean="0"/>
              <a:t>If</a:t>
            </a:r>
          </a:p>
          <a:p>
            <a:pPr marL="0" indent="0">
              <a:buNone/>
            </a:pPr>
            <a:r>
              <a:rPr lang="en-US" sz="2800" dirty="0" smtClean="0"/>
              <a:t>and we execute </a:t>
            </a:r>
            <a:r>
              <a:rPr lang="en-US" sz="2800" b="1" dirty="0"/>
              <a:t>y</a:t>
            </a:r>
            <a:r>
              <a:rPr lang="en-US" sz="2800" b="1" dirty="0" smtClean="0"/>
              <a:t>= x-y</a:t>
            </a:r>
          </a:p>
          <a:p>
            <a:pPr marL="0" indent="0">
              <a:buNone/>
            </a:pPr>
            <a:r>
              <a:rPr lang="en-US" sz="2800" dirty="0" smtClean="0"/>
              <a:t>then </a:t>
            </a:r>
          </a:p>
        </p:txBody>
      </p:sp>
      <p:sp>
        <p:nvSpPr>
          <p:cNvPr id="9" name="Content Placeholder 2"/>
          <p:cNvSpPr txBox="1">
            <a:spLocks/>
          </p:cNvSpPr>
          <p:nvPr/>
        </p:nvSpPr>
        <p:spPr>
          <a:xfrm>
            <a:off x="381000" y="1371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Suppose we have only two integer variables: </a:t>
            </a:r>
            <a:r>
              <a:rPr lang="en-US" sz="2800" dirty="0" err="1" smtClean="0"/>
              <a:t>x,y</a:t>
            </a:r>
            <a:endParaRPr lang="en-US" sz="2800" dirty="0"/>
          </a:p>
        </p:txBody>
      </p:sp>
      <p:sp>
        <p:nvSpPr>
          <p:cNvPr id="12" name="Content Placeholder 2"/>
          <p:cNvSpPr txBox="1">
            <a:spLocks/>
          </p:cNvSpPr>
          <p:nvPr/>
        </p:nvSpPr>
        <p:spPr>
          <a:xfrm>
            <a:off x="304800" y="5105400"/>
            <a:ext cx="4114800" cy="141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So we can let</a:t>
            </a:r>
          </a:p>
          <a:p>
            <a:pPr marL="0" indent="0">
              <a:buFont typeface="Arial" pitchFamily="34" charset="0"/>
              <a:buNone/>
            </a:pPr>
            <a:r>
              <a:rPr lang="en-US" sz="2800" dirty="0"/>
              <a:t> </a:t>
            </a:r>
            <a:r>
              <a:rPr lang="en-US" sz="2800" dirty="0" smtClean="0"/>
              <a:t> a’= a          b’ = b</a:t>
            </a:r>
            <a:br>
              <a:rPr lang="en-US" sz="2800" dirty="0" smtClean="0"/>
            </a:br>
            <a:r>
              <a:rPr lang="en-US" sz="2800" dirty="0" smtClean="0"/>
              <a:t>  c’= a - d     </a:t>
            </a:r>
            <a:r>
              <a:rPr lang="en-US" sz="2800" dirty="0" err="1" smtClean="0"/>
              <a:t>d</a:t>
            </a:r>
            <a:r>
              <a:rPr lang="en-US" sz="2800" dirty="0" smtClean="0"/>
              <a:t>’ = b - c</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976680" y="2233080"/>
              <a:ext cx="2858400" cy="1537920"/>
            </p14:xfrm>
          </p:contentPart>
        </mc:Choice>
        <mc:Fallback xmlns="">
          <p:pic>
            <p:nvPicPr>
              <p:cNvPr id="5" name="Ink 4"/>
              <p:cNvPicPr/>
              <p:nvPr/>
            </p:nvPicPr>
            <p:blipFill>
              <a:blip r:embed="rId3"/>
              <a:stretch>
                <a:fillRect/>
              </a:stretch>
            </p:blipFill>
            <p:spPr>
              <a:xfrm>
                <a:off x="971280" y="2225880"/>
                <a:ext cx="2878200" cy="1559880"/>
              </a:xfrm>
              <a:prstGeom prst="rect">
                <a:avLst/>
              </a:prstGeom>
            </p:spPr>
          </p:pic>
        </mc:Fallback>
      </mc:AlternateContent>
    </p:spTree>
    <p:extLst>
      <p:ext uri="{BB962C8B-B14F-4D97-AF65-F5344CB8AC3E}">
        <p14:creationId xmlns:p14="http://schemas.microsoft.com/office/powerpoint/2010/main" val="3519520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Functions for Tests</a:t>
            </a:r>
            <a:endParaRPr lang="en-US" dirty="0"/>
          </a:p>
        </p:txBody>
      </p:sp>
      <p:sp>
        <p:nvSpPr>
          <p:cNvPr id="3" name="Content Placeholder 2"/>
          <p:cNvSpPr>
            <a:spLocks noGrp="1"/>
          </p:cNvSpPr>
          <p:nvPr>
            <p:ph idx="1"/>
          </p:nvPr>
        </p:nvSpPr>
        <p:spPr>
          <a:xfrm>
            <a:off x="1066800" y="1905000"/>
            <a:ext cx="1981200" cy="2666999"/>
          </a:xfrm>
        </p:spPr>
        <p:txBody>
          <a:bodyPr>
            <a:normAutofit fontScale="92500" lnSpcReduction="10000"/>
          </a:bodyPr>
          <a:lstStyle/>
          <a:p>
            <a:pPr marL="0" indent="0">
              <a:buNone/>
            </a:pPr>
            <a:r>
              <a:rPr lang="en-US" sz="2800" dirty="0" smtClean="0"/>
              <a:t>if (x &gt; 1) {</a:t>
            </a:r>
            <a:br>
              <a:rPr lang="en-US" sz="2800" dirty="0" smtClean="0"/>
            </a:br>
            <a:r>
              <a:rPr lang="en-US" sz="2800" dirty="0" smtClean="0"/>
              <a:t/>
            </a:r>
            <a:br>
              <a:rPr lang="en-US" sz="2800" dirty="0" smtClean="0"/>
            </a:br>
            <a:r>
              <a:rPr lang="en-US" sz="2800" dirty="0" smtClean="0"/>
              <a:t>   y = 1 / x</a:t>
            </a:r>
            <a:br>
              <a:rPr lang="en-US" sz="2800" dirty="0" smtClean="0"/>
            </a:br>
            <a:r>
              <a:rPr lang="en-US" sz="2800" dirty="0" smtClean="0"/>
              <a:t>} else {</a:t>
            </a:r>
            <a:br>
              <a:rPr lang="en-US" sz="2800" dirty="0" smtClean="0"/>
            </a:br>
            <a:r>
              <a:rPr lang="en-US" sz="2800" dirty="0" smtClean="0"/>
              <a:t/>
            </a:r>
            <a:br>
              <a:rPr lang="en-US" sz="2800" dirty="0" smtClean="0"/>
            </a:br>
            <a:r>
              <a:rPr lang="en-US" sz="2800" dirty="0" smtClean="0"/>
              <a:t>   y = 42</a:t>
            </a:r>
            <a:br>
              <a:rPr lang="en-US" sz="2800" dirty="0" smtClean="0"/>
            </a:br>
            <a:r>
              <a:rPr lang="en-US" sz="2800" dirty="0" smtClean="0"/>
              <a: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86560" y="1500120"/>
              <a:ext cx="1411920" cy="2135520"/>
            </p14:xfrm>
          </p:contentPart>
        </mc:Choice>
        <mc:Fallback xmlns="">
          <p:pic>
            <p:nvPicPr>
              <p:cNvPr id="4" name="Ink 3"/>
              <p:cNvPicPr/>
              <p:nvPr/>
            </p:nvPicPr>
            <p:blipFill>
              <a:blip r:embed="rId3"/>
              <a:stretch>
                <a:fillRect/>
              </a:stretch>
            </p:blipFill>
            <p:spPr>
              <a:xfrm>
                <a:off x="1174320" y="1485360"/>
                <a:ext cx="1438920" cy="2163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4663800" y="1816560"/>
              <a:ext cx="2650680" cy="1876680"/>
            </p14:xfrm>
          </p:contentPart>
        </mc:Choice>
        <mc:Fallback xmlns="">
          <p:pic>
            <p:nvPicPr>
              <p:cNvPr id="5" name="Ink 4"/>
              <p:cNvPicPr/>
              <p:nvPr/>
            </p:nvPicPr>
            <p:blipFill>
              <a:blip r:embed="rId5"/>
              <a:stretch>
                <a:fillRect/>
              </a:stretch>
            </p:blipFill>
            <p:spPr>
              <a:xfrm>
                <a:off x="4651560" y="1805040"/>
                <a:ext cx="2676600" cy="190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3851640" y="1400040"/>
              <a:ext cx="4023720" cy="1428480"/>
            </p14:xfrm>
          </p:contentPart>
        </mc:Choice>
        <mc:Fallback xmlns="">
          <p:pic>
            <p:nvPicPr>
              <p:cNvPr id="6" name="Ink 5"/>
              <p:cNvPicPr/>
              <p:nvPr/>
            </p:nvPicPr>
            <p:blipFill>
              <a:blip r:embed="rId7"/>
              <a:stretch>
                <a:fillRect/>
              </a:stretch>
            </p:blipFill>
            <p:spPr>
              <a:xfrm>
                <a:off x="3841560" y="1385640"/>
                <a:ext cx="4046760" cy="1456920"/>
              </a:xfrm>
              <a:prstGeom prst="rect">
                <a:avLst/>
              </a:prstGeom>
            </p:spPr>
          </p:pic>
        </mc:Fallback>
      </mc:AlternateContent>
      <p:grpSp>
        <p:nvGrpSpPr>
          <p:cNvPr id="9" name="Group 8"/>
          <p:cNvGrpSpPr/>
          <p:nvPr/>
        </p:nvGrpSpPr>
        <p:grpSpPr>
          <a:xfrm>
            <a:off x="3024240" y="4191000"/>
            <a:ext cx="2309760" cy="2075040"/>
            <a:chOff x="3983760" y="4168440"/>
            <a:chExt cx="2309760" cy="2075040"/>
          </a:xfrm>
        </p:grpSpPr>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3983760" y="4168440"/>
                <a:ext cx="2309760" cy="2075040"/>
              </p14:xfrm>
            </p:contentPart>
          </mc:Choice>
          <mc:Fallback xmlns="">
            <p:pic>
              <p:nvPicPr>
                <p:cNvPr id="7" name="Ink 6"/>
                <p:cNvPicPr/>
                <p:nvPr/>
              </p:nvPicPr>
              <p:blipFill>
                <a:blip r:embed="rId9"/>
                <a:stretch>
                  <a:fillRect/>
                </a:stretch>
              </p:blipFill>
              <p:spPr>
                <a:xfrm>
                  <a:off x="3972240" y="4160520"/>
                  <a:ext cx="2335680" cy="209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4296240" y="5022000"/>
                <a:ext cx="839880" cy="320400"/>
              </p14:xfrm>
            </p:contentPart>
          </mc:Choice>
          <mc:Fallback xmlns="">
            <p:pic>
              <p:nvPicPr>
                <p:cNvPr id="8" name="Ink 7"/>
                <p:cNvPicPr/>
                <p:nvPr/>
              </p:nvPicPr>
              <p:blipFill>
                <a:blip r:embed="rId11"/>
                <a:stretch>
                  <a:fillRect/>
                </a:stretch>
              </p:blipFill>
              <p:spPr>
                <a:xfrm>
                  <a:off x="4283280" y="5015160"/>
                  <a:ext cx="866880" cy="339840"/>
                </a:xfrm>
                <a:prstGeom prst="rect">
                  <a:avLst/>
                </a:prstGeom>
              </p:spPr>
            </p:pic>
          </mc:Fallback>
        </mc:AlternateContent>
      </p:grpSp>
    </p:spTree>
    <p:extLst>
      <p:ext uri="{BB962C8B-B14F-4D97-AF65-F5344CB8AC3E}">
        <p14:creationId xmlns:p14="http://schemas.microsoft.com/office/powerpoint/2010/main" val="3467348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Data-Flow Facts</a:t>
            </a:r>
            <a:endParaRPr lang="en-US" dirty="0"/>
          </a:p>
        </p:txBody>
      </p:sp>
      <p:sp>
        <p:nvSpPr>
          <p:cNvPr id="3" name="Content Placeholder 2"/>
          <p:cNvSpPr>
            <a:spLocks noGrp="1"/>
          </p:cNvSpPr>
          <p:nvPr>
            <p:ph idx="1"/>
          </p:nvPr>
        </p:nvSpPr>
        <p:spPr>
          <a:xfrm>
            <a:off x="685800" y="1981200"/>
            <a:ext cx="2895600" cy="3962400"/>
          </a:xfrm>
        </p:spPr>
        <p:txBody>
          <a:bodyPr>
            <a:normAutofit lnSpcReduction="10000"/>
          </a:bodyPr>
          <a:lstStyle/>
          <a:p>
            <a:pPr marL="0" indent="0">
              <a:buNone/>
            </a:pPr>
            <a:r>
              <a:rPr lang="en-US" sz="2800" dirty="0" smtClean="0"/>
              <a:t>if (x &gt; 0) {</a:t>
            </a:r>
            <a:br>
              <a:rPr lang="en-US" sz="2800" dirty="0" smtClean="0"/>
            </a:br>
            <a:r>
              <a:rPr lang="en-US" sz="2800" dirty="0" smtClean="0"/>
              <a:t/>
            </a:r>
            <a:br>
              <a:rPr lang="en-US" sz="2800" dirty="0" smtClean="0"/>
            </a:br>
            <a:r>
              <a:rPr lang="en-US" sz="2800" dirty="0" smtClean="0"/>
              <a:t>   y = x + 100</a:t>
            </a:r>
          </a:p>
          <a:p>
            <a:pPr marL="0" indent="0">
              <a:buNone/>
            </a:pPr>
            <a:r>
              <a:rPr lang="en-US" sz="2800" dirty="0" smtClean="0"/>
              <a:t/>
            </a:r>
            <a:br>
              <a:rPr lang="en-US" sz="2800" dirty="0" smtClean="0"/>
            </a:br>
            <a:r>
              <a:rPr lang="en-US" sz="2800" dirty="0" smtClean="0"/>
              <a:t>} else {</a:t>
            </a:r>
            <a:br>
              <a:rPr lang="en-US" sz="2800" dirty="0" smtClean="0"/>
            </a:br>
            <a:r>
              <a:rPr lang="en-US" sz="2800" dirty="0" smtClean="0"/>
              <a:t/>
            </a:r>
            <a:br>
              <a:rPr lang="en-US" sz="2800" dirty="0" smtClean="0"/>
            </a:br>
            <a:r>
              <a:rPr lang="en-US" sz="2800" dirty="0" smtClean="0"/>
              <a:t>   y = -x – 50</a:t>
            </a:r>
          </a:p>
          <a:p>
            <a:pPr marL="0" indent="0">
              <a:buNone/>
            </a:pPr>
            <a:r>
              <a:rPr lang="en-US" sz="2800" dirty="0" smtClean="0"/>
              <a:t/>
            </a:r>
            <a:br>
              <a:rPr lang="en-US" sz="2800" dirty="0" smtClean="0"/>
            </a:br>
            <a:r>
              <a:rPr lang="en-US" sz="2800" dirty="0" smtClean="0"/>
              <a:t>}</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803520" y="1530000"/>
              <a:ext cx="3247560" cy="344880"/>
            </p14:xfrm>
          </p:contentPart>
        </mc:Choice>
        <mc:Fallback xmlns="">
          <p:pic>
            <p:nvPicPr>
              <p:cNvPr id="10" name="Ink 9"/>
              <p:cNvPicPr/>
              <p:nvPr/>
            </p:nvPicPr>
            <p:blipFill>
              <a:blip r:embed="rId3"/>
              <a:stretch>
                <a:fillRect/>
              </a:stretch>
            </p:blipFill>
            <p:spPr>
              <a:xfrm>
                <a:off x="795960" y="1516680"/>
                <a:ext cx="32684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5090400" y="1663920"/>
              <a:ext cx="3451320" cy="3781440"/>
            </p14:xfrm>
          </p:contentPart>
        </mc:Choice>
        <mc:Fallback xmlns="">
          <p:pic>
            <p:nvPicPr>
              <p:cNvPr id="12" name="Ink 11"/>
              <p:cNvPicPr/>
              <p:nvPr/>
            </p:nvPicPr>
            <p:blipFill>
              <a:blip r:embed="rId5"/>
              <a:stretch>
                <a:fillRect/>
              </a:stretch>
            </p:blipFill>
            <p:spPr>
              <a:xfrm>
                <a:off x="5085360" y="1656000"/>
                <a:ext cx="3470040" cy="380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4751640" y="2320920"/>
              <a:ext cx="4224960" cy="3541320"/>
            </p14:xfrm>
          </p:contentPart>
        </mc:Choice>
        <mc:Fallback xmlns="">
          <p:pic>
            <p:nvPicPr>
              <p:cNvPr id="13" name="Ink 12"/>
              <p:cNvPicPr/>
              <p:nvPr/>
            </p:nvPicPr>
            <p:blipFill>
              <a:blip r:embed="rId7"/>
              <a:stretch>
                <a:fillRect/>
              </a:stretch>
            </p:blipFill>
            <p:spPr>
              <a:xfrm>
                <a:off x="4747680" y="2309760"/>
                <a:ext cx="4240080" cy="3564360"/>
              </a:xfrm>
              <a:prstGeom prst="rect">
                <a:avLst/>
              </a:prstGeom>
            </p:spPr>
          </p:pic>
        </mc:Fallback>
      </mc:AlternateContent>
      <p:grpSp>
        <p:nvGrpSpPr>
          <p:cNvPr id="20" name="Group 19"/>
          <p:cNvGrpSpPr/>
          <p:nvPr/>
        </p:nvGrpSpPr>
        <p:grpSpPr>
          <a:xfrm>
            <a:off x="3763080" y="5583720"/>
            <a:ext cx="4314120" cy="969480"/>
            <a:chOff x="3763080" y="5583720"/>
            <a:chExt cx="4314120" cy="969480"/>
          </a:xfrm>
        </p:grpSpPr>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3763080" y="6109680"/>
                <a:ext cx="4314120" cy="443520"/>
              </p14:xfrm>
            </p:contentPart>
          </mc:Choice>
          <mc:Fallback xmlns="">
            <p:pic>
              <p:nvPicPr>
                <p:cNvPr id="14" name="Ink 13"/>
                <p:cNvPicPr/>
                <p:nvPr/>
              </p:nvPicPr>
              <p:blipFill>
                <a:blip r:embed="rId9"/>
                <a:stretch>
                  <a:fillRect/>
                </a:stretch>
              </p:blipFill>
              <p:spPr>
                <a:xfrm>
                  <a:off x="3751920" y="6097450"/>
                  <a:ext cx="4339319" cy="467620"/>
                </a:xfrm>
                <a:prstGeom prst="rect">
                  <a:avLst/>
                </a:prstGeom>
              </p:spPr>
            </p:pic>
          </mc:Fallback>
        </mc:AlternateContent>
        <p:sp>
          <p:nvSpPr>
            <p:cNvPr id="15" name="Rectangle 14"/>
            <p:cNvSpPr/>
            <p:nvPr/>
          </p:nvSpPr>
          <p:spPr>
            <a:xfrm>
              <a:off x="4063780" y="5583720"/>
              <a:ext cx="748923" cy="523220"/>
            </a:xfrm>
            <a:prstGeom prst="rect">
              <a:avLst/>
            </a:prstGeom>
          </p:spPr>
          <p:txBody>
            <a:bodyPr wrap="none">
              <a:spAutoFit/>
            </a:bodyPr>
            <a:lstStyle/>
            <a:p>
              <a:r>
                <a:rPr lang="en-US" sz="2800" b="1" dirty="0" smtClean="0">
                  <a:solidFill>
                    <a:srgbClr val="00B050"/>
                  </a:solidFill>
                </a:rPr>
                <a:t>join</a:t>
              </a:r>
              <a:endParaRPr lang="en-US" sz="2800" b="1" dirty="0">
                <a:solidFill>
                  <a:srgbClr val="00B050"/>
                </a:solidFill>
              </a:endParaRPr>
            </a:p>
          </p:txBody>
        </p:sp>
        <mc:AlternateContent xmlns:mc="http://schemas.openxmlformats.org/markup-compatibility/2006" xmlns:p14="http://schemas.microsoft.com/office/powerpoint/2010/main">
          <mc:Choice Requires="p14">
            <p:contentPart p14:bwMode="auto" r:id="rId10">
              <p14:nvContentPartPr>
                <p14:cNvPr id="18" name="Ink 17"/>
                <p14:cNvContentPartPr/>
                <p14:nvPr/>
              </p14:nvContentPartPr>
              <p14:xfrm>
                <a:off x="4913640" y="5606640"/>
                <a:ext cx="260280" cy="354240"/>
              </p14:xfrm>
            </p:contentPart>
          </mc:Choice>
          <mc:Fallback xmlns="">
            <p:pic>
              <p:nvPicPr>
                <p:cNvPr id="18" name="Ink 17"/>
                <p:cNvPicPr/>
                <p:nvPr/>
              </p:nvPicPr>
              <p:blipFill>
                <a:blip r:embed="rId11"/>
                <a:stretch>
                  <a:fillRect/>
                </a:stretch>
              </p:blipFill>
              <p:spPr>
                <a:xfrm>
                  <a:off x="4900320" y="5594400"/>
                  <a:ext cx="286200" cy="38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9" name="Ink 18"/>
              <p14:cNvContentPartPr/>
              <p14:nvPr/>
            </p14:nvContentPartPr>
            <p14:xfrm>
              <a:off x="786600" y="2527920"/>
              <a:ext cx="2425680" cy="3351960"/>
            </p14:xfrm>
          </p:contentPart>
        </mc:Choice>
        <mc:Fallback xmlns="">
          <p:pic>
            <p:nvPicPr>
              <p:cNvPr id="19" name="Ink 18"/>
              <p:cNvPicPr/>
              <p:nvPr/>
            </p:nvPicPr>
            <p:blipFill>
              <a:blip r:embed="rId13"/>
              <a:stretch>
                <a:fillRect/>
              </a:stretch>
            </p:blipFill>
            <p:spPr>
              <a:xfrm>
                <a:off x="777960" y="2518920"/>
                <a:ext cx="2442960" cy="3373200"/>
              </a:xfrm>
              <a:prstGeom prst="rect">
                <a:avLst/>
              </a:prstGeom>
            </p:spPr>
          </p:pic>
        </mc:Fallback>
      </mc:AlternateContent>
    </p:spTree>
    <p:extLst>
      <p:ext uri="{BB962C8B-B14F-4D97-AF65-F5344CB8AC3E}">
        <p14:creationId xmlns:p14="http://schemas.microsoft.com/office/powerpoint/2010/main" val="2597119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Loops: Iterate Until Stabilizes</a:t>
            </a:r>
            <a:endParaRPr lang="en-US" dirty="0"/>
          </a:p>
        </p:txBody>
      </p:sp>
      <p:sp>
        <p:nvSpPr>
          <p:cNvPr id="3" name="Content Placeholder 2"/>
          <p:cNvSpPr>
            <a:spLocks noGrp="1"/>
          </p:cNvSpPr>
          <p:nvPr>
            <p:ph idx="1"/>
          </p:nvPr>
        </p:nvSpPr>
        <p:spPr>
          <a:xfrm>
            <a:off x="152400" y="2201880"/>
            <a:ext cx="3352800" cy="3436920"/>
          </a:xfrm>
        </p:spPr>
        <p:txBody>
          <a:bodyPr>
            <a:normAutofit fontScale="92500" lnSpcReduction="10000"/>
          </a:bodyPr>
          <a:lstStyle/>
          <a:p>
            <a:pPr marL="0" indent="0">
              <a:buNone/>
            </a:pPr>
            <a:r>
              <a:rPr lang="en-US" dirty="0" smtClean="0"/>
              <a:t>   x = 1</a:t>
            </a:r>
            <a:br>
              <a:rPr lang="en-US" dirty="0" smtClean="0"/>
            </a:br>
            <a:r>
              <a:rPr lang="en-US" dirty="0" smtClean="0"/>
              <a:t/>
            </a:r>
            <a:br>
              <a:rPr lang="en-US" dirty="0" smtClean="0"/>
            </a:br>
            <a:r>
              <a:rPr lang="en-US" dirty="0" smtClean="0"/>
              <a:t>   while (x &lt; 10) {</a:t>
            </a:r>
            <a:br>
              <a:rPr lang="en-US" dirty="0" smtClean="0"/>
            </a:br>
            <a:r>
              <a:rPr lang="en-US" dirty="0" smtClean="0"/>
              <a:t/>
            </a:r>
            <a:br>
              <a:rPr lang="en-US" dirty="0" smtClean="0"/>
            </a:br>
            <a:r>
              <a:rPr lang="en-US" dirty="0" smtClean="0"/>
              <a:t>     x = x + 2</a:t>
            </a:r>
            <a:br>
              <a:rPr lang="en-US" dirty="0" smtClean="0"/>
            </a:br>
            <a:r>
              <a:rPr lang="en-US" dirty="0" smtClean="0"/>
              <a:t/>
            </a:r>
            <a:br>
              <a:rPr lang="en-US" dirty="0" smtClean="0"/>
            </a:br>
            <a:r>
              <a:rPr lang="en-US" dirty="0" smtClean="0"/>
              <a:t>   }</a:t>
            </a:r>
            <a:br>
              <a:rPr lang="en-US" dirty="0" smtClean="0"/>
            </a:br>
            <a:endParaRPr lang="en-US" dirty="0" smtClean="0"/>
          </a:p>
        </p:txBody>
      </p:sp>
      <p:grpSp>
        <p:nvGrpSpPr>
          <p:cNvPr id="5" name="Group 4"/>
          <p:cNvGrpSpPr/>
          <p:nvPr/>
        </p:nvGrpSpPr>
        <p:grpSpPr>
          <a:xfrm>
            <a:off x="2514600" y="266700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24200" y="2667000"/>
                <a:ext cx="5029200" cy="3200400"/>
              </p14:xfrm>
            </p:contentPart>
          </mc:Choice>
          <mc:Fallback xmlns="">
            <p:pic>
              <p:nvPicPr>
                <p:cNvPr id="6" name="Ink 5"/>
                <p:cNvPicPr/>
                <p:nvPr/>
              </p:nvPicPr>
              <p:blipFill>
                <a:blip r:embed="rId3"/>
                <a:stretch>
                  <a:fillRect/>
                </a:stretch>
              </p:blipFill>
              <p:spPr>
                <a:xfrm>
                  <a:off x="3114830" y="2658066"/>
                  <a:ext cx="5045263" cy="32220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52540" y="3191620"/>
                <a:ext cx="390960" cy="173880"/>
              </p14:xfrm>
            </p:contentPart>
          </mc:Choice>
          <mc:Fallback xmlns="">
            <p:pic>
              <p:nvPicPr>
                <p:cNvPr id="4" name="Ink 3"/>
                <p:cNvPicPr/>
                <p:nvPr/>
              </p:nvPicPr>
              <p:blipFill>
                <a:blip r:embed="rId5"/>
                <a:stretch>
                  <a:fillRect/>
                </a:stretch>
              </p:blipFill>
              <p:spPr>
                <a:xfrm>
                  <a:off x="4745511" y="3180280"/>
                  <a:ext cx="408700" cy="19793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2953800" y="3479400"/>
              <a:ext cx="2432160" cy="2658240"/>
            </p14:xfrm>
          </p:contentPart>
        </mc:Choice>
        <mc:Fallback xmlns="">
          <p:pic>
            <p:nvPicPr>
              <p:cNvPr id="8" name="Ink 7"/>
              <p:cNvPicPr/>
              <p:nvPr/>
            </p:nvPicPr>
            <p:blipFill>
              <a:blip r:embed="rId7"/>
              <a:stretch>
                <a:fillRect/>
              </a:stretch>
            </p:blipFill>
            <p:spPr>
              <a:xfrm>
                <a:off x="2940840" y="3474360"/>
                <a:ext cx="2458440" cy="267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4184280" y="1314720"/>
              <a:ext cx="2616840" cy="3061440"/>
            </p14:xfrm>
          </p:contentPart>
        </mc:Choice>
        <mc:Fallback xmlns="">
          <p:pic>
            <p:nvPicPr>
              <p:cNvPr id="9" name="Ink 8"/>
              <p:cNvPicPr/>
              <p:nvPr/>
            </p:nvPicPr>
            <p:blipFill>
              <a:blip r:embed="rId9"/>
              <a:stretch>
                <a:fillRect/>
              </a:stretch>
            </p:blipFill>
            <p:spPr>
              <a:xfrm>
                <a:off x="4172400" y="1300680"/>
                <a:ext cx="2643120" cy="307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3020400" y="1766880"/>
              <a:ext cx="3801960" cy="4418640"/>
            </p14:xfrm>
          </p:contentPart>
        </mc:Choice>
        <mc:Fallback xmlns="">
          <p:pic>
            <p:nvPicPr>
              <p:cNvPr id="10" name="Ink 9"/>
              <p:cNvPicPr/>
              <p:nvPr/>
            </p:nvPicPr>
            <p:blipFill>
              <a:blip r:embed="rId11"/>
              <a:stretch>
                <a:fillRect/>
              </a:stretch>
            </p:blipFill>
            <p:spPr>
              <a:xfrm>
                <a:off x="3010680" y="1754640"/>
                <a:ext cx="3824280" cy="443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3093480" y="3840840"/>
              <a:ext cx="3624480" cy="2748600"/>
            </p14:xfrm>
          </p:contentPart>
        </mc:Choice>
        <mc:Fallback xmlns="">
          <p:pic>
            <p:nvPicPr>
              <p:cNvPr id="12" name="Ink 11"/>
              <p:cNvPicPr/>
              <p:nvPr/>
            </p:nvPicPr>
            <p:blipFill>
              <a:blip r:embed="rId13"/>
              <a:stretch>
                <a:fillRect/>
              </a:stretch>
            </p:blipFill>
            <p:spPr>
              <a:xfrm>
                <a:off x="3082320" y="3828960"/>
                <a:ext cx="3646080" cy="2767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5232240" y="3879360"/>
              <a:ext cx="3642480" cy="2774880"/>
            </p14:xfrm>
          </p:contentPart>
        </mc:Choice>
        <mc:Fallback xmlns="">
          <p:pic>
            <p:nvPicPr>
              <p:cNvPr id="13" name="Ink 12"/>
              <p:cNvPicPr/>
              <p:nvPr/>
            </p:nvPicPr>
            <p:blipFill>
              <a:blip r:embed="rId15"/>
              <a:stretch>
                <a:fillRect/>
              </a:stretch>
            </p:blipFill>
            <p:spPr>
              <a:xfrm>
                <a:off x="5227560" y="3867120"/>
                <a:ext cx="3649680" cy="279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505680" y="2682720"/>
              <a:ext cx="1393200" cy="2715480"/>
            </p14:xfrm>
          </p:contentPart>
        </mc:Choice>
        <mc:Fallback xmlns="">
          <p:pic>
            <p:nvPicPr>
              <p:cNvPr id="14" name="Ink 13"/>
              <p:cNvPicPr/>
              <p:nvPr/>
            </p:nvPicPr>
            <p:blipFill>
              <a:blip r:embed="rId17"/>
              <a:stretch>
                <a:fillRect/>
              </a:stretch>
            </p:blipFill>
            <p:spPr>
              <a:xfrm>
                <a:off x="497040" y="2669040"/>
                <a:ext cx="1416240" cy="2742840"/>
              </a:xfrm>
              <a:prstGeom prst="rect">
                <a:avLst/>
              </a:prstGeom>
            </p:spPr>
          </p:pic>
        </mc:Fallback>
      </mc:AlternateContent>
      <p:sp>
        <p:nvSpPr>
          <p:cNvPr id="16" name="Rectangle 15"/>
          <p:cNvSpPr/>
          <p:nvPr/>
        </p:nvSpPr>
        <p:spPr>
          <a:xfrm>
            <a:off x="277819" y="1289826"/>
            <a:ext cx="2701381" cy="954107"/>
          </a:xfrm>
          <a:prstGeom prst="rect">
            <a:avLst/>
          </a:prstGeom>
        </p:spPr>
        <p:txBody>
          <a:bodyPr wrap="none">
            <a:spAutoFit/>
          </a:bodyPr>
          <a:lstStyle/>
          <a:p>
            <a:r>
              <a:rPr lang="en-US" sz="2800" dirty="0" smtClean="0">
                <a:solidFill>
                  <a:srgbClr val="00B050"/>
                </a:solidFill>
              </a:rPr>
              <a:t>Compiler learned</a:t>
            </a:r>
            <a:br>
              <a:rPr lang="en-US" sz="2800" dirty="0" smtClean="0">
                <a:solidFill>
                  <a:srgbClr val="00B050"/>
                </a:solidFill>
              </a:rPr>
            </a:br>
            <a:r>
              <a:rPr lang="en-US" sz="2800" dirty="0" smtClean="0">
                <a:solidFill>
                  <a:srgbClr val="00B050"/>
                </a:solidFill>
              </a:rPr>
              <a:t>some facts! </a:t>
            </a:r>
            <a:r>
              <a:rPr lang="en-US" sz="2800" dirty="0" smtClean="0">
                <a:solidFill>
                  <a:srgbClr val="00B050"/>
                </a:solidFill>
                <a:sym typeface="Wingdings" pitchFamily="2" charset="2"/>
              </a:rPr>
              <a:t></a:t>
            </a:r>
            <a:endParaRPr lang="en-US" dirty="0">
              <a:solidFill>
                <a:srgbClr val="00B050"/>
              </a:solidFill>
            </a:endParaRPr>
          </a:p>
        </p:txBody>
      </p:sp>
    </p:spTree>
    <p:extLst>
      <p:ext uri="{BB962C8B-B14F-4D97-AF65-F5344CB8AC3E}">
        <p14:creationId xmlns:p14="http://schemas.microsoft.com/office/powerpoint/2010/main" val="3879994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normAutofit/>
          </a:bodyPr>
          <a:lstStyle/>
          <a:p>
            <a:r>
              <a:rPr lang="en-US" dirty="0" smtClean="0"/>
              <a:t>Data-Flow Analysis Algorithm</a:t>
            </a:r>
            <a:endParaRPr lang="en-US" dirty="0"/>
          </a:p>
        </p:txBody>
      </p:sp>
      <p:sp>
        <p:nvSpPr>
          <p:cNvPr id="3" name="Content Placeholder 2"/>
          <p:cNvSpPr>
            <a:spLocks noGrp="1"/>
          </p:cNvSpPr>
          <p:nvPr>
            <p:ph idx="1"/>
          </p:nvPr>
        </p:nvSpPr>
        <p:spPr>
          <a:xfrm>
            <a:off x="152400" y="1314720"/>
            <a:ext cx="8686800" cy="5301360"/>
          </a:xfrm>
        </p:spPr>
        <p:txBody>
          <a:bodyPr>
            <a:normAutofit/>
          </a:bodyPr>
          <a:lstStyle/>
          <a:p>
            <a:pPr marL="0" indent="0">
              <a:buNone/>
            </a:pPr>
            <a:r>
              <a:rPr lang="en-US" sz="2600" b="1" dirty="0" err="1" smtClean="0"/>
              <a:t>var</a:t>
            </a:r>
            <a:r>
              <a:rPr lang="en-US" sz="2600" dirty="0" smtClean="0"/>
              <a:t> facts : Map[</a:t>
            </a:r>
            <a:r>
              <a:rPr lang="en-US" sz="2600" dirty="0" err="1" smtClean="0"/>
              <a:t>Vertex,Domain</a:t>
            </a:r>
            <a:r>
              <a:rPr lang="en-US" sz="2600" dirty="0" smtClean="0"/>
              <a:t>] = </a:t>
            </a:r>
            <a:r>
              <a:rPr lang="en-US" sz="2600" dirty="0" err="1" smtClean="0"/>
              <a:t>Map.withDefault</a:t>
            </a:r>
            <a:r>
              <a:rPr lang="en-US" sz="2600" dirty="0" smtClean="0"/>
              <a:t>(</a:t>
            </a:r>
            <a:r>
              <a:rPr lang="en-US" sz="2600" dirty="0" smtClean="0">
                <a:sym typeface="Wingdings" pitchFamily="2" charset="2"/>
              </a:rPr>
              <a:t>empty)</a:t>
            </a:r>
            <a:br>
              <a:rPr lang="en-US" sz="2600" dirty="0" smtClean="0">
                <a:sym typeface="Wingdings" pitchFamily="2" charset="2"/>
              </a:rPr>
            </a:br>
            <a:r>
              <a:rPr lang="en-US" sz="2600" dirty="0" smtClean="0">
                <a:sym typeface="Wingdings" pitchFamily="2" charset="2"/>
              </a:rPr>
              <a:t>facts(entry) = </a:t>
            </a:r>
            <a:r>
              <a:rPr lang="en-US" sz="2600" dirty="0" err="1" smtClean="0">
                <a:sym typeface="Wingdings" pitchFamily="2" charset="2"/>
              </a:rPr>
              <a:t>initialValues</a:t>
            </a:r>
            <a:r>
              <a:rPr lang="en-US" sz="2600" dirty="0" smtClean="0">
                <a:sym typeface="Wingdings" pitchFamily="2" charset="2"/>
              </a:rPr>
              <a:t> </a:t>
            </a:r>
            <a:r>
              <a:rPr lang="en-US" sz="2600" i="1" dirty="0" smtClean="0">
                <a:solidFill>
                  <a:srgbClr val="92D050"/>
                </a:solidFill>
                <a:sym typeface="Wingdings" pitchFamily="2" charset="2"/>
              </a:rPr>
              <a:t>// change</a:t>
            </a:r>
            <a:endParaRPr lang="en-US" sz="2600" i="1" dirty="0" smtClean="0">
              <a:solidFill>
                <a:srgbClr val="92D050"/>
              </a:solidFill>
            </a:endParaRPr>
          </a:p>
          <a:p>
            <a:pPr marL="0" indent="0">
              <a:buNone/>
            </a:pPr>
            <a:r>
              <a:rPr lang="en-US" sz="2600" b="1" dirty="0" smtClean="0"/>
              <a:t>while</a:t>
            </a:r>
            <a:r>
              <a:rPr lang="en-US" sz="2600" dirty="0" smtClean="0"/>
              <a:t> (there was change)</a:t>
            </a:r>
            <a:br>
              <a:rPr lang="en-US" sz="2600" dirty="0" smtClean="0"/>
            </a:br>
            <a:r>
              <a:rPr lang="en-US" sz="2600" dirty="0" smtClean="0"/>
              <a:t>   </a:t>
            </a:r>
            <a:r>
              <a:rPr lang="en-US" sz="2600" b="1" dirty="0" smtClean="0"/>
              <a:t>pick</a:t>
            </a:r>
            <a:r>
              <a:rPr lang="en-US" sz="2600" dirty="0" smtClean="0"/>
              <a:t> edge (v1,statmt,v2) from CFG</a:t>
            </a:r>
            <a:br>
              <a:rPr lang="en-US" sz="2600" dirty="0" smtClean="0"/>
            </a:br>
            <a:r>
              <a:rPr lang="en-US" sz="2600" dirty="0" smtClean="0"/>
              <a:t>             such that facts(v1) was changed</a:t>
            </a:r>
            <a:br>
              <a:rPr lang="en-US" sz="2600" dirty="0" smtClean="0"/>
            </a:br>
            <a:r>
              <a:rPr lang="en-US" sz="2600" dirty="0" smtClean="0"/>
              <a:t>   facts(v2)=facts(v2) </a:t>
            </a:r>
            <a:r>
              <a:rPr lang="en-US" sz="2600" b="1" dirty="0" smtClean="0"/>
              <a:t>join</a:t>
            </a:r>
            <a:r>
              <a:rPr lang="en-US" sz="2600" dirty="0" smtClean="0"/>
              <a:t> [[</a:t>
            </a:r>
            <a:r>
              <a:rPr lang="en-US" sz="2600" dirty="0" err="1" smtClean="0"/>
              <a:t>statmt</a:t>
            </a:r>
            <a:r>
              <a:rPr lang="en-US" sz="2600" dirty="0" smtClean="0"/>
              <a:t>]](facts(v1))</a:t>
            </a:r>
            <a:br>
              <a:rPr lang="en-US" sz="2600" dirty="0" smtClean="0"/>
            </a:br>
            <a:r>
              <a:rPr lang="en-US" sz="2600" dirty="0" smtClean="0"/>
              <a:t>}</a:t>
            </a:r>
          </a:p>
          <a:p>
            <a:pPr marL="0" indent="0">
              <a:buNone/>
            </a:pPr>
            <a:r>
              <a:rPr lang="en-US" sz="2600" b="1" dirty="0" smtClean="0">
                <a:solidFill>
                  <a:srgbClr val="00B050"/>
                </a:solidFill>
              </a:rPr>
              <a:t>Order does not matter for the </a:t>
            </a:r>
            <a:br>
              <a:rPr lang="en-US" sz="2600" b="1" dirty="0" smtClean="0">
                <a:solidFill>
                  <a:srgbClr val="00B050"/>
                </a:solidFill>
              </a:rPr>
            </a:br>
            <a:r>
              <a:rPr lang="en-US" sz="2600" b="1" dirty="0" smtClean="0">
                <a:solidFill>
                  <a:srgbClr val="00B050"/>
                </a:solidFill>
              </a:rPr>
              <a:t>end result, as long as we do not </a:t>
            </a:r>
            <a:br>
              <a:rPr lang="en-US" sz="2600" b="1" dirty="0" smtClean="0">
                <a:solidFill>
                  <a:srgbClr val="00B050"/>
                </a:solidFill>
              </a:rPr>
            </a:br>
            <a:r>
              <a:rPr lang="en-US" sz="2600" b="1" dirty="0" smtClean="0">
                <a:solidFill>
                  <a:srgbClr val="00B050"/>
                </a:solidFill>
              </a:rPr>
              <a:t>permanently neglect any  edge </a:t>
            </a:r>
            <a:br>
              <a:rPr lang="en-US" sz="2600" b="1" dirty="0" smtClean="0">
                <a:solidFill>
                  <a:srgbClr val="00B050"/>
                </a:solidFill>
              </a:rPr>
            </a:br>
            <a:r>
              <a:rPr lang="en-US" sz="2600" b="1" dirty="0" smtClean="0">
                <a:solidFill>
                  <a:srgbClr val="00B050"/>
                </a:solidFill>
              </a:rPr>
              <a:t>whose source was changed.</a:t>
            </a:r>
          </a:p>
        </p:txBody>
      </p:sp>
      <p:grpSp>
        <p:nvGrpSpPr>
          <p:cNvPr id="11" name="Group 10"/>
          <p:cNvGrpSpPr/>
          <p:nvPr/>
        </p:nvGrpSpPr>
        <p:grpSpPr>
          <a:xfrm>
            <a:off x="4724400" y="2362200"/>
            <a:ext cx="4343400" cy="4267200"/>
            <a:chOff x="3581400" y="1905000"/>
            <a:chExt cx="5410200" cy="4876800"/>
          </a:xfrm>
        </p:grpSpPr>
        <p:grpSp>
          <p:nvGrpSpPr>
            <p:cNvPr id="7" name="Group 6"/>
            <p:cNvGrpSpPr/>
            <p:nvPr/>
          </p:nvGrpSpPr>
          <p:grpSpPr>
            <a:xfrm>
              <a:off x="3581400" y="1905000"/>
              <a:ext cx="5410200" cy="4828920"/>
              <a:chOff x="3581400" y="1905000"/>
              <a:chExt cx="5410200" cy="4828920"/>
            </a:xfrm>
          </p:grpSpPr>
          <p:grpSp>
            <p:nvGrpSpPr>
              <p:cNvPr id="5" name="Group 4"/>
              <p:cNvGrpSpPr/>
              <p:nvPr/>
            </p:nvGrpSpPr>
            <p:grpSpPr>
              <a:xfrm>
                <a:off x="3581400" y="326328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24200" y="2667000"/>
                    <a:ext cx="5029200" cy="3200400"/>
                  </p14:xfrm>
                </p:contentPart>
              </mc:Choice>
              <mc:Fallback xmlns="">
                <p:pic>
                  <p:nvPicPr>
                    <p:cNvPr id="6" name="Ink 5"/>
                    <p:cNvPicPr/>
                    <p:nvPr/>
                  </p:nvPicPr>
                  <p:blipFill>
                    <a:blip r:embed="rId3"/>
                    <a:stretch>
                      <a:fillRect/>
                    </a:stretch>
                  </p:blipFill>
                  <p:spPr>
                    <a:xfrm>
                      <a:off x="3112528" y="2656789"/>
                      <a:ext cx="5049208" cy="322514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52540" y="3191620"/>
                    <a:ext cx="390960" cy="173880"/>
                  </p14:xfrm>
                </p:contentPart>
              </mc:Choice>
              <mc:Fallback xmlns="">
                <p:pic>
                  <p:nvPicPr>
                    <p:cNvPr id="4" name="Ink 3"/>
                    <p:cNvPicPr/>
                    <p:nvPr/>
                  </p:nvPicPr>
                  <p:blipFill>
                    <a:blip r:embed="rId5"/>
                    <a:stretch>
                      <a:fillRect/>
                    </a:stretch>
                  </p:blipFill>
                  <p:spPr>
                    <a:xfrm>
                      <a:off x="4743370" y="3178667"/>
                      <a:ext cx="413467" cy="20135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4020600" y="4075680"/>
                  <a:ext cx="2432160" cy="2658240"/>
                </p14:xfrm>
              </p:contentPart>
            </mc:Choice>
            <mc:Fallback xmlns="">
              <p:pic>
                <p:nvPicPr>
                  <p:cNvPr id="8" name="Ink 7"/>
                  <p:cNvPicPr/>
                  <p:nvPr/>
                </p:nvPicPr>
                <p:blipFill>
                  <a:blip r:embed="rId7"/>
                  <a:stretch>
                    <a:fillRect/>
                  </a:stretch>
                </p:blipFill>
                <p:spPr>
                  <a:xfrm>
                    <a:off x="4004457" y="4069920"/>
                    <a:ext cx="2464894" cy="267469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5362920" y="1905000"/>
                  <a:ext cx="2616840" cy="3061440"/>
                </p14:xfrm>
              </p:contentPart>
            </mc:Choice>
            <mc:Fallback xmlns="">
              <p:pic>
                <p:nvPicPr>
                  <p:cNvPr id="9" name="Ink 8"/>
                  <p:cNvPicPr/>
                  <p:nvPr/>
                </p:nvPicPr>
                <p:blipFill>
                  <a:blip r:embed="rId9"/>
                  <a:stretch>
                    <a:fillRect/>
                  </a:stretch>
                </p:blipFill>
                <p:spPr>
                  <a:xfrm>
                    <a:off x="5348123" y="1888956"/>
                    <a:ext cx="2649573" cy="308077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4199040" y="2363160"/>
                <a:ext cx="3801960" cy="4418640"/>
              </p14:xfrm>
            </p:contentPart>
          </mc:Choice>
          <mc:Fallback xmlns="">
            <p:pic>
              <p:nvPicPr>
                <p:cNvPr id="10" name="Ink 9"/>
                <p:cNvPicPr/>
                <p:nvPr/>
              </p:nvPicPr>
              <p:blipFill>
                <a:blip r:embed="rId11"/>
                <a:stretch>
                  <a:fillRect/>
                </a:stretch>
              </p:blipFill>
              <p:spPr>
                <a:xfrm>
                  <a:off x="4186932" y="2349172"/>
                  <a:ext cx="3829764" cy="4436331"/>
                </a:xfrm>
                <a:prstGeom prst="rect">
                  <a:avLst/>
                </a:prstGeom>
              </p:spPr>
            </p:pic>
          </mc:Fallback>
        </mc:AlternateContent>
      </p:grpSp>
    </p:spTree>
    <p:extLst>
      <p:ext uri="{BB962C8B-B14F-4D97-AF65-F5344CB8AC3E}">
        <p14:creationId xmlns:p14="http://schemas.microsoft.com/office/powerpoint/2010/main" val="2625356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Loops: Iterate </a:t>
            </a:r>
            <a:r>
              <a:rPr lang="en-US" b="1" dirty="0" smtClean="0"/>
              <a:t>Until Stabilizes</a:t>
            </a:r>
            <a:endParaRPr lang="en-US" b="1" dirty="0"/>
          </a:p>
        </p:txBody>
      </p:sp>
      <p:sp>
        <p:nvSpPr>
          <p:cNvPr id="3" name="Content Placeholder 2"/>
          <p:cNvSpPr>
            <a:spLocks noGrp="1"/>
          </p:cNvSpPr>
          <p:nvPr>
            <p:ph idx="1"/>
          </p:nvPr>
        </p:nvSpPr>
        <p:spPr>
          <a:xfrm>
            <a:off x="152400" y="2201880"/>
            <a:ext cx="3657600" cy="3436920"/>
          </a:xfrm>
        </p:spPr>
        <p:txBody>
          <a:bodyPr>
            <a:normAutofit/>
          </a:bodyPr>
          <a:lstStyle/>
          <a:p>
            <a:pPr marL="0" indent="0">
              <a:buNone/>
            </a:pPr>
            <a:r>
              <a:rPr lang="en-US" dirty="0" smtClean="0"/>
              <a:t>   x = 1</a:t>
            </a:r>
            <a:br>
              <a:rPr lang="en-US" dirty="0" smtClean="0"/>
            </a:br>
            <a:r>
              <a:rPr lang="en-US" dirty="0" smtClean="0"/>
              <a:t/>
            </a:r>
            <a:br>
              <a:rPr lang="en-US" dirty="0" smtClean="0"/>
            </a:br>
            <a:r>
              <a:rPr lang="en-US" dirty="0" smtClean="0"/>
              <a:t>   while (x &lt; n) {</a:t>
            </a:r>
            <a:br>
              <a:rPr lang="en-US" dirty="0" smtClean="0"/>
            </a:br>
            <a:r>
              <a:rPr lang="en-US" dirty="0" smtClean="0"/>
              <a:t>     x = x + 2</a:t>
            </a:r>
            <a:br>
              <a:rPr lang="en-US" dirty="0" smtClean="0"/>
            </a:br>
            <a:r>
              <a:rPr lang="en-US" dirty="0" smtClean="0"/>
              <a:t>   }</a:t>
            </a:r>
            <a:br>
              <a:rPr lang="en-US" dirty="0" smtClean="0"/>
            </a:br>
            <a:endParaRPr lang="en-US" dirty="0" smtClean="0"/>
          </a:p>
        </p:txBody>
      </p:sp>
      <p:sp>
        <p:nvSpPr>
          <p:cNvPr id="16" name="Rectangle 15"/>
          <p:cNvSpPr/>
          <p:nvPr/>
        </p:nvSpPr>
        <p:spPr>
          <a:xfrm>
            <a:off x="277818" y="1289826"/>
            <a:ext cx="5665781" cy="954107"/>
          </a:xfrm>
          <a:prstGeom prst="rect">
            <a:avLst/>
          </a:prstGeom>
        </p:spPr>
        <p:txBody>
          <a:bodyPr wrap="square">
            <a:spAutoFit/>
          </a:bodyPr>
          <a:lstStyle/>
          <a:p>
            <a:r>
              <a:rPr lang="en-US" sz="2800" dirty="0" smtClean="0">
                <a:solidFill>
                  <a:srgbClr val="00B050"/>
                </a:solidFill>
              </a:rPr>
              <a:t>Compiler learns</a:t>
            </a:r>
            <a:br>
              <a:rPr lang="en-US" sz="2800" dirty="0" smtClean="0">
                <a:solidFill>
                  <a:srgbClr val="00B050"/>
                </a:solidFill>
              </a:rPr>
            </a:br>
            <a:r>
              <a:rPr lang="en-US" sz="2800" dirty="0" smtClean="0">
                <a:solidFill>
                  <a:srgbClr val="00B050"/>
                </a:solidFill>
              </a:rPr>
              <a:t>some facts, but only after long time</a:t>
            </a:r>
            <a:endParaRPr lang="en-US" dirty="0">
              <a:solidFill>
                <a:srgbClr val="00B050"/>
              </a:solidFill>
            </a:endParaRPr>
          </a:p>
        </p:txBody>
      </p:sp>
      <p:sp>
        <p:nvSpPr>
          <p:cNvPr id="11" name="Rectangle 10"/>
          <p:cNvSpPr/>
          <p:nvPr/>
        </p:nvSpPr>
        <p:spPr>
          <a:xfrm>
            <a:off x="425497" y="2691825"/>
            <a:ext cx="2089103" cy="584775"/>
          </a:xfrm>
          <a:prstGeom prst="rect">
            <a:avLst/>
          </a:prstGeom>
        </p:spPr>
        <p:txBody>
          <a:bodyPr wrap="square">
            <a:spAutoFit/>
          </a:bodyPr>
          <a:lstStyle/>
          <a:p>
            <a:r>
              <a:rPr lang="en-US" sz="3200" dirty="0" smtClean="0">
                <a:solidFill>
                  <a:prstClr val="black"/>
                </a:solidFill>
              </a:rPr>
              <a:t>n = 100000</a:t>
            </a:r>
            <a:endParaRPr lang="en-US" dirty="0"/>
          </a:p>
        </p:txBody>
      </p:sp>
    </p:spTree>
    <p:extLst>
      <p:ext uri="{BB962C8B-B14F-4D97-AF65-F5344CB8AC3E}">
        <p14:creationId xmlns:p14="http://schemas.microsoft.com/office/powerpoint/2010/main" val="263693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dirty="0" smtClean="0"/>
              <a:t>Examples of Verification 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Example questions in analysis and verification (with sample </a:t>
            </a:r>
            <a:r>
              <a:rPr lang="en-US" dirty="0" smtClean="0"/>
              <a:t>links to tools or papers): </a:t>
            </a:r>
            <a:endParaRPr lang="en-US" dirty="0"/>
          </a:p>
          <a:p>
            <a:r>
              <a:rPr lang="en-US" dirty="0">
                <a:hlinkClick r:id="rId2" tooltip="http://www.praxis-his.com/sparkada/publications_journals.asp"/>
              </a:rPr>
              <a:t>Will the program crash?</a:t>
            </a:r>
            <a:endParaRPr lang="en-US" dirty="0"/>
          </a:p>
          <a:p>
            <a:r>
              <a:rPr lang="en-US" dirty="0">
                <a:hlinkClick r:id="rId3" tooltip="http://www.key-project.org/"/>
              </a:rPr>
              <a:t>Does it compute the correct result?</a:t>
            </a:r>
            <a:endParaRPr lang="en-US" dirty="0"/>
          </a:p>
          <a:p>
            <a:r>
              <a:rPr lang="en-US" dirty="0">
                <a:hlinkClick r:id="rId4" tooltip="http://www.cs.cornell.edu/jif/"/>
              </a:rPr>
              <a:t>Does it leak private information?</a:t>
            </a:r>
            <a:endParaRPr lang="en-US" dirty="0"/>
          </a:p>
          <a:p>
            <a:r>
              <a:rPr lang="en-US" dirty="0">
                <a:hlinkClick r:id="rId5" tooltip="http://www.absint.com/ait/"/>
              </a:rPr>
              <a:t>How long does it take to run?</a:t>
            </a:r>
            <a:endParaRPr lang="en-US" dirty="0"/>
          </a:p>
          <a:p>
            <a:r>
              <a:rPr lang="en-US" dirty="0">
                <a:hlinkClick r:id="rId6" tooltip="http://portal.acm.org/citation.cfm?id=963948.963960"/>
              </a:rPr>
              <a:t>How much power does it consume?</a:t>
            </a:r>
            <a:endParaRPr lang="en-US" dirty="0"/>
          </a:p>
          <a:p>
            <a:r>
              <a:rPr lang="en-US" dirty="0">
                <a:hlinkClick r:id="rId7" tooltip="http://dx.doi.org/10.1016/j.conengprac.2004.04.002"/>
              </a:rPr>
              <a:t>Will it turn off automated cruise control?</a:t>
            </a:r>
            <a:r>
              <a:rPr lang="en-US" dirty="0"/>
              <a:t> </a:t>
            </a:r>
          </a:p>
        </p:txBody>
      </p:sp>
    </p:spTree>
    <p:extLst>
      <p:ext uri="{BB962C8B-B14F-4D97-AF65-F5344CB8AC3E}">
        <p14:creationId xmlns:p14="http://schemas.microsoft.com/office/powerpoint/2010/main" val="48745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Loops: Iterate </a:t>
            </a:r>
            <a:r>
              <a:rPr lang="en-US" b="1" dirty="0" smtClean="0"/>
              <a:t>Until Stabilizes</a:t>
            </a:r>
            <a:endParaRPr lang="en-US" b="1" dirty="0"/>
          </a:p>
        </p:txBody>
      </p:sp>
      <p:sp>
        <p:nvSpPr>
          <p:cNvPr id="3" name="Content Placeholder 2"/>
          <p:cNvSpPr>
            <a:spLocks noGrp="1"/>
          </p:cNvSpPr>
          <p:nvPr>
            <p:ph idx="1"/>
          </p:nvPr>
        </p:nvSpPr>
        <p:spPr>
          <a:xfrm>
            <a:off x="152400" y="2201880"/>
            <a:ext cx="3657600" cy="3436920"/>
          </a:xfrm>
        </p:spPr>
        <p:txBody>
          <a:bodyPr>
            <a:normAutofit/>
          </a:bodyPr>
          <a:lstStyle/>
          <a:p>
            <a:pPr marL="0" indent="0">
              <a:buNone/>
            </a:pPr>
            <a:r>
              <a:rPr lang="en-US" dirty="0" smtClean="0"/>
              <a:t>   </a:t>
            </a:r>
            <a:r>
              <a:rPr lang="en-US" dirty="0" err="1" smtClean="0"/>
              <a:t>var</a:t>
            </a:r>
            <a:r>
              <a:rPr lang="en-US" dirty="0" smtClean="0"/>
              <a:t> x : </a:t>
            </a:r>
            <a:r>
              <a:rPr lang="en-US" dirty="0" err="1" smtClean="0"/>
              <a:t>BigInt</a:t>
            </a:r>
            <a:r>
              <a:rPr lang="en-US" dirty="0" smtClean="0"/>
              <a:t> = 1</a:t>
            </a:r>
            <a:br>
              <a:rPr lang="en-US" dirty="0" smtClean="0"/>
            </a:br>
            <a:r>
              <a:rPr lang="en-US" dirty="0" smtClean="0"/>
              <a:t/>
            </a:r>
            <a:br>
              <a:rPr lang="en-US" dirty="0" smtClean="0"/>
            </a:br>
            <a:r>
              <a:rPr lang="en-US" dirty="0" smtClean="0"/>
              <a:t>   while (x &lt; n) {</a:t>
            </a:r>
            <a:br>
              <a:rPr lang="en-US" dirty="0" smtClean="0"/>
            </a:br>
            <a:r>
              <a:rPr lang="en-US" dirty="0" smtClean="0"/>
              <a:t>     x = x + 2</a:t>
            </a:r>
            <a:br>
              <a:rPr lang="en-US" dirty="0" smtClean="0"/>
            </a:br>
            <a:r>
              <a:rPr lang="en-US" dirty="0" smtClean="0"/>
              <a:t>   }</a:t>
            </a:r>
            <a:br>
              <a:rPr lang="en-US" dirty="0" smtClean="0"/>
            </a:br>
            <a:endParaRPr lang="en-US" dirty="0" smtClean="0"/>
          </a:p>
        </p:txBody>
      </p:sp>
      <p:sp>
        <p:nvSpPr>
          <p:cNvPr id="16" name="Rectangle 15"/>
          <p:cNvSpPr/>
          <p:nvPr/>
        </p:nvSpPr>
        <p:spPr>
          <a:xfrm>
            <a:off x="277818" y="1289826"/>
            <a:ext cx="8180382" cy="954107"/>
          </a:xfrm>
          <a:prstGeom prst="rect">
            <a:avLst/>
          </a:prstGeom>
        </p:spPr>
        <p:txBody>
          <a:bodyPr wrap="square">
            <a:spAutoFit/>
          </a:bodyPr>
          <a:lstStyle/>
          <a:p>
            <a:r>
              <a:rPr lang="en-US" sz="2800" dirty="0" smtClean="0">
                <a:solidFill>
                  <a:srgbClr val="00B050"/>
                </a:solidFill>
              </a:rPr>
              <a:t>For unknown program inputs it may be practically impossible to know how long it takes</a:t>
            </a:r>
          </a:p>
        </p:txBody>
      </p:sp>
      <p:sp>
        <p:nvSpPr>
          <p:cNvPr id="17" name="Rectangle 16"/>
          <p:cNvSpPr/>
          <p:nvPr/>
        </p:nvSpPr>
        <p:spPr>
          <a:xfrm>
            <a:off x="406400" y="2679125"/>
            <a:ext cx="4673600" cy="584775"/>
          </a:xfrm>
          <a:prstGeom prst="rect">
            <a:avLst/>
          </a:prstGeom>
        </p:spPr>
        <p:txBody>
          <a:bodyPr wrap="square">
            <a:spAutoFit/>
          </a:bodyPr>
          <a:lstStyle/>
          <a:p>
            <a:r>
              <a:rPr lang="en-US" sz="3200" dirty="0" err="1" smtClean="0">
                <a:solidFill>
                  <a:prstClr val="black"/>
                </a:solidFill>
              </a:rPr>
              <a:t>var</a:t>
            </a:r>
            <a:r>
              <a:rPr lang="en-US" sz="3200" dirty="0" smtClean="0">
                <a:solidFill>
                  <a:prstClr val="black"/>
                </a:solidFill>
              </a:rPr>
              <a:t> n : </a:t>
            </a:r>
            <a:r>
              <a:rPr lang="en-US" sz="3200" dirty="0" err="1" smtClean="0">
                <a:solidFill>
                  <a:prstClr val="black"/>
                </a:solidFill>
              </a:rPr>
              <a:t>BigInt</a:t>
            </a:r>
            <a:r>
              <a:rPr lang="en-US" sz="3200" dirty="0" smtClean="0">
                <a:solidFill>
                  <a:prstClr val="black"/>
                </a:solidFill>
              </a:rPr>
              <a:t> = </a:t>
            </a:r>
            <a:r>
              <a:rPr lang="en-US" sz="3200" dirty="0" err="1" smtClean="0">
                <a:solidFill>
                  <a:prstClr val="black"/>
                </a:solidFill>
              </a:rPr>
              <a:t>readInput</a:t>
            </a:r>
            <a:r>
              <a:rPr lang="en-US" sz="3200" dirty="0" smtClean="0">
                <a:solidFill>
                  <a:prstClr val="black"/>
                </a:solidFill>
              </a:rPr>
              <a:t>()</a:t>
            </a:r>
            <a:endParaRPr lang="en-US" dirty="0"/>
          </a:p>
        </p:txBody>
      </p:sp>
      <p:sp>
        <p:nvSpPr>
          <p:cNvPr id="8" name="Rectangle 7"/>
          <p:cNvSpPr/>
          <p:nvPr/>
        </p:nvSpPr>
        <p:spPr>
          <a:xfrm>
            <a:off x="228600" y="4800600"/>
            <a:ext cx="8610600" cy="1815882"/>
          </a:xfrm>
          <a:prstGeom prst="rect">
            <a:avLst/>
          </a:prstGeom>
        </p:spPr>
        <p:txBody>
          <a:bodyPr wrap="square">
            <a:spAutoFit/>
          </a:bodyPr>
          <a:lstStyle/>
          <a:p>
            <a:r>
              <a:rPr lang="en-US" sz="2800" dirty="0" smtClean="0"/>
              <a:t>Solutions</a:t>
            </a:r>
          </a:p>
          <a:p>
            <a:r>
              <a:rPr lang="en-US" sz="2800" dirty="0" smtClean="0"/>
              <a:t>  - smaller domain, e.g. only certain intervals</a:t>
            </a:r>
          </a:p>
          <a:p>
            <a:r>
              <a:rPr lang="en-US" sz="2800" dirty="0" smtClean="0"/>
              <a:t>    [</a:t>
            </a:r>
            <a:r>
              <a:rPr lang="en-US" sz="2800" dirty="0" err="1" smtClean="0"/>
              <a:t>a,b</a:t>
            </a:r>
            <a:r>
              <a:rPr lang="en-US" sz="2800" dirty="0" smtClean="0"/>
              <a:t>] where </a:t>
            </a:r>
            <a:r>
              <a:rPr lang="en-US" sz="2800" dirty="0" err="1" smtClean="0"/>
              <a:t>a,b</a:t>
            </a:r>
            <a:r>
              <a:rPr lang="en-US" sz="2800" dirty="0" smtClean="0"/>
              <a:t> in {-∞,-127,-1,0,1,127,∞}</a:t>
            </a:r>
          </a:p>
          <a:p>
            <a:r>
              <a:rPr lang="en-US" sz="2800" dirty="0"/>
              <a:t> </a:t>
            </a:r>
            <a:r>
              <a:rPr lang="en-US" sz="2800" dirty="0" smtClean="0"/>
              <a:t> - </a:t>
            </a:r>
            <a:r>
              <a:rPr lang="en-US" sz="2800" i="1" dirty="0" smtClean="0"/>
              <a:t>widening </a:t>
            </a:r>
            <a:r>
              <a:rPr lang="en-US" sz="2800" dirty="0" smtClean="0"/>
              <a:t>techniques (make it less precise on demand)</a:t>
            </a:r>
          </a:p>
        </p:txBody>
      </p:sp>
    </p:spTree>
    <p:extLst>
      <p:ext uri="{BB962C8B-B14F-4D97-AF65-F5344CB8AC3E}">
        <p14:creationId xmlns:p14="http://schemas.microsoft.com/office/powerpoint/2010/main" val="290792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Size of analysis domain</a:t>
            </a:r>
            <a:endParaRPr lang="en-US" dirty="0"/>
          </a:p>
        </p:txBody>
      </p:sp>
      <p:grpSp>
        <p:nvGrpSpPr>
          <p:cNvPr id="4" name="Group 3"/>
          <p:cNvGrpSpPr/>
          <p:nvPr/>
        </p:nvGrpSpPr>
        <p:grpSpPr>
          <a:xfrm>
            <a:off x="3581400" y="330200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124200" y="2667000"/>
                <a:ext cx="5029200" cy="3200400"/>
              </p14:xfrm>
            </p:contentPart>
          </mc:Choice>
          <mc:Fallback xmlns="">
            <p:pic>
              <p:nvPicPr>
                <p:cNvPr id="5" name="Ink 4"/>
                <p:cNvPicPr/>
                <p:nvPr/>
              </p:nvPicPr>
              <p:blipFill>
                <a:blip r:embed="rId3"/>
                <a:stretch>
                  <a:fillRect/>
                </a:stretch>
              </p:blipFill>
              <p:spPr>
                <a:xfrm>
                  <a:off x="3114830" y="2658066"/>
                  <a:ext cx="5045262" cy="32220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752540" y="3191620"/>
                <a:ext cx="390960" cy="173880"/>
              </p14:xfrm>
            </p:contentPart>
          </mc:Choice>
          <mc:Fallback xmlns="">
            <p:pic>
              <p:nvPicPr>
                <p:cNvPr id="6" name="Ink 5"/>
                <p:cNvPicPr/>
                <p:nvPr/>
              </p:nvPicPr>
              <p:blipFill>
                <a:blip r:embed="rId5"/>
                <a:stretch>
                  <a:fillRect/>
                </a:stretch>
              </p:blipFill>
              <p:spPr>
                <a:xfrm>
                  <a:off x="4745845" y="3180280"/>
                  <a:ext cx="408366" cy="197935"/>
                </a:xfrm>
                <a:prstGeom prst="rect">
                  <a:avLst/>
                </a:prstGeom>
              </p:spPr>
            </p:pic>
          </mc:Fallback>
        </mc:AlternateContent>
      </p:grpSp>
      <p:sp>
        <p:nvSpPr>
          <p:cNvPr id="8" name="Rectangle 7"/>
          <p:cNvSpPr/>
          <p:nvPr/>
        </p:nvSpPr>
        <p:spPr>
          <a:xfrm>
            <a:off x="228600" y="1371600"/>
            <a:ext cx="8763000" cy="2246769"/>
          </a:xfrm>
          <a:prstGeom prst="rect">
            <a:avLst/>
          </a:prstGeom>
        </p:spPr>
        <p:txBody>
          <a:bodyPr wrap="square">
            <a:spAutoFit/>
          </a:bodyPr>
          <a:lstStyle/>
          <a:p>
            <a:r>
              <a:rPr lang="en-US" sz="2800" b="1" dirty="0">
                <a:solidFill>
                  <a:prstClr val="black"/>
                </a:solidFill>
              </a:rPr>
              <a:t>I</a:t>
            </a:r>
            <a:r>
              <a:rPr lang="en-US" sz="2800" b="1" dirty="0" smtClean="0">
                <a:solidFill>
                  <a:prstClr val="black"/>
                </a:solidFill>
              </a:rPr>
              <a:t>nterval analysis:</a:t>
            </a:r>
          </a:p>
          <a:p>
            <a:r>
              <a:rPr lang="en-US" sz="2800" dirty="0" smtClean="0">
                <a:solidFill>
                  <a:prstClr val="black"/>
                </a:solidFill>
              </a:rPr>
              <a:t>  D</a:t>
            </a:r>
            <a:r>
              <a:rPr lang="en-US" sz="2800" baseline="-25000" dirty="0" smtClean="0">
                <a:solidFill>
                  <a:prstClr val="black"/>
                </a:solidFill>
              </a:rPr>
              <a:t>1</a:t>
            </a:r>
            <a:r>
              <a:rPr lang="en-US" sz="2800" dirty="0" smtClean="0">
                <a:solidFill>
                  <a:prstClr val="black"/>
                </a:solidFill>
              </a:rPr>
              <a:t> = { [</a:t>
            </a:r>
            <a:r>
              <a:rPr lang="en-US" sz="2800" dirty="0" err="1" smtClean="0">
                <a:solidFill>
                  <a:prstClr val="black"/>
                </a:solidFill>
              </a:rPr>
              <a:t>a,b</a:t>
            </a:r>
            <a:r>
              <a:rPr lang="en-US" sz="2800" dirty="0" smtClean="0">
                <a:solidFill>
                  <a:prstClr val="black"/>
                </a:solidFill>
              </a:rPr>
              <a:t>] | a ≤ b, </a:t>
            </a:r>
            <a:r>
              <a:rPr lang="en-US" sz="2800" dirty="0" err="1" smtClean="0">
                <a:solidFill>
                  <a:prstClr val="black"/>
                </a:solidFill>
              </a:rPr>
              <a:t>a,b</a:t>
            </a:r>
            <a:r>
              <a:rPr lang="en-US" sz="2800" dirty="0">
                <a:solidFill>
                  <a:prstClr val="black"/>
                </a:solidFill>
                <a:sym typeface="Symbol"/>
              </a:rPr>
              <a:t></a:t>
            </a:r>
            <a:r>
              <a:rPr lang="en-US" sz="2800" dirty="0" smtClean="0">
                <a:solidFill>
                  <a:prstClr val="black"/>
                </a:solidFill>
              </a:rPr>
              <a:t>{-M,-</a:t>
            </a:r>
            <a:r>
              <a:rPr lang="en-US" sz="2800" dirty="0">
                <a:solidFill>
                  <a:prstClr val="black"/>
                </a:solidFill>
              </a:rPr>
              <a:t>127,-</a:t>
            </a:r>
            <a:r>
              <a:rPr lang="en-US" sz="2800" dirty="0" smtClean="0">
                <a:solidFill>
                  <a:prstClr val="black"/>
                </a:solidFill>
              </a:rPr>
              <a:t>1,0,1,127,M-1}} U {</a:t>
            </a:r>
            <a:r>
              <a:rPr lang="en-US" sz="2800" dirty="0" smtClean="0">
                <a:solidFill>
                  <a:prstClr val="black"/>
                </a:solidFill>
                <a:sym typeface="Symbol"/>
              </a:rPr>
              <a:t></a:t>
            </a:r>
            <a:r>
              <a:rPr lang="en-US" sz="2800" dirty="0" smtClean="0">
                <a:solidFill>
                  <a:prstClr val="black"/>
                </a:solidFill>
              </a:rPr>
              <a:t>}</a:t>
            </a:r>
          </a:p>
          <a:p>
            <a:r>
              <a:rPr lang="en-US" sz="2800" b="1" dirty="0">
                <a:solidFill>
                  <a:prstClr val="black"/>
                </a:solidFill>
              </a:rPr>
              <a:t>C</a:t>
            </a:r>
            <a:r>
              <a:rPr lang="en-US" sz="2800" b="1" dirty="0" smtClean="0">
                <a:solidFill>
                  <a:prstClr val="black"/>
                </a:solidFill>
              </a:rPr>
              <a:t>onstant propagation:</a:t>
            </a:r>
          </a:p>
          <a:p>
            <a:r>
              <a:rPr lang="en-US" sz="2800" dirty="0" smtClean="0">
                <a:solidFill>
                  <a:prstClr val="black"/>
                </a:solidFill>
              </a:rPr>
              <a:t>  D</a:t>
            </a:r>
            <a:r>
              <a:rPr lang="en-US" sz="2800" baseline="-25000" dirty="0" smtClean="0">
                <a:solidFill>
                  <a:prstClr val="black"/>
                </a:solidFill>
              </a:rPr>
              <a:t>2</a:t>
            </a:r>
            <a:r>
              <a:rPr lang="en-US" sz="2800" dirty="0" smtClean="0">
                <a:solidFill>
                  <a:prstClr val="black"/>
                </a:solidFill>
              </a:rPr>
              <a:t> = { [</a:t>
            </a:r>
            <a:r>
              <a:rPr lang="en-US" sz="2800" dirty="0" err="1" smtClean="0">
                <a:solidFill>
                  <a:prstClr val="black"/>
                </a:solidFill>
              </a:rPr>
              <a:t>a,a</a:t>
            </a:r>
            <a:r>
              <a:rPr lang="en-US" sz="2800" dirty="0" smtClean="0">
                <a:solidFill>
                  <a:prstClr val="black"/>
                </a:solidFill>
              </a:rPr>
              <a:t>] | a</a:t>
            </a:r>
            <a:r>
              <a:rPr lang="en-US" sz="2800" dirty="0" smtClean="0">
                <a:solidFill>
                  <a:prstClr val="black"/>
                </a:solidFill>
                <a:sym typeface="Symbol"/>
              </a:rPr>
              <a:t>{</a:t>
            </a:r>
            <a:r>
              <a:rPr lang="en-US" sz="2800" dirty="0">
                <a:solidFill>
                  <a:prstClr val="black"/>
                </a:solidFill>
              </a:rPr>
              <a:t>-</a:t>
            </a:r>
            <a:r>
              <a:rPr lang="en-US" sz="2800" dirty="0" smtClean="0">
                <a:solidFill>
                  <a:prstClr val="black"/>
                </a:solidFill>
              </a:rPr>
              <a:t>M,-(M-1),…,-2,-1,0,1,2,3,…,M-1}} </a:t>
            </a:r>
            <a:r>
              <a:rPr lang="en-US" sz="2800" dirty="0">
                <a:solidFill>
                  <a:prstClr val="black"/>
                </a:solidFill>
              </a:rPr>
              <a:t>U {</a:t>
            </a:r>
            <a:r>
              <a:rPr lang="en-US" sz="2800" dirty="0">
                <a:solidFill>
                  <a:prstClr val="black"/>
                </a:solidFill>
                <a:sym typeface="Symbol"/>
              </a:rPr>
              <a:t></a:t>
            </a:r>
            <a:r>
              <a:rPr lang="en-US" sz="2800" dirty="0" smtClean="0">
                <a:solidFill>
                  <a:prstClr val="black"/>
                </a:solidFill>
              </a:rPr>
              <a:t>}</a:t>
            </a:r>
          </a:p>
          <a:p>
            <a:r>
              <a:rPr lang="en-US" sz="2800" dirty="0">
                <a:solidFill>
                  <a:prstClr val="black"/>
                </a:solidFill>
              </a:rPr>
              <a:t>	</a:t>
            </a:r>
            <a:r>
              <a:rPr lang="en-US" sz="2800" dirty="0" smtClean="0">
                <a:solidFill>
                  <a:prstClr val="black"/>
                </a:solidFill>
              </a:rPr>
              <a:t>suppose M is 2</a:t>
            </a:r>
            <a:r>
              <a:rPr lang="en-US" sz="2800" baseline="30000" dirty="0" smtClean="0">
                <a:solidFill>
                  <a:prstClr val="black"/>
                </a:solidFill>
              </a:rPr>
              <a:t>63</a:t>
            </a:r>
            <a:endParaRPr lang="en-US" sz="2800" baseline="-25000" dirty="0">
              <a:solidFill>
                <a:prstClr val="black"/>
              </a:solidFill>
            </a:endParaRPr>
          </a:p>
        </p:txBody>
      </p:sp>
      <p:sp>
        <p:nvSpPr>
          <p:cNvPr id="10" name="Rectangle 9"/>
          <p:cNvSpPr/>
          <p:nvPr/>
        </p:nvSpPr>
        <p:spPr>
          <a:xfrm>
            <a:off x="228600" y="3942682"/>
            <a:ext cx="1200970" cy="1384995"/>
          </a:xfrm>
          <a:prstGeom prst="rect">
            <a:avLst/>
          </a:prstGeom>
        </p:spPr>
        <p:txBody>
          <a:bodyPr wrap="none">
            <a:spAutoFit/>
          </a:bodyPr>
          <a:lstStyle/>
          <a:p>
            <a:r>
              <a:rPr lang="en-US" sz="2800" dirty="0">
                <a:solidFill>
                  <a:srgbClr val="FF0000"/>
                </a:solidFill>
              </a:rPr>
              <a:t>|</a:t>
            </a:r>
            <a:r>
              <a:rPr lang="en-US" sz="2800" dirty="0" smtClean="0">
                <a:solidFill>
                  <a:srgbClr val="FF0000"/>
                </a:solidFill>
              </a:rPr>
              <a:t>D</a:t>
            </a:r>
            <a:r>
              <a:rPr lang="en-US" sz="2800" baseline="-25000" dirty="0" smtClean="0">
                <a:solidFill>
                  <a:srgbClr val="FF0000"/>
                </a:solidFill>
              </a:rPr>
              <a:t>1</a:t>
            </a:r>
            <a:r>
              <a:rPr lang="en-US" sz="2800" dirty="0" smtClean="0">
                <a:solidFill>
                  <a:srgbClr val="FF0000"/>
                </a:solidFill>
              </a:rPr>
              <a:t>| = </a:t>
            </a:r>
            <a:br>
              <a:rPr lang="en-US" sz="2800" dirty="0" smtClean="0">
                <a:solidFill>
                  <a:srgbClr val="FF0000"/>
                </a:solidFill>
              </a:rPr>
            </a:br>
            <a:endParaRPr lang="en-US" sz="2800" dirty="0" smtClean="0">
              <a:solidFill>
                <a:srgbClr val="FF0000"/>
              </a:solidFill>
            </a:endParaRPr>
          </a:p>
          <a:p>
            <a:r>
              <a:rPr lang="en-US" sz="2800" dirty="0" smtClean="0">
                <a:solidFill>
                  <a:srgbClr val="FF0000"/>
                </a:solidFill>
              </a:rPr>
              <a:t>|D</a:t>
            </a:r>
            <a:r>
              <a:rPr lang="en-US" sz="2800" baseline="-25000" dirty="0" smtClean="0">
                <a:solidFill>
                  <a:srgbClr val="FF0000"/>
                </a:solidFill>
              </a:rPr>
              <a:t>2</a:t>
            </a:r>
            <a:r>
              <a:rPr lang="en-US" sz="2800" dirty="0" smtClean="0">
                <a:solidFill>
                  <a:srgbClr val="FF0000"/>
                </a:solidFill>
              </a:rPr>
              <a:t>| = </a:t>
            </a:r>
          </a:p>
        </p:txBody>
      </p:sp>
    </p:spTree>
    <p:extLst>
      <p:ext uri="{BB962C8B-B14F-4D97-AF65-F5344CB8AC3E}">
        <p14:creationId xmlns:p14="http://schemas.microsoft.com/office/powerpoint/2010/main" val="1775122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steps does the analysis take to finish (converge)?</a:t>
            </a:r>
            <a:endParaRPr lang="en-US" dirty="0"/>
          </a:p>
        </p:txBody>
      </p:sp>
      <p:grpSp>
        <p:nvGrpSpPr>
          <p:cNvPr id="4" name="Group 3"/>
          <p:cNvGrpSpPr/>
          <p:nvPr/>
        </p:nvGrpSpPr>
        <p:grpSpPr>
          <a:xfrm>
            <a:off x="3581400" y="330200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124200" y="2667000"/>
                <a:ext cx="5029200" cy="3200400"/>
              </p14:xfrm>
            </p:contentPart>
          </mc:Choice>
          <mc:Fallback xmlns="">
            <p:pic>
              <p:nvPicPr>
                <p:cNvPr id="5" name="Ink 4"/>
                <p:cNvPicPr/>
                <p:nvPr/>
              </p:nvPicPr>
              <p:blipFill>
                <a:blip r:embed="rId3"/>
                <a:stretch>
                  <a:fillRect/>
                </a:stretch>
              </p:blipFill>
              <p:spPr>
                <a:xfrm>
                  <a:off x="3114830" y="2658066"/>
                  <a:ext cx="5045262" cy="32220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752540" y="3191620"/>
                <a:ext cx="390960" cy="173880"/>
              </p14:xfrm>
            </p:contentPart>
          </mc:Choice>
          <mc:Fallback xmlns="">
            <p:pic>
              <p:nvPicPr>
                <p:cNvPr id="6" name="Ink 5"/>
                <p:cNvPicPr/>
                <p:nvPr/>
              </p:nvPicPr>
              <p:blipFill>
                <a:blip r:embed="rId5"/>
                <a:stretch>
                  <a:fillRect/>
                </a:stretch>
              </p:blipFill>
              <p:spPr>
                <a:xfrm>
                  <a:off x="4745845" y="3180280"/>
                  <a:ext cx="408366" cy="197935"/>
                </a:xfrm>
                <a:prstGeom prst="rect">
                  <a:avLst/>
                </a:prstGeom>
              </p:spPr>
            </p:pic>
          </mc:Fallback>
        </mc:AlternateContent>
      </p:grpSp>
      <p:sp>
        <p:nvSpPr>
          <p:cNvPr id="8" name="Rectangle 7"/>
          <p:cNvSpPr/>
          <p:nvPr/>
        </p:nvSpPr>
        <p:spPr>
          <a:xfrm>
            <a:off x="228600" y="1371600"/>
            <a:ext cx="8763000" cy="2246769"/>
          </a:xfrm>
          <a:prstGeom prst="rect">
            <a:avLst/>
          </a:prstGeom>
        </p:spPr>
        <p:txBody>
          <a:bodyPr wrap="square">
            <a:spAutoFit/>
          </a:bodyPr>
          <a:lstStyle/>
          <a:p>
            <a:r>
              <a:rPr lang="en-US" sz="2800" b="1" dirty="0">
                <a:solidFill>
                  <a:prstClr val="black"/>
                </a:solidFill>
              </a:rPr>
              <a:t>I</a:t>
            </a:r>
            <a:r>
              <a:rPr lang="en-US" sz="2800" b="1" dirty="0" smtClean="0">
                <a:solidFill>
                  <a:prstClr val="black"/>
                </a:solidFill>
              </a:rPr>
              <a:t>nterval analysis:</a:t>
            </a:r>
          </a:p>
          <a:p>
            <a:r>
              <a:rPr lang="en-US" sz="2800" dirty="0" smtClean="0">
                <a:solidFill>
                  <a:prstClr val="black"/>
                </a:solidFill>
              </a:rPr>
              <a:t>  D</a:t>
            </a:r>
            <a:r>
              <a:rPr lang="en-US" sz="2800" baseline="-25000" dirty="0" smtClean="0">
                <a:solidFill>
                  <a:prstClr val="black"/>
                </a:solidFill>
              </a:rPr>
              <a:t>1</a:t>
            </a:r>
            <a:r>
              <a:rPr lang="en-US" sz="2800" dirty="0" smtClean="0">
                <a:solidFill>
                  <a:prstClr val="black"/>
                </a:solidFill>
              </a:rPr>
              <a:t> = { [</a:t>
            </a:r>
            <a:r>
              <a:rPr lang="en-US" sz="2800" dirty="0" err="1" smtClean="0">
                <a:solidFill>
                  <a:prstClr val="black"/>
                </a:solidFill>
              </a:rPr>
              <a:t>a,b</a:t>
            </a:r>
            <a:r>
              <a:rPr lang="en-US" sz="2800" dirty="0" smtClean="0">
                <a:solidFill>
                  <a:prstClr val="black"/>
                </a:solidFill>
              </a:rPr>
              <a:t>] | a ≤ b, </a:t>
            </a:r>
            <a:r>
              <a:rPr lang="en-US" sz="2800" dirty="0" err="1" smtClean="0">
                <a:solidFill>
                  <a:prstClr val="black"/>
                </a:solidFill>
              </a:rPr>
              <a:t>a,b</a:t>
            </a:r>
            <a:r>
              <a:rPr lang="en-US" sz="2800" dirty="0">
                <a:solidFill>
                  <a:prstClr val="black"/>
                </a:solidFill>
                <a:sym typeface="Symbol"/>
              </a:rPr>
              <a:t></a:t>
            </a:r>
            <a:r>
              <a:rPr lang="en-US" sz="2800" dirty="0" smtClean="0">
                <a:solidFill>
                  <a:prstClr val="black"/>
                </a:solidFill>
              </a:rPr>
              <a:t>{-M,-</a:t>
            </a:r>
            <a:r>
              <a:rPr lang="en-US" sz="2800" dirty="0">
                <a:solidFill>
                  <a:prstClr val="black"/>
                </a:solidFill>
              </a:rPr>
              <a:t>127,-</a:t>
            </a:r>
            <a:r>
              <a:rPr lang="en-US" sz="2800" dirty="0" smtClean="0">
                <a:solidFill>
                  <a:prstClr val="black"/>
                </a:solidFill>
              </a:rPr>
              <a:t>1,0,1,127,M-1}} U {</a:t>
            </a:r>
            <a:r>
              <a:rPr lang="en-US" sz="2800" dirty="0" smtClean="0">
                <a:solidFill>
                  <a:prstClr val="black"/>
                </a:solidFill>
                <a:sym typeface="Symbol"/>
              </a:rPr>
              <a:t></a:t>
            </a:r>
            <a:r>
              <a:rPr lang="en-US" sz="2800" dirty="0" smtClean="0">
                <a:solidFill>
                  <a:prstClr val="black"/>
                </a:solidFill>
              </a:rPr>
              <a:t>}</a:t>
            </a:r>
          </a:p>
          <a:p>
            <a:r>
              <a:rPr lang="en-US" sz="2800" b="1" dirty="0">
                <a:solidFill>
                  <a:prstClr val="black"/>
                </a:solidFill>
              </a:rPr>
              <a:t>C</a:t>
            </a:r>
            <a:r>
              <a:rPr lang="en-US" sz="2800" b="1" dirty="0" smtClean="0">
                <a:solidFill>
                  <a:prstClr val="black"/>
                </a:solidFill>
              </a:rPr>
              <a:t>onstant propagation:</a:t>
            </a:r>
          </a:p>
          <a:p>
            <a:r>
              <a:rPr lang="en-US" sz="2800" dirty="0" smtClean="0">
                <a:solidFill>
                  <a:prstClr val="black"/>
                </a:solidFill>
              </a:rPr>
              <a:t>  D</a:t>
            </a:r>
            <a:r>
              <a:rPr lang="en-US" sz="2800" baseline="-25000" dirty="0" smtClean="0">
                <a:solidFill>
                  <a:prstClr val="black"/>
                </a:solidFill>
              </a:rPr>
              <a:t>2</a:t>
            </a:r>
            <a:r>
              <a:rPr lang="en-US" sz="2800" dirty="0" smtClean="0">
                <a:solidFill>
                  <a:prstClr val="black"/>
                </a:solidFill>
              </a:rPr>
              <a:t> = { [</a:t>
            </a:r>
            <a:r>
              <a:rPr lang="en-US" sz="2800" dirty="0" err="1" smtClean="0">
                <a:solidFill>
                  <a:prstClr val="black"/>
                </a:solidFill>
              </a:rPr>
              <a:t>a,a</a:t>
            </a:r>
            <a:r>
              <a:rPr lang="en-US" sz="2800" dirty="0" smtClean="0">
                <a:solidFill>
                  <a:prstClr val="black"/>
                </a:solidFill>
              </a:rPr>
              <a:t>] | a</a:t>
            </a:r>
            <a:r>
              <a:rPr lang="en-US" sz="2800" dirty="0" smtClean="0">
                <a:solidFill>
                  <a:prstClr val="black"/>
                </a:solidFill>
                <a:sym typeface="Symbol"/>
              </a:rPr>
              <a:t>{</a:t>
            </a:r>
            <a:r>
              <a:rPr lang="en-US" sz="2800" dirty="0">
                <a:solidFill>
                  <a:prstClr val="black"/>
                </a:solidFill>
              </a:rPr>
              <a:t>-</a:t>
            </a:r>
            <a:r>
              <a:rPr lang="en-US" sz="2800" dirty="0" smtClean="0">
                <a:solidFill>
                  <a:prstClr val="black"/>
                </a:solidFill>
              </a:rPr>
              <a:t>M,-(M-1),…,-2,-1,0,1,2,3,…,M-1}} </a:t>
            </a:r>
            <a:r>
              <a:rPr lang="en-US" sz="2800" dirty="0">
                <a:solidFill>
                  <a:prstClr val="black"/>
                </a:solidFill>
              </a:rPr>
              <a:t>U {</a:t>
            </a:r>
            <a:r>
              <a:rPr lang="en-US" sz="2800" dirty="0">
                <a:solidFill>
                  <a:prstClr val="black"/>
                </a:solidFill>
                <a:sym typeface="Symbol"/>
              </a:rPr>
              <a:t></a:t>
            </a:r>
            <a:r>
              <a:rPr lang="en-US" sz="2800" dirty="0" smtClean="0">
                <a:solidFill>
                  <a:prstClr val="black"/>
                </a:solidFill>
              </a:rPr>
              <a:t>}</a:t>
            </a:r>
          </a:p>
          <a:p>
            <a:r>
              <a:rPr lang="en-US" sz="2800" dirty="0">
                <a:solidFill>
                  <a:prstClr val="black"/>
                </a:solidFill>
              </a:rPr>
              <a:t>	</a:t>
            </a:r>
            <a:r>
              <a:rPr lang="en-US" sz="2800" dirty="0" smtClean="0">
                <a:solidFill>
                  <a:prstClr val="black"/>
                </a:solidFill>
              </a:rPr>
              <a:t>suppose M is 2</a:t>
            </a:r>
            <a:r>
              <a:rPr lang="en-US" sz="2800" baseline="30000" dirty="0" smtClean="0">
                <a:solidFill>
                  <a:prstClr val="black"/>
                </a:solidFill>
              </a:rPr>
              <a:t>63</a:t>
            </a:r>
            <a:endParaRPr lang="en-US" sz="2800" baseline="-25000" dirty="0">
              <a:solidFill>
                <a:prstClr val="black"/>
              </a:solidFill>
            </a:endParaRPr>
          </a:p>
        </p:txBody>
      </p:sp>
      <p:sp>
        <p:nvSpPr>
          <p:cNvPr id="10" name="Rectangle 9"/>
          <p:cNvSpPr/>
          <p:nvPr/>
        </p:nvSpPr>
        <p:spPr>
          <a:xfrm>
            <a:off x="108379" y="3796605"/>
            <a:ext cx="4768421" cy="1384995"/>
          </a:xfrm>
          <a:prstGeom prst="rect">
            <a:avLst/>
          </a:prstGeom>
        </p:spPr>
        <p:txBody>
          <a:bodyPr wrap="none">
            <a:spAutoFit/>
          </a:bodyPr>
          <a:lstStyle/>
          <a:p>
            <a:r>
              <a:rPr lang="en-US" sz="2800" dirty="0" smtClean="0">
                <a:solidFill>
                  <a:srgbClr val="FF0000"/>
                </a:solidFill>
              </a:rPr>
              <a:t>With D</a:t>
            </a:r>
            <a:r>
              <a:rPr lang="en-US" sz="2800" baseline="-25000" dirty="0" smtClean="0">
                <a:solidFill>
                  <a:srgbClr val="FF0000"/>
                </a:solidFill>
              </a:rPr>
              <a:t>1</a:t>
            </a:r>
            <a:r>
              <a:rPr lang="en-US" sz="2800" dirty="0" smtClean="0">
                <a:solidFill>
                  <a:srgbClr val="FF0000"/>
                </a:solidFill>
              </a:rPr>
              <a:t> takes at most       steps.</a:t>
            </a:r>
          </a:p>
          <a:p>
            <a:endParaRPr lang="en-US" sz="2800" dirty="0" smtClean="0">
              <a:solidFill>
                <a:srgbClr val="FF0000"/>
              </a:solidFill>
            </a:endParaRPr>
          </a:p>
          <a:p>
            <a:r>
              <a:rPr lang="en-US" sz="2800" dirty="0" smtClean="0">
                <a:solidFill>
                  <a:srgbClr val="FF0000"/>
                </a:solidFill>
              </a:rPr>
              <a:t>With D</a:t>
            </a:r>
            <a:r>
              <a:rPr lang="en-US" sz="2800" baseline="-25000" dirty="0" smtClean="0">
                <a:solidFill>
                  <a:srgbClr val="FF0000"/>
                </a:solidFill>
              </a:rPr>
              <a:t>2</a:t>
            </a:r>
            <a:r>
              <a:rPr lang="en-US" sz="2800" dirty="0" smtClean="0">
                <a:solidFill>
                  <a:srgbClr val="FF0000"/>
                </a:solidFill>
              </a:rPr>
              <a:t> </a:t>
            </a:r>
            <a:r>
              <a:rPr lang="en-US" sz="2800" dirty="0">
                <a:solidFill>
                  <a:srgbClr val="FF0000"/>
                </a:solidFill>
              </a:rPr>
              <a:t>takes at most     </a:t>
            </a:r>
            <a:r>
              <a:rPr lang="en-US" sz="2800" dirty="0" smtClean="0">
                <a:solidFill>
                  <a:srgbClr val="FF0000"/>
                </a:solidFill>
              </a:rPr>
              <a:t>  steps.</a:t>
            </a:r>
            <a:endParaRPr lang="en-US" sz="2800" dirty="0">
              <a:solidFill>
                <a:srgbClr val="FF0000"/>
              </a:solidFill>
            </a:endParaRPr>
          </a:p>
        </p:txBody>
      </p:sp>
    </p:spTree>
    <p:extLst>
      <p:ext uri="{BB962C8B-B14F-4D97-AF65-F5344CB8AC3E}">
        <p14:creationId xmlns:p14="http://schemas.microsoft.com/office/powerpoint/2010/main" val="538906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Termination Given by Length of Chains</a:t>
            </a:r>
            <a:endParaRPr lang="en-US" dirty="0"/>
          </a:p>
        </p:txBody>
      </p:sp>
      <p:sp>
        <p:nvSpPr>
          <p:cNvPr id="5" name="Rectangle 4"/>
          <p:cNvSpPr/>
          <p:nvPr/>
        </p:nvSpPr>
        <p:spPr>
          <a:xfrm>
            <a:off x="228600" y="1447800"/>
            <a:ext cx="8763000" cy="3539430"/>
          </a:xfrm>
          <a:prstGeom prst="rect">
            <a:avLst/>
          </a:prstGeom>
        </p:spPr>
        <p:txBody>
          <a:bodyPr wrap="square">
            <a:spAutoFit/>
          </a:bodyPr>
          <a:lstStyle/>
          <a:p>
            <a:r>
              <a:rPr lang="en-US" sz="2800" b="1" dirty="0">
                <a:solidFill>
                  <a:prstClr val="black"/>
                </a:solidFill>
              </a:rPr>
              <a:t>I</a:t>
            </a:r>
            <a:r>
              <a:rPr lang="en-US" sz="2800" b="1" dirty="0" smtClean="0">
                <a:solidFill>
                  <a:prstClr val="black"/>
                </a:solidFill>
              </a:rPr>
              <a:t>nterval analysis:</a:t>
            </a:r>
          </a:p>
          <a:p>
            <a:r>
              <a:rPr lang="en-US" sz="2800" dirty="0" smtClean="0">
                <a:solidFill>
                  <a:prstClr val="black"/>
                </a:solidFill>
              </a:rPr>
              <a:t>  D</a:t>
            </a:r>
            <a:r>
              <a:rPr lang="en-US" sz="2800" baseline="-25000" dirty="0" smtClean="0">
                <a:solidFill>
                  <a:prstClr val="black"/>
                </a:solidFill>
              </a:rPr>
              <a:t>1</a:t>
            </a:r>
            <a:r>
              <a:rPr lang="en-US" sz="2800" dirty="0" smtClean="0">
                <a:solidFill>
                  <a:prstClr val="black"/>
                </a:solidFill>
              </a:rPr>
              <a:t> = { [</a:t>
            </a:r>
            <a:r>
              <a:rPr lang="en-US" sz="2800" dirty="0" err="1" smtClean="0">
                <a:solidFill>
                  <a:prstClr val="black"/>
                </a:solidFill>
              </a:rPr>
              <a:t>a,b</a:t>
            </a:r>
            <a:r>
              <a:rPr lang="en-US" sz="2800" dirty="0" smtClean="0">
                <a:solidFill>
                  <a:prstClr val="black"/>
                </a:solidFill>
              </a:rPr>
              <a:t>] | a ≤ b, </a:t>
            </a:r>
            <a:r>
              <a:rPr lang="en-US" sz="2800" dirty="0" err="1" smtClean="0">
                <a:solidFill>
                  <a:prstClr val="black"/>
                </a:solidFill>
              </a:rPr>
              <a:t>a,b</a:t>
            </a:r>
            <a:r>
              <a:rPr lang="en-US" sz="2800" dirty="0">
                <a:solidFill>
                  <a:prstClr val="black"/>
                </a:solidFill>
                <a:sym typeface="Symbol"/>
              </a:rPr>
              <a:t></a:t>
            </a:r>
            <a:r>
              <a:rPr lang="en-US" sz="2800" dirty="0" smtClean="0">
                <a:solidFill>
                  <a:prstClr val="black"/>
                </a:solidFill>
              </a:rPr>
              <a:t>{-M,-</a:t>
            </a:r>
            <a:r>
              <a:rPr lang="en-US" sz="2800" dirty="0">
                <a:solidFill>
                  <a:prstClr val="black"/>
                </a:solidFill>
              </a:rPr>
              <a:t>127,-</a:t>
            </a:r>
            <a:r>
              <a:rPr lang="en-US" sz="2800" dirty="0" smtClean="0">
                <a:solidFill>
                  <a:prstClr val="black"/>
                </a:solidFill>
              </a:rPr>
              <a:t>1,0,1,127,M-1}} U {</a:t>
            </a:r>
            <a:r>
              <a:rPr lang="en-US" sz="2800" dirty="0" smtClean="0">
                <a:solidFill>
                  <a:prstClr val="black"/>
                </a:solidFill>
                <a:sym typeface="Symbol"/>
              </a:rPr>
              <a:t></a:t>
            </a:r>
            <a:r>
              <a:rPr lang="en-US" sz="2800" dirty="0" smtClean="0">
                <a:solidFill>
                  <a:prstClr val="black"/>
                </a:solidFill>
              </a:rPr>
              <a:t>}</a:t>
            </a:r>
          </a:p>
          <a:p>
            <a:endParaRPr lang="en-US" sz="2800" dirty="0">
              <a:solidFill>
                <a:prstClr val="black"/>
              </a:solidFill>
            </a:endParaRPr>
          </a:p>
          <a:p>
            <a:endParaRPr lang="en-US" sz="2800" dirty="0" smtClean="0">
              <a:solidFill>
                <a:prstClr val="black"/>
              </a:solidFill>
            </a:endParaRPr>
          </a:p>
          <a:p>
            <a:endParaRPr lang="en-US" sz="2800" dirty="0" smtClean="0">
              <a:solidFill>
                <a:prstClr val="black"/>
              </a:solidFill>
            </a:endParaRPr>
          </a:p>
          <a:p>
            <a:r>
              <a:rPr lang="en-US" sz="2800" b="1" dirty="0">
                <a:solidFill>
                  <a:prstClr val="black"/>
                </a:solidFill>
              </a:rPr>
              <a:t>C</a:t>
            </a:r>
            <a:r>
              <a:rPr lang="en-US" sz="2800" b="1" dirty="0" smtClean="0">
                <a:solidFill>
                  <a:prstClr val="black"/>
                </a:solidFill>
              </a:rPr>
              <a:t>onstant propagation:</a:t>
            </a:r>
          </a:p>
          <a:p>
            <a:r>
              <a:rPr lang="en-US" sz="2800" dirty="0" smtClean="0">
                <a:solidFill>
                  <a:prstClr val="black"/>
                </a:solidFill>
              </a:rPr>
              <a:t>  D</a:t>
            </a:r>
            <a:r>
              <a:rPr lang="en-US" sz="2800" baseline="-25000" dirty="0" smtClean="0">
                <a:solidFill>
                  <a:prstClr val="black"/>
                </a:solidFill>
              </a:rPr>
              <a:t>2</a:t>
            </a:r>
            <a:r>
              <a:rPr lang="en-US" sz="2800" dirty="0" smtClean="0">
                <a:solidFill>
                  <a:prstClr val="black"/>
                </a:solidFill>
              </a:rPr>
              <a:t> = { [</a:t>
            </a:r>
            <a:r>
              <a:rPr lang="en-US" sz="2800" dirty="0" err="1" smtClean="0">
                <a:solidFill>
                  <a:prstClr val="black"/>
                </a:solidFill>
              </a:rPr>
              <a:t>a,a</a:t>
            </a:r>
            <a:r>
              <a:rPr lang="en-US" sz="2800" dirty="0" smtClean="0">
                <a:solidFill>
                  <a:prstClr val="black"/>
                </a:solidFill>
              </a:rPr>
              <a:t>] | a</a:t>
            </a:r>
            <a:r>
              <a:rPr lang="en-US" sz="2800" dirty="0" smtClean="0">
                <a:solidFill>
                  <a:prstClr val="black"/>
                </a:solidFill>
                <a:sym typeface="Symbol"/>
              </a:rPr>
              <a:t>{</a:t>
            </a:r>
            <a:r>
              <a:rPr lang="en-US" sz="2800" dirty="0">
                <a:solidFill>
                  <a:prstClr val="black"/>
                </a:solidFill>
              </a:rPr>
              <a:t>-</a:t>
            </a:r>
            <a:r>
              <a:rPr lang="en-US" sz="2800" dirty="0" smtClean="0">
                <a:solidFill>
                  <a:prstClr val="black"/>
                </a:solidFill>
              </a:rPr>
              <a:t>M,…,-2,-1,0,1,2,3,…,M-1}} </a:t>
            </a:r>
            <a:r>
              <a:rPr lang="en-US" sz="2800" dirty="0">
                <a:solidFill>
                  <a:prstClr val="black"/>
                </a:solidFill>
              </a:rPr>
              <a:t>U {</a:t>
            </a:r>
            <a:r>
              <a:rPr lang="en-US" sz="2800" b="1" dirty="0">
                <a:solidFill>
                  <a:prstClr val="black"/>
                </a:solidFill>
                <a:sym typeface="Symbol"/>
              </a:rPr>
              <a:t></a:t>
            </a:r>
            <a:r>
              <a:rPr lang="en-US" sz="2800" dirty="0" smtClean="0">
                <a:solidFill>
                  <a:prstClr val="black"/>
                </a:solidFill>
              </a:rPr>
              <a:t>}</a:t>
            </a:r>
            <a:r>
              <a:rPr lang="en-US" sz="2800" dirty="0">
                <a:solidFill>
                  <a:prstClr val="black"/>
                </a:solidFill>
              </a:rPr>
              <a:t> U </a:t>
            </a:r>
            <a:r>
              <a:rPr lang="en-US" sz="2800" dirty="0" smtClean="0">
                <a:solidFill>
                  <a:prstClr val="black"/>
                </a:solidFill>
              </a:rPr>
              <a:t>{T}</a:t>
            </a:r>
          </a:p>
          <a:p>
            <a:r>
              <a:rPr lang="en-US" sz="2800" dirty="0">
                <a:solidFill>
                  <a:prstClr val="black"/>
                </a:solidFill>
              </a:rPr>
              <a:t>	</a:t>
            </a:r>
            <a:r>
              <a:rPr lang="en-US" sz="2800" dirty="0" smtClean="0">
                <a:solidFill>
                  <a:prstClr val="black"/>
                </a:solidFill>
              </a:rPr>
              <a:t>suppose M is 2</a:t>
            </a:r>
            <a:r>
              <a:rPr lang="en-US" sz="2800" baseline="30000" dirty="0" smtClean="0">
                <a:solidFill>
                  <a:prstClr val="black"/>
                </a:solidFill>
              </a:rPr>
              <a:t>63</a:t>
            </a:r>
            <a:endParaRPr lang="en-US" sz="2800" baseline="-25000" dirty="0">
              <a:solidFill>
                <a:prstClr val="black"/>
              </a:solidFill>
            </a:endParaRPr>
          </a:p>
        </p:txBody>
      </p:sp>
      <p:sp>
        <p:nvSpPr>
          <p:cNvPr id="7" name="Rectangle 6"/>
          <p:cNvSpPr/>
          <p:nvPr/>
        </p:nvSpPr>
        <p:spPr>
          <a:xfrm>
            <a:off x="381000" y="6019800"/>
            <a:ext cx="8624092" cy="523220"/>
          </a:xfrm>
          <a:prstGeom prst="rect">
            <a:avLst/>
          </a:prstGeom>
        </p:spPr>
        <p:txBody>
          <a:bodyPr wrap="none">
            <a:spAutoFit/>
          </a:bodyPr>
          <a:lstStyle/>
          <a:p>
            <a:r>
              <a:rPr lang="en-US" sz="2800" dirty="0" smtClean="0">
                <a:solidFill>
                  <a:prstClr val="black"/>
                </a:solidFill>
              </a:rPr>
              <a:t>Domain is a </a:t>
            </a:r>
            <a:r>
              <a:rPr lang="en-US" sz="2800" b="1" dirty="0" smtClean="0">
                <a:solidFill>
                  <a:prstClr val="black"/>
                </a:solidFill>
              </a:rPr>
              <a:t>lattice</a:t>
            </a:r>
            <a:r>
              <a:rPr lang="en-US" sz="2800" dirty="0" smtClean="0">
                <a:solidFill>
                  <a:prstClr val="black"/>
                </a:solidFill>
              </a:rPr>
              <a:t>. Maximal chain length = </a:t>
            </a:r>
            <a:r>
              <a:rPr lang="en-US" sz="2800" b="1" dirty="0" smtClean="0">
                <a:solidFill>
                  <a:prstClr val="black"/>
                </a:solidFill>
              </a:rPr>
              <a:t>lattice height</a:t>
            </a:r>
            <a:endParaRPr lang="en-US" b="1"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459440" y="4791960"/>
              <a:ext cx="6519600" cy="1151280"/>
            </p14:xfrm>
          </p:contentPart>
        </mc:Choice>
        <mc:Fallback xmlns="">
          <p:pic>
            <p:nvPicPr>
              <p:cNvPr id="8" name="Ink 7"/>
              <p:cNvPicPr/>
              <p:nvPr/>
            </p:nvPicPr>
            <p:blipFill>
              <a:blip r:embed="rId3"/>
              <a:stretch>
                <a:fillRect/>
              </a:stretch>
            </p:blipFill>
            <p:spPr>
              <a:xfrm>
                <a:off x="1446840" y="4779720"/>
                <a:ext cx="6544800" cy="1173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7560720" y="4488480"/>
              <a:ext cx="1074960" cy="269640"/>
            </p14:xfrm>
          </p:contentPart>
        </mc:Choice>
        <mc:Fallback xmlns="">
          <p:pic>
            <p:nvPicPr>
              <p:cNvPr id="9" name="Ink 8"/>
              <p:cNvPicPr/>
              <p:nvPr/>
            </p:nvPicPr>
            <p:blipFill>
              <a:blip r:embed="rId5"/>
              <a:stretch>
                <a:fillRect/>
              </a:stretch>
            </p:blipFill>
            <p:spPr>
              <a:xfrm>
                <a:off x="7548840" y="4482000"/>
                <a:ext cx="1100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4817520" y="2382480"/>
              <a:ext cx="4201920" cy="3151440"/>
            </p14:xfrm>
          </p:contentPart>
        </mc:Choice>
        <mc:Fallback xmlns="">
          <p:pic>
            <p:nvPicPr>
              <p:cNvPr id="10" name="Ink 9"/>
              <p:cNvPicPr/>
              <p:nvPr/>
            </p:nvPicPr>
            <p:blipFill>
              <a:blip r:embed="rId7"/>
              <a:stretch>
                <a:fillRect/>
              </a:stretch>
            </p:blipFill>
            <p:spPr>
              <a:xfrm>
                <a:off x="4804920" y="2370960"/>
                <a:ext cx="4217040" cy="3165480"/>
              </a:xfrm>
              <a:prstGeom prst="rect">
                <a:avLst/>
              </a:prstGeom>
            </p:spPr>
          </p:pic>
        </mc:Fallback>
      </mc:AlternateContent>
    </p:spTree>
    <p:extLst>
      <p:ext uri="{BB962C8B-B14F-4D97-AF65-F5344CB8AC3E}">
        <p14:creationId xmlns:p14="http://schemas.microsoft.com/office/powerpoint/2010/main" val="1875963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Lattice for intervals [</a:t>
            </a:r>
            <a:r>
              <a:rPr lang="en-US" sz="3200" b="1" dirty="0" err="1" smtClean="0"/>
              <a:t>a,b</a:t>
            </a:r>
            <a:r>
              <a:rPr lang="en-US" sz="3200" b="1" dirty="0" smtClean="0"/>
              <a:t>] where</a:t>
            </a:r>
            <a:br>
              <a:rPr lang="en-US" sz="3200" b="1" dirty="0" smtClean="0"/>
            </a:br>
            <a:r>
              <a:rPr lang="en-US" sz="3200" b="1" dirty="0" err="1">
                <a:solidFill>
                  <a:prstClr val="black"/>
                </a:solidFill>
              </a:rPr>
              <a:t>a,b</a:t>
            </a:r>
            <a:r>
              <a:rPr lang="en-US" sz="3200" b="1" dirty="0">
                <a:solidFill>
                  <a:prstClr val="black"/>
                </a:solidFill>
                <a:sym typeface="Symbol"/>
              </a:rPr>
              <a:t></a:t>
            </a:r>
            <a:r>
              <a:rPr lang="en-US" sz="3200" b="1" dirty="0" smtClean="0">
                <a:solidFill>
                  <a:prstClr val="black"/>
                </a:solidFill>
              </a:rPr>
              <a:t>{-M,-127,0,127,M-1</a:t>
            </a:r>
            <a:r>
              <a:rPr lang="en-US" sz="3200" b="1" dirty="0">
                <a:solidFill>
                  <a:prstClr val="black"/>
                </a:solidFill>
              </a:rPr>
              <a:t>}</a:t>
            </a:r>
            <a:endParaRPr lang="en-US" sz="3200" b="1"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927160" y="1778040"/>
              <a:ext cx="457560" cy="235800"/>
            </p14:xfrm>
          </p:contentPart>
        </mc:Choice>
        <mc:Fallback xmlns="">
          <p:pic>
            <p:nvPicPr>
              <p:cNvPr id="7" name="Ink 6"/>
              <p:cNvPicPr/>
              <p:nvPr/>
            </p:nvPicPr>
            <p:blipFill>
              <a:blip r:embed="rId3"/>
              <a:stretch>
                <a:fillRect/>
              </a:stretch>
            </p:blipFill>
            <p:spPr>
              <a:xfrm>
                <a:off x="2924280" y="1775520"/>
                <a:ext cx="4629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981680" y="1745280"/>
              <a:ext cx="611640" cy="231840"/>
            </p14:xfrm>
          </p:contentPart>
        </mc:Choice>
        <mc:Fallback xmlns="">
          <p:pic>
            <p:nvPicPr>
              <p:cNvPr id="8" name="Ink 7"/>
              <p:cNvPicPr/>
              <p:nvPr/>
            </p:nvPicPr>
            <p:blipFill>
              <a:blip r:embed="rId5"/>
              <a:stretch>
                <a:fillRect/>
              </a:stretch>
            </p:blipFill>
            <p:spPr>
              <a:xfrm>
                <a:off x="4978440" y="1742040"/>
                <a:ext cx="618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5564520" y="2018520"/>
              <a:ext cx="1297800" cy="289080"/>
            </p14:xfrm>
          </p:contentPart>
        </mc:Choice>
        <mc:Fallback xmlns="">
          <p:pic>
            <p:nvPicPr>
              <p:cNvPr id="10" name="Ink 9"/>
              <p:cNvPicPr/>
              <p:nvPr/>
            </p:nvPicPr>
            <p:blipFill>
              <a:blip r:embed="rId7"/>
              <a:stretch>
                <a:fillRect/>
              </a:stretch>
            </p:blipFill>
            <p:spPr>
              <a:xfrm>
                <a:off x="5552640" y="2005560"/>
                <a:ext cx="1322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1803240" y="2485440"/>
              <a:ext cx="342720" cy="266400"/>
            </p14:xfrm>
          </p:contentPart>
        </mc:Choice>
        <mc:Fallback xmlns="">
          <p:pic>
            <p:nvPicPr>
              <p:cNvPr id="11" name="Ink 10"/>
              <p:cNvPicPr/>
              <p:nvPr/>
            </p:nvPicPr>
            <p:blipFill>
              <a:blip r:embed="rId9"/>
              <a:stretch>
                <a:fillRect/>
              </a:stretch>
            </p:blipFill>
            <p:spPr>
              <a:xfrm>
                <a:off x="1800720" y="2478960"/>
                <a:ext cx="349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3178440" y="2477160"/>
              <a:ext cx="388440" cy="202320"/>
            </p14:xfrm>
          </p:contentPart>
        </mc:Choice>
        <mc:Fallback xmlns="">
          <p:pic>
            <p:nvPicPr>
              <p:cNvPr id="12" name="Ink 11"/>
              <p:cNvPicPr/>
              <p:nvPr/>
            </p:nvPicPr>
            <p:blipFill>
              <a:blip r:embed="rId11"/>
              <a:stretch>
                <a:fillRect/>
              </a:stretch>
            </p:blipFill>
            <p:spPr>
              <a:xfrm>
                <a:off x="3175560" y="2474280"/>
                <a:ext cx="393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4850280" y="2398320"/>
              <a:ext cx="562320" cy="334440"/>
            </p14:xfrm>
          </p:contentPart>
        </mc:Choice>
        <mc:Fallback xmlns="">
          <p:pic>
            <p:nvPicPr>
              <p:cNvPr id="13" name="Ink 12"/>
              <p:cNvPicPr/>
              <p:nvPr/>
            </p:nvPicPr>
            <p:blipFill>
              <a:blip r:embed="rId13"/>
              <a:stretch>
                <a:fillRect/>
              </a:stretch>
            </p:blipFill>
            <p:spPr>
              <a:xfrm>
                <a:off x="4847760" y="2394360"/>
                <a:ext cx="5688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6504480" y="2347200"/>
              <a:ext cx="301320" cy="243360"/>
            </p14:xfrm>
          </p:contentPart>
        </mc:Choice>
        <mc:Fallback xmlns="">
          <p:pic>
            <p:nvPicPr>
              <p:cNvPr id="14" name="Ink 13"/>
              <p:cNvPicPr/>
              <p:nvPr/>
            </p:nvPicPr>
            <p:blipFill>
              <a:blip r:embed="rId15"/>
              <a:stretch>
                <a:fillRect/>
              </a:stretch>
            </p:blipFill>
            <p:spPr>
              <a:xfrm>
                <a:off x="6500880" y="2343600"/>
                <a:ext cx="308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6338880" y="2749680"/>
              <a:ext cx="1064160" cy="257400"/>
            </p14:xfrm>
          </p:contentPart>
        </mc:Choice>
        <mc:Fallback xmlns="">
          <p:pic>
            <p:nvPicPr>
              <p:cNvPr id="16" name="Ink 15"/>
              <p:cNvPicPr/>
              <p:nvPr/>
            </p:nvPicPr>
            <p:blipFill>
              <a:blip r:embed="rId17"/>
              <a:stretch>
                <a:fillRect/>
              </a:stretch>
            </p:blipFill>
            <p:spPr>
              <a:xfrm>
                <a:off x="6326640" y="2737080"/>
                <a:ext cx="1089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p14:cNvContentPartPr/>
              <p14:nvPr/>
            </p14:nvContentPartPr>
            <p14:xfrm>
              <a:off x="1630080" y="5916960"/>
              <a:ext cx="2367360" cy="516600"/>
            </p14:xfrm>
          </p:contentPart>
        </mc:Choice>
        <mc:Fallback xmlns="">
          <p:pic>
            <p:nvPicPr>
              <p:cNvPr id="18" name="Ink 17"/>
              <p:cNvPicPr/>
              <p:nvPr/>
            </p:nvPicPr>
            <p:blipFill>
              <a:blip r:embed="rId19"/>
              <a:stretch>
                <a:fillRect/>
              </a:stretch>
            </p:blipFill>
            <p:spPr>
              <a:xfrm>
                <a:off x="1627200" y="5909040"/>
                <a:ext cx="237420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p14:cNvContentPartPr/>
              <p14:nvPr/>
            </p14:nvContentPartPr>
            <p14:xfrm>
              <a:off x="3359160" y="5877360"/>
              <a:ext cx="747720" cy="500760"/>
            </p14:xfrm>
          </p:contentPart>
        </mc:Choice>
        <mc:Fallback xmlns="">
          <p:pic>
            <p:nvPicPr>
              <p:cNvPr id="19" name="Ink 18"/>
              <p:cNvPicPr/>
              <p:nvPr/>
            </p:nvPicPr>
            <p:blipFill>
              <a:blip r:embed="rId21"/>
              <a:stretch>
                <a:fillRect/>
              </a:stretch>
            </p:blipFill>
            <p:spPr>
              <a:xfrm>
                <a:off x="3356280" y="5870520"/>
                <a:ext cx="75456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p14:cNvContentPartPr/>
              <p14:nvPr/>
            </p14:nvContentPartPr>
            <p14:xfrm>
              <a:off x="4176360" y="5839200"/>
              <a:ext cx="35640" cy="456120"/>
            </p14:xfrm>
          </p:contentPart>
        </mc:Choice>
        <mc:Fallback xmlns="">
          <p:pic>
            <p:nvPicPr>
              <p:cNvPr id="20" name="Ink 19"/>
              <p:cNvPicPr/>
              <p:nvPr/>
            </p:nvPicPr>
            <p:blipFill>
              <a:blip r:embed="rId23"/>
              <a:stretch>
                <a:fillRect/>
              </a:stretch>
            </p:blipFill>
            <p:spPr>
              <a:xfrm>
                <a:off x="4167720" y="5831280"/>
                <a:ext cx="5076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p14:cNvContentPartPr/>
              <p14:nvPr/>
            </p14:nvContentPartPr>
            <p14:xfrm>
              <a:off x="4364280" y="5764320"/>
              <a:ext cx="937440" cy="675360"/>
            </p14:xfrm>
          </p:contentPart>
        </mc:Choice>
        <mc:Fallback xmlns="">
          <p:pic>
            <p:nvPicPr>
              <p:cNvPr id="21" name="Ink 20"/>
              <p:cNvPicPr/>
              <p:nvPr/>
            </p:nvPicPr>
            <p:blipFill>
              <a:blip r:embed="rId25"/>
              <a:stretch>
                <a:fillRect/>
              </a:stretch>
            </p:blipFill>
            <p:spPr>
              <a:xfrm>
                <a:off x="4357800" y="5754600"/>
                <a:ext cx="95292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p14:cNvContentPartPr/>
              <p14:nvPr/>
            </p14:nvContentPartPr>
            <p14:xfrm>
              <a:off x="4070520" y="6428160"/>
              <a:ext cx="160920" cy="168480"/>
            </p14:xfrm>
          </p:contentPart>
        </mc:Choice>
        <mc:Fallback xmlns="">
          <p:pic>
            <p:nvPicPr>
              <p:cNvPr id="22" name="Ink 21"/>
              <p:cNvPicPr/>
              <p:nvPr/>
            </p:nvPicPr>
            <p:blipFill>
              <a:blip r:embed="rId27"/>
              <a:stretch>
                <a:fillRect/>
              </a:stretch>
            </p:blipFill>
            <p:spPr>
              <a:xfrm>
                <a:off x="4058280" y="6417000"/>
                <a:ext cx="176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p14:cNvContentPartPr/>
              <p14:nvPr/>
            </p14:nvContentPartPr>
            <p14:xfrm>
              <a:off x="4483800" y="5756400"/>
              <a:ext cx="2644920" cy="757440"/>
            </p14:xfrm>
          </p:contentPart>
        </mc:Choice>
        <mc:Fallback xmlns="">
          <p:pic>
            <p:nvPicPr>
              <p:cNvPr id="23" name="Ink 22"/>
              <p:cNvPicPr/>
              <p:nvPr/>
            </p:nvPicPr>
            <p:blipFill>
              <a:blip r:embed="rId29"/>
              <a:stretch>
                <a:fillRect/>
              </a:stretch>
            </p:blipFill>
            <p:spPr>
              <a:xfrm>
                <a:off x="4479480" y="5745960"/>
                <a:ext cx="265356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1370160" y="3292560"/>
              <a:ext cx="149880" cy="415440"/>
            </p14:xfrm>
          </p:contentPart>
        </mc:Choice>
        <mc:Fallback xmlns="">
          <p:pic>
            <p:nvPicPr>
              <p:cNvPr id="26" name="Ink 25"/>
              <p:cNvPicPr/>
              <p:nvPr/>
            </p:nvPicPr>
            <p:blipFill>
              <a:blip r:embed="rId31"/>
              <a:stretch>
                <a:fillRect/>
              </a:stretch>
            </p:blipFill>
            <p:spPr>
              <a:xfrm>
                <a:off x="1360432" y="3287160"/>
                <a:ext cx="163931"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p14:cNvContentPartPr/>
              <p14:nvPr/>
            </p14:nvContentPartPr>
            <p14:xfrm>
              <a:off x="4542600" y="3209500"/>
              <a:ext cx="403920" cy="286920"/>
            </p14:xfrm>
          </p:contentPart>
        </mc:Choice>
        <mc:Fallback xmlns="">
          <p:pic>
            <p:nvPicPr>
              <p:cNvPr id="43" name="Ink 42"/>
              <p:cNvPicPr/>
              <p:nvPr/>
            </p:nvPicPr>
            <p:blipFill>
              <a:blip r:embed="rId33"/>
              <a:stretch>
                <a:fillRect/>
              </a:stretch>
            </p:blipFill>
            <p:spPr>
              <a:xfrm>
                <a:off x="4539360" y="3206260"/>
                <a:ext cx="415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Ink 46"/>
              <p14:cNvContentPartPr/>
              <p14:nvPr/>
            </p14:nvContentPartPr>
            <p14:xfrm>
              <a:off x="5556000" y="3167740"/>
              <a:ext cx="594000" cy="407160"/>
            </p14:xfrm>
          </p:contentPart>
        </mc:Choice>
        <mc:Fallback xmlns="">
          <p:pic>
            <p:nvPicPr>
              <p:cNvPr id="47" name="Ink 46"/>
              <p:cNvPicPr/>
              <p:nvPr/>
            </p:nvPicPr>
            <p:blipFill>
              <a:blip r:embed="rId35"/>
              <a:stretch>
                <a:fillRect/>
              </a:stretch>
            </p:blipFill>
            <p:spPr>
              <a:xfrm>
                <a:off x="5552760" y="3158020"/>
                <a:ext cx="60660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Ink 47"/>
              <p14:cNvContentPartPr/>
              <p14:nvPr/>
            </p14:nvContentPartPr>
            <p14:xfrm>
              <a:off x="6888720" y="3143260"/>
              <a:ext cx="241560" cy="460800"/>
            </p14:xfrm>
          </p:contentPart>
        </mc:Choice>
        <mc:Fallback xmlns="">
          <p:pic>
            <p:nvPicPr>
              <p:cNvPr id="48" name="Ink 47"/>
              <p:cNvPicPr/>
              <p:nvPr/>
            </p:nvPicPr>
            <p:blipFill>
              <a:blip r:embed="rId37"/>
              <a:stretch>
                <a:fillRect/>
              </a:stretch>
            </p:blipFill>
            <p:spPr>
              <a:xfrm>
                <a:off x="6881520" y="3138580"/>
                <a:ext cx="2559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p14:cNvContentPartPr/>
              <p14:nvPr/>
            </p14:nvContentPartPr>
            <p14:xfrm>
              <a:off x="1247160" y="4326940"/>
              <a:ext cx="41040" cy="1139040"/>
            </p14:xfrm>
          </p:contentPart>
        </mc:Choice>
        <mc:Fallback xmlns="">
          <p:pic>
            <p:nvPicPr>
              <p:cNvPr id="51" name="Ink 50"/>
              <p:cNvPicPr/>
              <p:nvPr/>
            </p:nvPicPr>
            <p:blipFill>
              <a:blip r:embed="rId39"/>
              <a:stretch>
                <a:fillRect/>
              </a:stretch>
            </p:blipFill>
            <p:spPr>
              <a:xfrm>
                <a:off x="1236720" y="4321540"/>
                <a:ext cx="55080" cy="115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p14:cNvContentPartPr/>
              <p14:nvPr/>
            </p14:nvContentPartPr>
            <p14:xfrm>
              <a:off x="3343680" y="3293640"/>
              <a:ext cx="293880" cy="338400"/>
            </p14:xfrm>
          </p:contentPart>
        </mc:Choice>
        <mc:Fallback xmlns="">
          <p:pic>
            <p:nvPicPr>
              <p:cNvPr id="52" name="Ink 51"/>
              <p:cNvPicPr/>
              <p:nvPr/>
            </p:nvPicPr>
            <p:blipFill>
              <a:blip r:embed="rId41"/>
              <a:stretch>
                <a:fillRect/>
              </a:stretch>
            </p:blipFill>
            <p:spPr>
              <a:xfrm>
                <a:off x="3334676" y="3281400"/>
                <a:ext cx="307205"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Ink 53"/>
              <p14:cNvContentPartPr/>
              <p14:nvPr/>
            </p14:nvContentPartPr>
            <p14:xfrm>
              <a:off x="7240080" y="4230460"/>
              <a:ext cx="46440" cy="957600"/>
            </p14:xfrm>
          </p:contentPart>
        </mc:Choice>
        <mc:Fallback xmlns="">
          <p:pic>
            <p:nvPicPr>
              <p:cNvPr id="54" name="Ink 53"/>
              <p:cNvPicPr/>
              <p:nvPr/>
            </p:nvPicPr>
            <p:blipFill>
              <a:blip r:embed="rId43"/>
              <a:stretch>
                <a:fillRect/>
              </a:stretch>
            </p:blipFill>
            <p:spPr>
              <a:xfrm>
                <a:off x="7230000" y="4226500"/>
                <a:ext cx="6228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Ink 56"/>
              <p14:cNvContentPartPr/>
              <p14:nvPr/>
            </p14:nvContentPartPr>
            <p14:xfrm>
              <a:off x="1179000" y="1543320"/>
              <a:ext cx="3491760" cy="1612540"/>
            </p14:xfrm>
          </p:contentPart>
        </mc:Choice>
        <mc:Fallback xmlns="">
          <p:pic>
            <p:nvPicPr>
              <p:cNvPr id="57" name="Ink 56"/>
              <p:cNvPicPr/>
              <p:nvPr/>
            </p:nvPicPr>
            <p:blipFill>
              <a:blip r:embed="rId45"/>
              <a:stretch>
                <a:fillRect/>
              </a:stretch>
            </p:blipFill>
            <p:spPr>
              <a:xfrm>
                <a:off x="1167840" y="1535039"/>
                <a:ext cx="3515521" cy="163378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Ink 57"/>
              <p14:cNvContentPartPr/>
              <p14:nvPr/>
            </p14:nvContentPartPr>
            <p14:xfrm>
              <a:off x="677160" y="3697200"/>
              <a:ext cx="8617800" cy="2250360"/>
            </p14:xfrm>
          </p:contentPart>
        </mc:Choice>
        <mc:Fallback xmlns="">
          <p:pic>
            <p:nvPicPr>
              <p:cNvPr id="58" name="Ink 57"/>
              <p:cNvPicPr/>
              <p:nvPr/>
            </p:nvPicPr>
            <p:blipFill>
              <a:blip r:embed="rId47"/>
              <a:stretch>
                <a:fillRect/>
              </a:stretch>
            </p:blipFill>
            <p:spPr>
              <a:xfrm>
                <a:off x="666360" y="3681000"/>
                <a:ext cx="8631480" cy="2277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0" name="Ink 59"/>
              <p14:cNvContentPartPr/>
              <p14:nvPr/>
            </p14:nvContentPartPr>
            <p14:xfrm>
              <a:off x="1803360" y="4333780"/>
              <a:ext cx="778680" cy="1011960"/>
            </p14:xfrm>
          </p:contentPart>
        </mc:Choice>
        <mc:Fallback xmlns="">
          <p:pic>
            <p:nvPicPr>
              <p:cNvPr id="60" name="Ink 59"/>
              <p:cNvPicPr/>
              <p:nvPr/>
            </p:nvPicPr>
            <p:blipFill>
              <a:blip r:embed="rId49"/>
              <a:stretch>
                <a:fillRect/>
              </a:stretch>
            </p:blipFill>
            <p:spPr>
              <a:xfrm>
                <a:off x="1796880" y="4327300"/>
                <a:ext cx="792720" cy="103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1" name="Ink 60"/>
              <p14:cNvContentPartPr/>
              <p14:nvPr/>
            </p14:nvContentPartPr>
            <p14:xfrm>
              <a:off x="2991720" y="4265380"/>
              <a:ext cx="35640" cy="1103040"/>
            </p14:xfrm>
          </p:contentPart>
        </mc:Choice>
        <mc:Fallback xmlns="">
          <p:pic>
            <p:nvPicPr>
              <p:cNvPr id="61" name="Ink 60"/>
              <p:cNvPicPr/>
              <p:nvPr/>
            </p:nvPicPr>
            <p:blipFill>
              <a:blip r:embed="rId51"/>
              <a:stretch>
                <a:fillRect/>
              </a:stretch>
            </p:blipFill>
            <p:spPr>
              <a:xfrm>
                <a:off x="2980920" y="4261420"/>
                <a:ext cx="51480" cy="1118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4" name="Ink 63"/>
              <p14:cNvContentPartPr/>
              <p14:nvPr/>
            </p14:nvContentPartPr>
            <p14:xfrm>
              <a:off x="3430560" y="4178980"/>
              <a:ext cx="691560" cy="1126800"/>
            </p14:xfrm>
          </p:contentPart>
        </mc:Choice>
        <mc:Fallback xmlns="">
          <p:pic>
            <p:nvPicPr>
              <p:cNvPr id="64" name="Ink 63"/>
              <p:cNvPicPr/>
              <p:nvPr/>
            </p:nvPicPr>
            <p:blipFill>
              <a:blip r:embed="rId53"/>
              <a:stretch>
                <a:fillRect/>
              </a:stretch>
            </p:blipFill>
            <p:spPr>
              <a:xfrm>
                <a:off x="3424800" y="4175380"/>
                <a:ext cx="707760" cy="1140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5" name="Ink 64"/>
              <p14:cNvContentPartPr/>
              <p14:nvPr/>
            </p14:nvContentPartPr>
            <p14:xfrm>
              <a:off x="4314360" y="4183300"/>
              <a:ext cx="645480" cy="1218600"/>
            </p14:xfrm>
          </p:contentPart>
        </mc:Choice>
        <mc:Fallback xmlns="">
          <p:pic>
            <p:nvPicPr>
              <p:cNvPr id="65" name="Ink 64"/>
              <p:cNvPicPr/>
              <p:nvPr/>
            </p:nvPicPr>
            <p:blipFill>
              <a:blip r:embed="rId55"/>
              <a:stretch>
                <a:fillRect/>
              </a:stretch>
            </p:blipFill>
            <p:spPr>
              <a:xfrm>
                <a:off x="4301760" y="4179700"/>
                <a:ext cx="66348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8" name="Ink 67"/>
              <p14:cNvContentPartPr/>
              <p14:nvPr/>
            </p14:nvContentPartPr>
            <p14:xfrm>
              <a:off x="5423160" y="4164220"/>
              <a:ext cx="44280" cy="1098000"/>
            </p14:xfrm>
          </p:contentPart>
        </mc:Choice>
        <mc:Fallback xmlns="">
          <p:pic>
            <p:nvPicPr>
              <p:cNvPr id="68" name="Ink 67"/>
              <p:cNvPicPr/>
              <p:nvPr/>
            </p:nvPicPr>
            <p:blipFill>
              <a:blip r:embed="rId57"/>
              <a:stretch>
                <a:fillRect/>
              </a:stretch>
            </p:blipFill>
            <p:spPr>
              <a:xfrm>
                <a:off x="5413800" y="4158820"/>
                <a:ext cx="64080" cy="1113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9" name="Ink 68"/>
              <p14:cNvContentPartPr/>
              <p14:nvPr/>
            </p14:nvContentPartPr>
            <p14:xfrm>
              <a:off x="5799720" y="4149460"/>
              <a:ext cx="1001880" cy="1069920"/>
            </p14:xfrm>
          </p:contentPart>
        </mc:Choice>
        <mc:Fallback xmlns="">
          <p:pic>
            <p:nvPicPr>
              <p:cNvPr id="69" name="Ink 68"/>
              <p:cNvPicPr/>
              <p:nvPr/>
            </p:nvPicPr>
            <p:blipFill>
              <a:blip r:embed="rId59"/>
              <a:stretch>
                <a:fillRect/>
              </a:stretch>
            </p:blipFill>
            <p:spPr>
              <a:xfrm>
                <a:off x="5796120" y="4137940"/>
                <a:ext cx="1012320" cy="1085040"/>
              </a:xfrm>
              <a:prstGeom prst="rect">
                <a:avLst/>
              </a:prstGeom>
            </p:spPr>
          </p:pic>
        </mc:Fallback>
      </mc:AlternateContent>
    </p:spTree>
    <p:extLst>
      <p:ext uri="{BB962C8B-B14F-4D97-AF65-F5344CB8AC3E}">
        <p14:creationId xmlns:p14="http://schemas.microsoft.com/office/powerpoint/2010/main" val="1038227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iane501_2"/>
          <p:cNvPicPr>
            <a:picLocks noChangeAspect="1" noChangeArrowheads="1"/>
          </p:cNvPicPr>
          <p:nvPr/>
        </p:nvPicPr>
        <p:blipFill rotWithShape="1">
          <a:blip r:embed="rId3"/>
          <a:srcRect b="22747"/>
          <a:stretch/>
        </p:blipFill>
        <p:spPr bwMode="auto">
          <a:xfrm>
            <a:off x="3371850" y="0"/>
            <a:ext cx="5772150" cy="6858000"/>
          </a:xfrm>
          <a:prstGeom prst="rect">
            <a:avLst/>
          </a:prstGeom>
          <a:noFill/>
        </p:spPr>
      </p:pic>
      <p:pic>
        <p:nvPicPr>
          <p:cNvPr id="5" name="Picture 3" descr="ariane501_3"/>
          <p:cNvPicPr>
            <a:picLocks noChangeAspect="1" noChangeArrowheads="1"/>
          </p:cNvPicPr>
          <p:nvPr/>
        </p:nvPicPr>
        <p:blipFill rotWithShape="1">
          <a:blip r:embed="rId4"/>
          <a:srcRect l="19723" t="22747"/>
          <a:stretch/>
        </p:blipFill>
        <p:spPr bwMode="auto">
          <a:xfrm>
            <a:off x="0" y="0"/>
            <a:ext cx="4679576" cy="6858000"/>
          </a:xfrm>
          <a:prstGeom prst="rect">
            <a:avLst/>
          </a:prstGeom>
          <a:solidFill>
            <a:schemeClr val="bg1"/>
          </a:solidFill>
        </p:spPr>
      </p:pic>
      <p:sp>
        <p:nvSpPr>
          <p:cNvPr id="6" name="Text Box 4"/>
          <p:cNvSpPr txBox="1">
            <a:spLocks noChangeArrowheads="1"/>
          </p:cNvSpPr>
          <p:nvPr/>
        </p:nvSpPr>
        <p:spPr bwMode="auto">
          <a:xfrm>
            <a:off x="228600" y="304800"/>
            <a:ext cx="4257897" cy="830997"/>
          </a:xfrm>
          <a:prstGeom prst="rect">
            <a:avLst/>
          </a:prstGeom>
          <a:noFill/>
          <a:ln w="12700" cap="sq">
            <a:noFill/>
            <a:miter lim="800000"/>
            <a:headEnd type="none" w="sm" len="sm"/>
            <a:tailEnd type="none" w="sm" len="sm"/>
          </a:ln>
          <a:effectLst/>
        </p:spPr>
        <p:txBody>
          <a:bodyPr wrap="none">
            <a:spAutoFit/>
          </a:bodyPr>
          <a:lstStyle/>
          <a:p>
            <a:pPr eaLnBrk="0" hangingPunct="0"/>
            <a:r>
              <a:rPr lang="en-US" sz="2400" dirty="0" smtClean="0">
                <a:solidFill>
                  <a:schemeClr val="bg1"/>
                </a:solidFill>
              </a:rPr>
              <a:t>French </a:t>
            </a:r>
            <a:r>
              <a:rPr lang="en-US" sz="2400" dirty="0">
                <a:solidFill>
                  <a:schemeClr val="bg1"/>
                </a:solidFill>
              </a:rPr>
              <a:t>Guyana, June 4, </a:t>
            </a:r>
            <a:r>
              <a:rPr lang="en-US" sz="2400" dirty="0" smtClean="0">
                <a:solidFill>
                  <a:schemeClr val="bg1"/>
                </a:solidFill>
              </a:rPr>
              <a:t>1996</a:t>
            </a:r>
          </a:p>
          <a:p>
            <a:pPr eaLnBrk="0" hangingPunct="0"/>
            <a:r>
              <a:rPr lang="en-US" sz="2400" dirty="0" smtClean="0">
                <a:solidFill>
                  <a:schemeClr val="bg1"/>
                </a:solidFill>
              </a:rPr>
              <a:t>t = 0 sec</a:t>
            </a:r>
            <a:endParaRPr lang="en-US" sz="2400" dirty="0">
              <a:solidFill>
                <a:schemeClr val="bg1"/>
              </a:solidFill>
            </a:endParaRPr>
          </a:p>
        </p:txBody>
      </p:sp>
      <p:sp>
        <p:nvSpPr>
          <p:cNvPr id="7" name="Text Box 5"/>
          <p:cNvSpPr txBox="1">
            <a:spLocks noChangeArrowheads="1"/>
          </p:cNvSpPr>
          <p:nvPr/>
        </p:nvSpPr>
        <p:spPr bwMode="auto">
          <a:xfrm>
            <a:off x="4638364" y="2396613"/>
            <a:ext cx="4004622" cy="830997"/>
          </a:xfrm>
          <a:prstGeom prst="rect">
            <a:avLst/>
          </a:prstGeom>
          <a:noFill/>
          <a:ln w="12700" cap="sq">
            <a:noFill/>
            <a:miter lim="800000"/>
            <a:headEnd type="none" w="sm" len="sm"/>
            <a:tailEnd type="none" w="sm" len="sm"/>
          </a:ln>
          <a:effectLst/>
        </p:spPr>
        <p:txBody>
          <a:bodyPr wrap="none">
            <a:spAutoFit/>
          </a:bodyPr>
          <a:lstStyle/>
          <a:p>
            <a:pPr eaLnBrk="0" hangingPunct="0"/>
            <a:r>
              <a:rPr lang="en-US" sz="2400" dirty="0" smtClean="0">
                <a:solidFill>
                  <a:schemeClr val="bg1"/>
                </a:solidFill>
              </a:rPr>
              <a:t>t = 40 sec</a:t>
            </a:r>
          </a:p>
          <a:p>
            <a:pPr eaLnBrk="0" hangingPunct="0"/>
            <a:r>
              <a:rPr lang="en-US" sz="2400" dirty="0" smtClean="0">
                <a:solidFill>
                  <a:schemeClr val="bg1"/>
                </a:solidFill>
              </a:rPr>
              <a:t>$</a:t>
            </a:r>
            <a:r>
              <a:rPr lang="en-US" sz="2400" dirty="0">
                <a:solidFill>
                  <a:schemeClr val="bg1"/>
                </a:solidFill>
              </a:rPr>
              <a:t>800 million software failure</a:t>
            </a:r>
          </a:p>
        </p:txBody>
      </p:sp>
      <p:sp>
        <p:nvSpPr>
          <p:cNvPr id="8" name="Rectangle 7"/>
          <p:cNvSpPr/>
          <p:nvPr/>
        </p:nvSpPr>
        <p:spPr>
          <a:xfrm>
            <a:off x="0" y="6211669"/>
            <a:ext cx="3647152" cy="646331"/>
          </a:xfrm>
          <a:prstGeom prst="rect">
            <a:avLst/>
          </a:prstGeom>
        </p:spPr>
        <p:txBody>
          <a:bodyPr wrap="none">
            <a:spAutoFit/>
          </a:bodyPr>
          <a:lstStyle/>
          <a:p>
            <a:pPr algn="ctr" eaLnBrk="0" hangingPunct="0"/>
            <a:r>
              <a:rPr lang="en-US" sz="3600" b="1" dirty="0" smtClean="0">
                <a:solidFill>
                  <a:schemeClr val="bg1"/>
                </a:solidFill>
              </a:rPr>
              <a:t>Space Missions</a:t>
            </a:r>
          </a:p>
        </p:txBody>
      </p:sp>
    </p:spTree>
    <p:extLst>
      <p:ext uri="{BB962C8B-B14F-4D97-AF65-F5344CB8AC3E}">
        <p14:creationId xmlns:p14="http://schemas.microsoft.com/office/powerpoint/2010/main" val="300494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Arithmetic </a:t>
            </a:r>
            <a:r>
              <a:rPr lang="en-US" b="1" dirty="0" smtClean="0"/>
              <a:t>Overflow</a:t>
            </a:r>
            <a:endParaRPr lang="en-US" dirty="0"/>
          </a:p>
        </p:txBody>
      </p:sp>
      <p:sp>
        <p:nvSpPr>
          <p:cNvPr id="4" name="Content Placeholder 3"/>
          <p:cNvSpPr>
            <a:spLocks noGrp="1"/>
          </p:cNvSpPr>
          <p:nvPr>
            <p:ph idx="1"/>
          </p:nvPr>
        </p:nvSpPr>
        <p:spPr>
          <a:xfrm>
            <a:off x="457200" y="2713037"/>
            <a:ext cx="8382000" cy="3001963"/>
          </a:xfrm>
        </p:spPr>
        <p:txBody>
          <a:bodyPr>
            <a:normAutofit/>
          </a:bodyPr>
          <a:lstStyle/>
          <a:p>
            <a:pPr marL="0" indent="0">
              <a:buNone/>
            </a:pPr>
            <a:r>
              <a:rPr lang="en-US" sz="1600" dirty="0">
                <a:solidFill>
                  <a:srgbClr val="0070C0"/>
                </a:solidFill>
              </a:rPr>
              <a:t>L_M_BV_32 := TBD.T_ENTIER_32S ((1.0/C_M_LSB_BV) * </a:t>
            </a:r>
            <a:r>
              <a:rPr lang="en-US" sz="1600" dirty="0" smtClean="0">
                <a:solidFill>
                  <a:srgbClr val="0070C0"/>
                </a:solidFill>
              </a:rPr>
              <a:t>G_M_INFO_DERIVE(T_ALG.E_BV</a:t>
            </a:r>
            <a:r>
              <a:rPr lang="en-US" sz="1600" dirty="0">
                <a:solidFill>
                  <a:srgbClr val="0070C0"/>
                </a:solidFill>
              </a:rPr>
              <a:t>)); </a:t>
            </a:r>
            <a:endParaRPr lang="en-US" sz="1600" dirty="0" smtClean="0">
              <a:solidFill>
                <a:srgbClr val="0070C0"/>
              </a:solidFill>
            </a:endParaRPr>
          </a:p>
          <a:p>
            <a:pPr marL="0" indent="0">
              <a:buNone/>
            </a:pPr>
            <a:r>
              <a:rPr lang="en-US" sz="1600" b="1" dirty="0" smtClean="0">
                <a:solidFill>
                  <a:srgbClr val="0070C0"/>
                </a:solidFill>
              </a:rPr>
              <a:t>if</a:t>
            </a:r>
            <a:r>
              <a:rPr lang="en-US" sz="1600" dirty="0" smtClean="0">
                <a:solidFill>
                  <a:srgbClr val="0070C0"/>
                </a:solidFill>
              </a:rPr>
              <a:t> </a:t>
            </a:r>
            <a:r>
              <a:rPr lang="en-US" sz="1600" dirty="0">
                <a:solidFill>
                  <a:srgbClr val="0070C0"/>
                </a:solidFill>
              </a:rPr>
              <a:t>L_M_BV_32 &gt; 32767 </a:t>
            </a:r>
            <a:r>
              <a:rPr lang="en-US" sz="1600" b="1" dirty="0">
                <a:solidFill>
                  <a:srgbClr val="0070C0"/>
                </a:solidFill>
              </a:rPr>
              <a:t>then </a:t>
            </a:r>
            <a:endParaRPr lang="en-US" sz="1600" b="1"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16#7FFF#; </a:t>
            </a:r>
            <a:endParaRPr lang="en-US" sz="1600" dirty="0" smtClean="0">
              <a:solidFill>
                <a:srgbClr val="0070C0"/>
              </a:solidFill>
            </a:endParaRPr>
          </a:p>
          <a:p>
            <a:pPr marL="0" indent="0">
              <a:buNone/>
            </a:pPr>
            <a:r>
              <a:rPr lang="en-US" sz="1600" b="1" dirty="0" err="1" smtClean="0">
                <a:solidFill>
                  <a:srgbClr val="0070C0"/>
                </a:solidFill>
              </a:rPr>
              <a:t>elsif</a:t>
            </a:r>
            <a:r>
              <a:rPr lang="en-US" sz="1600" b="1" dirty="0" smtClean="0">
                <a:solidFill>
                  <a:srgbClr val="0070C0"/>
                </a:solidFill>
              </a:rPr>
              <a:t> </a:t>
            </a:r>
            <a:r>
              <a:rPr lang="en-US" sz="1600" dirty="0">
                <a:solidFill>
                  <a:srgbClr val="0070C0"/>
                </a:solidFill>
              </a:rPr>
              <a:t>L_M_BV_32 &lt; -32768 then </a:t>
            </a:r>
            <a:endParaRPr lang="en-US" sz="1600"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16#8000#; </a:t>
            </a:r>
            <a:endParaRPr lang="en-US" sz="1600" dirty="0" smtClean="0">
              <a:solidFill>
                <a:srgbClr val="0070C0"/>
              </a:solidFill>
            </a:endParaRPr>
          </a:p>
          <a:p>
            <a:pPr marL="0" indent="0">
              <a:buNone/>
            </a:pPr>
            <a:r>
              <a:rPr lang="en-US" sz="1600" b="1" dirty="0" smtClean="0">
                <a:solidFill>
                  <a:srgbClr val="0070C0"/>
                </a:solidFill>
              </a:rPr>
              <a:t>else </a:t>
            </a: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UC_16S_EN_16NS(TDB.T_ENTIER_16S(L_M_BV_32)); </a:t>
            </a:r>
            <a:endParaRPr lang="en-US" sz="1600" dirty="0" smtClean="0">
              <a:solidFill>
                <a:srgbClr val="0070C0"/>
              </a:solidFill>
            </a:endParaRPr>
          </a:p>
          <a:p>
            <a:pPr marL="0" indent="0">
              <a:buNone/>
            </a:pPr>
            <a:r>
              <a:rPr lang="en-US" sz="1600" b="1" dirty="0" smtClean="0">
                <a:solidFill>
                  <a:srgbClr val="0070C0"/>
                </a:solidFill>
              </a:rPr>
              <a:t>end </a:t>
            </a:r>
            <a:r>
              <a:rPr lang="en-US" sz="1600" b="1" dirty="0">
                <a:solidFill>
                  <a:srgbClr val="0070C0"/>
                </a:solidFill>
              </a:rPr>
              <a:t>if</a:t>
            </a:r>
            <a:r>
              <a:rPr lang="en-US" sz="1600" dirty="0">
                <a:solidFill>
                  <a:srgbClr val="0070C0"/>
                </a:solidFill>
              </a:rPr>
              <a:t>; </a:t>
            </a:r>
            <a:endParaRPr lang="en-US" sz="1600" dirty="0" smtClean="0">
              <a:solidFill>
                <a:srgbClr val="0070C0"/>
              </a:solidFill>
            </a:endParaRPr>
          </a:p>
          <a:p>
            <a:pPr marL="0" indent="0">
              <a:buNone/>
            </a:pPr>
            <a:r>
              <a:rPr lang="en-US" sz="1600" dirty="0" smtClean="0">
                <a:solidFill>
                  <a:srgbClr val="0070C0"/>
                </a:solidFill>
              </a:rPr>
              <a:t>P_M_DERIVE(T_ALG.E_BH</a:t>
            </a:r>
            <a:r>
              <a:rPr lang="en-US" sz="1600" dirty="0">
                <a:solidFill>
                  <a:srgbClr val="0070C0"/>
                </a:solidFill>
              </a:rPr>
              <a:t>) := </a:t>
            </a:r>
            <a:endParaRPr lang="en-US" sz="1600" dirty="0" smtClean="0">
              <a:solidFill>
                <a:srgbClr val="0070C0"/>
              </a:solidFill>
            </a:endParaRPr>
          </a:p>
          <a:p>
            <a:pPr marL="0" indent="0">
              <a:buNone/>
            </a:pPr>
            <a:r>
              <a:rPr lang="en-US" sz="1600" dirty="0" smtClean="0">
                <a:solidFill>
                  <a:srgbClr val="0070C0"/>
                </a:solidFill>
              </a:rPr>
              <a:t>  UC_16S_EN_16NS </a:t>
            </a:r>
            <a:r>
              <a:rPr lang="en-US" sz="1600" dirty="0">
                <a:solidFill>
                  <a:srgbClr val="0070C0"/>
                </a:solidFill>
              </a:rPr>
              <a:t>(TDB.T_ENTIER_16S ((1.0/C_M_LSB_BH</a:t>
            </a:r>
            <a:r>
              <a:rPr lang="en-US" sz="1600" dirty="0" smtClean="0">
                <a:solidFill>
                  <a:srgbClr val="0070C0"/>
                </a:solidFill>
              </a:rPr>
              <a:t>)*G_M_INFO_DERIVE(T_ALG.E_BH</a:t>
            </a:r>
            <a:r>
              <a:rPr lang="en-US" sz="1600" dirty="0">
                <a:solidFill>
                  <a:srgbClr val="0070C0"/>
                </a:solidFill>
              </a:rPr>
              <a:t>)));</a:t>
            </a:r>
          </a:p>
        </p:txBody>
      </p:sp>
      <p:sp>
        <p:nvSpPr>
          <p:cNvPr id="7" name="TextBox 6"/>
          <p:cNvSpPr txBox="1"/>
          <p:nvPr/>
        </p:nvSpPr>
        <p:spPr>
          <a:xfrm>
            <a:off x="228600" y="1676400"/>
            <a:ext cx="8915400" cy="923330"/>
          </a:xfrm>
          <a:prstGeom prst="rect">
            <a:avLst/>
          </a:prstGeom>
          <a:noFill/>
        </p:spPr>
        <p:txBody>
          <a:bodyPr wrap="square" rtlCol="0">
            <a:spAutoFit/>
          </a:bodyPr>
          <a:lstStyle/>
          <a:p>
            <a:r>
              <a:rPr lang="en-US" dirty="0" smtClean="0"/>
              <a:t>According </a:t>
            </a:r>
            <a:r>
              <a:rPr lang="en-US" dirty="0"/>
              <a:t>to a presentation by Jean-Jacques Levy (who was part of the team who </a:t>
            </a:r>
            <a:endParaRPr lang="en-US" dirty="0" smtClean="0"/>
          </a:p>
          <a:p>
            <a:r>
              <a:rPr lang="en-US" dirty="0" smtClean="0"/>
              <a:t>searched </a:t>
            </a:r>
            <a:r>
              <a:rPr lang="en-US" dirty="0"/>
              <a:t>for the source of the problem), the source code in </a:t>
            </a:r>
            <a:r>
              <a:rPr lang="en-US" dirty="0">
                <a:hlinkClick r:id="rId2" tooltip="Ada (programming language)"/>
              </a:rPr>
              <a:t>Ada</a:t>
            </a:r>
            <a:r>
              <a:rPr lang="en-US" dirty="0"/>
              <a:t> that caused </a:t>
            </a:r>
            <a:r>
              <a:rPr lang="en-US" dirty="0" smtClean="0"/>
              <a:t>the </a:t>
            </a:r>
            <a:r>
              <a:rPr lang="en-US" dirty="0"/>
              <a:t>problem </a:t>
            </a:r>
            <a:r>
              <a:rPr lang="en-US" dirty="0" smtClean="0"/>
              <a:t/>
            </a:r>
            <a:br>
              <a:rPr lang="en-US" dirty="0" smtClean="0"/>
            </a:br>
            <a:r>
              <a:rPr lang="en-US" dirty="0" smtClean="0"/>
              <a:t>was </a:t>
            </a:r>
            <a:r>
              <a:rPr lang="en-US" dirty="0"/>
              <a:t>as </a:t>
            </a:r>
            <a:r>
              <a:rPr lang="en-US" dirty="0" smtClean="0"/>
              <a:t>follows:</a:t>
            </a:r>
            <a:endParaRPr lang="en-US" dirty="0"/>
          </a:p>
        </p:txBody>
      </p:sp>
      <p:sp>
        <p:nvSpPr>
          <p:cNvPr id="8" name="Rectangle 7"/>
          <p:cNvSpPr/>
          <p:nvPr/>
        </p:nvSpPr>
        <p:spPr>
          <a:xfrm>
            <a:off x="2209800" y="6096000"/>
            <a:ext cx="6781800" cy="461665"/>
          </a:xfrm>
          <a:prstGeom prst="rect">
            <a:avLst/>
          </a:prstGeom>
        </p:spPr>
        <p:txBody>
          <a:bodyPr wrap="square">
            <a:spAutoFit/>
          </a:bodyPr>
          <a:lstStyle/>
          <a:p>
            <a:r>
              <a:rPr lang="en-US" sz="2400" dirty="0">
                <a:hlinkClick r:id="rId3"/>
              </a:rPr>
              <a:t>http://en.wikipedia.org/wiki/Ariane_5_Flight_501</a:t>
            </a:r>
            <a:endParaRPr lang="en-US" sz="2400" dirty="0"/>
          </a:p>
        </p:txBody>
      </p:sp>
    </p:spTree>
    <p:extLst>
      <p:ext uri="{BB962C8B-B14F-4D97-AF65-F5344CB8AC3E}">
        <p14:creationId xmlns:p14="http://schemas.microsoft.com/office/powerpoint/2010/main" val="318882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09600" y="0"/>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 Air Transport</a:t>
            </a:r>
          </a:p>
        </p:txBody>
      </p:sp>
    </p:spTree>
    <p:extLst>
      <p:ext uri="{BB962C8B-B14F-4D97-AF65-F5344CB8AC3E}">
        <p14:creationId xmlns:p14="http://schemas.microsoft.com/office/powerpoint/2010/main" val="142554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ASTREE </a:t>
            </a:r>
            <a:r>
              <a:rPr lang="en-US" b="1" dirty="0" smtClean="0"/>
              <a:t>Analyzer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Nov. 2003, ASTRÉE was able to prove completely automatically the absence of any RTE in the primary flight control software of the Airbus A340 fly-by-wire system, a program of 132,000 lines of C analyzed in 1h20 on a 2.8 GHz 32-bit PC using 300 Mb of memory (and 50mn on a 64-bit AMD Athlon™ 64 using 580 Mb of memory).” </a:t>
            </a:r>
          </a:p>
          <a:p>
            <a:r>
              <a:rPr lang="en-US" dirty="0">
                <a:hlinkClick r:id="rId2" tooltip="http://www.astree.ens.fr/"/>
              </a:rPr>
              <a:t>http://www.astree.ens.fr</a:t>
            </a:r>
            <a:r>
              <a:rPr lang="en-US" dirty="0" smtClean="0">
                <a:hlinkClick r:id="rId2" tooltip="http://www.astree.ens.fr/"/>
              </a:rPr>
              <a:t>/</a:t>
            </a:r>
            <a:endParaRPr lang="en-US" dirty="0"/>
          </a:p>
        </p:txBody>
      </p:sp>
    </p:spTree>
    <p:extLst>
      <p:ext uri="{BB962C8B-B14F-4D97-AF65-F5344CB8AC3E}">
        <p14:creationId xmlns:p14="http://schemas.microsoft.com/office/powerpoint/2010/main" val="4108005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AbsInt</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tooltip="http://www.absint.com/releases/050427.htm"/>
              </a:rPr>
              <a:t>7 April 2005. </a:t>
            </a:r>
            <a:r>
              <a:rPr lang="en-US" dirty="0" err="1">
                <a:hlinkClick r:id="rId2" tooltip="http://www.absint.com/releases/050427.htm"/>
              </a:rPr>
              <a:t>AbsInt</a:t>
            </a:r>
            <a:r>
              <a:rPr lang="en-US" dirty="0">
                <a:hlinkClick r:id="rId2" tooltip="http://www.absint.com/releases/050427.htm"/>
              </a:rPr>
              <a:t> contributes to guaranteeing the safety of the A380, the world's largest passenger aircraft.</a:t>
            </a:r>
            <a:r>
              <a:rPr lang="en-US" dirty="0"/>
              <a:t> The Analyzer is able to verify the proper response time of the control software of all components by computing the worst-case execution time (WCET) of all tasks in the flight control software. This analysis is performed on the ground as a critical part of the safety certification of the aircraft.</a:t>
            </a:r>
          </a:p>
          <a:p>
            <a:pPr marL="0" indent="0">
              <a:buNone/>
            </a:pPr>
            <a:endParaRPr lang="en-US" dirty="0"/>
          </a:p>
        </p:txBody>
      </p:sp>
    </p:spTree>
    <p:extLst>
      <p:ext uri="{BB962C8B-B14F-4D97-AF65-F5344CB8AC3E}">
        <p14:creationId xmlns:p14="http://schemas.microsoft.com/office/powerpoint/2010/main" val="4170792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10168</TotalTime>
  <Words>2034</Words>
  <Application>Microsoft Office PowerPoint</Application>
  <PresentationFormat>On-screen Show (4:3)</PresentationFormat>
  <Paragraphs>302</Paragraphs>
  <Slides>44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Wingdings</vt:lpstr>
      <vt:lpstr>Symbol</vt:lpstr>
      <vt:lpstr>Courier New</vt:lpstr>
      <vt:lpstr>Office Theme</vt:lpstr>
      <vt:lpstr>Program Analysis</vt:lpstr>
      <vt:lpstr>Uses of Program Analysis</vt:lpstr>
      <vt:lpstr>Example Transformations</vt:lpstr>
      <vt:lpstr>Examples of Verification Questions</vt:lpstr>
      <vt:lpstr>PowerPoint Presentation</vt:lpstr>
      <vt:lpstr>Arithmetic Overflow</vt:lpstr>
      <vt:lpstr>PowerPoint Presentation</vt:lpstr>
      <vt:lpstr>ASTREE Analyzer</vt:lpstr>
      <vt:lpstr>AbsInt</vt:lpstr>
      <vt:lpstr>Coverity Prevent</vt:lpstr>
      <vt:lpstr>Microsoft’s Static Driver Verifier</vt:lpstr>
      <vt:lpstr>Further Reading on Verification</vt:lpstr>
      <vt:lpstr>Type Inference</vt:lpstr>
      <vt:lpstr>Example Analysis: Type Inference</vt:lpstr>
      <vt:lpstr>Subset of Scala</vt:lpstr>
      <vt:lpstr>Example</vt:lpstr>
      <vt:lpstr>The idea</vt:lpstr>
      <vt:lpstr>Hindley-Milner algorithm, intuitively</vt:lpstr>
      <vt:lpstr>Recording type constraints</vt:lpstr>
      <vt:lpstr>Type constraints in example</vt:lpstr>
      <vt:lpstr>Rules for Solving Equations</vt:lpstr>
      <vt:lpstr>Unification</vt:lpstr>
      <vt:lpstr>Unification Algorithm</vt:lpstr>
      <vt:lpstr>Example 2 Construct and Solve Constraints</vt:lpstr>
      <vt:lpstr>PowerPoint Presentation</vt:lpstr>
      <vt:lpstr>Most General Solution</vt:lpstr>
      <vt:lpstr>Instantiating Type Variables</vt:lpstr>
      <vt:lpstr>Generalization Rule</vt:lpstr>
      <vt:lpstr>Example Use</vt:lpstr>
      <vt:lpstr>Data-Flow Analysis</vt:lpstr>
      <vt:lpstr>Goal of Data-Flow Analysis</vt:lpstr>
      <vt:lpstr>How We Define It</vt:lpstr>
      <vt:lpstr>Find Transfer Function: Plus</vt:lpstr>
      <vt:lpstr>Find Transfer Function: Minus</vt:lpstr>
      <vt:lpstr>Transfer Functions for Tests</vt:lpstr>
      <vt:lpstr>Merging Data-Flow Facts</vt:lpstr>
      <vt:lpstr>Handling Loops: Iterate Until Stabilizes</vt:lpstr>
      <vt:lpstr>Data-Flow Analysis Algorithm</vt:lpstr>
      <vt:lpstr>Handling Loops: Iterate Until Stabilizes</vt:lpstr>
      <vt:lpstr>Handling Loops: Iterate Until Stabilizes</vt:lpstr>
      <vt:lpstr>Size of analysis domain</vt:lpstr>
      <vt:lpstr>How many steps does the analysis take to finish (converge)?</vt:lpstr>
      <vt:lpstr>Termination Given by Length of Chains</vt:lpstr>
      <vt:lpstr>Lattice for intervals [a,b] where a,b{-M,-127,0,127,M-1}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dc:title>
  <dc:creator>psuter</dc:creator>
  <cp:lastModifiedBy>kuncak</cp:lastModifiedBy>
  <cp:revision>930</cp:revision>
  <dcterms:created xsi:type="dcterms:W3CDTF">2009-12-16T09:41:49Z</dcterms:created>
  <dcterms:modified xsi:type="dcterms:W3CDTF">2012-11-28T00:26:50Z</dcterms:modified>
</cp:coreProperties>
</file>