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3"/>
  </p:notesMasterIdLst>
  <p:handoutMasterIdLst>
    <p:handoutMasterId r:id="rId64"/>
  </p:handoutMasterIdLst>
  <p:sldIdLst>
    <p:sldId id="1226" r:id="rId2"/>
    <p:sldId id="1227" r:id="rId3"/>
    <p:sldId id="1229" r:id="rId4"/>
    <p:sldId id="1230" r:id="rId5"/>
    <p:sldId id="1231" r:id="rId6"/>
    <p:sldId id="1232" r:id="rId7"/>
    <p:sldId id="1233" r:id="rId8"/>
    <p:sldId id="1234" r:id="rId9"/>
    <p:sldId id="1235" r:id="rId10"/>
    <p:sldId id="1236" r:id="rId11"/>
    <p:sldId id="1237" r:id="rId12"/>
    <p:sldId id="1238" r:id="rId13"/>
    <p:sldId id="1239" r:id="rId14"/>
    <p:sldId id="1240" r:id="rId15"/>
    <p:sldId id="1241" r:id="rId16"/>
    <p:sldId id="1287" r:id="rId17"/>
    <p:sldId id="1288" r:id="rId18"/>
    <p:sldId id="1242" r:id="rId19"/>
    <p:sldId id="1243" r:id="rId20"/>
    <p:sldId id="1244" r:id="rId21"/>
    <p:sldId id="1245" r:id="rId22"/>
    <p:sldId id="1289" r:id="rId23"/>
    <p:sldId id="1247" r:id="rId24"/>
    <p:sldId id="1248" r:id="rId25"/>
    <p:sldId id="1249" r:id="rId26"/>
    <p:sldId id="1250" r:id="rId27"/>
    <p:sldId id="1251" r:id="rId28"/>
    <p:sldId id="1252" r:id="rId29"/>
    <p:sldId id="1254" r:id="rId30"/>
    <p:sldId id="1255" r:id="rId31"/>
    <p:sldId id="1256" r:id="rId32"/>
    <p:sldId id="1257" r:id="rId33"/>
    <p:sldId id="1258" r:id="rId34"/>
    <p:sldId id="1259" r:id="rId35"/>
    <p:sldId id="1260" r:id="rId36"/>
    <p:sldId id="1261" r:id="rId37"/>
    <p:sldId id="1262" r:id="rId38"/>
    <p:sldId id="1263" r:id="rId39"/>
    <p:sldId id="1264" r:id="rId40"/>
    <p:sldId id="1265" r:id="rId41"/>
    <p:sldId id="1266" r:id="rId42"/>
    <p:sldId id="1267" r:id="rId43"/>
    <p:sldId id="1268" r:id="rId44"/>
    <p:sldId id="1269" r:id="rId45"/>
    <p:sldId id="1270" r:id="rId46"/>
    <p:sldId id="1271" r:id="rId47"/>
    <p:sldId id="1272" r:id="rId48"/>
    <p:sldId id="1273" r:id="rId49"/>
    <p:sldId id="1274" r:id="rId50"/>
    <p:sldId id="1275" r:id="rId51"/>
    <p:sldId id="1276" r:id="rId52"/>
    <p:sldId id="1277" r:id="rId53"/>
    <p:sldId id="1278" r:id="rId54"/>
    <p:sldId id="1279" r:id="rId55"/>
    <p:sldId id="1280" r:id="rId56"/>
    <p:sldId id="1281" r:id="rId57"/>
    <p:sldId id="1282" r:id="rId58"/>
    <p:sldId id="1283" r:id="rId59"/>
    <p:sldId id="1284" r:id="rId60"/>
    <p:sldId id="1285" r:id="rId61"/>
    <p:sldId id="1286" r:id="rId62"/>
  </p:sldIdLst>
  <p:sldSz cx="9144000" cy="6858000" type="screen4x3"/>
  <p:notesSz cx="6858000" cy="9144000"/>
  <p:embeddedFontLst>
    <p:embeddedFont>
      <p:font typeface="Calibri" pitchFamily="34" charset="0"/>
      <p:regular r:id="rId65"/>
      <p:bold r:id="rId66"/>
      <p:italic r:id="rId67"/>
      <p:boldItalic r:id="rId68"/>
    </p:embeddedFont>
    <p:embeddedFont>
      <p:font typeface="Cambria Math" pitchFamily="18" charset="0"/>
      <p:regular r:id="rId69"/>
    </p:embeddedFont>
  </p:embeddedFontLst>
  <p:custDataLst>
    <p:tags r:id="rId7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83" autoAdjust="0"/>
    <p:restoredTop sz="92609" autoAdjust="0"/>
  </p:normalViewPr>
  <p:slideViewPr>
    <p:cSldViewPr snapToGrid="0">
      <p:cViewPr varScale="1">
        <p:scale>
          <a:sx n="63" d="100"/>
          <a:sy n="63" d="100"/>
        </p:scale>
        <p:origin x="-1085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46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2012-11-11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3:40:08.1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3841 6993 21,'0'0'29,"1"14"2,-1-14-3,-8 11-9,9 5-2,-4 0-6,4 7-2,-4 2-2,3 9-2,-3 4-1,1 4-3,-2 0 1,3 1-1,-2-2 0,2-1-1,-1 0 0,1-7-1,4-3-1,-3-8-3,6 0-5,-6-11-5,0-11-11,13 11-8,-13-11-1,7-16 2</inkml:trace>
  <inkml:trace contextRef="#ctx0" brushRef="#br0" timeOffset="628.0359">3708 7043 26,'-8'-23'31,"10"8"2,-4 3-7,4-4-6,7 8-4,1-5-4,7 11-3,3-3-3,6 5-1,1 3-2,4 5-1,0 2-1,0 4 0,-1 1 0,-2 3-1,-9 0 0,-2 5 0,-7 1 1,-6-2-1,-6 0 0,-5 2 0,-8-2-1,-5-1 1,-4-1 0,-5-5 0,-1-2 0,2-2 0,1-2 0,5-5 0,3-3 0,8-2 1,11 1-1,0 0 0,16-14 0,5 7 1,5 1-1,4 3 0,3 3 0,2 1 1,1 3-1,-3 4 0,-5 7 1,-1 2-1,-8 5 1,-2 0-1,-7 1 0,-7 6 0,-7 0 0,-7 0 0,-6-3 0,-7 0 0,-2-3 0,-4-3 0,-2-4 1,-1-7 0,0-5-1,5-2 1,2-6 0,6-4 0,5-4 0,5-1-1,6 0-1,9-3-4,10 6-3,0-8-14,7 6-14,10 3-1,2-5-1,8 6 2</inkml:trace>
  <inkml:trace contextRef="#ctx0" brushRef="#br0" timeOffset="1056.0601">4419 7310 24,'-4'-12'29,"4"12"0,-19-1 2,4 3-17,0 9-3,-2-1-3,4 9-2,-1-1-1,7 7-1,3-3 0,8 3 1,3-2-2,8-4 0,4-4-1,8-3 0,4-7 0,4-6-1,2-6 0,-1-6-1,-1-8 1,-4-1-1,-4-2 1,-7-6-1,-9-2 1,-9 2-1,-9 2 0,-11 3 1,-8 4-1,-4 7 0,-6 4 0,-2 11 0,0 9 0,0 2 0,6 5 0,6 2-3,10 4 0,3-3-4,16 2-11,4-3-17,9-9 1,14 2-1,2-10 1</inkml:trace>
  <inkml:trace contextRef="#ctx0" brushRef="#br0" timeOffset="1462.0836">4928 7288 44,'-24'6'31,"0"8"2,-10 0-9,1-2-10,4 7-3,1-2-4,10 7-1,5-7-2,9 4-2,7-3 0,12-5 0,8-2-1,9-2 0,3-7-1,5-5 1,0-5 0,2-2-1,-5-5 0,-4-2 0,-8-3 1,-6-3 0,-8-3-1,-8 1 1,-10-2-1,-9 0 1,-8 4-1,-5 1 1,-6 4-1,-1 7 0,-2 6 0,2 3-1,5 7 0,5 0-3,10 9-5,5-2-16,8-3-9,12 6-2,6-11 1</inkml:trace>
  <inkml:trace contextRef="#ctx0" brushRef="#br0" timeOffset="1755.1003">5216 6867 78,'-4'-22'36,"2"13"-1,2 9-6,-17 5-20,14 16-4,-2 9-2,3 8-1,0 10-1,3 8 0,-1 6 1,3 1-1,1 0 0,0-2 0,1-7-1,0-5-2,3-7-2,-3-15-6,9-8-19,-2-7-8,-1-14 0,5-4 0</inkml:trace>
  <inkml:trace contextRef="#ctx0" brushRef="#br0" timeOffset="2185.125">5404 7295 56,'10'17'34,"-10"-17"0,15 8-6,2 0-14,-2-8-4,10 4-5,-1-4-1,5-4-2,-2-2-1,1-2 0,-1-1-1,-2-2 1,-5-3 0,-4 0-1,-6-3 1,-5 3 0,-8-1 0,-5 1 0,-6 0-1,-5 3 1,-4 4-1,-5 5 1,-3 5-1,-1 3 0,0 5 1,1 10-1,0 3 2,5 5-1,3 1 1,8 3 0,5-2-1,8 4 1,8-2 0,7-6-1,8-1-1,8-6-1,7-3-3,1-10-3,8 1-14,2-12-17,-3-7 0,7-4-1,-5-6 2</inkml:trace>
  <inkml:trace contextRef="#ctx0" brushRef="#br0" timeOffset="2652.1517">6038 7219 33,'-14'0'32,"-9"-3"3,3 7-1,-7 4-10,-3-3-10,7 8-6,-2 1-1,6 4-2,6 0-1,7 4-1,5-1 0,9 4-1,4-3 0,9-2-1,5-4-1,2-2 1,2-4-1,0-8 1,-1-3-1,-1-7 0,-3-6 0,-4-3 0,-6-6 0,-5-5 0,-7-3 0,-5-1 0,-6 0 0,-2 3 0,-3 4 1,-4 3 0,-2 11-1,2 9 1,0 9 0,2 6 1,2 10-1,5 6 0,3 2 0,7 4 0,4 0 0,7-4-1,4-2-1,4-5-2,6-4-1,-2-13-4,8 2-9,-8-11-17,4-7-5,0-1 0,-4-9 2</inkml:trace>
  <inkml:trace contextRef="#ctx0" brushRef="#br0" timeOffset="3047.1743">6363 7211 60,'0'0'34,"0"0"1,0 0-9,-1 13-7,-3-1-9,7 7-5,-3 0-1,5 7-2,-2-1 1,4 0-1,-1-1-1,3-1 0,2-5-1,0-5 1,1-5-1,3-6 1,-2-4-1,2-4-1,-1-6 2,0-8-1,-1-2 0,2-3 0,-3 1-1,0 1 1,2 1 0,-1 4 1,0 3-1,0 10 0,0 6 1,-1 8 0,-2 6 1,0 2-1,-1 6 0,0 3-1,0 2 1,1-1-1,1 0-1,-2-7-7,5-2-30,-2 0 0,-1-6 1,2-5-2</inkml:trace>
  <inkml:trace contextRef="#ctx0" brushRef="#br0" timeOffset="5230.2991">7125 6563 32,'4'-21'33,"-4"11"1,-10-5-1,-1 0-13,3 3-6,-8-5-3,4 5-4,-7-3-1,2 4-2,-5-4 0,-3 4-1,-6-3-1,-3 4 0,-6 1-1,-4-3 0,-7 2 0,-2 1-1,-6 0 1,-2 2 0,-4 1-1,-5-1 1,-5 0-1,-3 3 0,-1-1 1,-4 1-1,-1 1 1,0-1-1,-2-1 0,0 1 1,1 0-1,-2-4 1,2 0-1,0 3 0,0-2 0,0 0 0,2 1 0,-1 3 0,1 2 0,3 2 1,-1 7-1,1-2 0,0 2 0,0 4 0,2 2 0,0 1 0,-2 4 0,-1 1 0,1 1-1,0 4 1,4 4 0,-1-1 1,0 2-1,4 2 0,4 2 0,2 2 0,2 0 1,2 1-1,1 0 0,6 3-1,3 0 2,2 2-1,7-4-1,3 3 1,3 1 0,5-1 1,3 1-1,2-1 0,3-2 0,4 1 0,0 5 1,0-4 0,4 1-1,-1 2 0,4-1 0,-1 5-1,3-1 2,2 3-1,1-2 0,5 4 0,4 1-1,4-1 2,4 1-1,3 0 0,4 0 0,5-2 0,6 1 0,4-3 1,3-1-1,4 2-1,3-3 1,8-1 1,3-1-1,6-2 0,0-2 1,5-1-1,2-4 1,5-4 0,0-1-1,2-3 0,3-3 0,0 0 1,4-4-1,0-3 0,1 0 1,0-2-1,1 0 1,-1-4 0,2 1-1,-2-4 0,0-2 1,2 1-1,0-1 1,2-3-1,1-1 0,1 0 0,0-4 1,1 0-1,0 0 0,0-3 1,-2-2-1,0-2 0,0-1 0,-2-2 0,-1-2 0,0-2 0,-2-2 0,0 1 1,-3-3-1,-2-1 0,-2 0 0,-2 0 1,-3 1-1,-3-2 0,-4-2 0,-3-3 0,-1-1 1,0 2-1,-3 1 0,-2-5 0,0-1 0,-3 1 0,-3-1 0,-3 1 0,-2 1 0,-2-1 0,-3-2 0,-3 4 0,-2 0 0,-1-3 0,-3 0 0,-1 2 0,-3-1 0,-2 0 0,-2-1 0,-3-2 0,0 1 0,-2 2 0,-2 0 1,-1-2-1,-2-1 0,0-1 0,-2 0-1,1 0 1,-2-1 1,-2 0-1,0 0 0,1 1 0,0 1 0,0-2 0,1 2 0,-1-1 0,0 2-1,-1 1 1,0 0 0,-3 2 0,-2 0-1,-2 4 1,-2-3 0,-3 4 0,1-2 0,-1-1 0,-3 0 0,2 2 0,-1 0 0,-1-2 0,2 2 0,0 1 0,-1 2 1,1-1-1,1 4 0,-1-2 0,1 1 0,0 3 0,0 0 0,-1-3 0,1 3 0,0-1-1,0-1 0,1 2 2,2 0-2,0-3 2,-1 2-2,1 1 1,0-1-1,-2 1 1,-1 1 1,-2 0-2,0 1 1,-2 1 0,0 1 1,1-4-1,-3 2 0,2-1 0,1 1 0,1 0 0,2 1 0,-2-2-1,3 5-2,-2-1-6,10 11-31,-12-13-1,3 9 1,9 4-1</inkml:trace>
  <inkml:trace contextRef="#ctx0" brushRef="#br0" timeOffset="6729.3849">10179 7073 34,'0'0'31,"0"0"2,0 0-7,-17 11-6,10 12-5,-6 3-6,7 11-2,-5 2-2,7 10-1,-2 0 0,5 5 0,0 0-2,5-4 0,0-3-1,0-2-1,2-3-1,-2-9 0,3-3-3,-2-10-2,4-2-6,-9-18-11,0 0-12,18 5-1,-11-17 1,6 0 0</inkml:trace>
  <inkml:trace contextRef="#ctx0" brushRef="#br0" timeOffset="7171.4102">10323 7430 53,'2'-11'33,"-2"11"0,9 4-11,-9-4-5,3 25-7,-3-4-4,2 7-3,-1 4-1,4 6 0,-1-1-1,2-1 1,1-5-1,3-5 0,4-6-1,1-4 1,3-10-1,0-9 1,0-6-1,1-8 0,-1-5 1,1-5-1,-4-4 1,0-3 0,-2 1 0,0 4 1,-4 2 0,-1 6 0,-2 4 0,-6 17-1,0 0 1,10 4 0,-8 13-1,0 4 0,1 7-1,1 5 1,2 2-1,3 0 1,1-1-1,1-3-1,3-5-1,-3-5-1,5-5-4,-5-13-4,8 0-10,-7-11-9,-1-9-6,6-1-2,-6-11 3</inkml:trace>
  <inkml:trace contextRef="#ctx0" brushRef="#br0" timeOffset="7425.4247">10827 7243 59,'-1'-29'35,"5"11"-3,-4 18-7,0 0-6,0 0-8,3 22-5,-2 5-2,-3 4-2,1 8-1,-1 6 0,1 1-1,-1-1 1,2 1-1,2-1 0,2-6 0,3-4 0,1-6-1,4-7-1,-2-11-4,6 0-13,-3-8-16,-4-16-1,0 0 0,-5-10 0</inkml:trace>
  <inkml:trace contextRef="#ctx0" brushRef="#br0" timeOffset="7660.4381">10668 7422 36,'0'0'34,"16"8"2,1-7-1,7-1-14,10 4-5,-3-5-7,6 6-3,-3-4-2,0 0-3,-4 0-2,-4-2-6,-1 3-16,-3 0-13,-10-7-1,1-1 0,-8-5 1</inkml:trace>
  <inkml:trace contextRef="#ctx0" brushRef="#br0" timeOffset="15206.8698">14474 6697 40,'0'0'30,"11"-9"2,-11 9-11,5-16-7,-5 16-3,3-17-4,-1 7-1,-2-4-2,0 3 1,-4-3-1,1 4 1,-6-4-1,-1 4 0,-6-5-1,1 4 0,-3-2-1,-2-1 1,-5-3-2,1 0 0,-6 0 0,-1-2 0,-5 0 0,-1-3-1,-7-1 1,-4 5-1,-2-2 1,-5 1-1,-4 4 1,-3-1-1,-2 1 1,-4 3-1,-3 3 1,-3-2-1,-3 1 0,1 2 0,-1 0 0,-2 1 0,-2 5 1,0 0-1,-3-1 0,0 5 0,-2 0 0,-1-2 1,-3 2-1,1 0 0,-1-2 0,1-1 1,1 2-1,0-4 0,1 0 0,3 1-1,-2 2 2,0-2-1,-1 2 0,-2 1 0,-2 0-1,1 5 2,-2 2-1,-3-2 0,2 1 0,-2 3-1,-2-1 2,1 2-1,1 4 0,-1-1 0,0 2 0,1 3 0,-1 4 0,-2 2 0,5 1 0,0 2 0,1 2 0,1 0 0,2 4 0,2 1 0,0 1 0,3 3 0,0 6 1,3 0-1,1 3 0,4 6 1,-1-1-2,1 4 2,3 3-1,3 0 1,3 3-1,2 1 0,2 1 1,3-1-1,5 1 1,6 2-1,3 1 0,6 2 1,4-1-2,6 2 2,5-2-1,4 4 1,6 2 0,3-2 0,5-1 0,5 2 0,4-3 0,4 0 0,4 3 0,3-6 0,3-2-1,5 0 1,4-2 0,4-1-1,5-2 1,5-2-1,5-3 0,2 1 1,6-3-1,3-4 0,4-2 0,1-2 0,4-1 1,4-2-1,5-2 0,4-2 1,2-2-1,8 1 0,1-2 1,5-3 0,4 0-1,2-1 0,4-3 0,0-1 0,4-1 0,1-2 0,3-1 0,4-1 0,0-4 1,1-1-1,0-4 0,2-1 0,1-3 0,1-2 0,1-1 0,-1-2 0,0-3 0,1 0 0,2-1 0,-2-1 0,-1-3 0,-1-1 0,1-3 0,-2 1 0,1-2 0,-3-1 0,2-2 0,-3-3 0,2-2 0,0-1 0,-2-1 0,-2-4 0,-1-1 0,-3-2 0,-2-3 0,-3 0 0,-2 0 0,-2-3 0,-4-3 0,0 0 0,-3-3 0,-4-3 0,-3-1 0,-2-1-1,-4-1 1,-2-1 0,-1-4-1,-5 1 1,-2-1 0,-3 1 0,-4 1 0,-3-3 0,-5 0 0,-4 2 0,-4-2 0,-5-1 0,-1 3 0,-4-3 0,-3 0-1,-3 2 1,-5-1 0,0-1 0,-7 0 1,1 1-2,-6-1 1,1 2 0,-5 2 0,-4-4 1,-1 2-2,-1 3 1,-3 1 0,-3-1 0,-3 2 0,-2-1 0,-1-2 0,-1 5 0,-3-2 0,-2 0 0,-3 1 0,0 1 0,-5 1 0,3 0 0,-2 5 1,-4-2-2,-1-1 1,-1 4 0,2-1 0,-1 0 0,1 2-1,-3 3 1,2-6 0,1 2 0,-1 5 1,1-6-2,-1 4 1,2 1 0,-3-2 1,0 0-1,-2 2 0,2 1 0,-1-2 0,-1 5 0,-2-2 1,-1-1-1,1 2 0,-2 2-1,-2-2 1,-4 3 0,-3 2-1,-1-1 1,-5 2 0,-2 5-1,-5 0 0,-4 0 0,-2 3-2,-4-2-3,1 5-4,-11 0-26,4-3-4,-2-4 0,2-2 0</inkml:trace>
  <inkml:trace contextRef="#ctx0" brushRef="#br0" timeOffset="24555.4045">22714 3889 11,'-40'-30'21,"3"5"-8,-8-5-1,-4 4-2,-5-1-1,-6 0 1,-4 1-2,-10 1 1,-1 1-2,-5 0 1,-1 2-2,-2 0 0,1 4-2,-4-1 1,3 3-1,-5 0-1,3 4 1,-4 0-1,0 4 0,-4 1-1,1 4 1,-5 2-1,-1 4 0,-3 5-1,-1 4 0,-1 5 0,-2 4-1,-4 4 2,-2 5-1,-2 4-1,2 6 1,-1 1 0,-2 5 0,-2 3 0,-1 5 0,2 3 0,0 3-1,1 5 1,1 3-1,-1 5 0,1 6 0,5 2 0,-1 1 0,5 5 0,2 3 0,1 3 1,0 3-1,6 2 1,-1 3 0,3 2-1,6 6 1,0 4-1,3 4 1,5 3 0,0 2 0,4 5 0,2 6 0,0 6 0,2-1 0,1 3 1,2 4-1,0 3 0,6 4 0,1 0 1,5 0-1,6 3 0,3 1 0,1 5-1,8 0 1,3 1 0,4 2-1,4 0 1,5 5-1,4-1 1,1 1-1,9-5 1,4 5-1,3-4 1,8-1 0,2 0-1,5-4 1,6-1 0,9-2 0,4-1 0,3-7-1,7-3 1,3-3-1,7-3 1,5-6-1,6-8 1,3-3-1,7-7 0,6-2 1,4-9 0,8-9 0,2-4 0,9-6-1,1-6 1,6-7-1,-1-7 0,3-5 0,4-4 1,1-3-1,4-6 0,1-3 1,-1-5-1,1-3 0,1-6 0,3-4 1,-1-4-1,1-4 0,-2-6 0,0-4 0,2-4 1,0-5-1,1-3 0,-4-5 1,0-5-1,-1-7 0,1-5 0,-3-4 0,0-6 0,-3-5 0,-2-4 0,-2-3 0,-1-4 0,-4-4 0,-7-2-1,0-4 1,-6-2 0,-2-4 0,-4-3 0,-2-3 0,-4-3 0,-3-2 1,-2 1-1,-5-2 0,1-1 0,-5-3 0,-2 2 0,-1-1 0,-2 0 1,-4 0-1,0-2 0,-3 1 0,-3 2 0,-2-3 0,-2 1-1,-4 1 1,-2-1 1,4 0-1,-7 0 0,-1-2 1,0-1-1,-1 2 0,-3-1 1,2-3-1,-2 1 0,-5 0 0,0 0-1,1 0 1,-1 0 0,0-1 0,-1 2 0,-4 1-1,-4-1 1,4 2 0,-2-1 0,-4 1 0,-3 0 0,-2 2 0,-1 0 0,-1 0 0,2 2 0,-6 1 0,-1 2 0,3-2 0,1 3 1,-3-2-1,-2 3 0,1 1 0,-4 1 1,3 2-1,1-2 0,-5 2 0,0 3 0,3 1 1,-2-1-1,1 1 0,-1 0 0,-4 3 0,-1 1 0,0 1 0,0 3 1,-5 0-1,0 1 0,-2 5 0,2 1 0,-1-2 0,0 0 0,-2 4 0,0-1 0,4 0 0,1 2 1,-2 0-1,-2 2 0,1 2 0,0 3 1,1-4-1,-2 2 0,0 1 0,-3 0 0,3 1 0,-2-2 0,1 0 1,-1-1-2,-1 1 1,0 0 1,2-2-1,0 0 0,-4 1 0,0-1 0,2-2 1,-1 1-2,-3 0 2,5 1-2,-7 1 2,3 0-1,5-2 0,-4 2 0,-3 1 0,1 0 0,1-1 0,-5 1 1,4-3-1,-1 4 1,-4 1-1,1 0 0,4-2 0,-2 3 0,0 0 0,4 2 0,-3 2 0,1-1 0,-1 0 1,3 0-1,-4 4 0,1 0 0,0 1-1,0 1 1,-2-1 0,1 2 0,0 0-1,0 2 1,1-1 0,-1 2 0,1 0 1,-3 1-1,1 2 0,-3-1 0,-1 2 0,0 0 0,-5 3 0,-1 2-2,-2 0 0,0 7-6,-11-6-14,0 11-19,-5 3 0,-7 0 0,-3 4 1</inkml:trace>
  <inkml:trace contextRef="#ctx0" brushRef="#br0" timeOffset="25564.4622">17940 7449 39,'14'-3'31,"-14"3"1,9 12-5,-8 6-13,-1 0-4,3 10-1,-6 3 0,6 10-2,-5-1-2,4 4 0,-2-2-3,3-1 1,-1-5-2,1-1-1,0-7-1,-3-7-1,2-1-3,-3-7-3,4 0-7,-3-13-7,0 0-9,-2 10-5,2-10 2,0 0 1</inkml:trace>
  <inkml:trace contextRef="#ctx0" brushRef="#br0" timeOffset="26043.4896">18155 7683 19,'6'-12'29,"8"12"1,-14 0-5,0 0-7,3 22-2,-5-9-4,3 12-3,-2-4-2,2 5 0,-2-4-3,3 1-1,0-4-1,3-2-1,0-4 0,-5-13 0,13 13-1,-4-10 0,1-5 1,2-5-1,0-6 0,1-2 0,2-5 0,0-4 0,2-3 0,-4-4-1,1 2 1,-3 3 0,-1 5 1,-1 0-1,-4 9 0,-5 12 1,0 0 0,8 12 0,-8 7 0,0 3 0,3 2-1,-1 8 1,5-1-1,-3-2 1,4-2-1,1-3-1,1-3-1,0-7-3,0-1-5,-10-13-13,13-2-12,-1-3-1,-7-7 1,4-2 1</inkml:trace>
  <inkml:trace contextRef="#ctx0" brushRef="#br0" timeOffset="26343.5067">18558 7424 38,'5'-18'33,"7"11"2,-12 7-1,11-8-13,-5 19-9,-7 4-6,2 7-2,-3 7-2,2 7 0,-3 5 0,2 2 0,1 1-1,4-1 1,3-4-1,4-1 0,0-3 0,2-6-1,3-6-1,-2-6 0,3-5-2,-6-7-2,6 2-6,-17-7-12,9-10-12,-9 10-2,4-21 2,-6 9 0</inkml:trace>
  <inkml:trace contextRef="#ctx0" brushRef="#br0" timeOffset="26580.5203">18478 7682 61,'0'0'35,"0"0"0,-1-9-9,12 13-9,-1-8-7,10 4-3,-1-3-2,5 6-2,2-1-1,0-1-1,3 3-2,-2-4-2,2 3-2,-9-3-4,7 7-13,-3-3-14,-11-3-1,4 3 0,-6-4 2</inkml:trace>
  <inkml:trace contextRef="#ctx0" brushRef="#br0" timeOffset="26969.5425">19066 7704 45,'0'0'34,"12"2"1,-3-6 0,4-2-17,10 8-6,-3-5-5,6 5-2,2-1-1,4 5-2,0-3 0,2 2 0,0 0-1,1-1 0,-2-1-1,-3 1 0,-4-1-2,-4-3-1,-4 3-2,-7-7-3,1 6-12,-12-2-15,0 0-1,0 0 0,-8-14 1</inkml:trace>
  <inkml:trace contextRef="#ctx0" brushRef="#br0" timeOffset="27301.5615">19430 7595 49,'0'0'31,"0"0"3,15-12-9,-2 15-10,-13-3-6,26 2-1,-12-2-2,5 6-2,-3-1-1,0 4-1,0 1 0,-3 3 0,-4 1-2,0 6 1,-6 0-1,-2 2 1,-3 0-1,0-2 1,-6 0-1,0 0 1,-1-4 0,0-2 0,-1-3 0,3 0-1,7-11 1,-11 16-1,11-16-2,0 0-4,3 14-11,-3-14-20,0 0 1,13 9-1,-13-9 1</inkml:trace>
  <inkml:trace contextRef="#ctx0" brushRef="#br0" timeOffset="27770.5884">19954 7346 45,'0'0'34,"10"7"2,-9 3-1,-5 3-13,6 11-9,-8 1-5,6 9-2,-4 2-2,4 7-1,-1 0 0,3 2-2,-1-1 0,5-1-2,-2 0 0,1-8-3,3 0-3,-6-10-5,7-1-12,2-6-13,-6-9 0,5-2-1,-10-7 3</inkml:trace>
  <inkml:trace contextRef="#ctx0" brushRef="#br0" timeOffset="28222.6141">20200 7648 45,'0'0'31,"0"22"2,-4-11 0,1 4-21,7 7-3,-4-1-4,5 4 0,-2-3-1,6 0-1,-3-3-1,4 0 0,0-6 0,1-6-1,0-4-1,2-5 1,-2-5-1,2-3 0,-2-7 1,1-4-1,1-2 0,-2-3 1,0 0 0,2 1 1,-5 3 0,1 4-1,-2 3 1,-7 15 0,0 0 0,9 4 0,-8 9-1,-1 7 0,2 3-1,1 5 1,0 1-1,3 0 1,1-1-2,-2-3 0,2-2-2,-1-8-2,3 3-9,-5-9-25,-4-9 3,14-5-3,-8-8 3</inkml:trace>
  <inkml:trace contextRef="#ctx0" brushRef="#br0" timeOffset="28551.633">20622 7409 62,'10'-4'37,"-10"4"-2,0 0 2,13 15-24,-14-1-6,3 9-2,-4 2-2,2 9-1,-2 2 0,1 4 0,1 1-1,2-2 0,1-3-1,3 0 1,-1-2 0,2-7 0,3-3 0,1-5 0,2-6-1,1-3 1,-1-3-1,0-6 0,1-3-3,-4-4-3,1 3-7,-8-6-17,-3-1-7,0 0-1,-8-4 0</inkml:trace>
  <inkml:trace contextRef="#ctx0" brushRef="#br0" timeOffset="28764.6452">20490 7679 59,'0'0'38,"10"-6"0,7 1 2,8 7-22,-1-9-7,6 6-3,-1-5-2,3 6-3,-4 0-2,-4-1-4,-2 10-8,-22-9-29,12 6 1,-12-6 0,0 0-1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0:38:06.564"/>
    </inkml:context>
    <inkml:brush xml:id="br0">
      <inkml:brushProperty name="width" value="0.05833" units="cm"/>
      <inkml:brushProperty name="height" value="0.05833" units="cm"/>
      <inkml:brushProperty name="color" value="#00B0F0"/>
      <inkml:brushProperty name="fitToCurve" value="1"/>
    </inkml:brush>
  </inkml:definitions>
  <inkml:trace contextRef="#ctx0" brushRef="#br0">-4 21 3999,'0'0'5031,"0"15"-129,0-15-387,0 0-2451,0 0-1290,0 0-129,2-10-1032,-2-3-2451,0 13-1677,0 0-258,2-16-387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28:20.527"/>
    </inkml:context>
    <inkml:brush xml:id="br0">
      <inkml:brushProperty name="width" value="0.05833" units="cm"/>
      <inkml:brushProperty name="height" value="0.0583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FAA432B0-FC40-42E0-B1AC-A9763E673D7C}" emma:medium="tactile" emma:mode="ink">
          <msink:context xmlns:msink="http://schemas.microsoft.com/ink/2010/main" type="inkDrawing" rotatedBoundingBox="6104,11847 16855,11571 16859,11714 6108,11991" shapeName="Other"/>
        </emma:interpretation>
      </emma:emma>
    </inkml:annotationXML>
    <inkml:trace contextRef="#ctx0" brushRef="#br0">0 302 2967,'20'6'2322,"-1"-3"387,1-3-774,11 3 0,-2-3-387,8 0-387,-3-3 0,11 3-387,-7-8-129,6 8-258,-2-6-129,1 6 0,-5-2 129,5 2-129,-5-6 0,6 8 0,-3-5-129,5 4 129,0-1-129,4-1 129,1-6-129,2 4-129,0 0 129,0 2-129,1-3 0,4-1 0,-4 2 0,0-2 0,3 0 0,2 2 0,-2-1 0,-3 0 0,1 0 0,-7 2 0,-2 2 0,-1-1 0,-7 1 0,-2 0 0,-1 0 0,0 0-129,-5 0 129,5 0 0,-7 0 0,4 0 0,-1 0 0,-2 0 0,2 0-129,-2 0 258,4 0-129,-1 0 0,7 0 0,-3 0-129,2 0 129,1 0 0,3 0 0,0 0 0,-3 0 0,4 0 0,-1 0 0,-3 0 0,3-2 0,1-1 0,0 1-129,-3 1 129,-1 1 0,5 0 0,-1 0 0,0-2 0,-3 2 0,3 0 0,-2 2 0,1-1 0,-2 2 0,3-3 0,2 2-129,-2 0 129,4-2 0,-1 0 0,10 0 0,-3 0 0,3 0 0,-2-2 0,2 0 0,0 1 0,-3-1 0,1-2 0,-4 2 0,-1 0 0,1 1 0,3-2 0,0 0 0,0 0 0,1-2 0,2 2 0,0-2 0,1 3 0,0-4 0,1 5 0,2-3 0,0 4-129,3-3 129,-3 3 0,1-1 0,2 1 0,-2 0 0,-2 0 0,2 0 0,0 0 0,-5 0 0,2 0 0,0 0 0,-1 3 0,1-2 129,2-1-129,-3 0-129,2 0 129,5 0 0,-1 0 0,1 0 0,-2 0 0,1 2 0,0 1 0,-6 2 0,0 0 0,4-2 0,-4 1 0,2 1 0,1-2 0,0-1 0,2 1 0,1-3 0,1 0 0,-1 3 0,2-3 0,-2 0 129,3 0-129,-2 0 0,-2 0 0,-2 0-129,4 0 129,-2 0 129,-2-2-129,-3 1 0,0-2 0,-3 0 0,1 1 0,-2-3 0,-1 4 0,-3-1 0,1-1 0,1 2 0,0-3 0,5 0 0,-2 1 0,0-1 0,4 0 0,-3-1 0,-2 0 0,3 0 0,-2 0 0,-5 0 0,3-1 0,-1 0 129,-2 1-129,0 1 0,2-1 0,-3 0 0,2 0 0,0-1 0,2 1 0,-5-2 0,7-1 0,1 3 0,-2-1 0,1 0 0,4-1 0,-3 2 0,-1-3 0,2 3 0,0 1 0,-4-3 0,1 4 0,-1 0 0,0-2 0,-1 1 0,-2-1 129,-3 3-129,3-1 0,-2 3 0,-2-1 0,-5-1 0,5 2 0,-5-1 0,-1 1 0,1 0 0,5 0 0,-3 0 0,-2 0 0,3 0 0,-1 0 0,0 0 0,-3 0 0,-3 0 0,2 0 129,-6 0-129,-3 1 0,-1 1 0,-2-1 0,1-1 0,-5 2 0,5-2 0,-1 0 0,-1 0 0,-3 0-129,2 0 129,-4 0 0,-4 0 0,-16 0 0,21-3 0,-21 3 129,0 0-129,18-7 0,-18 7 0,0 0 0,0 0-129,20-3 129,-20 3 0,0 0 0,18 0 0,-18 0 0,0 0 0,22 0 0,-22 0 0,17 0 0,-17 0 0,21 8 0,-21-8 0,22 3 0,-22-3 0,27 3 0,-11-1-129,0 0 129,0 1 0,0-2 0,-1 1 0,-15-2 0,28 4 0,-28-4 0,19 4 0,-19-4 0,0 0 0,20 1 0,-20-1 0,0 0 129,0 0-129,15 0 0,-15 0 0,0 0 0,0 0-129,0 0-645,18-3-3225,-18 3-258,0 0-516,0 0 258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2:33:12.10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5990 13697 7,'11'13'29,"-11"-13"1,0 0 3,-8 14-11,8-14-6,-8 11-2,8-11-4,-7 12-1,7-12-4,-4 19-1,2-8-1,3 5 0,-2 4-1,2 6-1,-2 2 1,1 4-1,-2 2 1,2 4-1,-3 2 0,0 0 0,-1-4 0,2 0 0,-1-2 0,0-2 0,0-4 0,1-5-1,-1-5 0,2-4 0,0-4-1,1-10-2,0 0-1,0 0-3,-3-10-6,0-9-9,3-4-13,1-1-2,-6-10 1,3 2 2</inkml:trace>
  <inkml:trace contextRef="#ctx0" brushRef="#br0" timeOffset="380.0218">5751 13724 29,'0'0'32,"-10"-8"1,10 8-10,0 0-4,0 0-3,0 0-4,0 0-2,14 10-4,5 0 0,3-5-2,7 3 1,2-5-1,7 0 0,3-5-1,4 0-1,-1-3 0,2-1-1,-2-3 1,0 3-1,-5-1-1,-4 3 1,-5-1-1,-5 3 0,-6 1-1,-6 0 0,-3 4-2,-10-3-1,11 7-4,-11-7-8,0 0-23,1 12 1,-1-12 0,-4 18 1</inkml:trace>
  <inkml:trace contextRef="#ctx0" brushRef="#br0" timeOffset="736.0418">6419 14069 35,'0'0'32,"6"16"3,-5-6-2,-3 3-17,6 9-4,-7 0-3,7 6-3,-7 1-1,5 3-1,-4-2-1,1 0 0,-1-4-1,1-3 0,-1-5-1,0-3-1,1-6-2,1-9-1,0 0-7,0 0-21,-5-10-5,5-2-1,-2-7 1</inkml:trace>
  <inkml:trace contextRef="#ctx0" brushRef="#br0" timeOffset="1395.0798">7319 13791 17,'5'-13'30,"-5"13"1,0 0 2,-17-12-15,17 12-3,-23-7-4,11 8-3,-8-3-1,4 5-1,-8 1-2,1 2-1,-3 1-1,2 6 0,-3 3 0,1 5-1,0 3 1,0 4-1,3 2 0,4 4 0,1-2 1,5 1-1,6-3 1,5-2-1,6-4 1,7-4-1,7-7 1,4-3-1,8-6 1,3-3-1,1-5 0,3-2 0,-3-2 0,0 0-2,-3 1 0,-3-1-1,-4 4-3,-9-2-3,4 8-10,-19-2-18,13 2-1,-13-2-2,0 0 2</inkml:trace>
  <inkml:trace contextRef="#ctx0" brushRef="#br0" timeOffset="1670.0955">7073 14325 56,'0'0'36,"16"9"0,-7-4-10,2-9-7,7 8-5,-3-8-5,5 5-2,-3-5-2,5 3-1,-3-2-2,0-1 0,-1 0-3,0-3-1,2 5-4,-6-9-9,2 5-24,-1 1 0,-4-3 0,2 3 0</inkml:trace>
  <inkml:trace contextRef="#ctx0" brushRef="#br0" timeOffset="2165.1239">7898 13751 59,'0'0'35,"0"0"0,0 9 0,2 6-22,-3-2-7,5 11-2,-2 3 1,3 6-2,-1 1 0,1 3-1,-2 0 0,1 0-1,-3-1 1,0-4-1,-1-3-2,-1-6 0,1-4-2,-2-7-1,2-2-4,0-10-11,-8-11-19,7 0 1,-6-8 0,2-2 1</inkml:trace>
  <inkml:trace contextRef="#ctx0" brushRef="#br0" timeOffset="2459.1407">7720 13760 57,'0'-13'38,"10"9"0,3-2 1,-1-8-19,13 8-7,-2-7-3,8 5-3,-2-2-2,5 4-1,-1 0-1,0 0-1,1 2-1,0 3 0,-5 1-1,-1 0 0,-3 2-1,-3-1-2,-2 2-1,-8-2-2,1 10-7,-13-11-21,3 10-8,-3-10 1,-4 15 0</inkml:trace>
  <inkml:trace contextRef="#ctx0" brushRef="#br0" timeOffset="2786.1594">8325 13973 73,'16'19'39,"-12"-9"-1,1 4 0,3 4-26,-10-2-4,5 7-2,-4 2-2,2 4 0,-1 1-2,1 2 0,-1-1-1,1-1 0,-1-2-1,1-3-1,0-4-1,-2-7-3,5-1-3,-4-13-14,0 0-18,-4-18 0,2-4-1,3-4 3</inkml:trace>
  <inkml:trace contextRef="#ctx0" brushRef="#br0" timeOffset="4672.2672">11394 13661 44,'6'-18'35,"-6"18"2,4-10-10,-4 10-5,0 0-5,0 0-6,2 28-3,-2-5-2,4 8-1,-2 3-2,4 8-1,-1 3 0,1 2-1,-1-1 0,1-2 0,-1-4-1,0-5-1,0-4-1,-4-12 0,3-2-4,-4-17-4,0 0-14,0 0-16,3-21 1,-9 0 0,-5-12 2</inkml:trace>
  <inkml:trace contextRef="#ctx0" brushRef="#br0" timeOffset="4971.2842">11107 13593 64,'-9'8'38,"9"-8"1,18-5 1,-8-4-26,18 5-3,4-8-3,12 7-2,6-4-1,8 2-2,0 1-1,2 4 0,-2 1-1,-3 1-1,-5 2 0,-3 1 0,-7 2 0,-8 2-2,-4 3-1,-9-4-4,2 11-6,-12-4-23,0 0-5,-5 1 1,-5-1 0</inkml:trace>
  <inkml:trace contextRef="#ctx0" brushRef="#br0" timeOffset="5519.3157">11835 14063 59,'0'0'39,"0"0"-1,3-13 2,-3 13-23,6-20-5,-6 20-5,14-16-2,-4 11-2,1 0-1,3 5 0,0 2-1,2 4 0,-1 3-1,1 3 0,-3 6 0,0 0 0,-4 5-1,-3 1 0,-3 4-1,-5 0 1,-2 2-1,-4-2 1,-3 0 0,0-3 0,-2 0 0,0-4 1,1-4 0,3-2 0,0-6 2,9-9-1,-5 11 1,5-11 1,9-2-1,3 1 1,2-1-1,4 2 0,1-2 0,2 2 0,1 1-1,1 1-1,-2 3-1,0-1-1,-1 2-2,-6-6-5,7 3-28,-8-1-6,-4-4 3,-9 2-2</inkml:trace>
  <inkml:trace contextRef="#ctx0" brushRef="#br0" timeOffset="6180.3535">12990 13538 37,'0'0'32,"-5"-13"2,5 13-1,-19 1-16,-2-5-6,0 7-3,-6-3-1,-1 7-2,-4-4-1,0 7-1,-3 2 0,0 5 0,-1 1-1,4 5 0,-2 0 0,8 3 0,1-1 0,9 2 0,6-1 0,10-2 1,10-3-1,8-1 0,8-3 0,9-2 0,4-4 0,8-1 0,0-5-1,-1 0 0,-2-3 0,-3-2-1,-4 1 0,-8-2-2,-4 2-1,-10-4-3,-1 8-4,-14-5-17,0 0-13,0 0 0,-16 1 0,2 3 2</inkml:trace>
  <inkml:trace contextRef="#ctx0" brushRef="#br0" timeOffset="6460.3695">12718 14059 62,'0'0'39,"0"0"0,15 6-3,-6-15-14,10 7-11,-5-5-3,9 5-2,0-3-3,3 7 0,0-2-1,2 4-1,-1-1 0,1 3 0,-3 0-1,-3-1-1,-2 4-2,-3-7-4,4 6-12,-6-6-23,-15-2 2,16-6-2,-14-6 2</inkml:trace>
  <inkml:trace contextRef="#ctx0" brushRef="#br0" timeOffset="7031.4022">13599 13445 72,'12'-11'38,"-12"11"-1,9-1 2,-9 1-27,7 14-5,-3 4-3,-4 6 0,4 9-1,-2 4-1,3 8 0,-2 2-1,1 3 0,-2 0 0,0 2 0,0-6-1,-1-2 0,-1-6 0,0-7-1,0-6 0,-2-8-2,2-5-2,0-12-2,0 0-10,0 0-22,-6-22-1,4 3 1,-5-7 1</inkml:trace>
  <inkml:trace contextRef="#ctx0" brushRef="#br0" timeOffset="7363.4212">13405 13400 39,'-13'-9'35,"13"9"2,0 0 1,-3-13-12,13 15-10,-10-2-4,27-2-3,-8 2-1,10 4-2,2-2-2,5 3 0,3 2-1,2-2-1,-1 1-1,-1 0-1,-3-1 1,-3 0-1,-3 1 0,-2-3-2,-3 0-2,-6-2-1,3 5-8,-11-2-26,4-2-3,-3-1 1,-2-3-1</inkml:trace>
  <inkml:trace contextRef="#ctx0" brushRef="#br0" timeOffset="8105.4636">14012 13933 83,'0'0'40,"6"-17"-1,-6 17-6,-1-20-19,1 20-3,10-18-5,-10 18-2,12-16-1,-12 16-1,15-7-1,-5 5 0,2 1-1,1 1 1,2 3-1,-1 6-1,2 1 1,-3 2-1,-1 4 1,-3 4-2,-4 3 1,-5 1-1,-1 2 1,-4-2-1,-4 1 0,-2-1 1,0 3-1,-4-4 1,1 0 0,1-4 0,0-2 1,2-3 0,3-2 0,8-12 1,-8 14 1,8-14-1,0 0 2,0 0-1,13 4 1,-3-4-1,2-1 1,4 2-1,0-3-1,3 2 0,1 1 0,0-1 0,1-1-2,-4 1 0,-1-1-2,-2-1-1,1 2-4,-6-9-8,2 0-26,-1 0 0,-6-5 1,2-3 0</inkml:trace>
  <inkml:trace contextRef="#ctx0" brushRef="#br0" timeOffset="8434.4824">14336 13014 90,'15'-4'39,"-3"6"0,-3 14-1,2 5-31,0 5-2,-1 12-1,1 3-1,-1 5 0,-2 2-1,0-2-1,-1 0-1,-3-4-1,-3-1-2,-3-12-4,5 1-20,-6-8-15,-5-11 2,8-11-2,-14 0 2</inkml:trace>
  <inkml:trace contextRef="#ctx0" brushRef="#br0" timeOffset="13963.7987">5688 14794 26,'0'0'26,"7"-11"0,-7 11-4,0 0-4,10-7-3,-10 7-3,0 0-2,16 4-1,-16-4-2,15 5-1,-3-4-2,6 4-1,0-4 0,5 2 0,3-2 0,4 0-1,3-2 0,8 2 0,-3-2 0,6 1 0,4-1 1,3 3-2,4-2 1,1 1-1,5 0 0,1 1 0,2-1-1,3 0 1,1 0-1,2 0 1,1 0 0,2 0-1,-1-1 1,2 1 0,-1 0 0,-2 1 0,1 0-1,1-1 1,-1-2-1,2 3 1,0-1-1,-3 0 0,3-3 0,0 3 1,-2 0-1,-1 1 0,-1 0 1,-2 0-1,0-1 0,1 3 0,-2 0 1,0-1-1,0 1 0,1 1 0,-2-2 0,3 0 1,0 0-1,2-1 0,1 1 1,2-1-1,0-1 0,3-2 0,0 0 1,1 0-1,2 0 0,0 0 0,2-1 0,0 1 1,1-2-1,1 3 0,-1-1 0,1-1 0,1-1 1,2 0-2,-1-1 2,3 1-1,1-1 0,1 1 0,1 0 0,1 1 0,3 1 1,-3-2-1,0 1 0,1 0 0,-2 1 1,1 1-1,2-2 0,2 4 0,-2-4 0,0 4 0,1 1 0,0-1 1,0 0-1,2 0 0,-1-1 0,0 0 0,-2 0 0,2 0 0,-1-1 0,1 1 0,1-2 0,0 1 0,0-1 0,-3-1 0,3 0 0,-3 0 0,2-2 0,-1 0 1,-1 0-1,2 0 0,-3-2 0,4 1 0,-5 0 0,2 0 0,-2-1 0,0 1 0,2 1 0,-4 0 0,3 1 0,-2 0 0,1-1 0,-1 2 0,1 0 0,-2 0 0,-2 0 0,-1 1 0,-5 0 0,0 0 0,-8 1 0,-4-3-1,-8 0-1,-13-1-2,-5 6-4,-21-7-23,-9 2-10,-15 3 0,-7-11 0</inkml:trace>
  <inkml:trace contextRef="#ctx0" brushRef="#br0" timeOffset="23867.3652">6596 13578 11,'0'-13'19,"0"13"-8,10-20-3,-5 11-4,1-1-4,-3-2-2,1 2-2,-2 0-1,-2 10 1,6-19-1,-6 19 2,5-16 3,-5 16 3,4-15 4,-4 15 3,3-10 3,-3 10 1,0 0 3,-2-9-2,2 9 1,0 0-3,0 0-1,0 0-2,-10-6-2,10 6 0,0 0-2,-1 12-1,1-12-1,-4 17-1,-1-5 0,2 6-2,-2 0 1,0 1 0,-1 1-2,2 2 1,-1-3 0,1-2-1,1-3 1,0-2-1,3-12 0,-5 14 0,5-14 1,0 0-1,0 0 0,0 0 0,0 0 0,0 0 1,0 0-1,0 0 0,0 0 0,4-11 0,-1 2 0,0-2 0,1-2 0,2-4 0,0 0 0,2-2 1,-1 1-1,-1-1 1,0 0 0,0 5-1,0 0 2,-2 2-2,0 2 1,-4 10 0,7-18 0,-7 18-1,7-10 1,-7 10-1,0 0 0,0 0 0,0 0 1,7 11-1,-10 3 1,-1 3-1,-1 4 1,-1 3-1,-2 2 0,-1 1 1,0 1-1,1 0 1,0-2-1,0-2 0,0-5 0,2-2 0,1-6 1,5-11-1,-7 14 0,7-14-1,0 0-1,0 0-2,0 0-13,8-15-23,-5 1 1,3-6-1,-2-10 1</inkml:trace>
  <inkml:trace contextRef="#ctx0" brushRef="#br0" timeOffset="26490.5151">6794 15544 40,'11'-2'32,"-11"2"-1,-9-9-9,9 9-5,0 0-4,0 0-3,-10-10-2,10 10-2,0 0-2,0 0 0,0 0-1,0 0 0,0 0-1,0 0-1,-3 11 1,3-11-1,-2 21 0,0-5 1,-1 4-1,0 6 0,-1 3 1,-2 3-1,0 4 0,0 3 0,-1 0 0,0 1-1,0-2 1,1-3-1,-1-1 1,2-2-1,0-5 0,-1-6 0,3-6-1,0-5 0,3-10-2,0 0-2,0 0-4,0-17-9,4-2-21,3 0 1,-5-8 0,3 1 1</inkml:trace>
  <inkml:trace contextRef="#ctx0" brushRef="#br0" timeOffset="27004.5446">6572 15440 5,'0'0'30,"-10"-2"0,10 2 3,0 0-11,-15-7-4,15 7-4,0 0-2,0 0-3,-10-4-3,10 4 0,0 0-2,11 13 1,-11-13-2,20 14 1,-6-7-1,4 3 0,3-2 1,5 1-1,0-3-1,5-2 1,3-3-1,3 0 0,0-3-1,2 0 0,0-3 0,-1 0 0,-2 1 0,-4 2 0,-4 0-1,-5 2 1,-5 1-1,-4 0 0,-5 2 1,-9-3-2,9 6 0,-9-6 0,0 10-3,0-10-1,0 0-4,0 0-8,0 0-24,-1 9 1,1-9 0,5 9 2</inkml:trace>
  <inkml:trace contextRef="#ctx0" brushRef="#br0" timeOffset="27507.5734">7182 15828 21,'0'0'33,"0"0"1,0 0-6,0 0-6,0 0-3,-12 4-6,15 5-3,-3-9-3,-3 23-2,-2-9-1,5 7-1,-2-1 0,-1 7-2,-1 0 2,1 0-2,0-2 0,0 0 0,-1-3 0,2-2 0,-2-4 0,4-5 0,0-11-1,-2 10-1,2-10-2,0 0-2,0 0-11,15-16-23,-11 3 1,2 0-1,-2-7 1</inkml:trace>
  <inkml:trace contextRef="#ctx0" brushRef="#br0" timeOffset="28293.6183">7715 15844 45,'0'0'34,"-10"6"2,10-6-1,0 0-15,0 0-9,0 0-3,12-2-3,0 7-1,0-7-1,8 6 0,1-2 0,5 2-1,2-1 0,3-2-1,1-5 0,3 1 0,0 2 0,-4-2 0,0 0 0,-3 0-1,-2 0 0,-4 2 1,-3 1-1,-6-1 0,-4 1 0,-9 0 0,13 4 0,-13-4-1,0 0-1,0 0-2,0 0-2,0 0-7,0 0-18,0 0-8,-10-6 2,10 6-2</inkml:trace>
  <inkml:trace contextRef="#ctx0" brushRef="#br0" timeOffset="28702.6417">8045 15654 47,'0'0'36,"-7"9"1,7-9 0,0 0-15,6 9-10,-6-9-5,20 15-3,-8-7-1,7 4 0,-1-1-2,4 2 1,-1 2-1,0-2 0,0 0-1,-1 1 1,-3 0-1,-3-1 1,-4 4-1,-3-2 0,-5-3 0,-2 3 0,-4-2 1,-2-1 0,-2-3-1,-3 0 0,0-2 0,1-2 0,0-1 0,1-2-1,9-2-1,-14 5-2,14-5-2,0 0-7,0 0-27,0 0 2,11 0-1,-2 0 1</inkml:trace>
  <inkml:trace contextRef="#ctx0" brushRef="#br0" timeOffset="29176.6688">8799 15589 49,'10'-4'37,"-10"4"-1,0 0-5,11 6-9,-11-6-8,-5 25-4,-1-8-4,5 9-2,-4 1 0,2 6-2,0 1 0,0 2-1,0 1 1,1 0-2,0-3 1,0 0 0,1-6-1,-1-5-1,1-4 0,-1-8-2,3-1-3,-1-10-4,0 0-16,6-14-13,-7-1-1,1-1 1,-4-8 1</inkml:trace>
  <inkml:trace contextRef="#ctx0" brushRef="#br0" timeOffset="29516.6883">8547 15509 43,'0'0'37,"-8"-15"2,8 15 0,1-12-14,-3 0-8,12 10-7,-10 2-2,24-7-2,-6 4-2,7 8-2,4-2 1,6 2-1,2 0-1,3 2 0,0 1 0,3-1 0,-3-2-1,-3 1 1,-4 0-2,-4-1 0,-4 3-2,-5-4-1,-3 3-3,-7-7-7,8 6-19,-7-2-9,-2 0 1,2 1 0</inkml:trace>
  <inkml:trace contextRef="#ctx0" brushRef="#br0" timeOffset="30205.7277">9103 15937 59,'0'0'39,"0"0"0,0 0 1,-12-4-20,12 4-7,10-9-5,1 4-3,-11 5-1,20-10-1,-8 5-1,1 1-1,0 2 0,2 2-1,-1 1 0,-2 3 0,-1 2 0,-2 2 0,0 5-1,-5-1-1,-2 5 0,-3-1 0,-1 4-1,-4-2-1,-1 4 0,-3-4 0,1 6 0,-4-3 1,3 0-1,-4-1 2,1-2 1,2-1 1,0-4 1,5 0 1,6-13 1,-5 9 0,5-9 1,0 0 0,16 2 0,-4 0-1,1-3 1,4 3-1,-1 2 0,2 0-1,1 2 0,-1 2-1,0-1 0,-1 1-1,-1 0 0,-1-1 1,-2-2-2,-3-1 0,0 0-2,-10-4-1,16-3-3,-17-8-13,1 11-22,-1-15 1,-2 3-1,0-2 2</inkml:trace>
  <inkml:trace contextRef="#ctx0" brushRef="#br0" timeOffset="33073.8915">10993 15606 13,'0'0'22,"2"-13"-1,-2 13-2,0 0 0,-5-14-4,5 14-2,-11-8-1,11 8-3,-13-6-2,13 6-1,-22-5-1,11 6-1,-5-3 1,1 2-2,-4-2 0,0 1-1,-1 0 0,0 2-1,1-1 0,-2 2 1,1 1-1,1 1-1,-1 2 1,2 3 0,1 2 0,-1 1-1,2 3 1,1 1-1,2 0 1,1 3-1,2-2 1,4 1 1,1 2 0,3 0 0,1-3 0,5 3 0,0-5 0,6 3 1,2-5-1,3 5 0,3-5 0,1 1 0,3-5-1,4 2 1,2-4 0,2-1-1,0-1 1,3-2-1,-1-3 1,3 2-1,-1 0 0,-1-2 0,0 1 0,-1-1-1,-2-1 0,-1 1 0,-3 0-1,-4-1-1,-3 2-1,-4-2-3,-4 7-2,-11-6-6,0 0-14,7 9-12,-7-9 1,-18 9 1,0-7 1</inkml:trace>
  <inkml:trace contextRef="#ctx0" brushRef="#br0" timeOffset="33404.9107">10674 16081 40,'0'0'35,"0"0"1,0 0 0,19 3-15,-7-11-6,14 6-5,0-6-4,8 7 0,0-4-2,5 3-1,-1-1 0,-1 2-2,-1 0 1,-1 3-2,-4-1 1,-5 3-1,-3 1 1,-6 1-2,-2 4 0,-6-4-2,1 5-4,-10-11-9,0 0-24,0 0 2,0 0-3,0 0 3</inkml:trace>
  <inkml:trace contextRef="#ctx0" brushRef="#br0" timeOffset="34080.9493">12233 15532 55,'0'0'37,"0"0"-1,1-14-8,-1 14-7,0 0-8,0 22-5,-2-2-2,5 8-2,-3 4-2,4 5 1,-2 5-1,2 5-1,-1 0 0,0 1-1,1-4 1,-1 1-1,-2-5 1,1-4-1,-1-6-1,-2-7-1,3-3-1,-3-11-4,6 0-6,-5-9-23,-3-11-3,5-1 0,-3-8 0</inkml:trace>
  <inkml:trace contextRef="#ctx0" brushRef="#br0" timeOffset="34482.9723">11984 15461 26,'0'0'34,"-5"-12"2,5 12 0,-2-15-11,2 15-6,0 0-7,20 3-3,-9 0-2,9 8-1,1 0-1,7 3-1,5-1-1,4 1 1,3-5-2,4 2 1,-1-9-1,7-2 0,-3-6 0,2 1-1,-6-2-1,0 0 0,-6 2-1,-7 1-2,-2 8-3,-15-3-4,5 11-18,-10 2-15,-6-2 2,-4 3-1,-3 0 3</inkml:trace>
  <inkml:trace contextRef="#ctx0" brushRef="#br0" timeOffset="36710.0989">12674 16034 23,'0'0'20,"-1"-9"0,1 9 0,0 0 0,0 0-3,-3-13 0,3 13-2,0 0-1,0 0-2,-2-10-3,2 10-1,0 0-2,0 0-1,0 0-1,0 0-1,0 0-1,0 0-1,-6 13 0,5 0 1,-1 5-2,0 3 1,1 6 0,-3 3 0,1 1-1,-1 2 1,-1-3 0,1 0 0,0-4-1,1-4 1,-2-4 0,1-4-1,4-14 0,-5 14 0,5-14-1,0 0-1,0 0-3,0-11-4,10 6-13,-1-8-19,-4-3 1,2-2-1,-4-8 2</inkml:trace>
  <inkml:trace contextRef="#ctx0" brushRef="#br0" timeOffset="37576.1493">12934 15233 31,'0'0'32,"2"-11"4,-2 11-2,0 0-13,0 0-4,0 0-7,0 0-2,-3 10-2,3-10-1,1 24-1,0-8-1,0 8-1,-2 2 1,0 4-2,-1 2 0,-1 1 0,0-4 0,0-2-2,1-3 0,0-8-3,4 2-3,-2-18-6,0 0-22,8 10-3,-8-10-2,11-4 3</inkml:trace>
  <inkml:trace contextRef="#ctx0" brushRef="#br0" timeOffset="38038.1755">13125 15855 31,'0'0'35,"3"16"2,-3-16 0,11 8-10,1 1-11,-1-8-5,9 6-3,0-6-3,6 0-1,4-3-2,3 2 0,3-2-1,2 1 1,-4-1-2,0 0 1,-3 0-1,-4 3-1,-5-1 0,-5 0-1,-4 1-1,-13-1-3,14-1-2,-14 1-10,2-13-21,-2 13 0,-4-13 1,4 13 1</inkml:trace>
  <inkml:trace contextRef="#ctx0" brushRef="#br0" timeOffset="38427.1968">13503 15671 40,'-9'-9'35,"9"9"2,0 0 0,-14-5-15,18 14-7,-4-9-6,10 16-2,-2-7-3,6 4-1,1 0 0,3 1-1,0 0-1,1 0 1,-2 0-2,0-1 1,-4 1-1,-1-2 0,-3 0 0,-3 4-1,-3-2 2,-4 1-2,-3-1 0,-2 1 1,-2-1 0,-3 2-1,-1-2 2,-1-1-2,3-2 1,2-2 0,8-9-2,-12 13-1,12-13-6,0 0-21,0 0-9,12 0 1,-12 0-2</inkml:trace>
  <inkml:trace contextRef="#ctx0" brushRef="#br0" timeOffset="38938.2265">14323 15568 28,'0'-19'33,"0"19"2,0 0-2,-16 7-10,15 7-4,-7-5-6,9 13-2,-3-2-4,5 9-2,-3 1-1,4 4-1,-2 3-1,2 3-2,0 1 1,1-1-1,-4-1 0,0-3-1,1-2 0,-3-5 0,3-6-2,-2-5 0,2-3-4,-2-15-5,0 0-17,0 0-9,0 0-1,-2-13 2</inkml:trace>
  <inkml:trace contextRef="#ctx0" brushRef="#br0" timeOffset="39320.2489">14005 15484 60,'0'-12'38,"0"12"0,18-6 2,1 9-23,-5-9-6,13 10-3,0-4-2,9 6-2,2 0 0,2 1-1,3-1-1,2 2-1,-1 0 0,-1-1 0,-3 0 0,-2-2 0,-6 0-1,-5-3 0,-2 3 0,-8-6-1,-3 0-2,-14 1-1,17 3-4,-17-3-13,0 0-21,5 9 1,-5-9 0,0 16 1</inkml:trace>
  <inkml:trace contextRef="#ctx0" brushRef="#br0" timeOffset="40016.2888">14552 16030 42,'0'0'37,"-11"1"2,11-1 0,0 0-11,-3-10-13,3 10-5,12-8-3,-2 4-2,0-2-1,2 4-2,0-1 0,1 1-1,1-1 0,0 3 0,-2 0-1,2 3 0,-1 1 0,-2 3 0,-1 2-1,-2 4 0,-3 2 0,-5 2-1,1 4-1,-6-3 1,1 5-2,-6-2 1,2 1 0,-4-2 0,1 2 1,-1-4 0,-1 0 2,1-4 0,0-2 2,4-3 0,8-9 1,-15 13 0,15-13 1,0 0-1,0 0 0,0 0 0,0 0 0,12 10-1,-12-10-1,19 5 1,-7-3-1,2 3 0,4 0-1,-1 0 1,1-1-1,0-1-1,0-1 1,0 1 0,-1-2-2,-1-1 0,-2-1-1,-14 1-3,21-4-5,-21 4-28,7-13-3,-4 2 1,-4-5-1</inkml:trace>
  <inkml:trace contextRef="#ctx0" brushRef="#br0" timeOffset="40463.3144">14911 15320 71,'14'9'41,"-5"0"-1,-9-9-1,14 30-17,-13-11-13,7 9-3,-2-1-2,1 7-1,-1-2-1,-1 3 0,-2-3 0,2-2-1,-3-2-1,1-4-1,-2-1-2,-1-9-1,0 3-5,0-17-18,-6 10-15,6-10 0,0 0 0,-1-11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2:34:29.8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8715 13194 17,'-15'-19'17,"8"10"-3,-6-4-1,2 2-2,-3 0-1,-2 0-1,1 1-1,-3 0-1,1 1-1,-4-2 0,0 3-1,-2-2-1,-1 1 0,-3-1-1,0 1 0,-3 0 0,-1-1-1,-3 0 0,0 1 0,-4-2 0,-1 1-1,-2 1 1,-1-1-1,-4 1-1,1 1 1,-2 1-1,-1-1 1,-1 0-1,0 0 1,0 1-1,-1 1 1,0 0-1,-6 1 1,1 1 0,-2 2-1,-3 2 1,0 2 0,-2 2 0,-2 1-1,-1 0 1,2 2-1,-2 0 0,-2 1 1,1 0-1,-3 1 0,-1-1 1,3 1-1,-1 0 1,-2 4-1,2-2 0,2 2 1,-2-1-1,3 2 0,-1 1 0,-1-1 0,1 2 0,4 0 0,0 1 0,1 2 0,3 1 0,4 1 0,1 2 0,4 1 0,3 2 0,-1 2 0,4 1 1,2 2-1,1-1 0,0 5 1,4-2-1,2 1 2,1 4-2,5-2 0,2 1 1,4 1-1,5 1 0,3-2 1,5 2-1,3-1 1,3 0-1,4 2 0,2 0 1,4 0-1,2 3 0,3 1 0,3 1 1,3 2-1,0 2 0,4 1 0,3 2 0,1 1 1,2 1-1,3-2 0,0 1 1,3-1-1,1-4 1,2 0-1,3-4 1,4 1 0,-1-5 0,4-2 0,0-2 0,5-2 0,4-3-1,3-1 1,-2-1 0,3-4 0,1-2-1,0-1 0,2-3 0,0 1 1,-2-4-1,1-1 0,2-2 0,0 1 0,1-3 1,2-1-1,-1-1 0,1-1 0,0-1 0,2-2 0,-2 1 0,1-1 0,-1-2 0,1-1 0,2 1 1,-2-1-1,-1 0 0,1-1 0,-1-2 0,0 0 0,-1-3 0,-2 0 0,0-2 0,1-3 0,0-1 0,-1-4 0,-1-3-1,-2-1 1,1-2 1,-1-4-2,-3-2 1,-3-1 0,0-3 0,-1-2 0,-1-1 0,0-3 0,-3-1 0,0 1-1,-2-2 1,-3 0 1,-3 1-2,-3-1 2,-1 2-2,-4-1 1,-3 0-1,-2 1 1,-2 0-1,-3 0 1,-3-2-1,-1 6 0,-5-2 1,-1 0 0,-3 2 0,-1-1 0,-3 0 0,-2 1 0,-1 0 0,-3-1 0,-1 1 0,0-1 0,-2 0-1,-1 0 1,-1 1-1,-1-1 1,-3 0-1,1 1 1,0 1 0,-3 1 0,-1-1 0,0-1 0,-1 1 0,-4 1 0,1 3 0,-2-3 0,-2 0 0,1 1-1,-2 1 2,-1 1-1,0 1 0,-1-2 0,-1 1 0,-1 2 0,-3 2 0,-2-2 0,-2 3 0,-3 0 0,-3 2 0,-1-1 0,0 0 0,-1 0 0,-1-1-1,-1 2-1,1 1 0,-2-4-3,5 4-5,-5-5-10,-1-2-14,8 6-1,-6-7 2,8 6 0</inkml:trace>
  <inkml:trace contextRef="#ctx0" brushRef="#br0" timeOffset="3019.1727">10938 9964 15,'-9'3'18,"9"-3"-1,-13 14-1,13-14-2,-17 16 0,5-8-3,0 5-1,-5 0-1,2 5-3,-7 1 0,1 4-1,-4 3-1,0 4 0,-4 3-1,1 3 1,-4 3-2,2 3 1,-1-1-1,0 5 0,-2-2-1,4 3 0,0-2 2,2 2-2,0-2 0,0 3 0,-1-1 0,3 3 0,-3 1-1,-4 2 1,-2 2-1,-2 2 1,-2 0-1,-2 1 0,-2 0 1,0 0-1,0-1 1,0 2-1,-1-1 1,0 0-1,-2 1 1,4 1-1,-2 0 0,1-2 1,-1 0-1,-2-3 0,2-2 0,0 0 0,3-6 0,0-1 0,1-3 0,2-1 0,3-5 0,3-2 0,4 1 0,2-4 0,1 0 0,2-1 0,2-3 0,1-2 0,0 0 0,2-2 0,0-1 0,2-2 0,0 0 0,1-3 0,1 0 0,3-2 0,2 3 1,-3-5-2,4 2 1,-2-1 0,2-1 0,-3-1-1,2 1 2,-1 0-2,-2-1 1,1 2 0,-2-1 0,0-2 0,0 1 0,-1 0 0,2-2 0,0-1 0,0-2 1,11-8-1,-14 9 0,14-9-1,0 0 1,0 0-2,0 0 0,-4-9-1,4 9 0,8-12-1,-8 12 0,6-9 0,-6 9 0,0 0-1,0 0-3,4-9-6,-4 9-17,0 0-1,-5-18 2,5 18 0</inkml:trace>
  <inkml:trace contextRef="#ctx0" brushRef="#br0" timeOffset="4143.2369">10766 10059 5,'0'0'15,"-15"4"0,15-4-1,-17 6-1,8-3-1,-2 1-1,-1 1-1,-1 1-2,-2 1-2,1 3-1,-4 0 0,2 4-1,-4 0 0,4 0 0,-4 2 0,3 1 0,1-4 0,-1 3 0,4-4-1,1-2 0,3-4 0,9-6 0,-11 10 0,11-10-1,0 0 0,0 0 0,10-14 0,0 5 0,1-2 0,3-3-1,2-4 1,1-1-1,3-3 1,3 1-1,2-2 1,1 1-1,1-2 0,1 4 1,0-1-1,-2 1 0,-1 5 0,-6 1 0,-1 5-1,-7 3 2,0 6-2,-11 0 1,11 16-1,-9 3 1,-1 3 0,0 6 0,-1 2 0,2 5 0,-2-3 0,2-1 0,-2-2 0,1-1-1,0-7 0,1-1 1,0-6-2,1-2 0,1 0-3,-4-12-3,11 12-19,-11-12-11,15 5 1,-6-5-1,-4-10 1</inkml:trace>
  <inkml:trace contextRef="#ctx0" brushRef="#br0" timeOffset="5152.2946">10930 11017 17,'0'0'26,"-3"-12"-3,3 12-3,-12-13-3,2 4-3,-2 5-2,-4-3-3,0 4-1,-4-2-2,1 6-2,-5 1 1,4 5-1,-5 0-1,3 7 2,-1 1-2,5 7-1,0 0 1,5 2-1,1 0 0,8 2 0,4-2-1,8 0 1,3-1 0,6-4 0,1-3-1,5 1-1,3-6 1,0-5-2,1 0-2,-3-9-6,4 0-15,0-1-12,-6-7 0,1 1 0,-5-7 1</inkml:trace>
  <inkml:trace contextRef="#ctx0" brushRef="#br0" timeOffset="5607.3208">11137 11047 32,'-4'12'31,"-9"-4"3,2 8 0,-5-2-13,0-1-11,7 8-1,-1-2-4,6 2-1,2 1-1,6 2 0,6-6-1,5 2 0,4-6 0,3-2-1,2-6 0,0-1 1,2-7-2,1-6 2,-5-5-2,-1-3 1,-3-3-1,-2-1 1,-4-2-1,-3-3 0,-6-2 0,-4 5 0,-5-1 1,-4-1-1,-5 2 0,-2 4 0,-3 4 0,-3 6 0,2 6 0,-3 7-1,2 7 0,3 5 0,4 7-2,2-1-2,11 5-5,0-7-11,7 1-14,11-1-2,3-10 1,9 1 1</inkml:trace>
  <inkml:trace contextRef="#ctx0" brushRef="#br0" timeOffset="6083.348">11508 11038 45,'-6'-12'36,"6"12"1,-12-15-1,2 8-16,10 7-7,-9 9-6,9 5-3,-3 2-1,3 7-2,1 3 0,1 3-1,2 3 1,1-2-1,2-2 1,1-4-1,0-4 0,3-4 0,0-9 0,1-7 0,2-9 0,1-6 0,3-5 0,0-5 0,1-6 0,2-1 0,-3-4 1,3 5 0,-5 4 0,0 4 0,-4 6 1,-1 10-1,-11 7 1,12 12-1,-9 8-1,-1 8 1,-2 4-1,2 4 1,-2 2-1,2 1-1,5-4 1,0-6-2,1-5-1,0-10-4,7-2-5,-6-12-23,4-12-3,2-5-1,-4-8 2</inkml:trace>
  <inkml:trace contextRef="#ctx0" brushRef="#br0" timeOffset="6403.3663">11948 10762 62,'1'-11'38,"-1"11"-2,-7-10-6,7 23-11,-6-1-7,6 12-4,-3 3-4,3 8 0,-1 4-2,2 6 0,0 2-1,1 1-1,0-2 0,2 0 0,1-4 0,1-5 0,1-5 0,2-7 0,4-6 0,1-8-2,2-6 1,-2-10-2,6-3-2,-5-10-6,8 2-15,-5-4-13,-9-4 1,-2 2-1,-7-3 2</inkml:trace>
  <inkml:trace contextRef="#ctx0" brushRef="#br0" timeOffset="6616.3785">11820 10984 37,'-5'-9'35,"5"9"3,21-8 0,-3-4-11,7 13-12,-4-5-6,8 7-3,-2 1-3,2 3-2,2 1-4,-4-1-3,7 10-5,-10-10-8,6 4-15,-5 2-4,-6-4 0,1 3 2</inkml:trace>
  <inkml:trace contextRef="#ctx0" brushRef="#br0" timeOffset="6949.3975">12239 11062 52,'0'0'35,"4"-12"2,-4 12-11,9-4-5,-9 4-8,11 7-4,-11-7-3,10 23-2,-5-5-2,2 5-1,-3 2 0,0 3-1,-2-1 1,1-1-2,-2-2 2,0-5-2,0-4 2,0-6-1,-1-9 0,0 0 0,6-18 0,-1 0 1,1-5-1,3-2 2,1-3-2,3-1 1,2 2 0,4 3-1,-2 6 0,1 2-3,2 9-4,-6-3-7,5 7-25,-2 7 0,-4-2 0,2 5 1</inkml:trace>
  <inkml:trace contextRef="#ctx0" brushRef="#br0" timeOffset="7451.4262">12749 11029 60,'0'0'36,"1"-18"-1,-1 18-6,-6-11-12,-6 5-9,1 7-4,-5 0-1,2 9-1,-4 5 0,1 2-1,-1 4 0,2 4 0,2 0 1,5 3-1,4 0 0,5-4 1,4 0 0,6-3-1,4-5 0,8-7 0,-1-6 0,3-3 0,-1-5 0,2-4-1,-2-6 0,-2-4 1,-3-2-1,-5 1 0,-1 0 1,-4-3-1,-6-1 0,-2 3 0,-1 0 0,-2 2 1,-1 5-1,-1 4 1,5 10-1,0 0 1,-10 3 0,8 11 0,-2 4 0,4 6 1,0 5-1,2 4 0,1 0 1,2-1-2,2-2 0,1-5-2,6 0-7,-4-9-31,2-14 0,2-8 0,-3-13-1</inkml:trace>
  <inkml:trace contextRef="#ctx0" brushRef="#br0" timeOffset="8285.4738">13015 10934 44,'0'0'35,"5"-19"0,-5 19 0,0 0-17,10-3-5,-4 15-7,-2 8-2,3 7-2,2 3 0,4 5-1,2 0 0,3 1 0,-1-4-1,1-4 1,1-6-1,-2-7 1,1-4-1,-4-6 0,-2-6 0,-1-6 1,-1-8-1,1-3 0,-3-8 1,2-4 0,1-5-1,0 0 0,3-1 0,-3 1-3,4 9-4,-4-1-15,1 8-15,0 9 0,-2 4-1,0 10 2</inkml:trace>
  <inkml:trace contextRef="#ctx0" brushRef="#br0" timeOffset="8808.5039">13655 10957 53,'-1'-18'35,"1"5"-1,-9-2 0,-5 2-23,1 9-2,-7 1-4,0 10-1,-5 3 0,1 12-1,-2 2-1,4 9 0,3 3 0,7 2 1,6 1-1,7-3 0,8-7-1,7-4 0,5-7 0,4-7 0,2-7 0,1-6-1,-2-5 1,-1-6-1,-4-3 0,-4-4 0,-3-1 1,-4-4-2,-3-1 2,-5-1-1,-2 0 0,-1 1 0,-3 4 0,0 2 0,1 4 1,3 16-1,-9-9 1,9 9 0,-7 18-1,6 3 1,1 5 0,3 4 0,0 3-1,5 1 0,2 3-1,1-3-1,7 0-1,-3-10-4,7 2-12,-3-7-21,-3-8 2,1-4-2,-8-14 3</inkml:trace>
  <inkml:trace contextRef="#ctx0" brushRef="#br0" timeOffset="9188.5255">13839 10920 52,'2'-13'39,"-1"4"0,-1 9 1,0 0-15,11 8-12,1 5-5,-3 4-3,3 7-1,0 2-2,1 5-2,0 5 0,-2-1-1,-2-1-1,2 0 1,-6-5 0,-3-5 0,-2-8 0,0-7 0,0-9 1,0 0 0,-5-14 0,4-7 1,3-6 0,2-1 1,6-4 0,3 1-1,0 0 1,3 5-1,2 2 0,1 6-1,1 8-2,-2 2-3,4 12-5,-8-3-16,3 7-15,2 3 0,-2 2 0,1-1 2</inkml:trace>
  <inkml:trace contextRef="#ctx0" brushRef="#br0" timeOffset="9408.5382">14274 11030 62,'0'-14'39,"0"14"1,-2-13 1,2 13-21,0 0-7,0 0-5,4 12-3,0 5-1,-2 0-3,0 6 0,1 2-1,1-1-2,0 2-2,-3-6-3,6 6-10,-6-11-25,-1-15 2,5 11-2,-5-11 3</inkml:trace>
  <inkml:trace contextRef="#ctx0" brushRef="#br0" timeOffset="9602.5493">14261 10784 88,'-5'-13'39,"5"13"0,-4-9 1,4 9-32,0 0-5,0 0-3,11 14-5,2 4-6,-2 0-28,9 0 0,5 3-1,1-2 1</inkml:trace>
  <inkml:trace contextRef="#ctx0" brushRef="#br0" timeOffset="10110.5782">14685 11016 65,'0'0'37,"0"0"0,-1-15 1,-9 6-25,10 9-6,-20-12-2,10 11-2,-4-1-1,-3 6-1,2 3 0,-2 6-1,2 2 0,-1 6 0,3 3 0,2 0 0,3 2 0,6 1 0,3-3 0,7-2 0,3-5 0,5-2 0,5-6 0,0-3 0,4-6 0,-1-6 0,-1-3 0,-3-5 0,0-3 0,-4-5 0,-4-3 0,-3-4 1,-4-2 0,-2 0-1,-6 1 2,-1 1 0,0 4 0,0 5-1,-3 8 2,7 12-2,-14 2 1,9 13-1,2 7 0,1 6 0,1 5-1,2 2 0,2 1-1,4-1-1,5 1-1,0-10-3,9 2-6,-7-8-27,6-12-1,2-5 1,-2-10-1</inkml:trace>
  <inkml:trace contextRef="#ctx0" brushRef="#br0" timeOffset="10525.6021">14957 10905 75,'0'0'39,"0"0"-1,4 21 2,-8-4-26,9 8-6,0-1-5,1 5 0,-1-1-1,2 3 0,1-2-1,1-4 0,0-6-1,1-5 1,1-5-1,3-8 0,1-8 1,1-5-1,1-9 0,1-4 0,2-6 0,2-1 0,-2-1 1,-3 4-1,-2 6 1,-2 2-1,-5 9 1,-8 12 0,0 0 0,4 17-1,-9 5 1,-1 4-1,0 3 0,-1 3 0,4 2-1,2-4-1,4 1-3,0-11-4,12 4-22,-2-8-11,3-7 2,4-4-2</inkml:trace>
  <inkml:trace contextRef="#ctx0" brushRef="#br0" timeOffset="10865.6215">15626 10942 58,'7'-15'38,"-7"3"-1,0 12 2,-4-9-15,4 9-16,-12-7-3,12 7-1,-14 1 0,5 0-2,9-1 1,-18 9-1,7 3 0,-2 3-1,0 1 1,-1 4-1,2 5 0,3 1 0,3 0 0,4 2-1,4-3 1,4-1-1,3-2-1,5-3 0,1-4-2,3-1-2,-3-9-4,9 5-15,-1-8-18,-5-6 2,3 0-2,-2-7 4</inkml:trace>
  <inkml:trace contextRef="#ctx0" brushRef="#br0" timeOffset="11308.6469">15785 11104 69,'16'1'39,"-6"-4"-1,3 2 2,7 1-24,-6-8-8,8 6-3,0-4-1,4-1-1,0-3-1,1 2 0,2-4-1,1-1 0,-2 0-1,-3-3 0,-5-2-1,-8 1 0,-5 1 1,-6-1-2,-7 1 1,-7 4 0,-6 5 0,-5 0-1,-1 7 1,-4 6 1,-1 6-1,0 7 1,1 5 0,2 3 2,2 2-1,6 4 1,6 2 0,7 0 2,5-4-1,8 1 0,6-5 1,9-1-1,1-4 1,5-3-2,0-5-1,-1-2-1,-1-4-3,-4-12-8,-2-1-32,-5-6 0,-2-4 0,-2-6-1</inkml:trace>
  <inkml:trace contextRef="#ctx0" brushRef="#br0" timeOffset="12924.7393">17065 10682 33,'0'0'32,"0"0"-3,0 0 4,0 0-15,0 0-4,-8 22-5,2 2-1,5 11-3,-2 7-2,4 7 0,0 3 0,3 3-1,1-2 0,0-2-1,1-8 0,1-5-1,0-9-1,-1-10 0,2-5-1,-8-14-1,10 0 0,-5-12 0,-1-5-1,-3-10 1,0-6 1,-2-3-1,1-3 2,0-1-1,-1 1 4,1 3 0,0 2 1,4 11 0,2 5 2,5 7-1,1 5 0,6 12 0,2 0 0,3 9-1,4 6-1,2 4 0,0 2-2,-1 5 1,-1 0-1,-4-1 1,-6 1-2,-5-2 1,-11-3 0,-4-2-1,-7-5 1,-8-4 0,-7-6 0,-5-1 1,-1-4-1,-1-4 1,3-5-1,0 0 1,6-2 0,6-1-1,5 1 0,12 6-1,-4-14-1,4 14-3,19-4-5,-7 1-19,6 2-8,5 2-1,2-3 0</inkml:trace>
  <inkml:trace contextRef="#ctx0" brushRef="#br0" timeOffset="13376.765">17576 11088 61,'20'-10'37,"-10"2"-1,6 0 2,2 0-25,1-9-5,7 4-3,1-5-2,2 5-1,-3-3 0,2 2-1,-3 0 1,-1 2-1,-7-1 0,-2 3 0,-7 1 0,-6-2-1,-5 2 0,3 9 0,-24-15 0,5 9-1,-8 1 1,-4 5 0,0 3 0,-1 4 0,2 2 1,3 4 0,3 6 0,6 6 1,5 5-1,8 0 2,3 1-1,8 4 0,2 0 0,6-2 1,2-4-2,7-4 0,1-8-2,2-2-1,2-6-2,-4-11-4,8 3-15,0-9-19,-5-6 2,1-1-1,0-7 2</inkml:trace>
  <inkml:trace contextRef="#ctx0" brushRef="#br0" timeOffset="13756.7869">18468 10886 30,'0'0'32,"-16"-15"2,1 9 0,-3 5-14,-10 0-5,3 9-4,-7 0-2,3 12-1,-3 0-2,6 9-1,1 2-1,8 4 0,3-1-2,9 5 0,6-4 0,7-2-2,7-5 0,6-5-2,6-3-3,4-13-4,9-2-28,-3-6-2,-1-11 1,3-1-2</inkml:trace>
  <inkml:trace contextRef="#ctx0" brushRef="#br0" timeOffset="14263.8157">18845 10873 37,'0'0'33,"-23"5"2,6-2-1,1 5-15,-8-5-6,4 11-4,-7-4-2,6 8-1,-2-2-2,5 6-1,5 2 0,5 2-1,4-3-1,11 0 1,4-4-2,10-2 1,4-4 0,8-6-1,0-5 0,3-5 0,-4-4 0,-2-4 0,-3-1 0,-6-4 1,-6-2-1,-6-1 0,-6-2 0,-3 0 1,-6-2-1,-2 1 1,-3 4-1,1 1 1,-1 6-1,0 4 1,1 8 0,1 7-1,2 8 1,1 8 0,3 4-1,2 3 1,2 1-1,2 0 0,5-2-1,3-5-2,4-3-3,0-14-6,6-4-28,0-3 1,-1-8-1,6-4 2</inkml:trace>
  <inkml:trace contextRef="#ctx0" brushRef="#br0" timeOffset="14712.8416">19130 10797 61,'0'0'38,"0"0"0,-1 23 1,2 3-21,-7-1-9,7 10-2,-4-1-2,4 5 0,-1-1-2,6 1-1,2-6 0,2-4 0,5-10-2,3-2 1,4-9-1,5-6 0,1-7 1,-1-6-1,-4-7 0,1-3 0,-2-5 0,-4-7 0,-3 1 0,-7 1 0,-4 0 0,-2 5 0,-2 3 1,-3 4-1,-2 8 1,5 11-1,-11 1 1,3 10-1,3 8 0,0 8 1,0 3-1,1 3 0,2 2-1,0-1 0,3-3-3,1-6-2,9 1-6,-6-10-28,10-8-2,3-5 2,4-11-1</inkml:trace>
  <inkml:trace contextRef="#ctx0" brushRef="#br0" timeOffset="15120.8649">19812 10834 58,'3'-16'38,"-2"6"-1,-1 10 2,-16-16-14,6 20-15,-10 3-5,3 6-1,-3 2-1,5 5 0,0 1-1,6 2 1,5 2-2,3 1 0,6-4 0,5 1-1,3-2 0,2 2 1,3 0-1,1-3 0,-2-1 0,1-1 0,-3-1 0,-3 0 0,-1-1-1,-6-3 0,-6-1 0,-6-2 0,-4 1 0,-5-3 0,-2-1 0,-3-4 1,1 0-2,0-2 0,5 0-2,1-7-4,14 6-17,0 0-16,4-13 3,8 7-3,0-5 3</inkml:trace>
  <inkml:trace contextRef="#ctx0" brushRef="#br0" timeOffset="15602.8925">19995 11087 80,'17'-10'39,"6"3"-2,-1 3-9,-4-9-14,11 7-6,-6-3-3,4 4-1,-5-3 0,-1 0-2,0 0 0,-3-1 0,-1-3-1,-3 0 0,-2-2 0,-2 0 0,-3-2-1,-3 0 0,-4 0 0,-5 0 0,-2 4 0,-3 0 0,-4 5-1,-2 3 0,-4 6 1,-1 5-1,-3 6 1,0 5 0,0 6 0,1 6 0,1 3 1,4 4 0,3-1 0,5 2 1,7-5 0,8 0 1,5-4-1,9-3 0,5-6 0,4-2 0,3-5 0,0-2-1,0-3-1,-3-5-2,-2-1-5,-13-9-27,1-4-9,-6 0 1,-6-6-2</inkml:trace>
  <inkml:trace contextRef="#ctx0" brushRef="#br0" timeOffset="23401.3384">11354 11932 16,'14'-5'30,"-14"5"1,0 0 2,0 0-13,-8 10-4,0 6-5,-6-2-3,0 10-3,-5 2-1,-1 8-2,-5 0 0,3 1-1,-3 2 0,-3-1-1,2-2 0,1-7-1,3-4-2,3-9-2,5-7-6,0-10-4,7-7-8,6-6-7,-1-14-4,8 2 1</inkml:trace>
  <inkml:trace contextRef="#ctx0" brushRef="#br0" timeOffset="23635.3518">11022 11894 33,'-17'-19'31,"17"19"-3,-4 14-4,6-3-4,9 12-4,2-3-4,10 11-1,0-2-3,9 9-2,2-4-1,6 1-2,1-3-2,3-2-2,2-1-2,-4-9-4,8 5-8,-8-6-19,1-11-3,0 1 0,-7-10 2</inkml:trace>
  <inkml:trace contextRef="#ctx0" brushRef="#br0" timeOffset="23995.3724">12038 11934 8,'-5'-16'27,"4"6"2,-12-5 1,-2 2-12,-3 7-5,-8-2-2,2 9-3,-7 1-1,1 9-1,-5 3 0,4 7-1,-1 1 2,5 7-3,2 1 0,7 5-1,3-4 0,13 2 0,6-3-1,11-1 1,6-5-2,5-1 1,7-8-2,3-2 0,2-4-3,-2-6-3,2 2-7,-11-4-19,-3-6-4,-2 3-2,-13-5 2</inkml:trace>
  <inkml:trace contextRef="#ctx0" brushRef="#br0" timeOffset="24211.3849">11723 12067 44,'11'0'34,"0"-5"0,11 6 0,5 2-19,0-3-6,9 3-5,3 1-5,0-1-7,5 3-12,2 0-14,-6-8 0,6 3 0,-8-10 0</inkml:trace>
  <inkml:trace contextRef="#ctx0" brushRef="#br0" timeOffset="24516.4023">12467 11788 63,'0'-10'36,"0"10"-1,0 0-5,0 0-16,-1 20-5,1-7-4,4 9-1,-3 4-1,1 6-1,0 1 0,-2 4-1,-1 1 0,-1 1-1,-4-1 0,0-3-1,2-3-1,-3-7-2,5-5-3,-6-10-9,8-10-22,0 0 1,-4-10-1,5-3 2</inkml:trace>
  <inkml:trace contextRef="#ctx0" brushRef="#br0" timeOffset="24796.4183">12243 11758 47,'-3'-11'35,"3"11"3,10-11-1,1 3-16,9 7-7,-1-3-4,13 6-3,-3-1-2,8 4 0,0-2-2,6 1-1,-1 0 0,2 1-1,-3-1 0,-4-1-1,-1 2-3,-7 0-1,-2 5-4,-12-6-15,-6 6-17,0 3-1,-6-2 1,-1 4 0</inkml:trace>
  <inkml:trace contextRef="#ctx0" brushRef="#br0" timeOffset="25118.4367">12853 12083 67,'6'19'38,"-5"-10"-1,1 4 2,3 6-27,-7-6-4,6 6-2,-5-1-2,4 4 0,-3 1-1,1 1-1,-1-3 0,0-1-1,-1-2-1,-2-3-1,1 1-1,-1-6-2,3 0-2,0-10-10,0 0-24,0 0 1,-9 2-1,9-2 2</inkml:trace>
  <inkml:trace contextRef="#ctx0" brushRef="#br0" timeOffset="25606.4646">13606 11916 53,'-1'14'38,"-1"-5"-1,3 4-1,-2 3-12,0-3-15,5 3-5,-2 3-2,2-1-1,-1 3-2,-1-2-3,3 0-5,-8-5-18,2-5-10,1-9-1,0 0 0</inkml:trace>
  <inkml:trace contextRef="#ctx0" brushRef="#br0" timeOffset="25818.4768">13625 11626 70,'0'0'36,"-13"-4"-1,13 4 0,-11 6-29,11-6-4,-8 10-5,11 1-6,-3-11-15,8 13-11,8 0-1,-4-5 2,8 3 0</inkml:trace>
  <inkml:trace contextRef="#ctx0" brushRef="#br0" timeOffset="26320.5055">13935 11858 36,'0'0'33,"9"-5"2,-9 5 1,-2-19-19,2 19-3,0 0-5,-10-9-2,0 7-2,-2 3-1,-2 0-2,0 4-1,-1 1 0,-1 2 0,-3 2 0,0 3-1,4 1 0,5 1 0,3 0 1,4 0-2,4-3 2,5 2-1,10-3 0,3-2 0,3-1 0,-1-1 1,0 0-1,0 1 0,-4 2 0,-2 0 0,-5 2-1,-6 2 1,-4 0 0,-5 2-1,-3-1 1,-5 0 0,-1-1 0,-2 0 1,-2-5 0,2-1 0,-1-3 0,4-1 1,1-3-1,12-1-1,-11-1-3,11 1-5,3-12-29,-3 12-1,17-6 0,-5 3-1</inkml:trace>
  <inkml:trace contextRef="#ctx0" brushRef="#br0" timeOffset="27717.5854">14746 11646 37,'-6'-18'31,"5"8"-4,1 10-5,0 0-4,-3 13-4,4 7-4,3 10-2,-2 5-3,1 11-1,0 2 0,1 5-1,-4-5-1,0 2 0,-4-6 0,3-3-1,0-5 0,2-7-1,0-6-1,2-8-1,6-2-4,-9-13-13,17-8-16,3 0-1,-5-12 0,5 2 1</inkml:trace>
  <inkml:trace contextRef="#ctx0" brushRef="#br0" timeOffset="28164.611">14982 12001 53,'23'9'34,"-12"-15"-2,10-4-3,2 3-17,-4-8-2,7 2-4,-4-5-3,0 4 1,-1-4-1,-2 2-1,-6-1 0,-4 2-1,-4-1 0,-4 4-1,-5 2 1,-5 0-1,-4 1 0,-8 4 0,-4 2 1,-1 1-1,-2 5 0,-3 2 0,2 4 0,1 5 0,1 3 2,9 6-1,5 2 1,7 4 0,4-1 1,8 3 0,3-4 0,6 3 0,3-6-1,5-1 0,0-3-1,-1-4-1,4 0-2,-3-9-2,4 3-6,-7-10-13,3-2-17,2 0 1,0-6 0,4-3 1</inkml:trace>
  <inkml:trace contextRef="#ctx0" brushRef="#br0" timeOffset="28514.631">15727 11774 41,'-1'-20'31,"3"5"3,-10-7 0,-5 0-22,2 8-1,-5-4-3,1 7-2,-2 1-1,0 7-1,-5 3 0,3 9-1,-4 4 0,4 9 0,-1 2 0,4 8 0,-1 2 0,5 7-1,4 0 1,6 0-1,2-1 0,4 3-1,1-6-1,2-1 0,4-6-2,-4-5-2,4 0-5,-9-12-13,2-4-18,-4-9 1,0 0-1,0 0 3</inkml:trace>
  <inkml:trace contextRef="#ctx0" brushRef="#br0" timeOffset="28707.642">15353 12013 47,'0'0'38,"0"0"-1,0 0 2,21-2-13,-7-7-14,14 8-4,-2-3-3,5 3-3,-1 1-4,-1-2-5,4 4-28,-4 1-5,-5-2 1,-3-1 0</inkml:trace>
  <inkml:trace contextRef="#ctx0" brushRef="#br0" timeOffset="29121.6657">16004 11600 60,'-2'-9'37,"2"9"0,0 0 0,-1 18-20,2 7-9,-7 5-3,4 9-2,-4 7-1,2 6 0,-4 1 1,2 0-1,1-3-1,0 0 1,2-7-1,3-4 0,3-8-1,3-6 1,5-7-1,3-8-2,1-6 0,0-10-4,7 3-8,-6-7-26,-1-7 1,-2 0-1,-9-4 2</inkml:trace>
  <inkml:trace contextRef="#ctx0" brushRef="#br0" timeOffset="29307.6763">15827 11980 56,'-9'-1'38,"9"1"0,8-13 2,10-4-19,9 7-10,4-4-5,6 1-4,5 5-6,-2-6-10,-2 10-26,4 3 1,-5-5 0,-3 5 0</inkml:trace>
  <inkml:trace contextRef="#ctx0" brushRef="#br0" timeOffset="29929.7119">16818 11840 39,'-22'-3'33,"12"10"2,-7 0 0,-2 4-16,5 11-6,-7-5-4,8 9-3,-3-1 0,9 3-1,2-1-1,7-1-1,5-4-1,10-1 0,2-6-1,9-3 0,1-8 0,7-6 0,-1-7 0,-1-5-1,-1-5 0,-3-5 0,-2-4 0,-8-2 0,-6-1 0,-7-1-1,-6 1 0,-5 3 0,-9 3 0,-7 4 0,-6 9 0,-5 5 0,-3 9 0,-2 8 0,-1 9 0,7 4 1,6 5-2,9 0-1,11 3-6,6-7-15,15-3-12,14-3-1,5-11-2,10-2 3</inkml:trace>
  <inkml:trace contextRef="#ctx0" brushRef="#br0" timeOffset="30256.7306">17595 11612 71,'-3'-25'37,"-1"2"0,-9 1 1,-4 1-29,1 10-2,-6 3-4,0 7-1,-6 5 1,2 9-1,-2 4 0,1 7 0,-3 6 0,3 6 0,2 5-1,6 3 1,2 2 0,7 3-1,4-4 0,4-1-2,9-4 1,1-6-3,6-1-3,-5-9-6,9-6-28,-9-3 1,-6-3-2,-3-12 2</inkml:trace>
  <inkml:trace contextRef="#ctx0" brushRef="#br0" timeOffset="30450.7417">17092 11960 63,'7'-17'39,"9"11"-1,4-4 2,6-2-24,14 6-7,-4 1-4,11 1-4,-3 5-4,0-4-12,-4 6-24,3 2 1,-6-7-2,-2-1 1</inkml:trace>
  <inkml:trace contextRef="#ctx0" brushRef="#br0" timeOffset="30972.7716">17980 11877 58,'0'0'38,"0"0"-1,0 0 2,10 3-20,-8 13-10,-5-2-3,3 9-3,-4 3-1,1 4-1,0 2-1,0-2-2,3 0-2,-4-9-3,9 2-9,-5-7-22,0-16-1,12 1 0,-8-14 2</inkml:trace>
  <inkml:trace contextRef="#ctx0" brushRef="#br0" timeOffset="31152.7819">17975 11680 68,'0'0'34,"-9"9"0,9 1-2,2 2-28,3 1-21,10 4-17,-8-5 0,11 6-1,-3-10 1</inkml:trace>
  <inkml:trace contextRef="#ctx0" brushRef="#br0" timeOffset="31760.8167">18203 11849 69,'-7'23'38,"-3"-3"-1,2 4 2,4 4-26,-5-4-6,9 6-3,0-3-1,5 1 0,2-7-2,4-3 0,4-5 0,1-7-1,4-6 1,1-8-1,2-5 0,-2-4 0,2-5 0,-1-3 1,-1-3-1,-2-1 0,-5 2 0,-1 4 0,-2 3 0,-3 7 1,-8 13-1,0 0 0,0 0 1,3 25-1,-6-2 0,-1 4 0,1 1 1,0 0-2,2-1 2,1-5-1,3-4 0,4-7 0,2-5 0,4-7 0,1-8 0,3-4-1,3-6 1,1-2 0,1-4 0,-1-1 1,1 0 0,-1 3 0,-3 4 0,-1 3 1,-6 5 0,1 9 0,-12 2 0,10 13 0,-9 1-1,-3 6 0,-2 5 1,-1 3-2,0 1 0,-2-1-1,3-1-2,-1-5-1,8 3-4,-4-15-12,6 0-22,8-5 1,1-8-1,6-3 2</inkml:trace>
  <inkml:trace contextRef="#ctx0" brushRef="#br0" timeOffset="32301.8476">18872 12002 51,'0'0'39,"10"2"-1,-12 8 1,2-10-12,2 27-14,-6-9-6,6 11-3,-3-1-1,2 4-1,1 1-1,-4 0-1,4 1 0,-2-3-1,0-5-1,-3-7 0,1-5-1,2-14 0,0 0 0,-11-1 0,8-14 1,-3-7 0,2-6 0,-2-7 1,2-4 1,-1-6 0,1 0 1,3-3 1,-1 1 0,6 2 1,0 3 0,5 8 1,1 4 0,6 7 1,1 4-2,2 11 0,1 4-1,1 5-1,0 5 0,2 4 0,0 2-1,-2 5 0,-4 1 0,0 0-1,-8-1 1,-3 1 0,-7-2 0,-9-2-1,-6-2 1,-4 0 0,-6-1 0,-5-2 0,0 0 0,0-2-1,4 0 0,2-1-2,11 2-2,1-9-7,13 1-28,11 0-2,4-3 2,9-1-1</inkml:trace>
  <inkml:trace contextRef="#ctx0" brushRef="#br0" timeOffset="32651.8676">19260 11677 35,'-12'-31'36,"9"5"2,0 0 0,6 2-12,9 14-9,-9-1-6,10 15-3,-4 6-2,2 12-1,-6 8-2,0 11-1,-5 5-1,-1 7 0,-3 3 1,-1 0-2,0-2-1,-1-8 0,2-3-2,1-12-3,10-2-3,-7-19-14,0-10-18,16 3 1,-4-14-1,5-4 3</inkml:trace>
  <inkml:trace contextRef="#ctx0" brushRef="#br0" timeOffset="32855.8793">19496 11889 67,'0'0'40,"0"0"-2,-4 12 2,4-12-23,-3 24-8,2-7-3,5 5-3,-1 3-1,1 2-1,0 0-2,-2-5-2,3 3-4,-7-12-12,3-3-22,-1-10 2,0 0-2,0 0 3</inkml:trace>
  <inkml:trace contextRef="#ctx0" brushRef="#br0" timeOffset="33051.8905">19500 11713 75,'-6'-20'40,"6"6"0,0 1 0,-2 1-25,2 12-8,17-4-6,-8 5-5,6 9-18,-1 3-18,-3 2 0,3 4 0,-3-3 0</inkml:trace>
  <inkml:trace contextRef="#ctx0" brushRef="#br0" timeOffset="33597.9212">20003 11862 52,'15'-12'37,"-2"3"0,-7-5 0,-6-1-16,0 15-9,-7-16-5,-3 12-3,-9-1 0,-2 6-2,-5 4 1,-1 4-1,-1 4 1,-1 5-1,0 3 0,5 5 0,4 1 1,7 3-2,5 0 1,8 1-1,5-3-1,7 0 0,6-4-2,4-8-2,9 4-6,-5-13-18,8-2-14,3-6 2,0-6-2,1-5 2</inkml:trace>
  <inkml:trace contextRef="#ctx0" brushRef="#br0" timeOffset="34053.9478">20301 11866 55,'-10'1'38,"-5"1"-1,-1 4 1,-1 7-13,-3-4-15,8 9-5,-1-1-1,6 6-1,2-1 0,6 1-1,2 1 0,4-3 0,4-3-1,1-2-1,2-6 0,2-5 0,-1-6 0,2-5 0,0-4-1,-1-6 1,0-3 0,-2-3 0,-1-4 0,-3-2 0,-2-2 0,-2 1 1,-2 1-1,-4 4 1,0 3 0,-1 4 0,-4 7 0,5 10 0,0 0 1,-11 17-1,6 2 0,2 5 0,-1 2 0,1 5 0,3 1 0,1-1-2,3-2 1,1-1-2,2-5-3,-2-8-2,6 3-12,-1-12-23,-1-7 1,-9 1-1,15-20 2</inkml:trace>
  <inkml:trace contextRef="#ctx0" brushRef="#br0" timeOffset="34686.984">20535 11498 71,'12'-26'39,"-3"7"-1,0 10 2,4 14-24,-12 6-7,5 15-3,-6 7-2,1 13 0,-2 6-1,1 7 1,-1 3-2,1 1-1,1-4 0,0-6-2,4-5 0,-1-11-2,4-7-1,-2-10-2,4-8-2,-10-12-3,13-2-7,-15-14-5,5 1 0,-10-13 1,3 3 3,-9-6 5,1 6 5,-2-2 10,-3 1 8,6 6 6,-3 1 4,10 9 1,-1-1-1,5 11-1,16-8-5,4 11-3,0-5-2,10 6-2,1-4-1,5 4-1,-2-3-2,2 1 0,-2-3 0,-3-2-1,-2 1-1,-5-1 1,-5 0-1,-5-1 1,-4-1-1,-10 5 0,0 0 1,0 0 0,0 0-1,0 0 1,-3 17-1,-2-5 1,1 4-1,-1 2 1,1 3-1,0 2 0,0 0 0,0-2-1,3-1-2,-2-7-4,7 3-12,-4-16-23,0 0 1,11-5 0,-6-11 0</inkml:trace>
  <inkml:trace contextRef="#ctx0" brushRef="#br0" timeOffset="34881.9952">20910 11560 103,'0'0'40,"0"0"1,-10 6-11,10-6-24,0 0-6,11 2-7,-11-2-28,14 10-5,-2-2 0,1 0-1</inkml:trace>
  <inkml:trace contextRef="#ctx0" brushRef="#br0" timeOffset="35358.0222">21362 11732 45,'-16'-4'36,"5"6"2,-3-4 0,-4 0-14,18 2-9,-24 11-6,14 0-3,-4 4-2,3 6 0,-1 6-1,4 5-1,1 0 1,5 3-1,3-1 0,8-3-1,3-4 0,6-5-1,3-11 0,5-4 0,5-8 0,1-8-1,1-4 1,-2-5-1,-2-4 0,-4-6 1,-5-1 0,-8-1 0,-7 0-1,-9-1 1,-7 3-1,-7 2 1,-5 6 0,-3 6-1,-1 7 1,-1 4-1,2 7 0,3 3-1,9 7-3,0-1-3,15 6-22,1 4-11,2-3 2,9 2-1</inkml:trace>
  <inkml:trace contextRef="#ctx0" brushRef="#br0" timeOffset="35790.047">21666 11790 94,'11'0'38,"-11"0"1,16 3-13,-9 8-17,-7 2-5,3 7-2,-3 3 0,0 2-1,1-1 1,0 3-1,1-4 0,2-2 0,0-6 0,4-3 0,-8-12-1,17 3 1,-4-8-1,2-5 1,4-4 0,1-3 0,3-3 0,3 1 0,1 0 0,-1 4 1,-2 3-1,-4 5 1,-4 5 0,-4 7-1,-5 6 1,-5 4-2,-3 5 1,-4 1-1,0 2 0,-3 1-1,1 0-2,-2-9-5,10 1-28,-5-4-7,4-12 2,0 0-1</inkml:trace>
  <inkml:trace contextRef="#ctx0" brushRef="#br0" timeOffset="38812.2198">10934 7178 31,'0'0'22,"-10"2"-1,10-2-1,0 0-3,0 0-1,5-14-4,5 13-1,-10 1-2,24-7-1,-8 2 0,8 5-3,3-3-1,5 2 0,2-3-2,4 3 0,1-2-1,4 2 1,-3 0-1,-1-3 0,-5 1 0,-5 4 0,-3 1 0,-6 2 0,-6 0-1,-4 1 1,-10-5-1,4 20 1,-6-6-1,-1 1 1,-4 6 0,2 6-1,-1 3 1,2 5-1,0 4 1,0 3 0,1 1 0,3 4 0,2-5-1,0-2 1,2-2-1,0-3 1,0-4 0,-1-3-1,0-4 1,-1-3-1,-3-3 0,0-3 1,-1 1-1,-1-5 0,3-11-1,-5 16 0,5-16-1,-2 10-3,2-10-3,0 11-23,0-11-7,0 0 0,14-3 0</inkml:trace>
  <inkml:trace contextRef="#ctx0" brushRef="#br0" timeOffset="40176.2969">12245 7243 18,'10'-3'27,"-10"3"-3,5-9-2,-5 9-2,0 0-5,0 0-2,0 0-2,0 0-2,-20 13-1,12 5-2,-9 0-2,0 9 0,-7 4-1,0 3 0,-5 2-1,0 6-1,-1-4 0,0-1 0,1 1-1,4-4 1,1-4-2,3-1 1,4-5 0,2-8-2,5-3-2,0-9-3,10-4-7,0 0-10,-6-14-11,10 1-1,-4-6 2,3 2 1</inkml:trace>
  <inkml:trace contextRef="#ctx0" brushRef="#br0" timeOffset="40435.3128">11784 7326 20,'-7'-15'31,"7"15"4,0 0-2,0 0-10,22 9-6,-8 1-3,12 15-4,0-4-2,8 10-1,0 0-3,6 4-1,2-1 0,1 0-2,1-1-1,-3-5 0,-1 0-3,-4-5-2,2 3-6,-13-6-25,-2-6-1,-2-1-2,-9-10 2</inkml:trace>
  <inkml:trace contextRef="#ctx0" brushRef="#br0" timeOffset="40882.3384">12942 7351 39,'12'-5'31,"-10"-9"2,2 4-1,-3 0-21,-7-3-1,2 3-3,-7-1-2,-1 8 0,-5-2-2,-4 6 0,-5 7 0,-3 4-2,-4 3 1,-2 7-1,-2 3 1,2 2-1,1 3 1,6 3 0,5 0 0,10-1 1,6-1-1,11-4 0,7 0 0,11-1 0,3-6 0,10-4 0,1-4-1,3-3 0,0-5-2,-3-1 0,0-3-4,-11-8-5,2 3-24,-8 1-4,-9-5 0,-10 9 0</inkml:trace>
  <inkml:trace contextRef="#ctx0" brushRef="#br0" timeOffset="41103.351">12610 7505 49,'18'-2'37,"-1"-4"-1,9 3 1,3 1-19,4-5-7,10 4-5,-1-2-3,3 1-4,2 4-5,-5-5-11,2 2-20,-1 2 0,-6-5-1,-1 5 2</inkml:trace>
  <inkml:trace contextRef="#ctx0" brushRef="#br0" timeOffset="41418.369">13434 7212 60,'0'0'36,"6"-11"1,-6 11 0,7 10-23,-10 0-5,4 12-4,-3 2-1,2 10-1,-3 3-1,1 5 0,-1 4 0,0 2-1,-1-1 0,-1-3-1,2-1-2,-2-8-1,4-2-2,-2-11-6,7-4-15,-1-7-12,-3-11 0,0 0 0,-3-23 2</inkml:trace>
  <inkml:trace contextRef="#ctx0" brushRef="#br0" timeOffset="41692.3847">13128 7226 44,'0'-10'35,"5"1"2,8 4 0,9 4-13,4-6-11,15 8-3,3-3-2,10 3-2,2-2-2,4 3-1,0-1 0,-1 2-2,-4-1 0,-5 0-1,-9 1-2,-8 1-1,-6 5-2,-13-4-7,2 5-24,-10 4-4,-6 1 1,-2 4-1</inkml:trace>
  <inkml:trace contextRef="#ctx0" brushRef="#br0" timeOffset="41988.4016">13893 7545 58,'0'0'38,"14"12"0,-10-3 2,-4-9-20,9 19-8,-9-5-5,3 7-1,-4 2-2,2 5 0,-2 0-1,2-2-1,-1 0-1,2 2 0,-2-4-1,2-5-1,1-2-2,-2-6-3,4 3-8,-5-14-28,2 14 2,-2-14 0,0 0-1</inkml:trace>
  <inkml:trace contextRef="#ctx0" brushRef="#br0" timeOffset="43630.4955">10675 6855 16,'0'0'20,"-20"7"0,5 7 0,0 11-1,-4 9-2,5 14 0,-4 7-3,8 19-2,-2 3-3,10 17-2,2 3-1,10 4-2,5-2-1,12 1-2,10-7-2,9-9-7,13-13-27,10-4 1,6-18-2,12-6 1</inkml:trace>
  <inkml:trace contextRef="#ctx0" brushRef="#br0" timeOffset="44211.5288">14099 6993 45,'26'11'34,"-3"3"2,7 10 0,2 10-20,-7 2-3,10 17-5,-3 4-2,1 8-2,-5 6-1,-1 5-1,-5 2-1,-7 1 0,-5-2-1,-9-3-1,-7-1-1,-7-9-2,-2-3-6,-7-12-25,0-14-2,4-9-1,0-14 2</inkml:trace>
  <inkml:trace contextRef="#ctx0" brushRef="#br0" timeOffset="44926.5695">15025 7172 52,'0'0'36,"0"0"-1,0 0 2,0 0-20,0 0-7,11 18-5,5 7-1,2 4 0,6 7-2,1 7 0,5 8 0,-1 4-1,2 5 0,-3 0 0,-1-4 0,0-4-1,-3-3 0,-1-8 1,-1-11-1,-1-10 1,-1-11-1,-2-11 1,2-10-1,-3-14 1,2-11 0,0-10 0,-1-5 0,0-5 1,-2-6-2,1-1 0,-2 5 1,0 8-2,-3 8-2,2 14-2,-5 2-10,0 13-25,7 14 1,-3 8 0,5 5 1</inkml:trace>
  <inkml:trace contextRef="#ctx0" brushRef="#br0" timeOffset="45581.6072">16631 7157 48,'20'-13'33,"-12"-8"1,-1 5-1,-14 1-20,-10 0-3,-1 1-5,-8 1-1,0 8-1,-9-1 0,1 6 1,-2 2-1,4 6-1,1 2 1,5 8-1,2 3 0,5 4 1,5 3-1,11 9 1,4 2 0,7 6-1,6 0 1,6 5-1,1-1-1,2 2 0,0 2 0,-3-6 0,-3 0-3,-3-4 0,-7-3-3,-6-7-2,0 0-6,-12-11-22,-3-8-4,1-4-1,-6-10 2</inkml:trace>
  <inkml:trace contextRef="#ctx0" brushRef="#br0" timeOffset="45781.6186">16211 7577 52,'6'-13'37,"1"-1"-1,9 3 0,8 3-18,-4-3-8,14 7-5,0 0-3,5 5-3,4 3-4,-3-3-5,10 0-26,-2 5-1,-3-8 0,2 2 1</inkml:trace>
  <inkml:trace contextRef="#ctx0" brushRef="#br0" timeOffset="46114.6375">17264 7095 63,'9'-13'36,"-9"-1"0,0 14 0,0 0-23,-20-7-7,3 22-1,-6 4-2,2 10 2,-8 7-1,3 12-1,-1 2 1,3 10 0,4 1-1,4 6 0,6-4-1,8 2-1,9-5 0,4-10-2,10-3-1,1-12-2,8-4-2,-1-16-7,6-5-28,0-7 1,-4-11-1,3-5 2</inkml:trace>
  <inkml:trace contextRef="#ctx0" brushRef="#br0" timeOffset="46369.6522">17654 7344 72,'11'10'37,"-15"0"-1,-3 10 2,-5 4-28,-7 4-5,-2 7-2,-5 5-1,-2 1 0,0-1-1,2 1 0,0-5-2,2-8-2,7-2-6,-1-16-8,18-10-22,-12 3 1,7-12 0,6-4 2</inkml:trace>
  <inkml:trace contextRef="#ctx0" brushRef="#br0" timeOffset="46572.6628">17289 7439 49,'-1'-9'38,"1"9"-1,16-4 1,8 13-14,-1-1-11,13 8-5,-3 1-4,7 5 0,-1 2-3,0 0-1,-2 3-3,-7-8-4,3 5-14,-3-6-19,-7-9 1,-2-4 0,-6-4 1</inkml:trace>
  <inkml:trace contextRef="#ctx0" brushRef="#br0" timeOffset="46850.6795">17674 7118 54,'23'-14'37,"2"8"0,6 11 1,1 16-15,-2-2-11,9 17-5,-7 2-1,3 12-2,-7 3 0,-2 5-1,-7-1-1,-4 2-1,-6 0 1,-4-8-1,-4-4-2,-5-8-1,-1-5-3,-4-13-8,2-3-26,3-7-3,4-11 2,0 0-1</inkml:trace>
  <inkml:trace contextRef="#ctx0" brushRef="#br0" timeOffset="47685.7265">18610 7335 29,'22'-18'30,"1"7"2,-11-6 0,-1 0-15,-8 8-6,-8-2-4,-5 8-1,-8-3 0,-5 10-1,-5 2 0,-1 8-2,-10-1 1,2 7-1,-2 3 0,3 5 1,2 5-1,8 4 0,2-4 0,9 4 1,11 0-1,8-1-1,10 0 0,7-3 0,5-8-1,6-2 0,3-5-1,5-6 0,-1-7-2,0-3 0,-5-1-3,-6-9-3,2 7-14,-9-5-18,-9-3 1,-12 9 0,2-17 1</inkml:trace>
  <inkml:trace contextRef="#ctx0" brushRef="#br0" timeOffset="47900.7388">18359 7501 64,'15'-4'36,"3"-2"0,9-4-6,6 11-14,-2-5-8,7 5-3,-1 0-3,-2 3-1,2 1-4,-5-4-5,5 5-18,-6-2-10,-7-5 0,0 1-2</inkml:trace>
  <inkml:trace contextRef="#ctx0" brushRef="#br0" timeOffset="48286.7608">19340 7193 63,'21'-15'38,"-5"-1"0,-2 6 2,1 7-23,-15 3-7,9 8-3,-10 8-2,1 11-1,-2 6-1,1 9-1,-1 7 1,0 4-1,-1 1-1,2 0 0,0-3 0,2-3-2,-2-7-1,0-11-1,4-5-4,-4-16-4,12 2-13,-11-11-18,5-14 2,-7-2 0,-5-10 1</inkml:trace>
  <inkml:trace contextRef="#ctx0" brushRef="#br0" timeOffset="48548.7769">18952 7189 70,'0'0'38,"9"-17"0,10 1-5,14 10-16,2-7-5,19 8-3,0-1-1,12 4-2,1-1-2,4 3-1,-6 2-1,-4 3-2,-6 2-1,-13-1-3,-1 4-4,-20-5-17,-4 7-17,-9 1 0,-7-1 1,-5 1 0</inkml:trace>
  <inkml:trace contextRef="#ctx0" brushRef="#br0" timeOffset="49278.8186">19760 7699 54,'5'-14'40,"1"0"0,2-5 1,-2-7-13,4 12-15,-5-6-4,7 3-4,-4 1-1,2 7-2,2 1 0,1 5-1,1 3 0,1 4-1,-2 5 0,1 5 0,-1 4 0,-1 3 0,-6 1-1,-3 5 0,-3 1-1,-6 1 0,-2 1-1,-6-3 0,-1 1-1,-7-1 1,2 1 0,-2-5 0,2 1 1,1-2 1,3-2 1,3-3 1,4-1 1,7-3 1,3-4 0,8 3 1,1-7 0,7 0 0,3-1-1,5 0 0,2-1-1,1 2-1,0 0-2,-3-4-3,-1 7-9,-3-6-28,-7-3-3,-5 0 2,-9 1-1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9:41:03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2955 9830 30,'0'0'22,"2"-15"0,-2 15-2,0 0-3,0 0-3,0 0-2,10 9-3,-3 9-2,-1 8-2,3 8-2,-2 6 1,5 7-2,-3 3 2,2 2-3,-1 1 1,1-2-1,-2-7 0,1-5 0,-1-7-2,-2-6 1,1-8-2,-1-9-1,-7-9-5,10-3-5,-5-10-12,2-3-8,-6-12-1,4-2 2</inkml:trace>
  <inkml:trace contextRef="#ctx0" brushRef="#br0" timeOffset="282.0159">3182 9716 7,'-1'-10'27,"11"15"0,-10-5 2,-2 19-14,10 4-3,-6 5-2,7 12-2,-3 0-2,6 7-1,-5 1-1,6 3-2,-2-4 1,-1 0-3,1-4 0,0-7-2,-1 0-2,-4-9-5,2 0-7,-3-2-14,-7-16-3,3 3 2,-11-18 1</inkml:trace>
  <inkml:trace contextRef="#ctx0" brushRef="#br0" timeOffset="589.0337">2820 10070 40,'20'-9'35,"11"4"2,2-6-1,0-3-18,16 7-3,-4-6-5,10 6-4,-4-4-1,4 1-3,-6 4-1,0-2-2,-4 6-2,-8-4-6,-1 2-22,-12 4-6,-8-5 0,-6 7-2</inkml:trace>
  <inkml:trace contextRef="#ctx0" brushRef="#br0" timeOffset="2811.1607">3698 10714 38,'4'-14'31,"-4"14"-5,4-14-3,-4 14-4,-6-10-4,6 10-4,-13-9-4,1 5-3,2 2-2,-4 0-1,-2 2 0,-4 3-1,-3 4 0,-6 3 0,-3 6 0,-5 5 0,0 2 0,1 7 0,1 2 0,4 0 0,5 0 1,6 1-1,10-1 2,6-3-1,9-2 0,6-4 0,9 0 1,3-3-1,6-3 0,3-6 0,3 1 0,0-4-2,-1-5-2,0 0-4,-7-9-9,1-2-19,-2 5 0,-11-8-1,0 5 0</inkml:trace>
  <inkml:trace contextRef="#ctx0" brushRef="#br0" timeOffset="3051.1745">3272 11250 37,'0'0'33,"21"19"1,-7-15-2,7-3-19,9 3-3,-1-4-3,6 2-3,0-2-3,3 0-4,1 2-3,-2-4-5,-1-3-16,0 9-6,-9-11-1,2 6 1</inkml:trace>
  <inkml:trace contextRef="#ctx0" brushRef="#br0" timeOffset="3438.1967">4061 10730 44,'13'6'33,"-13"-6"1,0 27 0,-2-4-21,-5 1-4,6 8-2,-5 3-3,6 7 0,0 0-2,2 1 0,2-2-1,1-1-1,1-4-1,0-6-1,2-4-2,-3-12-4,5-2-10,-10-12-15,0 0-1,12-8-2,-18-14 3</inkml:trace>
  <inkml:trace contextRef="#ctx0" brushRef="#br0" timeOffset="3651.2089">3892 10715 50,'-6'-12'36,"6"12"0,0 0 1,16-12-21,4 15-5,0-4-2,11 4-3,2-3-2,5 2-2,3 0-2,-1-2-2,2 4-4,-6-5-8,2 1-24,-5 4 0,-8-1-1,-1 5 2</inkml:trace>
  <inkml:trace contextRef="#ctx0" brushRef="#br0" timeOffset="4000.2287">4396 11132 35,'2'24'33,"-4"-11"3,6 0-1,-4-13-16,9 0-5,2-5-4,-3-10-4,4 2-1,-4-6-1,3 1-2,-4 1 0,-1 1-1,-2 3-1,-1 4 1,-3 9-1,0 0 0,0 0 1,0 0-1,7 20 0,-5-3-1,3 1 0,1 2-1,2 2-2,-1-4-2,2 7-6,-4-8-11,-2 0-13,1 1-1,-7-6 1,1 3 1</inkml:trace>
  <inkml:trace contextRef="#ctx0" brushRef="#br0" timeOffset="4181.2392">4427 11338 60,'0'0'37,"9"6"-1,-9-6-6,14-2-13,4 4-8,-3-5-5,5 0-4,3 2-8,-3-6-12,1-4-17,5 3 1,-4-11-1,4 3 1</inkml:trace>
  <inkml:trace contextRef="#ctx0" brushRef="#br0" timeOffset="4474.2559">5099 10802 32,'11'-4'33,"-11"4"1,0 0 0,-6 20-18,-3-10-2,5 9-4,-7 2-5,0 5-1,-3 2-1,0 7-1,-5 0 0,-2-1-1,0 0-2,-2-2 1,2-3-4,-1-9-2,8-1-9,-4-9-12,4-10-8,14 0-2,-17-14 3</inkml:trace>
  <inkml:trace contextRef="#ctx0" brushRef="#br0" timeOffset="4708.2693">4734 10799 36,'-1'-10'34,"1"10"1,0 0 1,11 7-16,-3 3-6,12 9-5,-3 3-3,10 9-2,1 1-1,4 3-1,0 1-1,1-1-1,0-1-3,-3-5-3,5 1-4,-10-12-13,1-6-14,1-1-1,-5-11 2,1 0 1</inkml:trace>
  <inkml:trace contextRef="#ctx0" brushRef="#br0" timeOffset="5022.2872">5433 10689 42,'11'-3'35,"-11"3"2,12 0-1,-12 10-13,0-10-12,6 23-2,-3-6-5,5 10-1,1 5 0,0 4-1,3 5-1,-1 3 0,0 3-1,0-1 0,-1 1 0,-1-6 0,-1-3-3,-1-8 0,1 0-5,-5-16-7,-3-14-23,10 10 0,-13-19 1,0-6 0</inkml:trace>
  <inkml:trace contextRef="#ctx0" brushRef="#br0" timeOffset="5290.3026">5221 10610 73,'6'-9'38,"3"9"-1,1 3-6,4-5-17,8 9-4,1-6-2,6 4-3,5 0-2,5-1-1,2-4-1,2 2 0,2-3-2,-4-6-2,1 6-4,-7-7-3,4 7-12,-11-3-18,-6 1 1,-1 0-1,-8-1 2</inkml:trace>
  <inkml:trace contextRef="#ctx0" brushRef="#br0" timeOffset="5897.3372">5798 11086 71,'0'0'39,"0"0"-1,0 0 2,11 8-27,-1-11-3,6 2-4,1-3-1,6 4-2,-2-3 0,4 1-2,-3 0 0,-2 1 0,-1 3-1,-3 2-1,-4 3 1,-5 2-1,-5 5 0,-5 2-1,-4 5 1,-7 4-1,-1 1 2,-6 2-2,0 0 2,-1-2-1,2-2 1,3-3-1,1-3 2,6-3-1,3-5 0,7-10 1,-4 14 1,4-14-1,7 12 1,2-7 0,0-1 0,5 2 0,1 0 0,3 1-1,1-1 0,3 2-1,2 0-1,-3-2-3,2 4-2,-6-10-9,3 2-27,-5 1 2,-5-4-1,0 0 0</inkml:trace>
  <inkml:trace contextRef="#ctx0" brushRef="#br0" timeOffset="11779.6738">4518 11157 10,'0'0'12,"0"0"-2,0 0-1,0 0 0,0 0-1,0 0-1,0 0 0,0 0-1,0 0 1,-10 6 0,10-6-1,0 0 0,0 0 0,0 0-1,0 0 0,-10 2-1,10-2-1,0 0-1,0 0 0,0 0 0,0 0 0,-9 0-1,9 0 0,0 0 0,0 0 0,-12 1 1,12-1 0,0 0-1,0 0 0,-10-1 1,10 1-1,0 0 0,0 0 0,-10-5 0,10 5 0,0 0 0,0 0 0,0 0-1,-10 3 1,10-3-1,0 0 1,0 15-1,0-15 0,1 15 0,0-6 1,-1 4-1,2-3 0,-2 2 1,2-1-1,-2-1 1,0 2-1,0-3 1,0 1-1,0-10 0,2 15 0,-2-15 0,1 13-1,-1-13 2,1 14-2,-1-14 1,1 11 0,-1-11 0,0 0 0,0 11 0,0-11 0,0 0 0,0 0 0,0 0 0,0 0-1,0 0-2,0 0-2,10-2-7,-10 2-5,2-10-11,-2 10-5,0 0 2</inkml:trace>
  <inkml:trace contextRef="#ctx0" brushRef="#br0" timeOffset="19996.1437">7115 9837 26,'9'-4'21,"-9"4"-1,9-5-1,-9 5-1,7-9-4,-7 9-2,2-13-3,-2 13-2,-2-12 0,2 12-1,-6-16-1,6 16 1,-10-13-2,10 13 0,-14-12-2,14 12 0,-16-6 0,7 8-1,-3 3 0,1 2-1,-2 3 1,-2 5-1,1 4 1,-2 4 0,2 2 0,1 4 0,3 0 1,4 4-1,2-1 0,4 0 0,2 1 0,2 1-1,2-2 0,1 0 1,-3-2-1,1 0 0,-4 0-1,-3-2-1,-2 0-2,-4-8-1,4 3-5,-7-11-9,3-1-16,3 0-1,-4-9 0,9-2 2</inkml:trace>
  <inkml:trace contextRef="#ctx0" brushRef="#br0" timeOffset="20257.1587">6736 10241 19,'-14'-8'32,"14"8"0,6-12 1,7 2-11,4 6-6,1-3-2,10 5-3,-3-3-5,7 7-2,-2-2-1,0 0-2,-1 2-3,-2-3-4,1 5-4,-8-9-10,1-4-15,0 6-2,-6-6 2,4 2 1</inkml:trace>
  <inkml:trace contextRef="#ctx0" brushRef="#br0" timeOffset="20478.1711">7329 9989 31,'0'0'32,"5"-11"1,-5 11 0,0 0-15,0 0-6,0 0-3,-6 10-4,6-10-3,3 9-4,-3-9-12,0 0-19,14 10 0,-14-10-2,14 8 1</inkml:trace>
  <inkml:trace contextRef="#ctx0" brushRef="#br0" timeOffset="20646.1809">7409 10163 30,'3'16'31,"-3"-16"1,-2 20-2,2-20-16,0 0-11,-4 11-10,4-11-17,12 10-6,-12-10-1,0 0 0</inkml:trace>
  <inkml:trace contextRef="#ctx0" brushRef="#br0" timeOffset="21034.2031">7677 9977 25,'0'0'32,"3"-19"1,-3 19 0,0 0-12,-1-12-6,1 12-4,0 0-5,4 17-3,-4-5 1,2 7-2,-2 3 0,1 6-1,-1 2-1,2 5 1,-1 2-1,3-1 0,-2 2 0,2-1 0,0-3-1,-1-4 0,2-4-1,-3-10-2,3 1-3,-5-17-8,0 0-7,0 0-13,5-12 0,-4-4 2,-9-13 0</inkml:trace>
  <inkml:trace contextRef="#ctx0" brushRef="#br0" timeOffset="21455.2272">7652 9944 40,'-2'-27'34,"6"7"2,-2 1-2,3-1-14,9 8-4,-4-3-5,8 9-4,-2 0-1,7 4-2,-2 6-1,4 5-1,-2 2 0,2 8-1,0 5 0,0 3 0,0 4-1,-4 2-1,-2 4 1,-3 1-1,-4 3 0,-5 0 0,-5 0-1,-6-1 1,-6 1 1,-5-5 0,-4-3 0,-3-3 1,-4-6-1,1-5 1,0-7 0,4-3 0,1-7 0,4-1-1,2-3 1,3-2-1,11 4 0,-13-8-1,13 8 0,0 0-1,0 0-4,-1-12-4,15 12-16,0-1-14,2-7 2,3 1 0,2-6 1</inkml:trace>
  <inkml:trace contextRef="#ctx0" brushRef="#br0" timeOffset="21775.2455">8205 10144 48,'1'9'35,"9"-3"2,-10-6-1,19-4-17,4 10-7,-5-8-3,7 6-3,-2-3-3,3 3-1,-3-1 0,0 0-2,1 0-1,-3-3 0,-2 2-2,-1-5-2,0 3-3,-8-7-7,4 3-15,-14 4-7,12-18 0,-12 18 1</inkml:trace>
  <inkml:trace contextRef="#ctx0" brushRef="#br0" timeOffset="22124.2655">8470 9992 36,'0'0'34,"0"0"2,0 0 0,11 16-15,-11-16-4,16 11-5,-16-11-4,23 17-3,-11-8-2,1 3-1,0 1 0,-1-1-1,-2 3-1,0 0 1,-5 2-1,-3-1 0,-3 3 0,-3-1 0,-4-1 0,0-1 0,-1-2 0,1-3 0,-2 0 0,10-11 0,-10 12-1,10-12 0,0 0-3,0 0-2,0 0-5,0 0-15,0 0-11,18-13-1,-9 0 0,6 4 3</inkml:trace>
  <inkml:trace contextRef="#ctx0" brushRef="#br0" timeOffset="22429.2829">8852 9930 33,'-8'-10'33,"8"10"3,-9-1 0,9 1-14,-8 18-5,3-4-5,10 11-4,-2-1-3,6 6-1,-1 3-1,4 5-1,0-3 0,0 2-2,0 0 0,-2-1 0,0-1 0,-3-3-1,0-1-1,-5-9-1,0 1-2,-5-9-2,5 1-7,-2-15-15,-12 5-8,12-5-1,-6-13 2</inkml:trace>
  <inkml:trace contextRef="#ctx0" brushRef="#br0" timeOffset="22931.3114">8750 9904 46,'-12'-20'34,"9"5"3,-1 0 0,1-2-18,3 17-6,9-17-3,3 12-2,-1-1-2,9 5-1,0 0-1,6 4-1,2 1 0,2 4-1,3 0 0,2 4-1,-2 3 1,3 1-1,-3 4 0,-1 2-1,-2 2 1,-3 3-1,-3 2 0,-3 1 0,-4 2 0,-7 0-1,-3 0 0,-6-1 1,-4 1-1,-5 0 0,-7-1 0,-1-1 1,-3-2-1,-1-1 1,-2-3 0,1-2 0,-1-4 1,3-2-1,2-4 1,3-3 0,0-2 0,5-3 0,0-3 0,9-1-1,-10 0-1,10 0-1,0 0-3,-7-13-10,7 13-25,3-10-1,-3 10 1,6-14-2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9T18:35:34.51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5990 13697 7,'11'13'29,"-11"-13"1,0 0 3,-8 14-11,8-14-6,-8 11-2,8-11-4,-7 12-1,7-12-4,-4 19-1,2-8-1,3 5 0,-2 4-1,2 6-1,-2 2 1,1 4-1,-2 2 1,2 4-1,-3 2 0,0 0 0,-1-4 0,2 0 0,-1-2 0,0-2 0,0-4 0,1-5-1,-1-5 0,2-4 0,0-4-1,1-10-2,0 0-1,0 0-3,-3-10-6,0-9-9,3-4-13,1-1-2,-6-10 1,3 2 2</inkml:trace>
  <inkml:trace contextRef="#ctx0" brushRef="#br0" timeOffset="1">5751 13724 29,'0'0'32,"-10"-8"1,10 8-10,0 0-4,0 0-3,0 0-4,0 0-2,14 10-4,5 0 0,3-5-2,7 3 1,2-5-1,7 0 0,3-5-1,4 0-1,-1-3 0,2-1-1,-2-3 1,0 3-1,-5-1-1,-4 3 1,-5-1-1,-5 3 0,-6 1-1,-6 0 0,-3 4-2,-10-3-1,11 7-4,-11-7-8,0 0-23,1 12 1,-1-12 0,-4 18 1</inkml:trace>
  <inkml:trace contextRef="#ctx0" brushRef="#br0" timeOffset="2">6419 14069 35,'0'0'32,"6"16"3,-5-6-2,-3 3-17,6 9-4,-7 0-3,7 6-3,-7 1-1,5 3-1,-4-2-1,1 0 0,-1-4-1,1-3 0,-1-5-1,0-3-1,1-6-2,1-9-1,0 0-7,0 0-21,-5-10-5,5-2-1,-2-7 1</inkml:trace>
  <inkml:trace contextRef="#ctx0" brushRef="#br0" timeOffset="3">7319 13791 17,'5'-13'30,"-5"13"1,0 0 2,-17-12-15,17 12-3,-23-7-4,11 8-3,-8-3-1,4 5-1,-8 1-2,1 2-1,-3 1-1,2 6 0,-3 3 0,1 5-1,0 3 1,0 4-1,3 2 0,4 4 0,1-2 1,5 1-1,6-3 1,5-2-1,6-4 1,7-4-1,7-7 1,4-3-1,8-6 1,3-3-1,1-5 0,3-2 0,-3-2 0,0 0-2,-3 1 0,-3-1-1,-4 4-3,-9-2-3,4 8-10,-19-2-18,13 2-1,-13-2-2,0 0 2</inkml:trace>
  <inkml:trace contextRef="#ctx0" brushRef="#br0" timeOffset="4">7073 14325 56,'0'0'36,"16"9"0,-7-4-10,2-9-7,7 8-5,-3-8-5,5 5-2,-3-5-2,5 3-1,-3-2-2,0-1 0,-1 0-3,0-3-1,2 5-4,-6-9-9,2 5-24,-1 1 0,-4-3 0,2 3 0</inkml:trace>
  <inkml:trace contextRef="#ctx0" brushRef="#br0" timeOffset="5">7898 13751 59,'0'0'35,"0"0"0,0 9 0,2 6-22,-3-2-7,5 11-2,-2 3 1,3 6-2,-1 1 0,1 3-1,-2 0 0,1 0-1,-3-1 1,0-4-1,-1-3-2,-1-6 0,1-4-2,-2-7-1,2-2-4,0-10-11,-8-11-19,7 0 1,-6-8 0,2-2 1</inkml:trace>
  <inkml:trace contextRef="#ctx0" brushRef="#br0" timeOffset="6">7720 13760 57,'0'-13'38,"10"9"0,3-2 1,-1-8-19,13 8-7,-2-7-3,8 5-3,-2-2-2,5 4-1,-1 0-1,0 0-1,1 2-1,0 3 0,-5 1-1,-1 0 0,-3 2-1,-3-1-2,-2 2-1,-8-2-2,1 10-7,-13-11-21,3 10-8,-3-10 1,-4 15 0</inkml:trace>
  <inkml:trace contextRef="#ctx0" brushRef="#br0" timeOffset="7">8325 13973 73,'16'19'39,"-12"-9"-1,1 4 0,3 4-26,-10-2-4,5 7-2,-4 2-2,2 4 0,-1 1-2,1 2 0,-1-1-1,1-1 0,-1-2-1,1-3-1,0-4-1,-2-7-3,5-1-3,-4-13-14,0 0-18,-4-18 0,2-4-1,3-4 3</inkml:trace>
  <inkml:trace contextRef="#ctx0" brushRef="#br0" timeOffset="8">11394 13661 44,'6'-18'35,"-6"18"2,4-10-10,-4 10-5,0 0-5,0 0-6,2 28-3,-2-5-2,4 8-1,-2 3-2,4 8-1,-1 3 0,1 2-1,-1-1 0,1-2 0,-1-4-1,0-5-1,0-4-1,-4-12 0,3-2-4,-4-17-4,0 0-14,0 0-16,3-21 1,-9 0 0,-5-12 2</inkml:trace>
  <inkml:trace contextRef="#ctx0" brushRef="#br0" timeOffset="9">11107 13593 64,'-9'8'38,"9"-8"1,18-5 1,-8-4-26,18 5-3,4-8-3,12 7-2,6-4-1,8 2-2,0 1-1,2 4 0,-2 1-1,-3 1-1,-5 2 0,-3 1 0,-7 2 0,-8 2-2,-4 3-1,-9-4-4,2 11-6,-12-4-23,0 0-5,-5 1 1,-5-1 0</inkml:trace>
  <inkml:trace contextRef="#ctx0" brushRef="#br0" timeOffset="10">11835 14063 59,'0'0'39,"0"0"-1,3-13 2,-3 13-23,6-20-5,-6 20-5,14-16-2,-4 11-2,1 0-1,3 5 0,0 2-1,2 4 0,-1 3-1,1 3 0,-3 6 0,0 0 0,-4 5-1,-3 1 0,-3 4-1,-5 0 1,-2 2-1,-4-2 1,-3 0 0,0-3 0,-2 0 0,0-4 1,1-4 0,3-2 0,0-6 2,9-9-1,-5 11 1,5-11 1,9-2-1,3 1 1,2-1-1,4 2 0,1-2 0,2 2 0,1 1-1,1 1-1,-2 3-1,0-1-1,-1 2-2,-6-6-5,7 3-28,-8-1-6,-4-4 3,-9 2-2</inkml:trace>
  <inkml:trace contextRef="#ctx0" brushRef="#br0" timeOffset="11">12990 13538 37,'0'0'32,"-5"-13"2,5 13-1,-19 1-16,-2-5-6,0 7-3,-6-3-1,-1 7-2,-4-4-1,0 7-1,-3 2 0,0 5 0,-1 1-1,4 5 0,-2 0 0,8 3 0,1-1 0,9 2 0,6-1 0,10-2 1,10-3-1,8-1 0,8-3 0,9-2 0,4-4 0,8-1 0,0-5-1,-1 0 0,-2-3 0,-3-2-1,-4 1 0,-8-2-2,-4 2-1,-10-4-3,-1 8-4,-14-5-17,0 0-13,0 0 0,-16 1 0,2 3 2</inkml:trace>
  <inkml:trace contextRef="#ctx0" brushRef="#br0" timeOffset="12">12718 14059 62,'0'0'39,"0"0"0,15 6-3,-6-15-14,10 7-11,-5-5-3,9 5-2,0-3-3,3 7 0,0-2-1,2 4-1,-1-1 0,1 3 0,-3 0-1,-3-1-1,-2 4-2,-3-7-4,4 6-12,-6-6-23,-15-2 2,16-6-2,-14-6 2</inkml:trace>
  <inkml:trace contextRef="#ctx0" brushRef="#br0" timeOffset="13">13599 13445 72,'12'-11'38,"-12"11"-1,9-1 2,-9 1-27,7 14-5,-3 4-3,-4 6 0,4 9-1,-2 4-1,3 8 0,-2 2-1,1 3 0,-2 0 0,0 2 0,0-6-1,-1-2 0,-1-6 0,0-7-1,0-6 0,-2-8-2,2-5-2,0-12-2,0 0-10,0 0-22,-6-22-1,4 3 1,-5-7 1</inkml:trace>
  <inkml:trace contextRef="#ctx0" brushRef="#br0" timeOffset="14">13405 13400 39,'-13'-9'35,"13"9"2,0 0 1,-3-13-12,13 15-10,-10-2-4,27-2-3,-8 2-1,10 4-2,2-2-2,5 3 0,3 2-1,2-2-1,-1 1-1,-1 0-1,-3-1 1,-3 0-1,-3 1 0,-2-3-2,-3 0-2,-6-2-1,3 5-8,-11-2-26,4-2-3,-3-1 1,-2-3-1</inkml:trace>
  <inkml:trace contextRef="#ctx0" brushRef="#br0" timeOffset="15">14012 13933 83,'0'0'40,"6"-17"-1,-6 17-6,-1-20-19,1 20-3,10-18-5,-10 18-2,12-16-1,-12 16-1,15-7-1,-5 5 0,2 1-1,1 1 1,2 3-1,-1 6-1,2 1 1,-3 2-1,-1 4 1,-3 4-2,-4 3 1,-5 1-1,-1 2 1,-4-2-1,-4 1 0,-2-1 1,0 3-1,-4-4 1,1 0 0,1-4 0,0-2 1,2-3 0,3-2 0,8-12 1,-8 14 1,8-14-1,0 0 2,0 0-1,13 4 1,-3-4-1,2-1 1,4 2-1,0-3-1,3 2 0,1 1 0,0-1 0,1-1-2,-4 1 0,-1-1-2,-2-1-1,1 2-4,-6-9-8,2 0-26,-1 0 0,-6-5 1,2-3 0</inkml:trace>
  <inkml:trace contextRef="#ctx0" brushRef="#br0" timeOffset="16">14336 13014 90,'15'-4'39,"-3"6"0,-3 14-1,2 5-31,0 5-2,-1 12-1,1 3-1,-1 5 0,-2 2-1,0-2-1,-1 0-1,-3-4-1,-3-1-2,-3-12-4,5 1-20,-6-8-15,-5-11 2,8-11-2,-14 0 2</inkml:trace>
  <inkml:trace contextRef="#ctx0" brushRef="#br0" timeOffset="17">5688 14794 26,'0'0'26,"7"-11"0,-7 11-4,0 0-4,10-7-3,-10 7-3,0 0-2,16 4-1,-16-4-2,15 5-1,-3-4-2,6 4-1,0-4 0,5 2 0,3-2 0,4 0-1,3-2 0,8 2 0,-3-2 0,6 1 0,4-1 1,3 3-2,4-2 1,1 1-1,5 0 0,1 1 0,2-1-1,3 0 1,1 0-1,2 0 1,1 0 0,2 0-1,-1-1 1,2 1 0,-1 0 0,-2 1 0,1 0-1,1-1 1,-1-2-1,2 3 1,0-1-1,-3 0 0,3-3 0,0 3 1,-2 0-1,-1 1 0,-1 0 1,-2 0-1,0-1 0,1 3 0,-2 0 1,0-1-1,0 1 0,1 1 0,-2-2 0,3 0 1,0 0-1,2-1 0,1 1 1,2-1-1,0-1 0,3-2 0,0 0 1,1 0-1,2 0 0,0 0 0,2-1 0,0 1 1,1-2-1,1 3 0,-1-1 0,1-1 0,1-1 1,2 0-2,-1-1 2,3 1-1,1-1 0,1 1 0,1 0 0,1 1 0,3 1 1,-3-2-1,0 1 0,1 0 0,-2 1 1,1 1-1,2-2 0,2 4 0,-2-4 0,0 4 0,1 1 0,0-1 1,0 0-1,2 0 0,-1-1 0,0 0 0,-2 0 0,2 0 0,-1-1 0,1 1 0,1-2 0,0 1 0,0-1 0,-3-1 0,3 0 0,-3 0 0,2-2 0,-1 0 1,-1 0-1,2 0 0,-3-2 0,4 1 0,-5 0 0,2 0 0,-2-1 0,0 1 0,2 1 0,-4 0 0,3 1 0,-2 0 0,1-1 0,-1 2 0,1 0 0,-2 0 0,-2 0 0,-1 1 0,-5 0 0,0 0 0,-8 1 0,-4-3-1,-8 0-1,-13-1-2,-5 6-4,-21-7-23,-9 2-10,-15 3 0,-7-11 0</inkml:trace>
  <inkml:trace contextRef="#ctx0" brushRef="#br0" timeOffset="18">6596 13578 11,'0'-13'19,"0"13"-8,10-20-3,-5 11-4,1-1-4,-3-2-2,1 2-2,-2 0-1,-2 10 1,6-19-1,-6 19 2,5-16 3,-5 16 3,4-15 4,-4 15 3,3-10 3,-3 10 1,0 0 3,-2-9-2,2 9 1,0 0-3,0 0-1,0 0-2,-10-6-2,10 6 0,0 0-2,-1 12-1,1-12-1,-4 17-1,-1-5 0,2 6-2,-2 0 1,0 1 0,-1 1-2,2 2 1,-1-3 0,1-2-1,1-3 1,0-2-1,3-12 0,-5 14 0,5-14 1,0 0-1,0 0 0,0 0 0,0 0 0,0 0 1,0 0-1,0 0 0,0 0 0,4-11 0,-1 2 0,0-2 0,1-2 0,2-4 0,0 0 0,2-2 1,-1 1-1,-1-1 1,0 0 0,0 5-1,0 0 2,-2 2-2,0 2 1,-4 10 0,7-18 0,-7 18-1,7-10 1,-7 10-1,0 0 0,0 0 0,0 0 1,7 11-1,-10 3 1,-1 3-1,-1 4 1,-1 3-1,-2 2 0,-1 1 1,0 1-1,1 0 1,0-2-1,0-2 0,0-5 0,2-2 0,1-6 1,5-11-1,-7 14 0,7-14-1,0 0-1,0 0-2,0 0-13,8-15-23,-5 1 1,3-6-1,-2-10 1</inkml:trace>
  <inkml:trace contextRef="#ctx0" brushRef="#br0" timeOffset="19">6794 15544 40,'11'-2'32,"-11"2"-1,-9-9-9,9 9-5,0 0-4,0 0-3,-10-10-2,10 10-2,0 0-2,0 0 0,0 0-1,0 0 0,0 0-1,0 0-1,-3 11 1,3-11-1,-2 21 0,0-5 1,-1 4-1,0 6 0,-1 3 1,-2 3-1,0 4 0,0 3 0,-1 0 0,0 1-1,0-2 1,1-3-1,-1-1 1,2-2-1,0-5 0,-1-6 0,3-6-1,0-5 0,3-10-2,0 0-2,0 0-4,0-17-9,4-2-21,3 0 1,-5-8 0,3 1 1</inkml:trace>
  <inkml:trace contextRef="#ctx0" brushRef="#br0" timeOffset="20">6572 15440 5,'0'0'30,"-10"-2"0,10 2 3,0 0-11,-15-7-4,15 7-4,0 0-2,0 0-3,-10-4-3,10 4 0,0 0-2,11 13 1,-11-13-2,20 14 1,-6-7-1,4 3 0,3-2 1,5 1-1,0-3-1,5-2 1,3-3-1,3 0 0,0-3-1,2 0 0,0-3 0,-1 0 0,-2 1 0,-4 2 0,-4 0-1,-5 2 1,-5 1-1,-4 0 0,-5 2 1,-9-3-2,9 6 0,-9-6 0,0 10-3,0-10-1,0 0-4,0 0-8,0 0-24,-1 9 1,1-9 0,5 9 2</inkml:trace>
  <inkml:trace contextRef="#ctx0" brushRef="#br0" timeOffset="21">7182 15828 21,'0'0'33,"0"0"1,0 0-6,0 0-6,0 0-3,-12 4-6,15 5-3,-3-9-3,-3 23-2,-2-9-1,5 7-1,-2-1 0,-1 7-2,-1 0 2,1 0-2,0-2 0,0 0 0,-1-3 0,2-2 0,-2-4 0,4-5 0,0-11-1,-2 10-1,2-10-2,0 0-2,0 0-11,15-16-23,-11 3 1,2 0-1,-2-7 1</inkml:trace>
  <inkml:trace contextRef="#ctx0" brushRef="#br0" timeOffset="22">7715 15844 45,'0'0'34,"-10"6"2,10-6-1,0 0-15,0 0-9,0 0-3,12-2-3,0 7-1,0-7-1,8 6 0,1-2 0,5 2-1,2-1 0,3-2-1,1-5 0,3 1 0,0 2 0,-4-2 0,0 0 0,-3 0-1,-2 0 0,-4 2 1,-3 1-1,-6-1 0,-4 1 0,-9 0 0,13 4 0,-13-4-1,0 0-1,0 0-2,0 0-2,0 0-7,0 0-18,0 0-8,-10-6 2,10 6-2</inkml:trace>
  <inkml:trace contextRef="#ctx0" brushRef="#br0" timeOffset="23">8045 15654 47,'0'0'36,"-7"9"1,7-9 0,0 0-15,6 9-10,-6-9-5,20 15-3,-8-7-1,7 4 0,-1-1-2,4 2 1,-1 2-1,0-2 0,0 0-1,-1 1 1,-3 0-1,-3-1 1,-4 4-1,-3-2 0,-5-3 0,-2 3 0,-4-2 1,-2-1 0,-2-3-1,-3 0 0,0-2 0,1-2 0,0-1 0,1-2-1,9-2-1,-14 5-2,14-5-2,0 0-7,0 0-27,0 0 2,11 0-1,-2 0 1</inkml:trace>
  <inkml:trace contextRef="#ctx0" brushRef="#br0" timeOffset="24">8799 15589 49,'10'-4'37,"-10"4"-1,0 0-5,11 6-9,-11-6-8,-5 25-4,-1-8-4,5 9-2,-4 1 0,2 6-2,0 1 0,0 2-1,0 1 1,1 0-2,0-3 1,0 0 0,1-6-1,-1-5-1,1-4 0,-1-8-2,3-1-3,-1-10-4,0 0-16,6-14-13,-7-1-1,1-1 1,-4-8 1</inkml:trace>
  <inkml:trace contextRef="#ctx0" brushRef="#br0" timeOffset="25">8547 15509 43,'0'0'37,"-8"-15"2,8 15 0,1-12-14,-3 0-8,12 10-7,-10 2-2,24-7-2,-6 4-2,7 8-2,4-2 1,6 2-1,2 0-1,3 2 0,0 1 0,3-1 0,-3-2-1,-3 1 1,-4 0-2,-4-1 0,-4 3-2,-5-4-1,-3 3-3,-7-7-7,8 6-19,-7-2-9,-2 0 1,2 1 0</inkml:trace>
  <inkml:trace contextRef="#ctx0" brushRef="#br0" timeOffset="26">9103 15937 59,'0'0'39,"0"0"0,0 0 1,-12-4-20,12 4-7,10-9-5,1 4-3,-11 5-1,20-10-1,-8 5-1,1 1-1,0 2 0,2 2-1,-1 1 0,-2 3 0,-1 2 0,-2 2 0,0 5-1,-5-1-1,-2 5 0,-3-1 0,-1 4-1,-4-2-1,-1 4 0,-3-4 0,1 6 0,-4-3 1,3 0-1,-4-1 2,1-2 1,2-1 1,0-4 1,5 0 1,6-13 1,-5 9 0,5-9 1,0 0 0,16 2 0,-4 0-1,1-3 1,4 3-1,-1 2 0,2 0-1,1 2 0,-1 2-1,0-1 0,-1 1-1,-1 0 0,-1-1 1,-2-2-2,-3-1 0,0 0-2,-10-4-1,16-3-3,-17-8-13,1 11-22,-1-15 1,-2 3-1,0-2 2</inkml:trace>
  <inkml:trace contextRef="#ctx0" brushRef="#br0" timeOffset="27">10993 15606 13,'0'0'22,"2"-13"-1,-2 13-2,0 0 0,-5-14-4,5 14-2,-11-8-1,11 8-3,-13-6-2,13 6-1,-22-5-1,11 6-1,-5-3 1,1 2-2,-4-2 0,0 1-1,-1 0 0,0 2-1,1-1 0,-2 2 1,1 1-1,1 1-1,-1 2 1,2 3 0,1 2 0,-1 1-1,2 3 1,1 1-1,2 0 1,1 3-1,2-2 1,4 1 1,1 2 0,3 0 0,1-3 0,5 3 0,0-5 0,6 3 1,2-5-1,3 5 0,3-5 0,1 1 0,3-5-1,4 2 1,2-4 0,2-1-1,0-1 1,3-2-1,-1-3 1,3 2-1,-1 0 0,-1-2 0,0 1 0,-1-1-1,-2-1 0,-1 1 0,-3 0-1,-4-1-1,-3 2-1,-4-2-3,-4 7-2,-11-6-6,0 0-14,7 9-12,-7-9 1,-18 9 1,0-7 1</inkml:trace>
  <inkml:trace contextRef="#ctx0" brushRef="#br0" timeOffset="28">10674 16081 40,'0'0'35,"0"0"1,0 0 0,19 3-15,-7-11-6,14 6-5,0-6-4,8 7 0,0-4-2,5 3-1,-1-1 0,-1 2-2,-1 0 1,-1 3-2,-4-1 1,-5 3-1,-3 1 1,-6 1-2,-2 4 0,-6-4-2,1 5-4,-10-11-9,0 0-24,0 0 2,0 0-3,0 0 3</inkml:trace>
  <inkml:trace contextRef="#ctx0" brushRef="#br0" timeOffset="29">12233 15532 55,'0'0'37,"0"0"-1,1-14-8,-1 14-7,0 0-8,0 22-5,-2-2-2,5 8-2,-3 4-2,4 5 1,-2 5-1,2 5-1,-1 0 0,0 1-1,1-4 1,-1 1-1,-2-5 1,1-4-1,-1-6-1,-2-7-1,3-3-1,-3-11-4,6 0-6,-5-9-23,-3-11-3,5-1 0,-3-8 0</inkml:trace>
  <inkml:trace contextRef="#ctx0" brushRef="#br0" timeOffset="30">11984 15461 26,'0'0'34,"-5"-12"2,5 12 0,-2-15-11,2 15-6,0 0-7,20 3-3,-9 0-2,9 8-1,1 0-1,7 3-1,5-1-1,4 1 1,3-5-2,4 2 1,-1-9-1,7-2 0,-3-6 0,2 1-1,-6-2-1,0 0 0,-6 2-1,-7 1-2,-2 8-3,-15-3-4,5 11-18,-10 2-15,-6-2 2,-4 3-1,-3 0 3</inkml:trace>
  <inkml:trace contextRef="#ctx0" brushRef="#br0" timeOffset="31">12674 16034 23,'0'0'20,"-1"-9"0,1 9 0,0 0 0,0 0-3,-3-13 0,3 13-2,0 0-1,0 0-2,-2-10-3,2 10-1,0 0-2,0 0-1,0 0-1,0 0-1,0 0-1,0 0-1,-6 13 0,5 0 1,-1 5-2,0 3 1,1 6 0,-3 3 0,1 1-1,-1 2 1,-1-3 0,1 0 0,0-4-1,1-4 1,-2-4 0,1-4-1,4-14 0,-5 14 0,5-14-1,0 0-1,0 0-3,0-11-4,10 6-13,-1-8-19,-4-3 1,2-2-1,-4-8 2</inkml:trace>
  <inkml:trace contextRef="#ctx0" brushRef="#br0" timeOffset="32">12934 15233 31,'0'0'32,"2"-11"4,-2 11-2,0 0-13,0 0-4,0 0-7,0 0-2,-3 10-2,3-10-1,1 24-1,0-8-1,0 8-1,-2 2 1,0 4-2,-1 2 0,-1 1 0,0-4 0,0-2-2,1-3 0,0-8-3,4 2-3,-2-18-6,0 0-22,8 10-3,-8-10-2,11-4 3</inkml:trace>
  <inkml:trace contextRef="#ctx0" brushRef="#br0" timeOffset="33">13125 15855 31,'0'0'35,"3"16"2,-3-16 0,11 8-10,1 1-11,-1-8-5,9 6-3,0-6-3,6 0-1,4-3-2,3 2 0,3-2-1,2 1 1,-4-1-2,0 0 1,-3 0-1,-4 3-1,-5-1 0,-5 0-1,-4 1-1,-13-1-3,14-1-2,-14 1-10,2-13-21,-2 13 0,-4-13 1,4 13 1</inkml:trace>
  <inkml:trace contextRef="#ctx0" brushRef="#br0" timeOffset="34">13503 15671 40,'-9'-9'35,"9"9"2,0 0 0,-14-5-15,18 14-7,-4-9-6,10 16-2,-2-7-3,6 4-1,1 0 0,3 1-1,0 0-1,1 0 1,-2 0-2,0-1 1,-4 1-1,-1-2 0,-3 0 0,-3 4-1,-3-2 2,-4 1-2,-3-1 0,-2 1 1,-2-1 0,-3 2-1,-1-2 2,-1-1-2,3-2 1,2-2 0,8-9-2,-12 13-1,12-13-6,0 0-21,0 0-9,12 0 1,-12 0-2</inkml:trace>
  <inkml:trace contextRef="#ctx0" brushRef="#br0" timeOffset="35">14323 15568 28,'0'-19'33,"0"19"2,0 0-2,-16 7-10,15 7-4,-7-5-6,9 13-2,-3-2-4,5 9-2,-3 1-1,4 4-1,-2 3-1,2 3-2,0 1 1,1-1-1,-4-1 0,0-3-1,1-2 0,-3-5 0,3-6-2,-2-5 0,2-3-4,-2-15-5,0 0-17,0 0-9,0 0-1,-2-13 2</inkml:trace>
  <inkml:trace contextRef="#ctx0" brushRef="#br0" timeOffset="36">14005 15484 60,'0'-12'38,"0"12"0,18-6 2,1 9-23,-5-9-6,13 10-3,0-4-2,9 6-2,2 0 0,2 1-1,3-1-1,2 2-1,-1 0 0,-1-1 0,-3 0 0,-2-2 0,-6 0-1,-5-3 0,-2 3 0,-8-6-1,-3 0-2,-14 1-1,17 3-4,-17-3-13,0 0-21,5 9 1,-5-9 0,0 16 1</inkml:trace>
  <inkml:trace contextRef="#ctx0" brushRef="#br0" timeOffset="37">14552 16030 42,'0'0'37,"-11"1"2,11-1 0,0 0-11,-3-10-13,3 10-5,12-8-3,-2 4-2,0-2-1,2 4-2,0-1 0,1 1-1,1-1 0,0 3 0,-2 0-1,2 3 0,-1 1 0,-2 3 0,-1 2-1,-2 4 0,-3 2 0,-5 2-1,1 4-1,-6-3 1,1 5-2,-6-2 1,2 1 0,-4-2 0,1 2 1,-1-4 0,-1 0 2,1-4 0,0-2 2,4-3 0,8-9 1,-15 13 0,15-13 1,0 0-1,0 0 0,0 0 0,0 0 0,12 10-1,-12-10-1,19 5 1,-7-3-1,2 3 0,4 0-1,-1 0 1,1-1-1,0-1-1,0-1 1,0 1 0,-1-2-2,-1-1 0,-2-1-1,-14 1-3,21-4-5,-21 4-28,7-13-3,-4 2 1,-4-5-1</inkml:trace>
  <inkml:trace contextRef="#ctx0" brushRef="#br0" timeOffset="38">14911 15320 71,'14'9'41,"-5"0"-1,-9-9-1,14 30-17,-13-11-13,7 9-3,-2-1-2,1 7-1,-1-2-1,-1 3 0,-2-3 0,2-2-1,-3-2-1,1-4-1,-2-1-2,-1-9-1,0 3-5,0-17-18,-6 10-15,6-10 0,0 0 0,-1-11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9T18:37:15.95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1110 6843 31,'0'0'27,"0"0"1,0 0-1,0 0-14,0 0-1,0 0-3,0 0-2,0 0-1,16 70-2,-9-43-1,-7-27 1,10 61-3,-10-61 1,3 71-1,-3-71 0,-2 71-1,2-71 1,-11 63 0,11-63-1,-10 49 1,10-49-1,0 0 0,0 0 1,-1 53 1,1-53-2,23 6 1,-10-5 1,7-5-1,3 2 1,2-1-1,0-2 1,1 0-2,0 2 1,-4 1-1,2-1-1,-6 8-2,-2-6-3,-2 5-8,-1-3-8,-4 0-12,3 5-2,-2-9 2,0 4 1</inkml:trace>
  <inkml:trace contextRef="#ctx0" brushRef="#br0" timeOffset="448.0257">1516 7233 40,'0'0'31,"16"-14"2,-2 4-8,5 3-10,-2-5-2,5 5-3,-1-3-2,0 0-4,-2-2-1,-2 3-1,-2-2 0,0 1-1,-6-2 0,-2 0 0,-2 1 0,-4 0-1,-4-1 1,-3-1-1,-3-1 0,-5 4 0,-2 2-1,-1 1 0,-2 6 0,-2 3 1,-2 6-1,2 6 0,-1 4 1,2 1 0,2 3-1,4 3 1,2-1 1,4-1 0,7 0-1,7-2 2,7-4-1,5 1 1,4-2-1,1-4 1,6-2-1,-2-1-1,3-2-2,-5-6-4,1 5-8,-6-6-19,-1-6-1,2 4-2,-6-11 2</inkml:trace>
  <inkml:trace contextRef="#ctx0" brushRef="#br0" timeOffset="793.0454">1969 6801 43,'1'-21'31,"-1"21"2,6-12-1,-6 12-19,2 12-5,-1 6-3,2 5 0,-2 7-3,2 9 0,0 2-1,-2 2 1,-1 1-2,1 0 1,-2-4-1,2-1 1,2-6-1,0-5 0,3-7 0,2-1 0,4-7 1,2-4 0,3-6-1,0-2 0,3-4-2,-4-2-3,4-1-6,-9-3-11,-5-4-11,1 3-2,-12-3 2,2 4 0</inkml:trace>
  <inkml:trace contextRef="#ctx0" brushRef="#br0" timeOffset="988.0565">1869 7083 50,'-10'-8'35,"10"8"-1,0 0-5,19-11-12,6 11-5,-2-5-3,9 6-3,-4-4-2,4 4-4,1 2-8,-8-1-28,-3-7 1,-1 3-3,-9-7 2</inkml:trace>
  <inkml:trace contextRef="#ctx0" brushRef="#br0" timeOffset="1611.0918">3206 6858 39,'0'0'31,"4"-10"0,-4 10 1,6 13-22,-6-13-1,4 29-2,-2-5-2,2 8 1,-3 3-3,3 6 0,-2-3 0,2 2-1,-2-1-1,0-5 0,2-2-2,-4-7-3,5 0-3,-9-12-12,4-13-15,-1 11-1,1-11 1,-5-14 0</inkml:trace>
  <inkml:trace contextRef="#ctx0" brushRef="#br0" timeOffset="1864.1067">3049 6896 38,'-11'-14'32,"11"14"2,4-9 0,6 1-15,4 8-6,0-5-4,11 7-1,-3-4-2,9 3-2,-2-2-1,7 3-1,-2-2 0,4 0-1,-1 0-1,-3-1-1,1 3-3,-8-3-6,4 2-25,-7 5-2,-11-1 0,-3 4 0</inkml:trace>
  <inkml:trace contextRef="#ctx0" brushRef="#br0" timeOffset="2152.1231">3613 7163 65,'10'2'35,"-1"3"0,-9-5 1,0 0-26,10 9-4,-10-9-2,2 17-1,-1-3-2,1 1 0,1 4 1,-2 2-1,-1-1 0,1-2-1,2-1 0,-2-2-4,2 0-4,-3-15-18,0 0-10,0 0 0,0 0 0,8-19 0</inkml:trace>
  <inkml:trace contextRef="#ctx0" brushRef="#br0" timeOffset="2579.1475">3740 6575 37,'10'2'33,"0"7"0,-10-9 1,20 20-17,-8 3-7,-2-2 0,2 7-6,-3 0-3,-4 0-5,2 5-7,-8-8-14,-5-3-8,6 1-2,-8-8 1</inkml:trace>
  <inkml:trace contextRef="#ctx0" brushRef="#br0" timeOffset="3018.1727">4357 6894 19,'13'-2'29,"-9"-9"1,-4 11 2,6-11-16,-11-2-2,5 13-3,-17-14-2,4 9-3,-8-1-1,-2 7-1,-6 1-2,-2 2 0,-1 4-1,-1 3-1,5 2 1,3 3 0,4 3 0,10-1 0,8-1 1,8 5-1,7-4 1,10 0 0,4-1-1,6-3 1,2-4-2,1 1 1,-1-3-3,-1-5-1,-2 2-5,-9-6-9,-2-2-17,-5 7-1,-15-4-1,11 8 1</inkml:trace>
  <inkml:trace contextRef="#ctx0" brushRef="#br0" timeOffset="3255.1861">4132 7250 35,'0'0'34,"25"3"2,-4-6 0,2 0-17,10 4-2,-3-6-6,5 5-4,-4-1-3,-1 1-2,-3 2-3,-5-4-4,3 4-10,-8 0-22,-6-4 1,-2 3-1,-9-1 1</inkml:trace>
  <inkml:trace contextRef="#ctx0" brushRef="#br0" timeOffset="3842.2198">4907 6840 39,'20'-5'32,"-12"-7"1,3 9 0,-11 3-14,0 0-10,8 22-1,-12-3-4,2 10-1,-5 0 0,4 10 0,-1 1-1,1 2 1,0-2-1,3-1-1,1-4 0,1-6-2,2 0-1,-1-10-5,2 0-5,-5-6-19,0-13-4,0 0-1,0 0 2</inkml:trace>
  <inkml:trace contextRef="#ctx0" brushRef="#br0" timeOffset="4101.2346">4697 6836 49,'3'-12'34,"10"8"3,4 1-1,7-4-19,16 9-4,0-7-3,11 7-3,2-2-1,6 0-3,-1-1-1,-1 3-2,-4 0-2,-7-3-3,-4 9-6,-14-5-14,-7 4-13,-8 6 0,-9-1 0,-4 5 1</inkml:trace>
  <inkml:trace contextRef="#ctx0" brushRef="#br0" timeOffset="4931.2821">5276 7249 28,'0'0'30,"3"-12"4,-3 12-10,2-12-2,-2 12-5,0 0-4,-1-10-2,1 10-3,1 10-3,1 2-2,-3 3 0,2 6-1,-1 3-1,2 1 0,-1-1 1,3 2-2,0-1 2,-1-3-2,2-6 1,-1-4-2,0-2-3,-4-10-6,0 0-27,0 0 1,0 0-2,0-17 1</inkml:trace>
  <inkml:trace contextRef="#ctx0" brushRef="#br0" timeOffset="6374.3646">6446 7069 13,'-20'-12'21,"20"12"-3,-20-11-2,11 7-4,-3 2 0,1 3-4,-3 5-1,0 1-1,-1 6 0,0 2 0,-1 5 0,2 1 1,4 4-1,0-2-1,8 2 1,2-2 0,10-1-2,2-6 1,10-2-2,0-9-1,7-3 0,2-6-1,2-7 1,-1-8-2,-2 0 0,-3-5 1,-5 0-1,-4 0 1,-7-2-1,-7 2 1,-7 6-1,-4 4 0,-7 4 1,0 8-1,-2 6 0,1 6 0,2 9 1,4 4 0,4 2 0,6-1 0,7 5 0,4 0 0,2-6 0,3 0-2,0-7-3,3 1-4,-4-10-12,1-5-13,1 0-2,-2-10-1,4 3 1</inkml:trace>
  <inkml:trace contextRef="#ctx0" brushRef="#br0" timeOffset="6782.388">6789 7140 43,'0'0'30,"3"-10"2,-3 10-10,0 0-7,6 16-4,-4-1-4,-3 2-3,1 5-1,2 0 0,0-1-1,3 0 0,2-7 0,3-3-2,3-4 1,1-5 0,3-6-1,-1-7 0,3-1 0,-2-6 0,0 0 0,-1-5 1,-3 1-1,-1 1 0,-1 3-1,-4 5 2,-2 3-1,-5 10 0,0 0 0,7 11 0,-5 3 0,1 5 1,0 0 0,1 2-1,1-1 1,2 0-1,-1-5-1,4 0-3,-10-15-9,14 7-16,-1-3-5,-13-4 0,19-16 0</inkml:trace>
  <inkml:trace contextRef="#ctx0" brushRef="#br0" timeOffset="7330.4193">7324 6825 44,'0'0'33,"16"-6"1,-16 6-1,10 8-17,-2 12-6,-5 1-3,4 9-1,-4 3-2,3 6-1,-3 1-1,2-1 0,-1-3-1,-1-2 0,1-3-1,0-3 1,-1-5-1,0-4 0,1-4 0,-2-2-1,2-4 1,-4-9-1,0 0 0,0 0-1,0 0 0,-7-16 1,1 3-1,-3-4 0,-3 0 0,-2 2-1,-3 1 2,-2 3 0,-2 5-1,1 2 2,-1 7-1,2 6 1,3 5 1,3 2 1,4 2 1,7 1 0,3 1 1,8-1 0,4-5 0,6-2 0,4-3 0,5-3-1,0-2 0,-1-3 0,-2-5-2,-1 2-1,-2-2 0,-1 0-1,-5-1-2,-5-3-5,2 4-15,-2 3-16,-11 1 1,11-5 0,-11 5 2</inkml:trace>
  <inkml:trace contextRef="#ctx0" brushRef="#br0" timeOffset="7999.4576">8403 6850 34,'10'-5'29,"-8"-5"2,-2 10-10,10-8-4,-10 8-4,10 10-2,-10 0-3,4 11-1,-5 3-2,2 7-1,-2 3-1,2 5 1,-4 1-2,2 1 1,-1-4-2,1 0 0,-2-6-1,2-3 1,0-6-3,0-6 0,2 0-4,-1-16-7,0 0-14,0 0-9,0 0 1,-1-16 0</inkml:trace>
  <inkml:trace contextRef="#ctx0" brushRef="#br0" timeOffset="8252.472">8182 6904 40,'0'0'32,"1"-19"3,12 11 0,8 2-19,-2-5-2,14 5-3,-3-2-4,10 8-1,-2-3-3,2 3 0,-1-1-2,1 3-1,-2 1-1,-3-1-3,1 6-5,-10-4-12,-3 3-15,1 6 0,-10-2-1,-1 4 1</inkml:trace>
  <inkml:trace contextRef="#ctx0" brushRef="#br0" timeOffset="8761.5012">8780 7203 52,'4'-14'36,"8"6"0,1-3 0,-2-3-19,9 8-6,-5-3-2,4 8-4,-6 1-2,2 4-1,-5 4-2,-3 5 0,-4 4 0,-3 2 0,-2 4 0,-4 1-1,-2 1 0,-4 1 0,-3-2 1,-3-4-1,2-1 1,-2-4-1,3-3 0,1-4 1,5-2 1,9-6-1,-9 3 1,9-3 0,11-1 0,4 0 1,1-1-1,5 2 1,1 0 0,2 2-1,-1 1 0,0 0 0,-4 2-1,-1 1-2,-3 0-1,-6-4-3,3 5-12,-12-7-20,10-1 0,-10 1 0,0-12 0</inkml:trace>
  <inkml:trace contextRef="#ctx0" brushRef="#br0" timeOffset="12437.7114">9916 6811 9,'0'0'22,"-18"3"-1,7-1-7,-6-2 0,2-1 0,-4 2-3,-1-1-1,1 2-1,-4-4-1,2 6-3,-3-1 0,2 3-2,-4 2 0,1 2-2,0 1 1,3 5-1,0 2 0,4-1 1,4 2 0,6 1 0,3 0 1,7 1 0,2-2 2,5 1-1,2-5 0,5 5 0,0-5 0,6-2 0,1-4-1,2 2-1,4-4 0,2-1-1,0-3 0,0-1-1,1-1-1,-2 0-2,-1 1-1,-6-5-4,0 6-8,-10-2-13,-13-1-6,13 6-1,-13-6 2</inkml:trace>
  <inkml:trace contextRef="#ctx0" brushRef="#br0" timeOffset="12691.726">9608 7236 38,'0'0'33,"10"-2"1,4 1-1,5 1-17,-2-6-3,6 6-2,-1-2-6,5 4-2,-2 1-1,3 0-1,0-1 0,1 0-1,0 1-2,0-2-4,2 3-8,-5-2-17,-2-5-3,3 2-2,-6-6 2</inkml:trace>
  <inkml:trace contextRef="#ctx0" brushRef="#br0" timeOffset="13031.7454">10510 6837 31,'0'0'30,"8"14"2,-7 1 1,1 3-16,2 10-5,-4-1-1,4 11-2,-7-1-3,5 2-2,-5-4-1,4-1-1,-2-4-2,0-4-1,2-3-3,-4-10-1,5-1-8,-2-12-7,0 0-14,0 0-1,-14-11 2,10-1 0</inkml:trace>
  <inkml:trace contextRef="#ctx0" brushRef="#br0" timeOffset="13272.7592">10288 6878 34,'-14'-4'32,"14"4"3,11 0 0,1-6-17,16 7-4,2-9 1,12 5-6,0-4-2,4 4-1,1-3-3,0 1-1,-3 2-2,-6-1-3,-3 7-5,-12-4-9,-4 3-21,0 5 1,-19-7-2,17 22 3</inkml:trace>
  <inkml:trace contextRef="#ctx0" brushRef="#br0" timeOffset="13826.7909">10839 7248 38,'0'0'35,"12"-11"2,-3 5-1,4 1-11,-6-5-9,8 7-5,-4-4-5,3 5-2,-2 0-2,-1 6 0,-2 0-2,-9-4 1,16 15-2,-11-2 1,-2 3 0,-3 2-1,-3 1 0,-1-1-1,-4 1 1,-4 0-1,0 2 2,-3-3-1,2-6-1,0 0 2,3-1-1,0-2 2,10-9-1,-9 11 1,9-11 1,0 0-1,14 6 1,-2-7 0,2 0 0,2-1-2,2 0 0,2 0-2,0 2-3,-4-8-7,6 4-19,-4-1-6,-5-7-1,5 3 0</inkml:trace>
  <inkml:trace contextRef="#ctx0" brushRef="#br0" timeOffset="14107.807">11063 6699 40,'0'0'34,"12"-15"0,4 17 1,-5 6-17,1-1-5,5 11-3,-4 0-4,1 6-2,-4 3-1,0 1-2,-7-2-1,-2 0-1,1 3-4,-7-11-5,4 4-14,-1-3-12,-5-10 1,5 2-2,2-11 3</inkml:trace>
  <inkml:trace contextRef="#ctx0" brushRef="#br0" timeOffset="15156.8667">11542 7328 75,'0'0'37,"-8"12"0,8-12 2,0 0-28,0 11-2,0-11-3,2 10-2,-2-10-3,7 9-1,-7-9-6,4 15-29,-4-15-5,-10 3 2,-1-7-3</inkml:trace>
  <inkml:trace contextRef="#ctx0" brushRef="#br0" timeOffset="16623.9509">1089 7920 43,'0'0'31,"0"0"1,0 0-2,0 0-16,0 0-3,0 0-1,0 0-4,0 0-1,43 65-1,-43-65 0,6 75-2,-6-75 0,4 84-1,-4-84 0,-4 82-1,4-82 0,-2 73 0,4-40-1,-2-33 2,7 48-1,1-29 0,4-7 1,5-4 0,4-6 0,0-2 0,2-3 1,2 0-2,1 0 1,-4-2-1,0 1-3,-7-3-4,3 8-11,-2-1-19,-3-4 1,-3 2-1,-1-6 1</inkml:trace>
  <inkml:trace contextRef="#ctx0" brushRef="#br0" timeOffset="17078.9769">1497 8287 62,'16'-11'35,"-7"1"-1,3 3 0,3 1-24,1-6-3,3 2-3,-2 2 0,2-1-2,-2-2 0,0 2-1,-3-3 1,0 2-1,-2-1 0,-3-1 0,-3 1 0,-5 1-1,-3-3 1,-5 2-1,-6 2-1,-6-1 0,-5 4 0,-1 4 0,-4 2 0,3 5 0,-1 9 1,2 3 0,4 6 0,6 4 1,5 2 0,4 2 1,6-1 0,5 1 0,5-5 1,8-3-1,5-4 1,3-5-1,3-3 0,0-4-1,2-5-1,-3-4-3,-1 1-3,-9-8-12,0-2-20,-1 3 0,-4-7 0,-1 0 0</inkml:trace>
  <inkml:trace contextRef="#ctx0" brushRef="#br0" timeOffset="17446.9979">1946 7947 72,'4'-14'36,"-4"14"-1,13-12-1,-13 12-26,0 0-1,8 16-2,-3 4-2,-2 3 0,1 6-2,-1 4 1,0 4-1,-1 2 0,-1-1 0,1-3-1,-1-1 0,2-1 0,1-5 1,2-3-1,1-7 0,4-3 0,-1-5 0,3-3 0,3-7 0,2-3-1,-4-4-1,3 0-3,-7-8-3,6 8-9,-8-5-20,-4-2 0,-1 4 0,-9-5 1</inkml:trace>
  <inkml:trace contextRef="#ctx0" brushRef="#br0" timeOffset="17654.0098">1890 8166 47,'-9'-1'35,"9"1"1,-4-9 1,4 9-16,15-8-9,8 7-3,-3-5-2,7 7-2,-6-2-2,4 2-1,-2 3-4,-2-4-8,1 0-28,-2 4 0,-7-4 0,1 0-1</inkml:trace>
  <inkml:trace contextRef="#ctx0" brushRef="#br0" timeOffset="18414.0533">3670 7966 34,'0'0'30,"-7"-16"2,7 16 0,-20-14-17,2 3-4,-3 6-2,-4-2-2,2 4-2,-3 2-1,3 5 0,-5 3-1,7 5-1,-1 3 1,10 4-2,0 4 2,4 4-1,3 3 0,7 3 0,1-2 0,6 3-1,0 2 1,2 0-1,0 0 0,1 0 0,-1-3 0,0-1-1,-3-4-1,-3-3 1,-2-5-3,-3-3-1,3-1-4,-3-16-8,0 0-22,-12 7 1,12-7 0,-12-13 1</inkml:trace>
  <inkml:trace contextRef="#ctx0" brushRef="#br0" timeOffset="18643.0664">3307 8287 46,'0'0'35,"12"0"1,5-3 0,6 4-19,-2-6-5,12 7-1,-3-5-5,5 3-1,-2 0-4,2 0-1,-3 4-5,-6-5-8,-1 0-24,-5 4 0,-7-6-1,-4 3 2</inkml:trace>
  <inkml:trace contextRef="#ctx0" brushRef="#br0" timeOffset="20500.1724">4418 8062 10,'14'-11'27,"-14"2"1,0 9-1,2-10-8,-8 0-5,6 10-3,-17-14-2,6 11-2,-8-1-2,-1 5 0,-3 0-2,-3 5 2,-3 3-3,0 7 1,0-1-1,5 6 1,2 3-1,5 3 1,5 1-1,6 4 1,9 0-1,6 4 0,5-3 0,4-2 0,5-3-1,1-2 0,3-2 0,1-5 0,-1-5-1,-1-4-2,-1-4-1,-5-6-4,5 1-6,-9-12-9,-4 0-14,2 0-1,-8-7 1,-1 6 2</inkml:trace>
  <inkml:trace contextRef="#ctx0" brushRef="#br0" timeOffset="20727.1856">4241 8252 26,'-18'-5'32,"18"5"3,0 0 0,0 0-14,19-4-5,-2 1-2,12 5-4,-5-5-2,7 5-3,-4-1-2,0 4-1,-2-3-1,-2 3-3,-3 2-2,-6-7-7,3 4-24,-4-1-2,-13-3-1,18 2 1</inkml:trace>
  <inkml:trace contextRef="#ctx0" brushRef="#br0" timeOffset="21268.2165">5190 7961 41,'0'0'31,"2"15"1,-2-15 0,-5 24-18,10 3-4,-8 2-3,9 9 1,-8-1-4,6 6 0,-4 0-1,1-1 0,0-4 0,2-3-1,0-6-3,-1-3-1,1-3-4,-4-11-7,1-12-14,4 13-8,-4-13-1,-5-13 1</inkml:trace>
  <inkml:trace contextRef="#ctx0" brushRef="#br0" timeOffset="21561.2333">5003 8059 21,'0'0'30,"-14"-11"1,14 11 4,0 0-15,0 0-5,22-2-1,-7 0 0,15 4-4,-1-4-2,9 2-2,0-5-1,7 3-1,-2-2-1,1-1-1,-4 2-1,-6 0-2,-6 3 0,-5-2-2,-7 7-3,-16-5-4,14 8-10,-14-8-19,-6 13 1,6-13 0,-12 16 1</inkml:trace>
  <inkml:trace contextRef="#ctx0" brushRef="#br0" timeOffset="21856.2501">5544 8252 62,'6'13'35,"-6"-13"-1,3 11-8,4 5-12,-8-3-4,10 7-2,-7-1-2,3 3-3,-2 0 0,2 0-1,-1-4-1,0-1 0,-1-6-2,-3-11-1,6 16-6,-6-16-16,-3-9-13,3 9 0,-3-20 0,3 7 0</inkml:trace>
  <inkml:trace contextRef="#ctx0" brushRef="#br0" timeOffset="22758.3017">6058 8243 31,'0'0'29,"13"4"3,5-4-9,4 2-7,3-2-1,9 2-3,-3-3-3,7 3-1,-2 0-3,-1-1-2,-5-2-2,-6 4-1,-2-3-3,-8 0-2,-1 3-8,-13-3-8,0 0-13,0 0-1,0 0 2,3-9 0</inkml:trace>
  <inkml:trace contextRef="#ctx0" brushRef="#br0" timeOffset="23073.3192">6387 8145 27,'8'-11'31,"-8"11"3,12-4-1,-12 4-13,18 1-5,-6 0-2,5 8-5,-2-1-2,3 5-2,-2 0-2,3 3 0,-3 0 0,0 3-1,-6-1-1,-2 0 1,-5-1-1,-2 0 0,-4-1 0,-3-2 1,-2 0-1,-3-4 0,1-3 0,1 0 0,9-7 0,-13 7-1,13-7-3,0 0-7,2-17-24,8 12 0,-3-8-2,5 2 2</inkml:trace>
  <inkml:trace contextRef="#ctx0" brushRef="#br0" timeOffset="23366.3364">6900 8026 68,'0'0'37,"0"0"-3,9-6 3,-9 6-26,0 18-5,2 1-1,-2 2-2,1 8-1,1 3 0,2 3 0,-1 3-1,1 2 0,0-2 0,0-5-1,-1-1-1,-2-8-2,2-2-2,-5-12-5,7-1-8,-5-9-12,-5-14-6,4 0-2,-6-8 3</inkml:trace>
  <inkml:trace contextRef="#ctx0" brushRef="#br0" timeOffset="23594.3494">6661 8038 51,'-9'-5'34,"9"5"1,-5-12-3,16 16-14,3-6-6,15 7-2,1-5-2,11 6-2,0-3-1,4 2-2,-1-1-2,-1-1-1,0 2-3,-8-3-4,3 7-12,-5-4-20,-7-3 1,-3 0 0,-6-1 0</inkml:trace>
  <inkml:trace contextRef="#ctx0" brushRef="#br0" timeOffset="24115.3789">7206 8310 72,'0'0'38,"7"-13"-1,1 4 1,2-3-28,6 10-2,-2-3-3,1 8-1,-4 7-2,0 1-1,-5 6-2,-4 3 0,-3 5-2,-4 0 1,-3 4-1,-3-3 0,0-1 0,-3-2 0,2-1 1,0-5 0,2-2 1,2-3 1,8-12 1,-9 16 1,9-16 0,0 0 0,0 0 2,18 6-1,-6-6 1,4 0 0,1-2-2,0 4 1,2 0-1,0 0 0,-1 1-1,-1 0 0,0 0-2,-3 1 1,-2 1-2,-12-5-2,17 7-12,-17-7-24,0 0 2,0 0-2,0 0 3</inkml:trace>
  <inkml:trace contextRef="#ctx0" brushRef="#br0" timeOffset="35655.0392">1096 9034 38,'0'0'25,"0"0"0,0 0-3,0 0-5,0 0-3,0 0-2,0 0-4,0 0-2,0 0-1,15 73-2,-15-73-1,13 76 1,-13-76-2,11 78 0,-6-41-2,2-3-1,-7-34-2,2 55-5,-2-55-4,0 0-12,4 35-9,-4-35 1,0 0 2</inkml:trace>
  <inkml:trace contextRef="#ctx0" brushRef="#br0" timeOffset="35904.0536">947 9010 17,'0'0'26,"0"0"2,0 0 3,0 0-14,0 0-4,0 0-1,57 10-1,-57-10-1,64 2-2,-33-2-3,6-4-1,-3 1-3,1 0-2,-6-2-4,-1 6-9,-8-1-12,-2 0-8,-3 6-1,-15-6 2</inkml:trace>
  <inkml:trace contextRef="#ctx0" brushRef="#br0" timeOffset="36377.0807">1384 8991 19,'10'-4'28,"-10"4"0,11 9 3,-8 1-14,0 2-5,0 8-3,0 1-3,0 7 0,-1 0-2,0 5-1,0 1 0,-1 0-2,-1 0 0,1-1-1,-1-4 0,0-1-1,1-3 1,1-6-1,-2-4 0,3-6 1,-3-9-1,0 0 1,11-5 0,-4-6 1,0-7-1,3-3 1,3-4 1,2-1 0,2 0 0,-1 2-1,-2 2 1,0 6-1,0 5 1,-3 7-1,-11 4 0,15 10-1,-12 5 1,1 4-1,0 3 1,0 0 0,2 1-1,0-1 0,1-2-1,-2-3-3,4-4-4,-9-13-8,13 9-18,-3-5 1,-10-4-1,18-10 2</inkml:trace>
  <inkml:trace contextRef="#ctx0" brushRef="#br0" timeOffset="36805.1052">1797 9184 35,'0'0'30,"0"0"2,0 0-1,-11 21-14,8 0-5,-1-1-4,4 6-1,-1-3-2,5 3-2,1-2 0,3-2 0,6-5-3,2-1 1,0-5-1,2-2 0,2-6 1,1-5-1,-3-4 0,3-1 0,-5-4 1,-2-4 0,-2-1 0,-2-3 0,-5 0 0,-2 0 0,-3 2 0,-3 3 0,-1 1 0,4 13 0,-12-9 0,12 9-1,-10 17 2,7-2-2,0 5 1,3 3-1,0 2 1,2-1-2,4 0 0,0-3-3,5 3-5,-6-7-20,5-7-7,3 0 1,1-8-2</inkml:trace>
  <inkml:trace contextRef="#ctx0" brushRef="#br0" timeOffset="37305.1332">2479 9222 52,'0'0'35,"-5"-14"-1,5 14 0,-18-3-15,1-3-11,7 9-2,-4-5 0,3 5-2,-3-1-2,2 3 0,12-5 0,-15 13-1,7-3-1,5 1 1,1 1-1,3 2 0,3-2 1,3-1-1,0 1 0,2-1 0,3-1 1,-1-3-1,0 0 0,2 1 0,-1 2 0,-5 0-1,1 1 0,-4 1 1,-2 1-1,-3 1 0,-4-1 1,-3-1 0,-3-1 1,1-2 0,-5-3 1,2 1 0,-4-3 0,4-2 1,-3-4-1,4 2 1,0-5-1,2 1-1,10 4-1,-13-10-3,13 10-7,0 0-28,0 0-2,6-10 2,-6 10-2</inkml:trace>
  <inkml:trace contextRef="#ctx0" brushRef="#br0" timeOffset="38952.2274">3547 8996 32,'-3'-11'26,"8"21"1,-11 0-9,5 8-9,5 10-1,-1 2-2,6 9 0,-1 3 0,4 8-1,-2-6 1,5 2-2,-4-7 0,2-4-1,-4-5-1,1-5-1,-1-11-1,0-5 1,-9-9 0,15-5 0,-8-9 0,2-5 0,-3-8 1,1-6-1,1-5-1,-1-2 1,-1 0-1,-2 1 0,-1 3-2,0 3-2,-1 11-6,-3 7-12,-3 4-10,4 11-2,-10-1 2</inkml:trace>
  <inkml:trace contextRef="#ctx0" brushRef="#br0" timeOffset="39212.2428">3484 9289 38,'-9'-1'33,"9"1"1,0 0 1,12-17-18,9 12-4,-2-7-5,10 9-2,2-5-2,6 4-1,-1 2-3,1 2-2,2 7-3,-3-6-5,4 8-14,-1 2-11,-4-5-1,4 3 1,-4-5 2</inkml:trace>
  <inkml:trace contextRef="#ctx0" brushRef="#br0" timeOffset="39467.2573">4294 9220 28,'0'0'28,"0"0"2,0 0 1,-18 7-18,10 10-3,-5-2-2,1 8-1,-4 1-1,1 3-2,-4 1 1,1 3-3,0-4-2,-3-2 0,2 0-2,-2-6-2,4 0 0,0-10-5,6-2-4,-2-8-8,2-8-11,9-2 0,-6-9 2</inkml:trace>
  <inkml:trace contextRef="#ctx0" brushRef="#br0" timeOffset="39706.2708">3996 9290 29,'-6'-10'30,"6"10"3,0 0-4,11 11-10,4 1-3,1-6-2,5 12-4,3-5-3,3 7-1,1-5-2,2 5-1,-3-3-1,1 1-1,-4 1-1,1-4 0,-3 1-2,-1-5-3,0 4-9,-4-4-23,-1-8 1,1 1-1,-5-8 1</inkml:trace>
  <inkml:trace contextRef="#ctx0" brushRef="#br0" timeOffset="39902.2823">4570 9486 56,'0'0'36,"16"0"0,-16 0-3,0 0-15,14 7-7,-14-7-5,0 0-6,9 18-9,-8-8-27,-1-10 0,0 0-1,0 0 0</inkml:trace>
  <inkml:trace contextRef="#ctx0" brushRef="#br0" timeOffset="41056.3483">5739 9191 14,'0'0'27,"0"0"-1,0 0-1,0 0-4,0 0-3,-13 17-3,4 1-4,-6-1-2,1 10-2,-6 0-1,1 4-3,-3-1 1,3 2-3,-1-6 1,4 0-2,3-2 0,2-7-2,7-1-3,4-16-5,-6 15-10,6-15-14,0 0-1,0 0 1,-7-24 0</inkml:trace>
  <inkml:trace contextRef="#ctx0" brushRef="#br0" timeOffset="41297.3621">5442 9271 42,'1'-16'31,"-1"16"2,11 9-8,-1-4-8,9 9-4,-2 1-2,9 6-4,0-1-1,4 6-3,1-4 0,0-1-1,-1 2-2,-1-2 0,1-1-2,-3-4-4,3 2-14,-2-2-15,-6-8 0,3-1-1,-3-9 1</inkml:trace>
  <inkml:trace contextRef="#ctx0" brushRef="#br0" timeOffset="41658.3828">6351 9217 20,'0'0'29,"-3"-13"1,3 13 2,-18-6-11,2 1-9,-2 8-2,-8-1-3,0 7 0,-9 3-1,4 6-2,-4 1 1,5 6-2,2 0 1,7 2 0,6-3-1,9 2-1,8-4 0,7-2 0,8-3-1,6-3 0,3-3-1,5-3 0,1 1-3,-2-10-3,3 4-8,-8-3-22,-3-8 0,-1 2-2,-11-3 2</inkml:trace>
  <inkml:trace contextRef="#ctx0" brushRef="#br0" timeOffset="41865.3946">6129 9338 41,'0'0'32,"-11"-7"1,11 7 0,20 5-18,-7-3-5,8 4-3,4-1-4,3 3-2,5 0-5,-2-3-10,1-7-19,4 7 0,-5-8-1,3 1 1</inkml:trace>
  <inkml:trace contextRef="#ctx0" brushRef="#br0" timeOffset="42132.4099">6780 9137 41,'0'0'33,"9"-6"1,-9 6 0,0 0-18,-3 24-2,-2-9-5,1 11-3,-2 1-1,0 6-2,1-1 0,0 1-2,0-2 1,2 2-2,3-4-1,0-9-3,3 1-5,-4-12-11,1-9-16,0 0 0,0 0-1,0 0 2</inkml:trace>
  <inkml:trace contextRef="#ctx0" brushRef="#br0" timeOffset="42373.4235">6568 9162 57,'-14'-14'35,"14"14"0,0 0 0,15-7-20,8 10-3,2-8-3,9 8-2,2-6-2,8 6-2,0-3 0,3 2-2,-2 1-1,-4-1-3,-5 5-4,-8-5-14,-6 4-17,-4 4 0,-18-10-1,13 18 1</inkml:trace>
  <inkml:trace contextRef="#ctx0" brushRef="#br0" timeOffset="42981.4584">7061 9441 41,'0'0'33,"0"0"4,0 0-10,0 0-4,12 12-4,-12-12-6,4 12-3,-4-12-3,1 24-3,-2-10 0,4 4-2,-3-2 0,2 2-1,-2 0 0,1-1-1,-1-2 0,1-4 1,-1-11-1,0 16 0,0-16-1,-2 12 0,2-12-2,0 0-3,0 0-14,0 0-20,0 0 1,0 0 0,4-23 0</inkml:trace>
  <inkml:trace contextRef="#ctx0" brushRef="#br0" timeOffset="43494.4878">7792 9281 22,'11'5'31,"11"7"2,1-7 1,11-3-13,9 2-4,5-5-2,10 6-4,-4-6-3,5 5-2,-4-4-2,-3 2-2,-8 0-1,-6 2-3,-11 0 0,-8-4-2,-6 3-4,-13-3-4,0 0-7,0 0-6,-8-10-10,8 10-1,-19-9 3</inkml:trace>
  <inkml:trace contextRef="#ctx0" brushRef="#br0" timeOffset="43763.5032">8312 9228 35,'0'0'30,"10"-9"2,0 6-10,4 4-3,-2-2-4,7 7-3,-3-2-2,6 8-4,-4 0 0,1 7-3,-4-2 1,0 4-2,-4-1 0,-3 2 0,-6 0 0,-5 2-2,-6-4 0,-1 0 1,-3-2-1,-3-2-1,1 1-1,-3-7-4,5 2-12,13-12-19,-18 9 1,18-9-1,1-12 2</inkml:trace>
  <inkml:trace contextRef="#ctx0" brushRef="#br0" timeOffset="44357.5369">9363 9036 18,'17'-7'27,"-13"-10"2,-4 17 1,-2-15-11,-11 7-9,-2 3 1,-6 0-1,0 9-2,-6 0 0,4 6-2,-2 1 0,7 11 0,1-1-1,6 9 0,4 0-2,6 4 1,2 2-1,6 2 0,1 0-1,3 0 0,0-3-1,1 0 0,-2-2-1,-1-2-2,1-3-1,-4-7-3,2 3-6,-8-11-11,-3-4-15,3-9 1,0 0-1,-17 2 2</inkml:trace>
  <inkml:trace contextRef="#ctx0" brushRef="#br0" timeOffset="44533.5472">9002 9409 71,'10'-2'34,"3"-5"0,13 1-11,6 5-13,3-3-5,6 0-5,5 6-12,-2 1-18,-1-8-4,7 4 0,-7-7 0</inkml:trace>
  <inkml:trace contextRef="#ctx0" brushRef="#br0" timeOffset="44833.5643">9926 8983 24,'0'0'31,"-2"-16"2,-7 23 0,-11 12-12,-6-2-6,8 14 0,-9 1-4,5 15-3,-1-2 0,8 6-3,2-1 0,9 0-2,8-2-1,6-3-1,5-3-2,6-8-2,4-5-3,-1-11-4,8 1-12,-1-9-16,-7-10 1,2-4-1,-4-10 3</inkml:trace>
  <inkml:trace contextRef="#ctx0" brushRef="#br0" timeOffset="45093.5792">10303 9177 70,'0'0'36,"11"1"-1,-11-1 2,-16 14-28,5 7-3,-9 2-1,-4 5-3,-3 1 1,1 1 0,-4-1-1,2-1-2,2-2 0,3-7-1,7-3-4,0-7-3,9 0-6,-5-9-12,2-5-11,10 5 0,-8-20 1,8 7 2</inkml:trace>
  <inkml:trace contextRef="#ctx0" brushRef="#br0" timeOffset="45314.5913">9975 9244 47,'4'-13'36,"-4"13"0,18 3 2,-6 0-17,8 13-6,-1-2-4,11 9-3,-3 0-3,5 4-1,-2 0-2,0 1-1,-2-1 0,-1-6-3,-3 0-1,-7-8-5,0 5-7,-10-8-17,-7-10-7,0 0 1,0 0-1</inkml:trace>
  <inkml:trace contextRef="#ctx0" brushRef="#br0" timeOffset="45661.6115">10335 8993 69,'15'-4'38,"3"2"0,6 9 1,8 8-24,-10 3-6,5 13-2,-5 2-3,-1 9-1,-6 4-1,-8 1-1,-4 1 0,-4-1-1,-4-2 1,-2-4-1,-2-4 0,-1-4-1,2-3-1,-5-9-3,9-1-6,-7-6-26,11-14-3,-10-4 2,7-9-2</inkml:trace>
  <inkml:trace contextRef="#ctx0" brushRef="#br0" timeOffset="46229.6442">11136 9042 35,'23'-6'30,"-12"-4"2,-11 10 0,0 0-15,-11-1-6,-9 12-2,-11 2 0,-1 8-2,-9 1-1,2 8-1,-3 1 0,10 6-1,4-2 1,10 2-2,10-2 0,11-1-1,11-4 0,11-3-1,10-6 0,7-5-1,5-3-2,-2-7-3,1 3-6,-10-10-20,-6-5-8,-5 0 1,-14-5-1</inkml:trace>
  <inkml:trace contextRef="#ctx0" brushRef="#br0" timeOffset="46443.6565">10898 9300 53,'0'0'36,"0"0"1,21-7-1,4 7-16,3-5-8,10 9-3,-1-6-4,7 3-3,0 3-4,0-6-7,2 2-17,-2 2-13,-7-8 3,-1 4-3,0-8 2</inkml:trace>
  <inkml:trace contextRef="#ctx0" brushRef="#br0" timeOffset="46742.6735">11774 9028 78,'14'-6'37,"-14"6"1,15-1 1,-15 1-28,4 15-4,-2 3-1,-5 1-3,1 6 0,-1 4-1,2 2 0,1 3-1,1 3-1,2 0 1,-2-4-2,1-1-1,-2-4-3,3-2-1,-4-8-6,6-1-11,-5-17-17,-1 9 1,1-9 1,-8-11 1</inkml:trace>
  <inkml:trace contextRef="#ctx0" brushRef="#br0" timeOffset="46990.6876">11562 9059 49,'-15'-11'37,"15"11"-1,10-6 2,9-2-15,8 11-10,5-8-1,10 5-3,2-4-3,7 2-1,0-2-2,1 3-2,0-1-1,-2-2-2,-5 4-4,-8-3-7,-3 4-26,-7 6-2,-10-1 1,-6 1 0</inkml:trace>
  <inkml:trace contextRef="#ctx0" brushRef="#br0" timeOffset="47524.7183">12182 9379 78,'0'0'40,"0"0"-1,13-7 2,-3 6-25,-1-5-9,6 4-1,-3 1-3,3 2 0,-2 0-2,-1 4-1,-1 3 1,-1 2-1,-3 2 0,-5 2-1,-1 2 0,-6 1 0,-1 4-1,-5-1 1,-4 0-1,-2 0 0,-1-1 1,1-3-1,-1-1 1,2-3 1,5-2-1,1 1 2,10-11-1,-5 13 2,5-13-1,11 7 0,1-5 1,6 2 0,2-3-1,-2 0 1,2-1-1,-3 3-1,0 0 0,-6-3-3,0 7-5,-11-7-24,0 0-8,0 0-1,0 0 1</inkml:trace>
  <inkml:trace contextRef="#ctx0" brushRef="#br0" timeOffset="48966.8008">1136 10382 65,'0'0'34,"7"14"0,1 4-3,-1 6-20,0-2-5,-4 13-1,3 2-1,-2 4-2,-3 2 0,-2 1-1,1-44 1,-8 82-1,8-82 1,-6 72-1,6-72 1,-5 55-1,5-36 0,4-2 0,4-5-1,4-4 1,3-4 0,4-2 0,6-4 1,3 2-1,0-4 1,0 1-1,-2 1-1,1-2-3,-2 7-3,-6-7-13,0 4-20,0 0 2,1-3-2,-2 0 2</inkml:trace>
  <inkml:trace contextRef="#ctx0" brushRef="#br0" timeOffset="49398.8255">1595 10782 47,'10'-7'35,"1"-7"1,4 4 0,-1 3-12,2-9-12,6 7-4,-5-2-3,0 2-1,-2-1-2,-2 1 0,-3 0-1,-2 0 0,-3-2 0,-4 0 0,-4-1-2,-3 2 2,-3 0-1,-6 0 0,-2 1-1,-4 2 0,-3 6 1,0 2-1,0 7 0,0 3 1,5 4 0,4 6 0,6 3 2,4 1-1,6 0 1,8 3 0,1-3 0,7 1 0,-1-3 0,3-2 0,-2-2-1,3-1 0,1-4-2,-4-4-1,3-2-3,-7-10-11,2-4-23,1 0 0,1-6 0,-2-6 0</inkml:trace>
  <inkml:trace contextRef="#ctx0" brushRef="#br0" timeOffset="49748.8455">2067 10301 71,'1'-10'37,"-1"10"0,0 0 1,-11 24-22,5-6-11,3 8-1,0 5-1,2 6-1,-1 7 0,2 0-1,1-2 1,2 3-1,0-5 0,3 2-1,1-4 1,-2-4-1,3-5 1,1-5-1,1-5 1,0-4-1,4-6 0,0-6 0,5-6-1,1-3-2,4 0-4,-5-11-15,-1 3-17,1-1 0,-7-2-1,-2 2 2</inkml:trace>
  <inkml:trace contextRef="#ctx0" brushRef="#br0" timeOffset="49955.8573">1950 10578 73,'0'0'37,"-5"-10"2,14 4 0,12 4-26,0-6-4,10 6-3,1-2-2,3 3-4,5 3-8,-4 1-30,-3-4-1,0 0 0,-11-6-1</inkml:trace>
  <inkml:trace contextRef="#ctx0" brushRef="#br0" timeOffset="53533.0613">3581 10455 11,'15'-1'24,"-15"1"0,12-10-4,-12 10 0,0 0-2,0 0-3,2 17-3,-9 0-1,-9 4-4,0 8-1,-7 0 0,-1 6-3,-4-1-1,2 1 0,-1-4-1,3 0-1,3-8 1,4-6-2,4-1-2,3-9-2,10-7-5,0 0-4,0 0-9,-2-9-11,-1-8 0,6 5 2</inkml:trace>
  <inkml:trace contextRef="#ctx0" brushRef="#br0" timeOffset="53794.0769">3273 10440 32,'0'0'32,"11"5"2,-3 5-7,7 4-7,13 7-4,-2 0-2,13 9-3,1-3-4,5 4-2,0-4-1,0 4-3,-5-2 1,-4-1-2,-2-3-1,-9-1-2,-2 1-1,-7-7-3,3 3-7,-8-7-14,-1-8-8,5-1-1,-1-11 2</inkml:trace>
  <inkml:trace contextRef="#ctx0" brushRef="#br0" timeOffset="54247.1028">4433 10438 35,'3'-19'30,"5"6"2,-11 0-8,-1-2-8,-1 3-2,-8 0-4,0 7-3,-8-1-1,0 9-2,-6 2-1,-2 7 0,-3 5-1,2 6 0,0 5-1,4 3 1,4 4 1,8 0-1,5-1 0,14-2-1,6-3 1,7-4-1,6-7 0,6-1-1,2-7 0,1-5-1,-1-1-2,-6-7-5,2 1-12,-5-2-17,-9-4 0,-2-1 0,-8-2 1</inkml:trace>
  <inkml:trace contextRef="#ctx0" brushRef="#br0" timeOffset="54462.1151">4184 10530 62,'0'0'36,"22"-2"-1,-6 5-6,2-6-15,8 6-4,-1-3-3,3 3-4,-3 1-5,-4-3-6,0 1-28,-2 5 0,-8-6-1,1 3 1</inkml:trace>
  <inkml:trace contextRef="#ctx0" brushRef="#br0" timeOffset="55064.1495">5027 10345 52,'0'0'35,"0"0"0,1 14 0,-4-3-19,5 12-8,-5 1-2,4 7-1,-4 3-1,2 3-1,-1-1-2,2 2 0,0-3 0,0-4-2,3-2-1,-2-7-3,5 0-5,-6-12-8,0-10-18,8 11 0,-8-11-1,0 0 3</inkml:trace>
  <inkml:trace contextRef="#ctx0" brushRef="#br0" timeOffset="55336.1649">4852 10370 50,'0'0'36,"14"-14"0,1 10 1,4 1-17,3-10-8,13 10-3,-3-4-2,7 5-2,-2-1-2,4 5-1,-4 0-1,-5 5-2,-3 6-1,-6-3-2,-3 7-5,-9-2-14,-6 3-16,-1 1 1,-4-1-1,2 0 2</inkml:trace>
  <inkml:trace contextRef="#ctx0" brushRef="#br0" timeOffset="55617.1812">5386 10645 82,'0'0'38,"10"10"-1,-10-10-8,11 14-17,-12-1-5,4 6-1,-5 3-3,3 4 0,-3 2-2,1 3 1,-1-5-1,2 0-1,-1-4 0,2-5-1,2-4-1,-3-13-2,7 12-5,-7-12-15,-1-16-15,1 3 0,-1-8 0,2-3 2</inkml:trace>
  <inkml:trace contextRef="#ctx0" brushRef="#br0" timeOffset="55938.1995">5442 10061 57,'4'-17'37,"-4"17"1,0 0 1,10-14-18,0 23-11,-10-9-2,17 23-2,-11-5-3,1 4-1,0 0-3,-3 2-2,3 3-5,-9-6-18,3-2-14,1 0 1,-1-6 0,2 0 1</inkml:trace>
  <inkml:trace contextRef="#ctx0" brushRef="#br0" timeOffset="56472.23">5913 10714 76,'0'0'38,"0"10"0,0-10 1,8 14-28,-8-14-5,5 12 0,-5-12-3,7 11 0,-7-11-2,6 9 0,-6-9-1,0 0-2,0 0-6,2 10-30,-2-10-2,0 0 2,-14-17-3</inkml:trace>
  <inkml:trace contextRef="#ctx0" brushRef="#br0" timeOffset="67486.8601">6922 10330 3,'0'0'23,"21"0"3,-21 0-2,12 14-7,-8 7-2,-3 5-1,3 9-1,-5 2-2,5 8-2,-3-5-2,4 4-1,-3-6-2,4-4-2,0-6-4,-2-5-4,5-6-6,-6-4-14,-3-13-7,0 0 0,0-10 0</inkml:trace>
  <inkml:trace contextRef="#ctx0" brushRef="#br0" timeOffset="67720.8734">6882 10447 22,'-3'-21'30,"11"7"1,-2-6 2,7 2-13,9 2-6,-3-2-3,10 5-5,-2 2 0,3 4-3,1 3-2,1 1-1,-2 6-3,-2-2-4,-1 9-5,-7-2-9,-7 0-12,-1 8-1,-14-5 1,-2 7 2</inkml:trace>
  <inkml:trace contextRef="#ctx0" brushRef="#br0" timeOffset="67908.8842">7015 10492 33,'-17'2'32,"17"-2"1,0 0-2,0 0-14,23 6-3,-3-9-4,10 4-4,-2-2-2,4 3-3,0 1-4,-4-2-5,3 5-14,0 3-12,-11-4 0,1 5 0,-8-6 2</inkml:trace>
  <inkml:trace contextRef="#ctx0" brushRef="#br0" timeOffset="68287.9059">7458 10488 43,'1'-14'29,"-1"14"1,10-8-4,-10 8-14,10 6-5,-10-6-2,13 23-2,-5-3 0,3 5 0,-3 0-1,2 1-1,-3-1 0,0 0-1,-5-2 1,-1-4-1,-1-5 0,-2-5-1,2-9 1,0 0 0,0 0 1,-10-14 0,11-4 0,5-1 3,0-4-2,5-2 2,2-1-2,5 2 2,0 2-3,3 4 0,0 5-3,0 0-4,2 8-8,-6 3-12,0 2-8,1 7-1,-2-4 1</inkml:trace>
  <inkml:trace contextRef="#ctx0" brushRef="#br0" timeOffset="68647.9264">7852 10548 18,'0'0'29,"0"0"0,0 0 3,-16 11-11,7-3-5,-3 0-5,2 8-5,-2-4 0,7 6 0,-1-2-2,9 3-1,3-4 0,7 2-1,5-7-1,4-3 1,4-2-1,3-2 0,0-7 0,-1-2 0,-3-4 0,-5-4 0,-4-2-1,-6-3 0,-6-1 0,-8 0 1,-6 0-1,-5 1 0,-7 0-1,-1 6 0,-2 3 0,-3 3-1,7 8-3,-2 0-3,11 12-10,2 3-17,5-2 1,9 5-1,2-4 2</inkml:trace>
  <inkml:trace contextRef="#ctx0" brushRef="#br0" timeOffset="69236.9601">8175 10504 54,'0'0'33,"-5"-16"0,5 16-1,-12 6-19,0 2-7,6 6-2,-2 7-1,5 3-1,0 0 0,6 3 0,1-3 0,6-1 0,4-5 1,1-3-1,2-11 0,1-2-1,0-7 1,1-6 0,-1-5-2,-1-2 2,-4-2-2,0-1 1,-2 1-1,-3 4 2,-2 2-1,-6 14-1,5-9 1,-5 9 0,-1 14 0,-1 0 0,1 4 0,0 0-2,3 3 2,1-2-1,3-2 0,0-3 0,3-6 0,2-5 1,1-5-1,1-2 0,3-7 0,1-3 1,0-4-1,1 0 1,0-1-1,1 3 1,-2 0-1,-1 4 1,-4 5 0,-3 6-1,-9 1 1,16 19-1,-12-5 1,1 3 0,-2 3 0,1 1-1,1 0 1,0 0-1,0-3-1,-2-5-6,6-2-29,-4-2-3,-5-9 0,0 0-1</inkml:trace>
  <inkml:trace contextRef="#ctx0" brushRef="#br0" timeOffset="70293.0206">9610 10317 25,'0'0'31,"0"0"3,7 17-1,-6 0-12,-1 0-5,5 14-3,-6-3-3,4 9-3,-4 1-3,2 2-2,-2-4 0,-2-2-3,0-5-1,-3-5-2,4-3-3,-5-8-7,7-13-20,-5 11-1,5-11-1,-11-7 2</inkml:trace>
  <inkml:trace contextRef="#ctx0" brushRef="#br0" timeOffset="70540.0347">9410 10379 42,'-6'-14'33,"6"14"2,7-14 1,6 4-17,15 9-5,0-7-3,13 10-2,-3-4-2,9 5-2,-2-1-2,3 2-1,-7 1-1,-3 1-3,-3 2-1,-8-4-5,2 8-11,-8 1-20,-6-1 2,-2 4-1,-6-3 1</inkml:trace>
  <inkml:trace contextRef="#ctx0" brushRef="#br0" timeOffset="70760.0471">9996 10564 37,'12'4'34,"4"5"1,-4-4 1,0-2-13,-1 12-7,-8-5-5,3 10-4,-8 1-3,-1 3-1,-3 0-2,-1 0 0,0 0-2,0-5-2,3 1-2,-2-10-7,7 0-17,-1-10-7,0 0-1,0 0 0</inkml:trace>
  <inkml:trace contextRef="#ctx0" brushRef="#br0" timeOffset="70968.0592">10128 10185 59,'4'-11'32,"7"12"0,-11-1 0,3 9-25,4 10-4,-4 3 0,3 4-4,-1 2-6,-1-1-13,-3-4-11,8 5-2,-8-7 1,9 1 0</inkml:trace>
  <inkml:trace contextRef="#ctx0" brushRef="#br0" timeOffset="71309.0787">10654 10389 44,'26'-8'30,"-11"-10"1,-4 6-5,-10 1-16,-11 0-1,-3 7-1,-10 0-1,-1 7-1,-7 1-1,0 7 0,-3 1-1,6 7 1,1 0-1,9 3 0,2-3-1,13 3 0,4-2-1,11-1 0,5-2-1,6-2 0,3-1-1,0-4-1,3 2-2,-5-7-3,3 4-7,-9-4-21,-7-3-2,-2 4-2,-9-6 2</inkml:trace>
  <inkml:trace contextRef="#ctx0" brushRef="#br0" timeOffset="71489.089">10464 10708 45,'0'0'33,"22"7"3,-5-9-2,6-2-18,8 6-3,-1-4-7,5 1-5,-2 3-11,-5 3-21,-3-9-4,2 4 0,-5-6 0</inkml:trace>
  <inkml:trace contextRef="#ctx0" brushRef="#br0" timeOffset="71758.1044">11191 10340 76,'10'-7'38,"-10"7"-1,-4 10 2,9 5-29,-12-1-3,6 9-2,-4 2-2,2 4-1,-1 1-1,1 3-1,1-1 1,0-4-2,0-2-2,-1-6-4,8 0-6,-9-6-23,4-14-2,0 0-1,0 0 2</inkml:trace>
  <inkml:trace contextRef="#ctx0" brushRef="#br0" timeOffset="71990.1176">11012 10339 68,'-10'-14'38,"10"14"0,1-15 2,-1 15-24,31-8-5,-6 3-3,9 7-2,0-1-1,5 3-2,-1 0-1,4 2-1,-5 1-2,-5-1-2,-1 4-5,-10-6-13,-1 5-21,-4-1 2,-6-2-1,-4 4 1</inkml:trace>
  <inkml:trace contextRef="#ctx0" brushRef="#br0" timeOffset="72472.1452">11406 10676 67,'0'0'40,"9"-13"-2,1 4 1,6 6-18,-2-8-12,3 8-3,3 1-2,-2 4-2,-1 3-1,-4 5 0,-3 3-1,-5 2-1,-4 4 0,-5 0 0,-6 2-1,-2 0 0,-3 3 1,-4-3-1,0-2 1,2 0 0,2-4 0,4 0 1,3-4 1,2-2 0,6-9 0,5 11 1,4-9 0,3-1 0,3-1 0,-1 1-1,4-2-1,0 1-1,2 0-3,-4-4-7,3 2-28,-4 3-1,-3-5 1,4 1-1</inkml:trace>
  <inkml:trace contextRef="#ctx0" brushRef="#br0" timeOffset="72706.1586">11885 10771 95,'15'0'39,"0"7"1,-4 5-8,-11-12-22,14 26-3,-13-9-3,-3 5-2,-2 1-1,-5 0-1,-1-2-3,-3-3-3,5 5-16,-2-10-19,-4-7 2,14-6-2,-18-3 2</inkml:trace>
  <inkml:trace contextRef="#ctx0" brushRef="#br0" timeOffset="78554.4925">12889 10479 11,'9'-6'20,"-9"6"2,-2-10-6,2 10-3,0 0 0,0 0-4,0 0-1,-10-4 0,10 4-2,-10 5-1,10-5-1,-14 9 0,5-4-1,-1 0 0,-2 0 0,1 2-1,-3 0 1,2 1-1,-2-1-1,2 2 1,1 4-1,7-1 0,-2 3 1,3 1-1,7-2 1,1 2 0,5-2 2,6-2-3,0-5 2,3 0-2,1-7 1,5-1 0,-4-5-2,2-4 2,-6-4-2,1 0 1,-5-1-1,0-3 1,-6 0-1,-3 0 0,-1-2 0,-2 5 0,-1-2 0,-1 3 0,-3 0 1,4 14-1,-7-12 0,7 12 0,0 0 0,-9 13 0,8 2 1,0 4 0,3 5 0,3 3 0,-1-1 0,3 3 0,-1-5 1,4-3-2,2-2 0,-2-6-3,4-4-2,-5-11-8,6-1-14,-1-4-7,-6-8-2,4 0 1</inkml:trace>
  <inkml:trace contextRef="#ctx0" brushRef="#br0" timeOffset="78835.5092">13042 10207 28,'10'-8'29,"-9"-1"2,13 8-7,-1 11-7,-1 5-3,5 13-2,-5 2-4,2 13 0,-6-1-2,5 4-1,-9-2-1,4 3-2,-3-7 0,-3-2-1,4-5-1,-3-5-1,0-3-4,0-8-4,5 1-15,0-8-10,-8-10-2,20-1 2,-13-9 0</inkml:trace>
  <inkml:trace contextRef="#ctx0" brushRef="#br0" timeOffset="79227.5316">13530 10410 55,'-17'7'31,"-12"-4"-1,2 2-7,-4 8-16,-2-1 1,7 4-1,-5-4-3,10 4 2,4-2-2,8 1 1,5-3-2,9 1-1,5-4 0,10 4-1,2-1 1,6 2-2,-1-1 2,4 2-2,-5-1 0,-3 2 0,-2-1 1,-12 1-1,-5-3-1,-7-1 1,-5 1-1,-9-4 1,-1 0 0,-4-3-1,-2-2 1,4-3-2,2-1-3,1-5-6,17 5-16,-8-14-7,7 1-2,12 2 2</inkml:trace>
  <inkml:trace contextRef="#ctx0" brushRef="#br0" timeOffset="79616.5538">13722 10506 52,'-18'4'33,"1"9"-1,-6 2-9,4 0-11,6 6 1,1-2-4,10 3-2,3-4-2,9 1-1,2-6 0,9-2-1,3-7-1,6 0-1,-1-5 1,2-5-1,-5-2 0,-2-2 0,-2-6-1,-7 1 1,-7-3-1,-6 0 0,-6-3 0,-7 2 1,-8 1-2,-4 1 1,-5 6 0,0 3 0,-4 4-2,2 3-2,6 10-5,-2-2-20,12 2-7,8 5-1,6-14 0</inkml:trace>
  <inkml:trace contextRef="#ctx0" brushRef="#br0" timeOffset="80118.5826">14716 10330 50,'-11'15'35,"-3"9"0,-7 1 0,2 2-15,2 8-12,-5-1-3,2 6-1,-3-5-2,4-1-1,-2-5 0,4-2-3,1-4-3,-4-9-9,8-9-22,12-5 1,-20-1-2,17-8 1</inkml:trace>
  <inkml:trace contextRef="#ctx0" brushRef="#br0" timeOffset="80338.5951">14398 10308 60,'-3'12'35,"11"8"-2,2 2 1,-2 2-23,17 12-5,2-3-1,7 6-2,2 1-1,5-4-2,-3-2-2,1-3-4,7-1-10,-2-1-19,-8-12 1,8-1-2,-7-12 2</inkml:trace>
  <inkml:trace contextRef="#ctx0" brushRef="#br0" timeOffset="80652.6131">15415 10318 20,'-3'-12'30,"-19"-2"1,4 13 3,-6 4-16,-11 2-1,5 15-2,-7-1-3,8 10-3,-6 0-2,8 10-1,4-4-2,9 4 0,7-2-1,10-3-1,8-4 0,8-3-2,8-4 1,9-6-2,-1-2-1,4-11-5,4 3-10,-8-6-22,-7-6 1,-2-1 0,-14-5 0</inkml:trace>
  <inkml:trace contextRef="#ctx0" brushRef="#br0" timeOffset="80846.6242">15142 10531 55,'0'0'36,"0"0"-1,12 5 1,7-5-22,16 6-4,2-4-4,5 0-4,1 1-3,2-5-7,4 5-9,-4-2-19,-6-6 1,2 0-3,-9-5 4</inkml:trace>
  <inkml:trace contextRef="#ctx0" brushRef="#br0" timeOffset="81105.639">15864 10264 61,'6'-12'36,"-6"12"0,3 11 1,-5 0-24,6 13-4,-4 2-3,2 6-1,-2 3-2,3 6-1,-4 0-1,3-1 0,1-2 0,-2-3-2,-1-3-2,0-7-4,6 0-12,-2-9-19,-4-16 1,4 10-1,-4-10 1</inkml:trace>
  <inkml:trace contextRef="#ctx0" brushRef="#br0" timeOffset="81360.6536">15654 10283 66,'0'0'37,"1"-12"0,10 9 1,8-2-25,14 7-2,0-4-3,10 4-2,2-5-1,3 5-1,0-2-2,-2 0 0,-1 2-2,-6-2-1,-4 4-3,-8-2-4,0 13-6,-16-6-23,-2 2-3,-5 4 1,-7-1-1</inkml:trace>
  <inkml:trace contextRef="#ctx0" brushRef="#br0" timeOffset="81654.6704">16299 10581 72,'0'0'38,"13"5"-1,-13-5 2,0 0-26,6 20-4,-8-8-3,1 7-2,-2 1-1,0 3-1,0-2 0,0 2 0,-1-2-1,2-2-1,-1-2 0,1-4-1,2 0-2,0-13-4,1 9-22,-1-9-12,0 0 2,0-11-1</inkml:trace>
  <inkml:trace contextRef="#ctx0" brushRef="#br0" timeOffset="89133.0981">7286 11325 42,'0'0'31,"3"-13"0,-3 13-5,0 0-12,0 0-4,0 0-3,-3 22-1,5-2-1,-3 4-1,6 10 0,-3 0-1,4 5 0,-3 0-1,2 2 0,0-3-2,-1-2 0,1-4-1,-3-8-2,1 0-3,-4-9-3,4-3-14,-3-12-12,0 0 0,0 0 2,-20-7 0</inkml:trace>
  <inkml:trace contextRef="#ctx0" brushRef="#br0" timeOffset="89387.1127">7115 11374 30,'-14'-7'28,"14"7"4,0 0-3,12-17-14,4 11-2,4-4-2,9 5-2,1-4-1,6 7-2,0-3-2,4 4-2,2 1-2,-2 1-3,1 3-6,-5 0-18,-4-5-7,-2 4-1,-11-6 0</inkml:trace>
  <inkml:trace contextRef="#ctx0" brushRef="#br0" timeOffset="89876.1407">7707 11245 45,'4'23'31,"-7"-3"1,7 10-1,-7 2-20,1 0-5,4 8 0,-1-2-2,1 0 0,0 0-2,1-3 0,-1-2-1,2-5 0,-2-6-1,0-5 1,0-6-1,-2-11 0,0 0 0,0 0 1,11-12 0,-5-1 0,2-3 0,2-4 1,2-2 0,6 1 1,-3-3-1,5 6 0,-2 1 0,-1 3-1,-1 6 1,-3 8-1,-4 6 0,-3 7 0,-3 5-1,-3 6 1,-2 3-1,1 1 1,-2 1-1,3-3 1,0-4-2,3-2 1,1-4-1,2-6-2,5-1-4,-11-9-9,19-12-20,-4 2 0,-1-9-1,2-1 2</inkml:trace>
  <inkml:trace contextRef="#ctx0" brushRef="#br0" timeOffset="90304.1651">8094 11459 60,'9'2'34,"-9"-2"-3,2 17-4,1 2-15,-5 1-4,6 6-2,-2 3-2,4 2-1,2-2 0,1 0 0,3-5 0,3-2-1,0-8 0,2-4 1,-1-7-2,3-7 0,-4-7 0,3-3 0,-2-6 0,-1-4-1,-2-4 1,1 0-1,-3 0 1,-1 4-1,-5 3 2,0 6-1,-4 4 0,-1 11 0,0 0 1,-6 13-1,2 2 0,1 7 0,-1 4-1,2 4 1,1 1-1,3 0 0,3-2-2,-1 0 0,5-3-3,-2-9-4,8 0-12,1-8-17,0-11 0,6-2 0,1-10 1</inkml:trace>
  <inkml:trace contextRef="#ctx0" brushRef="#br0" timeOffset="90710.1884">8733 11538 54,'11'-8'36,"-11"-3"-2,0 11 2,2-15-16,-12 6-10,10 9-3,-18-4-2,6 7-1,-2-1-1,1 4-1,-1 1-1,5 4 0,2-1-1,4 0 1,3 2-1,5 0 1,1 1-1,4 1 0,3-1 0,-1 2 0,0-2 0,-1 4 0,-1 0-1,-3 1 1,-2-1 0,-1-3 0,-5 1-1,-3-3 1,-2 0 0,-2-2 1,-3-2-1,-2-2 1,-1-3-1,-1 1 1,1-2 0,0-2 0,2-1-1,2-1-1,10 2-7,-14 0-29,14 0-2,-3-11 1,1 0-1</inkml:trace>
  <inkml:trace contextRef="#ctx0" brushRef="#br0" timeOffset="91891.2559">9994 11402 28,'2'-14'29,"8"7"2,-11-6-5,-3 1-11,4 12-3,-12-19-1,12 19-3,-23-13-2,10 12 1,-7 1-3,4 7 1,-7 0-1,2 7 0,-2 4 0,2 6-1,1 3 1,5 6-1,1 0-1,6 4 0,3 2-1,6 1 1,4 0-1,2-1 0,2-3-1,-1-1 0,0-2 0,-2-3-2,-1 0-2,-7-9-7,2 0-18,-4-3-8,-6-10 0,0 0-2</inkml:trace>
  <inkml:trace contextRef="#ctx0" brushRef="#br0" timeOffset="92100.2677">9657 11747 53,'0'0'33,"0"0"-1,6 12 0,7-5-22,0-4-3,10 4-2,1-3-2,4-1-3,4 0-5,-1-4-15,-2-4-12,8 2-1,-8-9-1,5 2 1</inkml:trace>
  <inkml:trace contextRef="#ctx0" brushRef="#br0" timeOffset="92393.2846">10440 11423 54,'0'0'34,"-17"0"-1,7 9-8,-5 10-12,-8 0 1,6 12-3,-6 0-3,9 10-2,0 0-1,8 3-1,4-1-1,6-2-1,3-3-2,6-4-1,3-1-2,1-11-6,7 3-13,-1-9-17,-5-8 3,0-4-3,-5-10 2</inkml:trace>
  <inkml:trace contextRef="#ctx0" brushRef="#br0" timeOffset="92634.2984">10705 11602 34,'20'7'29,"-20"-7"2,-4 25-1,-13 0-15,-2-5-7,0 6-1,-6-3 0,4 5-2,-6-6 0,6 1-2,0-7-3,5-4-6,4-4-13,12-8-14,-14-1-1,14 1 1,-6-20 0</inkml:trace>
  <inkml:trace contextRef="#ctx0" brushRef="#br0" timeOffset="92862.3115">10451 11659 43,'0'0'33,"24"5"1,-13-4 0,3 3-19,9 6-2,-3-1-5,6 7-3,-3-1-2,0 3-1,0 0-1,-1 0-2,-3 2-3,-3-8-5,3 1-15,1-2-11,-10-8 0,4-1 0,-14-2 1</inkml:trace>
  <inkml:trace contextRef="#ctx0" brushRef="#br0" timeOffset="93128.3267">10786 11425 55,'5'-18'36,"11"12"0,1 2 0,-3 4-17,9 12-8,-3 4-3,7 10-3,-5 6-2,0 6 0,-4 5-1,-3 3-1,-4 1 0,-5-1 0,-5-5-1,-2-6-1,-3-4-1,-4-8-2,2-3-9,-4-7-26,0-14 1,-1-1-1,1-11 2</inkml:trace>
  <inkml:trace contextRef="#ctx0" brushRef="#br0" timeOffset="93556.3511">11526 11569 9,'16'-4'29,"-10"-8"2,3 8 1,-9 4-10,-5-10-3,5 10-3,-24 1-3,7 8-5,-9-3-1,1 7-1,-7 1 0,3 7-2,0 0 0,5 5-1,3 1-1,9 3 1,4-2-2,8 0 1,6-2 0,7-1-1,2-3 0,2-2-1,2-5-1,1-5-1,2 1-4,-5-10-8,5 0-25,-5 0 0,-5-6 0,-1 2 0</inkml:trace>
  <inkml:trace contextRef="#ctx0" brushRef="#br0" timeOffset="93785.3642">11329 11766 58,'0'0'38,"7"-15"0,6 10 0,11 3-19,-5-7-8,7 9-3,-1-3-2,2 4-3,-2 0-3,-3 1-1,-1 4-4,-6-7-12,-3 2-21,-1 1-1,-11-2 0,8-9 0</inkml:trace>
  <inkml:trace contextRef="#ctx0" brushRef="#br0" timeOffset="94318.3947">12052 11470 61,'13'6'35,"-13"-6"-1,15 22-2,-6-1-17,-11 1-8,3 14-1,-7 0-3,2 5 0,1-1-1,3 1 0,-1-3-1,2-4 0,0-3-3,-1-10-4,6 0-10,-2-3-21,-4-18 1,0 0-2,0 0 3</inkml:trace>
  <inkml:trace contextRef="#ctx0" brushRef="#br0" timeOffset="94560.4086">11872 11494 72,'0'0'38,"9"-5"-1,3 5 3,13-1-29,1-6-3,13 7-1,-3-2-2,4 4-1,3 1-2,-1 1-2,0 0-1,-4 1-3,-3 6-6,-12-1-27,4-3-3,-5 1 1,-8-2-1</inkml:trace>
  <inkml:trace contextRef="#ctx0" brushRef="#br0" timeOffset="95065.4374">12490 11815 98,'0'0'39,"12"-1"1,-1-4-10,-2 5-20,1-3-3,4 3-3,-3 0-1,3 3-2,-2 2-1,0 2 0,-6 6-1,-2-1 0,-3 8-2,-7 1 0,0 2 0,-7 1 0,-1 3 0,-4-1-1,2 0 3,-2-3-1,5-4 2,1-2 0,1-4 2,6-3 0,5-10 1,-2 12 0,2-12 1,0 0-1,10 0 0,-10 0 0,15-3-1,-15 3 0,19 0-2,-9 0 1,3 1-2,-2 0 0,6 2-3,-5-4-3,8 8-12,-2-6-22,-2-3 0,0-1 0,2-3 2</inkml:trace>
  <inkml:trace contextRef="#ctx0" brushRef="#br0" timeOffset="95294.4506">12997 11961 86,'13'-4'38,"-13"4"1,0 0 2,15 8-31,-15-8-4,0 0-1,-7 15-1,7-15-2,-5 16-1,5-16-1,-2 16-6,2-16-27,0 0-8,0 0 1,-8-14-1</inkml:trace>
  <inkml:trace contextRef="#ctx0" brushRef="#br0" timeOffset="99016.6635">13821 11396 24,'3'28'29,"-5"-10"0,11 13 2,-9 0-14,2 2-6,3 6-5,-4-2-3,3 0-1,-1-5-2,1-5 0,-1-4-2,-1-6-2,0-2-5,-2-15-6,-5 9-14,5-9-2,-16 5 2,16-5 0</inkml:trace>
  <inkml:trace contextRef="#ctx0" brushRef="#br0" timeOffset="99557.6944">13711 11461 36,'-2'-29'31,"13"6"4,-5 0-9,8-1-6,8 8-4,2-3-5,11 10-4,3 0-3,5 7-1,-3 4-1,5 6-1,-8 5 0,-1 2 0,-8 3-1,-7 3 1,-12 1-1,-8 1 0,-9 1 0,-6-1-1,-5 0 1,-5-3 0,1-2-1,-3-5 1,4-3 0,3-2 1,10-6-1,9-2 1,0 0 0,13-3-1,3 1 1,11 4 0,4 3-1,4 3 0,-3 4 0,1 6 0,-8 3 0,-6 3 1,-4 4-2,-12 2 1,-10 1 0,-8-1 0,-8-3 0,-4-1 0,-4-7 0,-2-2 0,1-6 1,3-6-1,5-5 0,2-4 1,5-4-1,6-3 0,11 0-1,3-2-2,10 2-3,1-4-10,11 1-21,7 2 2,2-2-2,6 2 2</inkml:trace>
  <inkml:trace contextRef="#ctx0" brushRef="#br0" timeOffset="99992.7193">14455 11550 30,'14'-1'31,"-14"1"2,21-7 0,-21 7-15,10 14-6,0 2-1,-6 1-3,2 9-3,-2-2-1,2 6 0,1-3-1,-1-1-1,2-3 0,2-2 0,2-10-1,3-5 0,4-8 0,0-5 0,1-8 0,3-3-1,1-6 0,-1-2 0,1 0 1,-4 5-2,-4 5 1,-3 7 0,-13 9 0,9 8 0,-12 11-1,-6 10 1,-4 8 0,2 2 0,-4 6 0,4 0 0,2-1 0,5-5-2,5-2-1,1-11-5,13-4-18,0-7-10,0-13 0,4-5-1,-1-11 2</inkml:trace>
  <inkml:trace contextRef="#ctx0" brushRef="#br0" timeOffset="100314.7377">15461 11346 48,'0'0'34,"13"1"1,-13-1-1,12 11-10,-3 8-17,-2 1-2,3 10-2,0 3-1,0 4 0,-4 1-1,-1 3 0,-4-4 0,-1-3-1,-3-5-1,-1-8-3,3-1-5,1-20-13,-16 9-13,16-9-1,-12-17 0,7 0 1</inkml:trace>
  <inkml:trace contextRef="#ctx0" brushRef="#br0" timeOffset="100520.7494">15257 11356 51,'0'0'37,"10"-8"-1,8 4 1,11 3-16,-2-8-8,15 6-4,-3-3-3,8 5-3,-1 3-3,0 4-2,-2 6-5,-10-3-7,3 6-24,-9 4 0,-6-2-1,-2 4 2</inkml:trace>
  <inkml:trace contextRef="#ctx0" brushRef="#br0" timeOffset="100969.7752">15816 11629 57,'0'0'37,"14"2"-1,-4-2 0,-1-6-19,8 8-5,-5-4-4,5 7-4,-4 1-2,1 6-1,-4 2-1,-4 5-1,-4 1 1,-1 1-1,-4 3-1,-3-2 1,-3 0-1,-4-2 1,2-2 0,-2-3 0,2-2 1,1-2 1,0-4-1,10-7 1,-8 10 1,8-10 0,0 0 0,0 0 1,16 6-1,-4-5 0,2-1 0,3 1 0,1 0-1,1 1-2,3 0-2,-2-4-4,7 9-13,-1-5-19,-7-4 1,0 1-2,-3-5 2</inkml:trace>
  <inkml:trace contextRef="#ctx0" brushRef="#br0" timeOffset="101349.7963">16676 11391 42,'5'-15'34,"-2"6"2,-7-4 0,-7 1-16,11 12-4,-28-10-6,10 12-3,-9-2-1,2 6-2,-6 0-1,0 6-1,0 1 0,3 3 0,1 2-1,6 2 1,6-1-1,7 3 0,8 0 0,11-2 0,5-1 0,6 0 0,5-5-1,3-2 0,2-1-1,1-6-1,0 0-4,-7-8-9,-2 4-25,-4-1 0,-5-2 1,-6 3-1</inkml:trace>
  <inkml:trace contextRef="#ctx0" brushRef="#br0" timeOffset="101556.8087">16495 11668 71,'8'10'38,"4"-10"1,5 3-1,2 2-22,-3-6-7,7 5-5,0 0-3,1 0-5,1 8-6,-9-4-25,4-6-3,0 0 0,-3-7-1</inkml:trace>
  <inkml:trace contextRef="#ctx0" brushRef="#br0" timeOffset="101856.8259">17151 11271 89,'0'0'36,"0"0"1,-3 19-6,-1-8-22,7 11-4,-4 0-1,6 8-2,1 3 0,1 2-1,-1 3 0,0 5-1,0-3 0,-2-3 0,-1-2-3,-4-9-4,5 0-18,-3-7-14,-1-19 1,0 0-1,-13-3 2</inkml:trace>
  <inkml:trace contextRef="#ctx0" brushRef="#br0" timeOffset="102079.8387">16964 11259 63,'4'-13'38,"9"4"0,4-2 3,11-6-19,3 10-12,1-3-2,9 7-3,-1 2-2,3 3-1,-2 4-3,-3-1-3,1 10-11,-7-4-24,-5-3-2,-6 3 1,-5-4 0</inkml:trace>
  <inkml:trace contextRef="#ctx0" brushRef="#br0" timeOffset="102658.8718">17487 11630 62,'0'0'40,"21"-9"-1,-11 2 2,5-6-14,0 11-17,-4-5-4,3 5-2,-2 1-3,1 4 0,-3 4-1,-4 5-1,-1 4 0,-8 1 0,-2 5-1,-5 2 1,-3 4-1,-4-1 1,-1 1-1,0-2 2,1-4-1,3 0 1,1-2 0,5-4 1,5-1 1,6-4-1,-3-11 0,19 15 1,-5-10 0,5 1 0,2-4 0,1 0-1,-1-1-1,-1-2-1,-1 3-5,-6-10-23,0 0-13,-3-3 2,-2-5-1,-2-3 1</inkml:trace>
  <inkml:trace contextRef="#ctx0" brushRef="#br0" timeOffset="102908.8861">17718 10912 96,'11'-5'39,"3"6"1,-2 5-5,-12-6-27,23 28-1,-13-5-3,2 4-2,-1 4-2,-1 0-3,-1 5-6,-6-3-29,-1-7-2,-2-5 0,-6-7-1</inkml:trace>
  <inkml:trace contextRef="#ctx0" brushRef="#br0" timeOffset="103869.9411">18329 11753 29,'0'0'32,"22"-4"2,-10 1 1,-2 1-15,6 10-3,-16-8-4,20 20-5,-17-6-2,5 9-2,-11 2 0,-1 4-2,-5 0-1,0-1 0,-2-1-3,-2-8-4,5 3-18,-1-7-14,-2-13 1,11-2-1,-10-10 2</inkml:trace>
  <inkml:trace contextRef="#ctx0" brushRef="#br0" timeOffset="105480.0331">19008 11522 20,'12'1'29,"-11"-12"1,-1 11 2,0 0-14,-11-11-5,0 12-2,-7-3-3,2 6-2,-8 0 0,4 7-2,-4-1 0,1 7 0,0-1-1,3 9 0,1 0-1,6 3 1,6-3-1,4 2-1,5-3 0,7-2 0,5-6 0,6-5 0,2-7-1,1-3 0,0-6 1,2-6-1,-3-2 0,-2-4 0,-3-1 1,-3-2-1,-3-2 0,-3-1 0,-4-2 1,-3 2-1,-3 2 0,-1 3 1,-3 2-1,1 5 0,5 11 1,-15-3-1,10 12 0,3 7 1,2 5-1,1 6 0,3 3 0,0 2 1,4-2-1,3 0-1,0-2-2,-5-7-4,7-1-13,-1-5-18,-12-15 1,16 6-1,-16-6 2</inkml:trace>
  <inkml:trace contextRef="#ctx0" brushRef="#br0" timeOffset="105754.0487">19226 11294 67,'0'0'37,"15"-4"-1,-15 4 1,2 25-23,2 6-6,-6 2-3,2 11-2,-4 2-1,3 4 0,-2-3-1,1-1 0,0-5-2,0-5 0,3-6-3,0-8-3,6-1-4,-7-21-12,11 12-14,1-11 0,-1-7-1,6-2 3</inkml:trace>
  <inkml:trace contextRef="#ctx0" brushRef="#br0" timeOffset="106089.068">19476 11563 66,'0'0'37,"2"-20"-2,-6 11-9,4 9-8,-21-1-8,12 7-4,-5 1-3,4 5-1,1 0-1,4 5 0,3 0 0,7 0-1,5 0 1,4 0-1,2-2 1,3 0-1,-2 0 1,1-1-1,-5-1 0,-4 2 0,-7 0 0,-4-2 0,-4 0 0,-5-1-1,-4-1 1,-3-3-1,0-3-1,-1-3-1,5 0-3,-1-9-7,15 7-21,-8-14-3,9-2 0,10 2 0</inkml:trace>
  <inkml:trace contextRef="#ctx0" brushRef="#br0" timeOffset="106414.0866">19647 11603 59,'-8'14'36,"2"3"0,-5 0 1,-3 0-22,11 7-5,-1-6-3,10 3-1,3-6-3,12-2 1,4-5-2,5-3 0,3-7 0,1-3-1,-2-5 0,-2-1 0,-4-3-1,-9-3 1,-5-2-1,-9 1 0,-5-3 0,-10 2 0,-5 2-1,-9-1 0,-2 5-1,-3 1-2,1 8-2,-3-1-8,9 6-26,3 8 2,2-2-1,11 5 2</inkml:trace>
  <inkml:trace contextRef="#ctx0" brushRef="#br0" timeOffset="107511.1493">20717 11308 40,'12'-8'32,"-8"-9"1,4 4-1,-10-2-15,-3-3-8,0 3-2,-6-1-3,2 4-2,-7 0 1,1 3 0,-6 3-1,3 4 1,-5 3 0,2 5 0,-1 8 0,3 6-1,-1 3 0,7 9 0,1 5 0,6 7 0,4 1 0,4 6-1,3 0 0,4-1 1,0 0-1,0-4 0,-1-4-1,1-8 0,-3-3-2,-2-9-2,-1-3-2,-3-19-5,-2 20-9,2-20-18,-19 3 1,8-5-1,-6-7 3</inkml:trace>
  <inkml:trace contextRef="#ctx0" brushRef="#br0" timeOffset="107673.1586">20371 11624 43,'7'-13'33,"11"7"1,-3-2-1,3 1-17,9 6-8,-2 3-5,5-2-9,3 8-12,5 3-15,-9-9-1,5 4 1,-7-12 1</inkml:trace>
  <inkml:trace contextRef="#ctx0" brushRef="#br0" timeOffset="107960.175">21148 11175 54,'0'0'33,"0"0"1,-14 26-2,-1 6-18,-11 6-4,5 13-3,-5 5-2,5 8 0,1 1-1,5 5 0,1-7-1,10-2 0,4-6-3,6-7 0,6-7-3,0-16-3,9-1-12,-1-13-21,-2-14 3,4-5-3,-2-14 3</inkml:trace>
  <inkml:trace contextRef="#ctx0" brushRef="#br0" timeOffset="108200.1887">21461 11477 72,'0'0'37,"4"15"-1,-16 0-4,-7 2-20,-1 11-6,-9 2-2,0 3-2,-2 1 0,2-1-2,1-3 0,5-4-1,4-5-3,1-9-4,12 0-9,6-12-21,-13 2 2,13-2-1,-2-22 2</inkml:trace>
  <inkml:trace contextRef="#ctx0" brushRef="#br0" timeOffset="108419.2013">21155 11500 49,'-4'-10'36,"4"10"1,0 0 0,14 11-13,2 10-10,-2-1-6,8 9-1,2 0-3,2 6-1,1 0-2,3-2 0,0-1-1,-2-5-3,2-3-4,-10-10-10,1-6-22,2-3 0,-8-10 0,0-3 0</inkml:trace>
  <inkml:trace contextRef="#ctx0" brushRef="#br0" timeOffset="108721.2185">21601 11197 81,'20'-1'39,"4"8"0,-1 9-4,-11 0-23,12 14-4,-5 4-3,2 6-2,-3 4-2,-5 3-1,0 3-1,-5-1 1,-1-1-2,-5-4 0,1-2-1,-6-8 0,0 0-1,-4-12-2,2-2-3,-6-14-6,11-6-14,0 0-8,-14-3 1,14 3 0</inkml:trace>
  <inkml:trace contextRef="#ctx0" brushRef="#br0" timeOffset="109041.2367">22231 11464 56,'-3'-17'34,"3"17"0,-22-10 0,1 5-21,2 11-5,-7 1-1,4 9-1,-4 0-1,6 12 0,-2 2-1,9 7 0,2 0-1,9 2-1,7-3-1,7-1 0,6-3-1,3-8 0,6-5-3,-3-11-3,6 0-8,-9-6-25,-2-10 1,-1-1-1,-11-8 1</inkml:trace>
  <inkml:trace contextRef="#ctx0" brushRef="#br0" timeOffset="109236.248">22026 11643 74,'24'7'38,"3"-5"-1,5 4 1,2-1-25,-5-5-8,1 1-7,-3 5-10,-5-3-26,-5-5 0,-1 0 0,-6-5 0</inkml:trace>
  <inkml:trace contextRef="#ctx0" brushRef="#br0" timeOffset="109683.2736">22627 11300 73,'0'0'38,"12"-6"-1,-12 6-1,7 20-20,-13-4-7,9 8-4,-2 5-2,2 8-1,-1 5-1,3 2 0,1 1-1,0-2 0,5-4-1,-2-6-2,0-4-5,-5-13-8,6-7-23,-10-9 0,10 2 0,-10-2 1</inkml:trace>
  <inkml:trace contextRef="#ctx0" brushRef="#br0" timeOffset="109902.2861">22448 11306 71,'16'-15'38,"1"12"1,4-2-1,-1-1-23,14 7-5,-3-3-4,6 5-3,1 1-1,0 0-2,1 3-4,-4-2-8,1 2-28,-5 5 1,-9-3-1,-1 5 0</inkml:trace>
  <inkml:trace contextRef="#ctx0" brushRef="#br0" timeOffset="110443.317">23003 11777 67,'0'0'37,"17"-6"-1,-17 6 2,10-14-26,3 12-4,-13 2-3,22-3-2,-12 4 0,2 3-2,-1 2 1,-1 1-1,1 2-1,-1 2 1,-2 2-1,-4-1 0,2 2 0,-6 1-1,-3 4 1,0-2-1,-5 2 0,-4-1 0,0 1 0,-3 0 0,-1-1 0,2-3 1,3-3 0,-5-1 0,5-3 1,11-8 0,-11 8 0,11-8 1,0 0 0,0 0 0,0 0 0,15 6 0,-5-5-1,-10-1 0,21 6 0,-8-4-1,1 0 0,0-2 0,3 1-1,-1-3-3,2 2-3,-4-9-6,4 2-25,-2 0 0,-6-5-2,-1 0 2</inkml:trace>
  <inkml:trace contextRef="#ctx0" brushRef="#br0" timeOffset="110733.3336">23312 10902 94,'30'10'39,"2"10"2,-6 7-2,-3 2-32,-1 12-2,-3 1-2,-7 6-2,-4-1-1,0-3-2,-1-2-5,-9-12-17,1-2-17,-2-5 1,-7-10-1,3-4 2</inkml:trace>
  <inkml:trace contextRef="#ctx0" brushRef="#br0" timeOffset="112595.4401">1383 12723 54,'0'0'35,"-5"16"-3,5 2-7,3 10-8,2 4-5,1 11-3,-1 3-4,3 4-1,-3 0-2,0-2 0,-1-5-1,0-5-2,-1-5-2,0-12-4,0 0-10,1-12-20,-4-9 2,0 0-3,-7-19 3</inkml:trace>
  <inkml:trace contextRef="#ctx0" brushRef="#br0" timeOffset="112801.4519">1172 12804 30,'-3'-13'29,"5"-5"3,8 10 0,10 3-17,5-2-4,3 9-3,6-3-3,4 4-1,4-1-4,-1-2-8,3-3-20,3 6-4,-4-8-2,-4 3 1</inkml:trace>
  <inkml:trace contextRef="#ctx0" brushRef="#br0" timeOffset="113283.4795">1787 12643 69,'0'0'34,"3"25"0,-6 0-7,3 0-18,3 10-3,-3 1 0,3 6-2,-1 2-1,3 0 0,0-2-1,0 1 0,-1-9-1,0-3 0,2-5-1,-3-6-1,1-5 1,-2-5-1,-2-10 0,0 0 1,13-9-2,-7-7 1,1-5 0,5-5 0,0-3 1,3-2 0,0 1 1,3 4-1,-4 3 2,1 8 0,-2 4 0,-1 10 0,-2 8-1,0 8 0,-3 7 0,-1 6 0,1 2-1,-1 4 0,0 2 0,-1-4 1,1-3-2,2-5-1,1-6-2,-9-18-8,23 10-26,-7-12 1,0-13 0,2-2 0</inkml:trace>
  <inkml:trace contextRef="#ctx0" brushRef="#br0" timeOffset="113683.5024">2246 12913 55,'-6'13'37,"-3"1"-1,6 2-3,-3 11-12,0-9-11,12 6-3,-2-3-4,9 4-1,-1-3-1,4-2 0,1-2 0,1-4-1,-1-2 0,0-5 0,-3-4 1,1-4-1,-2-6 0,-1-3 0,-2-5 0,-1-5 0,-1-3 1,1-5-1,-2-3 1,-1 2 0,-3 2 0,1 4 1,-3 3-1,1 7 1,-2 13-1,0 0 0,-4 18 0,3 2-1,-1 6 1,3 3-2,0 5 0,0-3-3,11 1-3,-7-11-12,3-1-20,10-5-1,-3-9 1,5-4 1</inkml:trace>
  <inkml:trace contextRef="#ctx0" brushRef="#br0" timeOffset="114098.5261">2770 12939 77,'-20'-12'37,"9"8"0,-3 0-3,-3-4-23,4 8-6,-1-1-1,5 5-1,9-4-2,-12 12 0,9-1-1,3 0 1,4 5-1,3-1 0,2 3 0,1-1 0,4 2-1,0-2 1,3 1-1,-5-2 0,0 0 0,-3-1 1,-4-2-1,-5-2 1,-6 0 0,-5-2 1,-3-2 0,-3-1 0,-2-2 1,-1 0-1,-1-4 1,4 1-1,1-3 0,4-3-1,3 2-2,9 3-4,0 0-11,8-12-23,1 8 2,7 2-2,0-2 2</inkml:trace>
  <inkml:trace contextRef="#ctx0" brushRef="#br0" timeOffset="114312.5383">2987 13213 78,'13'6'39,"-13"-6"0,17 11-1,-10 4-26,-7-15-3,1 23-5,-5-5-1,1 4-3,-4 3 0,-4-2-2,2 6-6,-11-2-24,4-3-8,0 2 0,-2-9 0</inkml:trace>
  <inkml:trace contextRef="#ctx0" brushRef="#br0" timeOffset="114959.5753">3949 12760 58,'9'30'36,"0"2"-1,4 9 1,4 6-23,-3-2-5,5 7-2,-4 3-3,1 0-2,-2-5 0,1-1-1,-6-7 1,1-7-1,-2-6 1,-2-6-1,0-10 1,-6-13-1,12 2 1,-5-12 0,2-11-1,0-4 1,3-7-1,1-5 1,3-2-2,1-2 0,2 1-3,-3 0-2,4 9-7,-6-1-18,0 2-6,0 7 0,-9 3 1</inkml:trace>
  <inkml:trace contextRef="#ctx0" brushRef="#br0" timeOffset="115186.5883">4019 13158 57,'-13'2'38,"13"-2"-1,3-15 2,6 0-17,5 6-13,0-5-4,12 3-2,3 2-2,6 1-4,8 8-4,-1-5-11,5 6-20,8 3-1,-1-2 1,0 4 0</inkml:trace>
  <inkml:trace contextRef="#ctx0" brushRef="#br0" timeOffset="115449.6034">4948 13097 50,'0'0'36,"0"12"-1,0-12 1,-21 16-11,5 0-18,-6 3-3,1 6 0,-5 1 0,1 4-1,-2 1-1,1 1-1,1-2 1,1 0-2,2-6-1,4-5-2,4 0-5,0-13-7,14-6-24,0 0 2,-11-19-1,15 2 1</inkml:trace>
  <inkml:trace contextRef="#ctx0" brushRef="#br0" timeOffset="115648.6148">4625 13102 63,'0'0'38,"0"0"-2,3 16 3,0-5-26,15 13-4,-3-2-2,8 7-4,1 1-1,4 1-2,4 0-2,-1-5-5,6 4-13,-2-7-19,-5-7 2,1-2-2,-4-9 2</inkml:trace>
  <inkml:trace contextRef="#ctx0" brushRef="#br0" timeOffset="115828.6251">5114 13376 83,'4'11'39,"-4"-11"-2,-3 18 1,3-18-32,-7 12-11,7-12-32,3 17 1,-3-17-2,0 0 0</inkml:trace>
  <inkml:trace contextRef="#ctx0" brushRef="#br0" timeOffset="116289.6514">6137 13005 73,'5'21'35,"-16"-6"0,-3 6-4,-2 8-23,-13 4-4,1 4 0,-5-2-1,1 2-1,2-5 0,3-2-2,3-4-2,1-8-7,9-8-22,14-10-4,-17 2-2,17-2 1</inkml:trace>
  <inkml:trace contextRef="#ctx0" brushRef="#br0" timeOffset="116505.6638">5758 13045 71,'0'0'38,"15"12"-1,0 1 2,-2 5-28,10 14-4,0-1-2,7 7-2,4 0-1,3-1-2,6-1-1,1-6-4,6 1-15,3-10-18,-6-10 0,-2-4 0,-6-9-1</inkml:trace>
  <inkml:trace contextRef="#ctx0" brushRef="#br0" timeOffset="116870.6847">6773 13090 47,'10'-18'33,"-1"7"1,-9-2-4,-5-3-15,3 4-4,-9-1-3,-1 8-1,-4 1-2,-3 8-2,-5 4 1,-1 8-1,-4 4-1,0 8 1,1 4-1,3 3 1,4 0-1,10 1 1,7-4 0,10 0-1,10-5 0,8-4-1,5-6 1,6-3-2,4-4-2,-3-6-2,2 1-6,-13-10-17,-1-1-14,-9-2 2,-10-3-1,-6 0 2</inkml:trace>
  <inkml:trace contextRef="#ctx0" brushRef="#br0" timeOffset="117048.6948">6597 13199 67,'0'0'38,"0"0"1,17-2-1,5 3-22,-2-6-8,8 5-5,6 5-12,-2-2-28,-1-3 0,-1 3-2,-6-7 0</inkml:trace>
  <inkml:trace contextRef="#ctx0" brushRef="#br0" timeOffset="117460.7184">7357 12866 60,'12'1'37,"-6"13"-1,0 2 1,-8 7-23,8 14-5,-7 2-1,3 7-3,-4 4-1,3 0-2,-1-4 1,2-4-2,0-5-1,1-8-2,4-3-3,-6-13-10,-1-13-23,12 7 0,-12-7-1,2-17 1</inkml:trace>
  <inkml:trace contextRef="#ctx0" brushRef="#br0" timeOffset="117694.7318">7140 12896 76,'0'-14'38,"9"8"1,8 7-5,-1-11-20,18 11-5,-2 0-2,13 6-1,-3-1-3,8 6-1,0 0-1,1 0 0,-1 3-3,-3-5-2,0 6-8,-12 0-28,-4-4-1,-7 1 2,-9-1-2</inkml:trace>
  <inkml:trace contextRef="#ctx0" brushRef="#br0" timeOffset="117948.7461">7862 13224 87,'5'9'40,"-2"2"-1,2-2 0,-5-9-27,-3 24-5,0-9-2,2 6-2,-3 0-1,2 1-1,0 0 0,-1 0 0,1-2-1,0-1-1,2-1-2,-2-7-2,5 2-6,-3-13-19,0 0-12,2-9 2,1-6-1</inkml:trace>
  <inkml:trace contextRef="#ctx0" brushRef="#br0" timeOffset="118183.7598">7937 12652 82,'11'-10'40,"-11"10"-1,15-4 2,-12 13-29,-3 2-6,7 8-2,-5 4-2,1 4-3,2 5-3,-4-7-8,4 2-27,-1-3-1,-3-4 0,1 0 0</inkml:trace>
  <inkml:trace contextRef="#ctx0" brushRef="#br0" timeOffset="118602.7837">8418 13155 64,'25'9'38,"6"3"-1,0-3 2,7-8-23,7 10-8,-2-4-3,6 1-3,-5-2-2,0-2-2,-1 1-3,-7-7-8,0 0-19,-10 0-6,-9-6 0,-6 2 1</inkml:trace>
  <inkml:trace contextRef="#ctx0" brushRef="#br0" timeOffset="118876.7994">8891 13048 65,'15'-5'38,"2"9"-2,-1 0-2,-7 1-19,9 8-6,-5 1-4,4 7-1,-5 5-2,2 3 0,-3 0 0,0 1 0,-4-1 0,-3 1-1,-6-3 1,-3-1-2,-5-4 0,-3-2 0,-2-3-4,-3-8-4,7-2-27,0-4-4,2-8 0,9 5 0</inkml:trace>
  <inkml:trace contextRef="#ctx0" brushRef="#br0" timeOffset="119672.8449">10165 12991 38,'2'-23'33,"-4"-7"1,7 1 1,-3 5-19,-7-4-4,1 11-1,-10 0-4,-2 11-2,-11 3-1,-2 10-1,-9 5 0,-1 10 0,-2 6 0,3 7 0,0 3 0,10 5 0,6-1-1,10 0 1,8 1-1,9-4-2,5-4 1,5-4-2,4-3-1,-3-6-3,0 3-4,-11-12-10,-1-2-21,-5 1 1,-10-5 0,-7-2 1</inkml:trace>
  <inkml:trace contextRef="#ctx0" brushRef="#br0" timeOffset="119855.8554">9630 13264 69,'10'-11'36,"10"5"0,5-5 0,0 1-25,15 6-6,5 1-8,1 0-11,7 0-22,7 5 0,-2-6 0,4 3-1</inkml:trace>
  <inkml:trace contextRef="#ctx0" brushRef="#br0" timeOffset="120112.8701">10682 12881 31,'10'-21'32,"-11"-1"1,0 11-3,-9 12-11,-11 1-3,4 22-1,-13 2-4,7 14-2,-7 4-2,8 7-2,0 1-1,10 3-1,6-3-1,7-4-2,9-4-1,3-8-4,11-3-6,-4-12-21,7-9-6,2-8 0,-3-11-1</inkml:trace>
  <inkml:trace contextRef="#ctx0" brushRef="#br0" timeOffset="120359.8842">11030 13078 78,'9'5'36,"-9"-5"0,0 13-3,-7 1-24,-11 2-4,-1 9-1,-6-1-1,-3 4-2,-3 0 1,0-1-2,2-2 0,3-6-4,7-2-3,1-12-9,9-4-23,9-1 3,-3-11-2,9-3 1</inkml:trace>
  <inkml:trace contextRef="#ctx0" brushRef="#br0" timeOffset="120552.8953">10758 13144 88,'5'13'38,"8"-4"-2,1 2-7,4-3-18,8 7-3,1-2-3,2 0-5,4 3-3,-6-7-7,7 4-13,-7-5-16,-6-6 1,-1-4-2,-9-8 3</inkml:trace>
  <inkml:trace contextRef="#ctx0" brushRef="#br0" timeOffset="120795.9092">11121 12813 62,'13'-20'37,"9"14"1,0 12 0,4 2-16,2 21-14,-8 8-2,3 10-3,-6 5-1,-3 3 0,-5 5-1,-5 0 0,-5-4-2,-8-7-3,5-4-15,-5-12-20,-5-11 1,4-8-2,-1-16 1</inkml:trace>
  <inkml:trace contextRef="#ctx0" brushRef="#br0" timeOffset="121321.9392">12029 12980 59,'14'-12'34,"1"4"0,-12-1-7,-10-5-16,7 14-1,-24-20-2,4 16-3,-7 2 0,-6 7-2,-9 3 0,2 9 0,-3 5 0,1 4 0,6 6 0,6 4 0,7-2-1,13 0 1,12 0 0,13-3-1,7-3 0,8-4-2,3-3 1,2-3-3,5-2-2,-7-9-7,1-3-28,-6-2-1,-12-5 0,1 0 0</inkml:trace>
  <inkml:trace contextRef="#ctx0" brushRef="#br0" timeOffset="121536.9515">11769 13169 71,'0'0'39,"9"-10"0,8 5 0,5 5-21,0-6-10,12 4-3,-1 1-3,4 2-3,2 7-6,-7-5-18,6 1-15,-2 2 1,-3-5-1,-1-1 2</inkml:trace>
  <inkml:trace contextRef="#ctx0" brushRef="#br0" timeOffset="121983.9771">12611 13011 60,'5'-11'36,"-6"-3"0,3 5-7,-2 9-14,0 0-4,-3 15-1,1 2-4,8 9-1,2 3-2,1 4-1,2 3 0,3 1-1,1-1-1,-1-2-2,-4-3-3,-8-12-11,-2-2-23,5-6 1,-5-11-1,0 0 1</inkml:trace>
  <inkml:trace contextRef="#ctx0" brushRef="#br0" timeOffset="122197.9894">12477 12967 75,'-4'-12'39,"4"12"-1,12-8-1,-2 1-24,17 7-5,5-3-2,7 5-2,4 0-2,8 3-1,5 4-4,-1-4-9,5 5-26,-4 2-3,-7 0 2,-3 3-1</inkml:trace>
  <inkml:trace contextRef="#ctx0" brushRef="#br0" timeOffset="122619.0134">13145 13261 57,'-11'7'36,"11"-7"1,0 0 1,6-17-16,9 16-11,-1-6-3,8 7-2,0-1-2,3 7-1,2 2-2,-3 3 0,-5 4-2,-7 2 0,-5 4 0,-8 1-1,-7 0 0,-5-1 0,-8 3 1,-2-2 0,0-2 1,1-2 0,2-3 0,7-2 1,3-3 1,7-1 0,3-9 0,16 11-1,-1-9 1,6 0-1,2-2 0,0-4-3,5 3-3,-4-12-11,-3 3-24,-1-2 1,-2-6-1,0-1 1</inkml:trace>
  <inkml:trace contextRef="#ctx0" brushRef="#br0" timeOffset="122860.0272">13491 12680 89,'11'-4'38,"5"7"1,-3 4 0,-6 3-30,4 8-5,-2 5-2,-2 6 0,-3 4-2,-1 0-1,1 4-5,-7-5-16,1-3-17,2 0-1,-5-5 1,5-2 0</inkml:trace>
  <inkml:trace contextRef="#ctx0" brushRef="#br0" timeOffset="126466.2334">1569 14272 28,'0'0'31,"-7"-13"4,7 13-1,-12 8-14,3 0-4,6 16-2,-2 2-5,6 11-2,-2 6-2,4 9-2,-2 1 0,-1 1-2,3-2 0,-1-4-1,0-4-1,-3-7-2,1-6-3,-4-12-6,6 0-14,-2-19-11,0 0 0,0 0 0,-13-22 2</inkml:trace>
  <inkml:trace contextRef="#ctx0" brushRef="#br0" timeOffset="126682.2458">1283 14351 31,'-10'-12'32,"10"12"1,0 0 1,14-14-18,5 15-3,7-4-4,6 2-2,6-4-4,6-1-4,6 0-5,-5-4-10,4-7-17,0 7 0,-6-7-1,-4 7 1</inkml:trace>
  <inkml:trace contextRef="#ctx0" brushRef="#br0" timeOffset="127202.2756">1876 14159 46,'11'-12'31,"4"5"3,-15 7-7,12-14-11,-1 18-5,-11-4-1,14 24-3,-11 0-2,3 10 0,-3 4-2,1 9 0,0 3-2,0 5 1,-1-1-1,0 0 0,0-5-1,0-2 1,0-6-1,-1-6 0,0-7 0,-1-6 0,1-10 0,-2-12 0,0 0-1,0 0 1,8-18 0,-4-3 1,1-3-1,4-5 0,3-1 0,0 2 0,1 3 0,2 3 1,1 4-1,2 7 0,1 5 0,-3 7 1,2 7-1,-2 4 1,-2 5 0,-3 2-1,-2 2 1,-3 3-1,-4 1 1,-2 1-1,-2-2 0,-4-3-3,5 1-2,-2-8-5,10 4-14,3-9-13,-1-8 0,7-3-1,-2-8 1</inkml:trace>
  <inkml:trace contextRef="#ctx0" brushRef="#br0" timeOffset="127589.2977">2363 14691 41,'0'0'34,"11"2"2,-1-4-1,4 2-17,-4-9-2,10 5-5,-2-8-4,8 1-2,-2-6-3,2 1-1,-3-1-1,-2-1 1,-2 0-2,-3 0 2,-7 0-1,-4 3 1,-6 3 0,-7 1-1,-9 3 1,-3 3 0,-3 2 0,-5 5-1,-2 4 0,0 5 1,0 8 0,5 4 0,5 4 0,6 4 0,6 1 0,8 2 0,4-1 1,8 0-1,6-7 0,5-3 0,5-5 0,2-5-1,1-4-3,-1-10-3,6 3-12,-2-11-23,-6-4 2,1-2-2,-4-5 2</inkml:trace>
  <inkml:trace contextRef="#ctx0" brushRef="#br0" timeOffset="127942.3179">2813 14523 60,'0'0'37,"17"-5"-2,-7 7-1,-1 4-19,10 12-6,-8-2-4,5 8-2,-5 1-1,1 2 0,-4 1-1,-1 1 0,-3-5 0,-2-3-1,-1-5 1,-1-5 0,0-11 0,0 0 0,0 0 0,-10-24 0,9 0 1,2-2 0,1-7 0,4-2 0,3 0-1,4 3 1,5 2-2,3 4-1,4 9-3,-5 0-8,8 14-16,-5 5-13,-2 4 3,0 7-3</inkml:trace>
  <inkml:trace contextRef="#ctx0" brushRef="#br0" timeOffset="128343.3409">3238 14678 37,'9'9'36,"-9"-9"1,22 2 1,-6-4-15,-3-11-6,10 5-6,-4-8-3,6 3-2,-1-6-3,-1 4-1,-2-2 0,0 3-1,-4-1 0,-3 3 0,-7-1-1,-3 2 1,-4 2-1,0 9 1,-13-18-1,0 10 0,-6 2 1,-3 2-2,1 3 1,-3 3 0,-2 5 0,2 5 0,7 6 1,1 3-1,6 3 1,6 5 0,4 1 0,7 2 1,4-1-1,7-1 1,-1-2-1,8-1-1,0-2 0,1-8-4,7 5-13,-1-11-24,-1-8-1,-2-7 1,1-8-1</inkml:trace>
  <inkml:trace contextRef="#ctx0" brushRef="#br0" timeOffset="129154.3872">4105 14417 2,'-2'-26'26,"6"9"2,-9-4-6,-2-1 0,-1 4-2,-6 0-2,3 10-3,-9-1-2,3 13-2,-9 0-3,3 12-1,-5 3-1,2 10-2,0 0 0,6 8 0,5 2-1,7 4 0,5 0-1,6-1 0,5 0-1,8 1-1,1-2 0,2-3-2,0-3-2,-7-9-4,6 6-10,-10-7-22,-4-10 1,-2-3-1,-2-12 3</inkml:trace>
  <inkml:trace contextRef="#ctx0" brushRef="#br0" timeOffset="129360.399">3785 14704 42,'6'-11'29,"-3"-5"3,14 12-2,2-1-20,4 0-6,6 3-4,5 2-6,3-1-4,6 1-6,2 0-5,-3-5-5,7 6-1,-7-5 2</inkml:trace>
  <inkml:trace contextRef="#ctx0" brushRef="#br0" timeOffset="129700.4184">4343 14647 40,'0'0'29,"0"0"2,0 0-4,0 0-4,-13 12-3,0-8-7,5 8-4,-4-4-2,7 8-2,-1-2-1,7 5-1,3-2-1,6 2 0,3-2-1,6-1 0,2-1 0,3-4 0,4-4-1,0-3 0,0-7 1,-1-3-1,-4-5 0,-1-5 1,-4-3-1,-4-4 0,-8-3 1,-3-2 0,-7-3-2,-6 1 1,-6 1 0,-4 3 1,-4 6-2,-3 4 1,-1 11-1,-3 6-1,4 11 1,3 4-3,7 10-3,2-4-11,7 4-21,12 1 0,6-9 0,8-1 2</inkml:trace>
  <inkml:trace contextRef="#ctx0" brushRef="#br0" timeOffset="130081.4401">4711 14600 81,'2'-12'38,"-2"12"-1,11-11 1,-11 11-30,11 8-5,-5 5 0,4 6-2,0 4 0,1 4-1,-1 2 1,-3-1-1,-1 0 0,-1-3 0,-2-3 0,-3-4 1,0-7-1,0-11 0,0 0 1,-1-10 0,1-10 0,2-4 0,1-4 1,3-2-1,1-3 0,1 1 0,2 5-1,2 5-1,5 4-2,-4 3-3,8 13-6,-8-4-10,4 12-18,5 5 1,-2 1 0,2 5 2</inkml:trace>
  <inkml:trace contextRef="#ctx0" brushRef="#br0" timeOffset="130494.4637">5111 14721 41,'16'13'36,"-16"-13"2,20-2-4,-5 0-10,-3-11-6,10 8-5,-6-9-4,8 3-3,-3-4-2,3 3-1,-3-2-1,1 2 0,-4-2-1,0-1 0,-6-1-1,0 2 1,-6-2-1,-4 1 0,-4-2 0,-4 1 0,-6 1 0,-2 5 0,-4 4-1,-3 1 1,-2 6 0,-2 5-1,-1 9 1,1 7 0,3 3 1,2 5-1,8 3 1,4 2 0,7 2 0,8-1 1,7-5-1,8-1 1,2-6 0,5-2 0,0-6 0,3-4-1,-2-5-2,-3-6-2,-1 3-8,-7-7-31,-3-3-1,-5-4 1,-8-6-1</inkml:trace>
  <inkml:trace contextRef="#ctx0" brushRef="#br0" timeOffset="131103.4987">5712 14880 27,'2'12'34,"9"5"2,-4-4 2,4-1-12,11 10-5,-5-8-6,8 9-4,-7-5-3,2 5-4,-8 3-5,-10-4-25,-11 2-13,-8 2-1,-16-3 0,-9-3 0</inkml:trace>
  <inkml:trace contextRef="#ctx0" brushRef="#br0" timeOffset="135181.732">7384 14248 49,'-4'-19'33,"5"3"1,-8-3-5,-6 1-14,8 4-3,-9-2-4,5 6-2,-7-4-1,2 7-2,-5 1-1,1 6 0,-4 2 0,-1 6 0,-2 4 0,3 7 1,-1 5-1,4 7 0,3 3 0,6 5 1,3 4-2,7 0 1,8 1-1,2 3 0,3-2 0,2 2 0,-1-3 0,0 0-1,-4-2 1,-2 1-1,-6-4 0,-2-5 0,-3-2-2,-6-6 0,3-1-5,-8-12-6,14-13-23,-16 12-3,4-16 1,4-5-2</inkml:trace>
  <inkml:trace contextRef="#ctx0" brushRef="#br0" timeOffset="135408.745">6946 14654 66,'-9'5'38,"9"-5"-1,0 0 2,16 5-26,0-7-4,17 3-4,3-3-1,8 1-2,4-1-3,3-3-1,5 5-4,-5-7-7,7 1-23,-5 4-2,-6-5 0,-1 1 1</inkml:trace>
  <inkml:trace contextRef="#ctx0" brushRef="#br0" timeOffset="135802.7675">8117 14385 45,'0'0'34,"-5"-13"2,5 13-1,-21 1-15,-2 0-7,3 11-4,-7-2-3,1 11-2,-4 0-1,6 6 1,-2 3-1,3 4-1,4 0 0,5 4 0,5-3-1,6-1 0,4-2 1,6-3-1,6-5-1,8-5 1,2-2 0,6-6-1,3-5 0,-2-3 0,3-3-2,-3-5 0,-2 2-3,-10-8-3,4 5-12,-13-4-20,-7-2 1,-2 1 0,-11-3 1</inkml:trace>
  <inkml:trace contextRef="#ctx0" brushRef="#br0" timeOffset="136017.7798">7820 14619 63,'-20'0'38,"4"-2"0,16 2 2,0 0-23,0 0-6,29-4-2,-2 0-4,11 2-1,2-2-2,7 1 0,3 1-3,-5-5-3,5 11-16,-6-2-21,-11-2 2,-6 0-2,-8-5 2</inkml:trace>
  <inkml:trace contextRef="#ctx0" brushRef="#br0" timeOffset="136691.8184">9136 14369 26,'1'-13'33,"8"3"2,-8-2 0,1 3-13,-2 9-6,0 0-2,14 10-4,-15 5-3,3 9-2,-2 6-1,1 11-1,-3 2 0,1 5-1,-2 0 0,0 2-1,-1-4 0,0-1-1,0-5 0,-4-8-1,5-4-2,-3-12-3,6 1-10,0-17-20,-12 0-3,8-10 0,-4-11 1</inkml:trace>
  <inkml:trace contextRef="#ctx0" brushRef="#br0" timeOffset="136971.8339">8913 14393 49,'0'0'36,"6"-12"0,8 4 0,2 5-16,5-5-8,15 7-3,0-4-1,11 8-2,-1-3-2,7 2 0,0-2-2,1 2 0,-4-3-1,-4 0 0,-7 0-1,-8 1-2,-6 3-2,-14-5-12,-11 2-24,-2 9 1,-9-6-1,-2 1 0</inkml:trace>
  <inkml:trace contextRef="#ctx0" brushRef="#br0" timeOffset="138585.9263">9585 14722 10,'-1'-12'27,"1"12"-1,0-14-1,0 14-3,0-15-3,-2 5-2,2 10-3,2-15-2,-2 15-3,3-9-2,-3 9-3,0 0 0,0 0-2,6 14 1,-5 0-2,0 5 1,0 4-1,0 4 1,1 4-1,-2 1 0,1 0 1,-1-3-2,1-3 1,-2-4-1,1-5-1,1-3-3,-1-14-3,0 0-19,0 0-13,0 0 2,5-13-2,-6-6 2</inkml:trace>
  <inkml:trace contextRef="#ctx0" brushRef="#br0" timeOffset="138892.9443">9761 14054 66,'18'15'37,"-3"2"-1,-3 6 1,-1 6-26,-8 2-5,-1 4-3,-4 1-7,-9-2-11,0-2-22,3 1 1,-5-8-1,6-2 1</inkml:trace>
  <inkml:trace contextRef="#ctx0" brushRef="#br0" timeOffset="139405.9736">10104 14672 41,'-12'6'33,"12"-6"3,20 8 0,3-13-15,18 5-7,1-6-3,13 4-2,1-4-3,2 5-2,-3-2 0,-4 3-3,-6 1-2,-9-1-3,-3 5-3,-14-6-9,-2 2-22,-6 2 0,-11-3-1,0 0 2</inkml:trace>
  <inkml:trace contextRef="#ctx0" brushRef="#br0" timeOffset="139679.9889">10599 14545 69,'0'0'35,"5"-18"0,-5 18-11,11-5-11,-11 5-4,12 5-3,-3 5-3,4 4 0,2 2 0,4 3-2,-2 0 2,3 4-2,-5-2 1,-2 1-2,-8-2 1,-4-1 0,-8 0-1,-5-4 1,-4 1-2,-4-7-1,1 2-5,-2-7-20,5-4-12,7-2 2,4-8-1</inkml:trace>
  <inkml:trace contextRef="#ctx0" brushRef="#br0" timeOffset="140089.0127">11270 14345 78,'14'6'38,"-9"7"0,-2 4 2,-4 4-31,4 13-2,-5 3-1,5 7-3,-4-1 0,0 3-1,1-3 0,2-1-2,2-5 0,0-6-1,2-2-4,-2-13-5,6 3-16,0-10-14,-10-9 0,0 0 0,3-19 1</inkml:trace>
  <inkml:trace contextRef="#ctx0" brushRef="#br0" timeOffset="140316.0256">11074 14402 75,'0'0'39,"12"-11"-1,2 9 2,14 3-27,-2-5-5,12 6-1,3-2-2,4 3-1,-1-2-1,5 3-2,0 0-2,-1-2-5,3 8-15,-5-4-21,-9-3 2,0 4-2,-10 0 2</inkml:trace>
  <inkml:trace contextRef="#ctx0" brushRef="#br0" timeOffset="140872.0575">11747 14851 38,'0'0'35,"0"0"3,0 0 0,9-15-12,6 11-10,-9-10-2,13 4-4,-8-5-3,8 7-1,-4-2-2,2 6-2,-1 2 0,-1 5-1,1 3-1,-2 7 1,-5 3-1,-2 2 0,-3 7 0,-3 4 0,-3 1-1,-5 2 1,-4 1-1,-2-4 1,1 1-1,1-4 1,0-6 0,2-4 0,2-6 0,7-10 0,-3 10 1,3-10 0,10-1-1,0 0 1,2-3 0,2 1 0,4 0-1,0 0-1,2 0-1,-3-2-2,5 5-8,-9-4-29,3-2-1,-4-3 1,0-4-1</inkml:trace>
  <inkml:trace contextRef="#ctx0" brushRef="#br0" timeOffset="141639.1013">12081 14188 45,'8'-11'31,"-8"11"-2,3-11-3,-3-1-3,0 12-2,9-10-5,3 14-3,-12-4-3,18 13-3,-10 1-1,5 8-2,-6 2-1,-1 7-1,-5 1-1,-4-1-3,2 1-7,-9-2-31,2-10-1,6-8 0,2-12-1</inkml:trace>
  <inkml:trace contextRef="#ctx0" brushRef="#br1" timeOffset="152004.6942">934 8619 10,'0'0'16,"-50"17"0,50-17-1,0 0-1,0 0 0,0 0-2,0 0-2,0 0 0,0 0-1,0 0-2,0 0 1,0 0-2,0 0 0,0 0-1,0 0 0,-56-23-2,56 23 1,0 0-2,0 0 0,0 0 0,-52-8-1,52 8 0,0 0 0,0 0-1,0 0 1,-59 8 1,59-8-2,0 0 2,0 0-2,0 0 2,-39 56-2,39-56 2,0 0-1,-10 73-1,10-73 1,1 66-1,-1-66 1,7 80-1,-7-80 1,9 87-1,-9-87 0,5 92 0,-5-92 1,9 94-1,-9-94 1,3 94 0,-3-94-1,2 94 1,-2-94-1,5 94 1,-5-94-1,-1 95 0,1-95 1,-1 96-1,1-96 0,-3 92 1,3-92 0,-7 94-1,7-94 1,-8 96 0,2-47-1,0 6 2,2 0-2,-1 2 1,1 2-1,-2 1 1,-1 1-1,-1 3 1,1 1-1,1-2 1,-5 4-1,1 0 1,1 2-1,1 3 0,-1 2 1,5-2-1,-4 4 0,-2-3 0,6 4 0,-1-1 0,-3 0 0,0-2 0,4 2 0,-1-1 0,2-3 0,-1 5 1,-2-3-1,-1 0 0,5 0 0,0 1 2,2 1-1,1 0-1,-3 2 1,1 0 0,3 3-1,0 0 1,-5-1 0,0 2-2,0 2 1,-2 1 1,-2 2-1,3 0 0,-2 2 0,2 0 1,2 1-2,0 1 1,-1 0 1,2-1-1,7-1 0,-5 0 0,2 0 0,1 1 1,3-1-1,-4 0 0,3-1 1,-2 0-1,-1-1 0,1-3 0,-3 0-1,1-3 0,-1 0 1,0-1-1,-3-2 0,-2 0 1,1-2 0,0 1 0,1-3 1,2-1-1,-5-4 1,2-2 0,3-1-1,3-4 0,-3-2 0,0-5-1,1-2 2,-3-3-1,2-50 0,6 84 0,-6-84 0,-2 63-1,2-63 1,0 0 1,10 61-1,-10-61 0,0 0-1,0 0 1,0 0 0,0 0 0,0 0 0,54-12 0,-54 12-1,0 0 2,0 0-1,56-34 1,-56 34-1,0 0 1,60-20 0,-60 20 0,51-12 1,-51 12-1,58-12 1,-58 12-1,62-10 1,-62 10-1,64-14 0,-64 14 1,58-12-1,-58 12 0,0 0-1,54-13 0,-54 13-1,0 0-4,0 0-16,0 0-19,0 0-2,0 0 1,0 0-1</inkml:trace>
  <inkml:trace contextRef="#ctx0" brushRef="#br1" timeOffset="152846.7424">1247 16065 20,'0'0'32,"-12"4"1,11 6 1,5 3-14,-1 0-5,6 11-4,-4 0-3,6 10-2,-2 0-2,6 7 0,-3-2-2,1 1 0,-2-3-2,-1 0 0,0-5-2,-6-7-1,1 4-5,-9-13-8,2-6-20,0 4 0,-9-11 0,11-3 1</inkml:trace>
  <inkml:trace contextRef="#ctx0" brushRef="#br1" timeOffset="153190.762">1066 16196 53,'0'0'37,"0"0"-1,0 0 1,4-46-18,25 34-11,7 4-2,8-5-2,3 5-1,4-3-2,2 2-2,1 2-1,-2-3-5,1 7-13,-4 2-17,-9-2 0,-5 3 0,-7-1 0</inkml:trace>
  <inkml:trace contextRef="#ctx0" brushRef="#br1" timeOffset="153569.7837">1716 16016 53,'5'-10'35,"-5"10"1,0 0-1,0 0-19,8 10-4,-5 1-4,5 13-3,-3 4-1,2 7-1,-1 6-1,1 4-1,1 2 0,-1 2-1,-2-3 0,1-6 1,1-6-2,0-7 2,-2-6-1,1-6 0,-6-15 0,11 6 0,-11-6 1,16-18-2,-7 4 1,0-6-1,2-1 1,-1 1-1,0 1 0,1 2 0,-2 3 0,-4 4 1,-5 10 0,11 0 1,-11 0-1,11 19 1,-6-4-1,1 4 1,0 0-1,4 3 0,-2 2 0,0-7-1,2 3-2,0-9-3,6 7-5,-16-18-13,23 1-14,-3-5 1,-3-12-1,6 4 1</inkml:trace>
  <inkml:trace contextRef="#ctx0" brushRef="#br1" timeOffset="153989.8077">2230 16307 49,'7'-10'34,"-8"-3"3,1 4-10,0 9-7,0 0-6,0 0-5,0 0-3,6 23-2,-4-8-1,1 6 0,1 2-1,2 2 0,1-1 0,2-1-1,2-2 0,-1-5-1,3-2 0,2-5 1,0-4-1,0-4 1,0-4-1,-1-4 0,-1-6 1,0 0-1,-2-5 0,-1-1 1,-4-4 0,0 3 0,-3-1 0,-1 4 1,-2 2 0,-1 3-1,-1 3 1,2 9-1,0 0 0,0 0 0,-6 13-1,6 4 0,1 2 0,2 1-1,1 5-1,1-3-2,8 7-3,-7-12-8,14 4-19,-1-8-7,2-5 1,5-5 0</inkml:trace>
  <inkml:trace contextRef="#ctx0" brushRef="#br1" timeOffset="154416.8322">2861 16352 36,'22'-16'37,"-6"-5"1,-4 5 0,-1 2-13,-10-6-7,6 10-7,-9-5-4,2 4-3,-4 2-1,4 9 0,-15-7-1,4 6-1,-2 4 0,-2 1 0,0 3-1,0 4 1,2 1-1,0 2 0,5 1 0,5 3 0,1-4 0,6 3 0,2-2 0,5 1 0,2-1 0,2 0 0,2-2 0,1 2 0,-1-1 0,-1-1 1,-3 1-1,-4-2 0,-4 0 0,-4 0 0,-5-3 0,-3 4 1,-6-6-1,-3 2 1,-1 1-1,-1-4 1,3-4-2,-1-1-1,7 7-7,-4-6-31,13-2-1,0 0 0,17-18 0</inkml:trace>
  <inkml:trace contextRef="#ctx0" brushRef="#br1" timeOffset="156252.9372">3397 16436 55,'15'-7'31,"-15"7"0,17 2-7,-3 10-9,-5 3-4,8 8-2,-7 0-3,5 9-1,-5 2-2,0 0-1,-3-2-1,-5-2-3,1 1-4,-8-9-22,-2-4-8,4-6 1,3-12-3</inkml:trace>
  <inkml:trace contextRef="#ctx0" brushRef="#br1" timeOffset="176958.1213">1733 924 34,'53'-47'30,"-53"47"1,0 0-10,0 0-7,0 0 1,0 0-6,0 0-2,0 0 2,0 0-4,20 60-4,-20-60 3,0 0 1,9 69-2,-9-69 1,4 63-1,-4-63-2,0 68-2,0-68 4,-2 69-3,2-69-3,1 55 1,-3-32-1,7 2 2,-5-13-4,5 3 3,-5-15-7,0 0-6,0 0-13,0 0-7,0 0-1,0 0 0</inkml:trace>
  <inkml:trace contextRef="#ctx0" brushRef="#br1" timeOffset="177341.1434">1601 978 24,'0'0'29,"-19"-53"3,19 53-11,0 0-1,0 0-4,0 0-3,0 0-3,0 0 1,59-39-4,-59 39 0,0 0-2,73-5-4,-73 5 3,67-1 0,-67 1-1,71-4-2,-71 4 1,73-5-3,-73 5 3,60 3 0,-60-3-2,0 0-3,50 4-1,-50-4-4,0 0-7,0 0-22,0 0-1,0 0-2,-27 55 4</inkml:trace>
  <inkml:trace contextRef="#ctx0" brushRef="#br1" timeOffset="177663.1618">2105 1124 46,'0'0'32,"0"0"2,0 0 1,0 0-23,42 54-4,-42-54 0,5 45-2,-3-18-2,3 5-4,-2-1 2,1 1-3,0-3 1,-2-8-3,3-1-8,1-6-27,-6-14 4,0 0-2,-11-1 1</inkml:trace>
  <inkml:trace contextRef="#ctx0" brushRef="#br1" timeOffset="178274.1967">2708 1100 29,'0'0'31,"0"0"3,0 0-6,0 0-9,0 0-2,0 0-4,0 0-3,49 7-4,-49-7-1,71 4-3,-71-4 0,84 6 2,-84-6-2,86 12 0,-86-12-2,73 5 1,-73-5-3,52 6-2,-52-6-6,0 0-12,0 0-15,0 0-1,0 0 1,0 0 0</inkml:trace>
  <inkml:trace contextRef="#ctx0" brushRef="#br1" timeOffset="178634.2173">3113 1013 13,'0'0'29,"0"0"0,51-35 2,-51 35-15,0 0-2,0 0-1,0 0-3,0 0-2,0 0 0,0 0-3,59 43 1,-59-43-3,0 0 0,0 0-1,44 52-1,-44-52 0,0 0 1,0 0-1,23 49 1,-23-49-2,0 0 2,0 0-2,0 0 0,-35 53-1,35-53-2,0 0-4,0 0-10,0 0-19,-50 29 0,50-29 0,0 0 1</inkml:trace>
  <inkml:trace contextRef="#ctx0" brushRef="#br1" timeOffset="178952.2355">3695 917 74,'0'0'37,"0"0"-2,0 0-7,0 0-21,0 0 0,0 0-1,25 51-2,-25-51-1,10 58 0,-10-58-1,10 71-1,-10-71 1,11 73-2,-11-73 1,3 58-2,-3-58-1,0 0-6,-2 50-9,2-50-21,0 0 2,0 0-2,0 0 1</inkml:trace>
  <inkml:trace contextRef="#ctx0" brushRef="#br1" timeOffset="179268.2536">3474 927 60,'0'0'38,"0"0"-1,52-13-5,-52 13-18,57-6-3,-57 6-3,81 0-2,-81 0-2,86 6-4,-86-6-4,77 12-11,-77-12-23,63 17 0,-63-17 0,0 0 0</inkml:trace>
  <inkml:trace contextRef="#ctx0" brushRef="#br1" timeOffset="179664.2762">4091 1247 86,'0'0'38,"49"-40"-2,-49 40-4,0 0-24,0 0-1,0 0-1,59-17-2,-59 17-3,0 0 0,0 0 0,38 46-1,-34-22-3,-5 1 1,-5 5 0,-4-1 0,-5 2 0,0-2-1,-3-1 1,1-2 0,0-5 2,4-3 0,4-7 0,9-11 0,-4 16 1,4-16 1,11 5 0,1-4 0,5-1 0,2 0 0,3 2 0,0 0 0,0-2-2,0 5-4,-7 0-31,-3-3-4,2 4 0,-14-6-1</inkml:trace>
  <inkml:trace contextRef="#ctx0" brushRef="#br1" timeOffset="180546.3261">4868 984 5,'0'0'26,"0"0"2,0 0-2,0 0-9,0 0 0,53-11-1,-53 11-3,0 0-3,74-6-3,-74 6-2,0 0-3,66-1-4,-66 1-5,0 0-5,0 0-11,0 0-10,0 0-1,0 0 2</inkml:trace>
  <inkml:trace contextRef="#ctx0" brushRef="#br1" timeOffset="180872.3453">4815 1155 26,'0'0'32,"0"0"2,0 0 0,0 0-17,62-9-3,-62 9-1,60-8-4,-60 8-5,69-9-3,-69 9-3,69-8-2,-69 8-11,60-4-13,-60 4-5,50 4-2,-50-4 1</inkml:trace>
  <inkml:trace contextRef="#ctx0" brushRef="#br1" timeOffset="181528.3829">5878 887 23,'-2'-54'28,"2"54"-6,0 0 0,0 0-2,0 0-5,0 0-2,-53-22-3,53 22-3,0 0-1,0 0 0,-55 13-3,55-13 0,0 0-1,0 0 0,0 0-1,-42 58 0,42-58 0,0 0-1,15 50 1,-15-50-1,0 0 0,26 61 1,-26-61-2,0 0 0,-1 59 0,1-59 0,0 0 0,0 0-1,-72 60 2,72-60-1,-52 17 0,52-17 0,0 0 0,-57 3 1,57-3-1,0 0 2,0 0-3,0 0 2,0 0 0,0 0 1,66-3 1,-66 3-1,0 0 1,65 39-1,-65-39 0,28 52 0,-19-20 0,-4 8-2,-4 1 0,-1 4 2,-1-3-2,1 3 1,1-6 0,2-4 0,2-6 0,5-7-1,3-8-3,4-4-14,5-3-16,-5-11 0,4-1-1,-2-8 1</inkml:trace>
  <inkml:trace contextRef="#ctx0" brushRef="#br1" timeOffset="182030.4116">6665 931 15,'16'-49'27,"-16"49"2,0 0-6,0 0-3,0 0-3,0 0-3,0 0-4,-56-32-1,56 32-1,0 0-2,0 0-2,-59 32 0,59-32-1,0 0 0,-28 55-2,28-55 1,-5 51-1,5-51 0,5 57 1,-5-57-1,13 67 1,-13-67-1,14 66 1,-8-30-2,0 2-1,-1-2-1,-4-3-4,1-2-3,-9-10-12,1 1-15,-1-2-1,-7-10 0,-1-7 2</inkml:trace>
  <inkml:trace contextRef="#ctx0" brushRef="#br1" timeOffset="182357.4303">6340 1297 51,'0'0'35,"20"-52"-3,-20 52-3,58-12-13,-58 12 0,66-6-7,-66 6-4,70-3-2,-70 3-4,63 0-11,-63 0-24,0 0 1,61 4-1,-61-4 0</inkml:trace>
  <inkml:trace contextRef="#ctx0" brushRef="#br1" timeOffset="182900.4613">7363 808 5,'0'0'27,"0"0"2,0 0 3,0 0-11,0 0-4,0 0-1,29 65-3,-29-65-1,19 68-4,-19-68 0,22 86-2,-22-86-1,19 94-3,-13-42-1,-2 0 0,-3 0 0,0-1-1,-1-8-2,2-2-3,-4-10-9,1-2-23,8-14 1,-7-15-1,18-6 1</inkml:trace>
  <inkml:trace contextRef="#ctx0" brushRef="#br1" timeOffset="183586.5006">8217 858 55,'0'0'32,"0"0"0,0 0-5,0 0-21,0 0 1,53 8-2,-53-8-1,20 52 0,-20-52-1,22 73 0,-22-73-1,18 84 1,-18-84-2,15 86 2,-15-86-3,14 67 2,-6-42-1,1-5-1,-9-20 0,0 0 1,0 0 0,0 0-1,58-22 0,-58 22 0,29-56 0,-29 56 0,24-73 0,-24 73-3,15-64 0,-15 64-3,2-50-9,-2 50-20,0 0 0,0 0 0,0 0 0</inkml:trace>
  <inkml:trace contextRef="#ctx0" brushRef="#br1" timeOffset="183928.5201">8148 1142 63,'0'0'34,"0"0"-1,78-19-5,-78 19-20,77-25 1,-77 25-5,90-20-2,-90 20-2,90-5-3,-90 5-3,86 1-6,-86-1-9,68 10-13,-68-10-2,62 11 3,-62-11 0</inkml:trace>
  <inkml:trace contextRef="#ctx0" brushRef="#br1" timeOffset="184262.5392">9200 1030 43,'0'0'30,"0"0"2,0 0-1,0 0-23,-23 51 2,23-51-2,0 0-2,-71 71-2,71-71 0,-52 59-2,27-32 0,-1 0-4,1-1-3,8-3-5,-4-6-16,3-3-7,9-12-2,9-2 2</inkml:trace>
  <inkml:trace contextRef="#ctx0" brushRef="#br1" timeOffset="184594.5582">8783 1106 50,'0'0'33,"0"0"4,0 0-7,67 4-17,-67-4 0,60 32-4,-60-32-3,71 46-4,-71-46-1,78 44-5,-42-24-6,4-4-14,2 5-10,-9-6-2,2-5 0,-6-7 1</inkml:trace>
  <inkml:trace contextRef="#ctx0" brushRef="#br1" timeOffset="184928.5773">9810 1016 30,'0'0'28,"0"0"3,0 0-9,0 0-9,-49-46 0,49 46-2,-51 11-3,51-11 0,-56 31-1,56-31-1,0 0-1,-66 66 1,66-66-3,-19 52 1,19-52-1,9 51-1,-9-51-1,0 0 2,60 63-3,-60-63-2,60 28-3,-60-28-4,64 4-9,-64-4-19,50-1 2,-50 1-3,0 0 3</inkml:trace>
  <inkml:trace contextRef="#ctx0" brushRef="#br1" timeOffset="184959.5791">9589 1177 43,'0'0'33,"0"0"1,0 0 1,0 0-20,0 0-1,78-24-4,-78 24-5,69 1-4,-69-1-7,66 5-13,-66-5-16,60 4 0,-60-4-1,0 0 2</inkml:trace>
  <inkml:trace contextRef="#ctx0" brushRef="#br1" timeOffset="185300.5986">10400 992 67,'50'-26'38,"-50"26"-2,0 0 2,0 0-27,0 0-5,0 0-1,0 0-2,0 0-2,28 71 1,-28-71 1,0 51-2,0-51 1,0 61-1,0-61 1,1 53-3,-1-53-2,0 0-4,0 0-9,-2 53-15,2-53-7,0 0-1,0 0 2</inkml:trace>
  <inkml:trace contextRef="#ctx0" brushRef="#br1" timeOffset="185637.6179">10213 961 45,'0'0'35,"0"0"1,0 0-3,0 0-12,66-20-8,-66 20 0,68-5-5,-68 5-2,80 5-2,-80-5-1,83 4-2,-83-4-2,77 2-4,-77-2-4,69 4-15,-69-4-16,52-2 2,-52 2-1,0 0 1</inkml:trace>
  <inkml:trace contextRef="#ctx0" brushRef="#br1" timeOffset="185980.6375">10932 1202 77,'0'0'37,"0"0"-1,0 0-3,17 50-25,-21-32 2,4 5-4,-2 4-2,2 0-1,-1 2-1,2 0 0,1-2-3,2-4-2,4-1-12,1-8-24,-9-14 1,0 0-2,11-6 2</inkml:trace>
  <inkml:trace contextRef="#ctx0" brushRef="#br1" timeOffset="186367.6597">11514 991 54,'59'30'36,"-59"-30"-1,74 0 0,-74 0-19,79-2-11,-79 2 0,78 4-2,-78-4-2,72 4-1,-72-4 0,62 7-2,-62-7-2,0 0-4,66 1-9,-66-1-9,0 0-9,0 0-1,0 0 1</inkml:trace>
  <inkml:trace contextRef="#ctx0" brushRef="#br1" timeOffset="186702.6788">11947 978 31,'0'0'32,"0"0"2,0 0-8,0 0-6,0 0-3,64-26-5,-64 26-5,0 0-2,66 28-1,-66-28-2,0 0-1,62 45 0,-62-45 0,0 0 0,0 0 1,21 66 0,-21-66-1,0 0 2,0 0-3,0 0 0,-57 52-2,57-52-10,0 0-24,0 0-1,0 0 0,0 0-1</inkml:trace>
  <inkml:trace contextRef="#ctx0" brushRef="#br1" timeOffset="187366.7168">13186 870 29,'0'0'29,"32"-49"2,-32 49-9,0 0-5,0 0-3,-24-52-4,24 52-2,0 0-3,-73-1 2,73 1-3,-52 24 1,52-24-1,-52 47 0,52-47 0,-29 65-1,29-65-1,-15 80 1,15-80 1,6 81-1,-6-81-2,17 77 0,-17-77-1,14 66-4,-14-66-2,0 0-9,7 60-13,-16-45-9,-1-8-1,10-7 1,0 0 2</inkml:trace>
  <inkml:trace contextRef="#ctx0" brushRef="#br1" timeOffset="187707.7363">12780 1180 31,'0'0'31,"2"-58"1,-2 58 1,49-24-18,-49 24-2,65-16-4,-65 16-2,87-6-5,-87 6-2,91-1-6,-39 1-5,-52 0-18,90 4-5,-38-2-1,-52-2 2</inkml:trace>
  <inkml:trace contextRef="#ctx0" brushRef="#br1" timeOffset="188053.7561">13808 819 32,'0'0'33,"-50"0"2,50 0 1,-55 48-18,55-48-1,-51 66-4,51-66-4,-37 77-1,37-77-3,-8 71-2,8-71-2,17 65-1,-17-65-5,0 0-6,68 55-16,-68-55-11,57 9 2,-57-9-2,55-10 2</inkml:trace>
  <inkml:trace contextRef="#ctx0" brushRef="#br1" timeOffset="188087.758">14067 980 55,'0'0'35,"0"0"0,0 0 0,0 0-20,0 0-9,0 0 1,-52 61-4,52-61 0,-64 48-1,64-48-2,-56 42-4,56-42-5,0 0-13,0 0-13,-55 29 0,55-29-2,0 0 3</inkml:trace>
  <inkml:trace contextRef="#ctx0" brushRef="#br1" timeOffset="188423.7773">13840 985 23,'0'0'33,"0"0"3,0 0-1,0 0-11,0 0-7,74 6-4,-74-6-5,53 26-4,-53-26-2,59 31 0,-59-31-3,58 31-3,-58-31-4,50 21-14,-50-21-13,0 0 0,53 18-1,-53-18 1</inkml:trace>
  <inkml:trace contextRef="#ctx0" brushRef="#br1" timeOffset="188772.7972">14177 802 35,'0'0'35,"0"0"1,63-27 0,-63 27-12,69 13-9,-69-13-4,63 36-6,-63-36 0,52 53-3,-52-53-1,33 64 0,-33-64-1,11 59 1,-11-59-2,-13 52-1,13-52-3,0 0-4,-29 50-10,29-50-16,0 0-1,0 0-2,0 0 3</inkml:trace>
  <inkml:trace contextRef="#ctx0" brushRef="#br1" timeOffset="189124.8174">15140 866 57,'0'0'34,"37"-53"1,-37 53-9,0 0-11,-74 5-1,74-5-6,-72 18-1,72-18-2,-74 34 0,74-34-2,-61 47 0,61-47-1,-33 52 0,33-52 0,0 56 0,0-56-1,31 53 1,-31-53-2,55 38 1,-55-38-5,68 22-3,-68-22-17,75 4-15,-75-4 1,0 0-1,56-22 0</inkml:trace>
  <inkml:trace contextRef="#ctx0" brushRef="#br1" timeOffset="189157.8192">14815 996 47,'0'0'34,"0"0"1,78 4-6,-78-4-13,90-3-5,-90 3-6,93-5-10,-41 1-15,-52 4-14,87-6-1,-87 6 1,71-10-1</inkml:trace>
  <inkml:trace contextRef="#ctx0" brushRef="#br1" timeOffset="189509.8393">15690 803 59,'0'0'37,"52"-4"-1,-52 4 2,0 0-16,0 0-14,49 32-2,-49-32-2,0 0-2,12 57 0,-12-57-1,0 0 0,-2 74-1,2-74 0,-7 50 1,7-50-3,0 0-1,-10 61-6,10-61-10,0 0-19,0 0 1,0 0-1,0 0 0</inkml:trace>
  <inkml:trace contextRef="#ctx0" brushRef="#br1" timeOffset="189858.8589">15516 819 48,'0'0'37,"0"0"0,0 0-1,0 0-13,0 0-11,69-38-2,-69 38-3,97-9-2,-41 5-1,5-1-2,3 0 0,-1-3-2,-3 1-3,-9 1-6,0-1-26,-51 7-5,63-11 1,-63 11 0</inkml:trace>
  <inkml:trace contextRef="#ctx0" brushRef="#br1" timeOffset="190211.8793">16232 993 79,'0'0'39,"0"0"-1,0 0-1,0 0-29,0 0 0,52-30-4,-52 30-1,52-4-2,-52 4 1,0 0-2,62 13 0,-62-13-1,0 0 0,0 0-1,11 55 1,-11-55-1,0 0 2,-53 64-2,53-64 2,0 0 0,-72 64 1,72-64-1,0 0-1,0 0 2,-44 61 0,44-61 0,0 0-1,0 0 1,60 35-1,-60-35 0,52 4-2,-52-4-7,59-3-19,-59 3-11,53-12 2,-53 12-1</inkml:trace>
  <inkml:trace contextRef="#ctx0" brushRef="#br1" timeOffset="192792.0271">17035 759 7,'0'0'25,"0"0"3,0 0-7,0 0 0,0 0-3,0 0-2,0 0-3,0 0 0,0 0-1,6-51-4,-6 51-2,0 0-2,55-5 0,-55 5-2,0 0 0,49 5-1,-49-5-1,0 0 1,0 0-1,0 0 1,41 62-2,-41-62 2,0 0-1,-22 64 0,22-64 1,-27 50 0,27-50-1,-26 57 1,26-57 1,-14 50-1,14-50 1,0 0 0,12 63 0,-12-63-1,0 0 0,0 0 0,70 35 0,-70-35-1,0 0 1,67-5 0,-67 5-2,0 0 2,0 0-2,52-17 2,-52 17-1,0 0 0,0 0 0,0 0 1,0 0 0,-56 13-1,56-13 1,0 0 0,0 0 0,-52 70-1,52-70 1,-8 54-1,9-23-1,3 3 1,1 2 0,1 3 0,0-2-1,-1-4 1,-1 0 0,-3-4 0,-2-4 1,-3-6-1,-3 0 0,-5-6 1,-1-2-1,-2-2 1,-1-2-1,1-1 0,0 1-1,5-1-3,-1-7-10,11 1-27,0 0 2,0 0 0,13-6-2</inkml:trace>
  <inkml:trace contextRef="#ctx0" brushRef="#br1" timeOffset="197110.2741">5072 16155 17,'0'0'16,"-4"-9"0,4 9 1,-1-13 0,0 3-1,1 10-1,-1-18-1,1 18-2,-1-17-2,1 17-1,-2-17-2,2 17 0,0 0-3,0 0 0,0 0-1,0 0-1,-4 11 0,5 10 0,1 5 0,1 6 0,-1 5-1,1 7 0,0 1 1,0 1-1,-1-6 0,0-4 0,-1-6 0,0-3-1,0-6 0,0-7 0,0-4-1,-1-10-1,1 9-4,-1-9-5,0 0-12,1-9-14,-4-4 1,2 2-1,-6-10 2</inkml:trace>
  <inkml:trace contextRef="#ctx0" brushRef="#br1" timeOffset="197464.2943">4820 15991 17,'-16'-6'32,"-3"-5"0,9 7 3,-4-1-14,6-5-4,8 10-3,15-13-2,7 10-3,3-3-2,12 3-1,4-2-2,5 5-1,4-1-1,2 3 0,-3 0 0,-2 2-2,-4-1 1,-3-1-2,-5 3 0,-2-3-1,-3 3-5,-9-5-8,4 2-25,-3 4 2,-9-1-1,0 4 1</inkml:trace>
  <inkml:trace contextRef="#ctx0" brushRef="#br1" timeOffset="197815.3143">5547 16299 25,'0'0'30,"9"7"3,-9-7-9,0 0-3,12 5-2,-12-5-3,0 0-3,0 0-4,9 19-2,-8-8-2,1 8-1,-1-1-2,2 5 0,-4 5-1,2 3-1,0-1 1,-1-1-1,2-3 0,-1-3-1,3-5-2,0-3-2,5-3-7,-9-12-23,11 0-3,-2-6-1,0-11 1</inkml:trace>
  <inkml:trace contextRef="#ctx0" brushRef="#br1" timeOffset="199000.3822">6106 16296 29,'0'0'34,"16"9"2,-7-7-1,2-4-12,5 5-7,-4-5-6,8 5-5,-2-4-2,2 0-1,0-1-1,0-1 0,-2 0-1,-3 2 0,-1 0 1,-4-2-1,-10 3 0,14-4 1,-14 4-1,0 0 1,0 0-1,0 0 1,0 0-1,0 0 1,-10-7-1,10 7 0,0 0 0,0 0 0,0 0 0,0 0 0,0 0 0,14 9 0,-5-6 0,0-2 1,5 0-1,-2 0 0,4-2 0,0 0-1,3 0-3,-3-8-8,3 1-25,-1 5 1,-7-5-1,3 2 1</inkml:trace>
  <inkml:trace contextRef="#ctx0" brushRef="#br1" timeOffset="199669.4203">6502 16131 21,'-10'-9'30,"10"9"2,0 0-7,0 0-4,0 0-3,-13-6-3,13 6-2,0 0-4,0 0-2,9 9-2,2-1-1,-11-8 0,22 21-2,-9-11 1,6 4-1,-1-1-1,5 0 0,0-1 0,-2 0 0,1-1 0,0-3-1,-6 0 0,0 1 1,-4-1-1,-12-8 1,11 17-1,-11-17 1,-5 17-1,-3-7 1,-2 1-1,-4-2 1,-1 1-1,-1 1 0,1-3 0,0 3 0,3-1-1,2-4 0,10-6-2,-10 11-4,10-11-16,14 13-16,-14-13 0,11-8-1,-5-2 2</inkml:trace>
  <inkml:trace contextRef="#ctx0" brushRef="#br1" timeOffset="200196.4503">7264 16052 49,'0'0'36,"12"1"0,-12-1 1,0 0-18,10 26-8,-8-10-3,6 12-2,-4 3-3,0 5 0,-2 2-3,0 4 1,-3-2-1,-2-2 1,-1-3-1,-1-3 0,-1-7-2,1-5-2,3 1-7,-2-12-25,4-9-1,0 0-1,3-22 1</inkml:trace>
  <inkml:trace contextRef="#ctx0" brushRef="#br1" timeOffset="200552.471">7085 16077 76,'16'5'38,"1"-6"0,7 4-6,-2-14-22,15 10-2,-1-7-2,9 3-1,4-1-3,1 0 0,4 2-3,-2 1-2,2 10-8,-9-1-27,-1 0-1,-4 6 0,-10-1-1</inkml:trace>
  <inkml:trace contextRef="#ctx0" brushRef="#br1" timeOffset="200904.4909">7747 16341 65,'-10'5'39,"10"-5"-1,-12 0-3,12 0-14,0 0-11,0 0-2,17-13-4,0 14-1,0 0-1,2 5-1,-2 1-1,0 6 0,-3 3-1,-2 3 0,-5 4-1,-6-2 0,-2 8-1,-4-2 1,-5 0 0,-4-4 0,1-2 1,0-3 0,1-5 1,3-1 1,9-12 1,-10 4 1,10-4-1,17-4 1,-5-1 0,6 2-1,0-2 1,5 3-2,1 1-1,1-1-1,-1 4-5,-6-5-18,4 3-17,-1 0 1,-3-4-1,2-5 1</inkml:trace>
  <inkml:trace contextRef="#ctx0" brushRef="#br1" timeOffset="201714.5374">9018 16157 24,'15'-11'28,"3"7"2,-18 4-5,9-13-7,-9 13-2,3-10-3,-3 10-2,0 0 0,-10-5-4,0 1-1,10 4-1,-21-3-2,6 5 0,-3-2-1,-4 2-1,-5 2 0,-2 2 0,-3 5 0,-2 3-1,0 2 1,0 4 0,0 2-1,5 2 1,5 2 1,7-1-1,6-3 0,10 3 1,7-5 0,10-1 0,5-4 0,10-1 0,3-5-1,6 1 1,-1-3-1,1-5 0,0-1-1,-2 2 0,-4-1-1,-4-2-2,-1 2-3,-9-5-4,2 8-10,-10 0-21,-12-5 2,0 0-1,-3 11 2</inkml:trace>
  <inkml:trace contextRef="#ctx0" brushRef="#br1" timeOffset="202075.5581">8773 16541 62,'0'0'38,"11"-7"1,4 5 0,13 1-22,-6-8-7,6 9-2,0-6-3,2 6-2,0 4-1,-1-1-1,-1 4-1,0-1-2,1 3-2,-4-7-6,5-1-27,-3 4-4,-6-11 2,3 2-1</inkml:trace>
  <inkml:trace contextRef="#ctx0" brushRef="#br1" timeOffset="202549.5852">9934 16179 44,'8'-17'34,"-8"17"4,3-11-5,-8 1-10,5 10-8,0 0-4,0 0-3,2 11-2,2 6-2,-2 2-1,4 8-1,-2 5 0,2 4 0,-1 5-1,1 0 0,-1-1-1,0 2 1,-1-4-1,-1-3-1,0-6-1,-1-6-2,5-4-4,-7-19-6,6 15-20,-6-15-6,-2-13 1,-2-3 0</inkml:trace>
  <inkml:trace contextRef="#ctx0" brushRef="#br1" timeOffset="202909.6058">9758 16153 77,'13'-11'39,"-1"8"-1,4-6 2,-4 1-29,15 9-3,-3-2-2,11 4-2,-1-2-1,3 2-1,4-3 0,2 2-2,1 0 0,-1-4-2,-1 3-2,-5-4-6,4 8-22,-8 1-9,-8-1 1,-5 5 0</inkml:trace>
  <inkml:trace contextRef="#ctx0" brushRef="#br1" timeOffset="203275.6267">10513 16418 81,'0'0'38,"10"14"-2,-10-14-2,0 15-25,1-1-3,-3 4-1,3 7-2,-2 1 0,1 1-1,-2 0 0,2 2-1,-1-3 0,2-5-1,0-3-2,0-9-2,5 3-8,-6-12-23,0 0-5,4-15 2,-4-3-2</inkml:trace>
  <inkml:trace contextRef="#ctx0" brushRef="#br1" timeOffset="203645.6479">10623 15826 86,'12'-3'39,"-12"3"0,10 15-1,-12-3-28,10 11-4,-7 0-1,6 6-2,-4 3-1,-1 0-1,2 2-3,-3-5-4,6 4-16,0-6-18,-7-9 0,1-6-1,-1-12 1</inkml:trace>
  <inkml:trace contextRef="#ctx0" brushRef="#br1" timeOffset="207050.8427">11176 16423 33,'0'0'25,"0"0"-1,0 0-1,10-5-4,-10 5-1,23-10-4,-12 4-4,10 4-2,-3-3-3,7 5-2,0-1-1,6 3 0,2 1 0,4 2-1,1-2 1,3 0-1,-1-3 0,0 0 1,-2-2-2,-4 0 1,-5-1-1,-5 0 0,-4-1 0,-6 0-1,-4 3 0,-10 1-1,0 0-2,4-12-3,-4 12-7,-9-3-10,9 3-11,-15-5-2,4-1 3</inkml:trace>
  <inkml:trace contextRef="#ctx0" brushRef="#br1" timeOffset="207452.8657">11656 16279 12,'13'-4'30,"-13"4"1,0 0 1,0 0-13,5-13-4,-5 13-2,0 0-5,16-3-2,-16 3-1,21 4-2,-6-1 0,4 4 0,-1 0-1,2 3 0,-1 1 0,0 3 0,-3 0 0,1 0 0,-8 1-1,-1-1 0,-4 1 0,-3-1 0,-3 0 0,-2-2-1,-3 0 1,-1 0-1,-3-2 1,-1 1-1,1 0 1,0-3 0,11-8-1,-13 10-1,13-10-1,0 0-8,0 0-27,10-2 1,-7-8-1,13 3 0</inkml:trace>
  <inkml:trace contextRef="#ctx0" brushRef="#br1" timeOffset="208033.8989">12583 16158 28,'1'-9'32,"-1"9"2,0 0-1,0 0-13,12 10-8,-13 3-1,5 10-5,-2 2-2,3 8-1,-3 0 0,3 6 0,-3-2-1,1 0 0,-3 0-1,1-4 0,-1-3-1,-1-5 0,1-5-3,-4-5-3,4 0-7,-4-6-21,4-9-1,-3-12-2,-3-4 2</inkml:trace>
  <inkml:trace contextRef="#ctx0" brushRef="#br1" timeOffset="208406.9202">12425 16178 46,'0'0'33,"21"-13"3,-9 7-11,0-5-7,10 9-2,-4-6-5,10 8-4,-3-4-1,7 8-2,1-3-2,3 3 0,0 0-1,1 0 0,1-3 0,-1 0 0,-3-3 0,-4 1-1,-4 0-1,-7-4-4,0 6-13,-6-1-20,-13 0 0,0 0 0,0 0 0</inkml:trace>
  <inkml:trace contextRef="#ctx0" brushRef="#br1" timeOffset="209040.9563">12986 16491 58,'0'0'38,"0"-10"-2,0-4 2,-1 3-21,1 11-7,12-12-3,-2 8-4,-10 4-1,20-5-1,-6 4 0,3 4 0,-2 1 0,2 4-1,-3 1 0,-3 5 0,2 5 0,-6 3-1,-5 1 0,-6 3 0,-3 0 1,-4 0-2,0 1 1,-2-4 0,-2-3 1,1-1-1,-1-4 1,4-2-1,3-4 1,8-9 1,-9 9 0,9-9 0,0 0 1,12 1 0,1-5 0,5 5-1,-1-4 1,4 3-1,-1 0 0,1 0 0,-1 1-2,-4-1-2,0 4-5,-16-4-17,13-8-15,-13 8 2,7-15-2,-5 4 2</inkml:trace>
  <inkml:trace contextRef="#ctx0" brushRef="#br1" timeOffset="209503.9829">13235 15857 39,'0'0'34,"0"0"1,12 7-9,-12-7-5,13 12-2,-13-12-5,16 21-4,-8-9-1,4 8-4,-2-1-1,2 4-2,-4 1-1,-3 1-4,3 6-13,-3-5-23,-11-7 0,-1-2-1,-4-13 1</inkml:trace>
  <inkml:trace contextRef="#ctx0" brushRef="#br1" timeOffset="212931.179">13765 16611 53,'0'0'34,"-5"-9"-5,5 9-1,0 0-14,0 0-4,-4 12-1,4-12-5,-6 13-1,6-13-2,1 15-5,-1-15-29,16 10-1,-16-10-2,18-6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44:39.34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16174 8846 20,'0'0'23,"0"0"-5,0 0-2,0 0-2,0 0-4,0 0-1,0 0-1,10-2-2,-10 2 1,13 3-1,-2 1 0,-11-4-1,23 4 0,-11-3-1,3 1 0,1-4-1,2 1-1,0-1 2,6-1-2,0-3 0,4 0 0,-1 0 0,3-2-1,-1 1 1,3 1-1,0-1 1,-2 1-1,0 3 0,-2 0-1,3-3 1,0 3-1,2-1 1,0-1 0,0 0 0,1 0 0,-1-1 0,1 1-1,-4 1 1,1-1 0,-2-2-1,2 3 1,-1-1-1,-1 0 1,-3 1-1,1 0 0,0 0 1,-1 0-1,-1 2 1,-7-1-1,-2 1 0,-2 1 0,-1 0 1,-4 0-1,-9 1-1,9-2-2,-9 2-3,0 0-10,-11-2-22,11 2 2,-24-2-2,9 2 2</inkml:trace>
  <inkml:trace contextRef="#ctx0" brushRef="#br0" timeOffset="1689.0966">16474 8670 3,'0'0'12,"0"0"0,0 0-1,0 0-1,0 0 1,0 0-1,0 0 0,8-11-1,-8 11-1,9-7-1,-9 7 0,12-10-1,-12 10 0,12-7-1,-12 7 0,10-3 0,-10 3 0,0 0 0,0 0-1,0 0 0,0 0 0,0 0 0,0 0-1,-1 10-1,1-10 1,0 0-1,-13 10 0,13-10-1,-16 9 0,7-2-1,-6 4 1,0-2 0,-4 3-1,1 2 0,-3-1 0,0 2 0,2-1 1,-1-2-1,3 1 0,3-3 0,1-2 0,2-1 0,2-3 0,9-4 0,-15 5 0,15-5 1,-12 2-1,12-2 0,-11 2 1,11-2-1,0 0 0,-12 4 0,12-4 0,0 0 0,0 0 0,-10 10 0,10-10 0,0 0 1,-9 10-1,9-10 0,0 0 0,-12 7 1,12-7-1,0 0 1,0 0-1,0 0 0,-9 9 1,9-9 0,0 0 0,0 0 0,11 5 0,-11-5 1,11 5-1,-11-5 1,15 2-1,-15-2 0,19 4 0,-9 0 0,1 0 0,1 1 0,1-1 0,1 5-1,0-3 1,2 0 0,-2 1 0,5 3-1,1-3 0,0 2 1,-1-1-1,1 0 0,0-1 0,1 3 0,-4-1 1,-1-4-1,-3 0 0,-2-1 0,-1-1 0,-10-3 1,11 6-1,-11-6 0,0 0 0,0 0 1,0 0-1,10 4 1,-10-4-1,0 0 0,0 0 0,0 0 1,0 0-1,0 0-1,0 0 0,0 0-1,0 0 0,0 0-3,0 0-10,10 5-24,-10-5 2,4-10-2,-3 0 2</inkml:trace>
  <inkml:trace contextRef="#ctx0" brushRef="#br0" timeOffset="60206.4436">17492 8437 4,'0'0'17,"0"0"-1,0 0 1,0 0-3,10-8 0,-10 8 1,0 0-3,0 0-1,0 0-2,8-11-2,-8 11 0,0 0-2,0 0 1,0 0-2,0 0 0,0 0-1,0 0 0,0 0 1,5 14-1,-6-5-1,3 3 0,-3 3-1,1 2 0,0 6 0,1 3 0,-1 1 0,0 1-1,-1 0 1,-1-2 0,1-1-1,-1-1 1,3-3 0,-1-6-1,0-1 0,2-3-1,1-2 0,-3-9 0,6 13-1,-6-13-1,0 0-3,0 0-2,0 0-3,0 0-1,0 0-2,0 0-1,-2 14-2,2-14-5,-10 4-8,10-4 3</inkml:trace>
  <inkml:trace contextRef="#ctx0" brushRef="#br0" timeOffset="61215.5013">17517 8448 9,'0'0'7,"0"0"1,-2-9 1,2 9-1,0 0 1,0 0 0,0 0 1,-3-11-1,3 11 2,0 0-1,0 0 1,0 0-1,11-7-1,-11 7 0,14-7-2,-14 7-1,16-9 0,-6 2-1,3 1 0,0-1-1,2 2-1,-1-3-1,1 1 0,-2 2 0,1 1-1,-3 0-1,1 2 0,-12 2 1,15-3-1,-15 3 0,0 0 0,12 2 1,-12-2-1,0 0 0,0 0 1,0 0-1,0 0 0,0 0 1,6 11-1,-6-11 1,0 0-1,1 11 0,-1-11 1,2 15-1,-1-5 1,0 2-1,0-1 1,-1 2-1,0 0 1,0-1-1,-1 0 1,1-12-2,-3 16 0,3-16-1,-4 10-2,4-10-4,0 0-9,0 0-18,0 0-1,0 0 1,12 8 0</inkml:trace>
  <inkml:trace contextRef="#ctx0" brushRef="#br0" timeOffset="61784.5339">17945 8533 7,'-16'2'27,"16"-2"2,0 0-5,-11 1-6,11-1-1,0 0-3,0 0-2,0 0-2,0 0-2,11-9-1,-11 9-3,14 3 0,-4-1-1,1-2-1,2 1-1,0-1-1,1 1-1,2-1 0,-2-3 0,2 2-3,-6-3-2,3 6-4,-13-2-4,10-2-8,-10 2-13,0 0 1,-8 11 0</inkml:trace>
  <inkml:trace contextRef="#ctx0" brushRef="#br0" timeOffset="62051.5492">17888 8665 17,'0'0'29,"0"0"3,0 0-7,14-1-4,-3 0-4,-2-3-5,8 0-3,-5 0-4,5 2-1,-4-2-2,2 4-2,0 0 0,-1 0-2,-3 3-2,-11-3-1,19 6-5,-19-6-11,0 0-12,17 1-1,-17-1 1</inkml:trace>
  <inkml:trace contextRef="#ctx0" brushRef="#br0" timeOffset="63240.6172">18422 8273 20,'-11'-6'20,"11"6"-2,0 0-2,0 0-2,-2-9-3,2 9-1,0 0-2,0 0-1,0 0 0,-5-11 0,5 11-1,0 0 0,-11 4-1,11-4-1,-14 4 0,4 0-1,10-4 1,-19 10-1,19-10 0,-15 13-1,15-13 0,-13 17 0,13-17 0,-8 16-1,7-3 0,-1-1 0,2 1 0,0 0 0,2 1-1,0-1 1,0 1-1,1 1 0,1-3 0,1-2 0,-1 1 0,0 1 0,0-2 0,-3 0-1,0 0 1,-2 0-1,-3-1 0,-1 2 1,5-11-1,-19 15 0,8-8 1,-1 0 0,0-2-1,3-1 1,-1-2 0,10-2 1,-12 2-1,12-2 0,0 0 0,0 0 0,0 0 0,12-7 1,-12 7-1,18-1 1,-9 1-1,-9 0 0,16 5 0,-16-5 0,8 14 0,-6-1 0,-3 0 0,-1 3 0,-1 0-1,0 2 1,0-1 0,1 0 0,3-3 0,-1-1 0,2 0 0,1-1 1,1-3-1,1 0 0,0 0 0,-5-9 0,13 16-1,-13-16-2,9 9-7,-9-9-26,17 3 1,-17-3-1,12-6 1</inkml:trace>
  <inkml:trace contextRef="#ctx0" brushRef="#br0" timeOffset="65881.7681">18660 8333 5,'0'0'18,"-7"12"-7,7-12 0,-9 7-1,9-7 1,-9 12 0,9-12 0,-11 13-3,11-13 0,-9 16-2,4-4-1,-3 0-1,2 1 0,-1 1-2,0 3 0,-4 1 0,4 2 1,-3-1 1,4 2-1,-3 0 1,5 1-1,-2-1 2,7 1-2,1-5 0,5 2-1,2-6 0,0 2 0,4-5-2,0-2 0,2 0-7,-5-4-11,-10-4-14,15 4-1,-15-4 0,18-3 1</inkml:trace>
  <inkml:trace contextRef="#ctx0" brushRef="#br0" timeOffset="66409.7984">18820 8502 30,'0'0'30,"0"0"1,0 0-9,1 13-8,1-1-2,-4 0-3,6 8-4,-3-1-1,3 3-2,-1 0 0,1 1-2,0 0 1,0-1-1,-2-3-1,0-5-1,1-1-2,-3-3-3,4 1-3,-4-11-4,0 0-9,7 12-10,-7-12 2,0 0 2</inkml:trace>
  <inkml:trace contextRef="#ctx0" brushRef="#br0" timeOffset="66838.823">18748 8465 28,'7'-25'30,"5"17"1,-4-5-11,3 2-5,7 5-3,-4-2-4,4 7-2,-2 0-3,1 4-1,-1 3-1,-1 3 0,0 1 0,-3 2 0,-2-1 0,0 3 0,-3 0-1,-2-1 1,-4-1-1,-2 0 0,-2-2 0,-3 1 0,-3-2 1,0-3-1,-3-1 0,-1-2 1,1 0-1,1-2 0,0-1 1,2-3-1,9 3 0,-13-2-2,13 2 0,0 0-4,0 0-6,0 0-12,11 2-8,1 5-2,1-8 3</inkml:trace>
  <inkml:trace contextRef="#ctx0" brushRef="#br0" timeOffset="67099.8379">19130 8539 25,'0'0'31,"13"2"2,-13-2-8,6 11-5,0 0-4,-4 0-4,3 7-3,-6-2-2,2 5-4,-2-1 1,1-1-3,-1 1 0,-2-2-3,1-1-3,2-17-11,-11 13-19,11-13 0,0 0-1,0 0 2</inkml:trace>
  <inkml:trace contextRef="#ctx0" brushRef="#br0" timeOffset="67761.8758">19369 8259 41,'0'0'31,"-9"9"2,9-9-8,-18 13-9,18 0-5,-5-1-3,7 9-1,-2 0-2,5 3-1,1 0-2,4 6 0,0-1-1,-1 0 0,-2-2 0,1-3-1,2-1-2,-4-7-1,2 2-4,-8-18-9,0 0-18,0 0-1,0 0-1,0 0 1</inkml:trace>
  <inkml:trace contextRef="#ctx0" brushRef="#br0" timeOffset="68149.898">19296 8223 36,'-2'-15'32,"8"6"2,-3-3-6,2-2-12,9 9-4,-3-2-3,9 7-2,-2 1-3,7 3-1,-1 1-1,2 4-1,-1 3 0,-4-1 0,-1 2 0,-2 2-1,-8 3 1,-4 0-1,-5 3 1,-5-3-1,-4 1 0,-3 1 0,-4-2 1,-6-4-1,0-4 0,0-1 1,0-3-1,4-2 0,0-3 0,6-4-1,11 3-2,0 0-4,0 0-8,12-2-20,4-4-1,7 6 0,0-4 1</inkml:trace>
  <inkml:trace contextRef="#ctx0" brushRef="#br0" timeOffset="68762.9322">19768 8413 26,'0'0'32,"-15"10"3,1-6-1,0 3-14,3 7-4,-9-5-5,6 10-3,-3-4-2,6 2-2,0-3-1,7 4-1,1-5-1,5 0 1,4-3-2,4 0 1,5-3 0,4 1-1,2-3 0,1-5 1,2-3-2,-1-1 1,-2-2 0,1-4-1,-3-1 0,-4-4 0,-2-2 0,-1 3 1,-5-3-1,-3-2 1,-3 1 0,-6 0-1,-3 2 1,-5 3-1,-2 4 0,-3 2 0,2 5 0,-2 5-1,5 6-1,1-2-1,8 7-4,-2-5-6,11 5-7,4 2-14,-9-16-1,23 20 2,-11-17 1</inkml:trace>
  <inkml:trace contextRef="#ctx0" brushRef="#br0" timeOffset="69204.9583">20130 8382 39,'0'-12'33,"0"12"1,-3-17 0,-4 8-19,7 9-5,-16-11-3,6 13-4,-6 2 0,3 2-1,-2 2-1,2 5 1,-1 0-2,1 2 1,4 0 0,5-3-1,2-1 0,4 0 0,-2-11 0,15 13 1,0-9-1,-1 1 0,2-2 0,-1 1 0,1 1 0,-4-1 0,-12-4 0,13 17 0,-11-7 0,-4 0 0,-4 2-1,-4 0 1,-2 3 0,0-3 0,-2 1 1,1-2-1,1-2 0,-2-1-2,5 1-2,0-10-10,9 1-17,0 0-4,-7-18-1,7 18 1</inkml:trace>
  <inkml:trace contextRef="#ctx0" brushRef="#br0" timeOffset="69603.9811">20212 8126 29,'9'5'30,"-9"-5"3,7 13-6,-1 2-9,-4-2-4,8 10-3,-6-2-2,4 4-2,-3 1-2,4 8-2,-3-1 0,-1 1-1,-2 1-2,-1-3 1,0 0-2,-4-2 2,0-1-1,-3-9 0,-2-1 0,-4-2-2,1-3-1,-4-7-4,3 3-8,-4-1-20,1-8-1,5 5 0,-2-10 1</inkml:trace>
  <inkml:trace contextRef="#ctx0" brushRef="#br0" timeOffset="70319.022">20456 8570 32,'13'11'30,"-13"-11"1,11 23-2,-7-5-15,-3-2-7,2 6-4,-2-1-1,0 1-1,-2-1-1,-1-3-1,-1-2-4,-4-5-5,7-11-14,-8 14-7,-1-16 0,9 2 1</inkml:trace>
  <inkml:trace contextRef="#ctx0" brushRef="#br0" timeOffset="71161.0702">20887 8244 12,'0'0'29,"0"0"-2,0 0-2,0 0-3,0 0-4,0 0-3,-10 4-2,10-4-4,-13 5-2,1 0-3,2 3-1,-3 4-1,0 1 0,-1 7 0,1 2-1,0 5 1,5 2 0,2 2-1,4 1 1,6-3-2,4 0-2,4 3-2,1-14-9,5-6-24,0 3 0,-4-12-1,3-1 2</inkml:trace>
  <inkml:trace contextRef="#ctx0" brushRef="#br0" timeOffset="71950.1153">21105 8397 40,'4'-11'32,"-4"11"-4,0 0-5,0 0-5,0 0-3,-15-9-5,15 9-3,-12-2-3,3 0-1,-2 1-2,1 0 0,-1 1-1,-1 3 0,1 2 0,-2 1 0,2 2-1,3 6 1,0-1 0,2 3 0,3-1 0,2 0 0,2-3 0,4 0 1,5-1-1,2-6 1,3-3-1,1-1 0,1-4 1,1-3 0,0-3 0,-1-1 0,-4-3 1,-2 1 0,-3-1-1,-1-1 1,-4-1 0,-2 5-1,-2-1 1,1 11-1,-6-12-1,6 12 1,0 0-1,-13 5 0,10 5 1,1 4-1,-1 3 0,1 6 0,1 2 0,0 3 0,0 2 0,0 0 0,-1 0 0,-1-1 0,-1-5 0,0-2 0,-1-2 0,-1-4-1,2-4-1,4-12-2,-6 15-3,6-15-4,0 0-11,0 0-14,0 0-1,0 0 1,10-14 2</inkml:trace>
  <inkml:trace contextRef="#ctx0" brushRef="#br0" timeOffset="72213.1304">21323 8518 36,'15'4'33,"-15"-4"2,5 15-2,-6-2-14,-3 1-9,3 6-4,-5-1-3,0 3-2,0-3 0,-3 1-4,5 1-3,-4-8-7,8-13-20,-4 17-1,4-17-1,0 0 2</inkml:trace>
  <inkml:trace contextRef="#ctx0" brushRef="#br0" timeOffset="74195.2429">21532 8217 23,'12'-1'29,"-12"1"1,0 0-4,0 0-8,0 0-5,-9 21-4,3-6-3,4 5-1,-1 1-1,3 6 0,-1-1 0,4 3-2,0-1 0,2-2-1,-2-3 0,1-1 0,-1-3-2,-1-5 0,0 0-3,-2-14-4,0 19-3,0-19-9,0 0-13,-5 15-2,5-15 2,0 0 1</inkml:trace>
  <inkml:trace contextRef="#ctx0" brushRef="#br0" timeOffset="74582.2659">21827 8221 19,'0'0'26,"0"0"2,0 0-8,10-5-5,-10 5-2,0 0-3,10 12-1,-3 0-2,-3 2-1,5 4-2,-2 4 0,1 5-1,-2 1-1,2 5 0,-1-2 1,-1 1-1,-2-4-1,1-1 0,-3-6 0,0-4-2,1-4-3,-3-13-7,0 0-6,1 11-16,-1-11-2,-3-13 2,-2-2-1</inkml:trace>
  <inkml:trace contextRef="#ctx0" brushRef="#br0" timeOffset="74951.287">21585 8267 28,'-15'-7'26,"15"7"-2,0 0-2,0 10-3,6 2-3,-6-12-2,16 21-2,-5-10-2,6 5-3,1-1-1,5 4-1,-3-3-1,5 2-1,-3 0-1,1 3 0,-4-2 0,3-1-1,-4-2-1,-2-1-2,1 0-2,-5-5-2,6 2-7,-7-9-12,-1-3-12,7 2-1,-5-8 2,6 3 1</inkml:trace>
  <inkml:trace contextRef="#ctx0" brushRef="#br0" timeOffset="75693.3294">22082 8468 29,'18'-4'30,"-18"4"2,23-11-6,-8 8-9,-1-5-5,4 5-2,-3-4-3,3 1-2,-3-4 1,1 4-2,-2-5-1,-2 3-1,-3-1 0,1-1-1,-4 0 1,-6 10-2,5-15 1,-5 15 0,-3-15-1,3 15 0,-11-12 1,11 12-1,-20-9 0,7 3 0,-3 4 0,-3 3 0,1 1 0,-3 4 0,3 2 0,-1 2 0,1 4 0,3 2 1,1 1 0,5 0 0,2 1 0,3 0 0,2 0 0,4 1 1,2-2-1,3 1 0,4-3-1,-1 2 1,3-3 0,4 0-1,-1-4 1,3-3-1,2-3 0,-1-1-1,2-6 0,-1-4-3,3 2-5,-8-6-18,3-4-10,-1 5 0,-4-6-1</inkml:trace>
  <inkml:trace contextRef="#ctx0" brushRef="#br0" timeOffset="76488.3749">22620 8391 33,'1'-10'32,"-1"10"1,0 0-5,-4-11-10,4 11-5,-14-6-4,14 6-2,-24 1-3,13 0-1,-5 0 0,1 3-2,0 0 0,-1 2 0,0 1 0,1 2 0,2 2-1,1 0 2,3 0-1,4 3 0,2-4 0,5 2 0,2-3 0,5 2 0,3-2 0,5 0 0,3-3 0,2-2-1,0 0 1,4-3-1,-3-3 0,0-2 0,-3-4 1,-5-1-1,-3-2 0,-4-1 0,-5-3 1,-4 1-1,-2-3 0,-4 3 0,-3 0 1,0 1-1,0 2 0,0 3 0,1 5-1,9 3 1,-12 9 0,10 2 0,5 4 0,0 8 0,2 2 0,5 3 0,-2 4 0,2 2-1,1 2 1,-1-1-1,-3 1 0,-2-5 0,0-3 1,-9 0-1,0-5 1,-6-5 1,-3-5-1,-5-4 1,-2-4-1,1-3 1,-2-2-1,2-6 0,4 1-2,-1-4-4,16 9-15,-9-14-16,3 2 0,7 3 0,-2-7 1</inkml:trace>
  <inkml:trace contextRef="#ctx0" brushRef="#br0" timeOffset="77456.4301">22716 8159 23,'0'0'28,"0"0"-4,0 0-2,0 0-5,0 0-1,17 3-2,-17-3-3,20 5-2,-10-1-2,7 10-2,-5 1-1,7 6-1,-2 3-2,-2 7 0,1 5-1,-3 1 0,-2 2 0,-2-3 0,-5-1 0,-4 1 0,-4-4 1,-1-8-1,-3-2 1,-1-5-1,1-5 0,8-12 0,-17 11-1,17-11-3,0 0-5,-11-7-13,11 7-13,2-12-1,-1 0 1,-1 12 0</inkml:trace>
  <inkml:trace contextRef="#ctx0" brushRef="#br0" timeOffset="78393.4837">23074 8615 19,'0'0'26,"2"10"-2,-2-10-3,0 0-4,3 15-1,-3-15-2,4 16-1,-4-16-2,7 20-1,-7-9-4,2 2-2,-1-1-2,-2 0-3,-2 4-2,-2-5-2,2 4-7,-12-4-6,4-5-16,4 5-1,-10-7 0,17-4 3</inkml:trace>
  <inkml:trace contextRef="#ctx0" brushRef="#br0" timeOffset="79121.5255">23424 8196 17,'0'0'15,"0"0"2,0 0 0,0 0 0,-11 5-1,11-5-3,-11 9-2,1-5-1,0 8-2,-8-3-1,5 8 0,-8-1-1,4 10 1,-6-1-1,9 5 0,-2 0-1,5 4-1,5 0-1,8 2-1,3-1-1,11-3-2,6-1 0,-2-4-2,7-2 0,-1-9-4,4-1-10,-8-4-19,-4-12 0,-1 2 0,-9-11 1</inkml:trace>
  <inkml:trace contextRef="#ctx0" brushRef="#br0" timeOffset="79774.5627">23543 8347 32,'0'0'27,"8"9"1,-13 0-12,3 3-9,3 4-3,0 2 0,1 3-1,0-1-1,2 2-1,-1-1-1,4-4 0,-1 0-1,-2-5-1,-1-3 0,-3-9-1,0 0 0,9 1 0,-9-1 0,-3-16 0,-1 2 1,2-3 0,0-2 0,-2 0 1,1 0 1,0 0 1,3 2 1,4 2 0,0 3 1,-4 12 1,10-11-1,-1 9 0,3 1 0,-2 3-2,5-1 0,-2 2-1,-1-1 0,2 0 1,-2-2 0,-12 0 1,15 0 0,-15 0-1,0 0 1,1-10-1,-1 10 0,-13-16 0,13 16-1,-14-17 0,14 17-1,-17-12 1,17 12-4,-14-2-3,14 2-14,-2 16-9,2-16 2,-2 24-1</inkml:trace>
  <inkml:trace contextRef="#ctx0" brushRef="#br0" timeOffset="80042.5782">23801 8561 69,'19'19'36,"-13"-6"-2,-1 1-10,-5 10-12,-5-2-6,1 3-3,-3-6-2,-1 4-1,0-3-3,-1-7-6,3-3-21,0 3-5,-3-11-1,9-2 1</inkml:trace>
  <inkml:trace contextRef="#ctx0" brushRef="#br0" timeOffset="81402.656">24012 8315 11,'0'0'27,"11"16"1,-11-16 1,3 20-14,-4-3-5,-3 1 0,3 7-2,-2-6-2,3 6 0,-4-4-2,2 2-1,1-7-1,3-1-2,2-1-3,-4-14-7,6 12-10,-6-12-13,0 0 0,12 3 0</inkml:trace>
  <inkml:trace contextRef="#ctx0" brushRef="#br0" timeOffset="81820.6799">23941 8315 24,'9'-12'29,"-7"-6"0,5 5-6,4 1-8,-3-1-4,3 3-3,-4-1-2,10 2-1,-7 1 0,8 2-2,-3-1 1,1 7-2,-1-1 1,6 5 0,-4 3-1,-4 7-1,-2-1 0,-1 2-1,0 1 0,-1 1 0,-4 0 0,-7-1 0,0-1 0,-1-2 0,-4 0 0,-5 0 0,-7-2 0,-2-1 1,0-3-1,1-1 1,1-4-1,1-2-1,1-1 0,8-3-2,9 4-4,0 0-6,-2-12-13,2 12-8,0 0 0,15 5 0</inkml:trace>
  <inkml:trace contextRef="#ctx0" brushRef="#br0" timeOffset="82352.7101">24322 8415 18,'10'11'23,"-20"-12"1,10 1-8,-20 16-6,9-7-3,-8 6 1,8-3 0,-2 5 0,2-5 0,8 4-1,-1-1 0,3 0-1,9-2-3,7-5-1,-15-8 0,0 0-1,0 0 0,70 3 0,-70-3 0,0 0 1,55-27-1,-55 27 0,0 0 0,0 0-1,0 0 1,0 0-1,46-58 0,-46 58 1,0 0-2,0 0 2,0 0-1,-58-42-1,40 38 0,2-1 0,3 4-3,-2 0 0,15 1-6,-9 6-6,9-6-17,0 0 0,0 0 1,0 0 1</inkml:trace>
  <inkml:trace contextRef="#ctx0" brushRef="#br0" timeOffset="82802.7361">24792 8323 22,'0'0'27,"0"0"-6,0 0-4,0 0-3,0 0-1,-51 7-3,51-7-1,0 0-2,-73 38-1,73-38-2,-51 25-1,51-25-1,0 0-1,0 0 0,0 0 0,0 0 0,0 0-1,0 0 0,-1 53 1,1-53-1,0 0 1,55 17-1,-55-17 1,0 0-1,0 0 1,0 0-1,0 0 1,45 52 0,-45-52 0,0 0 0,0 0 2,-65 32-2,65-32 0,0 0 0,-60 13-3,60-13-3,0 0-4,-53-2-6,53 2-14,0 0-5,0 0 0,0 0 2</inkml:trace>
  <inkml:trace contextRef="#ctx0" brushRef="#br0" timeOffset="83203.759">24800 8134 25,'0'0'28,"0"0"2,0 0-7,59 36-10,-59-36-4,0 0-1,39 59-2,-39-59-1,32 52-2,-32-52 0,40 60-1,-40-60-1,20 54 1,-20-54-1,15 53 0,-15-53-1,0 0-1,-29 56-1,29-56-2,0 0-2,0 0-5,-65 36-10,65-36-13,0 0 3,0 0-1</inkml:trace>
  <inkml:trace contextRef="#ctx0" brushRef="#br0" timeOffset="108948.2315">25205 8664 8,'0'0'15,"0"0"1,0 0 0,0 0 0,0 0 2,0 0-3,0 0 0,0 0-3,0 0-1,0 0-1,0 0-2,0 0-1,0 0-1,0 0-2,0 0-1,0 0-1,0 0 0,-29 55-1,29-55-2,0 0-1,0 0-4,-9 60-12,9-60-17,0 0 0,0 0-1,0 0 1</inkml:trace>
  <inkml:trace contextRef="#ctx0" brushRef="#br0" timeOffset="111048.3516">18729 9009 9,'4'-10'14,"-4"10"0,0 0-1,0 0-2,0 0-1,0 0-1,0 0-1,0 0-3,0 0-1,-11-2 0,11 2 0,-12 10 1,12-10-1,-19 15 0,9-3 0,-5 0 0,1 6 1,-1-2-1,1 4 0,4 0 0,-1 6-1,3 0 1,4-1-2,1 0 1,5 1-1,2-2-1,3 0 0,-1-4 1,2-1-2,-1-5 0,-1 2 0,5-5-2,-11-11-1,13 18-4,-13-18-6,11 6-15,0 0-4,-11-6 0,14 0 1</inkml:trace>
  <inkml:trace contextRef="#ctx0" brushRef="#br0" timeOffset="111455.3749">18834 9191 9,'0'0'15,"0"0"0,6 13-1,-6-13 0,0 0-3,8 12 1,-4-3-3,-4-9-2,5 20-2,-5-10-1,0 2-2,0-2-1,-1 0-1,1-10-1,-2 14-2,2-14-4,0 0-7,2 12-12,-2-12 0,0 0 0</inkml:trace>
  <inkml:trace contextRef="#ctx0" brushRef="#br0" timeOffset="111629.3848">18885 9052 5,'0'0'6,"0"0"-4,0 0-5</inkml:trace>
  <inkml:trace contextRef="#ctx0" brushRef="#br0" timeOffset="112151.4147">18975 9128 25,'2'13'25,"-2"-13"0,-3 17-8,1-6-4,2 3-4,3 1-3,-1 1-1,2-1-1,-3 0 0,3-3-1,0-1-1,-4-11 0,13 14-1,-13-14 0,12 4-1,-12-4 0,12-1 0,-12 1 0,12-7-1,-12 7 1,8-16-1,0 5 1,0-5-1,4-2 1,-2-3-1,5-1 0,-2-3 1,3 3 0,-4 4 1,-2 4-1,-10 14 1,13-12 0,-13 12 0,5 13 0,-6 2 0,-1 3 0,-1 3 0,2 2-1,2 1 2,2-1-1,-1 0 0,3-4-1,1-2 0,0-4-3,4-1-3,-10-12-11,9-3-14,0 3-1,-6-14 2</inkml:trace>
  <inkml:trace contextRef="#ctx0" brushRef="#br0" timeOffset="112492.4342">19321 8900 28,'0'0'28,"0"0"3,0 0-7,0 0-10,-4 15-6,5 4-3,-3 5-2,3 3 0,-1 3-2,2 4 1,-2 0-1,3 2 0,-1-3 0,1-1 0,-1-4 0,4-2-1,0-5 1,1-4-1,2-6 1,4-5-1,0-3-1,0-7 0,3 0-5,-6-5-10,-2-5-15,6 5-1,-11-6 1,-3 15 0</inkml:trace>
  <inkml:trace contextRef="#ctx0" brushRef="#br0" timeOffset="112693.4457">19211 9083 15,'0'0'31,"0"0"1,15-7 2,-4 5-12,4-2-7,4 3-5,1-2-7,2 2-5,2 3-11,0 4-19,-5-9-2,5 6 0,-8-7 1</inkml:trace>
  <inkml:trace contextRef="#ctx0" brushRef="#br0" timeOffset="113702.5034">19745 8975 11,'12'1'25,"-12"-1"-3,10-10-2,-10 10-2,8-9-3,-8 9-3,0 0-3,0 0-2,-7-12-2,7 12-2,-15-1-1,4 1 0,-1 1-1,-2 0-1,-2 5 1,1 1-1,-3 4 1,1 1-1,-1 3 0,1 1 0,3 1 0,0 1 0,4-2 0,3 0 0,5-4 1,6-3-1,-4-9 1,18 16-1,-4-12 1,4-1 0,2 0 0,-1 1-1,-1 0 1,-3 4-1,-2 0 1,-2 1-1,-4 1 0,-5 4 0,-7-3 1,-1 1-1,-5-2 0,1-2 0,-5 1 1,3-4-1,-4-1 0,2-3 0,3-2-1,11 1 0,-16-3 0,16 3-2,0 0-2,-6-14-4,6 14-8,14-1-10,-14 1-6,22 1 2,-10-3 0</inkml:trace>
  <inkml:trace contextRef="#ctx0" brushRef="#br0" timeOffset="114235.5339">19996 9175 24,'2'-28'26,"0"16"-3,-10-2-5,0 1-6,-2 4-4,-3 1-2,-2 4-1,1 3-2,-2 3-1,-3 4-1,4 4 1,-1 3-1,2 3 0,2 2 0,1 1 0,2 1 0,9 0 0,-1-3 1,9-2-1,2-4 1,7-5-1,3-5 0,3-3 0,3-8 0,-3 0-1,3-7 1,-6 3 0,-2-4 0,-5 2 1,-7 0-1,-2 3 1,-4 0 0,0 13 0,-11-12-1,11 12 1,-17 0-1,17 0-1,-13 18 1,7 0 0,0 6 0,5 4 0,1 2 0,1 4-1,-1 1 1,1-1 0,0-2-1,0-3-1,2-4 0,-4-7-1,1-2-4,0-16-4,0 0-10,8 9-13,-9-21 0,6 2 1</inkml:trace>
  <inkml:trace contextRef="#ctx0" brushRef="#br0" timeOffset="114683.5595">20157 9086 20,'0'-10'26,"0"10"0,0 0-4,8 14-10,-5 0-5,0 3-1,4 4-2,-4 2 1,6 2-2,-3 1-1,2-1-1,-1-5 0,-2-1-1,-1-6 0,-4-13-2,5 10-1,-5-10 0,-3-11-1,0-2 0,0-4 1,0-3-1,1 1 1,-1 0 2,6-2 0,-1 4 3,3 0 0,1 4 1,2 4 1,4 2-1,-2 2 1,1 4-1,-11 1 0,19-2-1,-19 2-1,13 2 1,-13-2 0,0 0-1,0 0 0,0 0-2,0 0-3,0 0-8,-4-15-15,4 15-4,0 0 1,0 0 0</inkml:trace>
  <inkml:trace contextRef="#ctx0" brushRef="#br0" timeOffset="115085.5825">20457 8937 19,'-3'-16'27,"3"16"0,0 0-5,0 0-9,0 11-4,-3 5-2,3 9-2,-2 4-1,2 6-2,-1 0 0,3 4 0,-2-2 0,4-1 0,-1-5 0,2-2-1,1-7 1,2-3 0,2-4 1,0-4-1,1-6 0,1 0-1,0-5 0,1-3 0,0 1-1,-1-5-1,0 4-2,-3-5-3,-9 8-6,11-12-6,-11 1-14,0 11-1,-11-16 2</inkml:trace>
  <inkml:trace contextRef="#ctx0" brushRef="#br0" timeOffset="115279.5936">20349 9112 12,'0'0'30,"0"0"1,9-2 1,6 2-11,5 3-5,-2-3-5,6 3-6,-2-1-5,1 0-4,2 3-9,-4 1-15,-5-4-6,4 7 1,-8-7 1</inkml:trace>
  <inkml:trace contextRef="#ctx0" brushRef="#br0" timeOffset="115574.6105">20698 9281 24,'0'0'33,"0"0"2,9 11-2,-9-11-9,7 17-7,-7-17-5,-1 24-5,-2-11-1,3 6-3,-2-1-2,-1-2-2,3 3-6,-3-8-12,-3-1-17,7 2-1,-1-12 0,0 0 1</inkml:trace>
  <inkml:trace contextRef="#ctx0" brushRef="#br0" timeOffset="117935.7456">20978 9067 5,'0'-15'12,"0"15"-2,1-14 1,-1 14 1,7-15 0,-7 15 0,8-16 0,-8 16-1,8-13-1,-8 13 0,7-10-3,-7 10-1,0 0-2,0 0-1,3 16-1,-2-4 0,2 7 0,0 1-1,0 6 1,0 2-1,0 1 0,0-1 0,0 0 0,-1-1 0,-1-6 0,1-3-1,-1-4 1,0-5-1,-1-9 0,0 0-1,0 0 0,0 0-1,1-18 0,-3 4 0,-2-5 1,-2-3-1,-1-3 0,-1-2 1,-1 0 0,0 2 1,1-2 0,-1 2 0,1 3 0,4 1 0,1 5 1,2 0 0,2 3 0,1-1 1,3 4 0,5 2 0,-1-1 0,3 2-1,4 5 1,-2 1-1,3 2 0,-2 3 0,1 1-1,-3 1 1,1 1-1,-4 2 1,-10-9-1,12 18 0,-12-18 0,-1 19 1,-5-7-1,-4 0 1,-5 2-1,-2-3 0,-3 0 0,2-2 0,0 0 1,2-4-1,2-3 0,3-1 0,11-1-1,0 0 0,0 0-1,0 0-2,14-4-3,2 8-4,0-1-6,4 1-6,6 8-9,-7-8 2,9 10 0</inkml:trace>
  <inkml:trace contextRef="#ctx0" brushRef="#br0" timeOffset="118403.7723">21300 9141 1,'-3'-13'16,"3"13"-4,2-20-1,-2 10-1,-4 0 1,4 10 0,-11-17 0,11 17 0,-15-6-1,4 8-2,0 4-1,-3 4-1,2 3-2,-3 3 0,4 4-1,-3 2 1,6 1-1,1 0 0,6 2-1,2-4 1,6-1-1,4-5 0,5-6-1,4-3 1,3-6-2,3-8 0,0-3 1,0-4-2,-2-2 2,0-2-2,-5 3 1,-7-4 0,-3 3 0,-8-1 1,-8 1-1,-5 3 0,-7 0 0,-4-1 0,-3 4 1,-2 2-1,3 5-1,2 3 1,6 3-1,4 5-1,7 2-1,9 4-2,2 0-7,9 1-9,9 4-11,-4-10 1,11 6 0</inkml:trace>
  <inkml:trace contextRef="#ctx0" brushRef="#br0" timeOffset="118855.7982">21731 9097 17,'9'-20'26,"5"11"-3,-14-2-4,0 11-5,-13-13-4,-1 9-2,-4 5-2,-2 2-2,-3 6 0,-2 1-1,3 2 1,-1 0-2,4 3 1,2-1-1,6 0 0,4-3 0,6-1-1,1-10 0,11 14-1,3-7 1,2-2 0,5-2-1,-1 3 0,3 0 0,-1 0 1,-3 3-1,-4 0 1,-5 3-1,-4 0 1,-10 2-1,-2 0 0,-7-1 1,-6 2-2,-3-3 2,-3-1-2,-1-3 1,0-1 0,4-4 0,2-1-2,5-2 0,5-4-3,10 4-2,1-9-8,9-1-10,10 7-6,-4-9 0,13 7 2</inkml:trace>
  <inkml:trace contextRef="#ctx0" brushRef="#br0" timeOffset="119186.8171">21885 9202 23,'0'0'25,"23"-3"0,-11-1-7,7 3-7,1 0-4,1-1-2,2 2-2,1-1 0,0-1 0,-1 0-2,0 0 0,-2 1-1,-3-2-2,-1 2-2,-5-2-3,-2 2-1,-10 1-3,12-3-6,-12 3-3,0 0-6,0 0 1</inkml:trace>
  <inkml:trace contextRef="#ctx0" brushRef="#br0" timeOffset="119532.8369">22096 9099 20,'10'-5'26,"-10"5"-1,9-6-7,-9 6-6,19-1-4,-7 4-3,1 0-1,1 3-2,-1 0 0,-1 4 0,-1-1-1,-1 3 1,-2 0-1,-3 0-1,-3 1 1,-3-1 0,-3-1 0,-2 1 0,-3-4 1,-3 0-1,-1-2 1,-2 2 0,1-3-1,1-1 0,3-3-3,0-1-3,10 0-10,0 0-14,0 0-1,13-4 0,-6-9 0</inkml:trace>
  <inkml:trace contextRef="#ctx0" brushRef="#br0" timeOffset="120122.8706">22467 8998 35,'0'0'29,"0"0"1,0 0-11,0 0-5,-10 2-5,12 11-2,-4 1-1,3 7-1,-1-1-1,1 10 0,-1-3-1,1 3-1,0 2 1,0 0-3,-1 0 0,0-3-3,1-1 0,-2-7-2,5-2-2,-3-7-5,-1-12-5,0 0-6,9-1-9,-9 1 1,7-27 2</inkml:trace>
  <inkml:trace contextRef="#ctx0" brushRef="#br0" timeOffset="120475.8908">22430 9068 41,'-7'-25'28,"7"25"-2,5-18-7,0 8-7,5 1-4,1 0-2,7 3-2,2 0-1,1 4-1,3 2 0,1 6-1,-2 0 0,-2 5 1,-3 1-1,-3 3 0,-7 0 0,-3 0 0,-7-2 0,-6 3 0,-5-4-1,-3 0 1,-6-2-1,0-2 1,-1-3 0,4 0-1,-1-3 0,6-2-1,4-1-1,10 1-2,0 0-4,0 0-9,13-7-13,7 15-4,-1-6 2,8 11 1</inkml:trace>
  <inkml:trace contextRef="#ctx0" brushRef="#br0" timeOffset="120975.9194">22789 9184 33,'4'-9'28,"-4"9"-1,0 0-7,0 0-6,0 0-4,-16 13-3,6-2-2,-3 4 0,1 0-2,0 1 0,2 1 0,3 1-1,6-2 0,3-3-1,8-2 0,5-5-1,4 0 0,4-4 0,5-4 0,-1-2 0,-2-4 1,-2 1 0,-2-2 0,-4-3-1,-3 1 1,-7-2-1,-3-1 2,-6 0-2,-1-1 0,-5 0 0,-5-1 0,-5 2 1,-4 0-1,1 3 0,-2 2 1,0 2-1,0 5 0,5 4-1,1 4 1,8 3-3,2 0 1,7 5-3,2-4-4,8 5-8,6-2-12,-1-8-5,10 4 1,-2-10 2</inkml:trace>
  <inkml:trace contextRef="#ctx0" brushRef="#br0" timeOffset="121503.9496">23174 9159 12,'4'-12'25,"10"9"1,-14 3-7,11-15-3,-11 15-2,0-9-3,0 9 0,-3-10-1,3 10-3,-12-7-1,12 7-2,-14-2 0,14 2-1,-19 3 0,8 3-1,-5 0-1,5 0 1,-3 0-1,2 1-1,12-7 0,-14 15 1,14-15-1,-6 12 0,6-12 0,10 12 0,-10-12 0,18 11 0,-4-6 0,-2 1 0,4 1-1,-3 0 1,1 4-1,-3-2 1,1 3-1,-6 1 0,-2 2 0,-3-2 0,-4 1 1,-5-1-1,-2-4 1,-3 2 0,-5-6 1,4-1 0,-2-1-1,1-2 1,1-3-1,5-1-1,9 3-4,-11-8-5,11 8-11,13-7-12,-13 7-2,23-7 2,-12 2 0</inkml:trace>
  <inkml:trace contextRef="#ctx0" brushRef="#br0" timeOffset="121924.9737">23315 8985 22,'0'0'32,"0"0"2,11-7-1,-11 7-12,0 0-8,12 5-4,-12-5-2,11 22-4,-2-5-1,4 5-1,2 3 0,-3 5 0,0 5 0,6 0-1,-5 2 0,-3 1 0,-6-1 1,-5-2-1,-4-1 1,-5-5-1,-3-4-1,-9-6 0,2-3-1,-1-9-3,6 3-8,-3-4-17,4-11-5,14 5 0,-10-13 1</inkml:trace>
  <inkml:trace contextRef="#ctx0" brushRef="#br0" timeOffset="123201.0467">23640 8927 17,'0'0'21,"0"0"-1,0 0-2,0 0-1,0 0-4,14-8-1,-3 9-5,0-2-1,8 3-1,-4 2-1,3 0-2,-2 4 0,1 2 1,-10 1-2,3 0 2,-5 1-2,-7 2 1,-2 1 0,0 2-1,-5-2 0,-3 1 0,3-2 0,-2 1 0,4-3 0,3 1 1,6-4-1,1 1 1,-3-10 1,24 17-1,-9-12-1,7 0 1,-3-2-1,3 0 0,-5-2-1,0-1 1,-2-2 0,-15 2-1,13-3 1,-13 3-1,0 0 1,-18 1-1,6 2 0,-6 1 1,2 3-1,2 1 0,-1 1-1,5 1 1,6 0 0,1 1 0,6 4 1,5 0-2,2 2 2,1 0-1,2 1 0,0 3 0,-1-1 1,-3 2-1,0-2 1,-9 0-1,-4 0 1,-2-1 0,-5 1 0,-7-3 0,3-2-1,-3-2-1,1-1-4,1-6-22,5-7-8,11 1-2,-10-12 2</inkml:trace>
  <inkml:trace contextRef="#ctx0" brushRef="#br0" timeOffset="128328.34">18869 9202 14,'0'0'10,"0"0"-1,0 0 1,0 0-2,0 0 0,9 4-1,-9-4 0,0 0-1,0 0 0,0 0 0,0 0-1,0 0 1,0 0-1,5-10-1,-5 10 0,0 0 0,0 0 0,0 0-1,0 0 0,0 0 1,0 0-1,0 0 1,0 0 0,-6-9 0,6 9 0,0 0-1,0 0 0,0 0-1,0 0 0,0 0 0,0 0-1,0 0 0,0 0 0,0 9 0,0-9-1,1 11 2,-1-11-1,0 13-1,0-13 0,-4 20 1,5-9-1,-1 0 1,-1 1-1,0-1 1,2 2-1,-3-4 0,4 0 0,-2-9-1,-2 13 1,2-13-1,-6 10-1,6-10-1,0 0-1,-7 9-3,7-9-10,-10-2-16,10 2 0,0 0 0,0 0 2</inkml:trace>
  <inkml:trace contextRef="#ctx0" brushRef="#br0" timeOffset="129542.4094">18892 9070 18,'0'0'12,"0"0"1,0 0-1,0 0-1,0 0-3,0 0 0,0 0-1,0 0 0,0 0-1,0 0 0,0 0-1,7 13 1,-7-13 1,0 0-1,0 0-1,-4 10 0,4-10-2,0 0 0,0 0 0,0 0-2,0 0 1,9-6-2,-9 6 1,0 0 1,0 0-1,12-10 0,-12 10 1,0 0-1,0 0 0,0 0 0,0 0 0,0 0 0,2 10-1,-2-10 1,0 0-1,0 0 0,-1 9 0,1-9 1,0 0 1,0 0-1,0 0 1,0 0-1,0 0 1,0 0-1,0 0 1,10-6-1,-10 6 0,0 0-1,0 0 0,0 0-2,0 0-2,0 0-4,0 0-10,11-3-17,-11 3 1,0 0-1,0 0 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47:09.59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5569 13851 25,'0'0'28,"0"0"2,-1-9-9,1 9-6,0 0-3,0 0-3,0 0-1,-12-1-3,11 10 0,-1 4-1,3 4-3,-2 4 1,1 4-1,0 2 1,2 4-2,-2 1 3,2 2-3,-1-2 1,-1 1-1,1-3 0,-1-3 0,0-1 0,-1-8-1,1 0-2,0-18-2,-1 16-3,1-16-6,0 0-7,0-13-12,-3-6-1,7 3 2</inkml:trace>
  <inkml:trace contextRef="#ctx0" brushRef="#br0" timeOffset="474.0271">5526 13807 15,'0'0'27,"-11"-21"-4,11 21-2,-8-18-3,4 7-3,4 11-2,-2-17-2,2 17-2,9-15-2,1 10-1,-10 5-1,22-9-1,-9 5-2,6 4 0,-3 0-1,5 2 0,0 1 0,-1 3-1,1 2 1,-1 3 0,-3 1-1,-1 1 0,-4 3 0,-4 1 0,-1 0 0,-6-1 0,-3 1 0,-5 1-1,-4-3 2,-3 0-2,-5-3 1,-3-2 0,0-2 0,-2-2 0,1-3 0,1-3 0,5-2 0,1-3 0,7 1 0,9 4 0,-6-10-2,6 10 0,12-7-3,-3 1-7,9 8-9,3 2-14,-6-4 0,8 8 1,-10-7 1</inkml:trace>
  <inkml:trace contextRef="#ctx0" brushRef="#br0" timeOffset="1030.0589">6023 13740 16,'0'0'25,"0"0"0,0 0-2,0 0-3,0 0-4,0 0-2,0 0-5,0 0-2,0 0-4,0 0-1,-9 6 0,9-6-2,0 0 0,0 0 1,-1 12-1,1-12-1,3 13 0,-3-13-2,2 11-6,-2-11-15,0 0-8,0 14-1,0-14 1</inkml:trace>
  <inkml:trace contextRef="#ctx0" brushRef="#br0" timeOffset="1336.0764">6000 13933 27,'0'0'29,"0"0"1,5 10-9,-5-10-5,1 12-4,1-3-4,-2-9-2,0 11-2,0-11 0,1 11-2,-1-11-1,0 0-2,0 13-5,0-13-13,0 0-13,0 0-1,-14 2 1,14-2 0</inkml:trace>
  <inkml:trace contextRef="#ctx0" brushRef="#br0" timeOffset="2219.1265">5566 13763 8,'0'0'14,"0"0"-1,0 0 1,0 0-1,-10-4 0,10 4 0,0 0-3,0 0-3,0 0-1,0 0-1,0 0-1,0 0-1,0 0-1,0 0-1,0 0 1,-3 19-1,3-6 0,0 6-1,0 3-2,0 5-5,-2 2-10,-5-5-12,10 13 1,-12-11 0</inkml:trace>
  <inkml:trace contextRef="#ctx0" brushRef="#br0" timeOffset="4804.2746">6469 13585 19,'0'0'28,"9"7"-1,-9-7 2,0 0-17,-5 10-6,0 2-2,2 2-1,-3 5-1,2 6 0,-2 1 1,4 6 0,-2 3 1,4-1-2,0 1 1,2 2-1,1-3-1,-1-2-1,1-3 0,-2-3-1,2-6-1,-4-5-3,5-3-4,-4-12-6,0 0-14,0 0-2,-9-23 1</inkml:trace>
  <inkml:trace contextRef="#ctx0" brushRef="#br0" timeOffset="5218.2984">6327 13593 26,'0'0'30,"-9"-23"3,8 13-8,1 10-4,4-22-6,7 14-4,-2-4-1,7 4-4,0-2-1,4 6-2,3-1 0,4 3-1,-1 1-1,1 4 0,-1 2-1,-2 4 1,0 2-1,-3 2 1,-6 3-1,-4 4 0,-5 2 0,-5 2 0,-5 0-1,-6 1 0,-3 0 1,-7 0 0,0-4-1,-3-3 1,1-5 0,2-2 0,1-5-1,2-4-1,5-2-1,3-6-3,9 6-7,-2-10-11,4 0-11,12 5-2,-1-6 3,7 6 0</inkml:trace>
  <inkml:trace contextRef="#ctx0" brushRef="#br0" timeOffset="5685.3252">6750 13752 38,'-4'11'29,"-9"-13"3,4 3-12,0 5-5,-5-2-4,5 5-3,-5 1-3,5 6-1,-1 1 0,6 6-2,0 0 1,5 1-2,5-3 0,3 1-1,6-5 0,2-3 0,5-8 0,2-4 0,2-6 0,-1-5 1,0-2-1,-3-6 0,-2-2 0,-5 0 0,-3-2 0,-6 0 1,-4 3-2,-6 0 1,-7 1 0,-1 3 0,-6 3 1,-2 2-1,-3 3 0,0 4 0,-1 3-1,3 4 0,4 2-1,1 0-3,6 5-3,10-12-9,-9 14-16,17-2-1,-8-12 1,22 11 0</inkml:trace>
  <inkml:trace contextRef="#ctx0" brushRef="#br0" timeOffset="6173.3531">7112 13723 17,'0'0'30,"0"0"1,-11-7 1,2 5-12,9 2-8,-23 0-3,12 4-2,-2-2-2,0 4-2,-1-2 2,1 5-3,1-3 0,2 4 0,0-2-1,5 2 0,5-10 0,0 17-1,0-17 1,13 16-1,-1-9 0,0-1 0,4 2 0,-2-2 1,1 1-2,-2 0 1,0 4 1,-4-1-1,-3 1 0,-2 1 0,-3-1 0,-3 1-1,-2 0 1,-3-2 0,-4-2 0,0 1 0,-2-4 1,-1 0 0,0-2 0,1 0 0,1-1 1,2-1-2,10-1-1,-14 0-3,14 0-8,0 0-23,0 0-1,16 3 0,-16-3 0</inkml:trace>
  <inkml:trace contextRef="#ctx0" brushRef="#br0" timeOffset="8459.4838">8303 13543 30,'0'0'23,"0"0"-2,0 0 0,0 0-4,0 0-2,0 0-2,2 15-2,5-1-3,-4 2-2,3 8-1,-2 2-3,2 5 0,-1 1-2,0 3 0,0-3-1,-1-1 0,1 0-1,-1-10-2,1 1-1,-3-10-3,6 1-5,-8-13-8,0 0-9,10-8-3,-12-10 1</inkml:trace>
  <inkml:trace contextRef="#ctx0" brushRef="#br0" timeOffset="8833.5052">8254 13557 27,'-18'-24'27,"10"10"-2,0-2-2,5 3-3,3 13-5,8-20-3,5 17-3,1-3-2,6 8-2,1-2-2,5 5 0,0 2-2,0 2-1,1 2 1,1 1-1,-3 1 0,-1-1 1,-5 2-1,-2 0 0,-6-1 0,-3 0 1,-7 0-1,-8-1 0,-3-1 0,-4 1 0,-4-1 0,-1-2 0,-3-2 0,1-2 0,3-1-1,2 0-1,4-2-2,1-5-6,11 3-6,0 0-13,0 0-6,12 0 1,-12 0 0</inkml:trace>
  <inkml:trace contextRef="#ctx0" brushRef="#br0" timeOffset="9300.5319">8669 13705 22,'0'0'26,"0"0"0,-9 6-8,-3-3-5,-1 4-3,-2-2-3,2 7 0,-2-2-1,4 3-1,2 0-1,4 2 0,2-1-2,6-1 0,2-1-1,5-1 0,4-1 1,4-4-2,3-3 0,1-4 1,0-4-1,1-2 0,-1-2 0,-3-4 0,-2-3 0,-5 0 0,-4 0 1,-3-1-1,-5 0 1,-6-2 0,-6 3-1,-2-1 1,-6 4-1,1 1 1,-5 5-1,0 2 0,1 6-1,3 3-2,4 5-1,2 0-3,9 4-8,4 4-17,1-17-1,9 21 2,-9-21 0</inkml:trace>
  <inkml:trace contextRef="#ctx0" brushRef="#br0" timeOffset="9820.5617">9013 13599 30,'0'0'29,"4"-9"-6,-4 9-2,0 0-4,-12-7-4,12 7-2,-12 1-3,12-1-1,-17 7-3,17-7 0,-18 13 0,18-13-2,-17 17-1,12-7 0,1 0-1,2 0 0,4-1 0,3 1 0,2 0-1,2-1 1,4 0-1,-1 1 0,3-2 0,-3-1-2,1 2 1,-13-9 0,16 17-1,-12-8 1,-2 1 0,-2-10 0,-5 15 1,5-15 0,-15 15 1,5-9 0,-1-1 2,0-1 0,-2-2 0,2 1 0,0-2 0,11-1 1,-16 1-2,16-1 0,-9-2-2,9 2-2,0 0-6,0 0-16,0 0-7,0 0-3,9-11 2</inkml:trace>
  <inkml:trace contextRef="#ctx0" brushRef="#br0" timeOffset="10737.6141">9550 13558 20,'17'-2'26,"-17"2"2,0 0-9,0 0-4,10-6-4,-10 6-1,0 0-2,9 6-1,-9-6-1,0 0-1,-1 9-2,1-9 1,-6 9-1,6-9-1,-13 12 1,4-5-1,-2 1-1,-4 2 0,-2 0 0,-1 1-1,-2 2 1,0 0-1,0-1 0,2 1 0,1-4 0,4 0 0,2-2 0,11-7 1,-10 8-1,10-8 2,0 0-1,0 0 0,11 6 1,-11-6-1,17 4 1,-7 0-1,1 0 0,3 2 0,-1 0 0,2 2 0,-1-2-1,2 4 1,-1-1-1,0-1 0,-2 1 0,-1-2-1,-3-1-2,-9-6-1,14 9-4,-14-9-12,0 0-16,0 0-1,0-15 2,0 15 1</inkml:trace>
  <inkml:trace contextRef="#ctx0" brushRef="#br0" timeOffset="11052.6321">9708 13533 26,'0'0'31,"0"0"2,10-6-3,-10 6-10,0 0-6,0 0-4,0 0-2,-1 15-3,1-15-1,-4 12-1,4-12-1,-3 12-3,3-12-3,-2 9-6,2-9-15,8 16-10,-8-16-1,5 9 1</inkml:trace>
  <inkml:trace contextRef="#ctx0" brushRef="#br0" timeOffset="11291.6458">9751 13718 2,'0'0'25,"6"18"2,-6-18-3,-4 12-6,4-12-3,-3 13-5,3-13-3,-3 11-4,3-11-8,0 0-20,0 0-5,-4-12 1,4 12 0</inkml:trace>
  <inkml:trace contextRef="#ctx0" brushRef="#br0" timeOffset="12202.6978">9942 13457 21,'0'0'29,"0"0"-3,0 0-4,0 0-5,0 0-3,0 0-4,0 0-2,3 10-1,0-1-3,-3-9-1,6 24 0,-2-6 0,2 3-2,-2 4 1,2 3-1,-1 2 0,0 0-1,-2-1 0,0-3-1,0-3 0,-1-2 1,0-3-3,-1-6 0,1-2-1,-2-10-3,4 13-3,-4-13-9,0 0-13,0 0-1,0 0 1</inkml:trace>
  <inkml:trace contextRef="#ctx0" brushRef="#br0" timeOffset="12721.7276">10128 13594 49,'0'0'32,"0"0"1,10-9-11,-10 9-9,1 9-4,0 1-4,-2 2-2,2 5-2,-2 3 0,2 1 1,1 0-2,2 1 0,1-3 0,2-3 0,0-2-2,-7-14 2,17 11 0,-7-10 0,-1-5 0,-9 4 0,17-18-1,-8 5 2,-2-3-1,2 0 0,0-1 0,-1 0 2,-1-1-1,0 5 0,-2 1 1,-5 12-1,9-15 1,-9 15 0,0 0 0,0 0 0,0 0-1,8 12 1,-8-12-2,5 21 1,-2-8-1,2 2 0,1-1-1,-3-1-1,3 0-1,-3-3-2,2 3-3,-5-13-4,5 10-13,-5-10-9,0 0-1,8 10 2</inkml:trace>
  <inkml:trace contextRef="#ctx0" brushRef="#br0" timeOffset="13224.7564">10506 13389 24,'11'-3'32,"-7"-6"1,6 6 1,-10 3-15,9-4-5,-9 4-4,10 10-2,-5 3-3,-4 2-1,4 5-1,-3 1-1,2 4 0,-2 1-2,1 2 0,0 2 0,-1-2 0,0 0-2,-1-3 1,1 0 0,-3-2-1,2-2 1,-2-4-1,1-2 1,-1-3 0,3-3 0,-2-9 1,4 12 0,-4-12 0,10 5 0,-10-5 0,12-1 1,-12 1-1,15-4 1,-15 4-1,16-4 0,-16 4 0,18-9-2,-18 9 0,17-9-2,-12 0-7,7 3-10,0 0-14,-11-7 0,-1 13 1,3-23 1</inkml:trace>
  <inkml:trace contextRef="#ctx0" brushRef="#br0" timeOffset="13523.7735">10407 13485 70,'0'0'38,"12"4"-1,0-11-2,7 6-22,-7-6-4,8 7-2,-4-2-2,2 4-2,-2 1-1,0 1-1,0 2-1,-1-1-1,1 1-2,-1-4 0,4 3-3,-7-8-4,9 6-11,-6-3-18,-3-5 0,-2 2 0,-5-6 1</inkml:trace>
  <inkml:trace contextRef="#ctx0" brushRef="#br0" timeOffset="16641.9518">5346 14260 6,'0'0'13,"-10"1"-1,10-1-2,0 0-2,-12 5-2,12-5-1,-3 10-3,3-10 0,0 9-1,0-9 0,0 0 2,5 12 1,-5-12 1,0 0 2,12 5 1,-12-5 1,14-1 1,-14 1-1,17-3 0,-17 3-1,22-4-1,-12 0-1,6 4-1,-2-6-1,4 4 0,0-2-1,6 4 2,0-4-2,4 3-1,1-4 1,3 4-1,1 0 0,2 0 0,3 0 0,3 1 0,0-2 0,4 3 0,2-1 0,6-2-1,2 0 1,5-1-1,0-1 0,2 0 0,4-3-1,2 1 0,0-1 1,0 0-1,3 0 1,0 1-1,0-2 1,2-1 0,-2 2 1,-1-1-2,1 0 1,1 0 0,-3 0 0,0 1-1,0 2 0,-2 1 0,2 2 0,-1 0 0,-4 2 0,-1 0 0,1 2 1,-2 0-1,-1-1 0,-1-1 0,0 0 0,-2-1 0,3 0 0,0-2 1,-2 0-1,-1 0 0,-1 1 0,0-1 0,-1 0 0,0-1 0,-1 0 0,-2 0 0,2-1 0,2 0 0,1-1 0,1 0 0,1 2 1,-1-1-1,0-1 0,2 3-1,-1-1 1,-2 2 0,1 2 0,1-1 1,0-1-2,2 3 1,1-1 1,-2 0-1,-1 1 0,-1-1 0,0 0 0,-2 0 0,-1 0 0,-4-1 0,0 0 0,1 0 0,-4-1 0,3-2 0,-2 0 0,-3-3 0,0 2 0,-2-1 0,-2-2 0,-3 1 0,1-2 0,-1 2 0,-4-2 0,-2 1 0,-1-1 1,0 1-1,0 1 0,0 0 0,-1 0 0,-1 1 0,1 2 0,1 1 0,0 0 0,-1 0 0,-2 1 0,-1-3 0,0 2-1,-2-1 2,0 1-1,-3-1 0,-1-1 0,-1 0 0,0 1-1,-2 1 2,-3 0-1,-1 1 0,-4-1-1,-2 1 1,-10 2 0,14-1 1,-14 1-1,0 0-1,0 0 0,0 0-2,-13-4-3,0-1-13,-2 1-21,4-2 1,-3-4 0,2-2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48:56.72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16419 14713 16,'0'0'16,"0"0"0,0 0-1,0 0-2,0 0 0,0 0-3,0 0 0,1-9-2,-1 9-1,0 0 0,0 0-2,0 0-1,0 0 1,-10-9-2,10 9 0,-10-5 0,10 5-1,-14-5 0,14 5-1,-19-2 0,9 3 0,-3 2-1,3 2 1,-1 2-1,-2 3 0,1 2 0,0 1 1,2 5-1,1 1 0,0 2 0,1 4 0,2-2 0,2 3 1,1-1-1,2-1 0,2-1 1,3-5 0,2-2 0,3-5-1,3-5 1,2-5 2,2-7-2,3-3 0,2-8 0,0-1 1,-3-5-1,2-1 0,-4-1 1,0 3-1,-6-2 1,0 4-1,-7 2 1,-1 3-1,-3 3 0,-2 1 1,3 11-1,-11-10-1,11 10 1,0 0 0,-13 5-1,13-5 1,-7 20-1,8-3 0,1 3 0,2 5 1,-1 5-1,0 2 0,0 2 0,2 2 1,-2-1-1,0-2 0,-5-1 0,4-3 0,-5-4 0,2-4 1,-1-5-1,-2-2 0,2-4-1,2-10 0,-3 13 0,3-13-1,0 0-1,0 0-2,0 0-1,0 0-7,0 0-8,0 0-15,9-1 1,3 2 0,-12-1 2</inkml:trace>
  <inkml:trace contextRef="#ctx0" brushRef="#br0" timeOffset="629.0359">16715 14714 26,'0'0'27,"0"0"0,0 0-7,0 0-4,0 0-4,0 0-4,0 0-1,0 12-2,0-12-1,2 15-1,-1-5 0,-1-10-2,-1 15 0,1-15-2,3 10 0,-3-10-2,0 0-4,10 0-9,-10 0-15,0 0-2,11-7 2,-11 7 0</inkml:trace>
  <inkml:trace contextRef="#ctx0" brushRef="#br0" timeOffset="1008.0574">16765 14905 12,'0'0'26,"-12"4"1,12-4-5,0 0-7,0 0-4,0 0-3,-1 10-3,1-1-1,-1 1-1,2 0 0,-1 2 0,4 1 0,-5-3-1,3 2 0,-2-12 0,4 15 0,-4-15 0,0 0 0,0 0-1,0 0-1,12-8 0,-12 8-3,8-15-8,-8 15-20,1-13-1,-1 13 0,-1-15 1</inkml:trace>
  <inkml:trace contextRef="#ctx0" brushRef="#br0" timeOffset="2064.118">17157 14637 32,'2'-9'25,"-2"9"-4,0 0 0,0 0-5,-11-6-2,11 6-3,-4 11-2,4-2-3,-4 1-1,4 6-1,-2 1-1,2 6 0,-1 4-1,2 1 0,-1 2-1,2 1 0,-2 1 0,2-1 0,-2-1-1,1-1 1,-1-5-1,2-3 0,-1-2-1,-2-5 0,4-2-2,-3-12-3,3 9-5,-3-9-11,-1-11-12,1 11-1,8-19 2,-3 9 1</inkml:trace>
  <inkml:trace contextRef="#ctx0" brushRef="#br0" timeOffset="2654.1518">17298 14823 41,'0'0'30,"1"11"1,-1-11-10,-3 14-7,8-3-4,-5-11-3,8 23-2,-6-11 0,2 4-1,0-1 0,1 1-1,0-3-2,-1 2 1,0-6-1,-4-9-1,12 14 1,-12-14-1,0 0 0,12 3 0,-12-3-1,7-10 1,-7 10 0,7-18 1,-3 5-1,4 2 1,1-6 0,0 4 0,5-2 1,-4 3-1,4-2 1,-1 4-1,-2 1 1,0 1 0,-11 8-1,14-5 0,-14 5 0,13 4-1,-13-4 1,8 10-1,-3-1 0,-1 3 1,0 0-1,-1 1 0,-1 2 0,-1-2 0,0 4 1,1-2-1,-2 0 0,3-3-1,0-1 0,-1-2 0,1 0-1,-3-9-3,8 12-3,-8-12-12,0 0-16,0 0 0,7-13 0,-7 13 1</inkml:trace>
  <inkml:trace contextRef="#ctx0" brushRef="#br0" timeOffset="3147.18">17728 14562 30,'0'0'31,"0"0"2,0 0-8,0 0-6,14 5-4,-14-5-4,3 16-2,-4-7-3,6 9-2,-6-2 0,1 8-3,-2-1 1,-2 2-1,3 2 0,-1 0 0,0-1-1,1 2 1,2-1-1,3-1 0,-2-1 0,4 0 0,-2-3 1,1-1-1,2-1 1,1-3 0,-1-1 0,3-3 0,1-1-1,1-3 1,0-2 0,0-1-1,2-1 0,1-2 0,-1-2-2,-4-3-1,3 0-3,-13 2-8,19-17-18,-8 9-5,-9-6-1,1 2 2</inkml:trace>
  <inkml:trace contextRef="#ctx0" brushRef="#br0" timeOffset="3442.1969">17665 14713 47,'-8'-10'34,"8"10"4,9-9-12,-3-3-5,9 9-6,-6-5-4,8 7-3,-4-4-2,6 5-3,-2 4-3,0 0-3,0 7-11,2-2-25,-4-5 1,1-1-1,-3-9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49:14.36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7077 15342 3,'0'0'7,"0"0"0,0 0 0,0 0 1,0 0 2,0 0 2,0 0 0,16 3 1,-7-1 1,4-2-2,3 1 0,2-2-2,5 1-2,-4-4-1,9 4-2,0-3-1,6 2 0,1-3-2,6 4 0,3 0 0,6 2 0,1-1-1,4 1 1,3 0-1,4 2 2,0 0-1,3 1 0,1-1 0,3 1 0,1 1 0,3-1 0,0-1 0,3 1 0,1-3 0,1 2-1,2-4 0,1-1 0,1-1 0,1 1 0,0-2 0,0 0-1,0-1 0,-1 2 0,1 3 1,-1 1-1,-1 1 0,0 1 0,0 2 0,0-1 1,1 3-1,-2-1 0,0-1 0,0 0 1,-2 1-1,2 0 0,-1 0 0,1 0 0,1 1 0,-1 2 0,2-1 0,1-1 0,0 1 0,2-1 1,1-2-1,0 1 0,0 0 0,4-2 0,1-2 0,2-1 0,2 0-1,-1-1 2,5-2-1,-2 0 0,3-1 0,-1 0 0,2-1 0,0 2 0,1 0 0,1 1 0,0 1 0,1 0 1,3-1-1,0 3 0,-2-1 1,2 0 0,-5-1-1,4 1 1,0-2 0,-1 3 0,-5-2-1,2-1 1,-4 2-1,3-1 1,-1-1-1,0-1 0,-1 3 1,-1-3-1,2 0 0,-2 0 0,-1-1 0,-1 2 0,1-1 0,-3 1-1,-1 0 1,1-1 0,-3 0 0,1 0 0,1 2 0,1-3 0,-1 1-1,-1-1 1,2 0 0,0-2 0,2 1 0,-1-1 0,0 0 0,1-1 0,-2 0 0,1-2 0,-3-2 0,-1 4 0,0 0 0,-3-1 0,-1 0 0,-3 1 0,2 0 0,-2 0 0,-3 2 0,-1-2 0,-1 1-1,-3 2 1,-4 1 0,1 0 0,-8 0 0,-2 3 0,-2 0 0,-3 0 0,-2 0 0,-4-1 0,-1 0 0,-4 1 0,-1 1 0,-1-3 0,0 1 0,-5 0 0,-4 1-1,-1-1 1,-2-1 0,-5-1-1,-1 0 0,-3 0-1,-2 2-1,-4-5-3,3 6-7,-9 1-25,-1-8 1,-2 3-1,-9-8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0:38:13.476"/>
    </inkml:context>
    <inkml:brush xml:id="br0">
      <inkml:brushProperty name="width" value="0.05833" units="cm"/>
      <inkml:brushProperty name="height" value="0.05833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4D2FDE5B-F26B-4EF6-ABBF-96D6EA6595E9}" emma:medium="tactile" emma:mode="ink">
          <msink:context xmlns:msink="http://schemas.microsoft.com/ink/2010/main" type="inkDrawing" rotatedBoundingBox="3778,17324 11149,16983 11156,17126 3785,17468" semanticType="underline" shapeName="Other">
            <msink:sourceLink direction="with" ref="{EF495795-B9C1-4363-9E8F-20DA3579A4E8}"/>
          </msink:context>
        </emma:interpretation>
      </emma:emma>
    </inkml:annotationXML>
    <inkml:trace contextRef="#ctx0" brushRef="#br0">0 260 1,'0'0'3482,"0"0"-257,14-9-387,-14 9-129,0 0-903,0 0-258,21 0-258,-21 0-258,0 0-129,13-5-129,-13 5-258,14-2 0,-14 2 0,15 0-258,-15 0 258,18 0-387,-18 0 129,20 0-129,-7 5 0,0-3 0,-1 3 0,3-5 0,3 4-129,-1-1 129,3 2-129,0-2 129,0 5-129,2-1 0,3 1 0,-1-1 129,-1-1-129,-1 0 0,3-2 129,-1 0-129,-1 0 0,1-3 0,-3-1 0,0 1 0,-1 3 0,-1-4 0,1 1 0,-1 1 129,-1-2-129,1 1 0,-1 0 0,0 0 0,0 1 0,-3 1 0,0-3 0,0 3 0,-1-3 0,4 0 0,-1 0 0,0 0-129,2-3 129,-1-2 0,3 3-129,-1-1 129,3-2 0,-5 5 0,2-1 0,-1 1 0,0 0 0,2 0 0,0 0 0,2 0 0,1 0 0,-1 0 129,0 0-129,2-1 0,0 1 0,1 0 0,2 0 0,0 0 129,1 0-129,7 0 0,0 0 0,2 0 0,1 0 129,2-6-129,4 0 0,0 0 129,1 0-129,2-1 0,-1 2 0,3 0 0,1 1 0,-2 0 0,4 1 0,3-1 0,-1 1 129,4 0-129,0 0 0,0 0 0,-1 0 0,4 1 0,-4 2 0,-3-1 0,0 0 0,1-3 0,1-4 0,2 0-129,3 1 129,-1 0 0,1-2 0,5-3 0,-4 1 0,-1 6 0,0 0 0,-4 2 0,0 0 0,0 1 0,-4-2-129,1 3 129,-1 0 0,2-1 0,-3-1 0,6-1 0,-1 1-129,0-2 129,1 2 0,3-1 0,-2 0 0,0 1 0,0 0 0,0 0-129,0 0 129,0 2 0,-1-2 0,2-1 0,3 4 0,-1-6-129,7 4 129,-2-1 0,1 0 0,4-2 0,-3 3 0,2-3 0,1 1-129,-4 1 129,2 0 0,-1 0 0,0 0 0,-1 0 0,2 1 129,0 0-129,0-1-129,-1-1 129,1 1 0,-4 0 0,1-3 129,-3 1-129,0 1 0,-2 0 0,-1 1 0,2 0 0,-3 1 0,2 1 0,-2-1 0,1 0-129,-2 2 129,-3-2 0,-3 1 0,-3 0 0,-1 1 0,1 0 0,-5 0 0,-3 1 0,0-1 129,-2 1-129,1 3 0,-4-2 0,-5 2 0,0 0 0,-3-2 0,-2 0 0,-1 1 0,-6-1-129,-4 3 129,0-3 0,-5 1 0,-12-3 0,19 2 0,-19-2 0,0 0 0,16 2 0,-16-2 0,11 0 0,-11 0 0,13 0 129,-13 0-129,17-5 0,-17 5 0,23-13 0,-11 8 0,1-2 0,2 2 0,-2 1 0,-2-1 0,2 2 0,-1 2-129,-12 1 129,19-2 0,-19 2 0,19 0 0,-19 0 0,14 0 0,-14 0 0,0 0 0,12 0 129,-12 0-258,0 0 0,0 0-387,0 0-1806,0 0-2193,-12-1-387,-2-5-387,-2 3-129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49:50.77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10119 16122 15,'13'-4'29,"-13"4"0,0 0-7,0 0-3,-11-2-4,11 2-3,-1 13-5,3 3-2,-2 2-2,3 5 0,1 2-2,0 7 0,0 0 0,2 5-1,-2-1 1,0-1-1,0 1-1,-1-3 0,-1-1 0,-2-5-2,2-3-2,-3-6-3,3-1-4,-4-7-6,2-10-9,0 0-6,0 0 3</inkml:trace>
  <inkml:trace contextRef="#ctx0" brushRef="#br0" timeOffset="453.0259">10074 16178 6,'-15'-20'28,"15"20"2,-15-25 0,10 11-11,5 4-4,0-5-3,7 6-4,0-6-2,9 7 0,-1-3-2,8 1 0,0 0 0,5 4-2,-3-1 0,4 4 0,-2 0-1,0 6 0,-4 2-1,-2 3 1,-3 2 0,-3 5-1,-5 0 0,-3 3 0,-5 1 0,-3-2 0,-5 2 0,-3 0-1,-6-1 1,-2-3 0,-5-1-1,-1-3 2,-1-3-1,2 0 0,1-4 0,3-3-1,6-1 0,12 0-1,0 0-3,0 0-5,12-6-6,3 6-11,2-5-7,10 11 0,-5-8 1</inkml:trace>
  <inkml:trace contextRef="#ctx0" brushRef="#br0" timeOffset="902.0515">10639 16074 37,'0'0'31,"0"0"2,0 0-9,0 0-8,0 0-4,10 5-5,-10-5-4,14 4 0,-4-3-1,3 1 1,0-2-2,1-1 0,1 1 0,-2-2-2,1 3 1,-4-3-3,0 3-2,-10-1-2,10 0-5,-10 0-8,0 0-13,0 0-1,-16 2 2</inkml:trace>
  <inkml:trace contextRef="#ctx0" brushRef="#br0" timeOffset="1174.0672">10576 16236 31,'0'0'30,"0"0"3,0 0-7,13 5-10,-1-1-3,-2-4-3,6 4-3,-2-4-1,5 4-2,-2-4-1,2 4 0,0-3-2,-1 0 0,1-1-3,-4-3-2,4 4-6,-8-2-18,0-4-7,4 4 0,-10-8 0</inkml:trace>
  <inkml:trace contextRef="#ctx0" brushRef="#br0" timeOffset="2265.1295">11311 16098 23,'0'0'20,"0"0"-2,0 0-2,0 0 0,-9-9-3,9 9-1,-9-10-2,9 10-2,-14-10-1,14 10-2,-22-8-1,11 7-2,-5-1 0,1 3-1,-2 3 0,-1 2 0,1 4 0,1 3-1,2 4 0,1 2 1,3 2-1,2 2 1,5-2-1,3 3 0,2-3 1,6-3 0,0-1 1,4-5-1,-1-3 0,6-3 1,-3-3 0,5-4-1,-2-4 0,0 0 0,-1-6 0,1 0 0,-2-4 0,-1 0 0,-2-2 1,-1 0-1,-4-2 1,-1 2 0,-2-1 1,0 5-1,-5-1 1,-1 3-1,-1 0 0,3 11 0,0 0-1,0 0 1,0 0-2,0 0 1,-8 20-1,9-2 0,1 3 0,0 4 0,0 5 0,0 4 1,-1 1-1,0 2 0,1-2 0,-4-1 0,1 0 0,-1-2-1,1-6 0,-1-4 0,1-1-1,-1-6-2,3-1-3,-1-14-12,0 0-18,-6 11-1,6-11 1,0 0 0</inkml:trace>
  <inkml:trace contextRef="#ctx0" brushRef="#br0" timeOffset="3260.1863">9867 15858 1,'-11'-4'24,"11"4"-4,-12 8 0,12-8-4,-15 13 1,6-4-4,-1 10-2,0 1-1,1 10-3,-6 2-1,5 13-1,-4 1-1,6 5-1,-2 1 0,5 2 0,0-5-1,7-1-1,5-6-2,4-8-4,9-5-10,5-4-18,-2-16-1,9 3 2,-2-16-1</inkml:trace>
  <inkml:trace contextRef="#ctx0" brushRef="#br0" timeOffset="4223.2416">11600 15900 39,'0'0'31,"0"0"2,0 0-11,8 12-5,-8-12-5,13 18-5,-6-7-2,7 7 0,-2-1-1,3 5-1,-3 3-1,1 4 0,0 1-1,-3 2 0,-3 2 0,-1 2-2,-5 0 1,-4-3 0,-2-3-2,-2-4 0,-1-2-1,-4-8-4,6 0-9,-1-4-19,7-12 1,0 0-1,0 0 2</inkml:trace>
  <inkml:trace contextRef="#ctx0" brushRef="#br0" timeOffset="5011.2866">12150 16046 17,'0'0'26,"0"0"-2,0 0-4,0 0-4,0 0-2,0 0-2,0 0-2,0 0-2,0 0-2,0 0-2,0 0 0,0 0-2,0 0-1,-5 9 0,5-9-1,0 0 1,-1 11-1,1-11 0,0 0 1,-1 10-1,1-10 0,0 0 0,0 0-2,0 0-5,0 0-13,0 0-13,-3 11 0,3-11 0,0 0 0</inkml:trace>
  <inkml:trace contextRef="#ctx0" brushRef="#br0" timeOffset="5648.3231">12177 16299 6,'0'0'15,"0"0"1,0 0-1,-11 7 0,11-7-1,0 0 1,0 0-2,-1 11-2,1-11 0,0 0-3,0 0-1,0 0-1,0 0-1,9 6-1,-9-6-2,0 0 1,0 0-1,0 0 1,0 0 0,0 0-2,0 0 1,0 0-1,0 0 1,0 0-1,0 0-1,3-10 0,-3 10-1,0 0-2,0 0-6,0 0-11,0 0-15,0 0 0,0 0 1,10 5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50:10.94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12587 16064 11,'0'0'19,"0"0"2,0 0-2,0 0 0,0 0-4,0 0-1,6 10-3,-6-10-3,8 12-2,-8-12-2,14 18-1,-4-5-1,0 4-1,1 1 0,3 5 0,0 0 0,1 2-1,-3 1 0,5 0 1,-5-2-1,1-5 0,0-3 0,-1-5 0,-1-7 1,-2-4 0,1-7 0,-3-5 0,1-6 1,-3-2-1,-1-5 1,2-1 0,-4-1 0,2 0 0,-1 1-1,1 4 0,-1 2-1,1 3 1,-1 6-2,0 1-2,-3 10-4,0 0-5,15-3-10,-15 3-11,11 11-2,-3-2 2</inkml:trace>
  <inkml:trace contextRef="#ctx0" brushRef="#br0" timeOffset="850.0486">13183 16082 10,'0'0'22,"0"0"-1,0 0-4,0 0-1,-11-3-3,11 3-2,0 0-2,-11-2 0,11 2-1,-11 1-1,11-1-1,-13 5-3,13-5 0,-15 14-1,6-4-1,0 3 0,1 1-1,0 4 1,0 3 0,2 2 0,1-1 0,4 3 0,2 0 0,3 0 0,4-2 0,4 0-1,2-5 0,4-3 0,1-4 1,3-4-1,0-5 0,3-2 0,-3-6 0,0-5 2,-1-2-2,-2-5 0,0-2 1,-4-3-1,-3-1 0,-4-5 1,-2 0-1,-4 0 0,-6 0 0,-4 1 0,-6 4 0,-3 2 0,-4 3 0,-1 7 0,-2 6 0,1 4 0,0 7 0,5 3-1,1 5-2,4-1 1,6 5-3,0-4-4,8 1-11,6 1-13,-7-15-1,15 10 1,-15-10 1</inkml:trace>
  <inkml:trace contextRef="#ctx0" brushRef="#br0" timeOffset="1271.0727">13612 16008 49,'0'0'34,"0"0"0,-4 13-10,4-13-9,-5 17-6,6 0-2,-3 0-3,4 5-1,-2-1-2,2 4 1,-1 0-1,3 3 0,-1-3-1,0-2-1,1-5-1,-4-4-3,4 1-7,-4-15-16,0 0-6,0 0-2,-2-13 2</inkml:trace>
  <inkml:trace contextRef="#ctx0" brushRef="#br0" timeOffset="1472.0837">13566 15782 52,'0'0'33,"-8"9"-1,8-9 0,0 0-26,-9 8-10,9-8-25,15 6-4,-15-6 1,20 6-1</inkml:trace>
  <inkml:trace contextRef="#ctx0" brushRef="#br0" timeOffset="2495.1427">14028 15807 21,'0'0'31,"0"0"2,0 0-4,0 0-10,3-10-4,-3 10-3,0 0-4,0 0-1,-2 12-3,2-12-1,1 22-1,3-5-1,-1 3 0,4 1 0,-2 3 0,1 2-1,0 1 1,0 1-1,3-2 0,-1 0 0,0-2 0,0 1 0,1 0 0,-1-3 0,-2-5-1,-1 0 1,-2-7 0,-3-10 0,-1 9 0,1-9 0,-13-8 0,4-1 0,-2-4 0,-2-2 0,-1-2 0,-1 1 0,-2 1 0,2 2 0,1 1 0,-1 2 0,-1 5 0,3 4 0,-1 4 0,-1 3 0,3 4 0,-2 3 0,1 5 0,1-1 0,3 3 0,1-2 1,3 1-1,4-2 1,2-4 0,5-3 2,3-4-1,6 0 0,1-4 2,5 0-1,0-6 0,1 3 0,-1-3 0,1 1-1,-3 1-1,1 1 1,-5-2-2,0 3 1,-5 2-1,3-1 0,-4 1-2,-9-2-2,18 4-4,-18-4-9,9-11-23,-9 11 1,12-12-1,-12 12 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55:19.19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7550 14699 11,'0'0'16,"0"0"-1,0 0 1,0 0-2,0 0 1,0 0-3,-10-8-1,10 8-2,0 0-2,-4 10-1,4-10-1,0 16-2,2-2-1,2 4 0,-2 4-1,3 3 0,-1 3 0,1 3 0,0 1-1,2 1 1,-3-3-1,0-1 1,-1-5-1,0-3 0,-1-4 0,-1-3-1,0-3-1,-1-11 0,0 14-2,0-14-1,-3 10-4,3-10-3,0 0-6,0 0-7,-12 4-4,12-4 1</inkml:trace>
  <inkml:trace contextRef="#ctx0" brushRef="#br0" timeOffset="637.0364">7520 14726 13,'1'-17'17,"-1"17"0,0-12-1,0 12-1,2-10-1,-2 10-2,7-9-1,-7 9-2,12-10-1,-12 10-1,18-12-2,-8 6 0,3 1-2,-2-1 0,4 1-1,-3-1 0,3 2-1,-2 1 1,2 3-1,-3 0 0,1 4 0,-1 3 0,0 2 0,-1 2-1,-2 3 1,-1 0-1,-1 3 2,0-1-4,-3 0 2,-1 0-1,-2-2 1,-1 1-1,-3-2 0,-1 0 0,-3-3 0,-2 1 1,-3-3 0,-4 0-1,-1 0 1,-2-5 0,-2 1 0,1-2 0,0 0 0,4-2 1,1-1-1,4-1 1,11 2-1,-11-3 1,11 3-1,0 0-1,11-9-2,-1 9-3,0-3-6,5 2-9,4 5-11,-5-8-1,4 7 1</inkml:trace>
  <inkml:trace contextRef="#ctx0" brushRef="#br0" timeOffset="1078.0617">7971 14606 38,'0'0'27,"0"0"-3,0 0-4,-9 10-4,9-10-4,0 0-4,-5 14-4,5-14-1,0 0-1,0 0-2,-7 10-1,7-10-1,0 0-3,0 0-6,3 11-9,-3-11-12,0 0 2,0 0-1</inkml:trace>
  <inkml:trace contextRef="#ctx0" brushRef="#br0" timeOffset="1358.0777">7977 14802 10,'15'11'28,"-15"-11"0,0 0 1,0 0-14,0 0-5,4 15-3,-4-15-4,0 16-1,0-16-1,1 19 0,2-8-4,-3-1-4,0-10-12,7 17-10,-7-17 0,0 0 0</inkml:trace>
  <inkml:trace contextRef="#ctx0" brushRef="#br0" timeOffset="2346.1342">8313 14497 21,'0'0'27,"0"0"-4,-12 11-1,12-11-6,-3 16-2,1-7-4,2 8-2,-1 0-3,3 4-1,-1 3-1,1 3-1,0-1-1,1 3 0,0-1-1,0-2 0,0 1 0,-2-4-1,1-2-2,-1-4 1,0 1-2,-2-7-1,3 2-4,-2-13-4,-2 9-8,2-9-10,0 0 2,0 0 0</inkml:trace>
  <inkml:trace contextRef="#ctx0" brushRef="#br0" timeOffset="2968.1697">8429 14685 5,'10'9'18,"-10"-9"0,4 9-1,-4-9-3,4 15 0,-2-4-4,-1 1 0,1 2-2,-2 1-2,2 2-1,0-3-2,0 2 1,-1-4-2,3 0 0,-4-12-1,5 16 0,-5-16-1,0 0 1,0 0-1,11 2 0,-11-2 0,8-14 0,-4 3 0,3-2 0,-2-3 0,3-2 0,-1-4 0,4 1 0,-2 0 0,1 2 2,0-1-1,-1 6 0,-1 0 1,-8 14 0,15-12 0,-15 12 0,12 0-1,-12 0 0,10 16 0,-4-4 0,-1 3 0,-1 2-1,0 4 1,0-1-1,0 3 0,-1-2 1,0-4-1,0 3 0,0-3 0,0-3 0,-1-2 0,-2-12-2,4 18-1,-4-18-3,2 14-3,-2-14-5,0 0-11,0 0-7,0 0 1,0 0 1</inkml:trace>
  <inkml:trace contextRef="#ctx0" brushRef="#br0" timeOffset="3609.2065">8881 14458 25,'0'0'30,"-2"16"1,2-16-7,-11 19-8,10-6-3,-3-1-5,5 7-3,-4-1 0,5 3-2,-2 1-1,2 2 0,-2-1-1,2 5-1,-1-2 0,0 1 0,0 2 0,1-2 0,0-2 0,0-1 0,1-3 0,1-6 0,0-1 0,-4-14 0,14 12 0,-14-12 0,16 2 0,-5-6 0,-1-1 0,1-1 0,2-3-1,-2 0-1,1 2-4,-4-8-7,2 4-12,2 4-7,-8-7-2,-4 14 2</inkml:trace>
  <inkml:trace contextRef="#ctx0" brushRef="#br0" timeOffset="3965.2267">8766 14656 32,'17'7'31,"-17"-7"1,12-8-8,-12 8-8,17-2-3,-3 3-4,-1-4-2,3 4-3,-1-2 1,3 2-1,-3-2-1,2 2-1,-3-1 0,0 1-1,-2-1 0,-2-1 0,-1 1-3,-9 0-3,14-3-11,-14 3-19,0 0 0,9-12-1,-13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56:03.95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14670 13541 20,'-2'-10'17,"2"10"-1,0 0-2,0 0-2,0 0-1,-9-7-1,9 7-2,0 0-1,-11-8-1,11 8-1,-11-6-1,11 6-1,-13-7-1,4 2 0,9 5 0,-17-4-1,5 4 0,-1 0-1,-1 2 1,-1 2-1,-2 4 0,1 3 0,0 1 0,2 2 0,-2 4-1,6 1 2,0-1-1,4 3 0,3-3 0,3 0 0,2 1 0,5-6 0,3-1 1,0-3 0,7-3 0,-2-4 1,3-4-1,3-4 0,0-4 1,2-2 0,-1-2-1,-1-2 1,-2-3-1,-1 1 1,-4 3 0,-3-2 0,-2 2 0,-4 2 1,-3 3 0,-4-2-1,2 12-1,-5-10 1,5 10-1,-13-2 0,13 2 0,-10 11-1,7 3 1,0 2-1,3 5 1,-1 3-1,3 1 0,0 4-1,-1 1 1,0-1 0,0 0 0,-1-3-1,-1-1 1,1 0-1,-2-3 0,0-1 0,-1-2-1,2-4 1,-3-1-1,2-1-2,-1-4 0,3-9-4,-4 12-4,4-12-11,0 0-9,0 0-2,15 1 3</inkml:trace>
  <inkml:trace contextRef="#ctx0" brushRef="#br0" timeOffset="354.0202">14939 13470 29,'13'3'30,"-13"-3"-1,0 0-8,0 0-5,-11 7-4,11-7-3,-7 13-4,7-13-2,-5 13-2,5-13-4,-2 12-7,2-12-13,0 0-8,-1 11-2,1-11 2</inkml:trace>
  <inkml:trace contextRef="#ctx0" brushRef="#br0" timeOffset="594.034">14944 13633 5,'-10'3'25,"13"11"0,-3-14-7,-6 14-2,5-4-3,1-10-4,-1 16-2,1-16-2,2 15-1,-2-15-3,2 12-2,-2-12-6,4 15-15,-4-15-7,0 0 1,0 0 0</inkml:trace>
  <inkml:trace contextRef="#ctx0" brushRef="#br0" timeOffset="1303.0745">15293 13385 20,'0'0'26,"0"0"-6,0 0-3,0 0-2,0 0-2,0 0-3,0 0-2,2 17-1,-2-5-3,1 5 0,0 2-2,0 6 1,0 1-1,-1 3 0,0 0-1,0 2 0,-1-3-1,0 1 0,0-4 0,0-4 0,1 0-2,0-6-1,2-1-3,-2-14-3,2 12-5,-2-12-10,0 0-8,13-8 1,-10-10 2</inkml:trace>
  <inkml:trace contextRef="#ctx0" brushRef="#br0" timeOffset="1663.0951">15621 13361 13,'0'0'22,"9"-7"-4,-9 7-3,0 0-2,0 0 1,0 0-2,0 0-1,0 0-1,11 18-2,-10-8-2,2 7-2,-3 2-1,0 5 0,-2 3-2,0 2 0,-2 3 0,-1-1-1,-1 0 0,-1-4-1,2-5 0,-3-4-2,4-2-1,4-16-4,-7 14-4,7-14-5,0 0-9,0 0-5,-10-21 2</inkml:trace>
  <inkml:trace contextRef="#ctx0" brushRef="#br0" timeOffset="1971.1127">15367 13456 15,'-11'-2'26,"-6"-6"-3,17 8-1,-17-7-6,17 7-3,0 0-1,-8-10-3,8 10-1,13-1-2,1 7-1,2 0-1,7 6 0,1 3-1,4 2-1,0 2 0,3 2-1,-4 0-1,1 1 1,-5-2-1,-2-2 0,-4 0-2,-3-4-1,-2 1-3,-12-15-5,12 11-19,-12-11-3,0 0-1,0 0 1</inkml:trace>
  <inkml:trace contextRef="#ctx0" brushRef="#br0" timeOffset="2941.1681">15912 13603 15,'21'-5'29,"-21"5"0,20-11-3,-20 11-10,17-10-4,-8 9-4,-9 1-2,18-8-2,-9 2 0,3 3-1,-3-3 0,3-2 0,-1 0 0,1-1 0,-2 0 0,1-1 0,-4 1 0,-2 0-2,-3-2 1,-2 11-1,-3-17 1,3 17-1,-14-10 0,1 7 0,-3 0 0,-2 3 0,-4 2-1,0 2 1,-1 5-1,-1-1 0,1 2 0,6 5 1,-1-2-1,5 2 0,4 1 0,3 1 1,3-1-1,3 1 1,3-3-1,4 0 2,-1-1-2,4 1 1,-2-2 0,4-2 0,-1 0 0,1-2 0,1-3 0,0 0-1,1 0 1,0-3 0,1 0-1,0 0-1,-1-2 0,-2-2-3,5 5-6,-17-3-19,16-9-7,-3 6-2,-13 3 2</inkml:trace>
  <inkml:trace contextRef="#ctx0" brushRef="#br0" timeOffset="3895.2227">16383 13515 23,'0'0'28,"0"0"0,0 0-5,8-12-6,-8 12-3,-5-9-4,5 9-2,-10-7-2,10 7-1,-10-8-2,10 8 0,-14-5 0,14 5-1,-13-1-1,13 1 0,-15 6 0,5 0-1,1 4 0,-1-2 1,0 3-1,-1 3 0,1 1 1,-2 2-1,3-1 0,1 0 0,1-2 0,3 2 0,4-3 0,3-3 1,7-3 0,2-4-1,3-3 1,1-3 0,4-3 0,-3-3 0,2 0 0,0-2-1,-4 0 1,-2-1-1,0 2 1,-4-2 0,-9 12 0,12-17 0,-12 17 0,2-17 0,-2 17 1,-7-14-1,7 14 0,-8-12 0,8 12 0,0 0 0,-10-8-1,10 8 1,0 0-1,1 11 0,-1-11 0,6 16 0,-1-4 0,2 3-1,0 0 1,-1 5-1,1-1-1,-2 0 1,0 3-1,-2 2 0,-6-4 0,2 1 1,-6-3-1,1-2 2,-3-1 0,-2-4 1,0-2 0,-1-5 1,-1 1 1,0-4 0,13-1-1,-21-1 1,21 1-1,-18-4-1,18 4 0,-10-2-2,10 2-2,0 0-5,0 0-18,0 0-11,0 13-1,0-13 0,10 8 0</inkml:trace>
  <inkml:trace contextRef="#ctx0" brushRef="#br0" timeOffset="6368.3643">17706 13335 22,'0'0'25,"0"0"-7,-9 6-2,9-6 1,0 0-3,-13 10-1,12-1-1,1-9-1,-6 18-2,2-6-2,3 9 0,-3 0-3,1 6 0,-2 1-1,1 4 0,-2 0-1,1 2 0,0-3-1,1-3 0,1-6 0,1-2 0,1-6-1,1-3 0,0-11-1,0 0-2,0 0-1,9 1-4,-9-1-9,13-11-10,-8 0-9,5 3 0,-4-7 2</inkml:trace>
  <inkml:trace contextRef="#ctx0" brushRef="#br0" timeOffset="6761.3867">18023 13315 22,'2'-11'29,"-2"11"2,10-11-5,-10 11-6,0 0-6,0 0-3,0 0-3,0 0-3,0 18 1,-4-5-3,1 7 0,0 4-2,-1 0 1,1 4-1,-3 2 0,3-2-1,-1-1 1,2 0-1,-2-4-1,2-4 0,-1-1 0,2-4-2,1-14 0,-4 19-5,4-19-4,0 0-8,-6 13-15,6-13 1,-10-4 1,0-4 1</inkml:trace>
  <inkml:trace contextRef="#ctx0" brushRef="#br0" timeOffset="7090.4056">17698 13368 32,'-11'-10'30,"11"10"3,0 0-9,0 0-7,10 4-3,-10-4-3,25 20-2,-11-6-4,7 5 0,-2 2-2,2 2-1,-1 0-1,0 1 0,-2 0-1,1 0 0,-2-2-1,-1-3 0,-1-1-1,-3-5-1,0 2-2,-12-15-5,17 12-8,-17-12-17,0 0 0,11-10 1,-15-6 1</inkml:trace>
  <inkml:trace contextRef="#ctx0" brushRef="#br0" timeOffset="8045.4602">18216 13563 16,'0'0'28,"0"0"0,11 8-3,-11-8-7,18-5-5,-4 5-2,-1-5-3,4 4-1,0-4 0,4 2-2,-4-4 0,4 3-1,-6-2-1,2 1-1,-4-1 0,0 0-1,-13 6 0,11-16 1,-11 16-1,1-14 0,-1 14 0,-8-17-1,8 17 1,-22-18-1,8 12 1,-3 1-1,0 1 0,-2 2 0,-1 4 0,1 1 0,-1 3 0,2 4 0,3 0 0,-1 2 0,3 2 1,0 0-1,2 0 1,5-1 1,0 2-1,5-1 1,0 0-1,3 2 1,3-3-1,3 2 1,1-2 0,2 2-1,1-4 0,1 2 1,0-5-1,4 0 0,-3-2-1,2-2 1,0 0-1,0-4 0,-1-3-2,0-3-1,1 3-4,-5-7-8,3-1-23,-1 5-1,-5-4 0,-8 10 2</inkml:trace>
  <inkml:trace contextRef="#ctx0" brushRef="#br0" timeOffset="8940.5114">18781 13477 30,'0'0'30,"0"0"-1,0 0-8,3-13-4,-3 13-4,0 0-3,-11-5-1,-1 0-3,1 4 0,-3-2-3,0 3 0,-3-1 0,1 3-1,-2 3 0,1 1-1,0 0 1,2 4-2,-1 4 1,2 0 0,2 0-1,3 2 1,3 0-1,4-2 1,4 2-1,3-4 0,7-3 1,3 0-1,3-4 1,0-2-1,3-3 0,1-2 0,-1-3 1,-3-2-1,0-1 0,-5-1 0,1-3 1,-5 3-1,-2-3 1,-1 0-1,-2 0 1,0 2 0,-3 0 0,-1 10 0,1-16 0,-1 16 0,0-9 0,0 9-1,0 0 1,0 0-1,-6 16 0,5-6 1,2 4-1,-1 4-1,1 3 1,1 1-1,0 2 0,-1 1 0,1 1 0,-1-1 0,0 0 0,-1-3-1,-1-2 1,0-2 0,-3-4 0,-2-2 1,-1-3 0,7-9 0,-19 12 1,7-9 0,-1-2 0,-1-1 0,1-1 0,-1 1 0,1 0 0,2-1-1,11 1-1,-17-4-5,17 4-11,0 0-21,0 0 1,0 0-1,12-15 2</inkml:trace>
  <inkml:trace contextRef="#ctx0" brushRef="#br0" timeOffset="9916.5672">19349 13378 26,'17'-1'30,"-17"1"2,0 0-6,10-4-7,-10 4-5,0 0-3,0 0-3,0 0 1,0 0-4,0 0 0,0 0-1,0 0-1,0 0 0,-4 10-1,4-10 0,0 0-1,-12 14 0,12-14 0,-14 14 0,2-5-1,0 2 0,-2 0 1,-1 3-1,-3-1 0,0-1 0,-1 4 0,2-5 0,1 0 0,2-1 0,2-2 0,3 0 0,9-8 1,-13 12-1,13-12 1,0 0 0,0 12 0,0-12 1,11 7-1,-11-7 1,17 8-1,-5-6 0,1 3 1,2 0-1,1-1-1,1-1 1,1 4-1,-2-3 0,0-2 1,0 0-1,-1 0 0,-1-1 0,-3-1-1,-2 0 0,-9 0-1,16-5-2,-16 5-5,12-5-12,-12 5-19,8-10 1,-8 10 0,4-14 1</inkml:trace>
  <inkml:trace contextRef="#ctx0" brushRef="#br0" timeOffset="10330.5908">19610 13346 25,'13'1'32,"-13"-1"3,0 0-8,0 0-5,0 0-4,0 0-3,0 0-4,0 0-3,-10 8-3,10-8-1,-5 10-1,5-10-2,-5 11-1,5-11-1,-2 11-2,2-11-6,0 0-20,2 13-8,-2-13-1,0 0 0</inkml:trace>
  <inkml:trace contextRef="#ctx0" brushRef="#br0" timeOffset="10651.6092">19604 13515 16,'0'0'29,"0"0"0,1 14-1,-1-14-9,2 13-6,-2-13-1,1 17-4,-1-17-1,0 17-1,0-17-1,1 17-2,-1-17-1,0 14-1,0-14 0,0 11-1,0-11-1,0 0-4,0 0-15,6 10-14,-6-10 0,0 0-1,-5-21 1</inkml:trace>
  <inkml:trace contextRef="#ctx0" brushRef="#br0" timeOffset="11459.6554">19888 13295 25,'0'0'32,"9"-10"1,-9 10-7,0 0-4,0 0-6,0 0-2,0 0-3,10 10-3,-10-10-1,0 18-2,-2-6-1,3 6-1,-2 1-1,1 5 0,1 3-2,0 3 1,0 0-1,1 0 1,0 0-2,1-2 1,0-2 0,-1-3-1,1-2 0,-2-4 0,2-2-1,-2-3 0,2-2-1,-3-10-1,3 12-4,-3-12-9,-1-9-21,1 9 1,0-14 0,4 3 0</inkml:trace>
  <inkml:trace contextRef="#ctx0" brushRef="#br0" timeOffset="12035.6884">20062 13464 46,'0'0'33,"15"3"2,-15-3-3,0 0-17,9 14-5,-9-14-4,5 21-1,-4-9-1,3 4 0,-3-1-2,2 3-1,-1 0 0,0-1 0,0 0-1,0-3 0,1-1 0,1-3 0,-4-10 0,9 8 0,-9-8 0,12-7 0,-6-3 1,2-3 0,-2-3 0,0-3 1,0-2 0,2 1-1,-3-1 1,2 3-1,-2 2 1,0 1-1,0 2 0,-5 13 0,11-11 0,-11 11 0,11 0-1,-11 0 1,10 11-1,-3-2 0,-2 6 0,0-3 1,0 4-2,-2 2 1,0 1 0,-1-2 0,0 2-1,0-3 1,0-2-1,-2 1 0,1-5 0,-1-10-1,1 11 0,-1-11-1,0 0-3,0 0-6,0 0-14,10-8-12,-10-3 0,4 0 1,-3-5 1</inkml:trace>
  <inkml:trace contextRef="#ctx0" brushRef="#br0" timeOffset="12534.7169">20436 13276 38,'0'0'35,"13"-16"2,-13 16 0,13-2-13,-13 2-9,0 0-6,3 13-2,-1 2-3,-3-1 0,2 8-1,-2 1-2,2 0 0,-2 2 0,2 3-1,-1 0 0,0-1 0,2 0 0,-1-4 0,1-2-1,0-1 0,-1-2 0,0-6 0,1-1 0,-2-11 0,1 15 1,-1-15-1,0 0 1,7 9 1,-7-9-1,12 0 1,-3 0 0,2-2-1,0 0 0,2-1 1,0 2-2,0-1 1,1 1-1,-3-2-1,1 1-3,-12 2-3,20-5-11,-20 5-20,9-12 2,-9 12-2,0-17 2</inkml:trace>
  <inkml:trace contextRef="#ctx0" brushRef="#br0" timeOffset="12798.732">20345 13391 68,'12'-6'40,"6"2"-1,0-2 1,-4-3-25,12 9-6,-7-5-5,3 6-1,-1 3-2,-1-1-2,0 3-4,-6-6-14,-3 1-21,4 1 0,-5-6 0,0-2 1</inkml:trace>
  <inkml:trace contextRef="#ctx0" brushRef="#br0" timeOffset="20082.1486">14396 14122 1,'0'0'12,"0"0"-1,0 0-1,0 0 0,0 0-1,0 0 0,0 0 0,10 4 1,-10-4 1,0 0-2,0 0 0,0 0-2,0 0 0,11 8-1,-11-8 0,0 0-1,16 6-1,-16-6 1,20 1-1,-9-2-1,5 1 0,-3-2 0,8 0 0,-4 0-1,3-2 1,3 0-2,0 0 0,0 0 1,5 0-1,2-1 0,1 3 0,2-4 1,2 4-1,1-1 0,0 3 0,-2-1 0,1 2 0,1 0-1,-1 0 1,-2-1 0,1 2 0,0 0 0,0 1-1,0-3 1,2 1-1,-1-2 0,1 1 1,2 1-1,0-1 0,0 0 0,0 1 0,1-1 0,-1 1 0,-1-1 0,0-1 0,2 0 1,1 1-1,-2-1 0,3-2 1,-1 1-1,3 1 1,-2 0-1,3 1 0,-2 0 1,-1 1-1,4-2 0,-4 3 0,1 0 0,1-2 1,-1 2-1,4-1-1,-3-1 2,4 1-1,-2 0 0,3 1 0,0 1 0,3 0 0,3 0 0,-4 0 1,4 0-1,0 0-1,-1 0 1,2-1 0,0 2 1,0-2-1,-6 0 0,3 0 0,-3-1 0,1-1 0,0 0 1,-3-1-1,-1 0 0,-1 0 0,4-1 0,-3 0 0,1 0 0,-3-1 0,1-1 0,1 0 0,-1 1 0,-1-2 1,0 0-1,0 0-1,2-2 1,-1 1 0,-2 2 0,4-1 0,-2 0 1,1 1-1,0 0 0,1 1 0,-2 1 0,2 0 0,-2 1 0,-1-1 0,-1 2 0,1-2 0,-3 1 0,2 1 0,-1 0 0,-1-1 0,2 1 0,3 0 0,-1 0 0,2 0 0,-1 1 0,0-2 1,4-1-1,-2 1 0,2-2 0,-1-1 0,3 0 0,2-3 0,1 0 0,0 1 0,-1-2 0,1-1 0,-1 0 1,-3 1-2,1 0 2,-2 0-2,-2 1 2,-1 0-1,-3 1 0,0 0-1,-1 1 1,-2-1 0,1 1 0,-4 0 0,0 1 1,-1-3-1,0 4 0,-2-1 1,-1 2-1,-1 0 0,-2-1 0,0 2 0,-1-2 0,0 2 0,-4-3 1,0 2-1,-2-3-1,0 2 2,-2 0-2,-1 0 1,-2-1 0,1 1 0,0-1-1,1 1 1,0-1 0,-1 0 0,1 0 0,0 1 0,0 0 0,0 1 0,-3 0 0,1 0 0,0 1 0,-1 0 0,1-1 0,1 1 0,-2 0 0,1-1 0,1 0 0,-3-1 0,-2 1 0,-3 0 0,-2 0 0,-10 2 0,14-3 0,-14 3 0,0 0 0,0 0 0,0 0-1,0 0 0,0 0-1,0 0-1,0 0-4,-15-2-9,15 2-22,-11-1 1,11 1 0,-9-10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58:22.500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22146 3701 17,'0'0'21,"0"0"-2,0 0-2,0 0 1,0 0-4,0 0-1,0 0-2,11 3-2,0 1-2,-2-5 0,8 5-2,0-4-1,4 2-1,0-2-1,1 2-1,0-2 1,0 0-1,-1 1 0,-4-1-1,-2 0 1,-3 0-2,-3 1 0,-9-1-4,12 5-4,-12-5-9,0 0-16,0 0 0,-13 10 1,13-10 1</inkml:trace>
  <inkml:trace contextRef="#ctx0" brushRef="#br0" timeOffset="883.0506">22613 3569 34,'0'0'32,"0"0"1,-4-12-10,4 12-5,0 0-5,0 0-3,0 0-2,0 0-3,0 0-1,10 12-1,-10-12-1,13 20 0,-5-3 0,3 3-2,-1 1 1,4 2 0,-1 0-1,-1 0 0,2-1 0,-2-2 0,1-5 0,1-1 1,-1-5-1,-1-3 0,1-5 1,2-2-1,-2-4 0,2-3 1,-1-3-1,1-4 1,-2-1 0,2-1-1,-3-2 1,-2 2 0,0-1 0,-1 6 0,-3-1 0,-6 13-1,10-12 1,-10 12-1,0 0 1,0 0 0,0 16-1,-4-3 1,-3 7-1,-2 4 1,-4 6-1,-2 8 1,-4 4 0,-3 3-1,-4-2 2,2 1-2,1-3 1,2-5 0,2-5 0,4-4-1,6-10 0,5-5 0,4-12-1,0 10-2,0-10-1,11-8-6,4 2-12,-1-6-17,-2-3 1,4-1-1,-2-7 1</inkml:trace>
  <inkml:trace contextRef="#ctx0" brushRef="#br0" timeOffset="1723.0986">23110 3759 15,'10'-5'28,"-10"5"2,17-10-7,-8 7-4,2-3-3,6 5-3,-5-6-2,6 6-2,-2-7-1,2 5-2,-5-5-2,8 3 0,-6-4-1,0 1-1,-1-3 0,3 2-1,-4 0 1,1-3-1,-1-2 0,-3 2 0,-2-1 0,1 2-1,-4-3 1,-5 2 0,-1-3-1,1 5 1,-6 1-1,6 9 1,-11-16-1,-2 12 0,0 1 1,0 4-1,-3 2 0,-4 2 1,1 3-1,-4 5 0,0 3 1,2 1 0,2 3-1,-1 2 1,3 3 0,4 0 0,2 1 0,4-1 0,4-4-1,3 2 2,-1-3-1,6-3 0,2-3 0,2 0 0,1-4 1,4 1-1,-1-2 0,8-1-1,3 0 1,1-1 0,2-1-1,1-1 0,1-3 0,-3 1 1,-1-2-2,-4 0 1,-6-1-1,-2-1-1,0 1-3,-13 0-2,12-3-10,-12 3-25,0 0 2,0-9-1,0 9 2</inkml:trace>
  <inkml:trace contextRef="#ctx0" brushRef="#br0" timeOffset="2632.1506">23854 3556 48,'0'0'34,"9"-11"-1,-9 11-8,0-9-6,0 9-5,0 0-6,-11-5-2,1 2-1,10 3-2,-13 0-1,13 0 0,-21 5 0,12-2-1,-3 2 0,-5 1-1,2 0 0,-2 2 0,1 0 0,0 0-1,3 1 1,-2-1-1,3 0 1,12-8 0,-12 13 0,12-13 0,-1 12 0,1-12 0,11 12 1,2-4 0,6-1 0,0 0 1,3 1-1,5 1 0,-1 2 1,2 0-1,1-1-1,-7 2 1,-3 1-1,2 0 0,-6 2 0,-6 1 0,0-2 0,-4 2 0,-6 0 0,-1 0 0,-4-2 0,-6 1 1,-1-3-1,0 0 0,-4-1 1,-3-4-1,2-2 1,-2-1 0,0-2 0,3-2 1,1-2-1,-1-1-1,1-1 0,4 1 1,1 0-2,11 3 1,-14-6-1,14 6-2,-12-2-2,12 2-5,0 0-29,0 0-1,4-11 0,-4 11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13:58.16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1955 6866 7,'0'0'13,"0"0"-1,0 0 0,0 0 0,0 0-1,0 0-1,0 0 1,0 0-2,0 0-2,0 0-2,-10 12 0,10-12-2,-12 19 0,3-7-1,-1 2 0,-1 3-1,-2 3 1,-1 0-1,-1 1 1,0-1-1,0 0 0,0-1 0,4 1-1,-3-5 1,5 1-1,0-4 0,1 0 0,1-1 0,7-11 0,-9 13-1,9-13 1,-9 10-1,9-10 0,0 0 0,-7 9 0,7-9 0,0 0 0,-10 10 0,10-10 0,-9 8-2,9-8 0,-12 8-2,12-8-4,0 0-2,0 0-7,-9 3-6,9-3-2,0 0 1</inkml:trace>
  <inkml:trace contextRef="#ctx0" brushRef="#br0" timeOffset="1">1700 6885 13,'0'0'21,"0"0"-6,0 0 0,0 0-2,0 0-2,1 10-2,-1-10-1,6 11-2,2 2 0,-1 0 0,3 3 0,2 0-2,1 3 0,-1 0-1,4 4 0,3-2-2,0-1 0,1-1 0,0 0-1,0-1 0,0-2 0,-2-4 0,-1-1 0,-6-3 0,-1-2 1,-10-6-1,12 5 0,-12-5-1,0 0-1,0 0-3,0 0-4,11-6-5,-11 6-6,0 0-10,14-3 0,-14 3 1</inkml:trace>
  <inkml:trace contextRef="#ctx0" brushRef="#br0" timeOffset="2">2225 6886 10,'0'0'23,"0"0"-6,0 0-2,-9 6-2,9-6-3,0 0-2,-6 10-2,6-10-2,-2 11-1,2-11-2,2 15-3,-2-15-6,0 0-13,11 16-5,-11-16 0,0 0 0</inkml:trace>
  <inkml:trace contextRef="#ctx0" brushRef="#br0" timeOffset="3">2243 7176 12,'0'0'14,"0"0"-4,-2-11-2,2 11-5,0 0-1,1-10-1,-1 10 0,0 0 1,0 0 0,0 0 0,0 0 0,0 0 2,0 0 0,-3 11 0,3-11 1,0 0 0,-3 13 2,3-13-1,0 0 0,0 0-1,-6 9 0,6-9 0,0 0-1,0 0-1,0 0-1,-9 1 0,9-1-1,0 0 1,0 0-2,-11-1 0,11 1-3,0 0-3,0 0-10,-14 2-12,14-2-1,0 0 1</inkml:trace>
  <inkml:trace contextRef="#ctx0" brushRef="#br0" timeOffset="4">2779 6844 28,'0'0'21,"0"0"-4,0 0-2,0 0-1,0 0-4,0 0-2,0 0-1,-7 17-2,7-1 1,-1 2-2,2 4 0,-2 2-1,3 5-1,-1 1 0,0 2-1,-1-2 0,0-1 0,0-3-1,0 0 0,-1-4 0,0-3 0,-1-2-1,1-5-2,1 2-2,0-14-3,-1 17-7,1-17-9,0 0-7,0 0 0,0 0 2</inkml:trace>
  <inkml:trace contextRef="#ctx0" brushRef="#br0" timeOffset="5">2619 6807 8,'0'0'17,"0"0"-1,0 0-1,0 0 0,0 0 0,0 0-3,0 0-1,14 2-1,-4-4-1,4 1-2,2-3-1,4 4-1,3-3 0,4 3-2,4 0 1,4-1-1,0-3-1,5 3 1,-3-1-1,0 0 1,-3-1-1,-2 1-1,-6-2 1,-3 3-1,-8 1 1,-2 0-1,-13 0 0,12 3 0,-12-3-1,0 0 1,0 0-1,0 0 0,-4 9-2,4-9-1,0 0-1,0 0-4,0 0-6,-5 12-13,5-12-7,0 0-1,0 0 2</inkml:trace>
  <inkml:trace contextRef="#ctx0" brushRef="#br0" timeOffset="6">4846 7035 26,'0'0'17,"0"0"0,0 0-3,0 0 1,5-9-3,-5 9-3,0 0-3,0 0 0,0 0-2,11 14 1,-11-14 0,12 9-1,-12-9 0,20 5 0,-10-5 0,6 3 0,-2-4-1,3 0 0,-1-3-2,3 2 1,-2-1 0,3-5-1,-2 0 2,0 0-2,-1-4 0,-1 2 0,1-1 1,-4-2-1,-1 0 0,-3 3 0,-2-1 0,-2 0 0,-1-1 0,-3 2 0,-3 0 0,0-1-1,-3 2 1,1-2 0,-3-2-1,7 13 0,-19-14 0,9 9 1,-2 1-1,-1 1 0,0 0 0,-3 4 0,1 3 0,-1-2 1,0 1-2,0 2 1,2 1 0,0 0 0,1 3 0,0-1 1,2 2-2,1 3 1,-1 0 1,1-2-1,1 3 0,0 1 0,0 1 1,2 1-1,1 2 1,0 1 0,2 0-1,4 4 1,1 0 0,4-2 1,4-3-1,2 0 1,2-4-1,3 1 0,0-5 0,1 0 0,-1-3 0,0-1 0,-1 0-1,-2-1 1,-1 1 0,0-4-1,-2-1 0,2 1 1,-1-2-1,0-1 1,2-3 0,-1 0 0,5-1-1,0-1 1,1-2-1,-1-1 1,0-3-1,-2 0 0,0 1 1,-4 0-1,-4 0-2,-3-1-1,-4 11-6,0 0-18,-9-9-12,9 9 0,-11 4 0</inkml:trace>
  <inkml:trace contextRef="#ctx0" brushRef="#br0" timeOffset="7">5509 6879 31,'0'0'27,"0"0"-4,-9 13-4,9-13-6,0 0-3,-10 16-3,10-16 0,-6 10-2,6-10 1,-4 12-1,4-12-1,0 0 1,0 0-2,0 0 0,0 0 1,3-12-2,-3 12 0,3-11-1,-3 11-1,0 0 1,-1-10-1,1 10 1,0 0-1,0 0 0,-12 5-2,12-5-1,-7 15-7,7-15-12,-10 13-12,12-4-1,-2-9 0</inkml:trace>
  <inkml:trace contextRef="#ctx0" brushRef="#br0" timeOffset="8">5534 7141 24,'0'0'28,"0"0"1,0 0-9,-10 7-3,10-7-6,-7 10-2,7-10-3,-8 15-2,8-15-1,-6 19 0,4-8-1,4-2 0,-2-9 0,5 14 0,-5-14 1,9 9-1,-9-9 1,10-2-2,-10 2 1,8-12-2,-8 12-2,4-17-3,-4 17-8,4-12-21,-8 2 1,4 10-2,-4-9 2</inkml:trace>
  <inkml:trace contextRef="#ctx0" brushRef="#br0" timeOffset="9">5970 6813 28,'12'-2'29,"-12"2"0,0 0-10,0 0-4,0 0-4,0 0-2,0 0-2,0 0 0,0 0-2,1 16-1,-1-16 0,-1 22 1,0-5-2,1 1 0,-2 2-1,3 6-1,-2 1 1,0 2-1,1 0 0,0 1 0,-1 0 0,0-1-1,0 0 1,-1-5-1,0-2 0,1 0 0,-1-4 0,0-4 0,2-3-3,0-11 0,-2 12-5,2-12-11,0 0-16,-7-11 0,3-2-1,5 0 1</inkml:trace>
  <inkml:trace contextRef="#ctx0" brushRef="#br0" timeOffset="10">5734 6768 14,'0'0'16,"0"0"-1,0 0 1,0 0-1,-7 9 1,7-9-1,0 0-1,0 0-1,0 0-2,9 3-1,-9-3 0,9-3-1,-9 3-3,15-5-1,-3 0-1,6 2-1,0 0 0,7-1 0,0 0-1,3 3 0,2-2 0,1 1-1,-3 2 1,0 0-1,-3 0 0,-2 4 0,-3-2-1,-2 0 1,-4 0 0,-1 1-1,-2-2 1,-1 1-1,-1-1 1,-9-1 0,17-3-1,-8 3 0,-9 0 1,17-5 0,-17 5-1,14-4 0,-14 4 0,11-3 0,-11 3 0,0 0 0,10 1-1,-10-1 1,0 0 0,0 0 0,7 11 0,-7-11-1,0 0 1,0 0 0,3 10-1,-3-10 1,0 0-1,0 0-2,-9 1-2,9-1-6,-12-9-28,12 9 1,-20-5-2,10 3 3</inkml:trace>
  <inkml:trace contextRef="#ctx0" brushRef="#br0" timeOffset="11">1539 7634 13,'0'0'21,"0"0"-2,0 0-2,9-4 0,-9 4-4,17-5 0,-8 0-2,4 4-2,0-3-1,2 3 0,1-3-2,4 5 0,-2-3-1,4 1 0,1-3-2,-1 4 1,2-1-1,1 1 0,2 0-2,1-2 1,0-2-1,1 3 0,2-1 0,0-3 0,3 1-1,0 1 0,1-2 2,4 2-1,0 1 0,2 0 0,-1-1 0,0 5-1,-2-2 1,0-2 0,-6 2-1,-3 2 1,1-1-1,-2 1 0,-2 1-1,-1-1 1,0 0 0,0 2-1,0 1 1,0-3 0,-3 1 0,1-1 0,0 0 0,1 0 1,-2 0-1,1-2 0,2 0 0,-1 1 0,1-3 1,1 1-1,1-1 0,0-1 1,2 1-1,0 1 0,0 0 0,0-2 0,0 2 1,0 0-2,2 1 1,1 2 0,-1 1 0,1-3 0,0 2-1,0 1 1,1 1 0,0 0-1,-2-2 1,0-3 1,1 1-1,0 3 0,3-3 0,0-2 0,2 0 0,0 1 0,-1-1 0,3-1 0,1 1 0,2-3 0,-3 2 0,2 0 0,1 0 0,0-2 1,3 1-1,-1-1-1,-1 1 2,2 1-1,0 0 0,1-1 0,-2 0 0,0 3 0,-3 0 0,0-2 1,1-1-1,-2 0 0,0 0 0,1 1-1,0 0 2,0-2-1,1 1 0,-1 1 0,0 0 0,0 1 0,-1 1 0,-1 0 1,-2-2-1,0 3 0,0 3 0,-2-5 0,1 4 0,1-2 0,-1 0 0,1 1 0,1 0 0,-1 0 1,2-2-1,3 2-1,-2-2 2,0 1-1,3 0 0,0-2 1,2-1-1,0 0 0,2 2 0,-2-2 1,5 1-1,0 0 0,0 1 0,1 0 0,1 1 1,0 0-1,1-2 1,1 2-1,-2 0 1,0-2 0,-2 0-1,0 0 1,1-1-1,-1 2 1,-2 1-1,-3-3 0,0 0 0,-3 3 0,-2-1 1,-1 0-1,-6 1 0,-3-1 1,-7-1-1,-2 2 0,-6 1 1,-6-3-1,-9 2-1,0 0-1,0 0-2,-18 1-6,8-3-29,-3 1 1,-6-4-2,5 1 2</inkml:trace>
  <inkml:trace contextRef="#ctx0" brushRef="#br0" timeOffset="12">2897 8058 6,'0'0'16,"0"0"0,9-10-2,-9 10-1,0 0-1,0 0 0,10-6-2,-10 6-1,0 0 0,0 0-2,-12 13 0,3-5-1,0 3-1,-5 2 0,1 6-1,-5 1 0,1 2-1,-4 1 0,2 4 0,-3-1-1,3 3 0,-2-3 1,4-2-1,-1-3-1,4 1 0,0-6 0,3-1 0,2-6-1,9-9-1,-13 11-2,13-11 0,0 0-5,-12 1-3,12-1-7,0 0-13,-5-10-3,5 10 1,0-16 1</inkml:trace>
  <inkml:trace contextRef="#ctx0" brushRef="#br0" timeOffset="13">2606 8060 29,'-11'-11'32,"11"11"3,0 0-8,0 0-8,12 7-4,-12-7-5,19 17-2,-5-6-2,4 6-3,2 0-1,3 5 0,0 2 0,1-1-1,2-3-1,-1 2 1,-2-3 0,-3 0 0,-2 0 0,-4-7 0,-1-2-2,-3-1 1,-10-9 0,12 11-1,-12-11-3,0 0-4,17-1-11,-17 1-17,10-10 1,0 4-2,-5-6 1</inkml:trace>
  <inkml:trace contextRef="#ctx0" brushRef="#br0" timeOffset="14">3162 8120 16,'-14'1'32,"14"-1"1,0 0 2,-10-2-12,10 2-6,0 0-6,18 0-3,-8-1-3,5 3-2,0-1-1,3 2-1,0 0-1,0-2 0,-1 0-1,-3 0-1,1 2-1,-6-5-2,2 4-6,-11-2-8,0 0-16,0 0-1,-1-10 2,1 10 0</inkml:trace>
  <inkml:trace contextRef="#ctx0" brushRef="#br0" timeOffset="15">3110 8224 24,'2'11'31,"-2"-11"3,0 0-10,23 7-2,-11-9-5,9 4-4,-7-5-3,8 6-3,-4-5-3,1 3-1,-4-1-1,-2 1-2,-1 1 1,-1 2-2,-1 0-1,-10-4-2,15 2-5,-15-2-18,0 0-9,13-5-1,-13 5 1</inkml:trace>
  <inkml:trace contextRef="#ctx0" brushRef="#br0" timeOffset="16">3628 8248 29,'10'-6'30,"1"11"1,-11-5-9,14-3-4,-1 4-6,-2-4-4,5 3-1,-1-3-2,3 1 0,0-6 0,1 2-1,1-5-2,2 3 1,-3-4-1,0 1 0,-5-1 0,1 2 0,-5-3-1,-1 3 1,-6-1 0,-2 1-1,-2-1 0,-3 2 0,-2-1 0,-3 0 0,-2 3-1,-1-1 1,-2 0-1,0 5 0,0 1 0,-1 1 1,1 1-1,3 3-1,-1 0 1,1 3 0,0 3 0,-1-1 0,0 1 0,-2 3 0,1 3 0,-2 1 0,1 2 0,2 2 1,0 2-1,2-2 1,3 2-1,5-1 1,0-4 1,7 4-1,2-4 1,4-1 0,3-4-1,2 2 0,3-4 1,1 0-1,1-1 1,2-6-1,2-2-1,1 0 1,-3-2-1,0-3 1,-2-1 0,-2-2-1,-2 0 0,-3 2 0,-4 0 0,-10 5 1,11-12-2,-11 12 1,0 0 0,0 0-1,10-5-1,-10 5-1,0 0-1,0 0-3,11-2-6,-11 2-28,0 0 2,5-9 0,-5 9 1</inkml:trace>
  <inkml:trace contextRef="#ctx0" brushRef="#br0" timeOffset="17">4680 8068 28,'0'0'22,"0"0"-2,0 0-1,0 0-4,0 0-2,0 0-3,0 0-1,0 0-3,-12 10-2,12-10-1,-2 12-1,2-12-1,1 12 0,-1-12 0,2 9 0,-2-9 0,0 0 0,0 0 0,0 0 0,0 0-1,10-6 0,-10 6-1,0 0-3,0-15-5,0 15-11,0 0-12,0 0-1,0 0 1</inkml:trace>
  <inkml:trace contextRef="#ctx0" brushRef="#br0" timeOffset="18">4716 8272 17,'-10'9'15,"10"-9"-4,0 0-2,1 15-2,-1-15 0,2 13 0,-2-13 0,2 16 1,-2-16 0,3 14-1,-3-14-1,2 12 0,-2-12 0,0 0-1,0 0-1,0 0 1,0 0-1,0 0 1,10-12-1,-10 12-1,2-14-1,-2 14 1,0-11-1,0 11 0,0 0-1,0 0 0,0 0-1,-11-5-2,11 5-1,0 0-5,0 0-9,-11 7-15,11-7-2,0 0 2,11 11 1</inkml:trace>
  <inkml:trace contextRef="#ctx0" brushRef="#br0" timeOffset="19">5072 8069 24,'-15'-14'24,"15"14"-5,0 0-5,-11-3-3,11 3-4,0 0-2,-11 10-1,11-10 0,-4 15 0,4-6 0,2 6 0,1-1 0,3 2 0,-1 1-1,3 1-1,0-1-1,3 3 0,-1-2 0,0-3 0,4-1-1,-3-2 0,1-3 1,-2-2 0,0-3 0,-10-4 0,17-4 1,-17 4 0,12-14 1,-6 2 1,-3-5-1,6 2 1,-7-6 0,6 1 0,-5 0 0,3 0-1,-3-1-1,3 6 0,-2 0-1,-1 4-1,-3 11 0,4-13-2,-4 13-1,0 0-4,0 0-8,7 10-17,-7-10-2,6 14-2,-6-14 2</inkml:trace>
  <inkml:trace contextRef="#ctx0" brushRef="#br0" timeOffset="20">5408 8101 1,'-14'3'27,"14"-3"1,-18 4 1,7 0-12,2 3-3,-3 1-4,5 3-3,-4 1-2,5 7-1,0 0 0,4 0-1,3 1-1,5 1-1,2-3 0,5-1 0,6-4 0,3-4-1,0-3 1,3-3 0,1-4 0,-1-4 2,-3-5-1,0 0 0,-5-6 1,-3 2 0,-6-4 0,-1 2-1,-8-3 0,-4 3-1,-4-2 1,-5 2-1,-4 0-1,-1 3 0,-3 0 0,-1 5 0,1 2 0,2 3-1,1 6 0,3 2-2,3 5-1,3 0-4,9 7-8,0 1-18,1-8-1,10 6 1,-1-9 1</inkml:trace>
  <inkml:trace contextRef="#ctx0" brushRef="#br0" timeOffset="21">5746 8060 15,'-12'5'29,"6"6"2,-5-7 2,11-4-14,-8 19-5,6-9-4,4 4-3,-1-2-3,3 3-1,-1 1 0,2 1-1,-2 0-1,-1-1-1,-1-4-1,-1 0-3,2-1-4,-2-11-11,0 0-14,-2 10-1,2-10 1,0 0 0</inkml:trace>
  <inkml:trace contextRef="#ctx0" brushRef="#br0" timeOffset="22">5688 7920 24,'-3'-9'33,"-4"-5"1,7 14-1,0 0-13,-9-11-8,9 11-5,0 0-4,4 12-4,1-1-5,-5-11-11,10 16-15,3-1-2,-3-6 1,7 4 0</inkml:trace>
  <inkml:trace contextRef="#ctx0" brushRef="#br0" timeOffset="23">6080 7775 25,'0'0'32,"0"0"2,0 0-1,0 15-14,1 3-6,-4 2-5,6 10-4,-3 2 0,5 4-3,0 0 1,2 3-1,-1-4 0,0 0-1,1-4 1,0-6-1,-1-5 0,-2-4 0,2-4 0,-6-12 0,8 12 0,-8-12 0,0 0 0,0 0 0,-3-15 0,3 15 0,-9-16 0,1 4 0,-2 2-1,0 1 1,-1-1 0,-1 3 0,-1 2 0,-3 3 0,1 0 0,-1 5 0,1 3 0,-1 1 0,1 3 0,2 3 1,-1 0 0,4 3 0,0 3 0,5-3 1,1 0 0,6-1 0,3 0 0,5-4 1,3-4-1,5-1 1,2-6-1,5 1 0,-1-3 0,0 1 0,-1-3-2,0 3 1,-2-2-1,-4-2-1,-1 3-2,-7-3-2,5 5-4,-14 0-12,5-10-16,-5 10 0,0 0-1,9-5 2</inkml:trace>
  <inkml:trace contextRef="#ctx0" brushRef="#br0" timeOffset="24">2218 7970 8,'-19'7'18,"7"6"-2,-7 2-1,5 3-1,3 6-3,-2 6-1,8 7-2,4 5-3,5 3-3,11 5-6,4 0-10,2-6-12,14 7 0,-6-14 0</inkml:trace>
  <inkml:trace contextRef="#ctx0" brushRef="#br0" timeOffset="25">4290 7942 7,'5'10'23,"12"13"2,-6-4-10,2 6-3,0 3 0,-1 1-3,1 5-1,-4 1-3,-2 1-1,-5 3-4,-4 1-3,-4 2-4,-5-2-3,-5-3-7,2 2-5,-10-14-5,13 9 0</inkml:trace>
  <inkml:trace contextRef="#ctx0" brushRef="#br0" timeOffset="26">1747 10395 22,'0'0'20,"0"0"-1,0 0-3,10-4-2,-10 4-3,9-5-2,-9 5-2,16-7-1,-7 4-1,4-2-2,-1 1 0,3 1-1,1 0 0,0-3 0,1 3-1,-2-2 1,1-1-1,-4-2 2,1 2-2,-4-4 2,0 1 0,-2-3-1,-1 2 1,-3-3-1,0 3 0,-2-1 0,0-2 0,-3 1 0,1 0 0,1 12-1,-7-17 0,7 17-1,-13-15 1,4 9-1,9 6 0,-15-3 0,3 2 1,2 2-1,-3 2 1,2 0 0,0 1-1,-1 2 1,1-1 0,0 3 0,1 1-2,0 3 2,1-1-1,-2 4 0,1 2-1,-1 2 1,0-1 0,1 3 0,1-1 0,0 0 0,3 2 0,3-3 0,2-1 0,2 1 0,3-1 1,2 0-1,4-2 1,0 0 0,2-1 1,1-2-1,2 0 0,4-2-1,0-3 0,0-4 0,1 0 1,0-2-1,1-2 0,0-3 0,0-1 0,-6-1 1,-1-1 0,0 0 0,-2 0 0,-1 0-1,-11 6 1,15-13-1,-15 13-1,13-11-2,-13 11-4,16-8-16,-4 5-13,-12 3 0,18-7-1,-18 7 1</inkml:trace>
  <inkml:trace contextRef="#ctx0" brushRef="#br0" timeOffset="27">2325 10197 11,'0'0'24,"-10"-2"0,10 2-7,-3 10-3,3-10-4,-2 13-3,2-13-1,1 16-1,-1-16 0,3 13 0,-3-13-1,0 0 0,0 0 0,0 0-1,9 5 0,-9-5-1,2-11 0,-2 11-1,3-9-4,-3 9-4,1-10-13,-1 10-11,0 0-1,0 0 1</inkml:trace>
  <inkml:trace contextRef="#ctx0" brushRef="#br0" timeOffset="28">2341 10442 7,'-9'1'25,"9"-1"-1,0 12-7,0-12-2,0 15-3,0-15-4,3 12 0,-3-12-2,7 10-1,-7-10 0,0 0-2,12 8 0,-12-8 0,0 0-1,12 2 1,-12-2 0,0 0 0,0 0 0,-1-11-1,1 11 1,0 0-1,-8-12 0,8 12-1,0 0-1,0 0 0,0 0-1,-10 4-3,10-4-4,-1 12-16,1-12-7,2 13-3,-2-13 2</inkml:trace>
  <inkml:trace contextRef="#ctx0" brushRef="#br0" timeOffset="29">2818 10149 21,'4'-9'26,"-4"9"1,0 0-10,0 0-4,0 0-3,7 9-3,-7-9-1,4 14-1,0-3-1,-2 0 0,1 5 0,-2 1-1,1 6 0,-3 1 0,0 3 0,-2 0-1,1 4 0,-3-1 0,1 3 0,-2-4-1,1 0 1,0-2-2,2 0 0,-1-2 1,3-4-2,2-2-1,-1-6-2,4 1-3,-4-14-12,0 0-14,0 0-1,0 0 1,7-16 1</inkml:trace>
  <inkml:trace contextRef="#ctx0" brushRef="#br0" timeOffset="30">2607 10151 27,'0'0'19,"0"0"-2,0 0 0,0 0-1,0 0-3,0 0-2,0 0 0,0 0-2,0 0-1,14 0 0,-14 0-1,19-1 0,-7-1-2,7 1 0,0-2-2,6 2 0,2-2-1,4 0-1,2-1 0,1-1 1,-1 0-2,0 2 1,-4-2-1,-2 3 1,-6 0-1,-5 2 0,-3 1 0,-13-1 0,13 3 0,-13-3-2,0 0-1,0 0-2,4 13-6,-4-13-14,0 0-11,0 0-1,0 0 1,0 0 2</inkml:trace>
  <inkml:trace contextRef="#ctx0" brushRef="#br0" timeOffset="31">4697 10123 28,'0'0'29,"0"0"-3,1 13-4,-1-13-5,-5 12-4,5-12-3,-4 14-3,4-14-1,-2 12-2,2-12 0,0 0 0,0 0-1,0 0 0,0 0-1,0 0-1,0 0 0,0 0 0,4-11 0,-4 11 0,1-15 0,-1 15-1,1-14 0,-1 14 1,2-13-1,-2 13 1,0 0 0,2-9-1,-2 9 1,0 0 0,-1 11-1,1-11 1,-1 21 0,0-7-1,1 2 0,0 1 0,0 3 1,1 3-1,-1 2 0,0 2 0,-1 2 1,0-1-1,-1-2 0,-1 2 0,-1-3 0,0-3 0,-1-4 0,1-2 0,0-5 0,4-11-1,-6 13 0,6-13-2,0 0-3,0 0-12,0 0-18,0 0 0,5-11-1,-5-3 2</inkml:trace>
  <inkml:trace contextRef="#ctx0" brushRef="#br0" timeOffset="32">4549 10110 15,'0'0'14,"0"0"-3,0 0 1,0 0-1,0 0 1,0 0 1,0 0-1,6 9 0,-6-9-1,0 0-1,0 0-2,0 0-1,0 0-2,0 0-1,0 0-2,0 0 1,0 0-2,0 0 0,0 0 0,0 0 0,0 0 0,0 0 0,11 5 2,-11-5 0,16-2-1,-4 3 1,1-4 1,6 2-1,1-2 0,5 1 0,0-3-1,4 4-1,2-1 1,2-1-1,-1 0-1,0 1 1,-3 1-1,-2-2 1,-2 3-1,-5-1 0,-5 0 1,-4 2-1,-11-1 0,12 0 1,-12 0-2,0 0 1,0 0-2,0 0-2,0 0-6,-1-9-12,1 9-15,0 0 0,-2-12-1,2 12 2</inkml:trace>
  <inkml:trace contextRef="#ctx0" brushRef="#br0" timeOffset="33">5463 10154 29,'0'0'21,"0"0"-2,0 0 1,0 0-4,0 0-2,0 0-3,0 0-2,0 0-1,0 0-3,0 0 0,0 0-1,-5 14-1,5-14 0,-11 11 1,11-11-1,-18 16-1,8-8-1,-3 2 1,1 0-2,-2 0 1,-2 0-1,1 3 1,-2 1-1,1-2 0,2-1 0,0 0 0,1 1 1,3-3-1,0-2 0,10-7 1,-10 8 0,10-8 0,0 0 0,0 0 1,0 0-1,10 11 1,-10-11-1,15 5 1,-5-1-1,4 1 0,0 1-1,3 3 0,2 0 0,2-2 1,-1 2-1,-1 0 0,1-1 1,-1 0-1,-4-1 0,-1-1 0,-4-1 0,-10-5 1,15 9-1,-15-9 0,0 0 0,12 4 0,-12-4-1,0 0 1,0 0-2,0 0-2,0 0-4,0 0-9,8-12-20,-8 12 1,10-10-1,0 4 1</inkml:trace>
  <inkml:trace contextRef="#ctx0" brushRef="#br0" timeOffset="34">5665 10172 8,'0'0'24,"0"0"-5,-10 5-1,10-5 0,0 0-3,0 0-1,0 0-1,0 0-2,0 0-1,0 0-2,0 0-2,0 0-2,0 0 0,0 0-2,0 0 0,-2 9-1,2-9 0,0 0-1,-2 12 0,2-12 1,0 0-1,2 9 0,-2-9 0,0 0 0,0 0 1,0 0-1,0 0-1,0 0-2,0 0-5,6-9-6,-6 9-18,0 0-2,0 0-2,1-13 2</inkml:trace>
  <inkml:trace contextRef="#ctx0" brushRef="#br0" timeOffset="35">5710 10320 7,'0'0'24,"0"0"-5,0 0-2,0 0-1,0 15-2,0-15-2,0 18-3,0-18-1,0 18-1,0-18-2,0 16 0,0-16-1,1 12 0,-1-12-1,0 0 1,0 0 0,0 0-1,0 0 2,0 0-2,0 0-1,0 0-1,-10-3 0,10 3-2,0 0-3,0 0-5,0 0-15,0 0-10,1-9-1,-1 9 1</inkml:trace>
  <inkml:trace contextRef="#ctx0" brushRef="#br0" timeOffset="36">6121 10102 15,'9'0'27,"-9"0"1,0 0-6,0 0-4,0 0-3,0 0-4,-4 12-2,7-3-1,-3-9-2,0 23-1,-1-9-1,3 5-1,-2 1-1,1 3-1,0 2 0,-2 0-1,1 1 0,0-1 1,-2-1-1,1-3 0,-2-2 0,1-4 0,-1-1-1,0-3-1,1-1 0,2-10-4,-6 13-1,6-13-4,0 0-9,-6 9-13,6-9-1,0 0 2</inkml:trace>
  <inkml:trace contextRef="#ctx0" brushRef="#br0" timeOffset="37">5919 10109 9,'0'0'13,"0"0"-2,0 0 1,0 0 0,0 0 1,0 0 0,0 0 0,0 0-1,2 9 0,-2-9-2,0 0-1,0 0-1,0 0-1,0 0-1,0 0 0,0 0-1,14-2 0,-14 2-1,18-1-1,-5 0 1,5 1-1,4-2 0,2 2 0,1-2-1,3 0 0,0-2 0,1 1-1,-1 0 0,-2-1 0,-4 1-1,-1 1 1,-4-1-1,-2 3 0,-4 0 1,-11 0-1,13 1 0,-13-1 0,0 0 1,0 0-1,0 0 0,0 0 0,0 0-1,0 0 0,0 0-1,0 0-2,-4 10-2,4-10-8,0 0-24,0 0 1,0 0-1,0 0 1</inkml:trace>
  <inkml:trace contextRef="#ctx0" brushRef="#br0" timeOffset="38">6546 9958 22,'0'0'28,"0"0"-1,0 0-3,0 0-4,0 0-4,0 0-3,-9-7-3,9 7 1,0 0-4,0 0-1,0 0-1,4 13-1,-4-13-1,3 15 0,-1-6 0,1 8-1,1-2 0,-1 4 0,-1 2-1,0 3 0,-1 1 0,-1 1-1,-1-5 1,-1 0-1,0-3-1,-1-5 0,2 0-4,1-13-4,0 0-21,-8 11-7,8-11-1,-11 0-1</inkml:trace>
  <inkml:trace contextRef="#ctx0" brushRef="#br0" timeOffset="39">1498 10994 9,'0'0'17,"0"0"-3,9-12-3,-9 12-2,0 0-1,12-4-1,-12 4 0,12 0 2,-12 0 0,14 1 0,-3 2 0,0-4-1,2 4-1,0-4-1,2 3-1,-1-3-2,2 2 0,0-1 0,-1 1-2,1-1 0,0 0 0,1 0-1,-1 0 1,1 1 0,-2-1-1,5 1 0,-4 1 1,4-1-2,-2 0 1,0 0 0,0 1 0,0-1-1,1 0 1,-2 0 0,1 0-1,0-1 2,-2 1-1,5 0 0,-3-1 1,2 1-1,-1 0 0,0 0 0,1-1 1,1 0-1,-2-1 0,2-1 0,0-1 0,0 0 0,1-1 0,0-1 0,0 2 0,-1 1 0,1 0 0,-2 1 0,0 1 0,-2 0 0,-1 2 0,0 1 0,-1-2 0,3 1 0,-3 2-1,2-2 1,1 1-1,-1 0 1,2 0-1,1-2 0,0 1 1,-1 0 0,4-2 0,0 1 0,-1 0 0,4-1 0,0 0 0,2 0 0,1-1 0,1 1 0,1-1 0,0 2 0,1-2 1,0 1-1,-1-1 0,1 1 0,0 0 0,2-1 0,1 0 0,-2-1 0,2 0 0,-1 0 0,2 0 0,3 0 0,1 0 0,0 1 0,2-1 0,1 1 1,1 0-1,1 1 0,1-2 0,-2 0 1,3 0-1,-2-1 0,3 1 1,-3-1 0,4 1 0,-1-1-1,2 3 1,3-1 0,0 0 0,-1 0 0,2 1 0,-1 0 0,0 0-1,-1-2 1,3 2 1,-4-1-1,-1 2 0,1-2 0,1 1 0,0-4 0,1 4 1,-1-1-1,0-2 0,0-2 0,1 1-1,1-3 0,-1 3 1,-2-2-1,2-1 0,0 0 1,1 2-1,2-1 0,-1-1 0,1 3 0,0-2 1,0 1-1,-1 2 0,0 0 0,-2 0 0,-3 2 0,-1 2 0,-3 0 1,1 1-1,-3 0 0,1 0 0,-2 0 0,-1-1 0,2 1 0,-2-1 0,0-1 0,-2 1 0,-1-1 0,-1-1 0,-1 0 0,-2 1 0,-1-1 0,-1 0 0,-1 0 0,0 1 0,2-2 0,-2 2 0,-1 0 0,-1-2 0,-1 1 0,-1 0 0,-2 0 0,1-1 0,-2 2 0,-2-1 0,-3-1 0,-1 2 0,-1-1 0,0-1-1,-4 2 1,-2 0 0,-1-1 0,-12 1 0,15-3-1,-15 3 0,10-2 0,-10 2-3,0 0-13,0 0-17,-1-10 0,1 10-1,-19-13 0</inkml:trace>
  <inkml:trace contextRef="#ctx0" brushRef="#br0" timeOffset="40">3158 11623 12,'0'0'26,"0"0"2,11-1-8,-11 1-3,12-5-4,-12 5-3,19-7-2,-9-3-1,7 5-1,-5-5-1,7 4-2,-5-4 1,3 3-1,-3-2 0,0-1 0,-4 1 0,1 0-1,-3 0-1,-1-1 1,-2-1-1,0 1 0,-2-3 0,1 3 0,-1-3 0,0 2 0,-1 0-1,-1 1 1,-2 0 0,1 10 0,-6-13-1,6 13 1,-13-11 0,13 11-1,-20-4 0,9 4 1,-2 2-1,-1 1 0,0 1 0,0 4-1,0 2 1,-1 0 0,2 3 0,-2 0 1,1 2-1,-1-1 1,3 1-1,1 1 1,0 0 0,2 1 0,1 2-1,4-1 1,2 1-1,2 3 1,1-2 0,4 1 0,2-2-1,4-1 1,3-3 0,3-1 0,3-2 0,2-3 0,2-2 0,2 0 0,-1-3 0,0 2-1,-2-3 1,-2-1 0,0 0 0,-3 0-1,-4-1 0,-2-1 1,-1-3-1,-11 3 0,15-5 0,-15 5-2,15-12-3,-11-1-7,4-1-27,0 3 1,-1-7-1,4 2 1</inkml:trace>
  <inkml:trace contextRef="#ctx0" brushRef="#br0" timeOffset="41">3766 11387 34,'0'0'31,"0"0"-2,0 0-7,-10-5-4,10 5-5,0 0-5,-7 13-3,7-13-2,-6 11-2,6-11 0,-2 12 0,2-12-1,1 12 0,-1-12 0,0 0 0,0 0 1,0 0-1,0 0 0,0 0-1,11-3-2,-11 3-4,1-11-11,-1 11-15,0 0-1,0 0 1,1-12 0</inkml:trace>
  <inkml:trace contextRef="#ctx0" brushRef="#br0" timeOffset="42">3804 11592 13,'0'0'22,"-11"6"-6,11-6 0,-8 11-4,8-11 1,0 13-2,0-13-1,7 12-1,-7-12-2,9 13-1,-9-13-1,10 7-1,-10-7 1,0 0-2,0 0 1,0 0 0,0 0-1,0 0 0,3 10-1,-3-10 1,-10 4-3,10-4-3,-11 3-6,11-3-17,0 0-7,-14 2-2,14-2 1</inkml:trace>
  <inkml:trace contextRef="#ctx0" brushRef="#br0" timeOffset="43">4275 11383 35,'0'0'26,"0"0"0,2-11-5,-2 11-3,0 0-3,0 0-3,0 0-3,0 0-1,0 0-2,-3 10-2,4 2-1,-2 1 0,2 5-2,-2 2 1,1 4-1,-2 1 0,1 2 0,-2 2 0,2 0-1,-1-3 0,1 1 1,0-4-1,0-2 0,0-3 0,1-3-1,0-4-1,0-11-1,1 14-3,-1-14-8,0 0-19,3-12-3,-5 1-1,4 2 1</inkml:trace>
  <inkml:trace contextRef="#ctx0" brushRef="#br0" timeOffset="44">4106 11394 21,'0'0'18,"-10"3"-3,10-3-3,0 0-3,0 0-2,0 0-1,0 0-2,0 0 1,0 0 1,0 0 0,0 0 2,12 3 0,-12-3 2,20-4-1,-9 0 0,7 3 0,-3-6-1,8 6-1,-2-5 0,7 2-2,-4-2 0,9 2-2,-4-4 1,4 1-2,-1 1 0,1 0-1,-3 0 0,-1 1 0,-6 1-1,-2 1 0,-6 2 0,-2 1-1,-13 0-1,10 2 0,-10-2-4,0 0-4,1 13-16,-1-13-11,0 0-1,-7 10 0,7-10 1</inkml:trace>
  <inkml:trace contextRef="#ctx0" brushRef="#br0" timeOffset="45">4779 11290 20,'0'0'30,"0"0"1,0 0-3,0 0-6,0 0-3,5 11-5,-5-11-1,1 12-5,-1-12-1,0 19-2,-1-7-1,2 6-1,-3 0-1,1 4 0,-2 1-1,-2 1 0,-1 3 0,-1-4 0,-1-3-1,1-3 1,-1-1-1,-1-5 0,9-11 0,-14 11-1,14-11-1,0 0-2,-10 4-1,10-4-4,0 0-6,0 0-14,0 0-8,0 0-2,0 0 3</inkml:trace>
  <inkml:trace contextRef="#ctx0" brushRef="#br1" timeOffset="46">8048 7453 32,'-7'-10'22,"7"10"-3,-20-6-1,5 5-5,-2 3-3,-5 1-3,3 4-1,-3 0-2,2 0-1,1 1-1,0 5 0,4-1 0,1 2-1,3 0 0,1 2 1,-2-2-1,3 5 2,0 0-1,1 2 0,-1-1 0,4 2 0,-1-1 0,3 0 1,2-1-2,3 0 1,4-6-1,1 1 0,6-6 1,3-3 0,3-6-1,2-2-1,3-5 1,2-4 0,-2-5-1,2-3 0,-3-2 1,-2 0-1,-2 2 0,-4-4 1,-2 2-1,-4 3-1,-3-2 2,-3 2-1,-1 2 0,-2-2 1,-2 1-1,2 3 0,-1 1 0,0 0 1,1 13-1,1-12 0,-1 12 1,0 0-1,0 0 1,8 17 0,-5-3-1,1 6 1,1 0 0,-1 3 0,0 2-1,1 0 1,-1-3-1,4 1 1,-4-2-1,1-7-1,-2 1-2,-1-6-2,4 0-7,-6-9-15,0 0-7,0 11-2,0-11 1</inkml:trace>
  <inkml:trace contextRef="#ctx0" brushRef="#br1" timeOffset="47">8448 7446 20,'0'0'27,"9"-7"0,-9 7-5,-9-6-4,9 6-3,-13-2-3,13 2-2,-18 2-2,18-2-2,-21 4-1,12 2-2,-2 1-1,-1-1 0,1 3-1,1 2-1,-1-1 1,2 0-1,1 2 0,1-3 1,2 0-1,5-9 0,-1 17 0,1-17 0,11 9 0,-2-6 0,3 0 0,2 1 0,1 0 0,1 1 0,-1-1 0,0 2 0,0 3 0,-2 3 0,-1 1-1,-2 2 1,-1 0 0,-6 5-1,1-1 1,-5 0-1,-3-2 1,-1-1-1,-4-3 1,-2-1 0,-1-3 0,0-5 1,-3-2-1,1 0 0,0-2 1,0 0-1,1-2 1,3 0-2,10 2-1,-15-5-3,15 5-7,0 0-17,6-10-5,7 6-1,-2-8 1</inkml:trace>
  <inkml:trace contextRef="#ctx0" brushRef="#br1" timeOffset="48">8763 7449 15,'0'-13'25,"0"13"2,5-10-7,-5 10-4,0 0-3,-5-15-3,5 15-1,0 0-1,0 0-2,-13-7-1,13 7-2,-14 2-1,14-2 0,-19 6-1,7 1 0,-1-2 0,0 2 0,-2 2 1,3-1-1,-1-2 1,4 2 0,9-8-1,-11 11 0,11-11 0,-1 10-1,1-10 1,10 8-1,-10-8 1,17 10 0,-4-4-1,0-1 1,3 1-1,-2 2 1,1 1-1,-1 0 0,-1 1 0,-3 3 0,-1-1 0,-2 0 0,-2 2 0,-3 1 0,-3 1-1,-2-1 1,-2 0 0,-1-3 0,-4 2 0,-3 0 0,-2-3 1,-1-2-1,-1-4 1,0 0 0,1-4 0,0 1 0,3-3 0,3-1 0,0-2-1,10 4 0,-9-4-1,9 4-3,0 0-3,6-14-13,-1 5-14,10 5-1,-2-8-1,9 4 2</inkml:trace>
  <inkml:trace contextRef="#ctx0" brushRef="#br1" timeOffset="49">8983 7451 49,'0'0'31,"0"0"1,0 0-10,11 2-10,-11-2-4,0 17-2,-2-1-1,2 5 0,-3-1-1,1 6 0,-5-3-1,3 4 0,-2-2-1,1-4-1,0-5-1,-1-3-3,6-1-4,0-12-14,0 0-14,0 0 0,-3-18-1,10 7 1</inkml:trace>
  <inkml:trace contextRef="#ctx0" brushRef="#br1" timeOffset="50">8983 7266 57,'0'0'37,"-5"-10"-1,5 10 1,0 0-22,0 0-7,0 0-9,2 11-14,3-1-21,-5-10 0,6 16-1,-6-16 0</inkml:trace>
  <inkml:trace contextRef="#ctx0" brushRef="#br1" timeOffset="51">9383 7470 22,'0'0'26,"0"0"-4,-8-10-3,8 10-5,-11-7-1,11 7-4,-13-8-1,13 8-2,-14-6-2,14 6-1,-15 3-1,15-3-1,-14 7 0,14-7-1,-16 17 2,10-6-1,-1 0 1,1 4-1,0-1 1,1 3 0,0 1 0,3-1 0,0-3 0,2 5-1,0-5 2,4 0-1,-1-2 0,5-2 0,-8-10-1,16 13 1,-4-11-1,0-6 1,2-5-2,3 2 1,2-4-1,-2-3 1,-1 0-1,-3-3 0,-2 2 1,-1 2-1,-4 1 0,-2-1 1,-5 1 0,1 12-1,-2-14 1,2 14 0,0 0 0,0 0 0,0 0-1,0 0 0,-5 11 0,7 0 1,-2 3-2,2 5 1,0 4 0,-1 4 0,1 3 1,-2 2-1,1 1 0,-1 1 0,0 2 0,-2-2 0,-3 0 0,-2-2 0,-3-4 1,0-4-1,-3-3 0,-4-5 0,-2-5 1,1-4-1,0-8 1,1-7-1,1-2 0,3-4-1,3-1-2,2-4-1,8 6-4,-2-7-18,6 0-9,7 6-2,0-7 2,9 5-1</inkml:trace>
  <inkml:trace contextRef="#ctx0" brushRef="#br1" timeOffset="52">9668 7367 63,'0'0'33,"9"-17"-1,-9 17-9,0 0-15,0 0-3,7 20-1,-9 0-1,2 7-1,-1 4-1,0 2 1,-2 1 0,2 3-1,-2-4 0,2-4 1,0-5-1,1-7 1,0-17-1,5 13-1,-5-13 1,12-18-1,-2 0 1,0-3-2,2-5 2,4-1-1,1 0 1,1 3 0,0 1 0,-1 5 0,-2 3 1,0 5 0,-4 6 0,0 7-1,-11-3 1,14 16-1,-10 1-1,-1 3 1,0 5 0,-3 3-1,-3 2 0,0 0 1,0 1-1,-1-4-1,3-4-1,-1-5-2,5 1-2,-3-19-8,0 0-24,16 5 1,-10-16-1,5 2 2</inkml:trace>
  <inkml:trace contextRef="#ctx0" brushRef="#br1" timeOffset="53">10049 7420 38,'0'0'32,"9"5"3,-9-5-2,-8 14-16,8 5-7,-5 1-4,5 1-2,-3 2-2,4 2-1,0-2 0,1-1-1,0-1 1,1-6-1,1-1 0,-1-5-1,-3-9 1,0 0 0,12-1 0,-5-8-1,-1-4 1,2-1-1,2-4 1,-1 0 0,3-1 0,1 2 1,-1 0 0,1 2 1,-1-1 0,0 7-1,-1 0 1,0 5 0,-11 4 0,16 5 0,-16-5-1,8 23-1,-6-5 1,-1 2-1,-2 3 0,1 0 0,-2 1 0,1 0 0,0-4 0,1-3 0,0-2 0,1-2 0,-1-13 0,5 11 0,-5-11 0,10-6 0,-2-4 0,1-4 0,0-3 0,3-5 0,1-2 0,0-3 0,1-1 1,1 3 0,0 3 0,0-1 1,-1 3-1,1 7 1,0 3 0,-1 6 0,-1 7 0,-2 4-1,-3 5 0,-2 11-1,-1 3 1,-6 2 0,-4 4-1,-2 1 0,1 0-1,-1-1 0,0-4 0,-1-8-2,4 1-5,-1-11-14,5-10-16,-1 10 0,1-10 0,7-15 1</inkml:trace>
  <inkml:trace contextRef="#ctx0" brushRef="#br1" timeOffset="54">10560 7575 44,'19'-2'32,"-9"-4"1,7 4-3,0 0-17,-2-6-4,6 4-4,-3-5 0,4 1-2,-1 0 0,-2-1-1,-1-4 0,-3 5-1,-2-1 0,-4-2 1,-2-1-1,-3 1 0,-7-2 0,-1 2-1,-3 1 1,-1-3 0,-5 1-1,2 5 0,-3 0 1,-1 4-1,1 3 0,0 5 0,0 4-1,-2 3 1,2 6 0,-1 0 1,1 4-1,1 6 1,1-2 1,4 2 0,1-1 1,4 0-1,3-2 1,6 1-1,2-5 1,4-6-1,3-2-1,2-3-1,2-5 1,2-3-2,-1-4-1,-1-6-4,6 4-12,-5-4-22,-3-6 2,0 0-1,-3-5 1</inkml:trace>
  <inkml:trace contextRef="#ctx0" brushRef="#br1" timeOffset="55">10975 7381 61,'12'-1'37,"-12"1"-2,8 18 3,-3 0-26,-7-3-4,2 11-4,-2 0-1,1 1 0,-1-2-1,1 0-1,-1-4 1,0-1-1,2-4 0,2-6 0,-2-10-1,0 0 0,10 6 1,-10-6-1,14-15 0,-5 2 0,-1-6 0,1 0-1,0-1 2,1-6-2,-1 2 1,-1 0 0,1 3 0,-1 1 0,1 5 1,-1 1 0,0 4-1,-8 10 2,12 1-1,-12-1 1,9 15-1,-6 2 0,-1 5 0,-2 4 0,-4 4 0,5 1-1,-2 1 0,2 3 0,2-4 0,-2-5-1,3-2-1,-1-7-2,6 0-5,-9-17-10,0 0-21,11 2 1,-5-14-1,3-5 2</inkml:trace>
  <inkml:trace contextRef="#ctx0" brushRef="#br1" timeOffset="56">11451 7122 69,'0'0'38,"8"-9"0,-8 9 1,-3 14-28,-7-2-3,5 8-4,-4 5-1,3 5 0,-2 2-1,4 6-1,-1 4 0,3 2 0,0 4 0,1-1-1,2 0 1,-1-2 0,3-5-1,1-3 0,3-7 0,3-6 0,0-7 0,1-5 1,2-6-2,2-8-1,1 0-2,-4-7-4,8 3-19,-7-4-14,-3-7 2,-1 1-1,-4-7 2</inkml:trace>
  <inkml:trace contextRef="#ctx0" brushRef="#br1" timeOffset="57">11284 7292 63,'0'0'39,"4"-16"0,7 10 1,7 5-24,-1-7-5,9 8-4,0-6-2,6 7-2,0 0-2,2 0-3,-1 9-6,-12-4-31,2-6-1,-7 1-1,-16-1 1</inkml:trace>
  <inkml:trace contextRef="#ctx0" brushRef="#br1" timeOffset="58">7821 10779 21,'0'0'27,"-10"0"0,1 0-8,0 0-5,-4-1-3,3 4-3,-5-2-1,2 3-1,-5 0-1,3 2-1,-2-1 0,1 6-1,-2-3 1,4 3 0,-3-2-1,5 3 1,1-3-1,3 2 0,8-11-1,-7 15 0,7-15-1,7 13 0,-7-13-1,20 12 1,-6-7-1,2 2 0,1 2 1,0 0-1,-1 2 0,-2 2 0,-1 0 0,-3 4 0,-3 2 0,-3-1 0,-3 2-1,-3-1 1,-2 1-1,-2-2 1,-3-2 0,-3-4 0,-1-1 0,-2-3 0,1-2 0,-2-5 0,2-4 0,1 0 1,3-3-1,10 6 0,-11-17-2,10 5-3,6 1-9,1 1-20,2-6 0,8 1-2,-2-7 2</inkml:trace>
  <inkml:trace contextRef="#ctx0" brushRef="#br1" timeOffset="59">8026 10750 33,'0'0'28,"0"0"0,0 0-9,-11 16-7,5-2-3,1 4-2,-2 2-2,4 8 1,-2 1-1,3 4 0,0-3 0,3 3-1,1-7 0,5 0-1,1-8-2,4-5 1,2-9-2,5-4 1,0-9 0,0-7-1,4-4 0,-1-3 1,1-3-1,-2-3 0,-1-2 0,-3 0 0,-1 2 0,-2 6 0,-4 3 1,-4 3-1,-4 4 1,-2 13 0,0 0-1,0 0 1,-11 12 0,4 4 1,2 5-2,2 6 1,0 3-1,1 3 1,1 0-1,2-1 0,2-2-1,0-6-2,4 0-5,-5-13-15,-2-11-12,14 1-1,-10-18 1,6 0 0</inkml:trace>
  <inkml:trace contextRef="#ctx0" brushRef="#br1" timeOffset="60">8464 10473 55,'0'0'35,"7"16"-1,-7 1 1,-10 6-23,9 12-4,-6 2-3,4 8-2,-3 3 0,5 3-1,1-3 0,2 0-1,2-2 0,2-2-2,2-5-1,-5-8-1,4-3-4,-7-13-5,4 0-12,-4-15-12,0 0 0,0 0 1,-7-25 1</inkml:trace>
  <inkml:trace contextRef="#ctx0" brushRef="#br1" timeOffset="61">8483 10878 31,'5'-11'33,"11"4"3,-7 0-2,3-3-12,8 8-5,-4-3-6,4 9-3,-1 0-3,3 3-2,-3 1-2,1 5 0,-1 0-1,-3 5 0,-2 1 0,-5 3 0,-3 1-1,-4 2 1,-4-1-1,-5 1 1,-5-1 0,-1-4-1,-4-3 1,-1-3 0,-2-4 0,-1-4 0,0-3 1,1-3-1,1-3 1,2-1 0,3-2-1,3 0 0,11 6-1,-11-14-4,11 14-11,9-6-22,-9 6 1,14-12-1,-5 1 2</inkml:trace>
  <inkml:trace contextRef="#ctx0" brushRef="#br1" timeOffset="62">9024 10461 25,'0'0'33,"0"0"1,0 0 0,0 0-12,4 12-6,-8 3-5,5 8-4,-3 1-2,2 8-2,-1 2 0,1 7-1,-2 3 0,0 4-1,-2 1 0,1 1-1,-1 1 0,1-4 1,2-4-2,1-5 2,2-6-1,3-6 0,4-7 0,1-6 0,3-5 0,3-2 0,2-5 0,2-2 0,0 0 0,-1-4-3,2 2-1,-4-5-4,3 4-11,-2 0-18,-10-8 1,1 2-1,-6-7 2</inkml:trace>
  <inkml:trace contextRef="#ctx0" brushRef="#br1" timeOffset="63">8911 10752 44,'0'0'34,"19"-8"2,-9 2-3,1 1-18,11 6-1,-4-4-7,4 7-2,3-1-3,0 3-4,2 3-4,-3-4-12,-3 1-18,5 6 1,-6-6-2,2 5 2</inkml:trace>
  <inkml:trace contextRef="#ctx0" brushRef="#br1" timeOffset="64">9278 10824 36,'0'0'34,"7"12"1,-2-2 0,0 5-16,-2-5-5,5 7-6,-2 0-3,5 2-1,-1-3-1,3 0 0,1-6-2,0-4 1,0-3-1,1-3 0,2-7 0,-1-4-1,2-4 1,-1-4-1,0 0 1,-1-3-1,1 0 0,-5 3 0,-2 1 0,-3 5 0,-3 3 1,-4 10-1,0 0 1,0 0-1,-11 19 1,3-2 0,0 5-1,-1 6 0,-2 4 0,-1 3 1,-1 2-2,1 1 2,0-1-1,-1 0 0,1-4 0,1-4-1,1-1-1,2-8-2,4-1-2,4-19-5,-6 17-13,6-17-14,0 0 2,0 0-3,8-21 4</inkml:trace>
  <inkml:trace contextRef="#ctx0" brushRef="#br1" timeOffset="65">9683 10880 75,'0'0'35,"14"3"-2,-14 7-5,-3 2-21,6 10-1,-7 2-3,3 7-1,-1 2 0,1 4 0,-1 0-1,1 0 0,-1 1 0,2-3-1,0-2 0,-1-5-2,2-3 1,-2-7-3,2-2-1,-1-16-7,0 0-14,0 0-10,0 0 0,-5-21 1</inkml:trace>
  <inkml:trace contextRef="#ctx0" brushRef="#br1" timeOffset="66">9644 10940 43,'-2'-32'36,"6"7"2,-2-3 0,0-2-15,11 12-8,-4-6-4,6 8-4,0 0-2,6 6-2,1 2 0,3 4-2,-1 2 0,-1 3-1,-1 2 1,0 5-1,-5 4 0,-4 2 0,-4 5-1,-6 4 0,-1 0 0,-5 4 0,-2 0-1,-4-2 1,-2 0 0,-2-5 0,-3-2 0,-1-6 1,-3-2-1,2-5 2,-1-2-1,3-3 0,1-2-1,3-3 0,12 5-1,-10-11-1,10 11-3,0 0-5,16-7-13,-3 5-14,1-2 1,3 1-1,0-6 2</inkml:trace>
  <inkml:trace contextRef="#ctx0" brushRef="#br1" timeOffset="67">10089 10763 32,'0'0'34,"22"-2"1,-22 2 1,9 4-13,-4 9-7,-8-4-6,6 10-2,-7-3-2,3 7-1,-5 1-1,5 3-1,-4 0 0,3 2-1,-3-4-1,3-2 0,1-5-2,1-3 0,1-4-4,-1-11-3,0 0-15,13-9-17,-10-9 2,0-2-2,-2-8 3</inkml:trace>
  <inkml:trace contextRef="#ctx0" brushRef="#br1" timeOffset="68">10151 10600 78,'0'0'39,"0"0"0,0 0 0,-20 3-27,18 6-7,2-9-6,-9 12-13,9-12-26,-3 13 2,3-13-2,0 0 2</inkml:trace>
  <inkml:trace contextRef="#ctx0" brushRef="#br1" timeOffset="69">10397 10769 21,'0'0'31,"0"0"3,0 0-1,0 0-13,0 0-2,0 0-5,0 0-3,-6 13-4,6 0-1,-3 3-2,2 4 0,0 5-2,1 3 0,-1 2-1,2 1 0,-1-1 1,1-2-1,1-5 0,0-6 1,0-5-1,-2-12 0,0 0 0,15-5 0,-6-8 0,1-6-1,3-2 2,1-5-2,3-2 1,0 0 0,3 1 0,1 4 0,-4 5 1,2 4-1,-3 5 1,-1 9-1,-3 6 1,-2 6-1,-1 4 1,-5 4-1,-1 3 0,-3 3 1,-3 2-1,-1-3 0,-2 0-1,-1-3 0,1-3-2,0-4-2,5-2-4,1-13-13,0 0-15,0 0 0,16-6 0,1-1 1</inkml:trace>
  <inkml:trace contextRef="#ctx0" brushRef="#br1" timeOffset="70">11029 10823 11,'0'0'12,"10"-5"2,-10 5 0,10-4 0,-10 4 1,0 0 1,13-4-2,-13 4-1,0 0-1,0 0-2,0 0-1,0 0-1,0 0-2,-2-11 0,2 11-1,0 0-1,0 0-1,-14-9-1,14 9 0,-11-4 0,11 4-1,-16-2 0,6 3 0,0 1-1,-3 1 0,1 2 1,-1 2-1,-2 3 0,2 1 0,0 5 0,1-1 1,-1 6-1,3-1 0,2 3 0,2 0 0,3 0 0,2-2 1,2-2-1,4-1 1,1-7-1,4-2 1,3-4 0,1-3 0,2-6-1,1-1 1,2-5 0,1-2 0,-1-1 1,1-5-1,-3 1 1,1 0-1,-5 0 0,0 1 0,-6 0 0,-2 1 0,-3 4 0,-1 1-1,-1 10 1,-3-17 0,3 17-1,-7-11 1,7 11-1,0 0 1,-12 3-1,12-3 0,-7 14 0,4-4 0,0 4 0,1-1 1,0 5-2,1 3 1,0 1 1,0 1-1,0 3 0,-1 3 0,0 0 0,0 2 0,-2-2 0,0-2 0,0-3 0,-3 2 0,1-2 1,-2-5-1,-3-3 0,0 0 0,-4-6 1,-1 0-1,-3-1 1,0-5-1,-3-2 1,0 1-1,-1-2 1,3-1 0,1 0-1,3-1 1,2-1 0,5 1-1,9 1 1,-14-4-1,14 4 0,0 0 0,0 0 0,0 0-3,11-2-3,-11 2-7,21-12-28,-5 11 1,1-5 0,1 4-1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44:39.34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16174 8846 20,'0'0'23,"0"0"-5,0 0-2,0 0-2,0 0-4,0 0-1,0 0-1,10-2-2,-10 2 1,13 3-1,-2 1 0,-11-4-1,23 4 0,-11-3-1,3 1 0,1-4-1,2 1-1,0-1 2,6-1-2,0-3 0,4 0 0,-1 0 0,3-2-1,-1 1 1,3 1-1,0-1 1,-2 1-1,0 3 0,-2 0-1,3-3 1,0 3-1,2-1 1,0-1 0,0 0 0,1 0 0,-1-1 0,1 1-1,-4 1 1,1-1 0,-2-2-1,2 3 1,-1-1-1,-1 0 1,-3 1-1,1 0 0,0 0 1,-1 0-1,-1 2 1,-7-1-1,-2 1 0,-2 1 0,-1 0 1,-4 0-1,-9 1-1,9-2-2,-9 2-3,0 0-10,-11-2-22,11 2 2,-24-2-2,9 2 2</inkml:trace>
  <inkml:trace contextRef="#ctx0" brushRef="#br0" timeOffset="1689.0966">16474 8670 3,'0'0'12,"0"0"0,0 0-1,0 0-1,0 0 1,0 0-1,0 0 0,8-11-1,-8 11-1,9-7-1,-9 7 0,12-10-1,-12 10 0,12-7-1,-12 7 0,10-3 0,-10 3 0,0 0 0,0 0-1,0 0 0,0 0 0,0 0 0,0 0-1,-1 10-1,1-10 1,0 0-1,-13 10 0,13-10-1,-16 9 0,7-2-1,-6 4 1,0-2 0,-4 3-1,1 2 0,-3-1 0,0 2 0,2-1 1,-1-2-1,3 1 0,3-3 0,1-2 0,2-1 0,2-3 0,9-4 0,-15 5 0,15-5 1,-12 2-1,12-2 0,-11 2 1,11-2-1,0 0 0,-12 4 0,12-4 0,0 0 0,0 0 0,-10 10 0,10-10 0,0 0 1,-9 10-1,9-10 0,0 0 0,-12 7 1,12-7-1,0 0 1,0 0-1,0 0 0,-9 9 1,9-9 0,0 0 0,0 0 0,11 5 0,-11-5 1,11 5-1,-11-5 1,15 2-1,-15-2 0,19 4 0,-9 0 0,1 0 0,1 1 0,1-1 0,1 5-1,0-3 1,2 0 0,-2 1 0,5 3-1,1-3 0,0 2 1,-1-1-1,1 0 0,0-1 0,1 3 0,-4-1 1,-1-4-1,-3 0 0,-2-1 0,-1-1 0,-10-3 1,11 6-1,-11-6 0,0 0 0,0 0 1,0 0-1,10 4 1,-10-4-1,0 0 0,0 0 0,0 0 1,0 0-1,0 0-1,0 0 0,0 0-1,0 0 0,0 0-3,0 0-10,10 5-24,-10-5 2,4-10-2,-3 0 2</inkml:trace>
  <inkml:trace contextRef="#ctx0" brushRef="#br0" timeOffset="60206.4436">17492 8437 4,'0'0'17,"0"0"-1,0 0 1,0 0-3,10-8 0,-10 8 1,0 0-3,0 0-1,0 0-2,8-11-2,-8 11 0,0 0-2,0 0 1,0 0-2,0 0 0,0 0-1,0 0 0,0 0 1,5 14-1,-6-5-1,3 3 0,-3 3-1,1 2 0,0 6 0,1 3 0,-1 1 0,0 1-1,-1 0 1,-1-2 0,1-1-1,-1-1 1,3-3 0,-1-6-1,0-1 0,2-3-1,1-2 0,-3-9 0,6 13-1,-6-13-1,0 0-3,0 0-2,0 0-3,0 0-1,0 0-2,0 0-1,-2 14-2,2-14-5,-10 4-8,10-4 3</inkml:trace>
  <inkml:trace contextRef="#ctx0" brushRef="#br0" timeOffset="61215.5013">17517 8448 9,'0'0'7,"0"0"1,-2-9 1,2 9-1,0 0 1,0 0 0,0 0 1,-3-11-1,3 11 2,0 0-1,0 0 1,0 0-1,11-7-1,-11 7 0,14-7-2,-14 7-1,16-9 0,-6 2-1,3 1 0,0-1-1,2 2-1,-1-3-1,1 1 0,-2 2 0,1 1-1,-3 0-1,1 2 0,-12 2 1,15-3-1,-15 3 0,0 0 0,12 2 1,-12-2-1,0 0 0,0 0 1,0 0-1,0 0 0,0 0 1,6 11-1,-6-11 1,0 0-1,1 11 0,-1-11 1,2 15-1,-1-5 1,0 2-1,0-1 1,-1 2-1,0 0 1,0-1-1,-1 0 1,1-12-2,-3 16 0,3-16-1,-4 10-2,4-10-4,0 0-9,0 0-18,0 0-1,0 0 1,12 8 0</inkml:trace>
  <inkml:trace contextRef="#ctx0" brushRef="#br0" timeOffset="61784.5339">17945 8533 7,'-16'2'27,"16"-2"2,0 0-5,-11 1-6,11-1-1,0 0-3,0 0-2,0 0-2,0 0-2,11-9-1,-11 9-3,14 3 0,-4-1-1,1-2-1,2 1-1,0-1-1,1 1-1,2-1 0,-2-3 0,2 2-3,-6-3-2,3 6-4,-13-2-4,10-2-8,-10 2-13,0 0 1,-8 11 0</inkml:trace>
  <inkml:trace contextRef="#ctx0" brushRef="#br0" timeOffset="62051.5492">17888 8665 17,'0'0'29,"0"0"3,0 0-7,14-1-4,-3 0-4,-2-3-5,8 0-3,-5 0-4,5 2-1,-4-2-2,2 4-2,0 0 0,-1 0-2,-3 3-2,-11-3-1,19 6-5,-19-6-11,0 0-12,17 1-1,-17-1 1</inkml:trace>
  <inkml:trace contextRef="#ctx0" brushRef="#br0" timeOffset="63240.6172">18422 8273 20,'-11'-6'20,"11"6"-2,0 0-2,0 0-2,-2-9-3,2 9-1,0 0-2,0 0-1,0 0 0,-5-11 0,5 11-1,0 0 0,-11 4-1,11-4-1,-14 4 0,4 0-1,10-4 1,-19 10-1,19-10 0,-15 13-1,15-13 0,-13 17 0,13-17 0,-8 16-1,7-3 0,-1-1 0,2 1 0,0 0 0,2 1-1,0-1 1,0 1-1,1 1 0,1-3 0,1-2 0,-1 1 0,0 1 0,0-2 0,-3 0-1,0 0 1,-2 0-1,-3-1 0,-1 2 1,5-11-1,-19 15 0,8-8 1,-1 0 0,0-2-1,3-1 1,-1-2 0,10-2 1,-12 2-1,12-2 0,0 0 0,0 0 0,0 0 0,12-7 1,-12 7-1,18-1 1,-9 1-1,-9 0 0,16 5 0,-16-5 0,8 14 0,-6-1 0,-3 0 0,-1 3 0,-1 0-1,0 2 1,0-1 0,1 0 0,3-3 0,-1-1 0,2 0 0,1-1 1,1-3-1,1 0 0,0 0 0,-5-9 0,13 16-1,-13-16-2,9 9-7,-9-9-26,17 3 1,-17-3-1,12-6 1</inkml:trace>
  <inkml:trace contextRef="#ctx0" brushRef="#br0" timeOffset="65881.7681">18660 8333 5,'0'0'18,"-7"12"-7,7-12 0,-9 7-1,9-7 1,-9 12 0,9-12 0,-11 13-3,11-13 0,-9 16-2,4-4-1,-3 0-1,2 1 0,-1 1-2,0 3 0,-4 1 0,4 2 1,-3-1 1,4 2-1,-3 0 1,5 1-1,-2-1 2,7 1-2,1-5 0,5 2-1,2-6 0,0 2 0,4-5-2,0-2 0,2 0-7,-5-4-11,-10-4-14,15 4-1,-15-4 0,18-3 1</inkml:trace>
  <inkml:trace contextRef="#ctx0" brushRef="#br0" timeOffset="66409.7984">18820 8502 30,'0'0'30,"0"0"1,0 0-9,1 13-8,1-1-2,-4 0-3,6 8-4,-3-1-1,3 3-2,-1 0 0,1 1-2,0 0 1,0-1-1,-2-3-1,0-5-1,1-1-2,-3-3-3,4 1-3,-4-11-4,0 0-9,7 12-10,-7-12 2,0 0 2</inkml:trace>
  <inkml:trace contextRef="#ctx0" brushRef="#br0" timeOffset="66838.823">18748 8465 28,'7'-25'30,"5"17"1,-4-5-11,3 2-5,7 5-3,-4-2-4,4 7-2,-2 0-3,1 4-1,-1 3-1,-1 3 0,0 1 0,-3 2 0,-2-1 0,0 3 0,-3 0-1,-2-1 1,-4-1-1,-2 0 0,-2-2 0,-3 1 0,-3-2 1,0-3-1,-3-1 0,-1-2 1,1 0-1,1-2 0,0-1 1,2-3-1,9 3 0,-13-2-2,13 2 0,0 0-4,0 0-6,0 0-12,11 2-8,1 5-2,1-8 3</inkml:trace>
  <inkml:trace contextRef="#ctx0" brushRef="#br0" timeOffset="67099.8379">19130 8539 25,'0'0'31,"13"2"2,-13-2-8,6 11-5,0 0-4,-4 0-4,3 7-3,-6-2-2,2 5-4,-2-1 1,1-1-3,-1 1 0,-2-2-3,1-1-3,2-17-11,-11 13-19,11-13 0,0 0-1,0 0 2</inkml:trace>
  <inkml:trace contextRef="#ctx0" brushRef="#br0" timeOffset="67761.8758">19369 8259 41,'0'0'31,"-9"9"2,9-9-8,-18 13-9,18 0-5,-5-1-3,7 9-1,-2 0-2,5 3-1,1 0-2,4 6 0,0-1-1,-1 0 0,-2-2 0,1-3-1,2-1-2,-4-7-1,2 2-4,-8-18-9,0 0-18,0 0-1,0 0-1,0 0 1</inkml:trace>
  <inkml:trace contextRef="#ctx0" brushRef="#br0" timeOffset="68149.898">19296 8223 36,'-2'-15'32,"8"6"2,-3-3-6,2-2-12,9 9-4,-3-2-3,9 7-2,-2 1-3,7 3-1,-1 1-1,2 4-1,-1 3 0,-4-1 0,-1 2 0,-2 2-1,-8 3 1,-4 0-1,-5 3 1,-5-3-1,-4 1 0,-3 1 0,-4-2 1,-6-4-1,0-4 0,0-1 1,0-3-1,4-2 0,0-3 0,6-4-1,11 3-2,0 0-4,0 0-8,12-2-20,4-4-1,7 6 0,0-4 1</inkml:trace>
  <inkml:trace contextRef="#ctx0" brushRef="#br0" timeOffset="68762.9322">19768 8413 26,'0'0'32,"-15"10"3,1-6-1,0 3-14,3 7-4,-9-5-5,6 10-3,-3-4-2,6 2-2,0-3-1,7 4-1,1-5-1,5 0 1,4-3-2,4 0 1,5-3 0,4 1-1,2-3 0,1-5 1,2-3-2,-1-1 1,-2-2 0,1-4-1,-3-1 0,-4-4 0,-2-2 0,-1 3 1,-5-3-1,-3-2 1,-3 1 0,-6 0-1,-3 2 1,-5 3-1,-2 4 0,-3 2 0,2 5 0,-2 5-1,5 6-1,1-2-1,8 7-4,-2-5-6,11 5-7,4 2-14,-9-16-1,23 20 2,-11-17 1</inkml:trace>
  <inkml:trace contextRef="#ctx0" brushRef="#br0" timeOffset="69204.9583">20130 8382 39,'0'-12'33,"0"12"1,-3-17 0,-4 8-19,7 9-5,-16-11-3,6 13-4,-6 2 0,3 2-1,-2 2-1,2 5 1,-1 0-2,1 2 1,4 0 0,5-3-1,2-1 0,4 0 0,-2-11 0,15 13 1,0-9-1,-1 1 0,2-2 0,-1 1 0,1 1 0,-4-1 0,-12-4 0,13 17 0,-11-7 0,-4 0 0,-4 2-1,-4 0 1,-2 3 0,0-3 0,-2 1 1,1-2-1,1-2 0,-2-1-2,5 1-2,0-10-10,9 1-17,0 0-4,-7-18-1,7 18 1</inkml:trace>
  <inkml:trace contextRef="#ctx0" brushRef="#br0" timeOffset="69603.9811">20212 8126 29,'9'5'30,"-9"-5"3,7 13-6,-1 2-9,-4-2-4,8 10-3,-6-2-2,4 4-2,-3 1-2,4 8-2,-3-1 0,-1 1-1,-2 1-2,-1-3 1,0 0-2,-4-2 2,0-1-1,-3-9 0,-2-1 0,-4-2-2,1-3-1,-4-7-4,3 3-8,-4-1-20,1-8-1,5 5 0,-2-10 1</inkml:trace>
  <inkml:trace contextRef="#ctx0" brushRef="#br0" timeOffset="70319.022">20456 8570 32,'13'11'30,"-13"-11"1,11 23-2,-7-5-15,-3-2-7,2 6-4,-2-1-1,0 1-1,-2-1-1,-1-3-1,-1-2-4,-4-5-5,7-11-14,-8 14-7,-1-16 0,9 2 1</inkml:trace>
  <inkml:trace contextRef="#ctx0" brushRef="#br0" timeOffset="71161.0702">20887 8244 12,'0'0'29,"0"0"-2,0 0-2,0 0-3,0 0-4,0 0-3,-10 4-2,10-4-4,-13 5-2,1 0-3,2 3-1,-3 4-1,0 1 0,-1 7 0,1 2-1,0 5 1,5 2 0,2 2-1,4 1 1,6-3-2,4 0-2,4 3-2,1-14-9,5-6-24,0 3 0,-4-12-1,3-1 2</inkml:trace>
  <inkml:trace contextRef="#ctx0" brushRef="#br0" timeOffset="71950.1153">21105 8397 40,'4'-11'32,"-4"11"-4,0 0-5,0 0-5,0 0-3,-15-9-5,15 9-3,-12-2-3,3 0-1,-2 1-2,1 0 0,-1 1-1,-1 3 0,1 2 0,-2 1 0,2 2-1,3 6 1,0-1 0,2 3 0,3-1 0,2 0 0,2-3 0,4 0 1,5-1-1,2-6 1,3-3-1,1-1 0,1-4 1,1-3 0,0-3 0,-1-1 0,-4-3 1,-2 1 0,-3-1-1,-1-1 1,-4-1 0,-2 5-1,-2-1 1,1 11-1,-6-12-1,6 12 1,0 0-1,-13 5 0,10 5 1,1 4-1,-1 3 0,1 6 0,1 2 0,0 3 0,0 2 0,0 0 0,-1 0 0,-1-1 0,-1-5 0,0-2 0,-1-2 0,-1-4-1,2-4-1,4-12-2,-6 15-3,6-15-4,0 0-11,0 0-14,0 0-1,0 0 1,10-14 2</inkml:trace>
  <inkml:trace contextRef="#ctx0" brushRef="#br0" timeOffset="72213.1304">21323 8518 36,'15'4'33,"-15"-4"2,5 15-2,-6-2-14,-3 1-9,3 6-4,-5-1-3,0 3-2,0-3 0,-3 1-4,5 1-3,-4-8-7,8-13-20,-4 17-1,4-17-1,0 0 2</inkml:trace>
  <inkml:trace contextRef="#ctx0" brushRef="#br0" timeOffset="74195.2429">21532 8217 23,'12'-1'29,"-12"1"1,0 0-4,0 0-8,0 0-5,-9 21-4,3-6-3,4 5-1,-1 1-1,3 6 0,-1-1 0,4 3-2,0-1 0,2-2-1,-2-3 0,1-1 0,-1-3-2,-1-5 0,0 0-3,-2-14-4,0 19-3,0-19-9,0 0-13,-5 15-2,5-15 2,0 0 1</inkml:trace>
  <inkml:trace contextRef="#ctx0" brushRef="#br0" timeOffset="74582.2659">21827 8221 19,'0'0'26,"0"0"2,0 0-8,10-5-5,-10 5-2,0 0-3,10 12-1,-3 0-2,-3 2-1,5 4-2,-2 4 0,1 5-1,-2 1-1,2 5 0,-1-2 1,-1 1-1,-2-4-1,1-1 0,-3-6 0,0-4-2,1-4-3,-3-13-7,0 0-6,1 11-16,-1-11-2,-3-13 2,-2-2-1</inkml:trace>
  <inkml:trace contextRef="#ctx0" brushRef="#br0" timeOffset="74951.287">21585 8267 28,'-15'-7'26,"15"7"-2,0 0-2,0 10-3,6 2-3,-6-12-2,16 21-2,-5-10-2,6 5-3,1-1-1,5 4-1,-3-3-1,5 2-1,-3 0-1,1 3 0,-4-2 0,3-1-1,-4-2-1,-2-1-2,1 0-2,-5-5-2,6 2-7,-7-9-12,-1-3-12,7 2-1,-5-8 2,6 3 1</inkml:trace>
  <inkml:trace contextRef="#ctx0" brushRef="#br0" timeOffset="75693.3294">22082 8468 29,'18'-4'30,"-18"4"2,23-11-6,-8 8-9,-1-5-5,4 5-2,-3-4-3,3 1-2,-3-4 1,1 4-2,-2-5-1,-2 3-1,-3-1 0,1-1-1,-4 0 1,-6 10-2,5-15 1,-5 15 0,-3-15-1,3 15 0,-11-12 1,11 12-1,-20-9 0,7 3 0,-3 4 0,-3 3 0,1 1 0,-3 4 0,3 2 0,-1 2 0,1 4 0,3 2 1,1 1 0,5 0 0,2 1 0,3 0 0,2 0 0,4 1 1,2-2-1,3 1 0,4-3-1,-1 2 1,3-3 0,4 0-1,-1-4 1,3-3-1,2-3 0,-1-1-1,2-6 0,-1-4-3,3 2-5,-8-6-18,3-4-10,-1 5 0,-4-6-1</inkml:trace>
  <inkml:trace contextRef="#ctx0" brushRef="#br0" timeOffset="76488.3749">22620 8391 33,'1'-10'32,"-1"10"1,0 0-5,-4-11-10,4 11-5,-14-6-4,14 6-2,-24 1-3,13 0-1,-5 0 0,1 3-2,0 0 0,-1 2 0,0 1 0,1 2 0,2 2-1,1 0 2,3 0-1,4 3 0,2-4 0,5 2 0,2-3 0,5 2 0,3-2 0,5 0 0,3-3 0,2-2-1,0 0 1,4-3-1,-3-3 0,0-2 0,-3-4 1,-5-1-1,-3-2 0,-4-1 0,-5-3 1,-4 1-1,-2-3 0,-4 3 0,-3 0 1,0 1-1,0 2 0,0 3 0,1 5-1,9 3 1,-12 9 0,10 2 0,5 4 0,0 8 0,2 2 0,5 3 0,-2 4 0,2 2-1,1 2 1,-1-1-1,-3 1 0,-2-5 0,0-3 1,-9 0-1,0-5 1,-6-5 1,-3-5-1,-5-4 1,-2-4-1,1-3 1,-2-2-1,2-6 0,4 1-2,-1-4-4,16 9-15,-9-14-16,3 2 0,7 3 0,-2-7 1</inkml:trace>
  <inkml:trace contextRef="#ctx0" brushRef="#br0" timeOffset="77456.4301">22716 8159 23,'0'0'28,"0"0"-4,0 0-2,0 0-5,0 0-1,17 3-2,-17-3-3,20 5-2,-10-1-2,7 10-2,-5 1-1,7 6-1,-2 3-2,-2 7 0,1 5-1,-3 1 0,-2 2 0,-2-3 0,-5-1 0,-4 1 0,-4-4 1,-1-8-1,-3-2 1,-1-5-1,1-5 0,8-12 0,-17 11-1,17-11-3,0 0-5,-11-7-13,11 7-13,2-12-1,-1 0 1,-1 12 0</inkml:trace>
  <inkml:trace contextRef="#ctx0" brushRef="#br0" timeOffset="78393.4837">23074 8615 19,'0'0'26,"2"10"-2,-2-10-3,0 0-4,3 15-1,-3-15-2,4 16-1,-4-16-2,7 20-1,-7-9-4,2 2-2,-1-1-2,-2 0-3,-2 4-2,-2-5-2,2 4-7,-12-4-6,4-5-16,4 5-1,-10-7 0,17-4 3</inkml:trace>
  <inkml:trace contextRef="#ctx0" brushRef="#br0" timeOffset="79121.5255">23424 8196 17,'0'0'15,"0"0"2,0 0 0,0 0 0,-11 5-1,11-5-3,-11 9-2,1-5-1,0 8-2,-8-3-1,5 8 0,-8-1-1,4 10 1,-6-1-1,9 5 0,-2 0-1,5 4-1,5 0-1,8 2-1,3-1-1,11-3-2,6-1 0,-2-4-2,7-2 0,-1-9-4,4-1-10,-8-4-19,-4-12 0,-1 2 0,-9-11 1</inkml:trace>
  <inkml:trace contextRef="#ctx0" brushRef="#br0" timeOffset="79774.5627">23543 8347 32,'0'0'27,"8"9"1,-13 0-12,3 3-9,3 4-3,0 2 0,1 3-1,0-1-1,2 2-1,-1-1-1,4-4 0,-1 0-1,-2-5-1,-1-3 0,-3-9-1,0 0 0,9 1 0,-9-1 0,-3-16 0,-1 2 1,2-3 0,0-2 0,-2 0 1,1 0 1,0 0 1,3 2 1,4 2 0,0 3 1,-4 12 1,10-11-1,-1 9 0,3 1 0,-2 3-2,5-1 0,-2 2-1,-1-1 0,2 0 1,-2-2 0,-12 0 1,15 0 0,-15 0-1,0 0 1,1-10-1,-1 10 0,-13-16 0,13 16-1,-14-17 0,14 17-1,-17-12 1,17 12-4,-14-2-3,14 2-14,-2 16-9,2-16 2,-2 24-1</inkml:trace>
  <inkml:trace contextRef="#ctx0" brushRef="#br0" timeOffset="80042.5782">23801 8561 69,'19'19'36,"-13"-6"-2,-1 1-10,-5 10-12,-5-2-6,1 3-3,-3-6-2,-1 4-1,0-3-3,-1-7-6,3-3-21,0 3-5,-3-11-1,9-2 1</inkml:trace>
  <inkml:trace contextRef="#ctx0" brushRef="#br0" timeOffset="81402.656">24012 8315 11,'0'0'27,"11"16"1,-11-16 1,3 20-14,-4-3-5,-3 1 0,3 7-2,-2-6-2,3 6 0,-4-4-2,2 2-1,1-7-1,3-1-2,2-1-3,-4-14-7,6 12-10,-6-12-13,0 0 0,12 3 0</inkml:trace>
  <inkml:trace contextRef="#ctx0" brushRef="#br0" timeOffset="81820.6799">23941 8315 24,'9'-12'29,"-7"-6"0,5 5-6,4 1-8,-3-1-4,3 3-3,-4-1-2,10 2-1,-7 1 0,8 2-2,-3-1 1,1 7-2,-1-1 1,6 5 0,-4 3-1,-4 7-1,-2-1 0,-1 2-1,0 1 0,-1 1 0,-4 0 0,-7-1 0,0-1 0,-1-2 0,-4 0 0,-5 0 0,-7-2 0,-2-1 1,0-3-1,1-1 1,1-4-1,1-2-1,1-1 0,8-3-2,9 4-4,0 0-6,-2-12-13,2 12-8,0 0 0,15 5 0</inkml:trace>
  <inkml:trace contextRef="#ctx0" brushRef="#br0" timeOffset="82352.7101">24322 8415 18,'10'11'23,"-20"-12"1,10 1-8,-20 16-6,9-7-3,-8 6 1,8-3 0,-2 5 0,2-5 0,8 4-1,-1-1 0,3 0-1,9-2-3,7-5-1,-15-8 0,0 0-1,0 0 0,70 3 0,-70-3 0,0 0 1,55-27-1,-55 27 0,0 0 0,0 0-1,0 0 1,0 0-1,46-58 0,-46 58 1,0 0-2,0 0 2,0 0-1,-58-42-1,40 38 0,2-1 0,3 4-3,-2 0 0,15 1-6,-9 6-6,9-6-17,0 0 0,0 0 1,0 0 1</inkml:trace>
  <inkml:trace contextRef="#ctx0" brushRef="#br0" timeOffset="82802.7361">24792 8323 22,'0'0'27,"0"0"-6,0 0-4,0 0-3,0 0-1,-51 7-3,51-7-1,0 0-2,-73 38-1,73-38-2,-51 25-1,51-25-1,0 0-1,0 0 0,0 0 0,0 0 0,0 0-1,0 0 0,-1 53 1,1-53-1,0 0 1,55 17-1,-55-17 1,0 0-1,0 0 1,0 0-1,0 0 1,45 52 0,-45-52 0,0 0 0,0 0 2,-65 32-2,65-32 0,0 0 0,-60 13-3,60-13-3,0 0-4,-53-2-6,53 2-14,0 0-5,0 0 0,0 0 2</inkml:trace>
  <inkml:trace contextRef="#ctx0" brushRef="#br0" timeOffset="83203.759">24800 8134 25,'0'0'28,"0"0"2,0 0-7,59 36-10,-59-36-4,0 0-1,39 59-2,-39-59-1,32 52-2,-32-52 0,40 60-1,-40-60-1,20 54 1,-20-54-1,15 53 0,-15-53-1,0 0-1,-29 56-1,29-56-2,0 0-2,0 0-5,-65 36-10,65-36-13,0 0 3,0 0-1</inkml:trace>
  <inkml:trace contextRef="#ctx0" brushRef="#br0" timeOffset="108948.2315">25205 8664 8,'0'0'15,"0"0"1,0 0 0,0 0 0,0 0 2,0 0-3,0 0 0,0 0-3,0 0-1,0 0-1,0 0-2,0 0-1,0 0-1,0 0-2,0 0-1,0 0-1,0 0 0,-29 55-1,29-55-2,0 0-1,0 0-4,-9 60-12,9-60-17,0 0 0,0 0-1,0 0 1</inkml:trace>
  <inkml:trace contextRef="#ctx0" brushRef="#br0" timeOffset="111048.3516">18729 9009 9,'4'-10'14,"-4"10"0,0 0-1,0 0-2,0 0-1,0 0-1,0 0-1,0 0-3,0 0-1,-11-2 0,11 2 0,-12 10 1,12-10-1,-19 15 0,9-3 0,-5 0 0,1 6 1,-1-2-1,1 4 0,4 0 0,-1 6-1,3 0 1,4-1-2,1 0 1,5 1-1,2-2-1,3 0 0,-1-4 1,2-1-2,-1-5 0,-1 2 0,5-5-2,-11-11-1,13 18-4,-13-18-6,11 6-15,0 0-4,-11-6 0,14 0 1</inkml:trace>
  <inkml:trace contextRef="#ctx0" brushRef="#br0" timeOffset="111455.3749">18834 9191 9,'0'0'15,"0"0"0,6 13-1,-6-13 0,0 0-3,8 12 1,-4-3-3,-4-9-2,5 20-2,-5-10-1,0 2-2,0-2-1,-1 0-1,1-10-1,-2 14-2,2-14-4,0 0-7,2 12-12,-2-12 0,0 0 0</inkml:trace>
  <inkml:trace contextRef="#ctx0" brushRef="#br0" timeOffset="111629.3848">18885 9052 5,'0'0'6,"0"0"-4,0 0-5</inkml:trace>
  <inkml:trace contextRef="#ctx0" brushRef="#br0" timeOffset="112151.4147">18975 9128 25,'2'13'25,"-2"-13"0,-3 17-8,1-6-4,2 3-4,3 1-3,-1 1-1,2-1-1,-3 0 0,3-3-1,0-1-1,-4-11 0,13 14-1,-13-14 0,12 4-1,-12-4 0,12-1 0,-12 1 0,12-7-1,-12 7 1,8-16-1,0 5 1,0-5-1,4-2 1,-2-3-1,5-1 0,-2-3 1,3 3 0,-4 4 1,-2 4-1,-10 14 1,13-12 0,-13 12 0,5 13 0,-6 2 0,-1 3 0,-1 3 0,2 2-1,2 1 2,2-1-1,-1 0 0,3-4-1,1-2 0,0-4-3,4-1-3,-10-12-11,9-3-14,0 3-1,-6-14 2</inkml:trace>
  <inkml:trace contextRef="#ctx0" brushRef="#br0" timeOffset="112492.4342">19321 8900 28,'0'0'28,"0"0"3,0 0-7,0 0-10,-4 15-6,5 4-3,-3 5-2,3 3 0,-1 3-2,2 4 1,-2 0-1,3 2 0,-1-3 0,1-1 0,-1-4 0,4-2-1,0-5 1,1-4-1,2-6 1,4-5-1,0-3-1,0-7 0,3 0-5,-6-5-10,-2-5-15,6 5-1,-11-6 1,-3 15 0</inkml:trace>
  <inkml:trace contextRef="#ctx0" brushRef="#br0" timeOffset="112693.4457">19211 9083 15,'0'0'31,"0"0"1,15-7 2,-4 5-12,4-2-7,4 3-5,1-2-7,2 2-5,2 3-11,0 4-19,-5-9-2,5 6 0,-8-7 1</inkml:trace>
  <inkml:trace contextRef="#ctx0" brushRef="#br0" timeOffset="113702.5034">19745 8975 11,'12'1'25,"-12"-1"-3,10-10-2,-10 10-2,8-9-3,-8 9-3,0 0-3,0 0-2,-7-12-2,7 12-2,-15-1-1,4 1 0,-1 1-1,-2 0-1,-2 5 1,1 1-1,-3 4 1,1 1-1,-1 3 0,1 1 0,3 1 0,0 1 0,4-2 0,3 0 0,5-4 1,6-3-1,-4-9 1,18 16-1,-4-12 1,4-1 0,2 0 0,-1 1-1,-1 0 1,-3 4-1,-2 0 1,-2 1-1,-4 1 0,-5 4 0,-7-3 1,-1 1-1,-5-2 0,1-2 0,-5 1 1,3-4-1,-4-1 0,2-3 0,3-2-1,11 1 0,-16-3 0,16 3-2,0 0-2,-6-14-4,6 14-8,14-1-10,-14 1-6,22 1 2,-10-3 0</inkml:trace>
  <inkml:trace contextRef="#ctx0" brushRef="#br0" timeOffset="114235.5339">19996 9175 24,'2'-28'26,"0"16"-3,-10-2-5,0 1-6,-2 4-4,-3 1-2,-2 4-1,1 3-2,-2 3-1,-3 4-1,4 4 1,-1 3-1,2 3 0,2 2 0,1 1 0,2 1 0,9 0 0,-1-3 1,9-2-1,2-4 1,7-5-1,3-5 0,3-3 0,3-8 0,-3 0-1,3-7 1,-6 3 0,-2-4 0,-5 2 1,-7 0-1,-2 3 1,-4 0 0,0 13 0,-11-12-1,11 12 1,-17 0-1,17 0-1,-13 18 1,7 0 0,0 6 0,5 4 0,1 2 0,1 4-1,-1 1 1,1-1 0,0-2-1,0-3-1,2-4 0,-4-7-1,1-2-4,0-16-4,0 0-10,8 9-13,-9-21 0,6 2 1</inkml:trace>
  <inkml:trace contextRef="#ctx0" brushRef="#br0" timeOffset="114683.5595">20157 9086 20,'0'-10'26,"0"10"0,0 0-4,8 14-10,-5 0-5,0 3-1,4 4-2,-4 2 1,6 2-2,-3 1-1,2-1-1,-1-5 0,-2-1-1,-1-6 0,-4-13-2,5 10-1,-5-10 0,-3-11-1,0-2 0,0-4 1,0-3-1,1 1 1,-1 0 2,6-2 0,-1 4 3,3 0 0,1 4 1,2 4 1,4 2-1,-2 2 1,1 4-1,-11 1 0,19-2-1,-19 2-1,13 2 1,-13-2 0,0 0-1,0 0 0,0 0-2,0 0-3,0 0-8,-4-15-15,4 15-4,0 0 1,0 0 0</inkml:trace>
  <inkml:trace contextRef="#ctx0" brushRef="#br0" timeOffset="115085.5825">20457 8937 19,'-3'-16'27,"3"16"0,0 0-5,0 0-9,0 11-4,-3 5-2,3 9-2,-2 4-1,2 6-2,-1 0 0,3 4 0,-2-2 0,4-1 0,-1-5 0,2-2-1,1-7 1,2-3 0,2-4 1,0-4-1,1-6 0,1 0-1,0-5 0,1-3 0,0 1-1,-1-5-1,0 4-2,-3-5-3,-9 8-6,11-12-6,-11 1-14,0 11-1,-11-16 2</inkml:trace>
  <inkml:trace contextRef="#ctx0" brushRef="#br0" timeOffset="115279.5936">20349 9112 12,'0'0'30,"0"0"1,9-2 1,6 2-11,5 3-5,-2-3-5,6 3-6,-2-1-5,1 0-4,2 3-9,-4 1-15,-5-4-6,4 7 1,-8-7 1</inkml:trace>
  <inkml:trace contextRef="#ctx0" brushRef="#br0" timeOffset="115574.6105">20698 9281 24,'0'0'33,"0"0"2,9 11-2,-9-11-9,7 17-7,-7-17-5,-1 24-5,-2-11-1,3 6-3,-2-1-2,-1-2-2,3 3-6,-3-8-12,-3-1-17,7 2-1,-1-12 0,0 0 1</inkml:trace>
  <inkml:trace contextRef="#ctx0" brushRef="#br0" timeOffset="117935.7456">20978 9067 5,'0'-15'12,"0"15"-2,1-14 1,-1 14 1,7-15 0,-7 15 0,8-16 0,-8 16-1,8-13-1,-8 13 0,7-10-3,-7 10-1,0 0-2,0 0-1,3 16-1,-2-4 0,2 7 0,0 1-1,0 6 1,0 2-1,0 1 0,0-1 0,0 0 0,-1-1 0,-1-6 0,1-3-1,-1-4 1,0-5-1,-1-9 0,0 0-1,0 0 0,0 0-1,1-18 0,-3 4 0,-2-5 1,-2-3-1,-1-3 0,-1-2 1,-1 0 0,0 2 1,1-2 0,-1 2 0,1 3 0,4 1 0,1 5 1,2 0 0,2 3 0,1-1 1,3 4 0,5 2 0,-1-1 0,3 2-1,4 5 1,-2 1-1,3 2 0,-2 3 0,1 1-1,-3 1 1,1 1-1,-4 2 1,-10-9-1,12 18 0,-12-18 0,-1 19 1,-5-7-1,-4 0 1,-5 2-1,-2-3 0,-3 0 0,2-2 0,0 0 1,2-4-1,2-3 0,3-1 0,11-1-1,0 0 0,0 0-1,0 0-2,14-4-3,2 8-4,0-1-6,4 1-6,6 8-9,-7-8 2,9 10 0</inkml:trace>
  <inkml:trace contextRef="#ctx0" brushRef="#br0" timeOffset="118403.7723">21300 9141 1,'-3'-13'16,"3"13"-4,2-20-1,-2 10-1,-4 0 1,4 10 0,-11-17 0,11 17 0,-15-6-1,4 8-2,0 4-1,-3 4-1,2 3-2,-3 3 0,4 4-1,-3 2 1,6 1-1,1 0 0,6 2-1,2-4 1,6-1-1,4-5 0,5-6-1,4-3 1,3-6-2,3-8 0,0-3 1,0-4-2,-2-2 2,0-2-2,-5 3 1,-7-4 0,-3 3 0,-8-1 1,-8 1-1,-5 3 0,-7 0 0,-4-1 0,-3 4 1,-2 2-1,3 5-1,2 3 1,6 3-1,4 5-1,7 2-1,9 4-2,2 0-7,9 1-9,9 4-11,-4-10 1,11 6 0</inkml:trace>
  <inkml:trace contextRef="#ctx0" brushRef="#br0" timeOffset="118855.7982">21731 9097 17,'9'-20'26,"5"11"-3,-14-2-4,0 11-5,-13-13-4,-1 9-2,-4 5-2,-2 2-2,-3 6 0,-2 1-1,3 2 1,-1 0-2,4 3 1,2-1-1,6 0 0,4-3 0,6-1-1,1-10 0,11 14-1,3-7 1,2-2 0,5-2-1,-1 3 0,3 0 0,-1 0 1,-3 3-1,-4 0 1,-5 3-1,-4 0 1,-10 2-1,-2 0 0,-7-1 1,-6 2-2,-3-3 2,-3-1-2,-1-3 1,0-1 0,4-4 0,2-1-2,5-2 0,5-4-3,10 4-2,1-9-8,9-1-10,10 7-6,-4-9 0,13 7 2</inkml:trace>
  <inkml:trace contextRef="#ctx0" brushRef="#br0" timeOffset="119186.8171">21885 9202 23,'0'0'25,"23"-3"0,-11-1-7,7 3-7,1 0-4,1-1-2,2 2-2,1-1 0,0-1 0,-1 0-2,0 0 0,-2 1-1,-3-2-2,-1 2-2,-5-2-3,-2 2-1,-10 1-3,12-3-6,-12 3-3,0 0-6,0 0 1</inkml:trace>
  <inkml:trace contextRef="#ctx0" brushRef="#br0" timeOffset="119532.8369">22096 9099 20,'10'-5'26,"-10"5"-1,9-6-7,-9 6-6,19-1-4,-7 4-3,1 0-1,1 3-2,-1 0 0,-1 4 0,-1-1-1,-1 3 1,-2 0-1,-3 0-1,-3 1 1,-3-1 0,-3-1 0,-2 1 0,-3-4 1,-3 0-1,-1-2 1,-2 2 0,1-3-1,1-1 0,3-3-3,0-1-3,10 0-10,0 0-14,0 0-1,13-4 0,-6-9 0</inkml:trace>
  <inkml:trace contextRef="#ctx0" brushRef="#br0" timeOffset="120122.8706">22467 8998 35,'0'0'29,"0"0"1,0 0-11,0 0-5,-10 2-5,12 11-2,-4 1-1,3 7-1,-1-1-1,1 10 0,-1-3-1,1 3-1,0 2 1,0 0-3,-1 0 0,0-3-3,1-1 0,-2-7-2,5-2-2,-3-7-5,-1-12-5,0 0-6,9-1-9,-9 1 1,7-27 2</inkml:trace>
  <inkml:trace contextRef="#ctx0" brushRef="#br0" timeOffset="120475.8908">22430 9068 41,'-7'-25'28,"7"25"-2,5-18-7,0 8-7,5 1-4,1 0-2,7 3-2,2 0-1,1 4-1,3 2 0,1 6-1,-2 0 0,-2 5 1,-3 1-1,-3 3 0,-7 0 0,-3 0 0,-7-2 0,-6 3 0,-5-4-1,-3 0 1,-6-2-1,0-2 1,-1-3 0,4 0-1,-1-3 0,6-2-1,4-1-1,10 1-2,0 0-4,0 0-9,13-7-13,7 15-4,-1-6 2,8 11 1</inkml:trace>
  <inkml:trace contextRef="#ctx0" brushRef="#br0" timeOffset="120975.9194">22789 9184 33,'4'-9'28,"-4"9"-1,0 0-7,0 0-6,0 0-4,-16 13-3,6-2-2,-3 4 0,1 0-2,0 1 0,2 1 0,3 1-1,6-2 0,3-3-1,8-2 0,5-5-1,4 0 0,4-4 0,5-4 0,-1-2 0,-2-4 1,-2 1 0,-2-2 0,-4-3-1,-3 1 1,-7-2-1,-3-1 2,-6 0-2,-1-1 0,-5 0 0,-5-1 0,-5 2 1,-4 0-1,1 3 0,-2 2 1,0 2-1,0 5 0,5 4-1,1 4 1,8 3-3,2 0 1,7 5-3,2-4-4,8 5-8,6-2-12,-1-8-5,10 4 1,-2-10 2</inkml:trace>
  <inkml:trace contextRef="#ctx0" brushRef="#br0" timeOffset="121503.9496">23174 9159 12,'4'-12'25,"10"9"1,-14 3-7,11-15-3,-11 15-2,0-9-3,0 9 0,-3-10-1,3 10-3,-12-7-1,12 7-2,-14-2 0,14 2-1,-19 3 0,8 3-1,-5 0-1,5 0 1,-3 0-1,2 1-1,12-7 0,-14 15 1,14-15-1,-6 12 0,6-12 0,10 12 0,-10-12 0,18 11 0,-4-6 0,-2 1 0,4 1-1,-3 0 1,1 4-1,-3-2 1,1 3-1,-6 1 0,-2 2 0,-3-2 0,-4 1 1,-5-1-1,-2-4 1,-3 2 0,-5-6 1,4-1 0,-2-1-1,1-2 1,1-3-1,5-1-1,9 3-4,-11-8-5,11 8-11,13-7-12,-13 7-2,23-7 2,-12 2 0</inkml:trace>
  <inkml:trace contextRef="#ctx0" brushRef="#br0" timeOffset="121924.9737">23315 8985 22,'0'0'32,"0"0"2,11-7-1,-11 7-12,0 0-8,12 5-4,-12-5-2,11 22-4,-2-5-1,4 5-1,2 3 0,-3 5 0,0 5 0,6 0-1,-5 2 0,-3 1 0,-6-1 1,-5-2-1,-4-1 1,-5-5-1,-3-4-1,-9-6 0,2-3-1,-1-9-3,6 3-8,-3-4-17,4-11-5,14 5 0,-10-13 1</inkml:trace>
  <inkml:trace contextRef="#ctx0" brushRef="#br0" timeOffset="123201.0467">23640 8927 17,'0'0'21,"0"0"-1,0 0-2,0 0-1,0 0-4,14-8-1,-3 9-5,0-2-1,8 3-1,-4 2-1,3 0-2,-2 4 0,1 2 1,-10 1-2,3 0 2,-5 1-2,-7 2 1,-2 1 0,0 2-1,-5-2 0,-3 1 0,3-2 0,-2 1 0,4-3 0,3 1 1,6-4-1,1 1 1,-3-10 1,24 17-1,-9-12-1,7 0 1,-3-2-1,3 0 0,-5-2-1,0-1 1,-2-2 0,-15 2-1,13-3 1,-13 3-1,0 0 1,-18 1-1,6 2 0,-6 1 1,2 3-1,2 1 0,-1 1-1,5 1 1,6 0 0,1 1 0,6 4 1,5 0-2,2 2 2,1 0-1,2 1 0,0 3 0,-1-1 1,-3 2-1,0-2 1,-9 0-1,-4 0 1,-2-1 0,-5 1 0,-7-3 0,3-2-1,-3-2-1,1-1-4,1-6-22,5-7-8,11 1-2,-10-12 2</inkml:trace>
  <inkml:trace contextRef="#ctx0" brushRef="#br0" timeOffset="128328.34">18869 9202 14,'0'0'10,"0"0"-1,0 0 1,0 0-2,0 0 0,9 4-1,-9-4 0,0 0-1,0 0 0,0 0 0,0 0-1,0 0 1,0 0-1,5-10-1,-5 10 0,0 0 0,0 0 0,0 0-1,0 0 0,0 0 1,0 0-1,0 0 1,0 0 0,-6-9 0,6 9 0,0 0-1,0 0 0,0 0-1,0 0 0,0 0 0,0 0-1,0 0 0,0 0 0,0 9 0,0-9-1,1 11 2,-1-11-1,0 13-1,0-13 0,-4 20 1,5-9-1,-1 0 1,-1 1-1,0-1 1,2 2-1,-3-4 0,4 0 0,-2-9-1,-2 13 1,2-13-1,-6 10-1,6-10-1,0 0-1,-7 9-3,7-9-10,-10-2-16,10 2 0,0 0 0,0 0 2</inkml:trace>
  <inkml:trace contextRef="#ctx0" brushRef="#br0" timeOffset="129542.4094">18892 9070 18,'0'0'12,"0"0"1,0 0-1,0 0-1,0 0-3,0 0 0,0 0-1,0 0 0,0 0-1,0 0 0,0 0-1,7 13 1,-7-13 1,0 0-1,0 0-1,-4 10 0,4-10-2,0 0 0,0 0 0,0 0-2,0 0 1,9-6-2,-9 6 1,0 0 1,0 0-1,12-10 0,-12 10 1,0 0-1,0 0 0,0 0 0,0 0 0,0 0 0,2 10-1,-2-10 1,0 0-1,0 0 0,-1 9 0,1-9 1,0 0 1,0 0-1,0 0 1,0 0-1,0 0 1,0 0-1,0 0 1,10-6-1,-10 6 0,0 0-1,0 0 0,0 0-2,0 0-2,0 0-4,0 0-10,11-3-17,-11 3 1,0 0-1,0 0 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58:22.500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22146 3701 17,'0'0'21,"0"0"-2,0 0-2,0 0 1,0 0-4,0 0-1,0 0-2,11 3-2,0 1-2,-2-5 0,8 5-2,0-4-1,4 2-1,0-2-1,1 2-1,0-2 1,0 0-1,-1 1 0,-4-1-1,-2 0 1,-3 0-2,-3 1 0,-9-1-4,12 5-4,-12-5-9,0 0-16,0 0 0,-13 10 1,13-10 1</inkml:trace>
  <inkml:trace contextRef="#ctx0" brushRef="#br0" timeOffset="883.0506">22613 3569 34,'0'0'32,"0"0"1,-4-12-10,4 12-5,0 0-5,0 0-3,0 0-2,0 0-3,0 0-1,10 12-1,-10-12-1,13 20 0,-5-3 0,3 3-2,-1 1 1,4 2 0,-1 0-1,-1 0 0,2-1 0,-2-2 0,1-5 0,1-1 1,-1-5-1,-1-3 0,1-5 1,2-2-1,-2-4 0,2-3 1,-1-3-1,1-4 1,-2-1 0,2-1-1,-3-2 1,-2 2 0,0-1 0,-1 6 0,-3-1 0,-6 13-1,10-12 1,-10 12-1,0 0 1,0 0 0,0 16-1,-4-3 1,-3 7-1,-2 4 1,-4 6-1,-2 8 1,-4 4 0,-3 3-1,-4-2 2,2 1-2,1-3 1,2-5 0,2-5 0,4-4-1,6-10 0,5-5 0,4-12-1,0 10-2,0-10-1,11-8-6,4 2-12,-1-6-17,-2-3 1,4-1-1,-2-7 1</inkml:trace>
  <inkml:trace contextRef="#ctx0" brushRef="#br0" timeOffset="1723.0986">23110 3759 15,'10'-5'28,"-10"5"2,17-10-7,-8 7-4,2-3-3,6 5-3,-5-6-2,6 6-2,-2-7-1,2 5-2,-5-5-2,8 3 0,-6-4-1,0 1-1,-1-3 0,3 2-1,-4 0 1,1-3-1,-1-2 0,-3 2 0,-2-1 0,1 2-1,-4-3 1,-5 2 0,-1-3-1,1 5 1,-6 1-1,6 9 1,-11-16-1,-2 12 0,0 1 1,0 4-1,-3 2 0,-4 2 1,1 3-1,-4 5 0,0 3 1,2 1 0,2 3-1,-1 2 1,3 3 0,4 0 0,2 1 0,4-1 0,4-4-1,3 2 2,-1-3-1,6-3 0,2-3 0,2 0 0,1-4 1,4 1-1,-1-2 0,8-1-1,3 0 1,1-1 0,2-1-1,1-1 0,1-3 0,-3 1 1,-1-2-2,-4 0 1,-6-1-1,-2-1-1,0 1-3,-13 0-2,12-3-10,-12 3-25,0 0 2,0-9-1,0 9 2</inkml:trace>
  <inkml:trace contextRef="#ctx0" brushRef="#br0" timeOffset="2632.1506">23854 3556 48,'0'0'34,"9"-11"-1,-9 11-8,0-9-6,0 9-5,0 0-6,-11-5-2,1 2-1,10 3-2,-13 0-1,13 0 0,-21 5 0,12-2-1,-3 2 0,-5 1-1,2 0 0,-2 2 0,1 0 0,0 0-1,3 1 1,-2-1-1,3 0 1,12-8 0,-12 13 0,12-13 0,-1 12 0,1-12 0,11 12 1,2-4 0,6-1 0,0 0 1,3 1-1,5 1 0,-1 2 1,2 0-1,1-1-1,-7 2 1,-3 1-1,2 0 0,-6 2 0,-6 1 0,0-2 0,-4 2 0,-6 0 0,-1 0 0,-4-2 0,-6 1 1,-1-3-1,0 0 0,-4-1 1,-3-4-1,2-2 1,-2-1 0,0-2 0,3-2 1,1-2-1,-1-1-1,1-1 0,4 1 1,1 0-2,11 3 1,-14-6-1,14 6-2,-12-2-2,12 2-5,0 0-29,0 0-1,4-11 0,-4 11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13:58.16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1955 6866 7,'0'0'13,"0"0"-1,0 0 0,0 0 0,0 0-1,0 0-1,0 0 1,0 0-2,0 0-2,0 0-2,-10 12 0,10-12-2,-12 19 0,3-7-1,-1 2 0,-1 3-1,-2 3 1,-1 0-1,-1 1 1,0-1-1,0 0 0,0-1 0,4 1-1,-3-5 1,5 1-1,0-4 0,1 0 0,1-1 0,7-11 0,-9 13-1,9-13 1,-9 10-1,9-10 0,0 0 0,-7 9 0,7-9 0,0 0 0,-10 10 0,10-10 0,-9 8-2,9-8 0,-12 8-2,12-8-4,0 0-2,0 0-7,-9 3-6,9-3-2,0 0 1</inkml:trace>
  <inkml:trace contextRef="#ctx0" brushRef="#br0" timeOffset="1">1700 6885 13,'0'0'21,"0"0"-6,0 0 0,0 0-2,0 0-2,1 10-2,-1-10-1,6 11-2,2 2 0,-1 0 0,3 3 0,2 0-2,1 3 0,-1 0-1,4 4 0,3-2-2,0-1 0,1-1 0,0 0-1,0-1 0,0-2 0,-2-4 0,-1-1 0,-6-3 0,-1-2 1,-10-6-1,12 5 0,-12-5-1,0 0-1,0 0-3,0 0-4,11-6-5,-11 6-6,0 0-10,14-3 0,-14 3 1</inkml:trace>
  <inkml:trace contextRef="#ctx0" brushRef="#br0" timeOffset="2">2225 6886 10,'0'0'23,"0"0"-6,0 0-2,-9 6-2,9-6-3,0 0-2,-6 10-2,6-10-2,-2 11-1,2-11-2,2 15-3,-2-15-6,0 0-13,11 16-5,-11-16 0,0 0 0</inkml:trace>
  <inkml:trace contextRef="#ctx0" brushRef="#br0" timeOffset="3">2243 7176 12,'0'0'14,"0"0"-4,-2-11-2,2 11-5,0 0-1,1-10-1,-1 10 0,0 0 1,0 0 0,0 0 0,0 0 0,0 0 2,0 0 0,-3 11 0,3-11 1,0 0 0,-3 13 2,3-13-1,0 0 0,0 0-1,-6 9 0,6-9 0,0 0-1,0 0-1,0 0-1,-9 1 0,9-1-1,0 0 1,0 0-2,-11-1 0,11 1-3,0 0-3,0 0-10,-14 2-12,14-2-1,0 0 1</inkml:trace>
  <inkml:trace contextRef="#ctx0" brushRef="#br0" timeOffset="4">2779 6844 28,'0'0'21,"0"0"-4,0 0-2,0 0-1,0 0-4,0 0-2,0 0-1,-7 17-2,7-1 1,-1 2-2,2 4 0,-2 2-1,3 5-1,-1 1 0,0 2-1,-1-2 0,0-1 0,0-3-1,0 0 0,-1-4 0,0-3 0,-1-2-1,1-5-2,1 2-2,0-14-3,-1 17-7,1-17-9,0 0-7,0 0 0,0 0 2</inkml:trace>
  <inkml:trace contextRef="#ctx0" brushRef="#br0" timeOffset="5">2619 6807 8,'0'0'17,"0"0"-1,0 0-1,0 0 0,0 0 0,0 0-3,0 0-1,14 2-1,-4-4-1,4 1-2,2-3-1,4 4-1,3-3 0,4 3-2,4 0 1,4-1-1,0-3-1,5 3 1,-3-1-1,0 0 1,-3-1-1,-2 1-1,-6-2 1,-3 3-1,-8 1 1,-2 0-1,-13 0 0,12 3 0,-12-3-1,0 0 1,0 0-1,0 0 0,-4 9-2,4-9-1,0 0-1,0 0-4,0 0-6,-5 12-13,5-12-7,0 0-1,0 0 2</inkml:trace>
  <inkml:trace contextRef="#ctx0" brushRef="#br0" timeOffset="6">4846 7035 26,'0'0'17,"0"0"0,0 0-3,0 0 1,5-9-3,-5 9-3,0 0-3,0 0 0,0 0-2,11 14 1,-11-14 0,12 9-1,-12-9 0,20 5 0,-10-5 0,6 3 0,-2-4-1,3 0 0,-1-3-2,3 2 1,-2-1 0,3-5-1,-2 0 2,0 0-2,-1-4 0,-1 2 0,1-1 1,-4-2-1,-1 0 0,-3 3 0,-2-1 0,-2 0 0,-1-1 0,-3 2 0,-3 0 0,0-1-1,-3 2 1,1-2 0,-3-2-1,7 13 0,-19-14 0,9 9 1,-2 1-1,-1 1 0,0 0 0,-3 4 0,1 3 0,-1-2 1,0 1-2,0 2 1,2 1 0,0 0 0,1 3 0,0-1 1,2 2-2,1 3 1,-1 0 1,1-2-1,1 3 0,0 1 0,0 1 1,2 1-1,1 2 1,0 1 0,2 0-1,4 4 1,1 0 0,4-2 1,4-3-1,2 0 1,2-4-1,3 1 0,0-5 0,1 0 0,-1-3 0,0-1 0,-1 0-1,-2-1 1,-1 1 0,0-4-1,-2-1 0,2 1 1,-1-2-1,0-1 1,2-3 0,-1 0 0,5-1-1,0-1 1,1-2-1,-1-1 1,0-3-1,-2 0 0,0 1 1,-4 0-1,-4 0-2,-3-1-1,-4 11-6,0 0-18,-9-9-12,9 9 0,-11 4 0</inkml:trace>
  <inkml:trace contextRef="#ctx0" brushRef="#br0" timeOffset="7">5509 6879 31,'0'0'27,"0"0"-4,-9 13-4,9-13-6,0 0-3,-10 16-3,10-16 0,-6 10-2,6-10 1,-4 12-1,4-12-1,0 0 1,0 0-2,0 0 0,0 0 1,3-12-2,-3 12 0,3-11-1,-3 11-1,0 0 1,-1-10-1,1 10 1,0 0-1,0 0 0,-12 5-2,12-5-1,-7 15-7,7-15-12,-10 13-12,12-4-1,-2-9 0</inkml:trace>
  <inkml:trace contextRef="#ctx0" brushRef="#br0" timeOffset="8">5534 7141 24,'0'0'28,"0"0"1,0 0-9,-10 7-3,10-7-6,-7 10-2,7-10-3,-8 15-2,8-15-1,-6 19 0,4-8-1,4-2 0,-2-9 0,5 14 0,-5-14 1,9 9-1,-9-9 1,10-2-2,-10 2 1,8-12-2,-8 12-2,4-17-3,-4 17-8,4-12-21,-8 2 1,4 10-2,-4-9 2</inkml:trace>
  <inkml:trace contextRef="#ctx0" brushRef="#br0" timeOffset="9">5970 6813 28,'12'-2'29,"-12"2"0,0 0-10,0 0-4,0 0-4,0 0-2,0 0-2,0 0 0,0 0-2,1 16-1,-1-16 0,-1 22 1,0-5-2,1 1 0,-2 2-1,3 6-1,-2 1 1,0 2-1,1 0 0,0 1 0,-1 0 0,0-1-1,0 0 1,-1-5-1,0-2 0,1 0 0,-1-4 0,0-4 0,2-3-3,0-11 0,-2 12-5,2-12-11,0 0-16,-7-11 0,3-2-1,5 0 1</inkml:trace>
  <inkml:trace contextRef="#ctx0" brushRef="#br0" timeOffset="10">5734 6768 14,'0'0'16,"0"0"-1,0 0 1,0 0-1,-7 9 1,7-9-1,0 0-1,0 0-1,0 0-2,9 3-1,-9-3 0,9-3-1,-9 3-3,15-5-1,-3 0-1,6 2-1,0 0 0,7-1 0,0 0-1,3 3 0,2-2 0,1 1-1,-3 2 1,0 0-1,-3 0 0,-2 4 0,-3-2-1,-2 0 1,-4 0 0,-1 1-1,-2-2 1,-1 1-1,-1-1 1,-9-1 0,17-3-1,-8 3 0,-9 0 1,17-5 0,-17 5-1,14-4 0,-14 4 0,11-3 0,-11 3 0,0 0 0,10 1-1,-10-1 1,0 0 0,0 0 0,7 11 0,-7-11-1,0 0 1,0 0 0,3 10-1,-3-10 1,0 0-1,0 0-2,-9 1-2,9-1-6,-12-9-28,12 9 1,-20-5-2,10 3 3</inkml:trace>
  <inkml:trace contextRef="#ctx0" brushRef="#br0" timeOffset="11">1539 7634 13,'0'0'21,"0"0"-2,0 0-2,9-4 0,-9 4-4,17-5 0,-8 0-2,4 4-2,0-3-1,2 3 0,1-3-2,4 5 0,-2-3-1,4 1 0,1-3-2,-1 4 1,2-1-1,1 1 0,2 0-2,1-2 1,0-2-1,1 3 0,2-1 0,0-3 0,3 1-1,0 1 0,1-2 2,4 2-1,0 1 0,2 0 0,-1-1 0,0 5-1,-2-2 1,0-2 0,-6 2-1,-3 2 1,1-1-1,-2 1 0,-2 1-1,-1-1 1,0 0 0,0 2-1,0 1 1,0-3 0,-3 1 0,1-1 0,0 0 0,1 0 1,-2 0-1,1-2 0,2 0 0,-1 1 0,1-3 1,1 1-1,1-1 0,0-1 1,2 1-1,0 1 0,0 0 0,0-2 0,0 2 1,0 0-2,2 1 1,1 2 0,-1 1 0,1-3 0,0 2-1,0 1 1,1 1 0,0 0-1,-2-2 1,0-3 1,1 1-1,0 3 0,3-3 0,0-2 0,2 0 0,0 1 0,-1-1 0,3-1 0,1 1 0,2-3 0,-3 2 0,2 0 0,1 0 0,0-2 1,3 1-1,-1-1-1,-1 1 2,2 1-1,0 0 0,1-1 0,-2 0 0,0 3 0,-3 0 0,0-2 1,1-1-1,-2 0 0,0 0 0,1 1-1,0 0 2,0-2-1,1 1 0,-1 1 0,0 0 0,0 1 0,-1 1 0,-1 0 1,-2-2-1,0 3 0,0 3 0,-2-5 0,1 4 0,1-2 0,-1 0 0,1 1 0,1 0 0,-1 0 1,2-2-1,3 2-1,-2-2 2,0 1-1,3 0 0,0-2 1,2-1-1,0 0 0,2 2 0,-2-2 1,5 1-1,0 0 0,0 1 0,1 0 0,1 1 1,0 0-1,1-2 1,1 2-1,-2 0 1,0-2 0,-2 0-1,0 0 1,1-1-1,-1 2 1,-2 1-1,-3-3 0,0 0 0,-3 3 0,-2-1 1,-1 0-1,-6 1 0,-3-1 1,-7-1-1,-2 2 0,-6 1 1,-6-3-1,-9 2-1,0 0-1,0 0-2,-18 1-6,8-3-29,-3 1 1,-6-4-2,5 1 2</inkml:trace>
  <inkml:trace contextRef="#ctx0" brushRef="#br0" timeOffset="12">2897 8058 6,'0'0'16,"0"0"0,9-10-2,-9 10-1,0 0-1,0 0 0,10-6-2,-10 6-1,0 0 0,0 0-2,-12 13 0,3-5-1,0 3-1,-5 2 0,1 6-1,-5 1 0,1 2-1,-4 1 0,2 4 0,-3-1-1,3 3 0,-2-3 1,4-2-1,-1-3-1,4 1 0,0-6 0,3-1 0,2-6-1,9-9-1,-13 11-2,13-11 0,0 0-5,-12 1-3,12-1-7,0 0-13,-5-10-3,5 10 1,0-16 1</inkml:trace>
  <inkml:trace contextRef="#ctx0" brushRef="#br0" timeOffset="13">2606 8060 29,'-11'-11'32,"11"11"3,0 0-8,0 0-8,12 7-4,-12-7-5,19 17-2,-5-6-2,4 6-3,2 0-1,3 5 0,0 2 0,1-1-1,2-3-1,-1 2 1,-2-3 0,-3 0 0,-2 0 0,-4-7 0,-1-2-2,-3-1 1,-10-9 0,12 11-1,-12-11-3,0 0-4,17-1-11,-17 1-17,10-10 1,0 4-2,-5-6 1</inkml:trace>
  <inkml:trace contextRef="#ctx0" brushRef="#br0" timeOffset="14">3162 8120 16,'-14'1'32,"14"-1"1,0 0 2,-10-2-12,10 2-6,0 0-6,18 0-3,-8-1-3,5 3-2,0-1-1,3 2-1,0 0-1,0-2 0,-1 0-1,-3 0-1,1 2-1,-6-5-2,2 4-6,-11-2-8,0 0-16,0 0-1,-1-10 2,1 10 0</inkml:trace>
  <inkml:trace contextRef="#ctx0" brushRef="#br0" timeOffset="15">3110 8224 24,'2'11'31,"-2"-11"3,0 0-10,23 7-2,-11-9-5,9 4-4,-7-5-3,8 6-3,-4-5-3,1 3-1,-4-1-1,-2 1-2,-1 1 1,-1 2-2,-1 0-1,-10-4-2,15 2-5,-15-2-18,0 0-9,13-5-1,-13 5 1</inkml:trace>
  <inkml:trace contextRef="#ctx0" brushRef="#br0" timeOffset="16">3628 8248 29,'10'-6'30,"1"11"1,-11-5-9,14-3-4,-1 4-6,-2-4-4,5 3-1,-1-3-2,3 1 0,0-6 0,1 2-1,1-5-2,2 3 1,-3-4-1,0 1 0,-5-1 0,1 2 0,-5-3-1,-1 3 1,-6-1 0,-2 1-1,-2-1 0,-3 2 0,-2-1 0,-3 0 0,-2 3-1,-1-1 1,-2 0-1,0 5 0,0 1 0,-1 1 1,1 1-1,3 3-1,-1 0 1,1 3 0,0 3 0,-1-1 0,0 1 0,-2 3 0,1 3 0,-2 1 0,1 2 0,2 2 1,0 2-1,2-2 1,3 2-1,5-1 1,0-4 1,7 4-1,2-4 1,4-1 0,3-4-1,2 2 0,3-4 1,1 0-1,1-1 1,2-6-1,2-2-1,1 0 1,-3-2-1,0-3 1,-2-1 0,-2-2-1,-2 0 0,-3 2 0,-4 0 0,-10 5 1,11-12-2,-11 12 1,0 0 0,0 0-1,10-5-1,-10 5-1,0 0-1,0 0-3,11-2-6,-11 2-28,0 0 2,5-9 0,-5 9 1</inkml:trace>
  <inkml:trace contextRef="#ctx0" brushRef="#br0" timeOffset="17">4680 8068 28,'0'0'22,"0"0"-2,0 0-1,0 0-4,0 0-2,0 0-3,0 0-1,0 0-3,-12 10-2,12-10-1,-2 12-1,2-12-1,1 12 0,-1-12 0,2 9 0,-2-9 0,0 0 0,0 0 0,0 0 0,0 0-1,10-6 0,-10 6-1,0 0-3,0-15-5,0 15-11,0 0-12,0 0-1,0 0 1</inkml:trace>
  <inkml:trace contextRef="#ctx0" brushRef="#br0" timeOffset="18">4716 8272 17,'-10'9'15,"10"-9"-4,0 0-2,1 15-2,-1-15 0,2 13 0,-2-13 0,2 16 1,-2-16 0,3 14-1,-3-14-1,2 12 0,-2-12 0,0 0-1,0 0-1,0 0 1,0 0-1,0 0 1,10-12-1,-10 12-1,2-14-1,-2 14 1,0-11-1,0 11 0,0 0-1,0 0 0,0 0-1,-11-5-2,11 5-1,0 0-5,0 0-9,-11 7-15,11-7-2,0 0 2,11 11 1</inkml:trace>
  <inkml:trace contextRef="#ctx0" brushRef="#br0" timeOffset="19">5072 8069 24,'-15'-14'24,"15"14"-5,0 0-5,-11-3-3,11 3-4,0 0-2,-11 10-1,11-10 0,-4 15 0,4-6 0,2 6 0,1-1 0,3 2 0,-1 1-1,3 1-1,0-1-1,3 3 0,-1-2 0,0-3 0,4-1-1,-3-2 0,1-3 1,-2-2 0,0-3 0,-10-4 0,17-4 1,-17 4 0,12-14 1,-6 2 1,-3-5-1,6 2 1,-7-6 0,6 1 0,-5 0 0,3 0-1,-3-1-1,3 6 0,-2 0-1,-1 4-1,-3 11 0,4-13-2,-4 13-1,0 0-4,0 0-8,7 10-17,-7-10-2,6 14-2,-6-14 2</inkml:trace>
  <inkml:trace contextRef="#ctx0" brushRef="#br0" timeOffset="20">5408 8101 1,'-14'3'27,"14"-3"1,-18 4 1,7 0-12,2 3-3,-3 1-4,5 3-3,-4 1-2,5 7-1,0 0 0,4 0-1,3 1-1,5 1-1,2-3 0,5-1 0,6-4 0,3-4-1,0-3 1,3-3 0,1-4 0,-1-4 2,-3-5-1,0 0 0,-5-6 1,-3 2 0,-6-4 0,-1 2-1,-8-3 0,-4 3-1,-4-2 1,-5 2-1,-4 0-1,-1 3 0,-3 0 0,-1 5 0,1 2 0,2 3-1,1 6 0,3 2-2,3 5-1,3 0-4,9 7-8,0 1-18,1-8-1,10 6 1,-1-9 1</inkml:trace>
  <inkml:trace contextRef="#ctx0" brushRef="#br0" timeOffset="21">5746 8060 15,'-12'5'29,"6"6"2,-5-7 2,11-4-14,-8 19-5,6-9-4,4 4-3,-1-2-3,3 3-1,-1 1 0,2 1-1,-2 0-1,-1-1-1,-1-4-1,-1 0-3,2-1-4,-2-11-11,0 0-14,-2 10-1,2-10 1,0 0 0</inkml:trace>
  <inkml:trace contextRef="#ctx0" brushRef="#br0" timeOffset="22">5688 7920 24,'-3'-9'33,"-4"-5"1,7 14-1,0 0-13,-9-11-8,9 11-5,0 0-4,4 12-4,1-1-5,-5-11-11,10 16-15,3-1-2,-3-6 1,7 4 0</inkml:trace>
  <inkml:trace contextRef="#ctx0" brushRef="#br0" timeOffset="23">6080 7775 25,'0'0'32,"0"0"2,0 0-1,0 15-14,1 3-6,-4 2-5,6 10-4,-3 2 0,5 4-3,0 0 1,2 3-1,-1-4 0,0 0-1,1-4 1,0-6-1,-1-5 0,-2-4 0,2-4 0,-6-12 0,8 12 0,-8-12 0,0 0 0,0 0 0,-3-15 0,3 15 0,-9-16 0,1 4 0,-2 2-1,0 1 1,-1-1 0,-1 3 0,-1 2 0,-3 3 0,1 0 0,-1 5 0,1 3 0,-1 1 0,1 3 0,2 3 1,-1 0 0,4 3 0,0 3 0,5-3 1,1 0 0,6-1 0,3 0 0,5-4 1,3-4-1,5-1 1,2-6-1,5 1 0,-1-3 0,0 1 0,-1-3-2,0 3 1,-2-2-1,-4-2-1,-1 3-2,-7-3-2,5 5-4,-14 0-12,5-10-16,-5 10 0,0 0-1,9-5 2</inkml:trace>
  <inkml:trace contextRef="#ctx0" brushRef="#br0" timeOffset="24">2218 7970 8,'-19'7'18,"7"6"-2,-7 2-1,5 3-1,3 6-3,-2 6-1,8 7-2,4 5-3,5 3-3,11 5-6,4 0-10,2-6-12,14 7 0,-6-14 0</inkml:trace>
  <inkml:trace contextRef="#ctx0" brushRef="#br0" timeOffset="25">4290 7942 7,'5'10'23,"12"13"2,-6-4-10,2 6-3,0 3 0,-1 1-3,1 5-1,-4 1-3,-2 1-1,-5 3-4,-4 1-3,-4 2-4,-5-2-3,-5-3-7,2 2-5,-10-14-5,13 9 0</inkml:trace>
  <inkml:trace contextRef="#ctx0" brushRef="#br0" timeOffset="26">1747 10395 22,'0'0'20,"0"0"-1,0 0-3,10-4-2,-10 4-3,9-5-2,-9 5-2,16-7-1,-7 4-1,4-2-2,-1 1 0,3 1-1,1 0 0,0-3 0,1 3-1,-2-2 1,1-1-1,-4-2 2,1 2-2,-4-4 2,0 1 0,-2-3-1,-1 2 1,-3-3-1,0 3 0,-2-1 0,0-2 0,-3 1 0,1 0 0,1 12-1,-7-17 0,7 17-1,-13-15 1,4 9-1,9 6 0,-15-3 0,3 2 1,2 2-1,-3 2 1,2 0 0,0 1-1,-1 2 1,1-1 0,0 3 0,1 1-2,0 3 2,1-1-1,-2 4 0,1 2-1,-1 2 1,0-1 0,1 3 0,1-1 0,0 0 0,3 2 0,3-3 0,2-1 0,2 1 0,3-1 1,2 0-1,4-2 1,0 0 0,2-1 1,1-2-1,2 0 0,4-2-1,0-3 0,0-4 0,1 0 1,0-2-1,1-2 0,0-3 0,0-1 0,-6-1 1,-1-1 0,0 0 0,-2 0 0,-1 0-1,-11 6 1,15-13-1,-15 13-1,13-11-2,-13 11-4,16-8-16,-4 5-13,-12 3 0,18-7-1,-18 7 1</inkml:trace>
  <inkml:trace contextRef="#ctx0" brushRef="#br0" timeOffset="27">2325 10197 11,'0'0'24,"-10"-2"0,10 2-7,-3 10-3,3-10-4,-2 13-3,2-13-1,1 16-1,-1-16 0,3 13 0,-3-13-1,0 0 0,0 0 0,0 0-1,9 5 0,-9-5-1,2-11 0,-2 11-1,3-9-4,-3 9-4,1-10-13,-1 10-11,0 0-1,0 0 1</inkml:trace>
  <inkml:trace contextRef="#ctx0" brushRef="#br0" timeOffset="28">2341 10442 7,'-9'1'25,"9"-1"-1,0 12-7,0-12-2,0 15-3,0-15-4,3 12 0,-3-12-2,7 10-1,-7-10 0,0 0-2,12 8 0,-12-8 0,0 0-1,12 2 1,-12-2 0,0 0 0,0 0 0,-1-11-1,1 11 1,0 0-1,-8-12 0,8 12-1,0 0-1,0 0 0,0 0-1,-10 4-3,10-4-4,-1 12-16,1-12-7,2 13-3,-2-13 2</inkml:trace>
  <inkml:trace contextRef="#ctx0" brushRef="#br0" timeOffset="29">2818 10149 21,'4'-9'26,"-4"9"1,0 0-10,0 0-4,0 0-3,7 9-3,-7-9-1,4 14-1,0-3-1,-2 0 0,1 5 0,-2 1-1,1 6 0,-3 1 0,0 3 0,-2 0-1,1 4 0,-3-1 0,1 3 0,-2-4-1,1 0 1,0-2-2,2 0 0,-1-2 1,3-4-2,2-2-1,-1-6-2,4 1-3,-4-14-12,0 0-14,0 0-1,0 0 1,7-16 1</inkml:trace>
  <inkml:trace contextRef="#ctx0" brushRef="#br0" timeOffset="30">2607 10151 27,'0'0'19,"0"0"-2,0 0 0,0 0-1,0 0-3,0 0-2,0 0 0,0 0-2,0 0-1,14 0 0,-14 0-1,19-1 0,-7-1-2,7 1 0,0-2-2,6 2 0,2-2-1,4 0-1,2-1 0,1-1 1,-1 0-2,0 2 1,-4-2-1,-2 3 1,-6 0-1,-5 2 0,-3 1 0,-13-1 0,13 3 0,-13-3-2,0 0-1,0 0-2,4 13-6,-4-13-14,0 0-11,0 0-1,0 0 1,0 0 2</inkml:trace>
  <inkml:trace contextRef="#ctx0" brushRef="#br0" timeOffset="31">4697 10123 28,'0'0'29,"0"0"-3,1 13-4,-1-13-5,-5 12-4,5-12-3,-4 14-3,4-14-1,-2 12-2,2-12 0,0 0 0,0 0-1,0 0 0,0 0-1,0 0-1,0 0 0,0 0 0,4-11 0,-4 11 0,1-15 0,-1 15-1,1-14 0,-1 14 1,2-13-1,-2 13 1,0 0 0,2-9-1,-2 9 1,0 0 0,-1 11-1,1-11 1,-1 21 0,0-7-1,1 2 0,0 1 0,0 3 1,1 3-1,-1 2 0,0 2 0,-1 2 1,0-1-1,-1-2 0,-1 2 0,-1-3 0,0-3 0,-1-4 0,1-2 0,0-5 0,4-11-1,-6 13 0,6-13-2,0 0-3,0 0-12,0 0-18,0 0 0,5-11-1,-5-3 2</inkml:trace>
  <inkml:trace contextRef="#ctx0" brushRef="#br0" timeOffset="32">4549 10110 15,'0'0'14,"0"0"-3,0 0 1,0 0-1,0 0 1,0 0 1,0 0-1,6 9 0,-6-9-1,0 0-1,0 0-2,0 0-1,0 0-2,0 0-1,0 0-2,0 0 1,0 0-2,0 0 0,0 0 0,0 0 0,0 0 0,0 0 0,11 5 2,-11-5 0,16-2-1,-4 3 1,1-4 1,6 2-1,1-2 0,5 1 0,0-3-1,4 4-1,2-1 1,2-1-1,-1 0-1,0 1 1,-3 1-1,-2-2 1,-2 3-1,-5-1 0,-5 0 1,-4 2-1,-11-1 0,12 0 1,-12 0-2,0 0 1,0 0-2,0 0-2,0 0-6,-1-9-12,1 9-15,0 0 0,-2-12-1,2 12 2</inkml:trace>
  <inkml:trace contextRef="#ctx0" brushRef="#br0" timeOffset="33">5463 10154 29,'0'0'21,"0"0"-2,0 0 1,0 0-4,0 0-2,0 0-3,0 0-2,0 0-1,0 0-3,0 0 0,0 0-1,-5 14-1,5-14 0,-11 11 1,11-11-1,-18 16-1,8-8-1,-3 2 1,1 0-2,-2 0 1,-2 0-1,1 3 1,-2 1-1,1-2 0,2-1 0,0 0 0,1 1 1,3-3-1,0-2 0,10-7 1,-10 8 0,10-8 0,0 0 0,0 0 1,0 0-1,10 11 1,-10-11-1,15 5 1,-5-1-1,4 1 0,0 1-1,3 3 0,2 0 0,2-2 1,-1 2-1,-1 0 0,1-1 1,-1 0-1,-4-1 0,-1-1 0,-4-1 0,-10-5 1,15 9-1,-15-9 0,0 0 0,12 4 0,-12-4-1,0 0 1,0 0-2,0 0-2,0 0-4,0 0-9,8-12-20,-8 12 1,10-10-1,0 4 1</inkml:trace>
  <inkml:trace contextRef="#ctx0" brushRef="#br0" timeOffset="34">5665 10172 8,'0'0'24,"0"0"-5,-10 5-1,10-5 0,0 0-3,0 0-1,0 0-1,0 0-2,0 0-1,0 0-2,0 0-2,0 0-2,0 0 0,0 0-2,0 0 0,-2 9-1,2-9 0,0 0-1,-2 12 0,2-12 1,0 0-1,2 9 0,-2-9 0,0 0 0,0 0 1,0 0-1,0 0-1,0 0-2,0 0-5,6-9-6,-6 9-18,0 0-2,0 0-2,1-13 2</inkml:trace>
  <inkml:trace contextRef="#ctx0" brushRef="#br0" timeOffset="35">5710 10320 7,'0'0'24,"0"0"-5,0 0-2,0 0-1,0 15-2,0-15-2,0 18-3,0-18-1,0 18-1,0-18-2,0 16 0,0-16-1,1 12 0,-1-12-1,0 0 1,0 0 0,0 0-1,0 0 2,0 0-2,0 0-1,0 0-1,-10-3 0,10 3-2,0 0-3,0 0-5,0 0-15,0 0-10,1-9-1,-1 9 1</inkml:trace>
  <inkml:trace contextRef="#ctx0" brushRef="#br0" timeOffset="36">6121 10102 15,'9'0'27,"-9"0"1,0 0-6,0 0-4,0 0-3,0 0-4,-4 12-2,7-3-1,-3-9-2,0 23-1,-1-9-1,3 5-1,-2 1-1,1 3-1,0 2 0,-2 0-1,1 1 0,0-1 1,-2-1-1,1-3 0,-2-2 0,1-4 0,-1-1-1,0-3-1,1-1 0,2-10-4,-6 13-1,6-13-4,0 0-9,-6 9-13,6-9-1,0 0 2</inkml:trace>
  <inkml:trace contextRef="#ctx0" brushRef="#br0" timeOffset="37">5919 10109 9,'0'0'13,"0"0"-2,0 0 1,0 0 0,0 0 1,0 0 0,0 0 0,0 0-1,2 9 0,-2-9-2,0 0-1,0 0-1,0 0-1,0 0-1,0 0 0,0 0-1,14-2 0,-14 2-1,18-1-1,-5 0 1,5 1-1,4-2 0,2 2 0,1-2-1,3 0 0,0-2 0,1 1-1,-1 0 0,-2-1 0,-4 1-1,-1 1 1,-4-1-1,-2 3 0,-4 0 1,-11 0-1,13 1 0,-13-1 0,0 0 1,0 0-1,0 0 0,0 0 0,0 0-1,0 0 0,0 0-1,0 0-2,-4 10-2,4-10-8,0 0-24,0 0 1,0 0-1,0 0 1</inkml:trace>
  <inkml:trace contextRef="#ctx0" brushRef="#br0" timeOffset="38">6546 9958 22,'0'0'28,"0"0"-1,0 0-3,0 0-4,0 0-4,0 0-3,-9-7-3,9 7 1,0 0-4,0 0-1,0 0-1,4 13-1,-4-13-1,3 15 0,-1-6 0,1 8-1,1-2 0,-1 4 0,-1 2-1,0 3 0,-1 1 0,-1 1-1,-1-5 1,-1 0-1,0-3-1,-1-5 0,2 0-4,1-13-4,0 0-21,-8 11-7,8-11-1,-11 0-1</inkml:trace>
  <inkml:trace contextRef="#ctx0" brushRef="#br0" timeOffset="39">1498 10994 9,'0'0'17,"0"0"-3,9-12-3,-9 12-2,0 0-1,12-4-1,-12 4 0,12 0 2,-12 0 0,14 1 0,-3 2 0,0-4-1,2 4-1,0-4-1,2 3-1,-1-3-2,2 2 0,0-1 0,-1 1-2,1-1 0,0 0 0,1 0-1,-1 0 1,1 1 0,-2-1-1,5 1 0,-4 1 1,4-1-2,-2 0 1,0 0 0,0 1 0,0-1-1,1 0 1,-2 0 0,1 0-1,0-1 2,-2 1-1,5 0 0,-3-1 1,2 1-1,-1 0 0,0 0 0,1-1 1,1 0-1,-2-1 0,2-1 0,0-1 0,0 0 0,1-1 0,0-1 0,0 2 0,-1 1 0,1 0 0,-2 1 0,0 1 0,-2 0 0,-1 2 0,0 1 0,-1-2 0,3 1 0,-3 2-1,2-2 1,1 1-1,-1 0 1,2 0-1,1-2 0,0 1 1,-1 0 0,4-2 0,0 1 0,-1 0 0,4-1 0,0 0 0,2 0 0,1-1 0,1 1 0,1-1 0,0 2 0,1-2 1,0 1-1,-1-1 0,1 1 0,0 0 0,2-1 0,1 0 0,-2-1 0,2 0 0,-1 0 0,2 0 0,3 0 0,1 0 0,0 1 0,2-1 0,1 1 1,1 0-1,1 1 0,1-2 0,-2 0 1,3 0-1,-2-1 0,3 1 1,-3-1 0,4 1 0,-1-1-1,2 3 1,3-1 0,0 0 0,-1 0 0,2 1 0,-1 0 0,0 0-1,-1-2 1,3 2 1,-4-1-1,-1 2 0,1-2 0,1 1 0,0-4 0,1 4 1,-1-1-1,0-2 0,0-2 0,1 1-1,1-3 0,-1 3 1,-2-2-1,2-1 0,0 0 1,1 2-1,2-1 0,-1-1 0,1 3 0,0-2 1,0 1-1,-1 2 0,0 0 0,-2 0 0,-3 2 0,-1 2 0,-3 0 1,1 1-1,-3 0 0,1 0 0,-2 0 0,-1-1 0,2 1 0,-2-1 0,0-1 0,-2 1 0,-1-1 0,-1-1 0,-1 0 0,-2 1 0,-1-1 0,-1 0 0,-1 0 0,0 1 0,2-2 0,-2 2 0,-1 0 0,-1-2 0,-1 1 0,-1 0 0,-2 0 0,1-1 0,-2 2 0,-2-1 0,-3-1 0,-1 2 0,-1-1 0,0-1-1,-4 2 1,-2 0 0,-1-1 0,-12 1 0,15-3-1,-15 3 0,10-2 0,-10 2-3,0 0-13,0 0-17,-1-10 0,1 10-1,-19-13 0</inkml:trace>
  <inkml:trace contextRef="#ctx0" brushRef="#br0" timeOffset="40">3158 11623 12,'0'0'26,"0"0"2,11-1-8,-11 1-3,12-5-4,-12 5-3,19-7-2,-9-3-1,7 5-1,-5-5-1,7 4-2,-5-4 1,3 3-1,-3-2 0,0-1 0,-4 1 0,1 0-1,-3 0-1,-1-1 1,-2-1-1,0 1 0,-2-3 0,1 3 0,-1-3 0,0 2 0,-1 0-1,-1 1 1,-2 0 0,1 10 0,-6-13-1,6 13 1,-13-11 0,13 11-1,-20-4 0,9 4 1,-2 2-1,-1 1 0,0 1 0,0 4-1,0 2 1,-1 0 0,2 3 0,-2 0 1,1 2-1,-1-1 1,3 1-1,1 1 1,0 0 0,2 1 0,1 2-1,4-1 1,2 1-1,2 3 1,1-2 0,4 1 0,2-2-1,4-1 1,3-3 0,3-1 0,3-2 0,2-3 0,2-2 0,2 0 0,-1-3 0,0 2-1,-2-3 1,-2-1 0,0 0 0,-3 0-1,-4-1 0,-2-1 1,-1-3-1,-11 3 0,15-5 0,-15 5-2,15-12-3,-11-1-7,4-1-27,0 3 1,-1-7-1,4 2 1</inkml:trace>
  <inkml:trace contextRef="#ctx0" brushRef="#br0" timeOffset="41">3766 11387 34,'0'0'31,"0"0"-2,0 0-7,-10-5-4,10 5-5,0 0-5,-7 13-3,7-13-2,-6 11-2,6-11 0,-2 12 0,2-12-1,1 12 0,-1-12 0,0 0 0,0 0 1,0 0-1,0 0 0,0 0-1,11-3-2,-11 3-4,1-11-11,-1 11-15,0 0-1,0 0 1,1-12 0</inkml:trace>
  <inkml:trace contextRef="#ctx0" brushRef="#br0" timeOffset="42">3804 11592 13,'0'0'22,"-11"6"-6,11-6 0,-8 11-4,8-11 1,0 13-2,0-13-1,7 12-1,-7-12-2,9 13-1,-9-13-1,10 7-1,-10-7 1,0 0-2,0 0 1,0 0 0,0 0-1,0 0 0,3 10-1,-3-10 1,-10 4-3,10-4-3,-11 3-6,11-3-17,0 0-7,-14 2-2,14-2 1</inkml:trace>
  <inkml:trace contextRef="#ctx0" brushRef="#br0" timeOffset="43">4275 11383 35,'0'0'26,"0"0"0,2-11-5,-2 11-3,0 0-3,0 0-3,0 0-3,0 0-1,0 0-2,-3 10-2,4 2-1,-2 1 0,2 5-2,-2 2 1,1 4-1,-2 1 0,1 2 0,-2 2 0,2 0-1,-1-3 0,1 1 1,0-4-1,0-2 0,0-3 0,1-3-1,0-4-1,0-11-1,1 14-3,-1-14-8,0 0-19,3-12-3,-5 1-1,4 2 1</inkml:trace>
  <inkml:trace contextRef="#ctx0" brushRef="#br0" timeOffset="44">4106 11394 21,'0'0'18,"-10"3"-3,10-3-3,0 0-3,0 0-2,0 0-1,0 0-2,0 0 1,0 0 1,0 0 0,0 0 2,12 3 0,-12-3 2,20-4-1,-9 0 0,7 3 0,-3-6-1,8 6-1,-2-5 0,7 2-2,-4-2 0,9 2-2,-4-4 1,4 1-2,-1 1 0,1 0-1,-3 0 0,-1 1 0,-6 1-1,-2 1 0,-6 2 0,-2 1-1,-13 0-1,10 2 0,-10-2-4,0 0-4,1 13-16,-1-13-11,0 0-1,-7 10 0,7-10 1</inkml:trace>
  <inkml:trace contextRef="#ctx0" brushRef="#br0" timeOffset="45">4779 11290 20,'0'0'30,"0"0"1,0 0-3,0 0-6,0 0-3,5 11-5,-5-11-1,1 12-5,-1-12-1,0 19-2,-1-7-1,2 6-1,-3 0-1,1 4 0,-2 1-1,-2 1 0,-1 3 0,-1-4 0,-1-3-1,1-3 1,-1-1-1,-1-5 0,9-11 0,-14 11-1,14-11-1,0 0-2,-10 4-1,10-4-4,0 0-6,0 0-14,0 0-8,0 0-2,0 0 3</inkml:trace>
  <inkml:trace contextRef="#ctx0" brushRef="#br1" timeOffset="46">8048 7453 32,'-7'-10'22,"7"10"-3,-20-6-1,5 5-5,-2 3-3,-5 1-3,3 4-1,-3 0-2,2 0-1,1 1-1,0 5 0,4-1 0,1 2-1,3 0 0,1 2 1,-2-2-1,3 5 2,0 0-1,1 2 0,-1-1 0,4 2 0,-1-1 0,3 0 1,2-1-2,3 0 1,4-6-1,1 1 0,6-6 1,3-3 0,3-6-1,2-2-1,3-5 1,2-4 0,-2-5-1,2-3 0,-3-2 1,-2 0-1,-2 2 0,-4-4 1,-2 2-1,-4 3-1,-3-2 2,-3 2-1,-1 2 0,-2-2 1,-2 1-1,2 3 0,-1 1 0,0 0 1,1 13-1,1-12 0,-1 12 1,0 0-1,0 0 1,8 17 0,-5-3-1,1 6 1,1 0 0,-1 3 0,0 2-1,1 0 1,-1-3-1,4 1 1,-4-2-1,1-7-1,-2 1-2,-1-6-2,4 0-7,-6-9-15,0 0-7,0 11-2,0-11 1</inkml:trace>
  <inkml:trace contextRef="#ctx0" brushRef="#br1" timeOffset="47">8448 7446 20,'0'0'27,"9"-7"0,-9 7-5,-9-6-4,9 6-3,-13-2-3,13 2-2,-18 2-2,18-2-2,-21 4-1,12 2-2,-2 1-1,-1-1 0,1 3-1,1 2-1,-1-1 1,2 0-1,1 2 0,1-3 1,2 0-1,5-9 0,-1 17 0,1-17 0,11 9 0,-2-6 0,3 0 0,2 1 0,1 0 0,1 1 0,-1-1 0,0 2 0,0 3 0,-2 3 0,-1 1-1,-2 2 1,-1 0 0,-6 5-1,1-1 1,-5 0-1,-3-2 1,-1-1-1,-4-3 1,-2-1 0,-1-3 0,0-5 1,-3-2-1,1 0 0,0-2 1,0 0-1,1-2 1,3 0-2,10 2-1,-15-5-3,15 5-7,0 0-17,6-10-5,7 6-1,-2-8 1</inkml:trace>
  <inkml:trace contextRef="#ctx0" brushRef="#br1" timeOffset="48">8763 7449 15,'0'-13'25,"0"13"2,5-10-7,-5 10-4,0 0-3,-5-15-3,5 15-1,0 0-1,0 0-2,-13-7-1,13 7-2,-14 2-1,14-2 0,-19 6-1,7 1 0,-1-2 0,0 2 0,-2 2 1,3-1-1,-1-2 1,4 2 0,9-8-1,-11 11 0,11-11 0,-1 10-1,1-10 1,10 8-1,-10-8 1,17 10 0,-4-4-1,0-1 1,3 1-1,-2 2 1,1 1-1,-1 0 0,-1 1 0,-3 3 0,-1-1 0,-2 0 0,-2 2 0,-3 1 0,-3 1-1,-2-1 1,-2 0 0,-1-3 0,-4 2 0,-3 0 0,-2-3 1,-1-2-1,-1-4 1,0 0 0,1-4 0,0 1 0,3-3 0,3-1 0,0-2-1,10 4 0,-9-4-1,9 4-3,0 0-3,6-14-13,-1 5-14,10 5-1,-2-8-1,9 4 2</inkml:trace>
  <inkml:trace contextRef="#ctx0" brushRef="#br1" timeOffset="49">8983 7451 49,'0'0'31,"0"0"1,0 0-10,11 2-10,-11-2-4,0 17-2,-2-1-1,2 5 0,-3-1-1,1 6 0,-5-3-1,3 4 0,-2-2-1,1-4-1,0-5-1,-1-3-3,6-1-4,0-12-14,0 0-14,0 0 0,-3-18-1,10 7 1</inkml:trace>
  <inkml:trace contextRef="#ctx0" brushRef="#br1" timeOffset="50">8983 7266 57,'0'0'37,"-5"-10"-1,5 10 1,0 0-22,0 0-7,0 0-9,2 11-14,3-1-21,-5-10 0,6 16-1,-6-16 0</inkml:trace>
  <inkml:trace contextRef="#ctx0" brushRef="#br1" timeOffset="51">9383 7470 22,'0'0'26,"0"0"-4,-8-10-3,8 10-5,-11-7-1,11 7-4,-13-8-1,13 8-2,-14-6-2,14 6-1,-15 3-1,15-3-1,-14 7 0,14-7-1,-16 17 2,10-6-1,-1 0 1,1 4-1,0-1 1,1 3 0,0 1 0,3-1 0,0-3 0,2 5-1,0-5 2,4 0-1,-1-2 0,5-2 0,-8-10-1,16 13 1,-4-11-1,0-6 1,2-5-2,3 2 1,2-4-1,-2-3 1,-1 0-1,-3-3 0,-2 2 1,-1 2-1,-4 1 0,-2-1 1,-5 1 0,1 12-1,-2-14 1,2 14 0,0 0 0,0 0 0,0 0-1,0 0 0,-5 11 0,7 0 1,-2 3-2,2 5 1,0 4 0,-1 4 0,1 3 1,-2 2-1,1 1 0,-1 1 0,0 2 0,-2-2 0,-3 0 0,-2-2 0,-3-4 1,0-4-1,-3-3 0,-4-5 0,-2-5 1,1-4-1,0-8 1,1-7-1,1-2 0,3-4-1,3-1-2,2-4-1,8 6-4,-2-7-18,6 0-9,7 6-2,0-7 2,9 5-1</inkml:trace>
  <inkml:trace contextRef="#ctx0" brushRef="#br1" timeOffset="52">9668 7367 63,'0'0'33,"9"-17"-1,-9 17-9,0 0-15,0 0-3,7 20-1,-9 0-1,2 7-1,-1 4-1,0 2 1,-2 1 0,2 3-1,-2-4 0,2-4 1,0-5-1,1-7 1,0-17-1,5 13-1,-5-13 1,12-18-1,-2 0 1,0-3-2,2-5 2,4-1-1,1 0 1,1 3 0,0 1 0,-1 5 0,-2 3 1,0 5 0,-4 6 0,0 7-1,-11-3 1,14 16-1,-10 1-1,-1 3 1,0 5 0,-3 3-1,-3 2 0,0 0 1,0 1-1,-1-4-1,3-4-1,-1-5-2,5 1-2,-3-19-8,0 0-24,16 5 1,-10-16-1,5 2 2</inkml:trace>
  <inkml:trace contextRef="#ctx0" brushRef="#br1" timeOffset="53">10049 7420 38,'0'0'32,"9"5"3,-9-5-2,-8 14-16,8 5-7,-5 1-4,5 1-2,-3 2-2,4 2-1,0-2 0,1-1-1,0-1 1,1-6-1,1-1 0,-1-5-1,-3-9 1,0 0 0,12-1 0,-5-8-1,-1-4 1,2-1-1,2-4 1,-1 0 0,3-1 0,1 2 1,-1 0 0,1 2 1,-1-1 0,0 7-1,-1 0 1,0 5 0,-11 4 0,16 5 0,-16-5-1,8 23-1,-6-5 1,-1 2-1,-2 3 0,1 0 0,-2 1 0,1 0 0,0-4 0,1-3 0,0-2 0,1-2 0,-1-13 0,5 11 0,-5-11 0,10-6 0,-2-4 0,1-4 0,0-3 0,3-5 0,1-2 0,0-3 0,1-1 1,1 3 0,0 3 0,0-1 1,-1 3-1,1 7 1,0 3 0,-1 6 0,-1 7 0,-2 4-1,-3 5 0,-2 11-1,-1 3 1,-6 2 0,-4 4-1,-2 1 0,1 0-1,-1-1 0,0-4 0,-1-8-2,4 1-5,-1-11-14,5-10-16,-1 10 0,1-10 0,7-15 1</inkml:trace>
  <inkml:trace contextRef="#ctx0" brushRef="#br1" timeOffset="54">10560 7575 44,'19'-2'32,"-9"-4"1,7 4-3,0 0-17,-2-6-4,6 4-4,-3-5 0,4 1-2,-1 0 0,-2-1-1,-1-4 0,-3 5-1,-2-1 0,-4-2 1,-2-1-1,-3 1 0,-7-2 0,-1 2-1,-3 1 1,-1-3 0,-5 1-1,2 5 0,-3 0 1,-1 4-1,1 3 0,0 5 0,0 4-1,-2 3 1,2 6 0,-1 0 1,1 4-1,1 6 1,1-2 1,4 2 0,1-1 1,4 0-1,3-2 1,6 1-1,2-5 1,4-6-1,3-2-1,2-3-1,2-5 1,2-3-2,-1-4-1,-1-6-4,6 4-12,-5-4-22,-3-6 2,0 0-1,-3-5 1</inkml:trace>
  <inkml:trace contextRef="#ctx0" brushRef="#br1" timeOffset="55">10975 7381 61,'12'-1'37,"-12"1"-2,8 18 3,-3 0-26,-7-3-4,2 11-4,-2 0-1,1 1 0,-1-2-1,1 0-1,-1-4 1,0-1-1,2-4 0,2-6 0,-2-10-1,0 0 0,10 6 1,-10-6-1,14-15 0,-5 2 0,-1-6 0,1 0-1,0-1 2,1-6-2,-1 2 1,-1 0 0,1 3 0,-1 1 0,1 5 1,-1 1 0,0 4-1,-8 10 2,12 1-1,-12-1 1,9 15-1,-6 2 0,-1 5 0,-2 4 0,-4 4 0,5 1-1,-2 1 0,2 3 0,2-4 0,-2-5-1,3-2-1,-1-7-2,6 0-5,-9-17-10,0 0-21,11 2 1,-5-14-1,3-5 2</inkml:trace>
  <inkml:trace contextRef="#ctx0" brushRef="#br1" timeOffset="56">11451 7122 69,'0'0'38,"8"-9"0,-8 9 1,-3 14-28,-7-2-3,5 8-4,-4 5-1,3 5 0,-2 2-1,4 6-1,-1 4 0,3 2 0,0 4 0,1-1-1,2 0 1,-1-2 0,3-5-1,1-3 0,3-7 0,3-6 0,0-7 0,1-5 1,2-6-2,2-8-1,1 0-2,-4-7-4,8 3-19,-7-4-14,-3-7 2,-1 1-1,-4-7 2</inkml:trace>
  <inkml:trace contextRef="#ctx0" brushRef="#br1" timeOffset="57">11284 7292 63,'0'0'39,"4"-16"0,7 10 1,7 5-24,-1-7-5,9 8-4,0-6-2,6 7-2,0 0-2,2 0-3,-1 9-6,-12-4-31,2-6-1,-7 1-1,-16-1 1</inkml:trace>
  <inkml:trace contextRef="#ctx0" brushRef="#br1" timeOffset="58">7821 10779 21,'0'0'27,"-10"0"0,1 0-8,0 0-5,-4-1-3,3 4-3,-5-2-1,2 3-1,-5 0-1,3 2-1,-2-1 0,1 6-1,-2-3 1,4 3 0,-3-2-1,5 3 1,1-3-1,3 2 0,8-11-1,-7 15 0,7-15-1,7 13 0,-7-13-1,20 12 1,-6-7-1,2 2 0,1 2 1,0 0-1,-1 2 0,-2 2 0,-1 0 0,-3 4 0,-3 2 0,-3-1 0,-3 2-1,-3-1 1,-2 1-1,-2-2 1,-3-2 0,-3-4 0,-1-1 0,-2-3 0,1-2 0,-2-5 0,2-4 0,1 0 1,3-3-1,10 6 0,-11-17-2,10 5-3,6 1-9,1 1-20,2-6 0,8 1-2,-2-7 2</inkml:trace>
  <inkml:trace contextRef="#ctx0" brushRef="#br1" timeOffset="59">8026 10750 33,'0'0'28,"0"0"0,0 0-9,-11 16-7,5-2-3,1 4-2,-2 2-2,4 8 1,-2 1-1,3 4 0,0-3 0,3 3-1,1-7 0,5 0-1,1-8-2,4-5 1,2-9-2,5-4 1,0-9 0,0-7-1,4-4 0,-1-3 1,1-3-1,-2-3 0,-1-2 0,-3 0 0,-1 2 0,-2 6 0,-4 3 1,-4 3-1,-4 4 1,-2 13 0,0 0-1,0 0 1,-11 12 0,4 4 1,2 5-2,2 6 1,0 3-1,1 3 1,1 0-1,2-1 0,2-2-1,0-6-2,4 0-5,-5-13-15,-2-11-12,14 1-1,-10-18 1,6 0 0</inkml:trace>
  <inkml:trace contextRef="#ctx0" brushRef="#br1" timeOffset="60">8464 10473 55,'0'0'35,"7"16"-1,-7 1 1,-10 6-23,9 12-4,-6 2-3,4 8-2,-3 3 0,5 3-1,1-3 0,2 0-1,2-2 0,2-2-2,2-5-1,-5-8-1,4-3-4,-7-13-5,4 0-12,-4-15-12,0 0 0,0 0 1,-7-25 1</inkml:trace>
  <inkml:trace contextRef="#ctx0" brushRef="#br1" timeOffset="61">8483 10878 31,'5'-11'33,"11"4"3,-7 0-2,3-3-12,8 8-5,-4-3-6,4 9-3,-1 0-3,3 3-2,-3 1-2,1 5 0,-1 0-1,-3 5 0,-2 1 0,-5 3 0,-3 1-1,-4 2 1,-4-1-1,-5 1 1,-5-1 0,-1-4-1,-4-3 1,-1-3 0,-2-4 0,-1-4 0,0-3 1,1-3-1,1-3 1,2-1 0,3-2-1,3 0 0,11 6-1,-11-14-4,11 14-11,9-6-22,-9 6 1,14-12-1,-5 1 2</inkml:trace>
  <inkml:trace contextRef="#ctx0" brushRef="#br1" timeOffset="62">9024 10461 25,'0'0'33,"0"0"1,0 0 0,0 0-12,4 12-6,-8 3-5,5 8-4,-3 1-2,2 8-2,-1 2 0,1 7-1,-2 3 0,0 4-1,-2 1 0,1 1-1,-1 1 0,1-4 1,2-4-2,1-5 2,2-6-1,3-6 0,4-7 0,1-6 0,3-5 0,3-2 0,2-5 0,2-2 0,0 0 0,-1-4-3,2 2-1,-4-5-4,3 4-11,-2 0-18,-10-8 1,1 2-1,-6-7 2</inkml:trace>
  <inkml:trace contextRef="#ctx0" brushRef="#br1" timeOffset="63">8911 10752 44,'0'0'34,"19"-8"2,-9 2-3,1 1-18,11 6-1,-4-4-7,4 7-2,3-1-3,0 3-4,2 3-4,-3-4-12,-3 1-18,5 6 1,-6-6-2,2 5 2</inkml:trace>
  <inkml:trace contextRef="#ctx0" brushRef="#br1" timeOffset="64">9278 10824 36,'0'0'34,"7"12"1,-2-2 0,0 5-16,-2-5-5,5 7-6,-2 0-3,5 2-1,-1-3-1,3 0 0,1-6-2,0-4 1,0-3-1,1-3 0,2-7 0,-1-4-1,2-4 1,-1-4-1,0 0 1,-1-3-1,1 0 0,-5 3 0,-2 1 0,-3 5 0,-3 3 1,-4 10-1,0 0 1,0 0-1,-11 19 1,3-2 0,0 5-1,-1 6 0,-2 4 0,-1 3 1,-1 2-2,1 1 2,0-1-1,-1 0 0,1-4 0,1-4-1,1-1-1,2-8-2,4-1-2,4-19-5,-6 17-13,6-17-14,0 0 2,0 0-3,8-21 4</inkml:trace>
  <inkml:trace contextRef="#ctx0" brushRef="#br1" timeOffset="65">9683 10880 75,'0'0'35,"14"3"-2,-14 7-5,-3 2-21,6 10-1,-7 2-3,3 7-1,-1 2 0,1 4 0,-1 0-1,1 0 0,-1 1 0,2-3-1,0-2 0,-1-5-2,2-3 1,-2-7-3,2-2-1,-1-16-7,0 0-14,0 0-10,0 0 0,-5-21 1</inkml:trace>
  <inkml:trace contextRef="#ctx0" brushRef="#br1" timeOffset="66">9644 10940 43,'-2'-32'36,"6"7"2,-2-3 0,0-2-15,11 12-8,-4-6-4,6 8-4,0 0-2,6 6-2,1 2 0,3 4-2,-1 2 0,-1 3-1,-1 2 1,0 5-1,-5 4 0,-4 2 0,-4 5-1,-6 4 0,-1 0 0,-5 4 0,-2 0-1,-4-2 1,-2 0 0,-2-5 0,-3-2 0,-1-6 1,-3-2-1,2-5 2,-1-2-1,3-3 0,1-2-1,3-3 0,12 5-1,-10-11-1,10 11-3,0 0-5,16-7-13,-3 5-14,1-2 1,3 1-1,0-6 2</inkml:trace>
  <inkml:trace contextRef="#ctx0" brushRef="#br1" timeOffset="67">10089 10763 32,'0'0'34,"22"-2"1,-22 2 1,9 4-13,-4 9-7,-8-4-6,6 10-2,-7-3-2,3 7-1,-5 1-1,5 3-1,-4 0 0,3 2-1,-3-4-1,3-2 0,1-5-2,1-3 0,1-4-4,-1-11-3,0 0-15,13-9-17,-10-9 2,0-2-2,-2-8 3</inkml:trace>
  <inkml:trace contextRef="#ctx0" brushRef="#br1" timeOffset="68">10151 10600 78,'0'0'39,"0"0"0,0 0 0,-20 3-27,18 6-7,2-9-6,-9 12-13,9-12-26,-3 13 2,3-13-2,0 0 2</inkml:trace>
  <inkml:trace contextRef="#ctx0" brushRef="#br1" timeOffset="69">10397 10769 21,'0'0'31,"0"0"3,0 0-1,0 0-13,0 0-2,0 0-5,0 0-3,-6 13-4,6 0-1,-3 3-2,2 4 0,0 5-2,1 3 0,-1 2-1,2 1 0,-1-1 1,1-2-1,1-5 0,0-6 1,0-5-1,-2-12 0,0 0 0,15-5 0,-6-8 0,1-6-1,3-2 2,1-5-2,3-2 1,0 0 0,3 1 0,1 4 0,-4 5 1,2 4-1,-3 5 1,-1 9-1,-3 6 1,-2 6-1,-1 4 1,-5 4-1,-1 3 0,-3 3 1,-3 2-1,-1-3 0,-2 0-1,-1-3 0,1-3-2,0-4-2,5-2-4,1-13-13,0 0-15,0 0 0,16-6 0,1-1 1</inkml:trace>
  <inkml:trace contextRef="#ctx0" brushRef="#br1" timeOffset="70">11029 10823 11,'0'0'12,"10"-5"2,-10 5 0,10-4 0,-10 4 1,0 0 1,13-4-2,-13 4-1,0 0-1,0 0-2,0 0-1,0 0-1,0 0-2,-2-11 0,2 11-1,0 0-1,0 0-1,-14-9-1,14 9 0,-11-4 0,11 4-1,-16-2 0,6 3 0,0 1-1,-3 1 0,1 2 1,-1 2-1,-2 3 0,2 1 0,0 5 0,1-1 1,-1 6-1,3-1 0,2 3 0,2 0 0,3 0 0,2-2 1,2-2-1,4-1 1,1-7-1,4-2 1,3-4 0,1-3 0,2-6-1,1-1 1,2-5 0,1-2 0,-1-1 1,1-5-1,-3 1 1,1 0-1,-5 0 0,0 1 0,-6 0 0,-2 1 0,-3 4 0,-1 1-1,-1 10 1,-3-17 0,3 17-1,-7-11 1,7 11-1,0 0 1,-12 3-1,12-3 0,-7 14 0,4-4 0,0 4 0,1-1 1,0 5-2,1 3 1,0 1 1,0 1-1,0 3 0,-1 3 0,0 0 0,0 2 0,-2-2 0,0-2 0,0-3 0,-3 2 0,1-2 1,-2-5-1,-3-3 0,0 0 0,-4-6 1,-1 0-1,-3-1 1,0-5-1,-3-2 1,0 1-1,-1-2 1,3-1 0,1 0-1,3-1 1,2-1 0,5 1-1,9 1 1,-14-4-1,14 4 0,0 0 0,0 0 0,0 0-3,11-2-3,-11 2-7,21-12-28,-5 11 1,1-5 0,1 4-1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31:06.03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985 6732 9,'0'0'11,"0"0"-2,0 0-1,0 0-2,0 0-1,0 0-1,0 0 0,0 0-1,0 0 0,0 0 0,0 0 0,0 0 0,0 0-1,0 0 1,6 57-1,-6-57 0,3 58-1,-3-58 0,4 65-1,-4-65 0,3 66 0,-3-66-1,7 59 1,-7-59-1,6 51 0,-6-51-1,0 0-2,6 50-2,-6-50-5,0 0-4,0 0-7</inkml:trace>
  <inkml:trace contextRef="#ctx0" brushRef="#br0" timeOffset="690.0394">981 6723 11,'0'0'12,"0"0"-3,0 0-1,0 0-2,0 0 1,0 0-2,0 0 1,0 0-1,0 0 0,0 0-1,0 0 1,0 0 1,61-20-2,-61 20 0,0 0 0,0 0-1,61-17 0,-48 10-2,6 1 0,-9 2-1,5 1 0,-15 3 1,18-5-2,-18 5 1,14-2-1,-14 2 2,0 0-1,10 3 1,-10-3-1,0 0 1,0 0-1,0 0 1,8 10 0,-8-10-1,0 0 0,7 15 0,-7-15 1,10 13-1,-5-1 0,-1-1 0,0 3 1,-1 1-1,1 3 0,0-2 1,-1 2-2,-1-2 0,-1 2-3,0-5-3,0 1-10,4 3-10,-5-17 0,1 23 0</inkml:trace>
  <inkml:trace contextRef="#ctx0" brushRef="#br0" timeOffset="1258.0719">1319 6867 9,'1'12'10,"0"-3"-1,2 6-3,-1 1-1,0 4-1,2 1-1,0 0-1,-2 1-1,0 1 0,1 0-1,-1-2-1,0-1 0,0-3-1,-1-2-2,-2-5-2,4 3-5,-3-13-5</inkml:trace>
  <inkml:trace contextRef="#ctx0" brushRef="#br0" timeOffset="1525.0872">1334 7023 21,'5'-13'18,"-5"13"-2,15-4-2,-5 4-3,2-1-1,2-1-2,1 2-3,-1-2-2,3 1 0,-1-1-1,-2-2-1,1 1-2,-3 1-9,-2-6-17,4 15 2,-4-11-1</inkml:trace>
  <inkml:trace contextRef="#ctx0" brushRef="#br0" timeOffset="2958.1692">4245 6675 3,'0'0'12,"0"0"-2,-1 17-2,0-7-1,4 6-1,-2 0 0,2 10-1,0-1-1,1 7-1,-1 1 0,1 3 0,-2 0-1,0-2-1,1-2-1,-1-2 0,-1-3-1,-1-6 0,1-1-2,-1-9-4,3 2-4,-3-13-6,4 9-4</inkml:trace>
  <inkml:trace contextRef="#ctx0" brushRef="#br0" timeOffset="3628.2075">4233 6673 10,'0'0'11,"0"0"-1,0 0 0,0 0-2,0 0-1,11 0-1,-11 0-1,11-1 0,-11 1-1,18-2 0,-8 1 1,2 2-2,2-1 0,1-3 0,-1 3-1,2 0-1,-2 0 1,1-3-1,-2 3 0,0-4 0,-3 2 0,0 3 0,-10-1 0,15-4 0,-15 4 0,0 0 0,11-3 0,-11 3 0,0 0 1,0 0-1,0 0 1,0 0-1,0 0 1,0 0-1,0 0 0,4 10-1,-4-10 0,0 11 0,0-11 0,2 16 0,-1-5 0,0 2 0,2-1 0,-1 3 0,2 0-1,-3-2-3,3 1-4,-2 0-10,-2-14-10,3 23 1,-3-23 0</inkml:trace>
  <inkml:trace contextRef="#ctx0" brushRef="#br0" timeOffset="4189.2396">4564 6833 4,'0'9'10,"2"0"-2,-2-9-1,0 18 0,0-6-2,2 2 0,-2 0 0,2 4-2,-2-1 0,2 1-1,-1 1-1,0 2-1,0-2 0,0-2 0,0 1-1,1-3 0,-1 0-1,-1-4-1,1-1-5,-1-10-5,4 11-6</inkml:trace>
  <inkml:trace contextRef="#ctx0" brushRef="#br0" timeOffset="4496.2571">4561 6981 14,'0'0'18,"15"-6"-1,-5 1-2,4 0-2,0 2-2,2-3-2,1 3-2,1-4-2,0 4-4,-1 2-5,-1 4-12,-16-3-10,25 2-1,-25-2 0</inkml:trace>
  <inkml:trace contextRef="#ctx0" brushRef="#br0" timeOffset="9502.5435">1483 7921 0,'0'0'4,"0"0"-1,0 0 1,0 0-2,-3 12 0,4-1 0,-1 2 1,0 3-1,1 1 0,-1 5 0,0 1-1,0 0-1,1 3 0,-1-1-2,2-2 0,0 0-2,-1-1-1,0-4-1,1 0-2</inkml:trace>
  <inkml:trace contextRef="#ctx0" brushRef="#br0" timeOffset="10324.5905">1459 7891 6,'0'0'7,"0"0"-1,0 0-1,0 0 1,0 0-1,0 0 1,11-7 0,-11 7 1,11-3 1,-11 3-1,15-7 0,-4 3 0,-2 1-1,5 0-2,-2 1 0,1-1-2,3 0 0,-2 0-1,2 2 0,-3-1 0,1-1-1,-4 0 1,-1 2-1,-9 1 1,15-3-1,-15 3 1,9-4-1,-9 4 1,0 0-1,0 0 1,0 0-1,10 0 0,-10 0 0,0 0 0,0 0 0,0 0 0,4 10 0,-4-10 0,0 0 0,0 0 0,0 0 0,10 10 0,-10-10 0,0 0 1,6 12-1,-4-2 0,-2-10 0,-1 18 0,-1-5-1,-1 1 0,-1 0-1,0 3-2,-1-2-5,5-15-13,-7 25-3,7-25 0</inkml:trace>
  <inkml:trace contextRef="#ctx0" brushRef="#br0" timeOffset="10966.6272">1802 7913 11,'0'0'11,"0"0"-1,0 0-3,0 0-1,-5 12-1,5-12-2,3 14 0,1-3-1,-2 4 0,0 2 0,0 2 0,-1 1-1,0 3-1,-3 2 1,1 1-1,-2-2 0,-1-2 0,1-1 0,0-3-2,1-3-2,1-3-3,1-12-7,2 16-6</inkml:trace>
  <inkml:trace contextRef="#ctx0" brushRef="#br0" timeOffset="11275.6449">1819 8097 21,'20'-4'13,"-10"-2"0,8 3 0,-2-2-2,6 0-1,-1 2-1,0-1-3,2 1-4,-1-1-4,-5 7-13,-5-9-9,5 13-1,-17-7-1</inkml:trace>
  <inkml:trace contextRef="#ctx0" brushRef="#br0" timeOffset="14184.8113">1400 10238 15,'0'0'17,"0"0"-2,-4 13-3,4-13-3,3 19-2,-3-5 0,0 3-1,0 5-2,1 2-2,-2 0-2,1 0 0,0 1 0,-2-5-2,2-2-2,0-4-2,0-5-1,0-9-5,2 10-9,-2-10-2</inkml:trace>
  <inkml:trace contextRef="#ctx0" brushRef="#br0" timeOffset="14426.825">1414 10371 33,'0'0'23,"11"-9"-1,0 4-3,0 1-5,2 1-3,3-1-4,0 2-2,4-2-4,-2 0-4,2 4-11,3 5-15,-6-10-1,1 12 1,-9-13 0</inkml:trace>
  <inkml:trace contextRef="#ctx0" brushRef="#br0" timeOffset="21986.2575">3986 10105 8,'0'0'8,"0"0"0,12 2 0,-12-2-1,0 0-1,0 0-2,0 0 0,0 0-1,11 9 0,-11-9-1,0 0 1,5 17-2,-4-5 1,0 2 0,0 4-1,-1 1 1,-1 3-1,1 3 0,0 0 0,-1 1 0,1-2 0,0-2-1,1 0 1,0-1-1,0-4 0,1 0-2,-1-6-3,3 3-6,-4-14-11,3 13 0</inkml:trace>
  <inkml:trace contextRef="#ctx0" brushRef="#br0" timeOffset="22671.2967">3996 10071 7,'0'0'8,"10"-1"-1,-10 1 2,0 0-1,0 0 0,12-3 0,-12 3-2,11-1 0,-11 1-2,14 0-1,-14 0 0,17 0-1,-7-3-1,0 1 1,4 1-1,-2-2 1,2 1 0,0 0-1,0 0 0,0 1 0,-2 0 0,1 1-1,-4-2 0,-9 2 1,16 0-1,-16 0 0,10-1 1,-10 1-1,0 0 1,0 0-1,0 0 1,0 0-1,0 0 0,0 0 0,9 9 0,-9-9 1,4 14-1,-2-4 0,2 2-1,-2 4 0,0-2 0,1 4-2,-2-1-5,-1-1-10,6 6-5,-6-22-1</inkml:trace>
  <inkml:trace contextRef="#ctx0" brushRef="#br0" timeOffset="23416.3389">4352 10132 2,'0'0'12,"-1"9"-3,3 2-1,-2 2-3,1 3-2,0 3-1,0 2-1,0-1-2,0 2-1,0 2-1,-1-4-1,1 1-2,-3-6-2,5 4-3</inkml:trace>
  <inkml:trace contextRef="#ctx0" brushRef="#br0" timeOffset="23696.3553">4375 10258 7,'10'1'18,"-10"-1"-1,15-6-4,-5 1-3,6 3-2,-2 1-4,3 0-6,3 8-12,-7-13-8,9 12 0</inkml:trace>
  <inkml:trace contextRef="#ctx0" brushRef="#br0" timeOffset="25871.4797">2479 11252 14,'-10'12'11,"10"-2"0,0-10 0,-3 19-2,1-5 0,2 3-2,-1 6-1,1 5 1,-1 2-2,-1 1-1,1 4 0,-1 0-1,0-1 0,-1-1-1,0-4 0,1-5-2,1-3-3,1-6-4,3-1-13,-3-14-6,0 0 0,0 0 0</inkml:trace>
  <inkml:trace contextRef="#ctx0" brushRef="#br0" timeOffset="26593.521">2510 11278 8,'0'0'8,"0"0"0,0 0 0,0 0 0,0 0-1,-4-9 0,4 9 0,0 0 0,0 0 1,0 0-1,12 1-1,-12-1-1,14-5 0,-1 3-1,-3 0 0,4-2-1,-1 0-1,3 0-1,-1 0 1,0 1 0,1-1-1,-3-1 1,1 0-1,-3 2 0,0-2 1,-11 5-1,15-5 0,-15 5-1,0 0 1,0 0 0,0 0-1,0 0 1,4 14-1,-6-4 0,0 1 0,1 2-1,0 1 0,1 2-2,1 2-3,-1 1-4,1-8-18,6 11-1,-10-12 1</inkml:trace>
  <inkml:trace contextRef="#ctx0" brushRef="#br0" timeOffset="27368.5654">2799 11381 6,'3'11'11,"-3"-11"-3,2 23-2,-2-9-1,3 5-1,-2-1-1,1 3-1,-2-1-1,1 3-2,-2-2 0,0-3-2,1 3-3,-3-7-2,4 4-5</inkml:trace>
  <inkml:trace contextRef="#ctx0" brushRef="#br0" timeOffset="27714.5852">2849 11485 15,'0'0'20,"20"-6"-3,-9 4-3,5 3-3,0-1-3,1 0-2,1 0-2,-1 0-2,1 0-6,-4-5-14,9 9-6,-23-4-1,27-3 1</inkml:trace>
  <inkml:trace contextRef="#ctx0" brushRef="#br0" timeOffset="35099.0075">1006 10122 6,'0'0'8,"0"0"0,0 0-1,0 0 0,0 0-3,0 0 0,0 0-2,0 0 0,0 0 0,-3 63-1,3-63 0,0 0-1,3 63 0,-3-63 1,0 52-1,0-52 0,1 52-1,-1-52-1,0 0-2,5 66-1,-5-66-5,0 0-2,13 52-6</inkml:trace>
  <inkml:trace contextRef="#ctx0" brushRef="#br0" timeOffset="36001.0591">1015 10128 15,'0'0'14,"0"0"-1,0 0-3,0 0-1,0 0-3,0 0 0,0 0-2,0 0-1,0 0-1,60-49 1,-60 49-2,29-5 0,-10 2-1,-4 0 0,4-2 1,-6 2-1,7 0 0,-10 0 0,5 0-1,-15 3 2,13-7-1,-13 7 1,9-5-1,-9 5 0,0 0 0,0 0 0,0 0 0,0 0 0,0 0 0,-2-10-1,2 10 1,0 0-1,0 0 0,0 0 1,0 0 0,0 0-1,0 0 1,6 12 0,-6-12 0,0 0 0,9 12 0,-9-12-2,5 16 1,-2-7 0,0 2-2,-3 4 0,0 1-4,2 6-10,-2-10-5,3 11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0:39:12.87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05ED6E32-B18A-4653-A3A1-8888EEF7B840}" emma:medium="tactile" emma:mode="ink">
          <msink:context xmlns:msink="http://schemas.microsoft.com/ink/2010/main" type="inkDrawing" rotatedBoundingBox="16180,17001 22675,16946 22676,17052 16181,17107" shapeName="Other"/>
        </emma:interpretation>
      </emma:emma>
    </inkml:annotationXML>
    <inkml:trace contextRef="#ctx0" brushRef="#br0">0 109 903,'0'0'3096,"21"0"387,-21 0-1935,12 0-258,-12 0-258,18 0 129,-4 4 129,-14-4-387,26 0 258,-26 0-129,29 0-387,-14 0 0,5 0 129,-4 0-258,6 0-129,-3 0 0,4 0 0,0 0-129,4 0-129,-2-3 0,7 2 0,-2-4-129,2 5 129,4-4-129,3 2 0,2-1 0,1-1 0,7 0 0,4 0 0,3-1 0,2-1 129,4-1-129,-1 1 0,3-2 0,0 1-129,2 0 129,-1 1-129,3 2 129,0-1-129,5 1 129,2 0-129,2 3 129,0-1-129,3 0 129,-2 1 0,3-2 0,-3 2-129,-1 0 129,3 0 0,-3-1 0,1 4-129,3-4 129,1 2 0,-3 0 0,1 0 0,0 0 0,-2 0 0,0 0 0,-3 0 0,-4 0-129,3 0 129,2 0 0,-1 2 0,1-1 0,1 1 129,0 1-129,0 0 129,-1-2-129,1 1 0,-4 0 129,-2 1-129,2-3 0,3 1 0,2-1 0,2 0 0,0 0 0,1 2 0,2-2 0,-1-3 0,-1 0 0,1 0 0,-1 2 0,-3 0 0,4-1 129,1 2-129,2-1 0,-4 1 129,1 0 0,2 0-129,-6 0 129,1 0-129,-4 0 129,1 3-129,-6 0 0,3 1 0,2 0 0,-2 2 129,-2-1-129,2 1 0,-3-1 0,-2-1 0,-4 2 0,-3-2 0,-7-2 0,-4 1 0,-8-1 0,-3-1 0,-6-1 0,-9 1 258,-6 1-258,-18-2-258,17 0 129,-17 0-645,0 0-3870,-9-4-129,-8 0-645,-8-2 258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32:24.949"/>
    </inkml:context>
    <inkml:brush xml:id="br0">
      <inkml:brushProperty name="width" value="0.05292" units="cm"/>
      <inkml:brushProperty name="height" value="0.05292" units="cm"/>
      <inkml:brushProperty name="color" value="#FF6969"/>
    </inkml:brush>
  </inkml:definitions>
  <inkml:trace contextRef="#ctx0" brushRef="#br0">8488 8182 11,'0'0'24,"0"0"-4,0 0-2,0 0-2,0 0-4,0 0-2,0 0-1,0 0-1,0 0 0,0 0-1,0 0-1,6 13 0,-6-13-2,2 15 0,-4-5 0,-2 2 0,2 4-2,-2-1 0,1 3-1,0 2 0,0 1 1,0 2-1,2-2 0,1 2-1,1-4 1,4 3-1,-1-3 1,3-1 0,2-4-1,2 0 0,-1-3 1,5-1-1,-2-1 1,1-4-1,-1-2 0,1 1 1,-1 0-1,0-3 1,0-1-1,-1-1 0,1 0 0,-1-1 0,-1-1 1,2-3-1,-1-3 0,1 1 0,-1-3 0,-1-4 1,1-1-1,-1-3 1,-2-3 0,1 1-1,-3-4 2,-1 0-1,-2-2 1,-1 4-1,-2-1 1,0 3-1,-3 2 0,-1 5 0,-1 3 0,4 11 0,-8-12 0,8 12-1,-9-2 0,9 2 0,0 0 0,-8 14-1,8-14-1,-2 12-2,6-3-5,-4-9-18,0 0-10,7 14 0,-7-14-1,0 0 2</inkml:trace>
  <inkml:trace contextRef="#ctx0" brushRef="#br0" timeOffset="636.0364">9019 8201 38,'0'0'32,"0"0"1,0 0-9,0 0-5,5 15-7,-5-15-3,3 19-3,-2-6-2,4 6-1,-2 2 0,2 6 0,-1-1-1,3-1-1,-4 1 1,1 0-1,-1-4 0,-1-3 0,0-2-2,-1-5-1,1 0-3,-2-12-6,2 14-13,-2-14-12,0 0 0,4 10 0,-4-10 1</inkml:trace>
  <inkml:trace contextRef="#ctx0" brushRef="#br0" timeOffset="1122.0637">9269 8180 56,'0'0'37,"9"-10"-1,-9 10 0,0-11-21,0 11-5,0 0-4,14 6-1,-14-6-3,13 15 0,-7-2-1,2 3 0,0 4 0,-1 2 0,-1 1-1,-1 5 0,-1 1 1,-1-1-1,-1-1 0,1 0 1,-2-4-1,0-1 0,0-2 0,1-5 0,0-4 0,2-1 0,-4-10 0,11 14 0,-11-14 0,16 5 1,-7-5-1,3-1 0,2 0 1,0-2 0,2-1-1,1-1 1,0 0-1,3 1 0,-2-1 0,0-2-1,-1 2-4,-3-8-7,3 2-23,-1 1-4,-5-3 1,3 0-1</inkml:trace>
  <inkml:trace contextRef="#ctx0" brushRef="#br0" timeOffset="1506.0861">9827 8199 20,'6'-10'31,"7"8"3,-13 2-1,10-12-12,-10 12-4,10-4-5,-10 4-2,9 9-3,-2 1-1,-4-1-2,2 4 0,-2 2-2,0 6 1,-1-1-2,1 3 1,-2-1-2,0 2 1,0-1 0,-1-1 0,1-3-2,-1-3 0,2-4-1,-2-12-3,2 17-5,-2-17-8,0 0-20,-2-12 0,0-1 0,2 3 1</inkml:trace>
  <inkml:trace contextRef="#ctx0" brushRef="#br0" timeOffset="1825.104">9737 8124 51,'0'0'37,"0"0"-1,0 0 0,-10-12-17,10 12-5,14-4-5,-1 6-2,1-4-2,3 3-1,3 0-1,3 2 0,0-1-2,2 4 1,-3 0-1,2-2 0,-2 0-1,-1 2 1,-1-2-1,-3-1 0,0 0-2,-5-5-1,3 3-6,-15-1-23,10-8-9,-10 8 1,5-18-2</inkml:trace>
  <inkml:trace contextRef="#ctx0" brushRef="#br0" timeOffset="2461.1407">10271 8155 28,'0'0'32,"5"-12"3,-5 12-8,0 0-5,0 0-3,0 0-4,0 0-4,11 5-4,-11-5-1,8 13-2,-8-13-1,15 16-1,-3-5 0,1 0 0,1 0-1,1 0 0,0-1 0,-2-2-1,1 1 0,-4-4-2,3-1-4,-13-4-5,19 1-14,-8-2-15,-11 1 2,19-13-2,-11 3 3</inkml:trace>
  <inkml:trace contextRef="#ctx0" brushRef="#br0" timeOffset="2942.1683">10578 8154 34,'12'-5'33,"-12"5"2,14-9-1,-14 9-15,9-8-6,-9 8-3,0 0-5,0 0-1,0 0 0,1 12-1,-1-12-1,-13 15 0,4-5 0,-3 1-1,-1 1 0,0 2-1,-2 0 0,1-3 1,1 2-1,-1 0 0,0-4 0,3 0 1,11-9 0,-16 13 0,16-13-1,-10 11 1,10-11 0,0 0 1,4 14-1,-4-14 1,10 12-1,-2-2 1,-1 3-1,0-1 0,-1 2 0,-1 2-1,1 2 1,-2 0-1,0 0 1,0-3-1,-2-2 0,1 0 1,0-3-1,-3-10 1,4 9-2,-4-9 0,0 0-2,0 0-5,0 0-19,0 0-13,8-15 1,-8 15-2,2-25 3</inkml:trace>
  <inkml:trace contextRef="#ctx0" brushRef="#br0" timeOffset="3643.2083">10982 8095 17,'4'-15'30,"-4"15"2,0-10-3,-2-1-8,2 11-3,0-14-4,0 14-2,0 0-4,1-9-1,-1 9-2,0 0-1,0 0-1,1 17-1,-1-5 0,1 7 0,-1 3-1,1 4 1,2 4-1,-1 1 0,0 0 0,0 2 0,1-2 0,-1-5 0,1-5 0,0-2-1,-2-5 0,1-3 0,-2-11 0,0 0 0,0 0 0,0 0-2,0 0 0,0 0-5,0 0-13,11-11-20,-11 11 2,-1-13-2,1 13 3</inkml:trace>
  <inkml:trace contextRef="#ctx0" brushRef="#br0" timeOffset="4308.2464">11031 8526 32,'7'13'30,"-7"-13"3,0 0-10,-9 8-5,9-8-4,0 0-2,-12 11-3,12-11-2,0 0-1,0 0-1,-3 9-1,3-9 0,0 0-1,11 2 0,-11-2-1,0 0-1,12 0 1,-12 0-1,0 0 0,10 0 0,-10 0 0,0 0 0,0 0 0,0 0 0,0 0-1,0 10 1,0-10-1,0 0 1,0 0-1,0 0 0,-8 11 1,8-11-1,0 0 0,0 0 0,0 0 0,0 0 0,0 0-1,0 0 1,0 0 0,0 0-1,0 0 1,10-4-1,-10 4 1,0 0-1,0 0 1,10-9-1,-10 9 1,0 0 0,0 0 0,0 0 0,0 0 0,0 0 0,-10 5 1,10-5-1,0 0 0,-11 8 0,11-8-1,0 0-2,-5 9-16,5-9-20,0 0 1,0-10-2,-3 0 3</inkml:trace>
  <inkml:trace contextRef="#ctx0" brushRef="#br0" timeOffset="10645.6089">8133 8210 4,'0'0'16,"0"0"-2,0 0-2,10-1-2,-10 1-1,0 0 1,0 0 2,0 0 0,11-8 0,-11 8-1,0 0 0,0 0-1,0 0-1,0 0-2,0 0-1,0 0 0,0 0-3,-11-9 0,11 9-1,-9-4 1,9 4-1,-10-2 0,10 2 0,-11-3 0,11 3-1,-14-1 0,14 1 0,-19 4 0,8-2 0,-1 0-1,-1 2 1,-3 1-1,2 2 0,0 3 0,-1-3 1,1 1-1,0 1 0,2 1 0,0-1 0,2 0 1,1 1-1,9-10 0,-16 16 0,10-6 0,1 0 0,1-1 0,0 0 0,4-9 0,-7 18 0,4-8 0,1 1 1,0-1-1,1 3-1,0 2 2,2 0-1,0 1 0,2-2 0,0 1 0,3 0 0,1 2 0,0-4 1,2 0-2,2-1 2,0 1-1,2 1 1,1-3-1,1-1 1,1-3-1,0 0 0,2-2 1,1-4-1,-3-1 0,2 0 0,1-5 0,0 1 1,1-1-1,-2-2 0,-1-2-1,-1 4 2,3-2-1,-4-2 0,-1 1 1,-1 0-1,-2 0 0,-2 0 0,-9 8 1,14-18-1,-9 8 0,-5 10 0,5-15 1,-5 15-1,-1-14 1,1 14-1,-8-13 0,8 13 0,-13-8 0,13 8 1,-19-10-1,10 7-1,-1 0 2,-2 1-1,2-1 0,0 1 0,-2 0 0,2 2 0,1 1 0,-2-2 0,2 1 0,9 0 0,-15 2 0,15-2 0,0 0 0,-12 10 0,12-10 0,0 0 0,0 0 0,-7 10 0,7-10 0,0 0 0,0 0-1,0 0 1,0 0 0,0 0 0,0 0 0,0 0 0,11-4 0,-11 4 0,16-1 0,-7-2 1,5 2-2,-1 1 2,1 0-1,-1 0 0,0-1 0,0 0 0,-3-1 1,-1 4-1,-9-2 0,14 2 0,-14-2 0,0 0 0,9 0 0,-9 0 1,0 0-1,0 0 0,0 0 1,0 0-1,0 0 0,0 0 1,0 0-2,11 9 1,-11-9 1,5 10-1,-5-10 0,4 17 1,-2-6-1,-1 4 0,-1 1 0,0 2 1,1 0-2,0 1 1,0 0 0,0-2 0,1-3 1,0-3-1,-2-11 0,2 15 0,-2-15 1,0 10-1,0-10 0,-3 9 0,3-9 0,-5 9 0,5-9 1,-5 11-1,5-11 0,-2 10 0,2-10 0,0 0-1,0 0 0,0 0-2,3 11-5,-3-11-23,0 0-9,0 0 2,0 0-2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33:13.69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5315 16144 35,'0'0'30,"14"-1"-6,-14 1-5,9-1-4,-9 1-5,15 4-3,-5-2-2,0-1-2,4 2-1,1-3 0,4 2 0,3-3-1,3-2 1,3 0-1,3 0 1,2-2-1,1-1 0,3 1-1,0 0 1,0 0-1,1 1 0,2 0 1,0 1-1,3-1 0,2 1 0,1 0 1,3 0 0,3 0 0,0 0 0,3 0 1,1 0-1,0-2 1,3 0-1,-4 1 1,3 1 0,-2-3-1,2 3 1,-2-3-1,4 2 0,-3-1 1,1 2-1,2-3-1,-1 3 1,2 0 0,0-2-1,0 0 0,1 0 1,0 0-1,2 1 0,1-1 1,3 0-1,-4 0 1,2 0-1,0 1 1,1-1 0,-1-1-1,1 1 1,0 0-1,2 1 1,1-2-1,1 1 1,1-1-1,-1 1 0,1 1 1,1-1 0,-1-2-1,0 3 1,1 0-2,-1 1 2,1 1-1,-1 0 0,1 0 0,0 3 1,-2-1-1,0 2 0,1 0 0,-1 1 0,0 0 0,0 1-1,1 1 2,1 1-2,1-1 1,-1 0 0,0 0 1,5-1-1,0-1 0,3 0 0,1-2 0,-2 0 0,4-1 0,2 0 0,3-2 0,-2 0 0,3-1 0,0 0 0,4 0 0,2-1 0,0-1 0,1 0 1,1-2-2,2 2 2,-2 1-1,3-1 1,-3 0-1,1-1 1,0-2-1,3 2 0,-3 1 0,-2-1 0,1 1 0,-1 0 0,1 1 0,1 2 1,-1 1-1,-2 1 0,-2 2 1,2-2-1,-3 2 1,2-2-1,-2 0 0,0 0 1,-2 0-1,-1-1 0,1-2 0,-3 2 0,0-3 0,-3 2 0,0 1 1,-3-1-1,0 0 0,-2 1 0,-2 0 0,-1-2 0,2 1 0,-4 1 0,2-1 0,-4 1 0,1 1 0,0-1 0,-1 0 0,-3 1 0,1 0 0,0-1 0,-2-1 0,1 2 0,-2-2 0,-1 2 0,1 0 0,0 0 0,-1 1 0,-4-1 0,1 2 0,-3 0 0,-2 0 0,-4 1-1,-2 0 1,-1-1 0,-2 0 0,-3 0 0,-3 0 0,-3-1 0,-1 0-1,-2-1 1,-1 0 0,-4 0-1,-3 1-1,-3-2 0,-3 5-3,-4-7-7,-1 0-25,-3 5-1,-16-2 1,0 0-1</inkml:trace>
  <inkml:trace contextRef="#ctx0" brushRef="#br0" timeOffset="6175.3532">11982 14984 10,'0'0'27,"0"0"-2,0 0-5,0 0-3,0 0-4,0 0-3,0 0-1,-3 10-2,4 0-2,-1-10 0,1 21-1,-1-5 0,3 6-1,-4 2 0,4 7-1,-2 3 0,1 3 0,-2 2 0,1 2-1,-1 0 0,0-2 0,0-4 0,0-6 0,0-3-1,0-8 0,1-4-1,-1-14-2,4 11-4,-4-11-4,4-14-8,-4 14-15,3-27 0,4 10 1,-7-9 1</inkml:trace>
  <inkml:trace contextRef="#ctx0" brushRef="#br0" timeOffset="6829.3907">11985 14937 20,'-4'-10'12,"4"10"0,0 0 0,0 0-1,0 0-1,0 0-1,0 0 0,0 0 0,0 0-1,0 0 0,12 1-1,-12-1 0,17-1 0,-8-1-2,4 4 1,-13-2-2,21-3-1,-8 2 0,2 1-1,-2-2 0,4 2 0,-3-1 1,3-1-2,-1 1 0,1-1 0,-4-1 0,1 3 0,-3-2 0,-11 2 0,15-4 0,-15 4 0,0 0 0,10-1 0,-10 1 0,0 0 0,0 0 0,0 0 0,0 0 0,0 0-1,0 0 0,7 9 0,-7-9 0,6 18 1,-2-3-1,-1 0 0,-1 3 0,-1 4 1,-2-2-1,0 1 0,0-1 0,-2-4 0,0-1-1,0-5 0,3-10-3,-5 9-6,5-9-21,0 0-4,0 0-1,3-14 0</inkml:trace>
  <inkml:trace contextRef="#ctx0" brushRef="#br0" timeOffset="7597.4346">12550 14968 27,'0'0'21,"0"0"0,0 0-1,0 0-4,0 0-2,-5 16-3,5-16-3,0 24-2,-1-9-1,3 6-1,-3 4-2,2 5 0,-1 2 0,1 4-1,-2-1 1,1 0-1,0-2-1,0-2 0,0-6 0,0-4 0,2-4-1,-2-5-1,3-1-2,-3-11-2,5 12-5,-5-12-6,0 0-12,0 0-3,0 0 0,0 0 3</inkml:trace>
  <inkml:trace contextRef="#ctx0" brushRef="#br0" timeOffset="7978.4564">12557 15270 21,'0'0'28,"0"0"-2,0 0-2,0 0-5,-10-10-4,10 10-3,0 0-2,15-1-3,-15 1-1,18-4 0,-7 1-2,7 3-1,1-3-1,2 1 1,1-4-1,1 3 0,0 0-1,-1 1 0,-1-1-1,-3 2 1,-5 0-1,-2 1 1,-11 0-1,14 1 0,-14-1 0,0 0-4,0 0-4,0 0-20,0 0-7,0 0-2,-9-15 1</inkml:trace>
  <inkml:trace contextRef="#ctx0" brushRef="#br0" timeOffset="245124.0203">13281 15261 8,'0'9'28,"0"-9"-1,0 0-3,0 0-5,0 0-4,0 0-3,0 0-3,12-8-2,-12 8-2,16-4-1,-6 1-2,4 2 0,-2-3-1,5 0 1,-3-3 0,3 0-1,1-1 1,-1-1-1,-1-3 0,-2 1 1,0-3-2,-4 2 1,2-2 0,-4 0 0,-4 0-1,0-1 1,-3 2-1,-1-1 1,-3 3-1,-1 1 0,4 10 1,-16-15-1,4 11 1,-1 4-1,-2 1 0,-1 3 0,-2 2 1,-3 3-1,2 1 0,-2 4 0,3 2 0,-1 0 0,0 4 0,3 1 0,1-2 1,5 3-2,1 0 1,3-2 0,2 2 0,4 0 0,4-1 1,1-1-1,2 0 0,3 1 1,3-4 0,2 1 1,3-5-1,2-2 1,3-3 0,2-2 0,3-4 0,0-4 0,1-2 0,0-2-1,-5-3 0,1 0 0,-5-1-1,-3-2 0,-4 4-2,-3 0-1,-10 8-4,7-14-11,-7 14-20,0 0 1,-2-9-1,2 9 2</inkml:trace>
  <inkml:trace contextRef="#ctx0" brushRef="#br0" timeOffset="245720.0543">13850 15116 35,'0'0'25,"0"0"-3,0 0 0,2-9-5,-2 9-1,0 0-3,0 0-3,0 0 0,0 0-2,0 0-2,0 0-1,0 0-1,0 0-1,0 0-1,-6 10 0,6-10-1,0 0 0,0 14-1,0-14 0,-2 9 0,2-9 0,0 0-2,0 0 1,0 0-3,0 0-2,0 0-7,0 0-19,0 0-4,0 0-1,5-10 2</inkml:trace>
  <inkml:trace contextRef="#ctx0" brushRef="#br0" timeOffset="246334.0893">13913 15323 5,'0'0'24,"0"0"3,0 0-6,0 0-5,0 0-5,0 0-3,1 9 0,-1-9-2,0 0 0,-2 12-1,2-12 1,0 12-1,0-12 0,-3 12 0,3-12-1,-2 11 0,2-11 0,-3 10-1,3-10 0,0 0-1,-1 11-1,1-11 1,0 0-1,0 0 1,0 0-1,0 0 0,0 0 0,0 0 0,0 0 1,4-10-1,-4 10 0,0 0-1,1-10 0,-1 10-1,0 0-4,0 0-8,0 0-24,0 0 1,0 0 0,-2-9-1</inkml:trace>
  <inkml:trace contextRef="#ctx0" brushRef="#br0" timeOffset="247102.1335">14376 14999 33,'0'0'31,"0"0"0,0 0-8,0 0-7,-2 9-3,2-9-5,0 0-3,-5 14 0,6-3 0,-3-1-1,3 8 0,-4-1-2,3 6 1,0 5-1,0 4-1,1 1 1,0 3-2,1-1 1,-1 1-1,2-2 0,0 0 0,-1-7 1,2-1-1,-1-3 0,-1-3-1,-1-3 1,-1-4-2,2-4 0,-2-9-3,0 0-9,0 0-21,0 0 0,-9-23 0,3-4 0</inkml:trace>
  <inkml:trace contextRef="#ctx0" brushRef="#br0" timeOffset="247977.1835">14225 15021 18,'-11'-6'16,"11"6"0,0 0 1,0 0-1,0 0 2,0 0-2,0 0-2,0 0-2,0 0-2,0 0-2,0 0-3,0 0 0,0 0-2,10-4 0,-10 4-1,15-1 1,-5 1-1,0-4 1,4 4-1,-3-4 1,5 2-1,-2-2 0,4 2 0,1 0-1,1 2 1,1-1-1,0 0 1,1 1-1,2 2 0,-2-1 0,-1 0 1,-1 0-1,0 2-1,-3-1 1,2 0 0,-4 1-1,1-1 0,-2-1 1,1 1-1,-4-1 1,-11-1-1,16-1 0,-16 1 1,11-4-1,-11 4 0,0 0 0,-4-12-1,4 12-3,-13-12-7,8 1-28,5 11 0,-16-17 0,9 8 0</inkml:trace>
  <inkml:trace contextRef="#ctx0" brushRef="#br0" timeOffset="252862.4629">6983 16568 3,'0'0'12,"0"0"-4,0 0 0,0 0-2,-10-8 1,10 8 1,0 0 1,0 0 3,0 0 0,0 0-1,0 0-1,0 0 0,0 0-3,0 0 0,0 0-2,0 18-2,3-8-1,-1 7 0,3 1 0,-2 5-1,1 2 0,-1 0 0,-1 4-1,0-3 1,-1 0-1,0-3 0,0-3 0,-1-1 0,0-3 0,0-4 0,0-12-1,0 17-2,0-17-2,0 9-2,0-9-4,0 0-6,0 0-10,0 0-3,2-11 1</inkml:trace>
  <inkml:trace contextRef="#ctx0" brushRef="#br0" timeOffset="253768.5148">7015 16482 12,'0'0'11,"0"0"-1,0 0 1,0 0-1,0 0 1,0 0-2,0 0 0,0 0-1,0 0 0,0 0-2,0 0-1,0 0 0,0 0-2,0 0 1,0 0 0,0 0 0,0 0 0,0 0 0,15 4 0,-15-4 0,21 1-1,-11-1 1,5 1-1,-1-2-1,2 3 0,-1-2 0,1 0-1,-2-1 0,-1-1 0,0 1 0,-1 2-1,-12-1 1,16 0-1,-16 0 0,10-1 1,-10 1-1,0 0 2,0 0-2,10-3 0,-10 3 1,0 0-1,0 0 1,0 0-1,0 0 0,0 0-1,0 0 1,0 0 0,0 0 0,0 0 0,0 0 0,0 0-1,0 0 1,0 0 0,0 0 0,10 0 0,-10 0 0,0 0 0,0 0 0,9-4 0,-9 4 0,0 0 0,0 0 0,10-8 0,-10 8 1,0 0-1,0 0 0,0 0 0,0 0 1,0 0-1,0 0 0,0 0 0,1 12 0,-1-12 0,-3 17 0,1-3 0,0-1 0,0 1 0,0 1-1,1-2-2,2 0-2,-1-13-5,0 19-11,4-8-12,-4-11-2,0 0 3</inkml:trace>
  <inkml:trace contextRef="#ctx0" brushRef="#br0" timeOffset="254366.549">6988 16501 8,'-7'12'11,"7"-12"-1,0 0-1,0 0-1,0 0-1,-9 5-1,9-5-2,0 0-1,-5 11 0,5-11-1,-3 15-1,0-4 1,3 0-1,-1 5-1,1-4-3,0 6-3,-1-8-11,7 13-4,-8-12-1</inkml:trace>
  <inkml:trace contextRef="#ctx0" brushRef="#br0" timeOffset="255828.6326">7919 16515 18,'0'0'22,"0"0"-2,-10 5 0,10-5-2,0 0-3,-10 1-3,10-1-2,-5 10-2,6 4-3,-3-1-1,3 7-2,-2-1-1,3 9 1,0 1 0,1 3 0,-1 1-1,2-1 0,0-1-1,0-1 1,0-3-1,0-5 0,-1-3-1,0-4-1,1-4-1,-4-11-4,0 0-5,0 0-7,4-12-12,-4 12-2,4-28 2</inkml:trace>
  <inkml:trace contextRef="#ctx0" brushRef="#br0" timeOffset="256096.6479">7924 16689 20,'0'0'29,"-1"10"1,1-10-7,0 0-5,11 3-4,-11-3-3,18 0-3,-6-3-2,4 5-2,1-2-2,4 1 0,-1-1-2,1 1 0,1 1-2,-5-2-3,2 4-10,1-3-17,-20-1-2,19-7 1,-19-5 0</inkml:trace>
  <inkml:trace contextRef="#ctx0" brushRef="#br0" timeOffset="257038.7018">8976 16423 12,'-18'7'9,"8"2"-1,-3 0 0,1 8 0,-1 6-1,2 7 0,-1 5-2,4 9-1,3 5-1,5 8 0,5 1-3,5-3-7,10 2-13,-6-16-1,15 2 0</inkml:trace>
  <inkml:trace contextRef="#ctx0" brushRef="#br0" timeOffset="258088.7619">9577 16592 2,'0'0'23,"0"0"2,-11 9-7,11-9-3,-8 16-2,1-6-3,0 4-1,-4 2-1,1 4-2,-4 1-1,2 2-1,-4 2-1,1 0-1,0 1 0,0-1-1,1-4 0,1-2 0,1-3-1,2-5 0,1 0-1,9-11-2,-12 11-4,12-11-6,-12-11-15,12 11-4,-4-16 2,4 16 1</inkml:trace>
  <inkml:trace contextRef="#ctx0" brushRef="#br0" timeOffset="258427.7813">9302 16588 10,'-12'4'31,"12"-4"0,0 0 3,-1 10-13,8 0-4,-7-10-4,19 17-4,-5-5-1,7 3-3,1 0-1,5 5 0,0 0-1,3 0-1,-2-1 0,1 3 0,-5-2-1,0-1 0,-4-2 0,-4-5-1,-3 0-2,-4-5-1,1 1-8,-10-8-25,0 0-1,7-12-1,-9-9 1</inkml:trace>
  <inkml:trace contextRef="#ctx0" brushRef="#br0" timeOffset="259483.8417">9937 16627 24,'-10'4'29,"10"-4"4,0 0-11,0 0-2,9 4-4,-9-4-5,16-2-3,-7 0 0,9 3-2,-2-5-2,6 5-1,-3-3 0,1 1-1,1-1-1,-1 1 1,-3-1-1,-1 1-1,-3 0 0,-4-1-1,2 1-2,-11 1-2,12 0-8,-12 0-12,0 0-11,-10-3 0,-3 1 1,13 2 1</inkml:trace>
  <inkml:trace contextRef="#ctx0" brushRef="#br0" timeOffset="259817.8608">9983 16735 18,'0'0'29,"0"0"1,0 0-7,9 8-3,-9-8-4,12 2-2,-12-2-2,15 2-2,-15-2-3,21 3-2,-21-3-1,21 6-1,-9-7 0,4 4 0,-1-4-1,1 1 0,0-4 0,0 1-1,1-2 0,-2 3-1,-2 0-1,-4-3-1,0 4-4,-9 1-10,2-10-22,-2 10 1,0 0-2,-9-8 2</inkml:trace>
  <inkml:trace contextRef="#ctx0" brushRef="#br0" timeOffset="260886.9219">10574 16727 1,'0'0'25,"19"7"3,-19-7-5,0 0-3,15-5-3,-15 5-1,19-7-4,-10-1-1,6 6-3,-3-5-1,5-1-1,-2-5-3,1 3 0,2-6-1,-1 1-1,-1-1 1,-1-2-1,-2-3 0,-3 4 0,0-2 0,-3 2 1,-7 2 0,0 3-1,0 12 0,-14-14 0,2 11 1,-3 3-2,-5 2 1,-2 3-1,-2 6 0,-1 1 0,-1 1 1,0 5-2,1 3 1,3-1 0,4 3 0,3 0 0,5-2 0,3 1 0,5-1 1,3-3 0,3 4-1,4-2 1,2-4 1,4 1-1,0-5 1,5 1 0,0-6 0,3 2-1,0-7 1,2 1-1,-1-2 0,1 0 0,-1-2-1,-2-3-2,2 5-3,-9-11-10,1 3-25,1-3 1,-6-2-1,3 2 1</inkml:trace>
  <inkml:trace contextRef="#ctx0" brushRef="#br0" timeOffset="262900.0371">11789 16573 31,'0'0'25,"-11"-7"-2,11 7-2,0 0-5,0 0-3,0 0-3,-10 1-4,10-1-3,0 0-1,0 0-3,2 12-3,-2-12-7,0 0-14,9 11-6,-9-11 0,2 12 1</inkml:trace>
  <inkml:trace contextRef="#ctx0" brushRef="#br0" timeOffset="263165.0522">11825 16808 18,'0'0'27,"0"0"0,-7 10-9,7-10-3,0 0-4,0 0-2,-3 9-4,3-9-3,4 9-8,-4-9-6,0 0-17,10 18 0,-10-18 0</inkml:trace>
  <inkml:trace contextRef="#ctx0" brushRef="#br0" timeOffset="265939.2109">11136 16381 4,'0'0'23,"15"5"1,-15-5-6,4 12-5,1-1 0,2 6-4,2 3 0,0 3-2,1 7-2,-1 1 0,1 4-1,-2 4-2,-3-1-1,-2 2-3,-4 2-3,-2-2-5,-3-3-5,-5-8-15,3 6 2,-10-18-2</inkml:trace>
  <inkml:trace contextRef="#ctx0" brushRef="#br0" timeOffset="267668.3098">12209 16572 13,'10'3'27,"-10"-3"-4,0 0-5,0 0-1,0 0-4,0 0-2,1 14-3,5 0-2,0-3-2,1 9-1,3-4 0,3 3 0,-1 0-1,3-1-1,-2 3 0,2-4 0,-3 0-1,-1-4 1,-1-2-1,-10-11 0,13 13 1,-13-13-1,0 0 1,9-2-1,-9 2 1,2-20-1,-1 8 2,2-3-1,-1-3 0,2-2-1,1-2 2,1 2-2,2-3 1,3 3 0,-2 1-2,1-2 1,-1 7-2,0-4-3,-9 18-8,12-10-19,-12-2-2,0 12 1,0 0 1</inkml:trace>
  <inkml:trace contextRef="#ctx0" brushRef="#br0" timeOffset="268359.3493">12771 16551 31,'0'0'29,"-21"-8"0,10 9-11,0 4-3,-4-3-5,3 7-3,-2-2-2,2 7-2,3-2-1,0 8-1,1 0 1,6 0 0,1 3 0,3 2-1,3 0 1,4-2-1,1 0 0,5-4 0,1-4 0,2-2-1,2-5 0,2-5 0,2-3 0,0-7 0,0-4 1,-1-1-1,-2-7 0,-2 1 0,-3-4 1,-5 0-1,-6 1 0,-2 3 1,-7 1-1,-4 2 0,-6 3 1,-6 1-1,-5 2-1,-4 2 0,0 0 0,-1 0-1,5 4-2,-1-1-3,9 5-7,4 2-11,13-3-8,-3 10 2,3-10 0</inkml:trace>
  <inkml:trace contextRef="#ctx0" brushRef="#br0" timeOffset="268799.3745">13117 16519 18,'0'0'30,"0"0"2,0 0 2,-10 11-15,12 5-3,-6-7-6,7 13-2,-4-7-1,7 10-2,-6-2-2,7 0 0,-5-2-2,3 2-1,-3 1-1,-1-9-3,2 5-4,-3-20-11,-11 12-16,11-12-1,0 0 1,-10-10 1</inkml:trace>
  <inkml:trace contextRef="#ctx0" brushRef="#br0" timeOffset="268978.3847">13075 16358 16,'0'0'26,"-9"-6"1,10 16 0,-12-8-16,11-2-16,6 15-20,-6-15 0,10 11-2</inkml:trace>
  <inkml:trace contextRef="#ctx0" brushRef="#br0" timeOffset="269894.4371">13494 16318 11,'0'0'29,"0"0"0,0 0-3,11 6-6,-11-6-5,10 13-3,0 1-3,-6 1-2,6 5-2,-4 3-2,4 6-1,-3 1 0,1 2-2,-1 0 1,2-1-1,-2-1 0,-2-2 0,0-7 0,-1-7 0,-1-2 0,-3-12 0,1 9 0,-1-9 1,0 0-1,-7-11 0,7 11 0,-11-15 0,4 6 0,-2 0 0,0-1 0,-2 3 0,-2-1 0,-1 2 0,0 1 0,-2 2 1,-2 3-1,1 3-1,-1 1 1,1 2 0,-1 4 0,3 0 0,0 4 1,4 1-1,1 2 1,4-2 0,2 2 1,6-1-1,2-4 1,8 1 1,0-3 0,9-1 0,-1-3-1,5 2 1,0-4-1,2 1 0,-2-3 0,-3 0-1,-1-2-1,-2 0-1,-3 2-2,-3-6-3,3 5-11,-2-3-20,-6-9-1,1 3 1,-4-7 1</inkml:trace>
  <inkml:trace contextRef="#ctx0" brushRef="#br0" timeOffset="272077.562">13571 16396 9,'0'0'14,"0"11"-3,0-11 0,5 11-2,-5-11-1,8 13-2,-8-13 0,10 23-2,-4-11-1,-1 4-1,2-1 0,-3 3-2,0 0 1,0 0-1,0-1 0,1-2 0,-2 2 1,2-5-1,-2 1 0,2-1 0,-5-12 1,8 18-1,-5-7 0,-3-11 1,3 16-1,-1-7 0,-2-9 1,0 18-1,0-18 1,-1 17 0,1-17 0,-1 13 1,1-13 0,0 12 1,0-12 0,-1 13 1,1-13 0,0 0-1,1 10-1,-1-10 1,0 0-1,0 0-1,0 0 0,0 0 0,0 0-1,0 0 0,0 0 1,0 0 0,0 0-1,-8 13 0,8-13-1,0 0-3,-2 11-8,2-11-16,0 0 0,-5-11 1</inkml:trace>
  <inkml:trace contextRef="#ctx0" brushRef="#br0" timeOffset="273314.6326">13683 16635 6,'0'0'20,"0"11"-2,0-11-4,1 10-1,-1-10-2,2 14 0,0-5-3,-1 1-1,2 1-2,-1 0-2,1-1-2,-3-10-3,9 18-6,-9-18-20,11 9 2,-11-9-1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38:18.557"/>
    </inkml:context>
    <inkml:brush xml:id="br0">
      <inkml:brushProperty name="width" value="0.05292" units="cm"/>
      <inkml:brushProperty name="height" value="0.05292" units="cm"/>
      <inkml:brushProperty name="color" value="#FF6969"/>
    </inkml:brush>
  </inkml:definitions>
  <inkml:trace contextRef="#ctx0" brushRef="#br0">6971 8641 3,'22'-8'25,"-11"-12"0,8 5 2,-6-10-10,-1-1-4,1 0-3,1-6-1,0 1-1,-2-5 1,6 0-1,-6-6 0,6 0-2,-5-4 1,5-1-2,-7-4-1,7 0-1,-4-5 0,3 1-1,-2-4 0,3 0 0,-3-6-1,2 0 0,-4-1 0,-1-1 0,-4 0 0,-3-1-1,-3-1 1,-2 4-1,-4-1 1,-1 0 0,-3-2-1,-3 3 1,-1-1 0,-5 3 0,-1 2 0,-8 2 0,-4-1-1,-2 8 0,-6 1 1,-4 2 0,-4 1-1,-5 2 0,-4-1-1,0 3 2,-4 3-1,-4-2 0,-4 2 1,-3 3-2,-2 2 2,-2 1-1,-5 2 1,-3 0-1,-3 1 0,-3 2 1,0 1-1,-3 0 0,-2 0 0,-2 2 0,-2 1 0,-1 1 1,-1 0-1,0 1 0,-2 1 1,-5 3-1,1 0 1,-2 0-1,-1 4 1,-3 2-1,-3 3 0,-7 4 0,-2 3 0,-3 1 0,-1 5 0,-3 3 0,-1 0 1,-2 1-1,3 1 0,4-1 1,1 1 0,1-2-1,3-2 1,4-2-1,5 0 0,3 2 1,1-1 0,3 2-1,-1 2 0,6 0 0,2 4-1,1 4 2,0 2 0,8 3 0,-1 3-1,2 5 0,6 2 0,3 4 1,-2 6-1,3 0 0,0 3 0,0 7 0,4 1 1,3 2 0,3 3-1,2 2 1,8 0-1,4 4 0,5 0 0,5 1 0,5 0 0,7 2-1,2 2 1,11 3 0,0-1 0,7 0 0,8 3 0,3 0 0,2 0 0,7 0 1,3-3-1,1 0 0,6-1 0,5 0 0,2-3 0,4-5 1,3-1-1,2 1 0,3-4 0,3-2 0,3-5 0,1 0-1,2-3 1,2 0-1,5 1 1,1-6 0,-1-2-1,6 3 0,2-1 2,1 0-1,0-2 1,-1-1 0,2-1-2,3 3 1,3-3 0,0-2-1,2 0 1,6 0 0,1-1 0,4 0-1,2-2 2,0-2-1,4 0 0,2-1 0,4-1 0,-1-4 0,2-3 0,2 0 0,2-4 0,2 1 0,3-5 1,0-1-1,-3-3 0,2 1 0,1-4 0,0 0 0,0-1 0,1-2 0,-3-1 1,-2 0-1,3-1 0,-4-1 0,2-1 0,-2 1 0,1-3 0,-5-1 1,-3 2-1,1-3 0,-5 0 0,-2 0 0,-2-1 0,-5-2 0,-2 1 0,-1 1 0,-3-4 1,-5 0-1,1 2 0,-3-4 1,-4 1-1,-1 0-1,-4 0 2,0-1-1,-1 0 0,-1 2 0,-2-4 0,-3 4 0,1 2 0,-3-3 0,-2 2 0,-4 1 0,1 0 0,-4-1 0,-1 2 1,-2-2-1,-2-5-1,2 2 2,-1-2-2,2-5 0,0-1-3,3-9-2,11 3-17,2-9-19,0-8 2,3-8-2,4-7 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39:16.057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13565 14187 29,'17'9'29,"-17"-9"-5,0 0-3,15-4-4,-15 4-3,20-7-3,-20 7-2,24-11-3,-13 3-1,4 1 0,-1-3-1,1 2-1,1-5 0,0 4-1,-1-5 0,-1 1 0,1-2 0,-2-1-1,-1 0 1,0 0-1,-4 0 0,-1 0 0,-2 1 0,-2 0 0,-4 2 0,0-1 1,-5 1-2,-1 1 0,-4 1 0,-3 3 1,0 1-1,-2 2 1,0 3-1,-1 5-1,1 7 2,-2 2-1,3 4 0,0 2 0,-1 4 1,2 3-2,-1 2 1,-1 2 0,3 0 0,2-1 0,1 0 0,4 2 1,4-2-1,2-1 1,4-2 0,4 0 1,3-5-1,3-1 1,1-3 0,3-3 1,2-5-1,1-1 0,3-3 0,2-4 0,-2-5-1,0 1 1,0-4-1,-4-1 0,-1-1-1,-1 1 1,-6-1-1,-4-1-1,-8 11-1,14-20-4,-14 20-17,15-5-18,-15 5 0,0 0 0,8-13 2</inkml:trace>
  <inkml:trace contextRef="#ctx0" brushRef="#br0" timeOffset="1058.0605">14519 14029 13,'0'0'28,"6"-9"-2,-6 9 0,0 0-5,-9-9-3,9 9-3,-18 0-3,18 0-3,-24 5-1,11 1-2,-3-3-2,2 6-2,-3 1 0,2 1-1,1 1 0,-1 3 0,4 1 0,0 3 0,3 0-1,2-2 1,2 2 0,3 1 0,3-1-1,3-1 1,3-4-1,3-1 0,4 0-1,1-5 0,2-3-2,-1-8-4,3 6-8,0-6-23,-3-7 2,2 1-1,-5-8 1</inkml:trace>
  <inkml:trace contextRef="#ctx0" brushRef="#br0" timeOffset="1586.0907">14823 14014 23,'0'0'32,"0"0"2,-17-9-1,8 5-11,-1 5-7,-5-4-4,3 5-4,-4-2-1,3 6-2,-4-1-1,4 4 0,-2 0-1,5 6 0,-2 2 0,3 4-1,2 1 0,5 1 1,1-1-1,5 1 0,2-4 1,5-1-2,1-8 1,3-3 0,2-5-1,4-7 1,1-3-1,-3-6 1,1-5-1,-2-3 0,-3 0 1,0-3-1,-7-2 0,-3 2 0,-4 3 0,-2 4 1,-1 4-1,2 14 0,-10-11 0,10 11 0,-12 16 0,7 1 1,0 5-1,2 5 0,-2 3 0,4 0 0,0 1-1,2-5-1,6-2-1,-2-8-2,7 1-8,-12-17-20,16 3-5,-2-9-1,1-9 2</inkml:trace>
  <inkml:trace contextRef="#ctx0" brushRef="#br0" timeOffset="2033.1163">15017 13968 45,'0'0'36,"0"0"1,0 0-1,-3 14-12,-3-5-13,5 8-6,-4 3-1,3 5-2,-3 2 0,4 1 0,-1-2-1,3-2 0,-1-4-1,3-2 1,0-7 0,-3-11-1,9 6 1,-9-6-1,13-16 0,-4 1 1,0-6-1,0-2 0,5-3 1,1-1-1,0 1 1,1 3-1,0 5 1,-5 5-1,0 5 1,0 8-1,-11 0 1,12 15 0,-8 0-1,-1 5 0,-2 3 1,4 3-1,-4 1 0,0-1 0,0-2 0,-1-1-1,2-2-1,-4-8-4,6 2-14,-4-15-19,0 0 0,0 0 0,9-13 0</inkml:trace>
  <inkml:trace contextRef="#ctx0" brushRef="#br0" timeOffset="2855.1633">15682 13778 44,'0'0'35,"1"-12"2,-1 12-7,0 0-9,0 0-6,-9 9-5,3 1-4,4 10-3,-3 6 0,1 7-1,0 3-1,1 4 0,-1 3 0,0 0-1,0 1 1,2-2-1,-1-9 0,2-3 0,0-7 0,-2-7 0,4-5 0,-1-11 0,0 0 0,0 0 0,16-20 0,-9 2 0,3-1 0,1-3 0,5 1 0,1 1 0,0 1 0,0 3 0,0 4 0,2 4 0,-3 6 0,0 3 0,-6 5 0,-1 5 0,-3 4 0,-3 5 0,-2 3 0,-5 3 0,-2 2 0,1 0 0,-2-2 0,2-4 0,0-2-1,2-8-1,4 1-3,-1-13-9,7-12-24,3 1 0,3-7 0,3-4 0</inkml:trace>
  <inkml:trace contextRef="#ctx0" brushRef="#br0" timeOffset="3370.1928">16063 14018 62,'0'0'36,"0"0"-1,0 0-9,-9 7-10,-3-7-7,12 0-3,-15 8-3,15-8 0,-20 13-1,9-3-1,0 2 0,-5 5 0,4 2 0,0 3-1,1 2 1,3 0 0,4-1-1,4-3 1,4-2 0,6-6 0,2-6 0,5-4 0,-1-7 0,3 0-1,1-6 1,2-4 0,-2-2-1,-2-3 0,-3-2 0,0 1 0,-2 0 1,-3-2-2,-4 2 1,-7 2 0,-3 2 0,1 4 0,3 13 0,-15-14 0,6 14 0,-1 4 0,2 5 0,5 3 0,1 6 0,1 3 0,2 1 0,3 2 0,3 1-1,1-2 0,4-1-3,-4-7-2,5 3-7,-5-6-22,-8-12-3,20 1 0,-20-1 1</inkml:trace>
  <inkml:trace contextRef="#ctx0" brushRef="#br0" timeOffset="3765.2154">16250 14048 62,'0'0'36,"9"-1"-1,-9 1-8,11 15-11,-11-15-9,9 24-2,-4-8-2,5 3-1,-3 1-1,2-1 0,-1-2 0,-1-3-1,1-2 0,-2-3 0,-6-9 0,16 3 0,-16-3 0,12-14 0,-4-1 1,2-1-1,-3-5 1,2-1 0,-2-1 1,3 0 0,-2 0-1,3 7 1,-5-1 0,0 5-1,-6 12-1,11-14-2,-11 14-1,0 0-4,15 10-14,-15-10-17,8 15 0,-3-5 0,-5-10 1</inkml:trace>
  <inkml:trace contextRef="#ctx0" brushRef="#br0" timeOffset="4266.244">16551 14137 42,'0'0'33,"15"6"2,-15-6 0,19-6-16,-1 5-7,-3-6-7,8 2 0,-1-2-2,5 0 1,-1-4-1,3 1 0,-4-1 0,-2 0-1,-6 0 0,-4 1-1,-5-2 1,-6 1-1,-5 1 0,-7-1 0,-4 1-1,-4 3 0,-2 2 0,-1 1 0,-2 5-1,-1 6 1,1 5-1,2 4 1,1 4 0,5 2 0,0 4 0,2 3 1,6-2 0,5-1 0,1 1 1,3-1 0,4-1 1,1-1 0,4-6 0,3-1 0,1-6 1,1 1-2,4-6 1,4-4-1,-2-7-1,2-1-1,2-3-3,-5-5-5,5-1-34,-9 1-1,-6-5 1,-3 0-2</inkml:trace>
  <inkml:trace contextRef="#ctx0" brushRef="#br0" timeOffset="5863.3354">17527 14085 24,'0'0'28,"0"0"1,0 0-8,-7-9-4,7 9-4,0 0-4,0 0-1,-2-11-2,2 11-2,0 0 0,5-10-1,-5 10 2,0 0-2,-6-10 0,6 10-1,-14-2 0,1 4-1,-2 2 1,-3 3-1,-2 4 0,0 5 0,-2 5 0,2 3 1,0 5-1,5 2 1,1 1 0,6 0 0,6-2-1,2-1 1,6-6-1,3-1 1,4-9-1,5-3 0,1-5 0,4-6 1,-5-8-1,4-4-1,-4-7 1,4-2 0,-3-5-1,-5-3 1,0 0-1,-7-1 0,-1 2 0,-3 6 0,-3 4 1,-3 5-1,3 14 0,-10-8-1,10 8 1,-12 19 0,9 2 0,2 2 0,0 4 0,4 3-1,0 0 1,4-3-1,1-2-1,1-5-1,3-3-3,-12-17-6,23 9-22,-8-11-4,-2-12 0,3 0 1</inkml:trace>
  <inkml:trace contextRef="#ctx0" brushRef="#br0" timeOffset="6290.3598">17781 14032 48,'0'0'34,"2"17"2,-8-6-1,-3 5-17,6 9-9,-3-1-4,4 8-1,-2-1-2,3 2 0,0-3 0,3-1-1,1-6-1,-1-4 0,2-7 1,-4-12-1,13 1 1,-4-10-1,0-9 1,2-6-1,2-5 1,3-4 0,1-3 0,2 3-1,-3 0 1,0 7 0,-2 7 1,-1 7-1,-4 9 0,-9 3 0,8 24 0,-8-2-1,-3 7 1,-2 2-1,-1 2 0,1-1 1,1-1-2,0-6 0,4-1-3,-3-10-4,11-2-13,3-8-18,-11-4 1,25-18-1,-13-4 2</inkml:trace>
  <inkml:trace contextRef="#ctx0" brushRef="#br0" timeOffset="6704.3835">18118 14016 49,'-9'15'34,"4"6"3,-5 0-1,-1 1-17,8 9-9,-4-3-5,9 3-1,1-5-1,8-2-1,1-9 0,7-6-1,1-10 0,3-8 0,3-7 0,1-7 0,-1-5 1,-1-1-1,-5-1 1,-1 4-1,-6 4 1,0 5-1,-13 17 0,8-9 0,-13 18-1,-2 10 1,-4 6-1,0 10 0,-3 8 0,-4 5 1,0 5-1,-1 2 0,-1 1 0,-1-1-1,-2-3 1,2-5-1,0-7-1,2-9-2,5-3-2,0-12-8,14-16-26,-11 12 1,11-12 0,7-20 1</inkml:trace>
  <inkml:trace contextRef="#ctx0" brushRef="#br0" timeOffset="7473.4275">18686 13986 54,'-1'-12'36,"1"12"1,0 0-11,0 0-5,0 0-8,-9 2-6,13 12-3,-2 0-1,3 8-2,3 5-1,4 4 0,-2 0 0,4 2 0,-2-2 0,1-4-1,1-4 0,-1-7 1,0-7 0,-3-7 0,0-6 0,1-8-1,-1-6 2,0-3-1,0-5 1,0-2 0,0-1 0,2 2 0,-3 1 0,1 6 0,0 3-1,-3 6 0,-7 11-2,13-10-3,-3 17-4,-10-7-11,0 0-19,20 16 2,-20-16-1,27 14 2</inkml:trace>
  <inkml:trace contextRef="#ctx0" brushRef="#br0" timeOffset="7999.4575">19185 14042 31,'0'0'35,"0"0"2,2-13-1,-2 13-10,-10-4-8,-2 0-9,12 4-3,-20 3-2,9 2-2,-3 2 0,-2 5-1,-1 3-1,1 4 0,-1 6 0,2-1 0,0 4 0,6 1 1,5 0-1,5-2 0,9-4 0,5-6 0,6-7 0,5-6 1,4-9-1,2-9 0,1-6 0,-1-5 1,-5-4-1,-1-1 1,-8 0 0,-5 1 0,-9 2 0,-8 3 0,-4 5 0,-3 2-1,-1 5 1,-1 2-1,-1 6 0,4 4 0,10 0 0,-11 19 0,10-4 1,1 6-1,3 4 0,1 2 1,0 3-1,-2 1 0,2 2-1,-1-4 0,2 0-1,-3-8-2,4-2-3,-6-19-4,14 12-14,-1-17-13,1-13 0,2-5-1,4-13 3</inkml:trace>
  <inkml:trace contextRef="#ctx0" brushRef="#br0" timeOffset="8261.4725">19491 13739 48,'-7'-17'39,"7"17"-2,-10-13 2,10 13-15,-3 11-10,0 3-6,7 8-3,-2 7-1,1 8-2,-1 6 0,-3 4-1,0 3-1,-2 2-1,1-3 0,-1-1-2,1-5-1,-1-10-3,9 0-7,-5-14-17,-1-19-8,19 8-1,-5-19 3</inkml:trace>
  <inkml:trace contextRef="#ctx0" brushRef="#br0" timeOffset="8682.4965">19667 13934 48,'-6'9'37,"6"-9"-1,-12 24 1,11-1-15,-7-6-12,9 9-4,-1 1-2,5 4-1,1-4-2,2 1 1,3-6-1,5-2-1,-2-6 1,5-9-1,-1-9 1,3-8-1,1-5 1,-1-6-1,-2-4 0,-3-5 0,-3-1 1,-4-1-1,-2 4 0,-2 4 1,-4 8 0,-3 8 0,2 10 1,-10 1-1,4 11 1,0 9-1,0 5 1,1 5-1,-2 4 0,3-3-1,2 1-2,0 0 0,3-4-3,-1-11-3,7 3-17,2-12-15,-9-9 0,14-5 0,-6-10 2</inkml:trace>
  <inkml:trace contextRef="#ctx0" brushRef="#br0" timeOffset="9177.5249">20022 14075 65,'13'2'36,"-13"-2"0,26-7-6,-7 7-15,-3-6-6,6 3-2,-4-5-2,3 2 0,-4-3-2,3 1 0,-5-3-1,-1 0-1,-5-2 0,0 1-1,-4-2 1,-4-1-1,-1 0-1,-3 1 1,-3 0 0,-2 2 0,-1 2-1,-2 1 1,-3 5 0,1 4 0,-3 6 0,-1 4 0,-3 4 0,-1 7 0,1 5 1,-1 6-1,0 3 0,4 5 1,1-4 0,6 4 1,6-3 1,6-2 0,5-6-1,7-2 1,3-9 0,4-2 0,2-6-1,1-5-1,0-5-2,-1-7-3,3 3-19,-6-12-18,-5-3-3,-3-4 2,-4-4-1</inkml:trace>
  <inkml:trace contextRef="#ctx0" brushRef="#br0" timeOffset="9965.57">21070 13746 42,'0'0'32,"-5"-19"2,1 8-10,4 11-5,-18-21-5,18 21-2,-26-12-5,11 11-1,-6 1-3,2 6 0,-6 3-1,6 6 0,-2 2-1,3 6 0,5 2 1,4 7-2,2 1 2,6 2-2,6 2 1,2 2-1,3-1 0,1-1-1,1 0-1,-3-7 0,2-1-3,-5-8-3,2 2-5,-10-12-10,2-11-14,-4 13 0,4-13 1,-16-6 1</inkml:trace>
  <inkml:trace contextRef="#ctx0" brushRef="#br0" timeOffset="10186.5826">20693 14070 48,'10'-4'37,"0"-4"-1,6 3 0,6 2-14,-2-7-11,7 7-5,0-2-3,4 4-1,0 1-2,-1-1-1,4 2-2,-4-3-5,4 5-8,-6-1-20,-3-7-1,3 2 0,-6-6 0</inkml:trace>
  <inkml:trace contextRef="#ctx0" brushRef="#br0" timeOffset="10546.6032">21181 13938 67,'0'0'38,"0"0"-1,0 0-7,0 0-13,7 12-8,3 0-5,-3 1-2,3 5-1,0 3-2,-1 2 1,-1 3-2,-2-2 1,1 0-1,-4-6 0,0-1 0,-4-6 0,1-11 1,0 0 1,0 0 0,-1-17 1,1-3 1,3-2 0,-1-2 1,4-1-1,2-1 1,4 3-1,-1 1 0,3 5-1,3 2 0,3 5-2,1 4-3,-3-3-5,7 11-17,-1 0-12,-5-1-1,4 4 1,-7-4 0</inkml:trace>
  <inkml:trace contextRef="#ctx0" brushRef="#br0" timeOffset="10927.625">21566 13923 58,'0'0'38,"-13"8"-2,5 3 0,-1 7-17,-8-3-12,6 6-3,-3 2-3,5 4 0,3 0 0,4-1 0,5-2-1,6-4 0,6-6 0,4-5 1,4-8-1,4-8 0,3-5 1,2-5 0,-2-5-1,-1-1 1,-5-4 0,-5 1 0,-4 0 0,-7 1-1,-9 0 0,-8 2 1,-8 4-2,-5 4 1,-2 7 0,-4 5-1,-1 6 0,0 6-1,2 7-2,4 3-2,9 9-6,-2-3-14,7-2-11,10 2-1,1-7 1,9 3 2</inkml:trace>
  <inkml:trace contextRef="#ctx0" brushRef="#br0" timeOffset="11574.662">21884 13907 57,'0'0'35,"0"0"0,-2 14 0,-7-5-19,4 11-10,-1 0-3,4 4 0,3-2-1,3 4 0,3-5 0,4-1-1,1-4 0,3-3-1,2-6 0,3-6 0,1-4 0,0-7 0,3-5 0,-1-2 0,-1-5 1,-1 0 0,-2-1 0,-2 1 1,-5 0 0,-2 10 0,-5 1 0,-5 11 0,0 0-1,0 0 1,0 0-1,-7 20 0,3-3 0,-1 0-1,1 2 0,0 0 1,1-1-1,4-3 0,2-1 0,1-5 0,-4-9 0,14 4 0,-2-9 0,1-6 0,2-4 0,2-2 0,0-8 1,2 0-1,2-2 1,-2 2 0,0 3 0,2 4 0,-5 3 1,1 6-1,-3 7 1,-2 8-1,-4 6 1,0 3-1,-3 6 1,-4 5-2,-1 1 1,-2 4 0,-4 2-3,-1-3 0,1 1-3,-7-12-8,7-2-29,-1-4 0,7-13 2,-9 2-2</inkml:trace>
  <inkml:trace contextRef="#ctx0" brushRef="#br0" timeOffset="12284.7026">23167 13705 54,'0'0'38,"0"0"-1,2-11-6,-2 11-10,-1 11-8,3 2-4,-2 0-3,1 9-3,-4 1 1,5 7-3,-1 2 1,-4 2-1,2-1-1,0-2-1,-1-1 0,-1-7-3,4 0-2,-1-23-7,-7 11-26,7-11 0,0 0-1,-8-14 3</inkml:trace>
  <inkml:trace contextRef="#ctx0" brushRef="#br0" timeOffset="12892.7374">22876 13636 34,'0'0'32,"0"0"-1,0 0-7,0 0-5,0 0-2,0 0-1,0 0-3,9 5-3,7-3-1,-2-7-1,12 6-2,0-4-1,10 2 0,2-2-2,5 1 0,2-3-1,1 3 0,0-2-1,-3 1-1,-3-2 1,-6 2-1,-6 0 0,-1 1 0,-9 2 0,-5-2 0,-13 2 0,9 2-2,-9-2 0,0 0-4,0 0-11,-11 8-25,11-8-1,-15-10 1,3 3 0</inkml:trace>
  <inkml:trace contextRef="#ctx0" brushRef="#br0" timeOffset="21761.2447">1260 13854 16,'0'0'29,"11"-3"-2,-11 3-2,0 0-6,10 7-2,-10-7-5,2 17-3,-7-6-2,2 7-2,-2-1 0,-3 5-3,-2 1 1,-5 4-2,15-27 2,-35 51-2,35-51 1,0 0-1,-66 72 0,66-72 1,0 0-1,-67 60 0,67-60-1,0 0 1,-51 41-2,51-41 0,0 0-2,0 0-2,0 0-7,0 0-9,0 0-14,0 0-1,0 0 1,0 0 1</inkml:trace>
  <inkml:trace contextRef="#ctx0" brushRef="#br0" timeOffset="22095.2638">951 13861 18,'0'0'31,"0"0"1,0 0 1,0 0-10,0 0-6,0 0-3,0 0-3,0 0-4,0 0 0,46 65-2,-46-65 0,61 69-2,-27-31-1,3 3 0,-1-5-1,-4-2 0,-4-6-1,-4-2-1,-6-6 1,0-4 1,-4-6-2,-14-10 0,17 2-3,-17-2-5,11-17-22,-6 4-7,2-6-1,0-1 0</inkml:trace>
  <inkml:trace contextRef="#ctx0" brushRef="#br0" timeOffset="23032.3174">1744 13852 45,'0'0'34,"0"0"1,0 0-9,-10-2-7,10 2-5,-6 19-7,3-2-3,4 6-1,1 3-1,0 3-1,2 1 0,3 0-1,1-2 1,1-4-1,0-6 0,0-4 1,0-7-1,0-7 0,1-6 1,-2-6-1,1-6 0,-2-3 0,2-6 0,0-2 1,-2 0-1,0 3 0,0 3 0,-2 5 0,-3 4 1,-2 14-1,8-10 1,-8 10-1,9 20 1,-2-3-1,-1 3 1,3 2 0,0 0-1,1 0 1,-1-3-2,0-4 2,1-3-1,-10-12 0,15 9 0,-15-9 0,12-7 0,-5-3 1,-1-6-1,0 0 0,0-3 0,2-3 0,-2 2-1,1 2 1,-3 2 0,1 5 0,-5 11-1,10-9 2,-10 9-1,10 8 0,-3 2 1,0 4-1,3 1 1,-2 2-1,1-1 0,-1 3 0,1-1-1,-3-4 0,-1 1-3,-5-15-2,12 18-8,-12-18-18,0 0-5,9-4 0,-6-8 0</inkml:trace>
  <inkml:trace contextRef="#ctx0" brushRef="#br0" timeOffset="23506.3445">2274 13817 54,'-5'17'33,"5"-17"1,-8 19-8,7 0-14,-2-2-4,5 5-3,1 1-1,4 2-2,1 0 0,4-1 0,1-1-1,3-4 0,0-4 1,0-4-1,1-6 0,0-5 1,-1-6-1,0-4 1,-3-6 0,-1-2 0,-3-4-1,1 0 2,-7-2-2,0 2 1,-4 1-1,0 4 0,-2 3 0,-1 3 0,4 11-1,-8-10 0,8 10 1,-3 11-1,3 2 0,1 2 0,2 5 0,2 4 0,-1 1 0,1 2-1,4 0-2,-3-5 0,7-1-5,-8-12-5,11-2-22,-2-6-3,-2-10-1,6-6 2</inkml:trace>
  <inkml:trace contextRef="#ctx0" brushRef="#br0" timeOffset="23967.3708">2793 13784 43,'11'-2'35,"-11"2"2,0 0-1,-9 1-15,-5-5-9,14 4-6,-21 2-2,8 0 0,-2 1-3,1 2 1,-1 4-1,1 2-1,1 1 0,1 2 1,3 0-1,4 1 0,3 1 1,4 0 0,3-2-1,4-1 0,6-2 1,1-2-1,4 2 1,0-2-1,0-3 0,0 1-1,-2 2 1,-4 0 0,-4 1-1,-2 3 1,-6-2 0,-4 3-1,-5-2 1,-3-1 0,-3 0 0,-2-4 1,-1-2-1,-2-3 0,3-1-1,-2-4-1,7 2-2,-2-7-5,12 8-15,0 0-13,2-17-1,-2 17 0,16-20 1</inkml:trace>
  <inkml:trace contextRef="#ctx0" brushRef="#br0" timeOffset="24334.3918">3060 13545 40,'0'0'34,"5"-9"0,-5 9-1,6 23-17,-11-7-6,7 12-3,-4 3-5,2 9 0,-1 1 0,2 6-1,-1 0 0,0 1 1,2-4-1,0-3 0,0-5 1,3-2-1,1-10 1,2-4-1,3-7 1,1-5-2,4-5 0,-1-6-3,4-1-3,-6-11-11,2 0-19,0 1-1,-8-6-1,2 4 2</inkml:trace>
  <inkml:trace contextRef="#ctx0" brushRef="#br0" timeOffset="24555.4045">2973 13796 40,'-12'1'37,"12"-1"0,-9 7 1,9-7-12,12 2-12,-12-2-5,24 0-3,-6-1-2,4 0-1,3 0-3,2-3-2,4 4-8,-7-2-30,-1-6 1,0 0-2,-5-3 2</inkml:trace>
  <inkml:trace contextRef="#ctx0" brushRef="#br0" timeOffset="25115.4365">3607 13485 25,'11'-8'33,"-8"-2"2,-3 10-1,10-2-15,-10 2-4,-1 11-3,-4 4-4,5 9-2,-2 7-2,4 8-1,-2 1 0,4 9-1,0-1 0,3 3-1,0-4-1,2-3-1,0-6-2,-1-10-2,6-1-6,-8-16-12,3-10-14,2-5 0,-3-12-1,2-1 2</inkml:trace>
  <inkml:trace contextRef="#ctx0" brushRef="#br0" timeOffset="25463.4564">3719 13750 30,'0'0'35,"-12"-5"3,12 5-2,0 0-12,2-10-6,10 10-8,-2-6-4,11 6-2,0 1-2,4 4 0,1 2-2,1 2 0,-1 5-1,-3 0 0,-5 3 0,-7 0 0,-4 4 1,-7-2-1,-8 2 1,-7 0-1,-7-3 1,-3-1 0,-4-3 1,1-1-1,-1-6 0,2-3 0,5-3 0,6-5 0,16 4-2,-13-16-1,13 16-5,16-23-11,1 8-18,10 5 0,0-5-1,5 6 1</inkml:trace>
  <inkml:trace contextRef="#ctx0" brushRef="#br0" timeOffset="25951.4843">4106 13875 52,'26'-7'35,"-11"-1"0,4-7-10,3 9-9,-5-9-4,7 6-4,-4-3-3,5 4 0,-7-4-2,1 3 0,-7-2-2,0 2 1,-5-1-2,-4 1 1,-4-1-1,-3 1 0,4 9 0,-21-15 0,6 10-1,-5 1 1,-3 3 0,-2 4-1,1 4 1,-2 5 0,2 4 0,0 3 1,5 3-1,3 1 2,4 3-1,8 1 1,4-3 2,8 0-2,4-5 2,9 2-2,3-4 2,5-1-2,2-5 1,0 0-2,-2-3 0,-2-3 0,-3-2-1,-3-4 0,-4-1-2,-5-5-4,1 3-8,-8-5-28,0-6 2,-4-2-1,-1-4-1</inkml:trace>
  <inkml:trace contextRef="#ctx0" brushRef="#br0" timeOffset="26886.5378">5016 13726 14,'0'0'30,"-12"-6"1,12 6 0,-18-4-12,2 0-5,3 7-3,-6-1-3,2 5-2,-4 0-2,2 7 0,0 0-2,2 5 0,1 1-1,6 1 1,1 1 0,7 2-1,5-5 2,8-1-1,6-5 0,5-3 0,5-5 0,3-5 0,1-7-2,2-6 1,-4-2-1,-2-4 1,-4 0-1,-4-3 1,-7-2-1,-3 3 1,-4 1-1,-5 0 1,-7 1 0,-1 3 0,-3 1 0,-1 6 0,1 2 0,2 6-1,9 1 0,-14 15 1,14 3-1,3 4 0,6 5-1,0-1 1,4 5-1,3-2-2,4 0-2,-4-9-5,7-5-21,-4-3-6,-4-14-1,1-4 1</inkml:trace>
  <inkml:trace contextRef="#ctx0" brushRef="#br0" timeOffset="27441.5696">5299 13410 55,'0'-13'35,"0"13"1,-2 11-3,-7-2-16,9 11-10,-2 1-3,6 8-1,1 4-2,3 4 1,1 2-2,2 3 1,0-1-1,-2-3 0,1-2 0,-4-6 0,-1-6-1,-2-7 1,-1-5-1,-2-12 1,0 0-1,0 0 1,0-18 0,2 3 0,1-4 0,3-4 0,1 1 1,2-1-1,2 1 1,2 4 0,2 2 0,3 6-1,1 6 1,0 6-1,0 7 0,-2 4 0,0 7-1,-4 4 1,-2 4-1,-6-1 1,-4 2-1,-5-1 1,-4-3 0,-4-3 0,-2-2 0,-4-6 1,-2-6-1,1-3 1,-1-9-1,1-2 0,4-3-1,3-2 0,4-2-2,2-3-4,9 4-12,4 3-17,0-4 0,5 1-1,-1-3 2</inkml:trace>
  <inkml:trace contextRef="#ctx0" brushRef="#br0" timeOffset="27727.5859">5680 13323 38,'-4'-12'33,"-5"0"1,9 12 0,-9 18-19,3-1-3,8 13-4,-1 3-3,6 8-1,-2 6-1,4 5 0,-1 0-1,3 1-1,-1-4-1,-2-5-2,4-3-4,-6-12-5,8-7-19,-3-6-7,-11-16 1,13 6 0</inkml:trace>
  <inkml:trace contextRef="#ctx0" brushRef="#br0" timeOffset="28196.6128">5873 13729 44,'18'6'33,"-18"-6"1,22 1-1,-8 2-18,-3-6-6,4 3-1,-2-8-3,2 3-1,-4-3-1,2 0 0,-5-4-1,-1 0 0,-3-4-1,-3 3-1,-3-2 1,-2 1-1,-4 1-1,-2 2 1,-3 0-1,0 4 0,-3 2 1,1 5-1,-1 6 0,1 3 0,-1 4 1,3 3 0,-1 4 0,0 2 1,5 2 0,4 1 0,0-2 2,8-1 0,3-2 0,6 1 1,3-6 0,7 1 0,-1-7 0,5 0-2,-2-4 1,1 0-1,-2-4-1,-1-3-2,-3 0-3,-6-7-6,2 0-30,-5 3-1,-6-4 1,-2 0-1</inkml:trace>
  <inkml:trace contextRef="#ctx0" brushRef="#br0" timeOffset="30658.7536">6570 13327 38,'1'-13'31,"-1"13"2,4-9-10,-4 9-6,0 0-5,-2 19-5,1 5-1,-3 5-1,4 7-1,-4 5-1,4 5 0,-3 0-1,4 2 0,-1-5-1,3-2 0,1-6 0,1-4-2,0-6 1,2-6-1,0-3-1,-7-16 0,12 15-2,-12-15-4,11-2-6,-10-7-8,0-8-13,2 4 0,-5-11 2</inkml:trace>
  <inkml:trace contextRef="#ctx0" brushRef="#br0" timeOffset="30884.7665">6456 13512 47,'-12'-8'34,"12"8"2,0 0-10,0 0-7,0 0-5,12-6-6,6 9-2,0-3-2,5 3-2,2-1-1,4-2 0,3 1-3,0-4-1,4 4-5,-5-8-7,8 3-13,-2 0-8,-5-4-1,2 5 2</inkml:trace>
  <inkml:trace contextRef="#ctx0" brushRef="#br0" timeOffset="31266.7884">6959 13457 33,'0'0'31,"-23"5"2,12 2-7,-7 5-7,-4 0-6,6 9-4,-9 0-2,10 7-1,-3-2-2,10 2-1,-1-3 0,11-1-1,8-4 0,3-3-1,10-7 0,2-5 0,5-5 0,1-4 0,0-6 0,-1-4-1,-4-3 1,-5-3-1,-5-1 1,-6 0 0,-6-3 0,-7 0 0,-6 0 0,-6 3-1,-4 1 1,-4 2 0,-3 3-1,1 3 1,3 6-2,0 3-1,10 7-1,1-1-7,11-3-23,11 22-4,-1-13-1,8 4 1</inkml:trace>
  <inkml:trace contextRef="#ctx0" brushRef="#br0" timeOffset="31961.8281">7612 13458 29,'7'-12'30,"2"5"-3,-9 7-4,7-14-3,-7 14-4,0 0-2,-15 0-3,-1 0-3,1 8-3,-7-2-1,2 5-1,-4 2-1,3 0 0,1 1 0,4 2-1,4-2 1,4-1-1,5-4 0,3-9 0,18 15 0,0-8 0,4-1 0,5-1-1,2 1 0,3-1 1,-1 4-1,-3 2 0,-4 1 0,-7 0 0,-4 1 0,-6 1 0,-6 2 0,-6-3 1,-4 0-1,-5 0 0,-2-3-1,-2-2 1,2-1 0,-2-3-1,5 0 0,-1-5-2,14 1-2,-13-3-4,13 3-13,11-3-15,-11 3 0,17-14-1,-7-1 2</inkml:trace>
  <inkml:trace contextRef="#ctx0" brushRef="#br0" timeOffset="32809.8766">7853 13264 45,'-3'-17'34,"2"6"3,-7 1-2,4 1-14,4 9-11,-11 6-3,9 8-3,0 5-1,4 7 0,1 5-1,4 5-1,-1 6 1,6 5-1,-2-1-1,0 1 1,1-2-2,-1-3 0,0-5-1,-1-7-1,0-6-2,-5-12-2,3-3-3,-7-9-5,2-9 0,-8-9-1,2 1 0,-8-11 2,0 3 2,-7-3 2,2 1 8,-1 3 6,-3 0 6,5 7 1,0-1 2,7 6 1,2-1-1,7 13-1,5-18-3,9 13-4,1-2 1,7 3-4,4-1 0,3 3-1,0 1-1,3 2 1,-2 2-1,-3 1 0,-2 2 1,-4 2 0,-5 1 1,-3 1 0,-5 0 0,-2 2 0,-6-3 1,0 4 0,-5-2-1,2 1 1,-1-1-1,1 5 0,-1-3 0,4 2-1,2-1 0,1-1 0,5-3 0,6-1 0,2-4-1,5-4 0,2-3 1,2-4-1,-2-5 0,2 0 1,-3-4-1,-6-2 1,-3-2-1,-5-1 0,-5 0 1,-5-3 0,-5 0 0,-3-1-1,-6 2 0,-3 3 1,-1 5-1,-3 2 0,1 7 0,0 6 0,1 7 0,2 7-1,4 7 0,2 2-2,9 5-1,2-4-3,9 7-5,-1-11-13,7-4-14,9-2 1,2-12 0,7-5 1</inkml:trace>
  <inkml:trace contextRef="#ctx0" brushRef="#br0" timeOffset="33190.8984">8393 13380 68,'0'0'39,"0"0"-1,-11-9-4,11 9-18,0 0-8,-2 10-3,2-10-3,9 21-1,-2-6-1,3 4 1,-1 3-2,0 0 1,3 2-1,-5-2 1,1-3-1,-4-4 0,-1-4 0,-3-11 1,0 0 1,0 0 0,-4-19 0,3 1 0,-3-7 1,5 1-1,-1-1 1,5-1-1,1 3 1,3 4-1,1 5-1,1 4-1,3 6-2,-1-1-1,5 11-5,-8-5-10,5 4-21,-1 3 1,-2-1-1,-1 3 3</inkml:trace>
  <inkml:trace contextRef="#ctx0" brushRef="#br0" timeOffset="33638.924">8688 13462 65,'0'0'36,"19"2"1,-19-2-11,13-8-8,2 6-8,-3-7-3,4 3-2,-1-3-1,3 1-1,-2-1 0,0 1-1,-1 0 0,-3-2-1,-2 1 0,-10 9 0,12-17 0,-10 8-1,-4-2 0,-3-1 1,-3 1-1,-3 2-1,-4 0 2,-2 3-2,-1 4 1,-2 5 0,-2 7 0,1 5 0,0 7 0,0 7 0,5 4-1,1 4 1,6 1 0,4-2 1,8 0 0,7-4 0,6-7 1,7-3 0,4-9-1,4-3 2,1-8-1,1-3-1,-2-4 1,-4-5-3,-2 0-2,-7-5-4,2 3-26,-9 0-10,-8-2 2,-3 5-1</inkml:trace>
  <inkml:trace contextRef="#ctx0" brushRef="#br0" timeOffset="35077.0063">1789 14512 22,'0'0'28,"-12"-4"1,2 5-7,-1 4-5,0 4-4,-6-2-2,5 9-2,-7-2-2,4 6-1,-4-2-2,3 4 0,2-3-1,5 3-1,0-2 0,6 1 0,4-1 0,6-1-1,3-2 1,4-3 0,5-2-1,2-6 1,1-5-1,4-4 1,-2-9-1,0-1 0,0-8 0,-3 0-1,-3-3 1,-3 1 0,-4-2-1,-4 1 2,-6 0-1,-2 3 1,-6 1 1,-2 4-1,0 1 0,-1 5 0,-2 6-1,3 7 0,3 6 0,1 5-1,3 5 0,3 3-1,1 2 2,2 1-2,1-1 0,1-3-2,6-2-3,-4-7-3,6 4-12,-1-8-18,-3-5 0,1-3 0,-1-8 1</inkml:trace>
  <inkml:trace contextRef="#ctx0" brushRef="#br0" timeOffset="35504.0306">2043 14475 48,'5'-11'35,"-5"11"0,0 0 0,-4 10-18,4 3-10,-4 2-3,4 7-1,0 0-2,3 3 1,-1-1-1,1 2 0,2-3 0,-2-3-1,1-7 0,0-3 1,-4-10 0,10 2 0,-1-12 0,-1-5 0,3-8 0,1-2 0,0-4-1,0 2 1,1 2 0,-3 4 0,-3 4-1,1 7 1,-8 10 0,12 3-1,-8 9 1,-1 6-1,1 1 1,0 3-1,3 2-1,-1-2-1,1 1 0,-2-8-4,8 1-4,-13-16-12,13 6-15,1-7 0,-4-9 0,2 1 2</inkml:trace>
  <inkml:trace contextRef="#ctx0" brushRef="#br0" timeOffset="35958.0567">2402 14483 67,'0'0'36,"-5"27"-1,-2-6-11,-1-2-11,8 7-6,-1-3-3,4 1-1,3-6 0,4 2-2,1-8 0,5-3 0,2-2-1,3-5 0,0-6 0,0-2 0,0-4 0,-1-2 0,-2-3 0,0-4 0,-4-2 0,-1 1 0,-3 2 0,-2 2 1,-1 3-1,-2 3 1,-5 10 0,0 0-1,-1 10 1,-3 5 0,-2 7-1,0 5 1,-1 6-1,-1 4 0,-2 4 0,2 2 0,0-1 0,0 0 1,0-1-1,2-5 0,1-4-1,2-6-1,3-6-1,-2-9-5,2-11-27,10 6-2,-9-17-1,4-6 0</inkml:trace>
  <inkml:trace contextRef="#ctx0" brushRef="#br0" timeOffset="36587.0925">3079 14497 59,'0'0'33,"7"14"0,-7-4 0,0 6-29,3 4-2,1 2 0,3 5-2,2 1 2,1 0-2,5-4 2,1-2-2,0-3 1,-1-5-1,1-7 1,-2-4 0,-1-8 0,0-5 1,-6-8 0,3-1 1,-4-8 0,1-1 0,-2-2 0,1 3 0,-3 0-1,2 6 0,-4 3-2,0 4-1,-1 14-4,2-16-9,-2 16-24,10 0 1,-10 0-1,15 9 1</inkml:trace>
  <inkml:trace contextRef="#ctx0" brushRef="#br0" timeOffset="37128.1228">3541 14541 21,'3'-25'31,"-3"25"2,-5-24 1,-4 10-17,9 14-2,-19-15-4,19 15-2,-22 1-3,11 8-1,-7 3-2,2 7 0,-3 1-1,4 7-1,0-1 1,3 3-1,3-2 0,7 1 0,7-6-1,5-2 1,4-7-1,7-3 1,3-6 0,4-3-1,0-5 1,0-3-1,-5-6 1,0 0-1,-5-4 1,-4 1 0,-5-3 1,-5-2 0,-5-2-1,-2 1 1,-4-2-1,-1 4 1,-2 1-1,-1 3 0,2 6 0,9 10-1,-14-1 0,11 11 0,3 8 0,2 4 0,4 3 1,-1 4-1,3-1 0,1-1-1,2-1-1,-2-11-2,5 0-5,-14-15-18,18-2-13,-7-11 1,-3-8 0,3-7 1</inkml:trace>
  <inkml:trace contextRef="#ctx0" brushRef="#br0" timeOffset="37369.1372">3764 14187 70,'4'22'38,"-8"-2"-1,1 9 2,2 6-29,-5-1-4,6 7-1,-1 5-2,5-1-1,1-3 0,3-2-1,4-5-1,1-6-2,4-4-2,-4-13-6,8-6-20,-4-7-9,-2-8 1,0-7-2</inkml:trace>
  <inkml:trace contextRef="#ctx0" brushRef="#br0" timeOffset="37796.161">3944 14398 57,'0'0'37,"-8"15"1,4 2 0,0 10-22,-4-3-6,8 7-5,-2 0-1,6 2-1,2-4-1,5-2-1,2-8 0,4-5 0,0-9 0,4-6 0,0-6-1,0-7 1,-1-6-1,-2-3 0,-3-3 1,-4-2-1,-1 1 0,-4 3 1,-2 3-1,-3 2 1,1 6-1,-3 3 1,1 10 0,0 0-1,0 0 1,2 10-1,-2 1 1,2 4-1,-1 3 0,2 4 0,2 1 1,-1-1-1,1 1 0,2-3-2,1-1 0,-2-4-4,5-1-5,-11-14-26,11 6-3,-11-6 1,15-14-2</inkml:trace>
  <inkml:trace contextRef="#ctx0" brushRef="#br0" timeOffset="38288.1899">4302 14546 65,'9'12'37,"-9"-12"1,12-6-3,2 5-22,-6-9-4,7 4-3,-2-8-2,4 3-1,-2-4-1,1 3 0,-3 0 0,0 1 0,-3-1-1,-2 0 0,-3 1-1,-2 1 1,-4-1 0,-1 0-1,-3 1 1,-2-1-1,-4 1 0,-2 2 0,-4 1 0,0 3 0,-2 4 0,1 4-1,0 6 1,0 3 0,3 6 0,2 4 0,5 4 0,3 4 1,3-1 1,6 2-1,4-4 1,6-2 1,2-3 0,5-4-1,1-7 1,3-3-1,-2-5-1,2-1 0,-2-3-1,-2-3 0,-2 0-4,-4-7-4,4-1-30,-7-4-5,-2-4 1,-4-2-2</inkml:trace>
  <inkml:trace contextRef="#ctx0" brushRef="#br0" timeOffset="39086.2348">5114 14190 17,'7'-9'33,"-12"0"0,5 9 2,0 0-12,-19-16-5,19 16-5,-19-9-6,8 8-1,-2-1-2,1 6-1,-5 2-1,2 3 0,-3 2-1,1 6 0,2 3 1,1 5-1,2 2 1,6 2 0,3 1-1,7 3 1,3 0-1,6 0 1,1 1-1,5 1-1,-1-1 2,1-1-2,-3-1 0,-2-4-1,-2-2-2,-4-5-1,0-4-2,-8-17-7,3 12-17,-3-12-9,0 0 0,-11-19 2</inkml:trace>
  <inkml:trace contextRef="#ctx0" brushRef="#br0" timeOffset="39326.2492">4863 14480 5,'-12'6'29,"12"-6"1,0 0-2,16 5-6,4-6-4,-1-7-4,13 5-2,-3-8-3,8 5-2,1-4-3,1 2-3,-2 2-5,-5-3-12,-4 1-19,2 7 0,-11-5 0,2 5 0</inkml:trace>
  <inkml:trace contextRef="#ctx0" brushRef="#br0" timeOffset="39854.2792">5328 14298 59,'0'0'36,"0"0"-1,-2 9 1,2-9-20,-1 17-10,3-5-2,4 6-2,1-1 0,5 5-2,1 2 0,-1-3-1,2 4-1,-4-4-1,1 1 0,-5-5 0,1-1 0,-7-16 0,2 12 2,-2-12 0,-4-10 1,1-2 1,0-7 1,2-1 0,-1-4 1,4 3-1,2-4 1,2 3-1,3 0 0,3 4-1,0 1 1,3 3-1,-1 2 0,-1 4-1,0 3 1,-2 2-1,0 2 0,-11 1 0,12 3 1,-12-3-1,0 0 0,0 0 1,-5 9-1,5-9 1,-18 1-1,8 0 1,-2 0-1,1 1 0,1 0 0,10-2-1,-13 8-1,13-8-5,1 12-11,6-3-20,-7-9 1,14 12-1,-2-8 1</inkml:trace>
  <inkml:trace contextRef="#ctx0" brushRef="#br0" timeOffset="40318.3061">5722 14362 39,'0'0'35,"0"0"1,-10 0 0,10 0-16,-10 3-6,10-3-6,-9 14-3,5 0-2,-1 1-1,3 4 0,1 1-1,3 0 0,3 1 0,4 0-1,4-5 0,4-5 1,3-5-1,3-5 0,0-5 0,0-6 0,-2-5 1,-2-5-2,-5 0 2,-3 0-1,-7-2 0,-4-1 1,-4 1-1,-8 0 1,-3 3-1,-3 4 0,-2 1 1,-2 6-1,-2 6 0,0 5-1,2 7 1,3 2-2,7 6 0,0-2-2,11 6-4,0-9-9,12 0-21,6 1 1,5-8-1,8 3 2</inkml:trace>
  <inkml:trace contextRef="#ctx0" brushRef="#br0" timeOffset="40979.3439">6020 14265 64,'11'-18'37,"-11"18"0,0 0-1,0 0-22,2 19-6,-5-4-3,4 7-1,-1 3-2,3 4 0,0 0 0,4 0-1,2-4 0,4-2-1,-1-5 0,3-5 1,-1-5-1,2-6 0,-1-6 1,0-5-1,-2-5 0,-1-5 1,0-4 0,-1-4 0,0 0 0,-2-1 0,-1 1 1,0 3 0,-2 3 0,-1 7-1,-5 14 0,0 0 0,0 0 0,7 14-1,-8 4 1,2 6-1,0 0 0,3 1 0,1-2 0,4-2 0,0-6 0,0-3 0,1-8 0,2-5 0,-1-7 1,1-3-2,-1-4 2,-1-5-1,2-3 0,0-2 0,-1 3 0,2-1 0,-3 4 1,-1 5-1,0 4 1,-9 10-1,14 0 1,-8 10 0,-1 4 0,1 6-1,-3 4 1,3 0-1,-3 3 1,2-1-1,0-1 0,1-3-1,1-5-1,-7-17-7,13 13-32,-13-13-1,13-15 0,-9-2 0</inkml:trace>
  <inkml:trace contextRef="#ctx0" brushRef="#br0" timeOffset="42312.42">7047 14075 21,'0'0'33,"6"-10"3,-6 10-1,-3-12-11,3 12-5,0 0-5,0 0-5,0 0-2,-1 17-3,1-2-1,1 9-1,0 5-1,0 8 0,-1 3 0,1 5 0,-1 2-1,1 0 1,-1-3 0,-1-6-1,1-6 0,-1-4 0,2-8-1,-1-10-1,0-10-2,0 0-6,5-11-19,-3-3-9,-3-6 1,1-3-2</inkml:trace>
  <inkml:trace contextRef="#ctx0" brushRef="#br0" timeOffset="42926.4553">6815 14053 22,'0'0'20,"0"0"1,0 0-1,0 0 0,0 0-4,0 0-2,0 0-4,0 0 0,0 0-3,0 0 1,0 0-1,0 0 0,0 0-1,0 0 0,8 9 0,-8-9-1,24 4 0,-8-4-1,5 3 0,3-4-1,5 1 0,3-3-1,6 1 0,4-1-1,1-1 0,2 0 0,-2 1-1,-2-1 0,-1 3 0,-7 0 1,-9-2-1,-4 3 0,-5 0-1,-6 2-1,-9-2-2,0 0-7,0 0-26,0 0-5,0 0 2,-14-14-2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45:06.09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7353 15053 33,'0'0'30,"-5"-9"3,5 9-7,0 0-4,-11-13-5,11 13-3,0 0-5,0 0-2,-4-15-3,4 15 0,5-14-1,-5 14-1,15-18 0,-4 7 0,1-4 0,3 2 0,1-2 0,3 2-1,1 3 0,1-1 0,1 2 0,0 4-1,-2 2 1,2 1-1,-1 1 0,-3 3 0,0-1 1,-3 4-1,0 1 0,-2 1 0,-1 4 0,-2 1 1,-2 2-1,-1 1 0,-1 0 0,-2 2 1,-3 1-1,-2-1 0,-2 0 0,-4-1 0,-1 1 0,-1 0 0,-2 1 0,-3-1 1,-1 3-2,0 0 1,0-2 1,-1 2-2,2 0 1,0-3 0,2 3 0,1-2 0,5-1 0,1-2-1,3 0 1,2-3 0,4 3 0,2-3 0,3 0 0,0 0 0,2-3 0,1 1 0,-1-1 0,1-1 1,-1-1-1,-11-7 0,14 10-1,-14-10 0,0 0-1,0 0-3,0 0-6,0 0-25,-4-15-3,4 15 0,-8-13-2</inkml:trace>
  <inkml:trace contextRef="#ctx0" brushRef="#br0" timeOffset="759.0435">7569 15629 10,'0'0'26,"-10"6"-2,10-6-2,0 0-3,-7 17-4,7-17-1,0 0-2,5 9-2,-5-9-2,13 5-1,-2-2-1,-2-6-2,5 3 0,-3-4-1,2 2-1,-1-3 0,-1 1 0,-1-1-1,-10 5 0,10-9 1,-10 9-2,0 0 1,-4-9 0,4 9-1,-17-2 1,6 2-1,-3 2 1,2 1-1,0 2 1,-1 2 0,4 2 0,9-9-1,-13 14 1,13-14 0,-3 15 0,3-15-1,6 10 1,-6-10-1,13 3 1,-13-3 0,15 0 0,-15 0 0,14-4 0,-14 4 0,0 0 0,9-9 0,-9 9 0,0 0 0,0 0-1,-9-9 0,9 9-2,0 0-7,-9 5-31,9-5 2,0 0-2,0 0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49:02.69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1573 17846 25,'-7'20'30,"7"-20"2,-11 0-6,11 0-4,-15-6-7,8-4-1,-6 6-3,4-7-3,2-3-4,-5 8 0,-2-6 1,1 0-2,-2 4-1,2 2-1,-1 2 0,3 12 0,-8 0-1,3-10 1,0 10-2,2 6 0,14-14 1,0 0 1,-62 43-2,62-43 1,0 0 0,-59 55 1,59-55 0,0 0 0,-42 62-1,42-62 0,11 51 1,-11-51-3,0 0 4,41 70-1,-41-70-1,0 0 3,69 69 0,-69-69-1,50 37 1,-50-37 0,0 0-1,60 36-3,-60-36 3,0 0-5,51 5 0,-51-5-1,0 0-4,0 0-7,63-17-20,-63 17-2,0 0-3,60-17 3</inkml:trace>
  <inkml:trace contextRef="#ctx0" brushRef="#br0" timeOffset="988.0565">1936 17937 35,'0'0'29,"0"0"-4,0 0-4,0 0-4,0 0-4,0 0-3,-50 27-3,50-27 0,0 0-1,0 0-4,-56 21 2,56-21-2,0 0 1,0 0-1,-40 50-3,40-50 0,0 0-1,0 0 0,-13 55 0,13-55 1,0 0 0,0 0-1,4 53 2,-4-53 2,0 0 1,0 0 0,23 50-2,-23-50 1,0 0 0,0 0 0,0 0 1,0 0-3,0 0 0,57 10 1,-57-10 0,0 0 3,0 0-3,0 0 0,51-38 0,-51 38-1,0 0 0,38-53 3,-38 53 0,22-51-2,-22 51 1,0 0-2,15-58 0,-15 58 4,0 0-3,0 0 0,0 0 0,-14-54 0,14 54 1,0 0 0,0 0 1,0 0-2,0 0 0,0 0-1,0 0-3,0 0 2,0 0-2,0 0 2,-11 51 0,11-51-2,0 0 3,11 62 0,-11-62 1,5 52-2,-5-52 1,0 0-2,12 50-1,-12-50-4,0 0-14,0 0-17,0 0 0,0 0-3,0 0 4</inkml:trace>
  <inkml:trace contextRef="#ctx0" brushRef="#br0" timeOffset="1677.0959">2236 17826 36,'0'0'30,"0"0"4,0 0-10,0 0-6,-4 56-4,4-56 0,0 0-7,-7 62-2,7-62-3,-4 63-2,4-63-4,1 57 6,-1-57-3,0 0-1,6 54-1,-6-54 2,0 0 1,0 0 0,0 0 0,0 0 0,0 0-2,0 0 3,0 0 2,0 0-1,37-59 2,-37 59-2,0 0 3,17-58-1,-17 58 2,0 0-1,0 0-3,32-53 2,-32 53-2,0 0 2,0 0-1,0 0-1,0 0-5,0 0 0,0 0 3,52 40-2,-52-40-2,0 0 1,7 62 1,-7-62-2,0 0 5,4 56 0,-4-56-4,0 0 0,0 0-3,0 0-8,3 57-17,-3-57-5,0 0-4,0 0 6</inkml:trace>
  <inkml:trace contextRef="#ctx0" brushRef="#br0" timeOffset="2352.1345">2584 17793 41,'5'15'31,"-8"-1"2,3-14-10,0 0-2,0 0-4,-8 62-4,8-62-2,0 0-9,-10 69 3,10-69-3,-1 52 1,1-52-4,0 0 0,8 70 0,-8-70-2,0 0 6,0 0-2,18 52-2,-18-52 0,0 0 2,0 0-2,0 0-2,25-50 6,-25 50-1,0 0-1,17-63 3,-17 63-1,0 0-3,21-53 3,-21 53 3,0 0-6,0 0-1,0 0 2,0 0-1,0 0 0,53-45 3,-53 45-2,0 0-2,0 0 1,0 0 0,0 0-2,45 51 0,-45-51 0,0 0-4,12 56 3,-12-56 4,0 0-5,1 70 2,-1-70 0,0 0 0,-1 60-4,1-60 2,0 0-11,0 0-21,0 0 2,0 0-1,0 0 0</inkml:trace>
  <inkml:trace contextRef="#ctx0" brushRef="#br0" timeOffset="2893.1655">3025 17872 49,'0'0'30,"-19"51"1,19-51 0,0 0-14,0 0-2,-58 36-7,58-36-6,0 0 4,-32 52-2,32-52-3,0 0 0,-19 72 1,19-72-5,0 0 5,12 59 3,-12-59-5,0 0 0,0 0 0,63 38 1,-63-38 2,0 0-1,60-25-3,-60 25-2,0 0 1,48-59 3,-48 59 2,0 0-4,21-70 3,-21 70 2,0 0-4,-12-63 4,12 63-3,0 0 3,0 0-4,-54-52 2,54 52-2,0 0 0,0 0-1,-54 11 1,54-11-2,0 0-10,0 0-9,-8 53-21,8-53 2,0 0 2,0 0 4</inkml:trace>
  <inkml:trace contextRef="#ctx0" brushRef="#br0" timeOffset="3422.1957">3335 17613 26,'-3'-12'34,"3"12"3,3-9-1,-5-4-11,2 13-5,0 0-5,0 0-5,0 0-3,7 24-2,-6-3-2,1-1-1,1 12-2,-2 6 0,-1-38-1,5 68 3,-5-68 1,1 78-5,-1-78 1,2 76-3,-2-76 5,4 57-1,-4-57 1,6 58-3,-6-58-1,0 0 3,0 0 1,32 53 2,-32-53-3,0 0 0,0 0 0,0 0-1,54 18 0,-54-18-1,0 0-3,0 0-1,0 0-8,0 0-17,0 0-6,0 0-5,0 0 5</inkml:trace>
  <inkml:trace contextRef="#ctx0" brushRef="#br0" timeOffset="3715.2125">3165 17837 40,'0'0'33,"-14"2"3,14-2 1,0 0-12,5-11-10,12-3-6,-1 5-6,9 2 2,-3 5-1,8-2-1,-2 5-3,2 3 0,1-4-1,-2 4-4,4 3-4,-9 0-10,-3-9-20,6 1 2,-8-4-1,1-3 1</inkml:trace>
  <inkml:trace contextRef="#ctx0" brushRef="#br0" timeOffset="5425.3103">4171 17793 13,'0'0'27,"0"0"-1,0 0-1,0 0-4,0 0-3,-14-8-4,14 8-2,-12 9-3,12-9-2,0 0 1,0 0-4,-15 60-3,15-60 1,-6 65 0,6-65-2,-2 65 1,2-65 1,4 67-4,-4-67 1,12 50 2,-12-50-2,0 0 2,0 0 1,59 46-1,-59-46 0,0 0 0,56-21 0,-56 21 3,0 0-1,53-69-3,-53 69 4,27-56 1,-27 56-5,20-52 0,-12 29 3,-4-4-5,-4 27 3,3-26 4,-3 9-7,0 17 0,-4-23 3,4 23 1,0 0-4,0 0 2,0 0-1,0 0-2,-4 51 1,4-51 4,5 50-2,-5-50 1,5 59 0,-5-59 0,0 0-3,11 59 1,-11-59-1,0 0-7,13 49-12,-13-49-17,0 0-5,0 0 4,0 0 5</inkml:trace>
  <inkml:trace contextRef="#ctx0" brushRef="#br0" timeOffset="6007.3436">4739 17803 32,'3'12'32,"-3"-12"2,-12-12-1,12 12-14,-21-8-5,21 8-3,-24-7-5,13 8-1,11-1-1,0 0 1,0 0 0,-54 60-3,54-60 2,0 0-1,-33 64 1,33-64-1,0 0-1,0 0-4,-11 51 3,11-51 0,0 0-2,0 0 2,0 0-4,0 0 1,58 22 3,-58-22-1,0 0-3,0 0 2,53 18 1,-53-18-3,0 0 3,0 0 0,0 0-2,18 63 1,-18-63 0,0 0-3,0 0 4,-43 57 0,43-57 0,0 0 0,0 0 1,-59 33-1,59-33 1,0 0 4,0 0-7,0 0 0,0 0-3,0 0-5,0 0-12,0 0-13,0 0-1,0 0-6,1-55 7</inkml:trace>
  <inkml:trace contextRef="#ctx0" brushRef="#br0" timeOffset="6683.3823">4895 17960 49,'0'0'31,"0"0"4,50-14-4,-50 14-14,0 0-2,0 0-5,0 0-1,47-49-1,-47 49-4,14-12 1,-14 12-3,0 0-3,19-19 3,-19 19-3,10-15 0,-10 15-2,9-14 4,-7 4-4,1-3 3,0 3 1,-3 10-4,0-20 4,-1 3 0,-2 4-1,-2 2 0,-3-1 1,8 12 0,-19-14-1,6 10 0,-1-2 0,-4 13 0,0-1 0,-2-2 1,-1 17-2,21-21 1,-40 36 4,40-36-4,0 0 3,-47 66-3,47-66 4,0 0-2,-21 60-3,21-60 2,0 0-3,15 58-1,-15-58 1,0 0 2,0 0-2,54 54 2,-54-54 4,0 0-1,51 22-2,-51-22 5,0 0-4,51 18 0,-51-18-1,0 0-2,0 0 1,61-24-1,-61 24 0,0 0-4,0 0-13,61-41-20,-61 41-4,17-37 5,-13 8-5</inkml:trace>
  <inkml:trace contextRef="#ctx0" brushRef="#br0" timeOffset="8781.5023">5864 17597 9,'11'1'24,"-11"-1"2,-1-10-6,1 10 0,0 0-3,2-11-3,-2 11 0,0 0-3,-2-11-2,2 11 0,0 0-2,0 0-1,1 13-2,0 1-1,-2 3 0,2 1-1,-1 8 0,1 4 1,0-1-2,-1-29 1,1 83-1,-1-83-3,1 81 2,-1-81-3,2 73 3,-2-73-2,2 63 0,-2-63-4,0 0-3,0 0-3,0 0-19,0 0-6,0 0 0,0 0 0</inkml:trace>
  <inkml:trace contextRef="#ctx0" brushRef="#br0" timeOffset="9489.5428">5892 17526 17,'0'0'12,"0"0"1,0 0-1,0 0 0,0 0-1,-5 12 0,5-12-1,0 0 1,4 13 0,-4-13 0,0 0 0,0 0-1,14 6-2,-14-6-1,11-5 1,-11 5-4,15-7 0,-5 4-1,2-1 0,1 1 0,2-1 0,1 0-1,3 3 0,0-2 0,1 3 0,-1 3-1,0 0 0,-2-10 0,1 8-1,-4 2 1,1-7 0,-4 3 0,-1 1-1,0 1 0,-10-1 1,13 7-1,-13-7 0,0 0 1,0 0-1,0 0 1,4 10-1,-4-10 0,0 0 0,0 0 0,-10 5 1,10-5-2,-3 10 1,3-10 0,-3 13-1,3-3 1,-1 4 0,1 3-2,0 4 0,1-4-2,-4 2-8,7 1-24,-1-6 0,-3-14-2,0 0 2</inkml:trace>
  <inkml:trace contextRef="#ctx0" brushRef="#br0" timeOffset="10151.5806">6543 17593 36,'0'0'30,"5"10"1,-5-10-1,1 11-13,-1-11-6,-6 14-3,0-2-4,3 8 0,-2 10-1,2-7-1,0-3-1,1 10 0,2-30-1,0 76-1,0-76-1,4 68-1,-4-68 1,7 60-6,-7-60 0,6 59-10,-6-59-5,0 0-13,0 0 6,0 0-4</inkml:trace>
  <inkml:trace contextRef="#ctx0" brushRef="#br0" timeOffset="10520.6017">6501 17855 42,'9'2'34,"8"-3"0,-7-5 1,-10 6-16,36-4-4,-19-3-6,6 2-7,-3 4-2,3 4 2,-23-3 0,43 9 1,-24-15-2,-1 11 0,-18-5 0,23 10 2,-23-10-3,14 0 1,-14 0-1,0 0-4,0 0 6,0 0-7,0 0-4,0 0-23,-12 2-3,12-2 0,-3-11-1</inkml:trace>
  <inkml:trace contextRef="#ctx0" brushRef="#br0" timeOffset="11220.6418">7349 17688 12,'20'-11'27,"-20"11"0,10-10-1,-10 10-7,3-10-3,-3 10-3,0 0-2,-5 11-1,-5-2 0,5 7-4,-9 2-2,3 3 0,11-21-2,-30 56 3,30-56 0,-36 66-3,36-66-1,-37 58-3,37-58 4,-33 51-3,33-51 0,0 0-7,0 0 3,0 0-2,-51 51-3,51-51-3,0 0-16,0 0-5,0 0-1,0 0 9</inkml:trace>
  <inkml:trace contextRef="#ctx0" brushRef="#br0" timeOffset="11563.6614">7075 17637 58,'0'0'35,"11"9"-1,-11-9 2,10-1-22,5 9-4,-6 0-3,9 4-1,-4 0-1,6 9-2,-3-1 1,7 9-1,-24-29-2,50 55 0,-50-55-1,56 50 4,-56-50-4,54 50-4,-54-50 4,0 0-2,68 42-3,-68-42-8,0 0-24,0 0-2,0 0 3,0 0 1</inkml:trace>
  <inkml:trace contextRef="#ctx0" brushRef="#br0" timeOffset="12069.6903">7701 17668 76,'0'0'36,"0"0"1,0 0-6,0 0-19,0 0-4,0 0-4,0 0-3,-3 16-2,3-6-2,0-10-4,2 18-9,-1 0-21,-1-18 1,0 0 0,0 0 0</inkml:trace>
  <inkml:trace contextRef="#ctx0" brushRef="#br0" timeOffset="12329.7052">7708 17882 48,'0'0'32,"0"0"6,0 0-8,0 0-10,1 51-8,-1-51-1,0 0-4,0 0-1,0 0-4,0 0-10,0 0-1,0 0-13,0 0-11,-4 52-5,4-52 1,0 0 2</inkml:trace>
  <inkml:trace contextRef="#ctx0" brushRef="#br0" timeOffset="12911.7385">8169 17628 46,'0'0'35,"10"8"3,-10-8-2,0 0-11,7 14-10,-11-4-5,7 4-4,-6 5-1,3-1-1,0-18-2,-4 59-1,4-59 4,-8 66-2,8-66-2,-8 71-6,8-71 4,-10 59-4,10-59 3,0 0-6,0 0-3,-10 57-6,10-57-10,0 0-7,0 0-2,0 0 1,0 0-2</inkml:trace>
  <inkml:trace contextRef="#ctx0" brushRef="#br0" timeOffset="13505.7725">7934 17611 30,'0'0'26,"0"0"-2,0 0-1,14 1-4,-14-1-2,14-7-2,-9-2-3,9 8 1,-3-1-3,9 2-1,-3-6-2,10 8-2,-2-3 0,8-3-1,-1 1-1,4-2-1,0-1 0,-1-1-2,-2 4 1,-1-6 1,-4-1-2,-2 9 0,-5-3 1,-2 3 0,-5-3 0,-3 0-1,-11 4 0,12-1 0,-12 1 0,0 0 0,0 0-2,0 0-2,-4 12-7,4-12-15,-11 10-14,11-10 1,0 0-1,0 0 1</inkml:trace>
  <inkml:trace contextRef="#ctx0" brushRef="#br0" timeOffset="14475.828">9026 17471 46,'0'0'33,"16"11"1,-15-1 0,-1-10-15,7 16-8,-8-3-4,4 12-1,-5 3-2,2 3 1,-4 7-3,1 4 0,-1 10-1,4-52 1,-7 90-1,7-90-1,-4 76 1,4-76-1,3 61 3,-3-61-3,0 0-1,0 0-1,0 0 1,51 35 0,-51-35-3,0 0 1,51-16-2,-51 16-6,0 0-11,50-33-11,-45 17 0,2-3-2,-10 0 2</inkml:trace>
  <inkml:trace contextRef="#ctx0" brushRef="#br0" timeOffset="14735.8428">8938 17726 20,'0'0'28,"0"0"3,16-6 3,-5 2-15,-1-5-2,8 7-4,-5-3-1,7 4-5,-3-1-2,5 4-4,0-1-6,-3 2-6,5-4-18,0 4-5,-8-5-1,6 4 1</inkml:trace>
  <inkml:trace contextRef="#ctx0" brushRef="#br0" timeOffset="15210.87">9431 17692 38,'-1'13'31,"6"1"2,-5-14 0,-12 9-14,7 1-8,-7 0-1,5 8-2,7-18-2,0 0 2,-26 61-1,26-61-4,-5 53-1,5-53-1,0 0 0,17 55-2,-17-55 5,0 0-6,0 0 0,71 13 6,-71-13 2,51-12-6,-51 12 5,53-27 1,-29 10-9,0 1 3,-6-8 0,-2-4-1,-7 10-3,-4-7 6,-5-8-6,-6 17 1,-6-2 4,-5-4 0,-6 4-1,-2 9 0,-4 3 0,-1 3-1,1 16 1,0-10-3,6 7-1,0 6-4,14 11-10,3-13-21,3-4 2,5 4-1,-2-14 2</inkml:trace>
  <inkml:trace contextRef="#ctx0" brushRef="#br0" timeOffset="16345.9349">10101 17713 28,'0'0'28,"15"-7"2,-15 7-3,0 0-9,12-10-2,-12 10-2,0 0 0,1-11-2,-1 11-3,0 0-1,0 0-2,0 0-3,2 18 0,-3-8-2,1-10 1,-1 24-1,1-3-1,0-21 1,0 0 2,-1 71 2,1-71-3,0 0-1,3 66 1,-3-66 2,0 0-2,0 0-3,0 0 0,0 0 1,0 0 0,27 18 3,-27-18-6,11-22-1,-4-3 2,1 1 2,3-4-1,0 2-2,0 2 1,0-2 0,1 7 3,-1-4 1,-1 11-1,-2 0 0,-8 12 0,15-5-1,-15 5 0,12 26 0,-12-26 1,10 18-2,-6 9 0,-4-27 0,0 0 0,7 73 4,-7-73-1,0 0 1,0 63-1,0-63 1,0 0-3,0 0 3,0 0-3,7 16 0,-7-16-3,10-19-1,-1-2 2,0-4-2,2-1 6,2 3-5,1-3 4,1 4-4,-1 0 4,-1 0 0,-1 7 0,-3 12 0,0 2-1,-9 1 0,13 14 0,-9-1 1,0-1-1,-1 7-1,0 5 0,-3-24 0,5 50 0,-5-50 3,0 0-1,1 62-1,-1-62-5,0 0 1,-10 52-7,10-52-20,0 0-7,0 0-3,0 0 3</inkml:trace>
  <inkml:trace contextRef="#ctx0" brushRef="#br0" timeOffset="17208.9843">10766 17758 52,'14'2'34,"-14"-2"0,14-12-7,-2 9-10,-12 3-3,21-12-5,-10 9-3,4 2-1,-3-2-1,3 3-1,-4-4 0,3-2-2,-4-2 1,0 4 0,-1-6 0,-9 10-1,13-15-1,-8 3 0,-5 12 1,4-18-1,-3 6 1,-1 12-2,-2-19 2,-1 5-1,3 14 1,-12-16-1,2 3-1,-3 10 1,-2-1-1,-3-3 2,-3 17-1,1-5 0,-3 3-1,-1 8 2,2 2-1,1-3 1,0 1-1,4 3 1,2-10-1,4 6 0,4 7 0,4-3 1,7 0-1,3 1 0,-7-20 0,0 0 3,45 68 1,-45-68 0,0 0-3,70 39-1,-70-39 1,0 0 2,69 18-2,-69-18-5,0 0 1,52 3-5,-52-3-6,29-9-22,-18-3-4,-11 12-2,17-23 4</inkml:trace>
  <inkml:trace contextRef="#ctx0" brushRef="#br0" timeOffset="18051.0324">11437 17688 33,'0'0'29,"0"0"1,0 0-2,0 0-11,-8-14-3,-5 9-6,13 5 0,-23-10 1,10 7-2,-5-1-2,0-8-1,-2 10-2,1 4-1,-3-8 0,3 6 1,0 6-2,2 6 0,1-1 2,1 1-1,4 8-1,3-8 1,2 10-1,6-22 1,-2 58-1,2-58 0,0 0 4,26 74-1,-26-74 1,0 0-1,55 51 1,-55-51-1,0 0 1,70-6-1,-70 6-3,44-21 0,-24 2-5,0 4 2,-1-6 0,-5 0 0,-3-5 0,-1-1 1,-3 3 0,-3-2 0,-4 4 4,-2 5 0,-5-7-1,2 9 0,5 15 0,-16-7 1,16 7-1,-11 9 0,6 2 0,3 1-1,0 7 2,2 4-1,0-2-1,2 0 0,1 1-1,-3-22 0,0 0 2,14 65 0,-14-65-4,0 0-5,25 52-10,-25-52-18,0 0-1,20 9 3,-19-22-7</inkml:trace>
  <inkml:trace contextRef="#ctx0" brushRef="#br0" timeOffset="18659.0672">11739 17596 19,'0'0'31,"0"0"2,0 0-1,0 0-9,0 0-4,-5 11-3,5-11-3,0 0-4,-8 20-2,3-7-3,4 6 0,-4-5-3,1 8 0,0 0 0,1 7-1,3-29 0,-7 59 3,7-59-4,0 0 1,0 56 4,4-45-1,-4-11-3,0 0-1,19-8 5,-8-10-7,1-5 4,0-1 0,3 1-4,-1 0 1,1 0 3,1-8 1,0 8-4,1 4 4,-1 0-1,4 7 1,-1 0 1,4-2-2,0 7 0,2 3 0,-2 2 0,-1-1 0,1 6-1,-3-1 0,-1 2-1,-6 6 1,0-1-1,-9 8 1,-2 3-2,-3-2 2,-3 4-1,4-22 1,-21 61 3,11-37-3,-3-2-1,13-22 0,0 0 3,-29 50-3,29-50-6,0 0-11,-14 21-25,14-21 4,4-12 1,1-5 0</inkml:trace>
  <inkml:trace contextRef="#ctx0" brushRef="#br0" timeOffset="21133.2087">12789 17396 36,'0'0'18,"0"0"-1,-3 10 1,3-10-3,0 0 0,0 0-3,-7 9-1,7-9-4,-6 21 0,0-5-2,5 1 1,-4 2-2,4 5-2,1-3-2,1 3-1,4-11-1,-2-3-5,7-3-3,-10-7-5,19 7-6,-5-12-6,-6-7-6,7 1 2</inkml:trace>
  <inkml:trace contextRef="#ctx0" brushRef="#br0" timeOffset="21441.2264">12957 17454 20,'0'0'15,"0"0"1,0 0-1,0 0-1,-3 12-1,3-12-3,-5 14-2,5-14-1,-6 21-1,3-9-1,2 1-1,0-2 0,3 4-2,-1 0 0,3-2 0,0 3-3,1-4-2,4 2-6,-2 0-14,-7-14-7,18 13 2,-18-13-1</inkml:trace>
  <inkml:trace contextRef="#ctx0" brushRef="#br0" timeOffset="23070.3188">13623 17486 10,'0'0'24,"0"0"-3,0 0-3,2-10-2,-2 10-3,0 0-3,-12 13-1,12-13-1,-14 17 0,6-6-1,0 5-1,-4 0 0,2 3-1,-5-2-1,3 3 2,-6-1-3,3-2 0,-3-1-2,3 3 0,-2-3 0,2-3 0,0 2-1,3-8-1,3 2 0,-1-2-2,10-7-3,-12 5-3,12-5-4,0 0-6,0 0-14,-2-14-1,2 14 3,-1-15 1</inkml:trace>
  <inkml:trace contextRef="#ctx0" brushRef="#br0" timeOffset="23418.3389">13338 17454 27,'0'0'27,"0"0"4,0 0 0,7-12-15,-7 12-2,12 6-3,2 0-1,-4 1-1,11 9-1,-3 1-1,8 1-2,-2 2-2,5 8 0,-1-4 0,2 4-1,-3-4-1,0-10-1,-3-1 0,-2 8 0,-1-7-2,-7-14-3,5 10-4,-19-10-6,18 0-19,-11 15-3,-7-15 0,0 0 1</inkml:trace>
  <inkml:trace contextRef="#ctx0" brushRef="#br0" timeOffset="29193.6698">14212 17576 27,'5'-10'21,"-5"10"-2,0-10 1,0 10-4,0 0-1,0 0-2,0 0-2,0 0-3,-3 14-2,3 0-2,-3 2 0,3 5 0,-2 9 0,2-30-2,-1 77 4,1-77-5,1 69 0,-1-69 3,1 70-1,-1-70-6,-1 55 1,1-55-5,0 0-12,-13 57-9,13-57-5,0 0-4,0 0 1</inkml:trace>
  <inkml:trace contextRef="#ctx0" brushRef="#br0" timeOffset="29661.6965">14180 17597 5,'9'-5'26,"-9"-6"3,9 2 2,-3-5-12,1-8-3,4 7-2,-2-2-2,7 4-3,-3-3 0,4 3-3,0 4-2,2 3 0,0 3-1,0 1-1,0 2 0,-1 6 0,-2 2-1,1 2 0,-5 2-1,0 0 1,-5 5-1,-1 4 0,-4-3 0,-2-5 0,-3 5-1,-7-1 1,-3 0-1,-2-2 1,-2-6-1,-2-4 1,-3 4 0,1-4 1,1-4-1,3-2-1,4-3 0,1 3-1,12 1-1,-10-12-3,10 12-7,0 0-15,16-12-6,1 10-2,-5-6 2</inkml:trace>
  <inkml:trace contextRef="#ctx0" brushRef="#br0" timeOffset="30157.7249">14594 17508 47,'15'-6'31,"-10"-7"2,6 3-8,-11 10-12,14 0-5,-14 0-4,14 20-1,-7-3-2,-3 3 1,1 10-2,0-2 1,-2-6-1,0-2-1,-2 2 1,2-4-1,-2-1 2,0-3-2,-1-14 1,0 0 0,0 0 0,-4-9 1,3-4 2,1-6-3,2-3 2,0-6-2,5 15 2,-1-8-2,3-1 0,6 1 1,1 5-1,1 4-1,1 0 0,2 2-1,-2 1-3,3 7-2,-2 4-4,-2 4-5,-3 2-4,0-2-5,2 5-8,-16-11 3</inkml:trace>
  <inkml:trace contextRef="#ctx0" brushRef="#br0" timeOffset="30584.7493">14972 17514 14,'0'0'28,"0"0"-1,0 0-2,0 0-7,0 0-4,0 0-3,-11 13-2,5 3-3,-3-2-1,3 9 0,-2 1-1,4 2 0,2-6-2,2 4 0,2-5-1,4 3 0,5-16-1,0 4 0,4-9 0,1-2 0,4-4 0,2-6 0,-1-1 0,0-7 0,-2 3 0,-1-8 1,-2 2-1,-5-1 0,-6 3 1,-3 0-1,-6-2 1,-4 6 0,-7 5 0,-4 0-1,-3 6 0,-2 6 1,-2 1-1,0 7 0,2 1-1,2 4-1,8 5-3,1-1-5,9-2-14,4-16-9,5 17-1,8-14 1</inkml:trace>
  <inkml:trace contextRef="#ctx0" brushRef="#br0" timeOffset="31427.7976">15316 17440 22,'0'0'28,"8"14"3,-8-14-7,-4 12-7,7-3-4,-3-9-1,0 27-3,-4-12-3,5 9-2,-3-3 0,2 6-2,-1-2-1,1-2 0,-1-2-2,3 6 1,1-11 0,-3-16 1,0 0 0,14 0 0,-6-12 0,3-5 1,-3-3 1,5-19 0,-3 7 1,6 7-1,-4-5 1,1 4-1,0 7 0,-4-1-1,-1 4 0,-8 16 0,11 5-1,-11-5-1,2 25 0,-2-3 1,-2-3-2,2 16 1,0-9 1,0 0-2,4-5 1,0-8 0,1 0 0,3-3 0,-8-10 0,18-1 0,-8-2-1,4-18 1,-1 4 0,1 3 0,1-11 0,1-2 0,-1-7 2,1 15 0,-2 1 0,1 4 0,-5 2 0,1 3-1,-11 9 1,16 4-1,-11 8-1,-1 2 0,-2 4-1,-1 4 1,-1 1-1,-2-2 1,-1 2-1,-1 4-2,0-4 2,-1 4-3,2-2 0,-4-14-3,7 10-4,-6-7-10,6-14-15,3 10-1,-3-10-1,13-26 3</inkml:trace>
  <inkml:trace contextRef="#ctx0" brushRef="#br0" timeOffset="31664.8111">15891 17400 42,'19'11'33,"-19"-11"1,4 28-1,-9-8-13,-1-2-12,4 5-4,-3-2-1,3 5-1,-3-3 0,3 4-1,0-4-3,0 0-3,3 2-7,-4-6-22,0-10 1,3-9-2,0 0 1</inkml:trace>
  <inkml:trace contextRef="#ctx0" brushRef="#br0" timeOffset="31860.8223">15923 17280 70,'0'0'36,"-15"-7"1,11 17-1,4-10-29,-11 13-9,11-13-9,-14 16-26,14-7 1,0-9-1,-3 13 0</inkml:trace>
  <inkml:trace contextRef="#ctx0" brushRef="#br0" timeOffset="32683.8694">16247 17471 18,'0'0'29,"0"0"0,0 0 2,0 0-13,-2-11-4,2 11-5,-7-12-2,7 12-2,-14-9-1,14 9 0,-15 12 0,15-12-2,-19 13 0,8-4-1,-1 2-1,0 1 0,0-3 1,-1 1-1,4-7-1,-1 5 2,6 1-2,4-9 2,-2 11-2,2-11 3,15 15-2,-2-14 2,-1 4-2,3 1 0,0-6 1,2 7 0,-2-6 0,0-1-2,-1 8 0,-4 3 0,-2 2 1,-3-1-1,-2 5 0,-6-2 1,-2 7-1,-5-2 1,-3-5 0,-3-1 1,1-4 0,-2-3-1,-1-2 1,1-6-1,2-11-1,3 6 0,12 6-2,-17-14-5,17 14-6,1-13-16,1-3-3,9 7-2,-5-6 2</inkml:trace>
  <inkml:trace contextRef="#ctx0" brushRef="#br0" timeOffset="33925.9404">16485 17602 22,'19'2'27,"-19"-2"1,13-4-7,-13 4-4,12-12-2,-12 12-2,13-7-2,-13 7-1,10-8-1,-10 8-2,10-3-2,-10 3-2,13-5 0,-5-6 0,-8 11-1,9-15-1,-3 2 1,0-1-1,-6 14 0,5-16 0,-5-1 0,0 17-1,-9-18 0,9 18 1,-20-8 0,8 5-1,-3 2 0,-2 9 0,-1 7 0,0-2 1,1 4-1,-1-2 0,4 3 0,0-3 0,5 2 0,1-1 0,3 0 0,2-5 0,4 4 1,3 4 0,2-4-1,2 0 0,3 1 1,3-10 1,1 10-1,3-3-1,-1-6 0,1 5 0,2 1 0,-3 2-1,0-13-2,-3 8-2,6-2-3,-10-5-8,8-9-21,0-13 0,-6 10-1,3-10 2</inkml:trace>
  <inkml:trace contextRef="#ctx0" brushRef="#br0" timeOffset="34434.9695">16933 17487 25,'14'-1'29,"-14"1"3,0 0-3,9-9-12,-9 9-3,-3-11-4,3 11-2,-8-10-1,-5 7-2,4 0-2,-4 3 0,-4 5-2,0 0-1,0 5 2,-1 1-2,2 2 0,4 0 1,2 2 0,3 1-1,6-2 1,1-14 0,7 18-1,3-12 1,2 0-1,1 0 0,4 6 0,-1-4-1,1-5 1,-3 7-2,1-4 0,-5 2 0,-2 2-1,-2 1 2,-6-11-2,-5 11 1,-5 3 1,-3-2 0,-5 12 1,18-24 1,-41 46 2,21-28-2,1-7-1,4 3-4,1-11-12,1-3-16,16-11 0,-4-12-2,14 1-2</inkml:trace>
  <inkml:trace contextRef="#ctx0" brushRef="#br0" timeOffset="36239.0726">17356 17529 18,'5'-10'15,"-5"10"2,8-10 0,-8 10-1,9-15 2,-9 15-4,0 0-1,4-10-2,-4 10-3,0 0-2,0 0 0,-11 15-1,4-3-1,3 6 2,-1 0-3,-1 4 1,-2 2-2,0-2 0,3 1-1,-1-6-1,2-1-2,-1 3-1,6 1-5,-1-20-11,0 0-16,0 0 1,3-22-1,1 11 2</inkml:trace>
  <inkml:trace contextRef="#ctx0" brushRef="#br0" timeOffset="36459.0853">17501 17275 8,'14'-2'23,"-14"2"1,0 0-13,12-9-10,-12 9-16,11 0-5,-11 0-3</inkml:trace>
  <inkml:trace contextRef="#ctx0" brushRef="#br0" timeOffset="36899.1105">17726 17222 55,'15'-7'34,"-15"7"-1,-2-9-9,2 9-13,-11 12-4,2 0-1,-3 3-4,1 9 0,2-3 0,-3 6 1,1 5-1,2 7 0,2-3-1,-1 0 1,2-1-1,2-3 2,1 3-3,5-4-2,-3-12 2,4-7 0,0-1 0,1-1 0,-4-10 0,17 14 0,-17-14 0,16 4 1,-3-7 0,-1 5 0,4-2-1,0-3 0,2-3 0,-2 5-2,3-7 1,-4-1-4,4 8-5,-8-8-14,-11 9-10,19-15-2,-16 1 1,2 0 2</inkml:trace>
  <inkml:trace contextRef="#ctx0" brushRef="#br0" timeOffset="37149.1248">17590 17452 69,'5'10'35,"-5"-10"0,12 9 2,3-8-28,-6-7-4,9 2-3,-2-2-1,5 5-1,-3 1-2,1 0-2,2 2-7,-8-2-15,0-2-10,2-4 0,-15 6 0</inkml:trace>
  <inkml:trace contextRef="#ctx0" brushRef="#br0" timeOffset="38163.1828">18439 17389 27,'0'0'32,"13"6"0,-13-6 0,-10-5-12,10 5-9,-12-12-6,3 10 0,-6-5-2,1 7 2,-4-4-2,1 3 2,-3 3-3,-1 13 1,-1-3-2,4 4 1,1 9 0,2-5 0,0 3-2,7 8 0,2-6 1,7-1-1,7-4 1,4 1-1,4-8 0,4-1 0,5-2-2,0-11-2,4 3-5,-6-7-16,0-3-11,3 1 1,-10-4-1,5 1 1</inkml:trace>
  <inkml:trace contextRef="#ctx0" brushRef="#br0" timeOffset="38697.2132">18694 17441 50,'0'0'30,"-17"-12"-1,8 8-7,-5 0-12,-5 2-3,1 7-3,-2-4 1,4 9-1,-1 3 0,5 3 2,0 3-4,5 5 2,0-4-1,8 1-1,-1-1 0,4 1-1,3-9 1,6 0-1,0-3 0,3-9 0,2-2 0,2-5-1,0 1 1,0-10-1,2-2 0,-3-7 0,-3-1 0,-1 3 0,-4-3 2,-1-2-3,-3 1 0,-4 9 0,-5 1 2,2 17-2,-10-10 2,10 10 0,-14 10 0,6 7 1,1 5 0,2-3 0,2 6-1,1-2 0,2 2-2,0-1-1,6-2-2,-3-10-4,10 3-14,0-2-14,-13-13 0,23 4 0,-16-14 1</inkml:trace>
  <inkml:trace contextRef="#ctx0" brushRef="#br0" timeOffset="39090.235">18957 17351 35,'-3'10'34,"5"10"-1,-10-2 1,-1 5-16,5 5-8,-5 1-6,4 3 3,-3-9-4,7 2 1,-2-6-1,4-5 0,-1-14-1,10 3-1,-3-14 1,5-2 0,2-4 1,0-2-1,3-9 1,5 3 0,-4 2-1,4 3-2,-2 3 1,-3 2 0,-1 7 0,-2 4 0,-5 8 0,-1 6-1,-4 8 1,-2 10 2,-3-1-2,-3 2-1,-1 7-2,-3-4-2,4 1-6,-6-1-27,5-21-1,5-11 1,0 0-3</inkml:trace>
  <inkml:trace contextRef="#ctx0" brushRef="#br0" timeOffset="40021.289">19615 17402 21,'14'-9'28,"-14"9"-1,0 0-3,11-6-5,-11 6-2,0 0-6,0-9-3,0 9-1,0 0-1,0 0 0,-14-3-3,14 3-1,-16 3-1,16-3 0,-19 5 0,8 0 1,-1-3-1,1 4 1,4 5-2,7-11 2,-11 14-2,11-14 2,2 12-2,-2-12 1,16 14-2,-4-8 2,2 0-1,4 6 0,-1-3-1,0 3 2,-2-1-3,-4 6 1,-1-5 0,-5 2-1,-5 3 1,-6-6-1,-3 5 1,-4-7 0,-3 3 1,0-4 1,-5 0-2,1-4 1,2-5 0,3 4 0,3-2-3,1-6-2,11 5-8,0 0-16,-1-16-5,14 7-1,-4 1 1</inkml:trace>
  <inkml:trace contextRef="#ctx0" brushRef="#br0" timeOffset="40388.3101">19873 17218 26,'1'-12'33,"-1"12"0,0 0 1,-11-6-14,12 16-8,-1-10-4,-1 19-1,0-5-2,2 11-1,-1 0 0,1 9-1,-2-8-1,-1 5 1,-1 5-2,-2-9 1,1 3-1,-1 0 1,0-7-2,1-3 0,3 1-1,2-8 0,-1-13 0,7 14-3,3-11-4,-10-3-12,12-16-16,2 4 1,-7-7-2,5 3 3</inkml:trace>
  <inkml:trace contextRef="#ctx0" brushRef="#br0" timeOffset="40602.3223">19759 17380 60,'0'0'35,"9"15"-1,-9-15 0,19-6-25,0 1-7,3 2-4,2-5-8,5-2-18,0 7-7,-5-5 1,5 5-1</inkml:trace>
  <inkml:trace contextRef="#ctx0" brushRef="#br0" timeOffset="41036.3471">20215 17315 5,'0'0'24,"-1"15"2,-12-4 2,3-5-11,-3 9-6,-7 2-2,2 8 3,-6-2-1,5 14 0,-5-12-2,10 2 1,-3-1-6,10 1 0,5-7-2,7-7 0,6-2-2,6-12 0,6 0 0,0-5-1,4-2 2,2-12-1,-3 1 0,0-2 0,-5-6 1,-2 3-3,-4 0 3,-6 2-2,-7-2 1,-4 6-2,-8 0 2,-6 2-1,-6 6 2,-2 2-1,-2 4 1,-1 7-2,3 5 1,1 1-3,11 3-5,-1 2-11,5-3-16,16 5 1,-2-7 0,11-8 0</inkml:trace>
  <inkml:trace contextRef="#ctx0" brushRef="#br0" timeOffset="41482.3726">20465 17351 68,'0'0'37,"0"0"-2,0 0 2,0 0-27,-10 5-7,10-5-3,-9 17 3,5 1-3,2-1 2,2 4-3,0 5 1,3-4-1,0 0-1,1-1 0,1-4 0,-1-8-1,-4-9 1,6 17 2,-6-17 2,0 0-1,0 0 2,0 0 1,-9-15 0,3 6 1,4-7 0,-1-3 0,5 3-2,-1 5 1,5 0-1,-2 0-2,4-2 0,1 5-3,2 4-1,2 7-4,-13-3-7,25-7-20,-13 3-5,0-3-2,0 10 3</inkml:trace>
  <inkml:trace contextRef="#ctx0" brushRef="#br0" timeOffset="41964.4002">20653 17513 24,'0'0'29,"20"16"3,-20-16-1,18-4-13,0 0-5,-5-4-3,8 1-1,-5-3-1,6 2-2,-4-4-2,2 2 0,-3-4-2,-3 0 0,-2 2-2,-3 1 0,-4-2 0,-3-1 0,-4-1 0,-2-1-1,-5 3 1,-3 2-1,-3 0 2,-2 1-1,-2 7-1,-3 0 2,0 10-1,0 3 0,1 5 0,1 5 2,3 1 0,0 4 1,4 2 0,7-2 1,1 0-1,6 2 2,5-10-1,7 1 0,4 0 0,7-6-1,3-7-1,3 6 0,1-10-1,-1-3-2,0 3-4,-9-8-11,-3-3-24,-1 5-1,-9-9 0,-2-8-1</inkml:trace>
  <inkml:trace contextRef="#ctx0" brushRef="#br0" timeOffset="42946.4564">21569 17378 35,'0'0'27,"-16"3"3,16-3-12,-14 5-8,1-4-5,2 5 0,-4 1-1,2 5 2,-2 2-1,1 1 0,2-3-1,1 1 2,2 3-3,4-1 2,2-4-3,4-1-1,2 1 1,2 0-1,3-1-1,3 0 1,0-8-1,3 1 1,0 0-1,3-1 0,-1-4-1,1-4 1,-2-4 0,1-2 1,-4-8 0,0 2-1,-3-7 1,-1 1 0,-3-2 2,-1 1-2,-3 5 2,0 4-1,-4 7 0,3 9 0,0 0 1,0 0 1,-12 17-2,11 3 0,0-3 0,3 0 1,1 8-1,1-1 0,1-5-3,2 4 0,5 1-2,-5-11-2,6 4-5,-9-2-10,-4-15-19,14 10 2,-14-10 0,12-8 1</inkml:trace>
  <inkml:trace contextRef="#ctx0" brushRef="#br0" timeOffset="43408.4828">21811 17352 60,'0'0'37,"6"9"-2,-6-9 3,0 0-22,1 16-13,-4-3-1,2-3 0,0 11-1,0 0 0,0-2-1,3 3 2,1-2-2,1-6 1,-4-14-1,13 22 0,-13-22 0,17 3 1,-8-13-2,0-2 2,1-5-1,0 1-1,0-2 2,1-9-2,0 4 1,-1 1-1,-2 8 2,0 4-2,-8 10 2,11-7 0,-11 7 0,7 16 1,-5-5 0,1 7 0,0 1-1,1-3 1,0 3-2,2 3 1,4 0-3,-4-5-1,5 1-6,-11-18-11,8 13-18,2-10 1,-10-3-1,13-16 3</inkml:trace>
  <inkml:trace contextRef="#ctx0" brushRef="#br0" timeOffset="43831.507">22184 17327 56,'7'22'34,"-10"-8"2,3 0-2,0 6-21,-5 1-7,4 2-1,-1-5-1,5 4 0,0-8-1,-3-14 0,15 16-1,-3-12-2,0-12 1,4-4-1,-1-7 1,2-2-1,-1 2 2,4 5-2,-5-10 2,2 5-1,-5 5 1,0 5-1,-12 9 1,13-6-2,-13 6 1,0 14 0,-5 1 0,-3 8 1,-2 1-2,0 6 2,-1 9-2,-3-4 2,0 6-3,0-1 2,5-2-2,-1-5-2,4 1-4,-4-13-7,9-5-26,2-2 2,-1-14-1,0 0 2</inkml:trace>
  <inkml:trace contextRef="#ctx0" brushRef="#br0" timeOffset="44850.5652">22837 17496 39,'15'-2'31,"8"3"1,-8-5-3,3 1-15,1-4-8,-3-2-1,2 2-2,-2 2 1,0 0-2,-5-1 1,4 0 2,-7-9-1,5 5-1,-4-2 1,2-1-1,-6-5-1,4 3 1,-4-3-1,-2 0 0,-4 1 0,-1 3 0,-5 1-1,0 0 1,-3 3-1,-7 1-1,-1 4 0,0 7 0,-1 4 0,-4 2 0,-1 3 0,1 7-1,2 1 1,3 5 1,3 1-1,1-1 3,5 2-2,7 4 1,6-2 0,4-6 1,6 3-3,3-2 4,5-6-4,5 7 1,1-5-1,-1-7 1,-2 1-1,2-2 1,-4-4-1,-2-2-1,-1 5 0,-6-12-1,1 0-6,-5-2-10,-10 4-22,13-11 1,-8 2 0,2-3 1</inkml:trace>
  <inkml:trace contextRef="#ctx0" brushRef="#br0" timeOffset="45387.596">23567 17299 59,'0'0'35,"-5"-12"0,5 12-13,-14-6-13,0 4-4,0 2 0,-6 3-2,3 6-1,-4-1 0,-2 6-1,3 1 1,-2 0-1,2-1-1,5 4 1,2 2 0,1-4 2,6 3-2,5 1 1,4-3-1,3 3 1,7-1-1,-3-2 1,8-4-3,4 2 1,0-5 0,-2-4 0,0 0-2,0-1 2,-3-1-3,1 1 0,-4 2-2,-14-7-3,19 5-8,-19-5-14,0 0-5,13-3-1,-13 3 2</inkml:trace>
  <inkml:trace contextRef="#ctx0" brushRef="#br0" timeOffset="45660.6115">23400 17437 51,'0'0'37,"18"10"-2,-18-10 0,11-10-21,6 6-9,-5-1-3,2 2 0,1 4-1,-2-2-1,0 0-1,-1 3 0,4 3-2,-16-5-3,21 5-4,-21-5-11,11-12-15,-2 9 0,-9 3 1</inkml:trace>
  <inkml:trace contextRef="#ctx0" brushRef="#br0" timeOffset="46134.6386">24010 17260 50,'14'5'35,"-14"-5"1,16-4-8,-16 4-14,0 0-5,0 0-2,-1 15-1,-4-5-2,5-10 0,-12 18 0,6-1-1,-1 2-1,-1 0 0,1 3-1,4 3-1,3 2 3,-1-3-4,2 3 2,0-5-3,4 2 1,2-6-3,-2-6 0,0-2-6,-5-10-7,0 0-15,0 0-4,-5-9-2,-1-7 3</inkml:trace>
  <inkml:trace contextRef="#ctx0" brushRef="#br0" timeOffset="46583.6642">23723 17175 28,'13'8'31,"-13"-8"1,0 0-7,17-5-6,-17 5-5,16 1-2,-2-4-1,4 9-3,3-8-2,2 6-1,7-4-1,-1 8-1,4-8-2,-1 3 0,0 1 0,-2-1-1,-4 1 0,1 1 0,-5-3 0,-4-4-1,-3 8 1,-3-5-2,-12-1-1,15-1-3,-6 4-2,-9-3-10,0 0-12,0 0-8,9-20-1,-9 20 5</inkml:trace>
  <inkml:trace contextRef="#ctx0" brushRef="#br0" timeOffset="47485.716">24521 17105 42,'0'0'33,"0"0"1,0 0-11,0 0-7,0 0-2,0 0-4,0 0-4,0 0-1,0 0-4,-10 57 1,10-57-3,0 0 0,-3 56-4,3-56 0,0 0-8,0 0-12,0 0-12,0 0 1,0 0 0</inkml:trace>
  <inkml:trace contextRef="#ctx0" brushRef="#br0" timeOffset="47818.7348">24660 17071 10,'0'0'26,"0"0"-4,0 0-2,0 0-1,0 0-3,0 0-2,0 0-2,0 0-1,0 0-1,0 0-2,28 58 0,-28-58-3,0 0-3,0 0 1,-5 58-3,5-58 1,0 0-3,3 56-2,-3-56-9,0 0-20,0 0-4,0 0 0,0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44:39.34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16174 8846 20,'0'0'23,"0"0"-5,0 0-2,0 0-2,0 0-4,0 0-1,0 0-1,10-2-2,-10 2 1,13 3-1,-2 1 0,-11-4-1,23 4 0,-11-3-1,3 1 0,1-4-1,2 1-1,0-1 2,6-1-2,0-3 0,4 0 0,-1 0 0,3-2-1,-1 1 1,3 1-1,0-1 1,-2 1-1,0 3 0,-2 0-1,3-3 1,0 3-1,2-1 1,0-1 0,0 0 0,1 0 0,-1-1 0,1 1-1,-4 1 1,1-1 0,-2-2-1,2 3 1,-1-1-1,-1 0 1,-3 1-1,1 0 0,0 0 1,-1 0-1,-1 2 1,-7-1-1,-2 1 0,-2 1 0,-1 0 1,-4 0-1,-9 1-1,9-2-2,-9 2-3,0 0-10,-11-2-22,11 2 2,-24-2-2,9 2 2</inkml:trace>
  <inkml:trace contextRef="#ctx0" brushRef="#br0" timeOffset="1689.0966">16474 8670 3,'0'0'12,"0"0"0,0 0-1,0 0-1,0 0 1,0 0-1,0 0 0,8-11-1,-8 11-1,9-7-1,-9 7 0,12-10-1,-12 10 0,12-7-1,-12 7 0,10-3 0,-10 3 0,0 0 0,0 0-1,0 0 0,0 0 0,0 0 0,0 0-1,-1 10-1,1-10 1,0 0-1,-13 10 0,13-10-1,-16 9 0,7-2-1,-6 4 1,0-2 0,-4 3-1,1 2 0,-3-1 0,0 2 0,2-1 1,-1-2-1,3 1 0,3-3 0,1-2 0,2-1 0,2-3 0,9-4 0,-15 5 0,15-5 1,-12 2-1,12-2 0,-11 2 1,11-2-1,0 0 0,-12 4 0,12-4 0,0 0 0,0 0 0,-10 10 0,10-10 0,0 0 1,-9 10-1,9-10 0,0 0 0,-12 7 1,12-7-1,0 0 1,0 0-1,0 0 0,-9 9 1,9-9 0,0 0 0,0 0 0,11 5 0,-11-5 1,11 5-1,-11-5 1,15 2-1,-15-2 0,19 4 0,-9 0 0,1 0 0,1 1 0,1-1 0,1 5-1,0-3 1,2 0 0,-2 1 0,5 3-1,1-3 0,0 2 1,-1-1-1,1 0 0,0-1 0,1 3 0,-4-1 1,-1-4-1,-3 0 0,-2-1 0,-1-1 0,-10-3 1,11 6-1,-11-6 0,0 0 0,0 0 1,0 0-1,10 4 1,-10-4-1,0 0 0,0 0 0,0 0 1,0 0-1,0 0-1,0 0 0,0 0-1,0 0 0,0 0-3,0 0-10,10 5-24,-10-5 2,4-10-2,-3 0 2</inkml:trace>
  <inkml:trace contextRef="#ctx0" brushRef="#br0" timeOffset="60206.4436">17492 8437 4,'0'0'17,"0"0"-1,0 0 1,0 0-3,10-8 0,-10 8 1,0 0-3,0 0-1,0 0-2,8-11-2,-8 11 0,0 0-2,0 0 1,0 0-2,0 0 0,0 0-1,0 0 0,0 0 1,5 14-1,-6-5-1,3 3 0,-3 3-1,1 2 0,0 6 0,1 3 0,-1 1 0,0 1-1,-1 0 1,-1-2 0,1-1-1,-1-1 1,3-3 0,-1-6-1,0-1 0,2-3-1,1-2 0,-3-9 0,6 13-1,-6-13-1,0 0-3,0 0-2,0 0-3,0 0-1,0 0-2,0 0-1,-2 14-2,2-14-5,-10 4-8,10-4 3</inkml:trace>
  <inkml:trace contextRef="#ctx0" brushRef="#br0" timeOffset="61215.5013">17517 8448 9,'0'0'7,"0"0"1,-2-9 1,2 9-1,0 0 1,0 0 0,0 0 1,-3-11-1,3 11 2,0 0-1,0 0 1,0 0-1,11-7-1,-11 7 0,14-7-2,-14 7-1,16-9 0,-6 2-1,3 1 0,0-1-1,2 2-1,-1-3-1,1 1 0,-2 2 0,1 1-1,-3 0-1,1 2 0,-12 2 1,15-3-1,-15 3 0,0 0 0,12 2 1,-12-2-1,0 0 0,0 0 1,0 0-1,0 0 0,0 0 1,6 11-1,-6-11 1,0 0-1,1 11 0,-1-11 1,2 15-1,-1-5 1,0 2-1,0-1 1,-1 2-1,0 0 1,0-1-1,-1 0 1,1-12-2,-3 16 0,3-16-1,-4 10-2,4-10-4,0 0-9,0 0-18,0 0-1,0 0 1,12 8 0</inkml:trace>
  <inkml:trace contextRef="#ctx0" brushRef="#br0" timeOffset="61784.5339">17945 8533 7,'-16'2'27,"16"-2"2,0 0-5,-11 1-6,11-1-1,0 0-3,0 0-2,0 0-2,0 0-2,11-9-1,-11 9-3,14 3 0,-4-1-1,1-2-1,2 1-1,0-1-1,1 1-1,2-1 0,-2-3 0,2 2-3,-6-3-2,3 6-4,-13-2-4,10-2-8,-10 2-13,0 0 1,-8 11 0</inkml:trace>
  <inkml:trace contextRef="#ctx0" brushRef="#br0" timeOffset="62051.5492">17888 8665 17,'0'0'29,"0"0"3,0 0-7,14-1-4,-3 0-4,-2-3-5,8 0-3,-5 0-4,5 2-1,-4-2-2,2 4-2,0 0 0,-1 0-2,-3 3-2,-11-3-1,19 6-5,-19-6-11,0 0-12,17 1-1,-17-1 1</inkml:trace>
  <inkml:trace contextRef="#ctx0" brushRef="#br0" timeOffset="63240.6172">18422 8273 20,'-11'-6'20,"11"6"-2,0 0-2,0 0-2,-2-9-3,2 9-1,0 0-2,0 0-1,0 0 0,-5-11 0,5 11-1,0 0 0,-11 4-1,11-4-1,-14 4 0,4 0-1,10-4 1,-19 10-1,19-10 0,-15 13-1,15-13 0,-13 17 0,13-17 0,-8 16-1,7-3 0,-1-1 0,2 1 0,0 0 0,2 1-1,0-1 1,0 1-1,1 1 0,1-3 0,1-2 0,-1 1 0,0 1 0,0-2 0,-3 0-1,0 0 1,-2 0-1,-3-1 0,-1 2 1,5-11-1,-19 15 0,8-8 1,-1 0 0,0-2-1,3-1 1,-1-2 0,10-2 1,-12 2-1,12-2 0,0 0 0,0 0 0,0 0 0,12-7 1,-12 7-1,18-1 1,-9 1-1,-9 0 0,16 5 0,-16-5 0,8 14 0,-6-1 0,-3 0 0,-1 3 0,-1 0-1,0 2 1,0-1 0,1 0 0,3-3 0,-1-1 0,2 0 0,1-1 1,1-3-1,1 0 0,0 0 0,-5-9 0,13 16-1,-13-16-2,9 9-7,-9-9-26,17 3 1,-17-3-1,12-6 1</inkml:trace>
  <inkml:trace contextRef="#ctx0" brushRef="#br0" timeOffset="65881.7681">18660 8333 5,'0'0'18,"-7"12"-7,7-12 0,-9 7-1,9-7 1,-9 12 0,9-12 0,-11 13-3,11-13 0,-9 16-2,4-4-1,-3 0-1,2 1 0,-1 1-2,0 3 0,-4 1 0,4 2 1,-3-1 1,4 2-1,-3 0 1,5 1-1,-2-1 2,7 1-2,1-5 0,5 2-1,2-6 0,0 2 0,4-5-2,0-2 0,2 0-7,-5-4-11,-10-4-14,15 4-1,-15-4 0,18-3 1</inkml:trace>
  <inkml:trace contextRef="#ctx0" brushRef="#br0" timeOffset="66409.7984">18820 8502 30,'0'0'30,"0"0"1,0 0-9,1 13-8,1-1-2,-4 0-3,6 8-4,-3-1-1,3 3-2,-1 0 0,1 1-2,0 0 1,0-1-1,-2-3-1,0-5-1,1-1-2,-3-3-3,4 1-3,-4-11-4,0 0-9,7 12-10,-7-12 2,0 0 2</inkml:trace>
  <inkml:trace contextRef="#ctx0" brushRef="#br0" timeOffset="66838.823">18748 8465 28,'7'-25'30,"5"17"1,-4-5-11,3 2-5,7 5-3,-4-2-4,4 7-2,-2 0-3,1 4-1,-1 3-1,-1 3 0,0 1 0,-3 2 0,-2-1 0,0 3 0,-3 0-1,-2-1 1,-4-1-1,-2 0 0,-2-2 0,-3 1 0,-3-2 1,0-3-1,-3-1 0,-1-2 1,1 0-1,1-2 0,0-1 1,2-3-1,9 3 0,-13-2-2,13 2 0,0 0-4,0 0-6,0 0-12,11 2-8,1 5-2,1-8 3</inkml:trace>
  <inkml:trace contextRef="#ctx0" brushRef="#br0" timeOffset="67099.8379">19130 8539 25,'0'0'31,"13"2"2,-13-2-8,6 11-5,0 0-4,-4 0-4,3 7-3,-6-2-2,2 5-4,-2-1 1,1-1-3,-1 1 0,-2-2-3,1-1-3,2-17-11,-11 13-19,11-13 0,0 0-1,0 0 2</inkml:trace>
  <inkml:trace contextRef="#ctx0" brushRef="#br0" timeOffset="67761.8758">19369 8259 41,'0'0'31,"-9"9"2,9-9-8,-18 13-9,18 0-5,-5-1-3,7 9-1,-2 0-2,5 3-1,1 0-2,4 6 0,0-1-1,-1 0 0,-2-2 0,1-3-1,2-1-2,-4-7-1,2 2-4,-8-18-9,0 0-18,0 0-1,0 0-1,0 0 1</inkml:trace>
  <inkml:trace contextRef="#ctx0" brushRef="#br0" timeOffset="68149.898">19296 8223 36,'-2'-15'32,"8"6"2,-3-3-6,2-2-12,9 9-4,-3-2-3,9 7-2,-2 1-3,7 3-1,-1 1-1,2 4-1,-1 3 0,-4-1 0,-1 2 0,-2 2-1,-8 3 1,-4 0-1,-5 3 1,-5-3-1,-4 1 0,-3 1 0,-4-2 1,-6-4-1,0-4 0,0-1 1,0-3-1,4-2 0,0-3 0,6-4-1,11 3-2,0 0-4,0 0-8,12-2-20,4-4-1,7 6 0,0-4 1</inkml:trace>
  <inkml:trace contextRef="#ctx0" brushRef="#br0" timeOffset="68762.9322">19768 8413 26,'0'0'32,"-15"10"3,1-6-1,0 3-14,3 7-4,-9-5-5,6 10-3,-3-4-2,6 2-2,0-3-1,7 4-1,1-5-1,5 0 1,4-3-2,4 0 1,5-3 0,4 1-1,2-3 0,1-5 1,2-3-2,-1-1 1,-2-2 0,1-4-1,-3-1 0,-4-4 0,-2-2 0,-1 3 1,-5-3-1,-3-2 1,-3 1 0,-6 0-1,-3 2 1,-5 3-1,-2 4 0,-3 2 0,2 5 0,-2 5-1,5 6-1,1-2-1,8 7-4,-2-5-6,11 5-7,4 2-14,-9-16-1,23 20 2,-11-17 1</inkml:trace>
  <inkml:trace contextRef="#ctx0" brushRef="#br0" timeOffset="69204.9583">20130 8382 39,'0'-12'33,"0"12"1,-3-17 0,-4 8-19,7 9-5,-16-11-3,6 13-4,-6 2 0,3 2-1,-2 2-1,2 5 1,-1 0-2,1 2 1,4 0 0,5-3-1,2-1 0,4 0 0,-2-11 0,15 13 1,0-9-1,-1 1 0,2-2 0,-1 1 0,1 1 0,-4-1 0,-12-4 0,13 17 0,-11-7 0,-4 0 0,-4 2-1,-4 0 1,-2 3 0,0-3 0,-2 1 1,1-2-1,1-2 0,-2-1-2,5 1-2,0-10-10,9 1-17,0 0-4,-7-18-1,7 18 1</inkml:trace>
  <inkml:trace contextRef="#ctx0" brushRef="#br0" timeOffset="69603.9811">20212 8126 29,'9'5'30,"-9"-5"3,7 13-6,-1 2-9,-4-2-4,8 10-3,-6-2-2,4 4-2,-3 1-2,4 8-2,-3-1 0,-1 1-1,-2 1-2,-1-3 1,0 0-2,-4-2 2,0-1-1,-3-9 0,-2-1 0,-4-2-2,1-3-1,-4-7-4,3 3-8,-4-1-20,1-8-1,5 5 0,-2-10 1</inkml:trace>
  <inkml:trace contextRef="#ctx0" brushRef="#br0" timeOffset="70319.022">20456 8570 32,'13'11'30,"-13"-11"1,11 23-2,-7-5-15,-3-2-7,2 6-4,-2-1-1,0 1-1,-2-1-1,-1-3-1,-1-2-4,-4-5-5,7-11-14,-8 14-7,-1-16 0,9 2 1</inkml:trace>
  <inkml:trace contextRef="#ctx0" brushRef="#br0" timeOffset="71161.0702">20887 8244 12,'0'0'29,"0"0"-2,0 0-2,0 0-3,0 0-4,0 0-3,-10 4-2,10-4-4,-13 5-2,1 0-3,2 3-1,-3 4-1,0 1 0,-1 7 0,1 2-1,0 5 1,5 2 0,2 2-1,4 1 1,6-3-2,4 0-2,4 3-2,1-14-9,5-6-24,0 3 0,-4-12-1,3-1 2</inkml:trace>
  <inkml:trace contextRef="#ctx0" brushRef="#br0" timeOffset="71950.1153">21105 8397 40,'4'-11'32,"-4"11"-4,0 0-5,0 0-5,0 0-3,-15-9-5,15 9-3,-12-2-3,3 0-1,-2 1-2,1 0 0,-1 1-1,-1 3 0,1 2 0,-2 1 0,2 2-1,3 6 1,0-1 0,2 3 0,3-1 0,2 0 0,2-3 0,4 0 1,5-1-1,2-6 1,3-3-1,1-1 0,1-4 1,1-3 0,0-3 0,-1-1 0,-4-3 1,-2 1 0,-3-1-1,-1-1 1,-4-1 0,-2 5-1,-2-1 1,1 11-1,-6-12-1,6 12 1,0 0-1,-13 5 0,10 5 1,1 4-1,-1 3 0,1 6 0,1 2 0,0 3 0,0 2 0,0 0 0,-1 0 0,-1-1 0,-1-5 0,0-2 0,-1-2 0,-1-4-1,2-4-1,4-12-2,-6 15-3,6-15-4,0 0-11,0 0-14,0 0-1,0 0 1,10-14 2</inkml:trace>
  <inkml:trace contextRef="#ctx0" brushRef="#br0" timeOffset="72213.1304">21323 8518 36,'15'4'33,"-15"-4"2,5 15-2,-6-2-14,-3 1-9,3 6-4,-5-1-3,0 3-2,0-3 0,-3 1-4,5 1-3,-4-8-7,8-13-20,-4 17-1,4-17-1,0 0 2</inkml:trace>
  <inkml:trace contextRef="#ctx0" brushRef="#br0" timeOffset="74195.2429">21532 8217 23,'12'-1'29,"-12"1"1,0 0-4,0 0-8,0 0-5,-9 21-4,3-6-3,4 5-1,-1 1-1,3 6 0,-1-1 0,4 3-2,0-1 0,2-2-1,-2-3 0,1-1 0,-1-3-2,-1-5 0,0 0-3,-2-14-4,0 19-3,0-19-9,0 0-13,-5 15-2,5-15 2,0 0 1</inkml:trace>
  <inkml:trace contextRef="#ctx0" brushRef="#br0" timeOffset="74582.2659">21827 8221 19,'0'0'26,"0"0"2,0 0-8,10-5-5,-10 5-2,0 0-3,10 12-1,-3 0-2,-3 2-1,5 4-2,-2 4 0,1 5-1,-2 1-1,2 5 0,-1-2 1,-1 1-1,-2-4-1,1-1 0,-3-6 0,0-4-2,1-4-3,-3-13-7,0 0-6,1 11-16,-1-11-2,-3-13 2,-2-2-1</inkml:trace>
  <inkml:trace contextRef="#ctx0" brushRef="#br0" timeOffset="74951.287">21585 8267 28,'-15'-7'26,"15"7"-2,0 0-2,0 10-3,6 2-3,-6-12-2,16 21-2,-5-10-2,6 5-3,1-1-1,5 4-1,-3-3-1,5 2-1,-3 0-1,1 3 0,-4-2 0,3-1-1,-4-2-1,-2-1-2,1 0-2,-5-5-2,6 2-7,-7-9-12,-1-3-12,7 2-1,-5-8 2,6 3 1</inkml:trace>
  <inkml:trace contextRef="#ctx0" brushRef="#br0" timeOffset="75693.3294">22082 8468 29,'18'-4'30,"-18"4"2,23-11-6,-8 8-9,-1-5-5,4 5-2,-3-4-3,3 1-2,-3-4 1,1 4-2,-2-5-1,-2 3-1,-3-1 0,1-1-1,-4 0 1,-6 10-2,5-15 1,-5 15 0,-3-15-1,3 15 0,-11-12 1,11 12-1,-20-9 0,7 3 0,-3 4 0,-3 3 0,1 1 0,-3 4 0,3 2 0,-1 2 0,1 4 0,3 2 1,1 1 0,5 0 0,2 1 0,3 0 0,2 0 0,4 1 1,2-2-1,3 1 0,4-3-1,-1 2 1,3-3 0,4 0-1,-1-4 1,3-3-1,2-3 0,-1-1-1,2-6 0,-1-4-3,3 2-5,-8-6-18,3-4-10,-1 5 0,-4-6-1</inkml:trace>
  <inkml:trace contextRef="#ctx0" brushRef="#br0" timeOffset="76488.3749">22620 8391 33,'1'-10'32,"-1"10"1,0 0-5,-4-11-10,4 11-5,-14-6-4,14 6-2,-24 1-3,13 0-1,-5 0 0,1 3-2,0 0 0,-1 2 0,0 1 0,1 2 0,2 2-1,1 0 2,3 0-1,4 3 0,2-4 0,5 2 0,2-3 0,5 2 0,3-2 0,5 0 0,3-3 0,2-2-1,0 0 1,4-3-1,-3-3 0,0-2 0,-3-4 1,-5-1-1,-3-2 0,-4-1 0,-5-3 1,-4 1-1,-2-3 0,-4 3 0,-3 0 1,0 1-1,0 2 0,0 3 0,1 5-1,9 3 1,-12 9 0,10 2 0,5 4 0,0 8 0,2 2 0,5 3 0,-2 4 0,2 2-1,1 2 1,-1-1-1,-3 1 0,-2-5 0,0-3 1,-9 0-1,0-5 1,-6-5 1,-3-5-1,-5-4 1,-2-4-1,1-3 1,-2-2-1,2-6 0,4 1-2,-1-4-4,16 9-15,-9-14-16,3 2 0,7 3 0,-2-7 1</inkml:trace>
  <inkml:trace contextRef="#ctx0" brushRef="#br0" timeOffset="77456.4301">22716 8159 23,'0'0'28,"0"0"-4,0 0-2,0 0-5,0 0-1,17 3-2,-17-3-3,20 5-2,-10-1-2,7 10-2,-5 1-1,7 6-1,-2 3-2,-2 7 0,1 5-1,-3 1 0,-2 2 0,-2-3 0,-5-1 0,-4 1 0,-4-4 1,-1-8-1,-3-2 1,-1-5-1,1-5 0,8-12 0,-17 11-1,17-11-3,0 0-5,-11-7-13,11 7-13,2-12-1,-1 0 1,-1 12 0</inkml:trace>
  <inkml:trace contextRef="#ctx0" brushRef="#br0" timeOffset="78393.4837">23074 8615 19,'0'0'26,"2"10"-2,-2-10-3,0 0-4,3 15-1,-3-15-2,4 16-1,-4-16-2,7 20-1,-7-9-4,2 2-2,-1-1-2,-2 0-3,-2 4-2,-2-5-2,2 4-7,-12-4-6,4-5-16,4 5-1,-10-7 0,17-4 3</inkml:trace>
  <inkml:trace contextRef="#ctx0" brushRef="#br0" timeOffset="79121.5255">23424 8196 17,'0'0'15,"0"0"2,0 0 0,0 0 0,-11 5-1,11-5-3,-11 9-2,1-5-1,0 8-2,-8-3-1,5 8 0,-8-1-1,4 10 1,-6-1-1,9 5 0,-2 0-1,5 4-1,5 0-1,8 2-1,3-1-1,11-3-2,6-1 0,-2-4-2,7-2 0,-1-9-4,4-1-10,-8-4-19,-4-12 0,-1 2 0,-9-11 1</inkml:trace>
  <inkml:trace contextRef="#ctx0" brushRef="#br0" timeOffset="79774.5627">23543 8347 32,'0'0'27,"8"9"1,-13 0-12,3 3-9,3 4-3,0 2 0,1 3-1,0-1-1,2 2-1,-1-1-1,4-4 0,-1 0-1,-2-5-1,-1-3 0,-3-9-1,0 0 0,9 1 0,-9-1 0,-3-16 0,-1 2 1,2-3 0,0-2 0,-2 0 1,1 0 1,0 0 1,3 2 1,4 2 0,0 3 1,-4 12 1,10-11-1,-1 9 0,3 1 0,-2 3-2,5-1 0,-2 2-1,-1-1 0,2 0 1,-2-2 0,-12 0 1,15 0 0,-15 0-1,0 0 1,1-10-1,-1 10 0,-13-16 0,13 16-1,-14-17 0,14 17-1,-17-12 1,17 12-4,-14-2-3,14 2-14,-2 16-9,2-16 2,-2 24-1</inkml:trace>
  <inkml:trace contextRef="#ctx0" brushRef="#br0" timeOffset="80042.5782">23801 8561 69,'19'19'36,"-13"-6"-2,-1 1-10,-5 10-12,-5-2-6,1 3-3,-3-6-2,-1 4-1,0-3-3,-1-7-6,3-3-21,0 3-5,-3-11-1,9-2 1</inkml:trace>
  <inkml:trace contextRef="#ctx0" brushRef="#br0" timeOffset="81402.656">24012 8315 11,'0'0'27,"11"16"1,-11-16 1,3 20-14,-4-3-5,-3 1 0,3 7-2,-2-6-2,3 6 0,-4-4-2,2 2-1,1-7-1,3-1-2,2-1-3,-4-14-7,6 12-10,-6-12-13,0 0 0,12 3 0</inkml:trace>
  <inkml:trace contextRef="#ctx0" brushRef="#br0" timeOffset="81820.6799">23941 8315 24,'9'-12'29,"-7"-6"0,5 5-6,4 1-8,-3-1-4,3 3-3,-4-1-2,10 2-1,-7 1 0,8 2-2,-3-1 1,1 7-2,-1-1 1,6 5 0,-4 3-1,-4 7-1,-2-1 0,-1 2-1,0 1 0,-1 1 0,-4 0 0,-7-1 0,0-1 0,-1-2 0,-4 0 0,-5 0 0,-7-2 0,-2-1 1,0-3-1,1-1 1,1-4-1,1-2-1,1-1 0,8-3-2,9 4-4,0 0-6,-2-12-13,2 12-8,0 0 0,15 5 0</inkml:trace>
  <inkml:trace contextRef="#ctx0" brushRef="#br0" timeOffset="82352.7101">24322 8415 18,'10'11'23,"-20"-12"1,10 1-8,-20 16-6,9-7-3,-8 6 1,8-3 0,-2 5 0,2-5 0,8 4-1,-1-1 0,3 0-1,9-2-3,7-5-1,-15-8 0,0 0-1,0 0 0,70 3 0,-70-3 0,0 0 1,55-27-1,-55 27 0,0 0 0,0 0-1,0 0 1,0 0-1,46-58 0,-46 58 1,0 0-2,0 0 2,0 0-1,-58-42-1,40 38 0,2-1 0,3 4-3,-2 0 0,15 1-6,-9 6-6,9-6-17,0 0 0,0 0 1,0 0 1</inkml:trace>
  <inkml:trace contextRef="#ctx0" brushRef="#br0" timeOffset="82802.7361">24792 8323 22,'0'0'27,"0"0"-6,0 0-4,0 0-3,0 0-1,-51 7-3,51-7-1,0 0-2,-73 38-1,73-38-2,-51 25-1,51-25-1,0 0-1,0 0 0,0 0 0,0 0 0,0 0-1,0 0 0,-1 53 1,1-53-1,0 0 1,55 17-1,-55-17 1,0 0-1,0 0 1,0 0-1,0 0 1,45 52 0,-45-52 0,0 0 0,0 0 2,-65 32-2,65-32 0,0 0 0,-60 13-3,60-13-3,0 0-4,-53-2-6,53 2-14,0 0-5,0 0 0,0 0 2</inkml:trace>
  <inkml:trace contextRef="#ctx0" brushRef="#br0" timeOffset="83203.759">24800 8134 25,'0'0'28,"0"0"2,0 0-7,59 36-10,-59-36-4,0 0-1,39 59-2,-39-59-1,32 52-2,-32-52 0,40 60-1,-40-60-1,20 54 1,-20-54-1,15 53 0,-15-53-1,0 0-1,-29 56-1,29-56-2,0 0-2,0 0-5,-65 36-10,65-36-13,0 0 3,0 0-1</inkml:trace>
  <inkml:trace contextRef="#ctx0" brushRef="#br0" timeOffset="108948.2315">25205 8664 8,'0'0'15,"0"0"1,0 0 0,0 0 0,0 0 2,0 0-3,0 0 0,0 0-3,0 0-1,0 0-1,0 0-2,0 0-1,0 0-1,0 0-2,0 0-1,0 0-1,0 0 0,-29 55-1,29-55-2,0 0-1,0 0-4,-9 60-12,9-60-17,0 0 0,0 0-1,0 0 1</inkml:trace>
  <inkml:trace contextRef="#ctx0" brushRef="#br0" timeOffset="111048.3516">18729 9009 9,'4'-10'14,"-4"10"0,0 0-1,0 0-2,0 0-1,0 0-1,0 0-1,0 0-3,0 0-1,-11-2 0,11 2 0,-12 10 1,12-10-1,-19 15 0,9-3 0,-5 0 0,1 6 1,-1-2-1,1 4 0,4 0 0,-1 6-1,3 0 1,4-1-2,1 0 1,5 1-1,2-2-1,3 0 0,-1-4 1,2-1-2,-1-5 0,-1 2 0,5-5-2,-11-11-1,13 18-4,-13-18-6,11 6-15,0 0-4,-11-6 0,14 0 1</inkml:trace>
  <inkml:trace contextRef="#ctx0" brushRef="#br0" timeOffset="111455.3749">18834 9191 9,'0'0'15,"0"0"0,6 13-1,-6-13 0,0 0-3,8 12 1,-4-3-3,-4-9-2,5 20-2,-5-10-1,0 2-2,0-2-1,-1 0-1,1-10-1,-2 14-2,2-14-4,0 0-7,2 12-12,-2-12 0,0 0 0</inkml:trace>
  <inkml:trace contextRef="#ctx0" brushRef="#br0" timeOffset="111629.3848">18885 9052 5,'0'0'6,"0"0"-4,0 0-5</inkml:trace>
  <inkml:trace contextRef="#ctx0" brushRef="#br0" timeOffset="112151.4147">18975 9128 25,'2'13'25,"-2"-13"0,-3 17-8,1-6-4,2 3-4,3 1-3,-1 1-1,2-1-1,-3 0 0,3-3-1,0-1-1,-4-11 0,13 14-1,-13-14 0,12 4-1,-12-4 0,12-1 0,-12 1 0,12-7-1,-12 7 1,8-16-1,0 5 1,0-5-1,4-2 1,-2-3-1,5-1 0,-2-3 1,3 3 0,-4 4 1,-2 4-1,-10 14 1,13-12 0,-13 12 0,5 13 0,-6 2 0,-1 3 0,-1 3 0,2 2-1,2 1 2,2-1-1,-1 0 0,3-4-1,1-2 0,0-4-3,4-1-3,-10-12-11,9-3-14,0 3-1,-6-14 2</inkml:trace>
  <inkml:trace contextRef="#ctx0" brushRef="#br0" timeOffset="112492.4342">19321 8900 28,'0'0'28,"0"0"3,0 0-7,0 0-10,-4 15-6,5 4-3,-3 5-2,3 3 0,-1 3-2,2 4 1,-2 0-1,3 2 0,-1-3 0,1-1 0,-1-4 0,4-2-1,0-5 1,1-4-1,2-6 1,4-5-1,0-3-1,0-7 0,3 0-5,-6-5-10,-2-5-15,6 5-1,-11-6 1,-3 15 0</inkml:trace>
  <inkml:trace contextRef="#ctx0" brushRef="#br0" timeOffset="112693.4457">19211 9083 15,'0'0'31,"0"0"1,15-7 2,-4 5-12,4-2-7,4 3-5,1-2-7,2 2-5,2 3-11,0 4-19,-5-9-2,5 6 0,-8-7 1</inkml:trace>
  <inkml:trace contextRef="#ctx0" brushRef="#br0" timeOffset="113702.5034">19745 8975 11,'12'1'25,"-12"-1"-3,10-10-2,-10 10-2,8-9-3,-8 9-3,0 0-3,0 0-2,-7-12-2,7 12-2,-15-1-1,4 1 0,-1 1-1,-2 0-1,-2 5 1,1 1-1,-3 4 1,1 1-1,-1 3 0,1 1 0,3 1 0,0 1 0,4-2 0,3 0 0,5-4 1,6-3-1,-4-9 1,18 16-1,-4-12 1,4-1 0,2 0 0,-1 1-1,-1 0 1,-3 4-1,-2 0 1,-2 1-1,-4 1 0,-5 4 0,-7-3 1,-1 1-1,-5-2 0,1-2 0,-5 1 1,3-4-1,-4-1 0,2-3 0,3-2-1,11 1 0,-16-3 0,16 3-2,0 0-2,-6-14-4,6 14-8,14-1-10,-14 1-6,22 1 2,-10-3 0</inkml:trace>
  <inkml:trace contextRef="#ctx0" brushRef="#br0" timeOffset="114235.5339">19996 9175 24,'2'-28'26,"0"16"-3,-10-2-5,0 1-6,-2 4-4,-3 1-2,-2 4-1,1 3-2,-2 3-1,-3 4-1,4 4 1,-1 3-1,2 3 0,2 2 0,1 1 0,2 1 0,9 0 0,-1-3 1,9-2-1,2-4 1,7-5-1,3-5 0,3-3 0,3-8 0,-3 0-1,3-7 1,-6 3 0,-2-4 0,-5 2 1,-7 0-1,-2 3 1,-4 0 0,0 13 0,-11-12-1,11 12 1,-17 0-1,17 0-1,-13 18 1,7 0 0,0 6 0,5 4 0,1 2 0,1 4-1,-1 1 1,1-1 0,0-2-1,0-3-1,2-4 0,-4-7-1,1-2-4,0-16-4,0 0-10,8 9-13,-9-21 0,6 2 1</inkml:trace>
  <inkml:trace contextRef="#ctx0" brushRef="#br0" timeOffset="114683.5595">20157 9086 20,'0'-10'26,"0"10"0,0 0-4,8 14-10,-5 0-5,0 3-1,4 4-2,-4 2 1,6 2-2,-3 1-1,2-1-1,-1-5 0,-2-1-1,-1-6 0,-4-13-2,5 10-1,-5-10 0,-3-11-1,0-2 0,0-4 1,0-3-1,1 1 1,-1 0 2,6-2 0,-1 4 3,3 0 0,1 4 1,2 4 1,4 2-1,-2 2 1,1 4-1,-11 1 0,19-2-1,-19 2-1,13 2 1,-13-2 0,0 0-1,0 0 0,0 0-2,0 0-3,0 0-8,-4-15-15,4 15-4,0 0 1,0 0 0</inkml:trace>
  <inkml:trace contextRef="#ctx0" brushRef="#br0" timeOffset="115085.5825">20457 8937 19,'-3'-16'27,"3"16"0,0 0-5,0 0-9,0 11-4,-3 5-2,3 9-2,-2 4-1,2 6-2,-1 0 0,3 4 0,-2-2 0,4-1 0,-1-5 0,2-2-1,1-7 1,2-3 0,2-4 1,0-4-1,1-6 0,1 0-1,0-5 0,1-3 0,0 1-1,-1-5-1,0 4-2,-3-5-3,-9 8-6,11-12-6,-11 1-14,0 11-1,-11-16 2</inkml:trace>
  <inkml:trace contextRef="#ctx0" brushRef="#br0" timeOffset="115279.5936">20349 9112 12,'0'0'30,"0"0"1,9-2 1,6 2-11,5 3-5,-2-3-5,6 3-6,-2-1-5,1 0-4,2 3-9,-4 1-15,-5-4-6,4 7 1,-8-7 1</inkml:trace>
  <inkml:trace contextRef="#ctx0" brushRef="#br0" timeOffset="115574.6105">20698 9281 24,'0'0'33,"0"0"2,9 11-2,-9-11-9,7 17-7,-7-17-5,-1 24-5,-2-11-1,3 6-3,-2-1-2,-1-2-2,3 3-6,-3-8-12,-3-1-17,7 2-1,-1-12 0,0 0 1</inkml:trace>
  <inkml:trace contextRef="#ctx0" brushRef="#br0" timeOffset="117935.7456">20978 9067 5,'0'-15'12,"0"15"-2,1-14 1,-1 14 1,7-15 0,-7 15 0,8-16 0,-8 16-1,8-13-1,-8 13 0,7-10-3,-7 10-1,0 0-2,0 0-1,3 16-1,-2-4 0,2 7 0,0 1-1,0 6 1,0 2-1,0 1 0,0-1 0,0 0 0,-1-1 0,-1-6 0,1-3-1,-1-4 1,0-5-1,-1-9 0,0 0-1,0 0 0,0 0-1,1-18 0,-3 4 0,-2-5 1,-2-3-1,-1-3 0,-1-2 1,-1 0 0,0 2 1,1-2 0,-1 2 0,1 3 0,4 1 0,1 5 1,2 0 0,2 3 0,1-1 1,3 4 0,5 2 0,-1-1 0,3 2-1,4 5 1,-2 1-1,3 2 0,-2 3 0,1 1-1,-3 1 1,1 1-1,-4 2 1,-10-9-1,12 18 0,-12-18 0,-1 19 1,-5-7-1,-4 0 1,-5 2-1,-2-3 0,-3 0 0,2-2 0,0 0 1,2-4-1,2-3 0,3-1 0,11-1-1,0 0 0,0 0-1,0 0-2,14-4-3,2 8-4,0-1-6,4 1-6,6 8-9,-7-8 2,9 10 0</inkml:trace>
  <inkml:trace contextRef="#ctx0" brushRef="#br0" timeOffset="118403.7723">21300 9141 1,'-3'-13'16,"3"13"-4,2-20-1,-2 10-1,-4 0 1,4 10 0,-11-17 0,11 17 0,-15-6-1,4 8-2,0 4-1,-3 4-1,2 3-2,-3 3 0,4 4-1,-3 2 1,6 1-1,1 0 0,6 2-1,2-4 1,6-1-1,4-5 0,5-6-1,4-3 1,3-6-2,3-8 0,0-3 1,0-4-2,-2-2 2,0-2-2,-5 3 1,-7-4 0,-3 3 0,-8-1 1,-8 1-1,-5 3 0,-7 0 0,-4-1 0,-3 4 1,-2 2-1,3 5-1,2 3 1,6 3-1,4 5-1,7 2-1,9 4-2,2 0-7,9 1-9,9 4-11,-4-10 1,11 6 0</inkml:trace>
  <inkml:trace contextRef="#ctx0" brushRef="#br0" timeOffset="118855.7982">21731 9097 17,'9'-20'26,"5"11"-3,-14-2-4,0 11-5,-13-13-4,-1 9-2,-4 5-2,-2 2-2,-3 6 0,-2 1-1,3 2 1,-1 0-2,4 3 1,2-1-1,6 0 0,4-3 0,6-1-1,1-10 0,11 14-1,3-7 1,2-2 0,5-2-1,-1 3 0,3 0 0,-1 0 1,-3 3-1,-4 0 1,-5 3-1,-4 0 1,-10 2-1,-2 0 0,-7-1 1,-6 2-2,-3-3 2,-3-1-2,-1-3 1,0-1 0,4-4 0,2-1-2,5-2 0,5-4-3,10 4-2,1-9-8,9-1-10,10 7-6,-4-9 0,13 7 2</inkml:trace>
  <inkml:trace contextRef="#ctx0" brushRef="#br0" timeOffset="119186.8171">21885 9202 23,'0'0'25,"23"-3"0,-11-1-7,7 3-7,1 0-4,1-1-2,2 2-2,1-1 0,0-1 0,-1 0-2,0 0 0,-2 1-1,-3-2-2,-1 2-2,-5-2-3,-2 2-1,-10 1-3,12-3-6,-12 3-3,0 0-6,0 0 1</inkml:trace>
  <inkml:trace contextRef="#ctx0" brushRef="#br0" timeOffset="119532.8369">22096 9099 20,'10'-5'26,"-10"5"-1,9-6-7,-9 6-6,19-1-4,-7 4-3,1 0-1,1 3-2,-1 0 0,-1 4 0,-1-1-1,-1 3 1,-2 0-1,-3 0-1,-3 1 1,-3-1 0,-3-1 0,-2 1 0,-3-4 1,-3 0-1,-1-2 1,-2 2 0,1-3-1,1-1 0,3-3-3,0-1-3,10 0-10,0 0-14,0 0-1,13-4 0,-6-9 0</inkml:trace>
  <inkml:trace contextRef="#ctx0" brushRef="#br0" timeOffset="120122.8706">22467 8998 35,'0'0'29,"0"0"1,0 0-11,0 0-5,-10 2-5,12 11-2,-4 1-1,3 7-1,-1-1-1,1 10 0,-1-3-1,1 3-1,0 2 1,0 0-3,-1 0 0,0-3-3,1-1 0,-2-7-2,5-2-2,-3-7-5,-1-12-5,0 0-6,9-1-9,-9 1 1,7-27 2</inkml:trace>
  <inkml:trace contextRef="#ctx0" brushRef="#br0" timeOffset="120475.8908">22430 9068 41,'-7'-25'28,"7"25"-2,5-18-7,0 8-7,5 1-4,1 0-2,7 3-2,2 0-1,1 4-1,3 2 0,1 6-1,-2 0 0,-2 5 1,-3 1-1,-3 3 0,-7 0 0,-3 0 0,-7-2 0,-6 3 0,-5-4-1,-3 0 1,-6-2-1,0-2 1,-1-3 0,4 0-1,-1-3 0,6-2-1,4-1-1,10 1-2,0 0-4,0 0-9,13-7-13,7 15-4,-1-6 2,8 11 1</inkml:trace>
  <inkml:trace contextRef="#ctx0" brushRef="#br0" timeOffset="120975.9194">22789 9184 33,'4'-9'28,"-4"9"-1,0 0-7,0 0-6,0 0-4,-16 13-3,6-2-2,-3 4 0,1 0-2,0 1 0,2 1 0,3 1-1,6-2 0,3-3-1,8-2 0,5-5-1,4 0 0,4-4 0,5-4 0,-1-2 0,-2-4 1,-2 1 0,-2-2 0,-4-3-1,-3 1 1,-7-2-1,-3-1 2,-6 0-2,-1-1 0,-5 0 0,-5-1 0,-5 2 1,-4 0-1,1 3 0,-2 2 1,0 2-1,0 5 0,5 4-1,1 4 1,8 3-3,2 0 1,7 5-3,2-4-4,8 5-8,6-2-12,-1-8-5,10 4 1,-2-10 2</inkml:trace>
  <inkml:trace contextRef="#ctx0" brushRef="#br0" timeOffset="121503.9496">23174 9159 12,'4'-12'25,"10"9"1,-14 3-7,11-15-3,-11 15-2,0-9-3,0 9 0,-3-10-1,3 10-3,-12-7-1,12 7-2,-14-2 0,14 2-1,-19 3 0,8 3-1,-5 0-1,5 0 1,-3 0-1,2 1-1,12-7 0,-14 15 1,14-15-1,-6 12 0,6-12 0,10 12 0,-10-12 0,18 11 0,-4-6 0,-2 1 0,4 1-1,-3 0 1,1 4-1,-3-2 1,1 3-1,-6 1 0,-2 2 0,-3-2 0,-4 1 1,-5-1-1,-2-4 1,-3 2 0,-5-6 1,4-1 0,-2-1-1,1-2 1,1-3-1,5-1-1,9 3-4,-11-8-5,11 8-11,13-7-12,-13 7-2,23-7 2,-12 2 0</inkml:trace>
  <inkml:trace contextRef="#ctx0" brushRef="#br0" timeOffset="121924.9737">23315 8985 22,'0'0'32,"0"0"2,11-7-1,-11 7-12,0 0-8,12 5-4,-12-5-2,11 22-4,-2-5-1,4 5-1,2 3 0,-3 5 0,0 5 0,6 0-1,-5 2 0,-3 1 0,-6-1 1,-5-2-1,-4-1 1,-5-5-1,-3-4-1,-9-6 0,2-3-1,-1-9-3,6 3-8,-3-4-17,4-11-5,14 5 0,-10-13 1</inkml:trace>
  <inkml:trace contextRef="#ctx0" brushRef="#br0" timeOffset="123201.0467">23640 8927 17,'0'0'21,"0"0"-1,0 0-2,0 0-1,0 0-4,14-8-1,-3 9-5,0-2-1,8 3-1,-4 2-1,3 0-2,-2 4 0,1 2 1,-10 1-2,3 0 2,-5 1-2,-7 2 1,-2 1 0,0 2-1,-5-2 0,-3 1 0,3-2 0,-2 1 0,4-3 0,3 1 1,6-4-1,1 1 1,-3-10 1,24 17-1,-9-12-1,7 0 1,-3-2-1,3 0 0,-5-2-1,0-1 1,-2-2 0,-15 2-1,13-3 1,-13 3-1,0 0 1,-18 1-1,6 2 0,-6 1 1,2 3-1,2 1 0,-1 1-1,5 1 1,6 0 0,1 1 0,6 4 1,5 0-2,2 2 2,1 0-1,2 1 0,0 3 0,-1-1 1,-3 2-1,0-2 1,-9 0-1,-4 0 1,-2-1 0,-5 1 0,-7-3 0,3-2-1,-3-2-1,1-1-4,1-6-22,5-7-8,11 1-2,-10-12 2</inkml:trace>
  <inkml:trace contextRef="#ctx0" brushRef="#br0" timeOffset="128328.34">18869 9202 14,'0'0'10,"0"0"-1,0 0 1,0 0-2,0 0 0,9 4-1,-9-4 0,0 0-1,0 0 0,0 0 0,0 0-1,0 0 1,0 0-1,5-10-1,-5 10 0,0 0 0,0 0 0,0 0-1,0 0 0,0 0 1,0 0-1,0 0 1,0 0 0,-6-9 0,6 9 0,0 0-1,0 0 0,0 0-1,0 0 0,0 0 0,0 0-1,0 0 0,0 0 0,0 9 0,0-9-1,1 11 2,-1-11-1,0 13-1,0-13 0,-4 20 1,5-9-1,-1 0 1,-1 1-1,0-1 1,2 2-1,-3-4 0,4 0 0,-2-9-1,-2 13 1,2-13-1,-6 10-1,6-10-1,0 0-1,-7 9-3,7-9-10,-10-2-16,10 2 0,0 0 0,0 0 2</inkml:trace>
  <inkml:trace contextRef="#ctx0" brushRef="#br0" timeOffset="129542.4094">18892 9070 18,'0'0'12,"0"0"1,0 0-1,0 0-1,0 0-3,0 0 0,0 0-1,0 0 0,0 0-1,0 0 0,0 0-1,7 13 1,-7-13 1,0 0-1,0 0-1,-4 10 0,4-10-2,0 0 0,0 0 0,0 0-2,0 0 1,9-6-2,-9 6 1,0 0 1,0 0-1,12-10 0,-12 10 1,0 0-1,0 0 0,0 0 0,0 0 0,0 0 0,2 10-1,-2-10 1,0 0-1,0 0 0,-1 9 0,1-9 1,0 0 1,0 0-1,0 0 1,0 0-1,0 0 1,0 0-1,0 0 1,10-6-1,-10 6 0,0 0-1,0 0 0,0 0-2,0 0-2,0 0-4,0 0-10,11-3-17,-11 3 1,0 0-1,0 0 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47:09.59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5569 13851 25,'0'0'28,"0"0"2,-1-9-9,1 9-6,0 0-3,0 0-3,0 0-1,-12-1-3,11 10 0,-1 4-1,3 4-3,-2 4 1,1 4-1,0 2 1,2 4-2,-2 1 3,2 2-3,-1-2 1,-1 1-1,1-3 0,-1-3 0,0-1 0,-1-8-1,1 0-2,0-18-2,-1 16-3,1-16-6,0 0-7,0-13-12,-3-6-1,7 3 2</inkml:trace>
  <inkml:trace contextRef="#ctx0" brushRef="#br0" timeOffset="474.0271">5526 13807 15,'0'0'27,"-11"-21"-4,11 21-2,-8-18-3,4 7-3,4 11-2,-2-17-2,2 17-2,9-15-2,1 10-1,-10 5-1,22-9-1,-9 5-2,6 4 0,-3 0-1,5 2 0,0 1 0,-1 3-1,1 2 1,-1 3 0,-3 1-1,-1 1 0,-4 3 0,-4 1 0,-1 0 0,-6-1 0,-3 1 0,-5 1-1,-4-3 2,-3 0-2,-5-3 1,-3-2 0,0-2 0,-2-2 0,1-3 0,1-3 0,5-2 0,1-3 0,7 1 0,9 4 0,-6-10-2,6 10 0,12-7-3,-3 1-7,9 8-9,3 2-14,-6-4 0,8 8 1,-10-7 1</inkml:trace>
  <inkml:trace contextRef="#ctx0" brushRef="#br0" timeOffset="1030.0589">6023 13740 16,'0'0'25,"0"0"0,0 0-2,0 0-3,0 0-4,0 0-2,0 0-5,0 0-2,0 0-4,0 0-1,-9 6 0,9-6-2,0 0 0,0 0 1,-1 12-1,1-12-1,3 13 0,-3-13-2,2 11-6,-2-11-15,0 0-8,0 14-1,0-14 1</inkml:trace>
  <inkml:trace contextRef="#ctx0" brushRef="#br0" timeOffset="1336.0764">6000 13933 27,'0'0'29,"0"0"1,5 10-9,-5-10-5,1 12-4,1-3-4,-2-9-2,0 11-2,0-11 0,1 11-2,-1-11-1,0 0-2,0 13-5,0-13-13,0 0-13,0 0-1,-14 2 1,14-2 0</inkml:trace>
  <inkml:trace contextRef="#ctx0" brushRef="#br0" timeOffset="2219.1265">5566 13763 8,'0'0'14,"0"0"-1,0 0 1,0 0-1,-10-4 0,10 4 0,0 0-3,0 0-3,0 0-1,0 0-1,0 0-1,0 0-1,0 0-1,0 0-1,0 0 1,-3 19-1,3-6 0,0 6-1,0 3-2,0 5-5,-2 2-10,-5-5-12,10 13 1,-12-11 0</inkml:trace>
  <inkml:trace contextRef="#ctx0" brushRef="#br0" timeOffset="4804.2746">6469 13585 19,'0'0'28,"9"7"-1,-9-7 2,0 0-17,-5 10-6,0 2-2,2 2-1,-3 5-1,2 6 0,-2 1 1,4 6 0,-2 3 1,4-1-2,0 1 1,2 2-1,1-3-1,-1-2-1,1-3 0,-2-3-1,2-6-1,-4-5-3,5-3-4,-4-12-6,0 0-14,0 0-2,-9-23 1</inkml:trace>
  <inkml:trace contextRef="#ctx0" brushRef="#br0" timeOffset="5218.2984">6327 13593 26,'0'0'30,"-9"-23"3,8 13-8,1 10-4,4-22-6,7 14-4,-2-4-1,7 4-4,0-2-1,4 6-2,3-1 0,4 3-1,-1 1-1,1 4 0,-1 2-1,-2 4 1,0 2-1,-3 2 1,-6 3-1,-4 4 0,-5 2 0,-5 2 0,-5 0-1,-6 1 0,-3 0 1,-7 0 0,0-4-1,-3-3 1,1-5 0,2-2 0,1-5-1,2-4-1,5-2-1,3-6-3,9 6-7,-2-10-11,4 0-11,12 5-2,-1-6 3,7 6 0</inkml:trace>
  <inkml:trace contextRef="#ctx0" brushRef="#br0" timeOffset="5685.3252">6750 13752 38,'-4'11'29,"-9"-13"3,4 3-12,0 5-5,-5-2-4,5 5-3,-5 1-3,5 6-1,-1 1 0,6 6-2,0 0 1,5 1-2,5-3 0,3 1-1,6-5 0,2-3 0,5-8 0,2-4 0,2-6 0,-1-5 1,0-2-1,-3-6 0,-2-2 0,-5 0 0,-3-2 0,-6 0 1,-4 3-2,-6 0 1,-7 1 0,-1 3 0,-6 3 1,-2 2-1,-3 3 0,0 4 0,-1 3-1,3 4 0,4 2-1,1 0-3,6 5-3,10-12-9,-9 14-16,17-2-1,-8-12 1,22 11 0</inkml:trace>
  <inkml:trace contextRef="#ctx0" brushRef="#br0" timeOffset="6173.3531">7112 13723 17,'0'0'30,"0"0"1,-11-7 1,2 5-12,9 2-8,-23 0-3,12 4-2,-2-2-2,0 4-2,-1-2 2,1 5-3,1-3 0,2 4 0,0-2-1,5 2 0,5-10 0,0 17-1,0-17 1,13 16-1,-1-9 0,0-1 0,4 2 0,-2-2 1,1 1-2,-2 0 1,0 4 1,-4-1-1,-3 1 0,-2 1 0,-3-1 0,-3 1-1,-2 0 1,-3-2 0,-4-2 0,0 1 0,-2-4 1,-1 0 0,0-2 0,1 0 0,1-1 1,2-1-2,10-1-1,-14 0-3,14 0-8,0 0-23,0 0-1,16 3 0,-16-3 0</inkml:trace>
  <inkml:trace contextRef="#ctx0" brushRef="#br0" timeOffset="8459.4838">8303 13543 30,'0'0'23,"0"0"-2,0 0 0,0 0-4,0 0-2,0 0-2,2 15-2,5-1-3,-4 2-2,3 8-1,-2 2-3,2 5 0,-1 1-2,0 3 0,0-3-1,-1-1 0,1 0-1,-1-10-2,1 1-1,-3-10-3,6 1-5,-8-13-8,0 0-9,10-8-3,-12-10 1</inkml:trace>
  <inkml:trace contextRef="#ctx0" brushRef="#br0" timeOffset="8833.5052">8254 13557 27,'-18'-24'27,"10"10"-2,0-2-2,5 3-3,3 13-5,8-20-3,5 17-3,1-3-2,6 8-2,1-2-2,5 5 0,0 2-2,0 2-1,1 2 1,1 1-1,-3 1 0,-1-1 1,-5 2-1,-2 0 0,-6-1 0,-3 0 1,-7 0-1,-8-1 0,-3-1 0,-4 1 0,-4-1 0,-1-2 0,-3-2 0,1-2 0,3-1-1,2 0-1,4-2-2,1-5-6,11 3-6,0 0-13,0 0-6,12 0 1,-12 0 0</inkml:trace>
  <inkml:trace contextRef="#ctx0" brushRef="#br0" timeOffset="9300.5319">8669 13705 22,'0'0'26,"0"0"0,-9 6-8,-3-3-5,-1 4-3,-2-2-3,2 7 0,-2-2-1,4 3-1,2 0-1,4 2 0,2-1-2,6-1 0,2-1-1,5-1 0,4-1 1,4-4-2,3-3 0,1-4 1,0-4-1,1-2 0,-1-2 0,-3-4 0,-2-3 0,-5 0 0,-4 0 1,-3-1-1,-5 0 1,-6-2 0,-6 3-1,-2-1 1,-6 4-1,1 1 1,-5 5-1,0 2 0,1 6-1,3 3-2,4 5-1,2 0-3,9 4-8,4 4-17,1-17-1,9 21 2,-9-21 0</inkml:trace>
  <inkml:trace contextRef="#ctx0" brushRef="#br0" timeOffset="9820.5617">9013 13599 30,'0'0'29,"4"-9"-6,-4 9-2,0 0-4,-12-7-4,12 7-2,-12 1-3,12-1-1,-17 7-3,17-7 0,-18 13 0,18-13-2,-17 17-1,12-7 0,1 0-1,2 0 0,4-1 0,3 1 0,2 0-1,2-1 1,4 0-1,-1 1 0,3-2 0,-3-1-2,1 2 1,-13-9 0,16 17-1,-12-8 1,-2 1 0,-2-10 0,-5 15 1,5-15 0,-15 15 1,5-9 0,-1-1 2,0-1 0,-2-2 0,2 1 0,0-2 0,11-1 1,-16 1-2,16-1 0,-9-2-2,9 2-2,0 0-6,0 0-16,0 0-7,0 0-3,9-11 2</inkml:trace>
  <inkml:trace contextRef="#ctx0" brushRef="#br0" timeOffset="10737.6141">9550 13558 20,'17'-2'26,"-17"2"2,0 0-9,0 0-4,10-6-4,-10 6-1,0 0-2,9 6-1,-9-6-1,0 0-1,-1 9-2,1-9 1,-6 9-1,6-9-1,-13 12 1,4-5-1,-2 1-1,-4 2 0,-2 0 0,-1 1-1,-2 2 1,0 0-1,0-1 0,2 1 0,1-4 0,4 0 0,2-2 0,11-7 1,-10 8-1,10-8 2,0 0-1,0 0 0,11 6 1,-11-6-1,17 4 1,-7 0-1,1 0 0,3 2 0,-1 0 0,2 2 0,-1-2-1,2 4 1,-1-1-1,0-1 0,-2 1 0,-1-2-1,-3-1-2,-9-6-1,14 9-4,-14-9-12,0 0-16,0 0-1,0-15 2,0 15 1</inkml:trace>
  <inkml:trace contextRef="#ctx0" brushRef="#br0" timeOffset="11052.6321">9708 13533 26,'0'0'31,"0"0"2,10-6-3,-10 6-10,0 0-6,0 0-4,0 0-2,-1 15-3,1-15-1,-4 12-1,4-12-1,-3 12-3,3-12-3,-2 9-6,2-9-15,8 16-10,-8-16-1,5 9 1</inkml:trace>
  <inkml:trace contextRef="#ctx0" brushRef="#br0" timeOffset="11291.6458">9751 13718 2,'0'0'25,"6"18"2,-6-18-3,-4 12-6,4-12-3,-3 13-5,3-13-3,-3 11-4,3-11-8,0 0-20,0 0-5,-4-12 1,4 12 0</inkml:trace>
  <inkml:trace contextRef="#ctx0" brushRef="#br0" timeOffset="12202.6978">9942 13457 21,'0'0'29,"0"0"-3,0 0-4,0 0-5,0 0-3,0 0-4,0 0-2,3 10-1,0-1-3,-3-9-1,6 24 0,-2-6 0,2 3-2,-2 4 1,2 3-1,-1 2 0,0 0-1,-2-1 0,0-3-1,0-3 0,-1-2 1,0-3-3,-1-6 0,1-2-1,-2-10-3,4 13-3,-4-13-9,0 0-13,0 0-1,0 0 1</inkml:trace>
  <inkml:trace contextRef="#ctx0" brushRef="#br0" timeOffset="12721.7276">10128 13594 49,'0'0'32,"0"0"1,10-9-11,-10 9-9,1 9-4,0 1-4,-2 2-2,2 5-2,-2 3 0,2 1 1,1 0-2,2 1 0,1-3 0,2-3 0,0-2-2,-7-14 2,17 11 0,-7-10 0,-1-5 0,-9 4 0,17-18-1,-8 5 2,-2-3-1,2 0 0,0-1 0,-1 0 2,-1-1-1,0 5 0,-2 1 1,-5 12-1,9-15 1,-9 15 0,0 0 0,0 0 0,0 0-1,8 12 1,-8-12-2,5 21 1,-2-8-1,2 2 0,1-1-1,-3-1-1,3 0-1,-3-3-2,2 3-3,-5-13-4,5 10-13,-5-10-9,0 0-1,8 10 2</inkml:trace>
  <inkml:trace contextRef="#ctx0" brushRef="#br0" timeOffset="13224.7564">10506 13389 24,'11'-3'32,"-7"-6"1,6 6 1,-10 3-15,9-4-5,-9 4-4,10 10-2,-5 3-3,-4 2-1,4 5-1,-3 1-1,2 4 0,-2 1-2,1 2 0,0 2 0,-1-2 0,0 0-2,-1-3 1,1 0 0,-3-2-1,2-2 1,-2-4-1,1-2 1,-1-3 0,3-3 0,-2-9 1,4 12 0,-4-12 0,10 5 0,-10-5 0,12-1 1,-12 1-1,15-4 1,-15 4-1,16-4 0,-16 4 0,18-9-2,-18 9 0,17-9-2,-12 0-7,7 3-10,0 0-14,-11-7 0,-1 13 1,3-23 1</inkml:trace>
  <inkml:trace contextRef="#ctx0" brushRef="#br0" timeOffset="13523.7735">10407 13485 70,'0'0'38,"12"4"-1,0-11-2,7 6-22,-7-6-4,8 7-2,-4-2-2,2 4-2,-2 1-1,0 1-1,0 2-1,-1-1-1,1 1-2,-1-4 0,4 3-3,-7-8-4,9 6-11,-6-3-18,-3-5 0,-2 2 0,-5-6 1</inkml:trace>
  <inkml:trace contextRef="#ctx0" brushRef="#br0" timeOffset="16641.9518">5346 14260 6,'0'0'13,"-10"1"-1,10-1-2,0 0-2,-12 5-2,12-5-1,-3 10-3,3-10 0,0 9-1,0-9 0,0 0 2,5 12 1,-5-12 1,0 0 2,12 5 1,-12-5 1,14-1 1,-14 1-1,17-3 0,-17 3-1,22-4-1,-12 0-1,6 4-1,-2-6-1,4 4 0,0-2-1,6 4 2,0-4-2,4 3-1,1-4 1,3 4-1,1 0 0,2 0 0,3 0 0,3 1 0,0-2 0,4 3 0,2-1 0,6-2-1,2 0 1,5-1-1,0-1 0,2 0 0,4-3-1,2 1 0,0-1 1,0 0-1,3 0 1,0 1-1,0-2 1,2-1 0,-2 2 1,-1-1-2,1 0 1,1 0 0,-3 0 0,0 1-1,0 2 0,-2 1 0,2 2 0,-1 0 0,-4 2 0,-1 0 0,1 2 1,-2 0-1,-1-1 0,-1-1 0,0 0 0,-2-1 0,3 0 0,0-2 1,-2 0-1,-1 0 0,-1 1 0,0-1 0,-1 0 0,0-1 0,-1 0 0,-2 0 0,2-1 0,2 0 0,1-1 0,1 0 0,1 2 1,-1-1-1,0-1 0,2 3-1,-1-1 1,-2 2 0,1 2 0,1-1 1,0-1-2,2 3 1,1-1 1,-2 0-1,-1 1 0,-1-1 0,0 0 0,-2 0 0,-1 0 0,-4-1 0,0 0 0,1 0 0,-4-1 0,3-2 0,-2 0 0,-3-3 0,0 2 0,-2-1 0,-2-2 0,-3 1 0,1-2 0,-1 2 0,-4-2 0,-2 1 0,-1-1 1,0 1-1,0 1 0,0 0 0,-1 0 0,-1 1 0,1 2 0,1 1 0,0 0 0,-1 0 0,-2 1 0,-1-3 0,0 2-1,-2-1 2,0 1-1,-3-1 0,-1-1 0,-1 0 0,0 1-1,-2 1 2,-3 0-1,-1 1 0,-4-1-1,-2 1 1,-10 2 0,14-1 1,-14 1-1,0 0-1,0 0 0,0 0-2,-13-4-3,0-1-13,-2 1-21,4-2 1,-3-4 0,2-2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48:56.72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16419 14713 16,'0'0'16,"0"0"0,0 0-1,0 0-2,0 0 0,0 0-3,0 0 0,1-9-2,-1 9-1,0 0 0,0 0-2,0 0-1,0 0 1,-10-9-2,10 9 0,-10-5 0,10 5-1,-14-5 0,14 5-1,-19-2 0,9 3 0,-3 2-1,3 2 1,-1 2-1,-2 3 0,1 2 0,0 1 1,2 5-1,1 1 0,0 2 0,1 4 0,2-2 0,2 3 1,1-1-1,2-1 0,2-1 1,3-5 0,2-2 0,3-5-1,3-5 1,2-5 2,2-7-2,3-3 0,2-8 0,0-1 1,-3-5-1,2-1 0,-4-1 1,0 3-1,-6-2 1,0 4-1,-7 2 1,-1 3-1,-3 3 0,-2 1 1,3 11-1,-11-10-1,11 10 1,0 0 0,-13 5-1,13-5 1,-7 20-1,8-3 0,1 3 0,2 5 1,-1 5-1,0 2 0,0 2 0,2 2 1,-2-1-1,0-2 0,-5-1 0,4-3 0,-5-4 0,2-4 1,-1-5-1,-2-2 0,2-4-1,2-10 0,-3 13 0,3-13-1,0 0-1,0 0-2,0 0-1,0 0-7,0 0-8,0 0-15,9-1 1,3 2 0,-12-1 2</inkml:trace>
  <inkml:trace contextRef="#ctx0" brushRef="#br0" timeOffset="629.0359">16715 14714 26,'0'0'27,"0"0"0,0 0-7,0 0-4,0 0-4,0 0-4,0 0-1,0 12-2,0-12-1,2 15-1,-1-5 0,-1-10-2,-1 15 0,1-15-2,3 10 0,-3-10-2,0 0-4,10 0-9,-10 0-15,0 0-2,11-7 2,-11 7 0</inkml:trace>
  <inkml:trace contextRef="#ctx0" brushRef="#br0" timeOffset="1008.0574">16765 14905 12,'0'0'26,"-12"4"1,12-4-5,0 0-7,0 0-4,0 0-3,-1 10-3,1-1-1,-1 1-1,2 0 0,-1 2 0,4 1 0,-5-3-1,3 2 0,-2-12 0,4 15 0,-4-15 0,0 0 0,0 0-1,0 0-1,12-8 0,-12 8-3,8-15-8,-8 15-20,1-13-1,-1 13 0,-1-15 1</inkml:trace>
  <inkml:trace contextRef="#ctx0" brushRef="#br0" timeOffset="2064.118">17157 14637 32,'2'-9'25,"-2"9"-4,0 0 0,0 0-5,-11-6-2,11 6-3,-4 11-2,4-2-3,-4 1-1,4 6-1,-2 1-1,2 6 0,-1 4-1,2 1 0,-1 2-1,2 1 0,-2 1 0,2-1 0,-2-1-1,1-1 1,-1-5-1,2-3 0,-1-2-1,-2-5 0,4-2-2,-3-12-3,3 9-5,-3-9-11,-1-11-12,1 11-1,8-19 2,-3 9 1</inkml:trace>
  <inkml:trace contextRef="#ctx0" brushRef="#br0" timeOffset="2654.1518">17298 14823 41,'0'0'30,"1"11"1,-1-11-10,-3 14-7,8-3-4,-5-11-3,8 23-2,-6-11 0,2 4-1,0-1 0,1 1-1,0-3-2,-1 2 1,0-6-1,-4-9-1,12 14 1,-12-14-1,0 0 0,12 3 0,-12-3-1,7-10 1,-7 10 0,7-18 1,-3 5-1,4 2 1,1-6 0,0 4 0,5-2 1,-4 3-1,4-2 1,-1 4-1,-2 1 1,0 1 0,-11 8-1,14-5 0,-14 5 0,13 4-1,-13-4 1,8 10-1,-3-1 0,-1 3 1,0 0-1,-1 1 0,-1 2 0,-1-2 0,0 4 1,1-2-1,-2 0 0,3-3-1,0-1 0,-1-2 0,1 0-1,-3-9-3,8 12-3,-8-12-12,0 0-16,0 0 0,7-13 0,-7 13 1</inkml:trace>
  <inkml:trace contextRef="#ctx0" brushRef="#br0" timeOffset="3147.18">17728 14562 30,'0'0'31,"0"0"2,0 0-8,0 0-6,14 5-4,-14-5-4,3 16-2,-4-7-3,6 9-2,-6-2 0,1 8-3,-2-1 1,-2 2-1,3 2 0,-1 0 0,0-1-1,1 2 1,2-1-1,3-1 0,-2-1 0,4 0 0,-2-3 1,1-1-1,2-1 1,1-3 0,-1-1 0,3-3 0,1-1-1,1-3 1,0-2 0,0-1-1,2-1 0,1-2 0,-1-2-2,-4-3-1,3 0-3,-13 2-8,19-17-18,-8 9-5,-9-6-1,1 2 2</inkml:trace>
  <inkml:trace contextRef="#ctx0" brushRef="#br0" timeOffset="3442.1969">17665 14713 47,'-8'-10'34,"8"10"4,9-9-12,-3-3-5,9 9-6,-6-5-4,8 7-3,-4-4-2,6 5-3,-2 4-3,0 0-3,0 7-11,2-2-25,-4-5 1,1-1-1,-3-9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49:14.36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7077 15342 3,'0'0'7,"0"0"0,0 0 0,0 0 1,0 0 2,0 0 2,0 0 0,16 3 1,-7-1 1,4-2-2,3 1 0,2-2-2,5 1-2,-4-4-1,9 4-2,0-3-1,6 2 0,1-3-2,6 4 0,3 0 0,6 2 0,1-1-1,4 1 1,3 0-1,4 2 2,0 0-1,3 1 0,1-1 0,3 1 0,1 1 0,3-1 0,0-1 0,3 1 0,1-3 0,1 2-1,2-4 0,1-1 0,1-1 0,1 1 0,0-2 0,0 0-1,0-1 0,-1 2 0,1 3 1,-1 1-1,-1 1 0,0 1 0,0 2 0,0-1 1,1 3-1,-2-1 0,0-1 0,0 0 1,-2 1-1,2 0 0,-1 0 0,1 0 0,1 1 0,-1 2 0,2-1 0,1-1 0,0 1 0,2-1 1,1-2-1,0 1 0,0 0 0,4-2 0,1-2 0,2-1 0,2 0-1,-1-1 2,5-2-1,-2 0 0,3-1 0,-1 0 0,2-1 0,0 2 0,1 0 0,1 1 0,0 1 0,1 0 1,3-1-1,0 3 0,-2-1 1,2 0 0,-5-1-1,4 1 1,0-2 0,-1 3 0,-5-2-1,2-1 1,-4 2-1,3-1 1,-1-1-1,0-1 0,-1 3 1,-1-3-1,2 0 0,-2 0 0,-1-1 0,-1 2 0,1-1 0,-3 1-1,-1 0 1,1-1 0,-3 0 0,1 0 0,1 2 0,1-3 0,-1 1-1,-1-1 1,2 0 0,0-2 0,2 1 0,-1-1 0,0 0 0,1-1 0,-2 0 0,1-2 0,-3-2 0,-1 4 0,0 0 0,-3-1 0,-1 0 0,-3 1 0,2 0 0,-2 0 0,-3 2 0,-1-2 0,-1 1-1,-3 2 1,-4 1 0,1 0 0,-8 0 0,-2 3 0,-2 0 0,-3 0 0,-2 0 0,-4-1 0,-1 0 0,-4 1 0,-1 1 0,-1-3 0,0 1 0,-5 0 0,-4 1-1,-1-1 1,-2-1 0,-5-1-1,-1 0 0,-3 0-1,-2 2-1,-4-5-3,3 6-7,-9 1-25,-1-8 1,-2 3-1,-9-8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24:31.591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16740 7761 6,'0'0'26,"-1"-13"3,1 13 1,0 0-13,0 0-4,0 0-3,0 0-1,0 0-2,0 0-1,1 18-1,-2-6-1,6 10 1,-4 1 0,4 5-1,-4 3 0,4 4-2,-5-4 1,2 3-2,-1-2 1,-1-4-1,-1-3 0,1-4-1,-1-5 0,0-4 0,0-1-1,1-11 0,0 0-3,0 0-2,0 0-5,0 0-4,0 0-13,-3-13-7,-3-1-1,3 3 3</inkml:trace>
  <inkml:trace contextRef="#ctx0" brushRef="#br0" timeOffset="473.027">16636 7729 13,'0'0'29,"-7"-25"2,9 13-6,0 0-5,3-2-3,7 3-2,0-5-4,8 8-1,0-5-4,8 6-1,-1-2-1,3 4-1,-1 1-2,0 6 1,0 4-1,-2 0-1,-3 3 1,-2 6-1,-4-1 0,-1 4 1,-4-1-1,-2 1 0,-5-1 0,-3 2 0,-4-3-1,-3-1 1,-5-1-1,-4-1 0,-3 0 1,-4-2-1,-2-1 0,-1-4 1,0 0 0,1-2 0,3 1 0,2-3 0,4-1-1,4-1 1,9 0-1,0 0-1,0 0-2,0 0-3,20 5-8,-8-1-17,2-3-3,4 4-1,-1-4 2</inkml:trace>
  <inkml:trace contextRef="#ctx0" brushRef="#br0" timeOffset="1015.058">17222 7860 19,'-15'-12'28,"15"12"1,-11-2 2,11 2-18,-15 4-2,5 0-3,4 7-1,-4 3-2,2 1 0,-1 3 0,3 4-2,-2-1 1,5 2-1,1-1-1,4-3 0,3-3 0,3 0-1,3-5 0,4-4 0,2-4-1,2-3 1,3-4 0,0-4-1,1-2 1,0-5-1,0-5 0,-3 1 1,-1-1-1,-6-2 1,-3-1-1,-5 2 0,-6-1 0,-5 4 1,-6 3-1,-4 0 0,-4 4 0,-3 5-1,0 5 1,0 3 0,0 3 0,2 3-1,4 3 0,2 1-1,5 2-3,3-2-3,8 4-10,3 1-17,-4-17 0,14 23 1,-4-19 1</inkml:trace>
  <inkml:trace contextRef="#ctx0" brushRef="#br0" timeOffset="1609.0918">17731 7835 21,'0'0'31,"0"0"-1,0 0 3,-8-13-16,8 13-4,-17-3-4,17 3-3,-16 2-1,16-2 0,-20 3-2,11 3-1,-2 0 0,-2 1 0,1 1-1,-2-1 1,2 1-2,2 0 1,-1 2 0,11-10 0,-10 11-1,10-11 0,1 13 0,-1-13 1,14 9-1,-3-4 1,2 0-1,1 1 0,1 2 1,1-1-1,-1 0 1,0 2-2,0 2 2,-4-1-1,1 0 1,-5 2-1,-2-1 0,-3 0 0,-3 1-1,-3-2 1,-5 1 0,-3-1-1,-2-1 1,1-1 0,-5 1 1,4-4 0,-2 0 0,2 0 0,0-3 1,4-1 0,0 0 0,10-1-1,-11-1 1,11 1-2,0 0 0,0 0-4,0 0-4,0 0-17,13-7-12,-3 7 0,-10 0-1,22-10 3</inkml:trace>
  <inkml:trace contextRef="#ctx0" brushRef="#br0" timeOffset="2452.1402">18698 7673 13,'0'0'28,"3"-10"1,-3 10-3,0 0-8,-13-13-5,13 13-2,-19-5-2,5 5-2,-3-4-2,-1 7-1,-4-1 0,1 3-1,-7 1-1,0 4 0,-3 0-1,2 5 1,-2 1-1,2 1 0,1 1 1,3 2-1,1-1 0,8 2 0,2-1 1,5-1-1,4 0 0,5 0 1,3-2-1,6-2 1,3-2-1,4 1 0,5-7 2,3 0-2,2-4 1,2-2-1,0-3 0,2 2-1,1-4 1,-2-1 0,-1 1-2,-3-1-1,0 3 0,-7-1-3,1 6-3,-19-3-7,15-1-14,-15 1-7,1 10-1,-9 0 1</inkml:trace>
  <inkml:trace contextRef="#ctx0" brushRef="#br0" timeOffset="2731.1562">18346 8084 21,'0'0'32,"0"0"3,6 10 0,8-8-14,-1-7-3,9 7-3,-3-9-5,6 7-3,-1-4-1,3 1-3,-3 0-1,2 1-1,-4-1-1,0 0-1,1 3-2,-8-4-5,1 5-16,-3 1-14,-13-2 0,11-3 0,-11 3 1</inkml:trace>
  <inkml:trace contextRef="#ctx0" brushRef="#br0" timeOffset="4369.2499">19223 7610 18,'0'0'29,"-2"-11"2,2 11-2,0 0-10,0 0-4,0 0-5,-5-12-3,5 12-1,0 13-2,0-13 2,3 19-3,1-1 0,-3 1 0,3 8 0,-2 2 0,2 1-1,-2 0 0,3 3-1,-2-2 1,1-2-1,-3-2-1,2-1 1,-3-3 0,1-2-1,-1-2 1,-2-3-2,2-1 2,0-2-3,1-2 1,-1-11-2,3 12-4,-3-12-4,0 0-12,13 0-13,-13 0-1,12-13 2,-5 0 0</inkml:trace>
  <inkml:trace contextRef="#ctx0" brushRef="#br0" timeOffset="4870.2786">19434 7846 23,'0'0'32,"0"0"1,0 0 0,0 11-14,5 1-5,-6 0-4,4 6-2,-3 0-3,3 1-2,0-1 0,1 0-2,1-3 0,2 1 0,0-7-1,-7-9 0,15 9 1,-6-9-1,1-2 0,-1-5 1,0-4-1,3-4 0,-2-2 0,3-3 1,0-1-2,-1-3 2,0 2-1,1 1 0,-1 6 1,0 1 0,-4 4 1,1 5-1,-9 5 0,15 5 1,-10 4-1,-1 1 0,-1 4 0,0 3-1,0 3 1,0 1 0,-1-1 0,1 0-2,0-2 1,-1-2-1,6 1 0,-6-7-3,6 0-4,-8-10-5,13 5-14,-1-3-9,-12-2-2,22-11 3</inkml:trace>
  <inkml:trace contextRef="#ctx0" brushRef="#br0" timeOffset="5258.3007">19941 7599 28,'6'-12'31,"7"12"3,-13 0-1,10 1-15,-2 14-4,-5-2-5,3 11-1,-6 2-2,2 6-2,-4-1-1,1 4-1,-2-1 0,1 0-1,1-1 0,0-1 0,2-3-1,2-1 1,2-4 0,2-4 0,3-4 1,4-2-2,-1-5 1,5-5 1,-2-3-1,3-1-1,0-5-1,0 0-1,0 1-3,-7-8-5,3 6-11,-15 6-15,9-19-1,-10 9-1,-10-4 2</inkml:trace>
  <inkml:trace contextRef="#ctx0" brushRef="#br0" timeOffset="5459.3122">19811 7853 47,'11'-3'34,"4"-7"2,12 0-5,8 4-13,-2-7-5,5 8-4,-5-2-4,2 2-2,-5 3-5,-7 0-7,-3 6-17,-4 1-11,-16-5 1,0 0-2</inkml:trace>
  <inkml:trace contextRef="#ctx0" brushRef="#br0" timeOffset="6610.3781">16845 8639 22,'-11'2'30,"11"-2"3,0 0-5,0 0-7,-1 14-5,1-14-4,5 19-2,-5-5-3,7 8-1,-4 1-1,3 8 0,-4-2-2,0 6-1,-2 3 0,-1-2 0,-1-2-1,-1-1 0,2-5 0,-1-4-1,1-2 0,1-7-1,0-5-2,0-10-1,5 13-3,-5-13-6,10-9-13,-1 1-12,-1-8 0,4-1 2,-4-9 1</inkml:trace>
  <inkml:trace contextRef="#ctx0" brushRef="#br0" timeOffset="6886.3939">17201 8630 29,'11'-1'32,"-11"1"1,0 0 1,5 19-14,-11-10-8,7 12-2,-5-2-4,4 11 0,-3-3-2,3 4 0,-3-1-1,4 0-1,-2-1-1,1-2-2,0-2-2,-1-8-3,3 4-7,-4-11-8,2-10-15,2 10-1,-2-10 1,0 0 1</inkml:trace>
  <inkml:trace contextRef="#ctx0" brushRef="#br0" timeOffset="7164.4098">16924 8724 19,'-11'1'31,"-4"-3"0,15 2 4,-6 14-15,6-14-5,10 23-3,1-10-1,8 7-3,0 0-1,7 6-1,2-2-3,2 0 0,0-2-1,-1 4-1,-3-2-1,0-4-2,-2 2-2,-4-8-4,-1 6-9,-5-4-21,-4-6 1,2-1-1,-12-9 2</inkml:trace>
  <inkml:trace contextRef="#ctx0" brushRef="#br0" timeOffset="7713.4412">17483 9008 47,'16'3'34,"-5"-7"1,8 3 0,0-2-20,-3-7-5,7 2-4,-5-3-1,5 3-1,-5-2-1,5-1-1,-4-1 0,0 1 0,-4-1 0,-1 0 0,-3-1-1,-3 1 0,-3-3 0,-7 2-1,-3 0 1,-4-2 0,-4 1-1,-2 2 0,-4 1 1,-3 2-1,0 2 0,-1 2 0,-2 4 0,0 4 0,1 8 0,-1 1 1,3 4-2,2 7 1,3 2 1,4 2-1,7 3 1,5-1 0,5-2-1,7 1 1,3-4 0,4-3 0,2-2-1,2-3 0,1-2-1,1-3 0,1-3-2,-3-6-1,6 2-4,-6-7-8,5-1-21,-1 0-1,-3-6 0,2 0 0</inkml:trace>
  <inkml:trace contextRef="#ctx0" brushRef="#br0" timeOffset="8348.4774">18146 8883 34,'0'0'33,"3"-17"1,-6 6-3,3 11-13,-25-20-5,13 13-3,-6-2-3,4 7-1,-3-1-2,2 5-1,0 2-1,3 8 0,-1 0 0,4 2 0,2 6-1,1 2 0,4 0 0,5 3 0,3-3-1,5 0 1,2-3-1,5-1 0,1-7 1,2-4-1,2-4 0,-2-8 1,-1-3-1,-1-5 0,-3-5 0,-3-2 1,-4-1-1,-3-2 0,-2 0 0,-2 3 0,-3 3 1,-2 3-1,2 4 0,1 10 0,0 0 0,0 0 0,0 0 0,-1 24 0,5-3-1,-1 7 1,-1 5 0,2 2 1,-1 2-1,1 2 0,-2 2 0,1 1 0,-3-3 1,-1-5-1,-2-3 0,-3-2 0,-4-5 1,-4-4-1,-3-4 1,-5-5-1,-2-4 0,-3-2 0,0 0 0,0-5 0,4-1-1,2-1-2,8 1-2,2-7-7,11 8-28,2-16 3,4 1-2,12 0 1</inkml:trace>
  <inkml:trace contextRef="#ctx0" brushRef="#br0" timeOffset="9042.5172">19052 8704 13,'0'0'29,"10"-7"1,-10 7-1,-12-11-8,12 11-5,-26-5-4,11 5-1,-11-3-2,2 7-2,-7-2-2,0 3 0,-4 2-2,1 4 0,-4 3-2,0 3 1,-1 2-1,4 4 1,3 0-1,4 3 0,8 1 2,8-2-1,8-2 0,11 0 0,6-6 0,12 0 0,3-5-1,9-5 1,0-2-1,3 0 0,-1-4-1,-3-3-1,-1 1-1,-6-4-1,-1 5-3,-11-6-5,4 8-9,-12 0-20,-9-2 2,0 0-1,0 0 2</inkml:trace>
  <inkml:trace contextRef="#ctx0" brushRef="#br0" timeOffset="9283.531">18703 9118 42,'10'5'35,"8"-6"3,0-6-1,3-4-18,7 10-5,-4-6-5,7 6-2,-8-1-3,4 3-2,-4 1-3,-2-1-3,1 7-8,-5-2-26,-4-6 0,2 3-1,-4-7 2</inkml:trace>
  <inkml:trace contextRef="#ctx0" brushRef="#br0" timeOffset="9804.5608">19398 8625 55,'0'0'36,"-5"9"1,5-9-1,-9 15-18,12 5-7,-8-1-4,6 11-2,-3 1-2,4 6 1,-2 0-2,2 4 0,-1-1-1,1 0 0,1-2-2,0-5 0,-1-3-1,-1-5-2,3-2-4,-7-13-5,3-10-22,12 13-4,-12-13 1,0 0 0</inkml:trace>
  <inkml:trace contextRef="#ctx0" brushRef="#br0" timeOffset="10272.5875">19561 8927 45,'0'0'35,"0"0"1,0 0 0,9 9-12,-7 3-14,-4 3-5,3 3-2,1 4-1,2 0 0,0 1 0,1-2-1,5-3 0,-2-3 0,0-4 0,3-7-1,-1-6 1,0-6-1,1-4 0,0-6 0,1-5 0,2-5 0,0-3 1,0 2-2,-2 1 2,0 2-1,1 2 0,-3 8 1,-4 4-1,-6 12 0,13-2 1,-13 2 0,10 18-1,-4 0 0,-1 1 1,0 4-1,0 1 0,-1-2 0,1 1 0,0-2-1,-3-2-1,0-6-2,4 1-5,-6-14-8,0 0-22,9 3 2,-9-3-2,7-18 2</inkml:trace>
  <inkml:trace contextRef="#ctx0" brushRef="#br0" timeOffset="10654.6094">20082 8631 48,'11'-5'38,"-11"5"-1,11-6 0,-11 6-10,0 0-15,2 22-5,-3-7-4,2 9 0,-1 1 0,1 5-2,0 6 0,-1 1 0,1 2 0,0 1 0,1 0 0,1-2 0,0-2-1,1-2 1,1-5 0,2-4 0,2-7-1,2-1 1,1-6-1,4-4 1,0-4-1,0-4 0,1-3-1,-1-2-1,-1 2-2,-3-9-2,2 8-7,-12-8-20,1-1-6,-2 1-1,-6-4 0</inkml:trace>
  <inkml:trace contextRef="#ctx0" brushRef="#br0" timeOffset="10887.6227">19988 8859 72,'0'0'39,"26"-1"-1,-5 3-5,2-7-17,13 9-4,-6-5-4,6 6-2,-2-2-3,-2-2-2,-4 3-4,-9-6-8,0 0-30,-8 3 0,-11-1 0,5-12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49:50.77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10119 16122 15,'13'-4'29,"-13"4"0,0 0-7,0 0-3,-11-2-4,11 2-3,-1 13-5,3 3-2,-2 2-2,3 5 0,1 2-2,0 7 0,0 0 0,2 5-1,-2-1 1,0-1-1,0 1-1,-1-3 0,-1-1 0,-2-5-2,2-3-2,-3-6-3,3-1-4,-4-7-6,2-10-9,0 0-6,0 0 3</inkml:trace>
  <inkml:trace contextRef="#ctx0" brushRef="#br0" timeOffset="453.0259">10074 16178 6,'-15'-20'28,"15"20"2,-15-25 0,10 11-11,5 4-4,0-5-3,7 6-4,0-6-2,9 7 0,-1-3-2,8 1 0,0 0 0,5 4-2,-3-1 0,4 4 0,-2 0-1,0 6 0,-4 2-1,-2 3 1,-3 2 0,-3 5-1,-5 0 0,-3 3 0,-5 1 0,-3-2 0,-5 2 0,-3 0-1,-6-1 1,-2-3 0,-5-1-1,-1-3 2,-1-3-1,2 0 0,1-4 0,3-3-1,6-1 0,12 0-1,0 0-3,0 0-5,12-6-6,3 6-11,2-5-7,10 11 0,-5-8 1</inkml:trace>
  <inkml:trace contextRef="#ctx0" brushRef="#br0" timeOffset="902.0515">10639 16074 37,'0'0'31,"0"0"2,0 0-9,0 0-8,0 0-4,10 5-5,-10-5-4,14 4 0,-4-3-1,3 1 1,0-2-2,1-1 0,1 1 0,-2-2-2,1 3 1,-4-3-3,0 3-2,-10-1-2,10 0-5,-10 0-8,0 0-13,0 0-1,-16 2 2</inkml:trace>
  <inkml:trace contextRef="#ctx0" brushRef="#br0" timeOffset="1174.0672">10576 16236 31,'0'0'30,"0"0"3,0 0-7,13 5-10,-1-1-3,-2-4-3,6 4-3,-2-4-1,5 4-2,-2-4-1,2 4 0,0-3-2,-1 0 0,1-1-3,-4-3-2,4 4-6,-8-2-18,0-4-7,4 4 0,-10-8 0</inkml:trace>
  <inkml:trace contextRef="#ctx0" brushRef="#br0" timeOffset="2265.1295">11311 16098 23,'0'0'20,"0"0"-2,0 0-2,0 0 0,-9-9-3,9 9-1,-9-10-2,9 10-2,-14-10-1,14 10-2,-22-8-1,11 7-2,-5-1 0,1 3-1,-2 3 0,-1 2 0,1 4 0,1 3-1,2 4 0,1 2 1,3 2-1,2 2 1,5-2-1,3 3 0,2-3 1,6-3 0,0-1 1,4-5-1,-1-3 0,6-3 1,-3-3 0,5-4-1,-2-4 0,0 0 0,-1-6 0,1 0 0,-2-4 0,-1 0 0,-2-2 1,-1 0-1,-4-2 1,-1 2 0,-2-1 1,0 5-1,-5-1 1,-1 3-1,-1 0 0,3 11 0,0 0-1,0 0 1,0 0-2,0 0 1,-8 20-1,9-2 0,1 3 0,0 4 0,0 5 0,0 4 1,-1 1-1,0 2 0,1-2 0,-4-1 0,1 0 0,-1-2-1,1-6 0,-1-4 0,1-1-1,-1-6-2,3-1-3,-1-14-12,0 0-18,-6 11-1,6-11 1,0 0 0</inkml:trace>
  <inkml:trace contextRef="#ctx0" brushRef="#br0" timeOffset="3260.1863">9867 15858 1,'-11'-4'24,"11"4"-4,-12 8 0,12-8-4,-15 13 1,6-4-4,-1 10-2,0 1-1,1 10-3,-6 2-1,5 13-1,-4 1-1,6 5-1,-2 1 0,5 2 0,0-5-1,7-1-1,5-6-2,4-8-4,9-5-10,5-4-18,-2-16-1,9 3 2,-2-16-1</inkml:trace>
  <inkml:trace contextRef="#ctx0" brushRef="#br0" timeOffset="4223.2416">11600 15900 39,'0'0'31,"0"0"2,0 0-11,8 12-5,-8-12-5,13 18-5,-6-7-2,7 7 0,-2-1-1,3 5-1,-3 3-1,1 4 0,0 1-1,-3 2 0,-3 2 0,-1 2-2,-5 0 1,-4-3 0,-2-3-2,-2-4 0,-1-2-1,-4-8-4,6 0-9,-1-4-19,7-12 1,0 0-1,0 0 2</inkml:trace>
  <inkml:trace contextRef="#ctx0" brushRef="#br0" timeOffset="5011.2866">12150 16046 17,'0'0'26,"0"0"-2,0 0-4,0 0-4,0 0-2,0 0-2,0 0-2,0 0-2,0 0-2,0 0-2,0 0 0,0 0-2,0 0-1,-5 9 0,5-9-1,0 0 1,-1 11-1,1-11 0,0 0 1,-1 10-1,1-10 0,0 0 0,0 0-2,0 0-5,0 0-13,0 0-13,-3 11 0,3-11 0,0 0 0</inkml:trace>
  <inkml:trace contextRef="#ctx0" brushRef="#br0" timeOffset="5648.3231">12177 16299 6,'0'0'15,"0"0"1,0 0-1,-11 7 0,11-7-1,0 0 1,0 0-2,-1 11-2,1-11 0,0 0-3,0 0-1,0 0-1,0 0-1,9 6-1,-9-6-2,0 0 1,0 0-1,0 0 1,0 0 0,0 0-2,0 0 1,0 0-1,0 0 1,0 0-1,0 0-1,3-10 0,-3 10-1,0 0-2,0 0-6,0 0-11,0 0-15,0 0 0,0 0 1,10 5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50:10.94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12587 16064 11,'0'0'19,"0"0"2,0 0-2,0 0 0,0 0-4,0 0-1,6 10-3,-6-10-3,8 12-2,-8-12-2,14 18-1,-4-5-1,0 4-1,1 1 0,3 5 0,0 0 0,1 2-1,-3 1 0,5 0 1,-5-2-1,1-5 0,0-3 0,-1-5 0,-1-7 1,-2-4 0,1-7 0,-3-5 0,1-6 1,-3-2-1,-1-5 1,2-1 0,-4-1 0,2 0 0,-1 1-1,1 4 0,-1 2-1,1 3 1,-1 6-2,0 1-2,-3 10-4,0 0-5,15-3-10,-15 3-11,11 11-2,-3-2 2</inkml:trace>
  <inkml:trace contextRef="#ctx0" brushRef="#br0" timeOffset="850.0486">13183 16082 10,'0'0'22,"0"0"-1,0 0-4,0 0-1,-11-3-3,11 3-2,0 0-2,-11-2 0,11 2-1,-11 1-1,11-1-1,-13 5-3,13-5 0,-15 14-1,6-4-1,0 3 0,1 1-1,0 4 1,0 3 0,2 2 0,1-1 0,4 3 0,2 0 0,3 0 0,4-2 0,4 0-1,2-5 0,4-3 0,1-4 1,3-4-1,0-5 0,3-2 0,-3-6 0,0-5 2,-1-2-2,-2-5 0,0-2 1,-4-3-1,-3-1 0,-4-5 1,-2 0-1,-4 0 0,-6 0 0,-4 1 0,-6 4 0,-3 2 0,-4 3 0,-1 7 0,-2 6 0,1 4 0,0 7 0,5 3-1,1 5-2,4-1 1,6 5-3,0-4-4,8 1-11,6 1-13,-7-15-1,15 10 1,-15-10 1</inkml:trace>
  <inkml:trace contextRef="#ctx0" brushRef="#br0" timeOffset="1271.0727">13612 16008 49,'0'0'34,"0"0"0,-4 13-10,4-13-9,-5 17-6,6 0-2,-3 0-3,4 5-1,-2-1-2,2 4 1,-1 0-1,3 3 0,-1-3-1,0-2-1,1-5-1,-4-4-3,4 1-7,-4-15-16,0 0-6,0 0-2,-2-13 2</inkml:trace>
  <inkml:trace contextRef="#ctx0" brushRef="#br0" timeOffset="1472.0837">13566 15782 52,'0'0'33,"-8"9"-1,8-9 0,0 0-26,-9 8-10,9-8-25,15 6-4,-15-6 1,20 6-1</inkml:trace>
  <inkml:trace contextRef="#ctx0" brushRef="#br0" timeOffset="2495.1427">14028 15807 21,'0'0'31,"0"0"2,0 0-4,0 0-10,3-10-4,-3 10-3,0 0-4,0 0-1,-2 12-3,2-12-1,1 22-1,3-5-1,-1 3 0,4 1 0,-2 3 0,1 2-1,0 1 1,0 1-1,3-2 0,-1 0 0,0-2 0,0 1 0,1 0 0,-1-3 0,-2-5-1,-1 0 1,-2-7 0,-3-10 0,-1 9 0,1-9 0,-13-8 0,4-1 0,-2-4 0,-2-2 0,-1-2 0,-1 1 0,-2 1 0,2 2 0,1 1 0,-1 2 0,-1 5 0,3 4 0,-1 4 0,-1 3 0,3 4 0,-2 3 0,1 5 0,1-1 0,3 3 0,1-2 1,3 1-1,4-2 1,2-4 0,5-3 2,3-4-1,6 0 0,1-4 2,5 0-1,0-6 0,1 3 0,-1-3 0,1 1-1,-3 1-1,1 1 1,-5-2-2,0 3 1,-5 2-1,3-1 0,-4 1-2,-9-2-2,18 4-4,-18-4-9,9-11-23,-9 11 1,12-12-1,-12 12 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55:19.19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7550 14699 11,'0'0'16,"0"0"-1,0 0 1,0 0-2,0 0 1,0 0-3,-10-8-1,10 8-2,0 0-2,-4 10-1,4-10-1,0 16-2,2-2-1,2 4 0,-2 4-1,3 3 0,-1 3 0,1 3 0,0 1-1,2 1 1,-3-3-1,0-1 1,-1-5-1,0-3 0,-1-4 0,-1-3-1,0-3-1,-1-11 0,0 14-2,0-14-1,-3 10-4,3-10-3,0 0-6,0 0-7,-12 4-4,12-4 1</inkml:trace>
  <inkml:trace contextRef="#ctx0" brushRef="#br0" timeOffset="637.0364">7520 14726 13,'1'-17'17,"-1"17"0,0-12-1,0 12-1,2-10-1,-2 10-2,7-9-1,-7 9-2,12-10-1,-12 10-1,18-12-2,-8 6 0,3 1-2,-2-1 0,4 1-1,-3-1 0,3 2-1,-2 1 1,2 3-1,-3 0 0,1 4 0,-1 3 0,0 2 0,-1 2-1,-2 3 1,-1 0-1,-1 3 2,0-1-4,-3 0 2,-1 0-1,-2-2 1,-1 1-1,-3-2 0,-1 0 0,-3-3 0,-2 1 1,-3-3 0,-4 0-1,-1 0 1,-2-5 0,-2 1 0,1-2 0,0 0 0,4-2 1,1-1-1,4-1 1,11 2-1,-11-3 1,11 3-1,0 0-1,11-9-2,-1 9-3,0-3-6,5 2-9,4 5-11,-5-8-1,4 7 1</inkml:trace>
  <inkml:trace contextRef="#ctx0" brushRef="#br0" timeOffset="1078.0617">7971 14606 38,'0'0'27,"0"0"-3,0 0-4,-9 10-4,9-10-4,0 0-4,-5 14-4,5-14-1,0 0-1,0 0-2,-7 10-1,7-10-1,0 0-3,0 0-6,3 11-9,-3-11-12,0 0 2,0 0-1</inkml:trace>
  <inkml:trace contextRef="#ctx0" brushRef="#br0" timeOffset="1358.0777">7977 14802 10,'15'11'28,"-15"-11"0,0 0 1,0 0-14,0 0-5,4 15-3,-4-15-4,0 16-1,0-16-1,1 19 0,2-8-4,-3-1-4,0-10-12,7 17-10,-7-17 0,0 0 0</inkml:trace>
  <inkml:trace contextRef="#ctx0" brushRef="#br0" timeOffset="2346.1342">8313 14497 21,'0'0'27,"0"0"-4,-12 11-1,12-11-6,-3 16-2,1-7-4,2 8-2,-1 0-3,3 4-1,-1 3-1,1 3-1,0-1-1,1 3 0,0-1-1,0-2 0,0 1 0,-2-4-1,1-2-2,-1-4 1,0 1-2,-2-7-1,3 2-4,-2-13-4,-2 9-8,2-9-10,0 0 2,0 0 0</inkml:trace>
  <inkml:trace contextRef="#ctx0" brushRef="#br0" timeOffset="2968.1697">8429 14685 5,'10'9'18,"-10"-9"0,4 9-1,-4-9-3,4 15 0,-2-4-4,-1 1 0,1 2-2,-2 1-2,2 2-1,0-3-2,0 2 1,-1-4-2,3 0 0,-4-12-1,5 16 0,-5-16-1,0 0 1,0 0-1,11 2 0,-11-2 0,8-14 0,-4 3 0,3-2 0,-2-3 0,3-2 0,-1-4 0,4 1 0,-2 0 0,1 2 2,0-1-1,-1 6 0,-1 0 1,-8 14 0,15-12 0,-15 12 0,12 0-1,-12 0 0,10 16 0,-4-4 0,-1 3 0,-1 2-1,0 4 1,0-1-1,0 3 0,-1-2 1,0-4-1,0 3 0,0-3 0,0-3 0,-1-2 0,-2-12-2,4 18-1,-4-18-3,2 14-3,-2-14-5,0 0-11,0 0-7,0 0 1,0 0 1</inkml:trace>
  <inkml:trace contextRef="#ctx0" brushRef="#br0" timeOffset="3609.2065">8881 14458 25,'0'0'30,"-2"16"1,2-16-7,-11 19-8,10-6-3,-3-1-5,5 7-3,-4-1 0,5 3-2,-2 1-1,2 2 0,-2-1-1,2 5-1,-1-2 0,0 1 0,0 2 0,1-2 0,0-2 0,0-1 0,1-3 0,1-6 0,0-1 0,-4-14 0,14 12 0,-14-12 0,16 2 0,-5-6 0,-1-1 0,1-1 0,2-3-1,-2 0-1,1 2-4,-4-8-7,2 4-12,2 4-7,-8-7-2,-4 14 2</inkml:trace>
  <inkml:trace contextRef="#ctx0" brushRef="#br0" timeOffset="3965.2267">8766 14656 32,'17'7'31,"-17"-7"1,12-8-8,-12 8-8,17-2-3,-3 3-4,-1-4-2,3 4-3,-1-2 1,3 2-1,-3-2-1,2 2-1,-3-1 0,0 1-1,-2-1 0,-2-1 0,-1 1-3,-9 0-3,14-3-11,-14 3-19,0 0 0,9-12-1,-13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56:03.95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14670 13541 20,'-2'-10'17,"2"10"-1,0 0-2,0 0-2,0 0-1,-9-7-1,9 7-2,0 0-1,-11-8-1,11 8-1,-11-6-1,11 6-1,-13-7-1,4 2 0,9 5 0,-17-4-1,5 4 0,-1 0-1,-1 2 1,-1 2-1,-2 4 0,1 3 0,0 1 0,2 2 0,-2 4-1,6 1 2,0-1-1,4 3 0,3-3 0,3 0 0,2 1 0,5-6 0,3-1 1,0-3 0,7-3 0,-2-4 1,3-4-1,3-4 0,0-4 1,2-2 0,-1-2-1,-1-2 1,-2-3-1,-1 1 1,-4 3 0,-3-2 0,-2 2 0,-4 2 1,-3 3 0,-4-2-1,2 12-1,-5-10 1,5 10-1,-13-2 0,13 2 0,-10 11-1,7 3 1,0 2-1,3 5 1,-1 3-1,3 1 0,0 4-1,-1 1 1,0-1 0,0 0 0,-1-3-1,-1-1 1,1 0-1,-2-3 0,0-1 0,-1-2-1,2-4 1,-3-1-1,2-1-2,-1-4 0,3-9-4,-4 12-4,4-12-11,0 0-9,0 0-2,15 1 3</inkml:trace>
  <inkml:trace contextRef="#ctx0" brushRef="#br0" timeOffset="354.0202">14939 13470 29,'13'3'30,"-13"-3"-1,0 0-8,0 0-5,-11 7-4,11-7-3,-7 13-4,7-13-2,-5 13-2,5-13-4,-2 12-7,2-12-13,0 0-8,-1 11-2,1-11 2</inkml:trace>
  <inkml:trace contextRef="#ctx0" brushRef="#br0" timeOffset="594.034">14944 13633 5,'-10'3'25,"13"11"0,-3-14-7,-6 14-2,5-4-3,1-10-4,-1 16-2,1-16-2,2 15-1,-2-15-3,2 12-2,-2-12-6,4 15-15,-4-15-7,0 0 1,0 0 0</inkml:trace>
  <inkml:trace contextRef="#ctx0" brushRef="#br0" timeOffset="1303.0745">15293 13385 20,'0'0'26,"0"0"-6,0 0-3,0 0-2,0 0-2,0 0-3,0 0-2,2 17-1,-2-5-3,1 5 0,0 2-2,0 6 1,0 1-1,-1 3 0,0 0-1,0 2 0,-1-3-1,0 1 0,0-4 0,0-4 0,1 0-2,0-6-1,2-1-3,-2-14-3,2 12-5,-2-12-10,0 0-8,13-8 1,-10-10 2</inkml:trace>
  <inkml:trace contextRef="#ctx0" brushRef="#br0" timeOffset="1663.0951">15621 13361 13,'0'0'22,"9"-7"-4,-9 7-3,0 0-2,0 0 1,0 0-2,0 0-1,0 0-1,11 18-2,-10-8-2,2 7-2,-3 2-1,0 5 0,-2 3-2,0 2 0,-2 3 0,-1-1-1,-1 0 0,-1-4-1,2-5 0,-3-4-2,4-2-1,4-16-4,-7 14-4,7-14-5,0 0-9,0 0-5,-10-21 2</inkml:trace>
  <inkml:trace contextRef="#ctx0" brushRef="#br0" timeOffset="1971.1127">15367 13456 15,'-11'-2'26,"-6"-6"-3,17 8-1,-17-7-6,17 7-3,0 0-1,-8-10-3,8 10-1,13-1-2,1 7-1,2 0-1,7 6 0,1 3-1,4 2-1,0 2 0,3 2-1,-4 0-1,1 1 1,-5-2-1,-2-2 0,-4 0-2,-3-4-1,-2 1-3,-12-15-5,12 11-19,-12-11-3,0 0-1,0 0 1</inkml:trace>
  <inkml:trace contextRef="#ctx0" brushRef="#br0" timeOffset="2941.1681">15912 13603 15,'21'-5'29,"-21"5"0,20-11-3,-20 11-10,17-10-4,-8 9-4,-9 1-2,18-8-2,-9 2 0,3 3-1,-3-3 0,3-2 0,-1 0 0,1-1 0,-2 0 0,1-1 0,-4 1 0,-2 0-2,-3-2 1,-2 11-1,-3-17 1,3 17-1,-14-10 0,1 7 0,-3 0 0,-2 3 0,-4 2-1,0 2 1,-1 5-1,-1-1 0,1 2 0,6 5 1,-1-2-1,5 2 0,4 1 0,3 1 1,3-1-1,3 1 1,3-3-1,4 0 2,-1-1-2,4 1 1,-2-2 0,4-2 0,-1 0 0,1-2 0,1-3 0,0 0-1,1 0 1,0-3 0,1 0-1,0 0-1,-1-2 0,-2-2-3,5 5-6,-17-3-19,16-9-7,-3 6-2,-13 3 2</inkml:trace>
  <inkml:trace contextRef="#ctx0" brushRef="#br0" timeOffset="3895.2227">16383 13515 23,'0'0'28,"0"0"0,0 0-5,8-12-6,-8 12-3,-5-9-4,5 9-2,-10-7-2,10 7-1,-10-8-2,10 8 0,-14-5 0,14 5-1,-13-1-1,13 1 0,-15 6 0,5 0-1,1 4 0,-1-2 1,0 3-1,-1 3 0,1 1 1,-2 2-1,3-1 0,1 0 0,1-2 0,3 2 0,4-3 0,3-3 1,7-3 0,2-4-1,3-3 1,1-3 0,4-3 0,-3-3 0,2 0 0,0-2-1,-4 0 1,-2-1-1,0 2 1,-4-2 0,-9 12 0,12-17 0,-12 17 0,2-17 0,-2 17 1,-7-14-1,7 14 0,-8-12 0,8 12 0,0 0 0,-10-8-1,10 8 1,0 0-1,1 11 0,-1-11 0,6 16 0,-1-4 0,2 3-1,0 0 1,-1 5-1,1-1-1,-2 0 1,0 3-1,-2 2 0,-6-4 0,2 1 1,-6-3-1,1-2 2,-3-1 0,-2-4 1,0-2 0,-1-5 1,-1 1 1,0-4 0,13-1-1,-21-1 1,21 1-1,-18-4-1,18 4 0,-10-2-2,10 2-2,0 0-5,0 0-18,0 0-11,0 13-1,0-13 0,10 8 0</inkml:trace>
  <inkml:trace contextRef="#ctx0" brushRef="#br0" timeOffset="6368.3643">17706 13335 22,'0'0'25,"0"0"-7,-9 6-2,9-6 1,0 0-3,-13 10-1,12-1-1,1-9-1,-6 18-2,2-6-2,3 9 0,-3 0-3,1 6 0,-2 1-1,1 4 0,-2 0-1,1 2 0,0-3-1,1-3 0,1-6 0,1-2 0,1-6-1,1-3 0,0-11-1,0 0-2,0 0-1,9 1-4,-9-1-9,13-11-10,-8 0-9,5 3 0,-4-7 2</inkml:trace>
  <inkml:trace contextRef="#ctx0" brushRef="#br0" timeOffset="6761.3867">18023 13315 22,'2'-11'29,"-2"11"2,10-11-5,-10 11-6,0 0-6,0 0-3,0 0-3,0 0-3,0 18 1,-4-5-3,1 7 0,0 4-2,-1 0 1,1 4-1,-3 2 0,3-2-1,-1-1 1,2 0-1,-2-4-1,2-4 0,-1-1 0,2-4-2,1-14 0,-4 19-5,4-19-4,0 0-8,-6 13-15,6-13 1,-10-4 1,0-4 1</inkml:trace>
  <inkml:trace contextRef="#ctx0" brushRef="#br0" timeOffset="7090.4056">17698 13368 32,'-11'-10'30,"11"10"3,0 0-9,0 0-7,10 4-3,-10-4-3,25 20-2,-11-6-4,7 5 0,-2 2-2,2 2-1,-1 0-1,0 1 0,-2 0-1,1 0 0,-2-2-1,-1-3 0,-1-1-1,-3-5-1,0 2-2,-12-15-5,17 12-8,-17-12-17,0 0 0,11-10 1,-15-6 1</inkml:trace>
  <inkml:trace contextRef="#ctx0" brushRef="#br0" timeOffset="8045.4602">18216 13563 16,'0'0'28,"0"0"0,11 8-3,-11-8-7,18-5-5,-4 5-2,-1-5-3,4 4-1,0-4 0,4 2-2,-4-4 0,4 3-1,-6-2-1,2 1-1,-4-1 0,0 0-1,-13 6 0,11-16 1,-11 16-1,1-14 0,-1 14 0,-8-17-1,8 17 1,-22-18-1,8 12 1,-3 1-1,0 1 0,-2 2 0,-1 4 0,1 1 0,-1 3 0,2 4 0,3 0 0,-1 2 0,3 2 1,0 0-1,2 0 1,5-1 1,0 2-1,5-1 1,0 0-1,3 2 1,3-3-1,3 2 1,1-2 0,2 2-1,1-4 0,1 2 1,0-5-1,4 0 0,-3-2-1,2-2 1,0 0-1,0-4 0,-1-3-2,0-3-1,1 3-4,-5-7-8,3-1-23,-1 5-1,-5-4 0,-8 10 2</inkml:trace>
  <inkml:trace contextRef="#ctx0" brushRef="#br0" timeOffset="8940.5114">18781 13477 30,'0'0'30,"0"0"-1,0 0-8,3-13-4,-3 13-4,0 0-3,-11-5-1,-1 0-3,1 4 0,-3-2-3,0 3 0,-3-1 0,1 3-1,-2 3 0,1 1-1,0 0 1,2 4-2,-1 4 1,2 0 0,2 0-1,3 2 1,3 0-1,4-2 1,4 2-1,3-4 0,7-3 1,3 0-1,3-4 1,0-2-1,3-3 0,1-2 0,-1-3 1,-3-2-1,0-1 0,-5-1 0,1-3 1,-5 3-1,-2-3 1,-1 0-1,-2 0 1,0 2 0,-3 0 0,-1 10 0,1-16 0,-1 16 0,0-9 0,0 9-1,0 0 1,0 0-1,-6 16 0,5-6 1,2 4-1,-1 4-1,1 3 1,1 1-1,0 2 0,-1 1 0,1 1 0,-1-1 0,0 0 0,-1-3-1,-1-2 1,0-2 0,-3-4 0,-2-2 1,-1-3 0,7-9 0,-19 12 1,7-9 0,-1-2 0,-1-1 0,1-1 0,-1 1 0,1 0 0,2-1-1,11 1-1,-17-4-5,17 4-11,0 0-21,0 0 1,0 0-1,12-15 2</inkml:trace>
  <inkml:trace contextRef="#ctx0" brushRef="#br0" timeOffset="9916.5672">19349 13378 26,'17'-1'30,"-17"1"2,0 0-6,10-4-7,-10 4-5,0 0-3,0 0-3,0 0 1,0 0-4,0 0 0,0 0-1,0 0-1,0 0 0,-4 10-1,4-10 0,0 0-1,-12 14 0,12-14 0,-14 14 0,2-5-1,0 2 0,-2 0 1,-1 3-1,-3-1 0,0-1 0,-1 4 0,2-5 0,1 0 0,2-1 0,2-2 0,3 0 0,9-8 1,-13 12-1,13-12 1,0 0 0,0 12 0,0-12 1,11 7-1,-11-7 1,17 8-1,-5-6 0,1 3 1,2 0-1,1-1-1,1-1 1,1 4-1,-2-3 0,0-2 1,0 0-1,-1 0 0,-1-1 0,-3-1-1,-2 0 0,-9 0-1,16-5-2,-16 5-5,12-5-12,-12 5-19,8-10 1,-8 10 0,4-14 1</inkml:trace>
  <inkml:trace contextRef="#ctx0" brushRef="#br0" timeOffset="10330.5908">19610 13346 25,'13'1'32,"-13"-1"3,0 0-8,0 0-5,0 0-4,0 0-3,0 0-4,0 0-3,-10 8-3,10-8-1,-5 10-1,5-10-2,-5 11-1,5-11-1,-2 11-2,2-11-6,0 0-20,2 13-8,-2-13-1,0 0 0</inkml:trace>
  <inkml:trace contextRef="#ctx0" brushRef="#br0" timeOffset="10651.6092">19604 13515 16,'0'0'29,"0"0"0,1 14-1,-1-14-9,2 13-6,-2-13-1,1 17-4,-1-17-1,0 17-1,0-17-1,1 17-2,-1-17-1,0 14-1,0-14 0,0 11-1,0-11-1,0 0-4,0 0-15,6 10-14,-6-10 0,0 0-1,-5-21 1</inkml:trace>
  <inkml:trace contextRef="#ctx0" brushRef="#br0" timeOffset="11459.6554">19888 13295 25,'0'0'32,"9"-10"1,-9 10-7,0 0-4,0 0-6,0 0-2,0 0-3,10 10-3,-10-10-1,0 18-2,-2-6-1,3 6-1,-2 1-1,1 5 0,1 3-2,0 3 1,0 0-1,1 0 1,0 0-2,1-2 1,0-2 0,-1-3-1,1-2 0,-2-4 0,2-2-1,-2-3 0,2-2-1,-3-10-1,3 12-4,-3-12-9,-1-9-21,1 9 1,0-14 0,4 3 0</inkml:trace>
  <inkml:trace contextRef="#ctx0" brushRef="#br0" timeOffset="12035.6884">20062 13464 46,'0'0'33,"15"3"2,-15-3-3,0 0-17,9 14-5,-9-14-4,5 21-1,-4-9-1,3 4 0,-3-1-2,2 3-1,-1 0 0,0-1 0,0 0-1,0-3 0,1-1 0,1-3 0,-4-10 0,9 8 0,-9-8 0,12-7 0,-6-3 1,2-3 0,-2-3 0,0-3 1,0-2 0,2 1-1,-3-1 1,2 3-1,-2 2 1,0 1-1,0 2 0,-5 13 0,11-11 0,-11 11 0,11 0-1,-11 0 1,10 11-1,-3-2 0,-2 6 0,0-3 1,0 4-2,-2 2 1,0 1 0,-1-2 0,0 2-1,0-3 1,0-2-1,-2 1 0,1-5 0,-1-10-1,1 11 0,-1-11-1,0 0-3,0 0-6,0 0-14,10-8-12,-10-3 0,4 0 1,-3-5 1</inkml:trace>
  <inkml:trace contextRef="#ctx0" brushRef="#br0" timeOffset="12534.7169">20436 13276 38,'0'0'35,"13"-16"2,-13 16 0,13-2-13,-13 2-9,0 0-6,3 13-2,-1 2-3,-3-1 0,2 8-1,-2 1-2,2 0 0,-2 2 0,2 3-1,-1 0 0,0-1 0,2 0 0,-1-4 0,1-2-1,0-1 0,-1-2 0,0-6 0,1-1 0,-2-11 0,1 15 1,-1-15-1,0 0 1,7 9 1,-7-9-1,12 0 1,-3 0 0,2-2-1,0 0 0,2-1 1,0 2-2,0-1 1,1 1-1,-3-2-1,1 1-3,-12 2-3,20-5-11,-20 5-20,9-12 2,-9 12-2,0-17 2</inkml:trace>
  <inkml:trace contextRef="#ctx0" brushRef="#br0" timeOffset="12798.732">20345 13391 68,'12'-6'40,"6"2"-1,0-2 1,-4-3-25,12 9-6,-7-5-5,3 6-1,-1 3-2,-1-1-2,0 3-4,-6-6-14,-3 1-21,4 1 0,-5-6 0,0-2 1</inkml:trace>
  <inkml:trace contextRef="#ctx0" brushRef="#br0" timeOffset="20082.1486">14396 14122 1,'0'0'12,"0"0"-1,0 0-1,0 0 0,0 0-1,0 0 0,0 0 0,10 4 1,-10-4 1,0 0-2,0 0 0,0 0-2,0 0 0,11 8-1,-11-8 0,0 0-1,16 6-1,-16-6 1,20 1-1,-9-2-1,5 1 0,-3-2 0,8 0 0,-4 0-1,3-2 1,3 0-2,0 0 0,0 0 1,5 0-1,2-1 0,1 3 0,2-4 1,2 4-1,1-1 0,0 3 0,-2-1 0,1 2 0,1 0-1,-1 0 1,-2-1 0,1 2 0,0 0 0,0 1-1,0-3 1,2 1-1,-1-2 0,1 1 1,2 1-1,0-1 0,0 0 0,0 1 0,1-1 0,-1 1 0,-1-1 0,0-1 0,2 0 1,1 1-1,-2-1 0,3-2 1,-1 1-1,3 1 1,-2 0-1,3 1 0,-2 0 1,-1 1-1,4-2 0,-4 3 0,1 0 0,1-2 1,-1 2-1,4-1-1,-3-1 2,4 1-1,-2 0 0,3 1 0,0 1 0,3 0 0,3 0 0,-4 0 1,4 0-1,0 0-1,-1 0 1,2-1 0,0 2 1,0-2-1,-6 0 0,3 0 0,-3-1 0,1-1 0,0 0 1,-3-1-1,-1 0 0,-1 0 0,4-1 0,-3 0 0,1 0 0,-3-1 0,1-1 0,1 0 0,-1 1 0,-1-2 1,0 0-1,0 0-1,2-2 1,-1 1 0,-2 2 0,4-1 0,-2 0 1,1 1-1,0 0 0,1 1 0,-2 1 0,2 0 0,-2 1 0,-1-1 0,-1 2 0,1-2 0,-3 1 0,2 1 0,-1 0 0,-1-1 0,2 1 0,3 0 0,-1 0 0,2 0 0,-1 1 0,0-2 1,4-1-1,-2 1 0,2-2 0,-1-1 0,3 0 0,2-3 0,1 0 0,0 1 0,-1-2 0,1-1 0,-1 0 1,-3 1-2,1 0 2,-2 0-2,-2 1 2,-1 0-1,-3 1 0,0 0-1,-1 1 1,-2-1 0,1 1 0,-4 0 0,0 1 1,-1-3-1,0 4 0,-2-1 1,-1 2-1,-1 0 0,-2-1 0,0 2 0,-1-2 0,0 2 0,-4-3 1,0 2-1,-2-3-1,0 2 2,-2 0-2,-1 0 1,-2-1 0,1 1 0,0-1-1,1 1 1,0-1 0,-1 0 0,1 0 0,0 1 0,0 0 0,0 1 0,-3 0 0,1 0 0,0 1 0,-1 0 0,1-1 0,1 1 0,-2 0 0,1-1 0,1 0 0,-3-1 0,-2 1 0,-3 0 0,-2 0 0,-10 2 0,14-3 0,-14 3 0,0 0 0,0 0 0,0 0-1,0 0 0,0 0-1,0 0-1,0 0-4,-15-2-9,15 2-22,-11-1 1,11 1 0,-9-10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58:22.500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22146 3701 17,'0'0'21,"0"0"-2,0 0-2,0 0 1,0 0-4,0 0-1,0 0-2,11 3-2,0 1-2,-2-5 0,8 5-2,0-4-1,4 2-1,0-2-1,1 2-1,0-2 1,0 0-1,-1 1 0,-4-1-1,-2 0 1,-3 0-2,-3 1 0,-9-1-4,12 5-4,-12-5-9,0 0-16,0 0 0,-13 10 1,13-10 1</inkml:trace>
  <inkml:trace contextRef="#ctx0" brushRef="#br0" timeOffset="883.0506">22613 3569 34,'0'0'32,"0"0"1,-4-12-10,4 12-5,0 0-5,0 0-3,0 0-2,0 0-3,0 0-1,10 12-1,-10-12-1,13 20 0,-5-3 0,3 3-2,-1 1 1,4 2 0,-1 0-1,-1 0 0,2-1 0,-2-2 0,1-5 0,1-1 1,-1-5-1,-1-3 0,1-5 1,2-2-1,-2-4 0,2-3 1,-1-3-1,1-4 1,-2-1 0,2-1-1,-3-2 1,-2 2 0,0-1 0,-1 6 0,-3-1 0,-6 13-1,10-12 1,-10 12-1,0 0 1,0 0 0,0 16-1,-4-3 1,-3 7-1,-2 4 1,-4 6-1,-2 8 1,-4 4 0,-3 3-1,-4-2 2,2 1-2,1-3 1,2-5 0,2-5 0,4-4-1,6-10 0,5-5 0,4-12-1,0 10-2,0-10-1,11-8-6,4 2-12,-1-6-17,-2-3 1,4-1-1,-2-7 1</inkml:trace>
  <inkml:trace contextRef="#ctx0" brushRef="#br0" timeOffset="1723.0986">23110 3759 15,'10'-5'28,"-10"5"2,17-10-7,-8 7-4,2-3-3,6 5-3,-5-6-2,6 6-2,-2-7-1,2 5-2,-5-5-2,8 3 0,-6-4-1,0 1-1,-1-3 0,3 2-1,-4 0 1,1-3-1,-1-2 0,-3 2 0,-2-1 0,1 2-1,-4-3 1,-5 2 0,-1-3-1,1 5 1,-6 1-1,6 9 1,-11-16-1,-2 12 0,0 1 1,0 4-1,-3 2 0,-4 2 1,1 3-1,-4 5 0,0 3 1,2 1 0,2 3-1,-1 2 1,3 3 0,4 0 0,2 1 0,4-1 0,4-4-1,3 2 2,-1-3-1,6-3 0,2-3 0,2 0 0,1-4 1,4 1-1,-1-2 0,8-1-1,3 0 1,1-1 0,2-1-1,1-1 0,1-3 0,-3 1 1,-1-2-2,-4 0 1,-6-1-1,-2-1-1,0 1-3,-13 0-2,12-3-10,-12 3-25,0 0 2,0-9-1,0 9 2</inkml:trace>
  <inkml:trace contextRef="#ctx0" brushRef="#br0" timeOffset="2632.1506">23854 3556 48,'0'0'34,"9"-11"-1,-9 11-8,0-9-6,0 9-5,0 0-6,-11-5-2,1 2-1,10 3-2,-13 0-1,13 0 0,-21 5 0,12-2-1,-3 2 0,-5 1-1,2 0 0,-2 2 0,1 0 0,0 0-1,3 1 1,-2-1-1,3 0 1,12-8 0,-12 13 0,12-13 0,-1 12 0,1-12 0,11 12 1,2-4 0,6-1 0,0 0 1,3 1-1,5 1 0,-1 2 1,2 0-1,1-1-1,-7 2 1,-3 1-1,2 0 0,-6 2 0,-6 1 0,0-2 0,-4 2 0,-6 0 0,-1 0 0,-4-2 0,-6 1 1,-1-3-1,0 0 0,-4-1 1,-3-4-1,2-2 1,-2-1 0,0-2 0,3-2 1,1-2-1,-1-1-1,1-1 0,4 1 1,1 0-2,11 3 1,-14-6-1,14 6-2,-12-2-2,12 2-5,0 0-29,0 0-1,4-11 0,-4 11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13:58.16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1955 6866 7,'0'0'13,"0"0"-1,0 0 0,0 0 0,0 0-1,0 0-1,0 0 1,0 0-2,0 0-2,0 0-2,-10 12 0,10-12-2,-12 19 0,3-7-1,-1 2 0,-1 3-1,-2 3 1,-1 0-1,-1 1 1,0-1-1,0 0 0,0-1 0,4 1-1,-3-5 1,5 1-1,0-4 0,1 0 0,1-1 0,7-11 0,-9 13-1,9-13 1,-9 10-1,9-10 0,0 0 0,-7 9 0,7-9 0,0 0 0,-10 10 0,10-10 0,-9 8-2,9-8 0,-12 8-2,12-8-4,0 0-2,0 0-7,-9 3-6,9-3-2,0 0 1</inkml:trace>
  <inkml:trace contextRef="#ctx0" brushRef="#br0" timeOffset="1">1700 6885 13,'0'0'21,"0"0"-6,0 0 0,0 0-2,0 0-2,1 10-2,-1-10-1,6 11-2,2 2 0,-1 0 0,3 3 0,2 0-2,1 3 0,-1 0-1,4 4 0,3-2-2,0-1 0,1-1 0,0 0-1,0-1 0,0-2 0,-2-4 0,-1-1 0,-6-3 0,-1-2 1,-10-6-1,12 5 0,-12-5-1,0 0-1,0 0-3,0 0-4,11-6-5,-11 6-6,0 0-10,14-3 0,-14 3 1</inkml:trace>
  <inkml:trace contextRef="#ctx0" brushRef="#br0" timeOffset="2">2225 6886 10,'0'0'23,"0"0"-6,0 0-2,-9 6-2,9-6-3,0 0-2,-6 10-2,6-10-2,-2 11-1,2-11-2,2 15-3,-2-15-6,0 0-13,11 16-5,-11-16 0,0 0 0</inkml:trace>
  <inkml:trace contextRef="#ctx0" brushRef="#br0" timeOffset="3">2243 7176 12,'0'0'14,"0"0"-4,-2-11-2,2 11-5,0 0-1,1-10-1,-1 10 0,0 0 1,0 0 0,0 0 0,0 0 0,0 0 2,0 0 0,-3 11 0,3-11 1,0 0 0,-3 13 2,3-13-1,0 0 0,0 0-1,-6 9 0,6-9 0,0 0-1,0 0-1,0 0-1,-9 1 0,9-1-1,0 0 1,0 0-2,-11-1 0,11 1-3,0 0-3,0 0-10,-14 2-12,14-2-1,0 0 1</inkml:trace>
  <inkml:trace contextRef="#ctx0" brushRef="#br0" timeOffset="4">2779 6844 28,'0'0'21,"0"0"-4,0 0-2,0 0-1,0 0-4,0 0-2,0 0-1,-7 17-2,7-1 1,-1 2-2,2 4 0,-2 2-1,3 5-1,-1 1 0,0 2-1,-1-2 0,0-1 0,0-3-1,0 0 0,-1-4 0,0-3 0,-1-2-1,1-5-2,1 2-2,0-14-3,-1 17-7,1-17-9,0 0-7,0 0 0,0 0 2</inkml:trace>
  <inkml:trace contextRef="#ctx0" brushRef="#br0" timeOffset="5">2619 6807 8,'0'0'17,"0"0"-1,0 0-1,0 0 0,0 0 0,0 0-3,0 0-1,14 2-1,-4-4-1,4 1-2,2-3-1,4 4-1,3-3 0,4 3-2,4 0 1,4-1-1,0-3-1,5 3 1,-3-1-1,0 0 1,-3-1-1,-2 1-1,-6-2 1,-3 3-1,-8 1 1,-2 0-1,-13 0 0,12 3 0,-12-3-1,0 0 1,0 0-1,0 0 0,-4 9-2,4-9-1,0 0-1,0 0-4,0 0-6,-5 12-13,5-12-7,0 0-1,0 0 2</inkml:trace>
  <inkml:trace contextRef="#ctx0" brushRef="#br0" timeOffset="6">4846 7035 26,'0'0'17,"0"0"0,0 0-3,0 0 1,5-9-3,-5 9-3,0 0-3,0 0 0,0 0-2,11 14 1,-11-14 0,12 9-1,-12-9 0,20 5 0,-10-5 0,6 3 0,-2-4-1,3 0 0,-1-3-2,3 2 1,-2-1 0,3-5-1,-2 0 2,0 0-2,-1-4 0,-1 2 0,1-1 1,-4-2-1,-1 0 0,-3 3 0,-2-1 0,-2 0 0,-1-1 0,-3 2 0,-3 0 0,0-1-1,-3 2 1,1-2 0,-3-2-1,7 13 0,-19-14 0,9 9 1,-2 1-1,-1 1 0,0 0 0,-3 4 0,1 3 0,-1-2 1,0 1-2,0 2 1,2 1 0,0 0 0,1 3 0,0-1 1,2 2-2,1 3 1,-1 0 1,1-2-1,1 3 0,0 1 0,0 1 1,2 1-1,1 2 1,0 1 0,2 0-1,4 4 1,1 0 0,4-2 1,4-3-1,2 0 1,2-4-1,3 1 0,0-5 0,1 0 0,-1-3 0,0-1 0,-1 0-1,-2-1 1,-1 1 0,0-4-1,-2-1 0,2 1 1,-1-2-1,0-1 1,2-3 0,-1 0 0,5-1-1,0-1 1,1-2-1,-1-1 1,0-3-1,-2 0 0,0 1 1,-4 0-1,-4 0-2,-3-1-1,-4 11-6,0 0-18,-9-9-12,9 9 0,-11 4 0</inkml:trace>
  <inkml:trace contextRef="#ctx0" brushRef="#br0" timeOffset="7">5509 6879 31,'0'0'27,"0"0"-4,-9 13-4,9-13-6,0 0-3,-10 16-3,10-16 0,-6 10-2,6-10 1,-4 12-1,4-12-1,0 0 1,0 0-2,0 0 0,0 0 1,3-12-2,-3 12 0,3-11-1,-3 11-1,0 0 1,-1-10-1,1 10 1,0 0-1,0 0 0,-12 5-2,12-5-1,-7 15-7,7-15-12,-10 13-12,12-4-1,-2-9 0</inkml:trace>
  <inkml:trace contextRef="#ctx0" brushRef="#br0" timeOffset="8">5534 7141 24,'0'0'28,"0"0"1,0 0-9,-10 7-3,10-7-6,-7 10-2,7-10-3,-8 15-2,8-15-1,-6 19 0,4-8-1,4-2 0,-2-9 0,5 14 0,-5-14 1,9 9-1,-9-9 1,10-2-2,-10 2 1,8-12-2,-8 12-2,4-17-3,-4 17-8,4-12-21,-8 2 1,4 10-2,-4-9 2</inkml:trace>
  <inkml:trace contextRef="#ctx0" brushRef="#br0" timeOffset="9">5970 6813 28,'12'-2'29,"-12"2"0,0 0-10,0 0-4,0 0-4,0 0-2,0 0-2,0 0 0,0 0-2,1 16-1,-1-16 0,-1 22 1,0-5-2,1 1 0,-2 2-1,3 6-1,-2 1 1,0 2-1,1 0 0,0 1 0,-1 0 0,0-1-1,0 0 1,-1-5-1,0-2 0,1 0 0,-1-4 0,0-4 0,2-3-3,0-11 0,-2 12-5,2-12-11,0 0-16,-7-11 0,3-2-1,5 0 1</inkml:trace>
  <inkml:trace contextRef="#ctx0" brushRef="#br0" timeOffset="10">5734 6768 14,'0'0'16,"0"0"-1,0 0 1,0 0-1,-7 9 1,7-9-1,0 0-1,0 0-1,0 0-2,9 3-1,-9-3 0,9-3-1,-9 3-3,15-5-1,-3 0-1,6 2-1,0 0 0,7-1 0,0 0-1,3 3 0,2-2 0,1 1-1,-3 2 1,0 0-1,-3 0 0,-2 4 0,-3-2-1,-2 0 1,-4 0 0,-1 1-1,-2-2 1,-1 1-1,-1-1 1,-9-1 0,17-3-1,-8 3 0,-9 0 1,17-5 0,-17 5-1,14-4 0,-14 4 0,11-3 0,-11 3 0,0 0 0,10 1-1,-10-1 1,0 0 0,0 0 0,7 11 0,-7-11-1,0 0 1,0 0 0,3 10-1,-3-10 1,0 0-1,0 0-2,-9 1-2,9-1-6,-12-9-28,12 9 1,-20-5-2,10 3 3</inkml:trace>
  <inkml:trace contextRef="#ctx0" brushRef="#br0" timeOffset="11">1539 7634 13,'0'0'21,"0"0"-2,0 0-2,9-4 0,-9 4-4,17-5 0,-8 0-2,4 4-2,0-3-1,2 3 0,1-3-2,4 5 0,-2-3-1,4 1 0,1-3-2,-1 4 1,2-1-1,1 1 0,2 0-2,1-2 1,0-2-1,1 3 0,2-1 0,0-3 0,3 1-1,0 1 0,1-2 2,4 2-1,0 1 0,2 0 0,-1-1 0,0 5-1,-2-2 1,0-2 0,-6 2-1,-3 2 1,1-1-1,-2 1 0,-2 1-1,-1-1 1,0 0 0,0 2-1,0 1 1,0-3 0,-3 1 0,1-1 0,0 0 0,1 0 1,-2 0-1,1-2 0,2 0 0,-1 1 0,1-3 1,1 1-1,1-1 0,0-1 1,2 1-1,0 1 0,0 0 0,0-2 0,0 2 1,0 0-2,2 1 1,1 2 0,-1 1 0,1-3 0,0 2-1,0 1 1,1 1 0,0 0-1,-2-2 1,0-3 1,1 1-1,0 3 0,3-3 0,0-2 0,2 0 0,0 1 0,-1-1 0,3-1 0,1 1 0,2-3 0,-3 2 0,2 0 0,1 0 0,0-2 1,3 1-1,-1-1-1,-1 1 2,2 1-1,0 0 0,1-1 0,-2 0 0,0 3 0,-3 0 0,0-2 1,1-1-1,-2 0 0,0 0 0,1 1-1,0 0 2,0-2-1,1 1 0,-1 1 0,0 0 0,0 1 0,-1 1 0,-1 0 1,-2-2-1,0 3 0,0 3 0,-2-5 0,1 4 0,1-2 0,-1 0 0,1 1 0,1 0 0,-1 0 1,2-2-1,3 2-1,-2-2 2,0 1-1,3 0 0,0-2 1,2-1-1,0 0 0,2 2 0,-2-2 1,5 1-1,0 0 0,0 1 0,1 0 0,1 1 1,0 0-1,1-2 1,1 2-1,-2 0 1,0-2 0,-2 0-1,0 0 1,1-1-1,-1 2 1,-2 1-1,-3-3 0,0 0 0,-3 3 0,-2-1 1,-1 0-1,-6 1 0,-3-1 1,-7-1-1,-2 2 0,-6 1 1,-6-3-1,-9 2-1,0 0-1,0 0-2,-18 1-6,8-3-29,-3 1 1,-6-4-2,5 1 2</inkml:trace>
  <inkml:trace contextRef="#ctx0" brushRef="#br0" timeOffset="12">2897 8058 6,'0'0'16,"0"0"0,9-10-2,-9 10-1,0 0-1,0 0 0,10-6-2,-10 6-1,0 0 0,0 0-2,-12 13 0,3-5-1,0 3-1,-5 2 0,1 6-1,-5 1 0,1 2-1,-4 1 0,2 4 0,-3-1-1,3 3 0,-2-3 1,4-2-1,-1-3-1,4 1 0,0-6 0,3-1 0,2-6-1,9-9-1,-13 11-2,13-11 0,0 0-5,-12 1-3,12-1-7,0 0-13,-5-10-3,5 10 1,0-16 1</inkml:trace>
  <inkml:trace contextRef="#ctx0" brushRef="#br0" timeOffset="13">2606 8060 29,'-11'-11'32,"11"11"3,0 0-8,0 0-8,12 7-4,-12-7-5,19 17-2,-5-6-2,4 6-3,2 0-1,3 5 0,0 2 0,1-1-1,2-3-1,-1 2 1,-2-3 0,-3 0 0,-2 0 0,-4-7 0,-1-2-2,-3-1 1,-10-9 0,12 11-1,-12-11-3,0 0-4,17-1-11,-17 1-17,10-10 1,0 4-2,-5-6 1</inkml:trace>
  <inkml:trace contextRef="#ctx0" brushRef="#br0" timeOffset="14">3162 8120 16,'-14'1'32,"14"-1"1,0 0 2,-10-2-12,10 2-6,0 0-6,18 0-3,-8-1-3,5 3-2,0-1-1,3 2-1,0 0-1,0-2 0,-1 0-1,-3 0-1,1 2-1,-6-5-2,2 4-6,-11-2-8,0 0-16,0 0-1,-1-10 2,1 10 0</inkml:trace>
  <inkml:trace contextRef="#ctx0" brushRef="#br0" timeOffset="15">3110 8224 24,'2'11'31,"-2"-11"3,0 0-10,23 7-2,-11-9-5,9 4-4,-7-5-3,8 6-3,-4-5-3,1 3-1,-4-1-1,-2 1-2,-1 1 1,-1 2-2,-1 0-1,-10-4-2,15 2-5,-15-2-18,0 0-9,13-5-1,-13 5 1</inkml:trace>
  <inkml:trace contextRef="#ctx0" brushRef="#br0" timeOffset="16">3628 8248 29,'10'-6'30,"1"11"1,-11-5-9,14-3-4,-1 4-6,-2-4-4,5 3-1,-1-3-2,3 1 0,0-6 0,1 2-1,1-5-2,2 3 1,-3-4-1,0 1 0,-5-1 0,1 2 0,-5-3-1,-1 3 1,-6-1 0,-2 1-1,-2-1 0,-3 2 0,-2-1 0,-3 0 0,-2 3-1,-1-1 1,-2 0-1,0 5 0,0 1 0,-1 1 1,1 1-1,3 3-1,-1 0 1,1 3 0,0 3 0,-1-1 0,0 1 0,-2 3 0,1 3 0,-2 1 0,1 2 0,2 2 1,0 2-1,2-2 1,3 2-1,5-1 1,0-4 1,7 4-1,2-4 1,4-1 0,3-4-1,2 2 0,3-4 1,1 0-1,1-1 1,2-6-1,2-2-1,1 0 1,-3-2-1,0-3 1,-2-1 0,-2-2-1,-2 0 0,-3 2 0,-4 0 0,-10 5 1,11-12-2,-11 12 1,0 0 0,0 0-1,10-5-1,-10 5-1,0 0-1,0 0-3,11-2-6,-11 2-28,0 0 2,5-9 0,-5 9 1</inkml:trace>
  <inkml:trace contextRef="#ctx0" brushRef="#br0" timeOffset="17">4680 8068 28,'0'0'22,"0"0"-2,0 0-1,0 0-4,0 0-2,0 0-3,0 0-1,0 0-3,-12 10-2,12-10-1,-2 12-1,2-12-1,1 12 0,-1-12 0,2 9 0,-2-9 0,0 0 0,0 0 0,0 0 0,0 0-1,10-6 0,-10 6-1,0 0-3,0-15-5,0 15-11,0 0-12,0 0-1,0 0 1</inkml:trace>
  <inkml:trace contextRef="#ctx0" brushRef="#br0" timeOffset="18">4716 8272 17,'-10'9'15,"10"-9"-4,0 0-2,1 15-2,-1-15 0,2 13 0,-2-13 0,2 16 1,-2-16 0,3 14-1,-3-14-1,2 12 0,-2-12 0,0 0-1,0 0-1,0 0 1,0 0-1,0 0 1,10-12-1,-10 12-1,2-14-1,-2 14 1,0-11-1,0 11 0,0 0-1,0 0 0,0 0-1,-11-5-2,11 5-1,0 0-5,0 0-9,-11 7-15,11-7-2,0 0 2,11 11 1</inkml:trace>
  <inkml:trace contextRef="#ctx0" brushRef="#br0" timeOffset="19">5072 8069 24,'-15'-14'24,"15"14"-5,0 0-5,-11-3-3,11 3-4,0 0-2,-11 10-1,11-10 0,-4 15 0,4-6 0,2 6 0,1-1 0,3 2 0,-1 1-1,3 1-1,0-1-1,3 3 0,-1-2 0,0-3 0,4-1-1,-3-2 0,1-3 1,-2-2 0,0-3 0,-10-4 0,17-4 1,-17 4 0,12-14 1,-6 2 1,-3-5-1,6 2 1,-7-6 0,6 1 0,-5 0 0,3 0-1,-3-1-1,3 6 0,-2 0-1,-1 4-1,-3 11 0,4-13-2,-4 13-1,0 0-4,0 0-8,7 10-17,-7-10-2,6 14-2,-6-14 2</inkml:trace>
  <inkml:trace contextRef="#ctx0" brushRef="#br0" timeOffset="20">5408 8101 1,'-14'3'27,"14"-3"1,-18 4 1,7 0-12,2 3-3,-3 1-4,5 3-3,-4 1-2,5 7-1,0 0 0,4 0-1,3 1-1,5 1-1,2-3 0,5-1 0,6-4 0,3-4-1,0-3 1,3-3 0,1-4 0,-1-4 2,-3-5-1,0 0 0,-5-6 1,-3 2 0,-6-4 0,-1 2-1,-8-3 0,-4 3-1,-4-2 1,-5 2-1,-4 0-1,-1 3 0,-3 0 0,-1 5 0,1 2 0,2 3-1,1 6 0,3 2-2,3 5-1,3 0-4,9 7-8,0 1-18,1-8-1,10 6 1,-1-9 1</inkml:trace>
  <inkml:trace contextRef="#ctx0" brushRef="#br0" timeOffset="21">5746 8060 15,'-12'5'29,"6"6"2,-5-7 2,11-4-14,-8 19-5,6-9-4,4 4-3,-1-2-3,3 3-1,-1 1 0,2 1-1,-2 0-1,-1-1-1,-1-4-1,-1 0-3,2-1-4,-2-11-11,0 0-14,-2 10-1,2-10 1,0 0 0</inkml:trace>
  <inkml:trace contextRef="#ctx0" brushRef="#br0" timeOffset="22">5688 7920 24,'-3'-9'33,"-4"-5"1,7 14-1,0 0-13,-9-11-8,9 11-5,0 0-4,4 12-4,1-1-5,-5-11-11,10 16-15,3-1-2,-3-6 1,7 4 0</inkml:trace>
  <inkml:trace contextRef="#ctx0" brushRef="#br0" timeOffset="23">6080 7775 25,'0'0'32,"0"0"2,0 0-1,0 15-14,1 3-6,-4 2-5,6 10-4,-3 2 0,5 4-3,0 0 1,2 3-1,-1-4 0,0 0-1,1-4 1,0-6-1,-1-5 0,-2-4 0,2-4 0,-6-12 0,8 12 0,-8-12 0,0 0 0,0 0 0,-3-15 0,3 15 0,-9-16 0,1 4 0,-2 2-1,0 1 1,-1-1 0,-1 3 0,-1 2 0,-3 3 0,1 0 0,-1 5 0,1 3 0,-1 1 0,1 3 0,2 3 1,-1 0 0,4 3 0,0 3 0,5-3 1,1 0 0,6-1 0,3 0 0,5-4 1,3-4-1,5-1 1,2-6-1,5 1 0,-1-3 0,0 1 0,-1-3-2,0 3 1,-2-2-1,-4-2-1,-1 3-2,-7-3-2,5 5-4,-14 0-12,5-10-16,-5 10 0,0 0-1,9-5 2</inkml:trace>
  <inkml:trace contextRef="#ctx0" brushRef="#br0" timeOffset="24">2218 7970 8,'-19'7'18,"7"6"-2,-7 2-1,5 3-1,3 6-3,-2 6-1,8 7-2,4 5-3,5 3-3,11 5-6,4 0-10,2-6-12,14 7 0,-6-14 0</inkml:trace>
  <inkml:trace contextRef="#ctx0" brushRef="#br0" timeOffset="25">4290 7942 7,'5'10'23,"12"13"2,-6-4-10,2 6-3,0 3 0,-1 1-3,1 5-1,-4 1-3,-2 1-1,-5 3-4,-4 1-3,-4 2-4,-5-2-3,-5-3-7,2 2-5,-10-14-5,13 9 0</inkml:trace>
  <inkml:trace contextRef="#ctx0" brushRef="#br0" timeOffset="26">1747 10395 22,'0'0'20,"0"0"-1,0 0-3,10-4-2,-10 4-3,9-5-2,-9 5-2,16-7-1,-7 4-1,4-2-2,-1 1 0,3 1-1,1 0 0,0-3 0,1 3-1,-2-2 1,1-1-1,-4-2 2,1 2-2,-4-4 2,0 1 0,-2-3-1,-1 2 1,-3-3-1,0 3 0,-2-1 0,0-2 0,-3 1 0,1 0 0,1 12-1,-7-17 0,7 17-1,-13-15 1,4 9-1,9 6 0,-15-3 0,3 2 1,2 2-1,-3 2 1,2 0 0,0 1-1,-1 2 1,1-1 0,0 3 0,1 1-2,0 3 2,1-1-1,-2 4 0,1 2-1,-1 2 1,0-1 0,1 3 0,1-1 0,0 0 0,3 2 0,3-3 0,2-1 0,2 1 0,3-1 1,2 0-1,4-2 1,0 0 0,2-1 1,1-2-1,2 0 0,4-2-1,0-3 0,0-4 0,1 0 1,0-2-1,1-2 0,0-3 0,0-1 0,-6-1 1,-1-1 0,0 0 0,-2 0 0,-1 0-1,-11 6 1,15-13-1,-15 13-1,13-11-2,-13 11-4,16-8-16,-4 5-13,-12 3 0,18-7-1,-18 7 1</inkml:trace>
  <inkml:trace contextRef="#ctx0" brushRef="#br0" timeOffset="27">2325 10197 11,'0'0'24,"-10"-2"0,10 2-7,-3 10-3,3-10-4,-2 13-3,2-13-1,1 16-1,-1-16 0,3 13 0,-3-13-1,0 0 0,0 0 0,0 0-1,9 5 0,-9-5-1,2-11 0,-2 11-1,3-9-4,-3 9-4,1-10-13,-1 10-11,0 0-1,0 0 1</inkml:trace>
  <inkml:trace contextRef="#ctx0" brushRef="#br0" timeOffset="28">2341 10442 7,'-9'1'25,"9"-1"-1,0 12-7,0-12-2,0 15-3,0-15-4,3 12 0,-3-12-2,7 10-1,-7-10 0,0 0-2,12 8 0,-12-8 0,0 0-1,12 2 1,-12-2 0,0 0 0,0 0 0,-1-11-1,1 11 1,0 0-1,-8-12 0,8 12-1,0 0-1,0 0 0,0 0-1,-10 4-3,10-4-4,-1 12-16,1-12-7,2 13-3,-2-13 2</inkml:trace>
  <inkml:trace contextRef="#ctx0" brushRef="#br0" timeOffset="29">2818 10149 21,'4'-9'26,"-4"9"1,0 0-10,0 0-4,0 0-3,7 9-3,-7-9-1,4 14-1,0-3-1,-2 0 0,1 5 0,-2 1-1,1 6 0,-3 1 0,0 3 0,-2 0-1,1 4 0,-3-1 0,1 3 0,-2-4-1,1 0 1,0-2-2,2 0 0,-1-2 1,3-4-2,2-2-1,-1-6-2,4 1-3,-4-14-12,0 0-14,0 0-1,0 0 1,7-16 1</inkml:trace>
  <inkml:trace contextRef="#ctx0" brushRef="#br0" timeOffset="30">2607 10151 27,'0'0'19,"0"0"-2,0 0 0,0 0-1,0 0-3,0 0-2,0 0 0,0 0-2,0 0-1,14 0 0,-14 0-1,19-1 0,-7-1-2,7 1 0,0-2-2,6 2 0,2-2-1,4 0-1,2-1 0,1-1 1,-1 0-2,0 2 1,-4-2-1,-2 3 1,-6 0-1,-5 2 0,-3 1 0,-13-1 0,13 3 0,-13-3-2,0 0-1,0 0-2,4 13-6,-4-13-14,0 0-11,0 0-1,0 0 1,0 0 2</inkml:trace>
  <inkml:trace contextRef="#ctx0" brushRef="#br0" timeOffset="31">4697 10123 28,'0'0'29,"0"0"-3,1 13-4,-1-13-5,-5 12-4,5-12-3,-4 14-3,4-14-1,-2 12-2,2-12 0,0 0 0,0 0-1,0 0 0,0 0-1,0 0-1,0 0 0,0 0 0,4-11 0,-4 11 0,1-15 0,-1 15-1,1-14 0,-1 14 1,2-13-1,-2 13 1,0 0 0,2-9-1,-2 9 1,0 0 0,-1 11-1,1-11 1,-1 21 0,0-7-1,1 2 0,0 1 0,0 3 1,1 3-1,-1 2 0,0 2 0,-1 2 1,0-1-1,-1-2 0,-1 2 0,-1-3 0,0-3 0,-1-4 0,1-2 0,0-5 0,4-11-1,-6 13 0,6-13-2,0 0-3,0 0-12,0 0-18,0 0 0,5-11-1,-5-3 2</inkml:trace>
  <inkml:trace contextRef="#ctx0" brushRef="#br0" timeOffset="32">4549 10110 15,'0'0'14,"0"0"-3,0 0 1,0 0-1,0 0 1,0 0 1,0 0-1,6 9 0,-6-9-1,0 0-1,0 0-2,0 0-1,0 0-2,0 0-1,0 0-2,0 0 1,0 0-2,0 0 0,0 0 0,0 0 0,0 0 0,0 0 0,11 5 2,-11-5 0,16-2-1,-4 3 1,1-4 1,6 2-1,1-2 0,5 1 0,0-3-1,4 4-1,2-1 1,2-1-1,-1 0-1,0 1 1,-3 1-1,-2-2 1,-2 3-1,-5-1 0,-5 0 1,-4 2-1,-11-1 0,12 0 1,-12 0-2,0 0 1,0 0-2,0 0-2,0 0-6,-1-9-12,1 9-15,0 0 0,-2-12-1,2 12 2</inkml:trace>
  <inkml:trace contextRef="#ctx0" brushRef="#br0" timeOffset="33">5463 10154 29,'0'0'21,"0"0"-2,0 0 1,0 0-4,0 0-2,0 0-3,0 0-2,0 0-1,0 0-3,0 0 0,0 0-1,-5 14-1,5-14 0,-11 11 1,11-11-1,-18 16-1,8-8-1,-3 2 1,1 0-2,-2 0 1,-2 0-1,1 3 1,-2 1-1,1-2 0,2-1 0,0 0 0,1 1 1,3-3-1,0-2 0,10-7 1,-10 8 0,10-8 0,0 0 0,0 0 1,0 0-1,10 11 1,-10-11-1,15 5 1,-5-1-1,4 1 0,0 1-1,3 3 0,2 0 0,2-2 1,-1 2-1,-1 0 0,1-1 1,-1 0-1,-4-1 0,-1-1 0,-4-1 0,-10-5 1,15 9-1,-15-9 0,0 0 0,12 4 0,-12-4-1,0 0 1,0 0-2,0 0-2,0 0-4,0 0-9,8-12-20,-8 12 1,10-10-1,0 4 1</inkml:trace>
  <inkml:trace contextRef="#ctx0" brushRef="#br0" timeOffset="34">5665 10172 8,'0'0'24,"0"0"-5,-10 5-1,10-5 0,0 0-3,0 0-1,0 0-1,0 0-2,0 0-1,0 0-2,0 0-2,0 0-2,0 0 0,0 0-2,0 0 0,-2 9-1,2-9 0,0 0-1,-2 12 0,2-12 1,0 0-1,2 9 0,-2-9 0,0 0 0,0 0 1,0 0-1,0 0-1,0 0-2,0 0-5,6-9-6,-6 9-18,0 0-2,0 0-2,1-13 2</inkml:trace>
  <inkml:trace contextRef="#ctx0" brushRef="#br0" timeOffset="35">5710 10320 7,'0'0'24,"0"0"-5,0 0-2,0 0-1,0 15-2,0-15-2,0 18-3,0-18-1,0 18-1,0-18-2,0 16 0,0-16-1,1 12 0,-1-12-1,0 0 1,0 0 0,0 0-1,0 0 2,0 0-2,0 0-1,0 0-1,-10-3 0,10 3-2,0 0-3,0 0-5,0 0-15,0 0-10,1-9-1,-1 9 1</inkml:trace>
  <inkml:trace contextRef="#ctx0" brushRef="#br0" timeOffset="36">6121 10102 15,'9'0'27,"-9"0"1,0 0-6,0 0-4,0 0-3,0 0-4,-4 12-2,7-3-1,-3-9-2,0 23-1,-1-9-1,3 5-1,-2 1-1,1 3-1,0 2 0,-2 0-1,1 1 0,0-1 1,-2-1-1,1-3 0,-2-2 0,1-4 0,-1-1-1,0-3-1,1-1 0,2-10-4,-6 13-1,6-13-4,0 0-9,-6 9-13,6-9-1,0 0 2</inkml:trace>
  <inkml:trace contextRef="#ctx0" brushRef="#br0" timeOffset="37">5919 10109 9,'0'0'13,"0"0"-2,0 0 1,0 0 0,0 0 1,0 0 0,0 0 0,0 0-1,2 9 0,-2-9-2,0 0-1,0 0-1,0 0-1,0 0-1,0 0 0,0 0-1,14-2 0,-14 2-1,18-1-1,-5 0 1,5 1-1,4-2 0,2 2 0,1-2-1,3 0 0,0-2 0,1 1-1,-1 0 0,-2-1 0,-4 1-1,-1 1 1,-4-1-1,-2 3 0,-4 0 1,-11 0-1,13 1 0,-13-1 0,0 0 1,0 0-1,0 0 0,0 0 0,0 0-1,0 0 0,0 0-1,0 0-2,-4 10-2,4-10-8,0 0-24,0 0 1,0 0-1,0 0 1</inkml:trace>
  <inkml:trace contextRef="#ctx0" brushRef="#br0" timeOffset="38">6546 9958 22,'0'0'28,"0"0"-1,0 0-3,0 0-4,0 0-4,0 0-3,-9-7-3,9 7 1,0 0-4,0 0-1,0 0-1,4 13-1,-4-13-1,3 15 0,-1-6 0,1 8-1,1-2 0,-1 4 0,-1 2-1,0 3 0,-1 1 0,-1 1-1,-1-5 1,-1 0-1,0-3-1,-1-5 0,2 0-4,1-13-4,0 0-21,-8 11-7,8-11-1,-11 0-1</inkml:trace>
  <inkml:trace contextRef="#ctx0" brushRef="#br0" timeOffset="39">1498 10994 9,'0'0'17,"0"0"-3,9-12-3,-9 12-2,0 0-1,12-4-1,-12 4 0,12 0 2,-12 0 0,14 1 0,-3 2 0,0-4-1,2 4-1,0-4-1,2 3-1,-1-3-2,2 2 0,0-1 0,-1 1-2,1-1 0,0 0 0,1 0-1,-1 0 1,1 1 0,-2-1-1,5 1 0,-4 1 1,4-1-2,-2 0 1,0 0 0,0 1 0,0-1-1,1 0 1,-2 0 0,1 0-1,0-1 2,-2 1-1,5 0 0,-3-1 1,2 1-1,-1 0 0,0 0 0,1-1 1,1 0-1,-2-1 0,2-1 0,0-1 0,0 0 0,1-1 0,0-1 0,0 2 0,-1 1 0,1 0 0,-2 1 0,0 1 0,-2 0 0,-1 2 0,0 1 0,-1-2 0,3 1 0,-3 2-1,2-2 1,1 1-1,-1 0 1,2 0-1,1-2 0,0 1 1,-1 0 0,4-2 0,0 1 0,-1 0 0,4-1 0,0 0 0,2 0 0,1-1 0,1 1 0,1-1 0,0 2 0,1-2 1,0 1-1,-1-1 0,1 1 0,0 0 0,2-1 0,1 0 0,-2-1 0,2 0 0,-1 0 0,2 0 0,3 0 0,1 0 0,0 1 0,2-1 0,1 1 1,1 0-1,1 1 0,1-2 0,-2 0 1,3 0-1,-2-1 0,3 1 1,-3-1 0,4 1 0,-1-1-1,2 3 1,3-1 0,0 0 0,-1 0 0,2 1 0,-1 0 0,0 0-1,-1-2 1,3 2 1,-4-1-1,-1 2 0,1-2 0,1 1 0,0-4 0,1 4 1,-1-1-1,0-2 0,0-2 0,1 1-1,1-3 0,-1 3 1,-2-2-1,2-1 0,0 0 1,1 2-1,2-1 0,-1-1 0,1 3 0,0-2 1,0 1-1,-1 2 0,0 0 0,-2 0 0,-3 2 0,-1 2 0,-3 0 1,1 1-1,-3 0 0,1 0 0,-2 0 0,-1-1 0,2 1 0,-2-1 0,0-1 0,-2 1 0,-1-1 0,-1-1 0,-1 0 0,-2 1 0,-1-1 0,-1 0 0,-1 0 0,0 1 0,2-2 0,-2 2 0,-1 0 0,-1-2 0,-1 1 0,-1 0 0,-2 0 0,1-1 0,-2 2 0,-2-1 0,-3-1 0,-1 2 0,-1-1 0,0-1-1,-4 2 1,-2 0 0,-1-1 0,-12 1 0,15-3-1,-15 3 0,10-2 0,-10 2-3,0 0-13,0 0-17,-1-10 0,1 10-1,-19-13 0</inkml:trace>
  <inkml:trace contextRef="#ctx0" brushRef="#br0" timeOffset="40">3158 11623 12,'0'0'26,"0"0"2,11-1-8,-11 1-3,12-5-4,-12 5-3,19-7-2,-9-3-1,7 5-1,-5-5-1,7 4-2,-5-4 1,3 3-1,-3-2 0,0-1 0,-4 1 0,1 0-1,-3 0-1,-1-1 1,-2-1-1,0 1 0,-2-3 0,1 3 0,-1-3 0,0 2 0,-1 0-1,-1 1 1,-2 0 0,1 10 0,-6-13-1,6 13 1,-13-11 0,13 11-1,-20-4 0,9 4 1,-2 2-1,-1 1 0,0 1 0,0 4-1,0 2 1,-1 0 0,2 3 0,-2 0 1,1 2-1,-1-1 1,3 1-1,1 1 1,0 0 0,2 1 0,1 2-1,4-1 1,2 1-1,2 3 1,1-2 0,4 1 0,2-2-1,4-1 1,3-3 0,3-1 0,3-2 0,2-3 0,2-2 0,2 0 0,-1-3 0,0 2-1,-2-3 1,-2-1 0,0 0 0,-3 0-1,-4-1 0,-2-1 1,-1-3-1,-11 3 0,15-5 0,-15 5-2,15-12-3,-11-1-7,4-1-27,0 3 1,-1-7-1,4 2 1</inkml:trace>
  <inkml:trace contextRef="#ctx0" brushRef="#br0" timeOffset="41">3766 11387 34,'0'0'31,"0"0"-2,0 0-7,-10-5-4,10 5-5,0 0-5,-7 13-3,7-13-2,-6 11-2,6-11 0,-2 12 0,2-12-1,1 12 0,-1-12 0,0 0 0,0 0 1,0 0-1,0 0 0,0 0-1,11-3-2,-11 3-4,1-11-11,-1 11-15,0 0-1,0 0 1,1-12 0</inkml:trace>
  <inkml:trace contextRef="#ctx0" brushRef="#br0" timeOffset="42">3804 11592 13,'0'0'22,"-11"6"-6,11-6 0,-8 11-4,8-11 1,0 13-2,0-13-1,7 12-1,-7-12-2,9 13-1,-9-13-1,10 7-1,-10-7 1,0 0-2,0 0 1,0 0 0,0 0-1,0 0 0,3 10-1,-3-10 1,-10 4-3,10-4-3,-11 3-6,11-3-17,0 0-7,-14 2-2,14-2 1</inkml:trace>
  <inkml:trace contextRef="#ctx0" brushRef="#br0" timeOffset="43">4275 11383 35,'0'0'26,"0"0"0,2-11-5,-2 11-3,0 0-3,0 0-3,0 0-3,0 0-1,0 0-2,-3 10-2,4 2-1,-2 1 0,2 5-2,-2 2 1,1 4-1,-2 1 0,1 2 0,-2 2 0,2 0-1,-1-3 0,1 1 1,0-4-1,0-2 0,0-3 0,1-3-1,0-4-1,0-11-1,1 14-3,-1-14-8,0 0-19,3-12-3,-5 1-1,4 2 1</inkml:trace>
  <inkml:trace contextRef="#ctx0" brushRef="#br0" timeOffset="44">4106 11394 21,'0'0'18,"-10"3"-3,10-3-3,0 0-3,0 0-2,0 0-1,0 0-2,0 0 1,0 0 1,0 0 0,0 0 2,12 3 0,-12-3 2,20-4-1,-9 0 0,7 3 0,-3-6-1,8 6-1,-2-5 0,7 2-2,-4-2 0,9 2-2,-4-4 1,4 1-2,-1 1 0,1 0-1,-3 0 0,-1 1 0,-6 1-1,-2 1 0,-6 2 0,-2 1-1,-13 0-1,10 2 0,-10-2-4,0 0-4,1 13-16,-1-13-11,0 0-1,-7 10 0,7-10 1</inkml:trace>
  <inkml:trace contextRef="#ctx0" brushRef="#br0" timeOffset="45">4779 11290 20,'0'0'30,"0"0"1,0 0-3,0 0-6,0 0-3,5 11-5,-5-11-1,1 12-5,-1-12-1,0 19-2,-1-7-1,2 6-1,-3 0-1,1 4 0,-2 1-1,-2 1 0,-1 3 0,-1-4 0,-1-3-1,1-3 1,-1-1-1,-1-5 0,9-11 0,-14 11-1,14-11-1,0 0-2,-10 4-1,10-4-4,0 0-6,0 0-14,0 0-8,0 0-2,0 0 3</inkml:trace>
  <inkml:trace contextRef="#ctx0" brushRef="#br1" timeOffset="46">8048 7453 32,'-7'-10'22,"7"10"-3,-20-6-1,5 5-5,-2 3-3,-5 1-3,3 4-1,-3 0-2,2 0-1,1 1-1,0 5 0,4-1 0,1 2-1,3 0 0,1 2 1,-2-2-1,3 5 2,0 0-1,1 2 0,-1-1 0,4 2 0,-1-1 0,3 0 1,2-1-2,3 0 1,4-6-1,1 1 0,6-6 1,3-3 0,3-6-1,2-2-1,3-5 1,2-4 0,-2-5-1,2-3 0,-3-2 1,-2 0-1,-2 2 0,-4-4 1,-2 2-1,-4 3-1,-3-2 2,-3 2-1,-1 2 0,-2-2 1,-2 1-1,2 3 0,-1 1 0,0 0 1,1 13-1,1-12 0,-1 12 1,0 0-1,0 0 1,8 17 0,-5-3-1,1 6 1,1 0 0,-1 3 0,0 2-1,1 0 1,-1-3-1,4 1 1,-4-2-1,1-7-1,-2 1-2,-1-6-2,4 0-7,-6-9-15,0 0-7,0 11-2,0-11 1</inkml:trace>
  <inkml:trace contextRef="#ctx0" brushRef="#br1" timeOffset="47">8448 7446 20,'0'0'27,"9"-7"0,-9 7-5,-9-6-4,9 6-3,-13-2-3,13 2-2,-18 2-2,18-2-2,-21 4-1,12 2-2,-2 1-1,-1-1 0,1 3-1,1 2-1,-1-1 1,2 0-1,1 2 0,1-3 1,2 0-1,5-9 0,-1 17 0,1-17 0,11 9 0,-2-6 0,3 0 0,2 1 0,1 0 0,1 1 0,-1-1 0,0 2 0,0 3 0,-2 3 0,-1 1-1,-2 2 1,-1 0 0,-6 5-1,1-1 1,-5 0-1,-3-2 1,-1-1-1,-4-3 1,-2-1 0,-1-3 0,0-5 1,-3-2-1,1 0 0,0-2 1,0 0-1,1-2 1,3 0-2,10 2-1,-15-5-3,15 5-7,0 0-17,6-10-5,7 6-1,-2-8 1</inkml:trace>
  <inkml:trace contextRef="#ctx0" brushRef="#br1" timeOffset="48">8763 7449 15,'0'-13'25,"0"13"2,5-10-7,-5 10-4,0 0-3,-5-15-3,5 15-1,0 0-1,0 0-2,-13-7-1,13 7-2,-14 2-1,14-2 0,-19 6-1,7 1 0,-1-2 0,0 2 0,-2 2 1,3-1-1,-1-2 1,4 2 0,9-8-1,-11 11 0,11-11 0,-1 10-1,1-10 1,10 8-1,-10-8 1,17 10 0,-4-4-1,0-1 1,3 1-1,-2 2 1,1 1-1,-1 0 0,-1 1 0,-3 3 0,-1-1 0,-2 0 0,-2 2 0,-3 1 0,-3 1-1,-2-1 1,-2 0 0,-1-3 0,-4 2 0,-3 0 0,-2-3 1,-1-2-1,-1-4 1,0 0 0,1-4 0,0 1 0,3-3 0,3-1 0,0-2-1,10 4 0,-9-4-1,9 4-3,0 0-3,6-14-13,-1 5-14,10 5-1,-2-8-1,9 4 2</inkml:trace>
  <inkml:trace contextRef="#ctx0" brushRef="#br1" timeOffset="49">8983 7451 49,'0'0'31,"0"0"1,0 0-10,11 2-10,-11-2-4,0 17-2,-2-1-1,2 5 0,-3-1-1,1 6 0,-5-3-1,3 4 0,-2-2-1,1-4-1,0-5-1,-1-3-3,6-1-4,0-12-14,0 0-14,0 0 0,-3-18-1,10 7 1</inkml:trace>
  <inkml:trace contextRef="#ctx0" brushRef="#br1" timeOffset="50">8983 7266 57,'0'0'37,"-5"-10"-1,5 10 1,0 0-22,0 0-7,0 0-9,2 11-14,3-1-21,-5-10 0,6 16-1,-6-16 0</inkml:trace>
  <inkml:trace contextRef="#ctx0" brushRef="#br1" timeOffset="51">9383 7470 22,'0'0'26,"0"0"-4,-8-10-3,8 10-5,-11-7-1,11 7-4,-13-8-1,13 8-2,-14-6-2,14 6-1,-15 3-1,15-3-1,-14 7 0,14-7-1,-16 17 2,10-6-1,-1 0 1,1 4-1,0-1 1,1 3 0,0 1 0,3-1 0,0-3 0,2 5-1,0-5 2,4 0-1,-1-2 0,5-2 0,-8-10-1,16 13 1,-4-11-1,0-6 1,2-5-2,3 2 1,2-4-1,-2-3 1,-1 0-1,-3-3 0,-2 2 1,-1 2-1,-4 1 0,-2-1 1,-5 1 0,1 12-1,-2-14 1,2 14 0,0 0 0,0 0 0,0 0-1,0 0 0,-5 11 0,7 0 1,-2 3-2,2 5 1,0 4 0,-1 4 0,1 3 1,-2 2-1,1 1 0,-1 1 0,0 2 0,-2-2 0,-3 0 0,-2-2 0,-3-4 1,0-4-1,-3-3 0,-4-5 0,-2-5 1,1-4-1,0-8 1,1-7-1,1-2 0,3-4-1,3-1-2,2-4-1,8 6-4,-2-7-18,6 0-9,7 6-2,0-7 2,9 5-1</inkml:trace>
  <inkml:trace contextRef="#ctx0" brushRef="#br1" timeOffset="52">9668 7367 63,'0'0'33,"9"-17"-1,-9 17-9,0 0-15,0 0-3,7 20-1,-9 0-1,2 7-1,-1 4-1,0 2 1,-2 1 0,2 3-1,-2-4 0,2-4 1,0-5-1,1-7 1,0-17-1,5 13-1,-5-13 1,12-18-1,-2 0 1,0-3-2,2-5 2,4-1-1,1 0 1,1 3 0,0 1 0,-1 5 0,-2 3 1,0 5 0,-4 6 0,0 7-1,-11-3 1,14 16-1,-10 1-1,-1 3 1,0 5 0,-3 3-1,-3 2 0,0 0 1,0 1-1,-1-4-1,3-4-1,-1-5-2,5 1-2,-3-19-8,0 0-24,16 5 1,-10-16-1,5 2 2</inkml:trace>
  <inkml:trace contextRef="#ctx0" brushRef="#br1" timeOffset="53">10049 7420 38,'0'0'32,"9"5"3,-9-5-2,-8 14-16,8 5-7,-5 1-4,5 1-2,-3 2-2,4 2-1,0-2 0,1-1-1,0-1 1,1-6-1,1-1 0,-1-5-1,-3-9 1,0 0 0,12-1 0,-5-8-1,-1-4 1,2-1-1,2-4 1,-1 0 0,3-1 0,1 2 1,-1 0 0,1 2 1,-1-1 0,0 7-1,-1 0 1,0 5 0,-11 4 0,16 5 0,-16-5-1,8 23-1,-6-5 1,-1 2-1,-2 3 0,1 0 0,-2 1 0,1 0 0,0-4 0,1-3 0,0-2 0,1-2 0,-1-13 0,5 11 0,-5-11 0,10-6 0,-2-4 0,1-4 0,0-3 0,3-5 0,1-2 0,0-3 0,1-1 1,1 3 0,0 3 0,0-1 1,-1 3-1,1 7 1,0 3 0,-1 6 0,-1 7 0,-2 4-1,-3 5 0,-2 11-1,-1 3 1,-6 2 0,-4 4-1,-2 1 0,1 0-1,-1-1 0,0-4 0,-1-8-2,4 1-5,-1-11-14,5-10-16,-1 10 0,1-10 0,7-15 1</inkml:trace>
  <inkml:trace contextRef="#ctx0" brushRef="#br1" timeOffset="54">10560 7575 44,'19'-2'32,"-9"-4"1,7 4-3,0 0-17,-2-6-4,6 4-4,-3-5 0,4 1-2,-1 0 0,-2-1-1,-1-4 0,-3 5-1,-2-1 0,-4-2 1,-2-1-1,-3 1 0,-7-2 0,-1 2-1,-3 1 1,-1-3 0,-5 1-1,2 5 0,-3 0 1,-1 4-1,1 3 0,0 5 0,0 4-1,-2 3 1,2 6 0,-1 0 1,1 4-1,1 6 1,1-2 1,4 2 0,1-1 1,4 0-1,3-2 1,6 1-1,2-5 1,4-6-1,3-2-1,2-3-1,2-5 1,2-3-2,-1-4-1,-1-6-4,6 4-12,-5-4-22,-3-6 2,0 0-1,-3-5 1</inkml:trace>
  <inkml:trace contextRef="#ctx0" brushRef="#br1" timeOffset="55">10975 7381 61,'12'-1'37,"-12"1"-2,8 18 3,-3 0-26,-7-3-4,2 11-4,-2 0-1,1 1 0,-1-2-1,1 0-1,-1-4 1,0-1-1,2-4 0,2-6 0,-2-10-1,0 0 0,10 6 1,-10-6-1,14-15 0,-5 2 0,-1-6 0,1 0-1,0-1 2,1-6-2,-1 2 1,-1 0 0,1 3 0,-1 1 0,1 5 1,-1 1 0,0 4-1,-8 10 2,12 1-1,-12-1 1,9 15-1,-6 2 0,-1 5 0,-2 4 0,-4 4 0,5 1-1,-2 1 0,2 3 0,2-4 0,-2-5-1,3-2-1,-1-7-2,6 0-5,-9-17-10,0 0-21,11 2 1,-5-14-1,3-5 2</inkml:trace>
  <inkml:trace contextRef="#ctx0" brushRef="#br1" timeOffset="56">11451 7122 69,'0'0'38,"8"-9"0,-8 9 1,-3 14-28,-7-2-3,5 8-4,-4 5-1,3 5 0,-2 2-1,4 6-1,-1 4 0,3 2 0,0 4 0,1-1-1,2 0 1,-1-2 0,3-5-1,1-3 0,3-7 0,3-6 0,0-7 0,1-5 1,2-6-2,2-8-1,1 0-2,-4-7-4,8 3-19,-7-4-14,-3-7 2,-1 1-1,-4-7 2</inkml:trace>
  <inkml:trace contextRef="#ctx0" brushRef="#br1" timeOffset="57">11284 7292 63,'0'0'39,"4"-16"0,7 10 1,7 5-24,-1-7-5,9 8-4,0-6-2,6 7-2,0 0-2,2 0-3,-1 9-6,-12-4-31,2-6-1,-7 1-1,-16-1 1</inkml:trace>
  <inkml:trace contextRef="#ctx0" brushRef="#br1" timeOffset="58">7821 10779 21,'0'0'27,"-10"0"0,1 0-8,0 0-5,-4-1-3,3 4-3,-5-2-1,2 3-1,-5 0-1,3 2-1,-2-1 0,1 6-1,-2-3 1,4 3 0,-3-2-1,5 3 1,1-3-1,3 2 0,8-11-1,-7 15 0,7-15-1,7 13 0,-7-13-1,20 12 1,-6-7-1,2 2 0,1 2 1,0 0-1,-1 2 0,-2 2 0,-1 0 0,-3 4 0,-3 2 0,-3-1 0,-3 2-1,-3-1 1,-2 1-1,-2-2 1,-3-2 0,-3-4 0,-1-1 0,-2-3 0,1-2 0,-2-5 0,2-4 0,1 0 1,3-3-1,10 6 0,-11-17-2,10 5-3,6 1-9,1 1-20,2-6 0,8 1-2,-2-7 2</inkml:trace>
  <inkml:trace contextRef="#ctx0" brushRef="#br1" timeOffset="59">8026 10750 33,'0'0'28,"0"0"0,0 0-9,-11 16-7,5-2-3,1 4-2,-2 2-2,4 8 1,-2 1-1,3 4 0,0-3 0,3 3-1,1-7 0,5 0-1,1-8-2,4-5 1,2-9-2,5-4 1,0-9 0,0-7-1,4-4 0,-1-3 1,1-3-1,-2-3 0,-1-2 0,-3 0 0,-1 2 0,-2 6 0,-4 3 1,-4 3-1,-4 4 1,-2 13 0,0 0-1,0 0 1,-11 12 0,4 4 1,2 5-2,2 6 1,0 3-1,1 3 1,1 0-1,2-1 0,2-2-1,0-6-2,4 0-5,-5-13-15,-2-11-12,14 1-1,-10-18 1,6 0 0</inkml:trace>
  <inkml:trace contextRef="#ctx0" brushRef="#br1" timeOffset="60">8464 10473 55,'0'0'35,"7"16"-1,-7 1 1,-10 6-23,9 12-4,-6 2-3,4 8-2,-3 3 0,5 3-1,1-3 0,2 0-1,2-2 0,2-2-2,2-5-1,-5-8-1,4-3-4,-7-13-5,4 0-12,-4-15-12,0 0 0,0 0 1,-7-25 1</inkml:trace>
  <inkml:trace contextRef="#ctx0" brushRef="#br1" timeOffset="61">8483 10878 31,'5'-11'33,"11"4"3,-7 0-2,3-3-12,8 8-5,-4-3-6,4 9-3,-1 0-3,3 3-2,-3 1-2,1 5 0,-1 0-1,-3 5 0,-2 1 0,-5 3 0,-3 1-1,-4 2 1,-4-1-1,-5 1 1,-5-1 0,-1-4-1,-4-3 1,-1-3 0,-2-4 0,-1-4 0,0-3 1,1-3-1,1-3 1,2-1 0,3-2-1,3 0 0,11 6-1,-11-14-4,11 14-11,9-6-22,-9 6 1,14-12-1,-5 1 2</inkml:trace>
  <inkml:trace contextRef="#ctx0" brushRef="#br1" timeOffset="62">9024 10461 25,'0'0'33,"0"0"1,0 0 0,0 0-12,4 12-6,-8 3-5,5 8-4,-3 1-2,2 8-2,-1 2 0,1 7-1,-2 3 0,0 4-1,-2 1 0,1 1-1,-1 1 0,1-4 1,2-4-2,1-5 2,2-6-1,3-6 0,4-7 0,1-6 0,3-5 0,3-2 0,2-5 0,2-2 0,0 0 0,-1-4-3,2 2-1,-4-5-4,3 4-11,-2 0-18,-10-8 1,1 2-1,-6-7 2</inkml:trace>
  <inkml:trace contextRef="#ctx0" brushRef="#br1" timeOffset="63">8911 10752 44,'0'0'34,"19"-8"2,-9 2-3,1 1-18,11 6-1,-4-4-7,4 7-2,3-1-3,0 3-4,2 3-4,-3-4-12,-3 1-18,5 6 1,-6-6-2,2 5 2</inkml:trace>
  <inkml:trace contextRef="#ctx0" brushRef="#br1" timeOffset="64">9278 10824 36,'0'0'34,"7"12"1,-2-2 0,0 5-16,-2-5-5,5 7-6,-2 0-3,5 2-1,-1-3-1,3 0 0,1-6-2,0-4 1,0-3-1,1-3 0,2-7 0,-1-4-1,2-4 1,-1-4-1,0 0 1,-1-3-1,1 0 0,-5 3 0,-2 1 0,-3 5 0,-3 3 1,-4 10-1,0 0 1,0 0-1,-11 19 1,3-2 0,0 5-1,-1 6 0,-2 4 0,-1 3 1,-1 2-2,1 1 2,0-1-1,-1 0 0,1-4 0,1-4-1,1-1-1,2-8-2,4-1-2,4-19-5,-6 17-13,6-17-14,0 0 2,0 0-3,8-21 4</inkml:trace>
  <inkml:trace contextRef="#ctx0" brushRef="#br1" timeOffset="65">9683 10880 75,'0'0'35,"14"3"-2,-14 7-5,-3 2-21,6 10-1,-7 2-3,3 7-1,-1 2 0,1 4 0,-1 0-1,1 0 0,-1 1 0,2-3-1,0-2 0,-1-5-2,2-3 1,-2-7-3,2-2-1,-1-16-7,0 0-14,0 0-10,0 0 0,-5-21 1</inkml:trace>
  <inkml:trace contextRef="#ctx0" brushRef="#br1" timeOffset="66">9644 10940 43,'-2'-32'36,"6"7"2,-2-3 0,0-2-15,11 12-8,-4-6-4,6 8-4,0 0-2,6 6-2,1 2 0,3 4-2,-1 2 0,-1 3-1,-1 2 1,0 5-1,-5 4 0,-4 2 0,-4 5-1,-6 4 0,-1 0 0,-5 4 0,-2 0-1,-4-2 1,-2 0 0,-2-5 0,-3-2 0,-1-6 1,-3-2-1,2-5 2,-1-2-1,3-3 0,1-2-1,3-3 0,12 5-1,-10-11-1,10 11-3,0 0-5,16-7-13,-3 5-14,1-2 1,3 1-1,0-6 2</inkml:trace>
  <inkml:trace contextRef="#ctx0" brushRef="#br1" timeOffset="67">10089 10763 32,'0'0'34,"22"-2"1,-22 2 1,9 4-13,-4 9-7,-8-4-6,6 10-2,-7-3-2,3 7-1,-5 1-1,5 3-1,-4 0 0,3 2-1,-3-4-1,3-2 0,1-5-2,1-3 0,1-4-4,-1-11-3,0 0-15,13-9-17,-10-9 2,0-2-2,-2-8 3</inkml:trace>
  <inkml:trace contextRef="#ctx0" brushRef="#br1" timeOffset="68">10151 10600 78,'0'0'39,"0"0"0,0 0 0,-20 3-27,18 6-7,2-9-6,-9 12-13,9-12-26,-3 13 2,3-13-2,0 0 2</inkml:trace>
  <inkml:trace contextRef="#ctx0" brushRef="#br1" timeOffset="69">10397 10769 21,'0'0'31,"0"0"3,0 0-1,0 0-13,0 0-2,0 0-5,0 0-3,-6 13-4,6 0-1,-3 3-2,2 4 0,0 5-2,1 3 0,-1 2-1,2 1 0,-1-1 1,1-2-1,1-5 0,0-6 1,0-5-1,-2-12 0,0 0 0,15-5 0,-6-8 0,1-6-1,3-2 2,1-5-2,3-2 1,0 0 0,3 1 0,1 4 0,-4 5 1,2 4-1,-3 5 1,-1 9-1,-3 6 1,-2 6-1,-1 4 1,-5 4-1,-1 3 0,-3 3 1,-3 2-1,-1-3 0,-2 0-1,-1-3 0,1-3-2,0-4-2,5-2-4,1-13-13,0 0-15,0 0 0,16-6 0,1-1 1</inkml:trace>
  <inkml:trace contextRef="#ctx0" brushRef="#br1" timeOffset="70">11029 10823 11,'0'0'12,"10"-5"2,-10 5 0,10-4 0,-10 4 1,0 0 1,13-4-2,-13 4-1,0 0-1,0 0-2,0 0-1,0 0-1,0 0-2,-2-11 0,2 11-1,0 0-1,0 0-1,-14-9-1,14 9 0,-11-4 0,11 4-1,-16-2 0,6 3 0,0 1-1,-3 1 0,1 2 1,-1 2-1,-2 3 0,2 1 0,0 5 0,1-1 1,-1 6-1,3-1 0,2 3 0,2 0 0,3 0 0,2-2 1,2-2-1,4-1 1,1-7-1,4-2 1,3-4 0,1-3 0,2-6-1,1-1 1,2-5 0,1-2 0,-1-1 1,1-5-1,-3 1 1,1 0-1,-5 0 0,0 1 0,-6 0 0,-2 1 0,-3 4 0,-1 1-1,-1 10 1,-3-17 0,3 17-1,-7-11 1,7 11-1,0 0 1,-12 3-1,12-3 0,-7 14 0,4-4 0,0 4 0,1-1 1,0 5-2,1 3 1,0 1 1,0 1-1,0 3 0,-1 3 0,0 0 0,0 2 0,-2-2 0,0-2 0,0-3 0,-3 2 0,1-2 1,-2-5-1,-3-3 0,0 0 0,-4-6 1,-1 0-1,-3-1 1,0-5-1,-3-2 1,0 1-1,-1-2 1,3-1 0,1 0-1,3-1 1,2-1 0,5 1-1,9 1 1,-14-4-1,14 4 0,0 0 0,0 0 0,0 0-3,11-2-3,-11 2-7,21-12-28,-5 11 1,1-5 0,1 4-1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56:45.11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9565 14749 0,'3'-10'24,"-13"-13"2,8 3-4,-8-3-5,-1-2-2,0 1-2,-6-5-2,3 5-1,-7-7-2,3 5 0,-9-6-2,4 4 0,-7-4-1,3 3-1,-6-1 0,0 1-1,-4-1 0,-1 3-1,-5-2 0,1 3-1,-6 1 1,0 1-1,-5 0 0,-2 4-1,-3 0 1,1 0 0,-4 2 0,-2 2 0,-3 1-1,0 3 1,0 1-1,-3 0 0,1 3 1,-3 3-1,0 2 0,2 2 0,0 2 0,-3 4 0,3 3-1,1 3 1,1 3 0,0 2 0,4 4 0,-1 3 0,2 2 0,3 4 0,4 3 0,2 5 0,4 3 0,3 4 0,3 3 0,8 5-1,6 6 1,7 1-1,5 4 1,6 2 0,8 3 0,7 1-1,5 2 0,3-2 1,6-1-1,2-1 0,2-3 0,2-2 1,1-1-1,1-2 1,4-3 0,2-1 0,4-2 0,2-4 1,4-1-1,2-3 1,3-5-1,0-2 0,3-4 0,2-4 1,1-3-1,2-5 0,3-1 0,1-5 1,5-3-1,3-4 0,0-6 0,2-1 1,4-5-1,-1-2 0,-2-4 0,4 0 0,-4-5 0,1 1 1,0-3 0,-1 0-1,-3-2 1,0-1-1,0-3 1,0-3 0,-2-2-1,-2-1 0,-1 0 1,-3-3-1,-2-2 1,0 0-1,-6-1 0,-1 0 0,-6 0 0,-2-5 1,-4-1-1,-3 0-1,-6 0 1,-3-1 0,-3 1 0,-5-2 0,-3 0 0,-5 2 0,-4 0-1,-3-2 1,-5 1 1,-2 0-2,-7-1 1,2 4 0,-4 0 1,-1 3-1,1 2 0,-1 2 1,1 0-1,0 4 0,-1 0 0,1 2 0,-4-1 0,1 0 1,-4 2-2,-4-1 0,-2 3 0,-5-2-5,1 10-13,-4 0-19,-12 1 1,-3 6-1,-9-3 1</inkml:trace>
  <inkml:trace contextRef="#ctx0" brushRef="#br0" timeOffset="3450.1973">716 14885 20,'0'0'32,"0"0"2,0 0 0,0 0-14,0 0-5,0 0-5,0 0-1,0 0-4,0 0-1,0 0-2,22 53 0,-22-53-1,19 72 0,-19-72-1,21 90 0,-21-90 0,24 92 0,-24-92 0,25 79 0,-25-79 0,23 61 0,-23-61 0,0 0 1,0 0-1,0 0 0,51 39 0,-51-39 0,0 0 0,24-50 1,-24 50 0,17-57 0,-17 57 1,20-65-1,-20 65 0,20-68 1,-20 68-1,22-63 0,-22 63 0,22-51-2,-22 51 0,0 0-2,0 0-4,28-56-16,-28 56-14,0 0 1,0 0-2,0 0 2</inkml:trace>
  <inkml:trace contextRef="#ctx0" brushRef="#br0" timeOffset="4092.2341">1360 15071 38,'0'0'31,"0"0"1,-17-7-6,7 3-11,1 4-5,-4-5-4,-1 9-1,-1-2-1,-1 4 0,1 1-2,-3 3 0,18-10-1,0 0 1,-48 51-1,48-51 1,0 0-1,-28 69-1,22-46 1,8 0-1,4-4 0,2-1-1,7-6 1,3-2-1,3-6 1,-1-5 0,4-3 1,-2-6 1,-3-4-1,2-5 0,-4-4 0,-4 1 1,-3-3 0,-2 0 0,-3 0-1,-2 4 0,-3 0 1,-3 6-1,1 4 1,2 11-2,0 0 1,0 0 0,-9 9-1,9 9 0,0 6 0,2 4 0,4 4 0,-2 0 0,2 1 0,2-2-2,3-3 1,-2-5-2,3-2-3,-12-21-8,17 9-24,-7-9 1,-3-10-1,1-5 2</inkml:trace>
  <inkml:trace contextRef="#ctx0" brushRef="#br0" timeOffset="4407.2521">1585 14787 65,'0'0'36,"0"0"-1,-11 15 2,9 1-28,-2 1-4,2 10-1,0 4-2,1 4 0,-1 4 0,2 2-1,0 0 0,2 3 0,1-3-1,-1-4 0,3-3-1,1-7-3,4-1-1,-3-13-6,5 0-14,3-10-11,-3-10-2,3-7 3,-5-10 0</inkml:trace>
  <inkml:trace contextRef="#ctx0" brushRef="#br0" timeOffset="4827.2761">1730 14980 42,'0'0'35,"-8"12"1,4 5-1,-4 6-10,3-4-15,4 8-5,1 3-2,3 3-2,2 0 0,3 1 0,0-3-1,3-3 0,3-5 1,-1-4-2,2-10 2,-1-6-1,4-6-1,-3-7 1,2-8-1,-3-6 0,-1-3 1,-1-2 0,-3-2 0,-2 1 0,-6 2 1,-1 4 1,-2 4-1,-2 8 1,4 12 0,-8-10-1,8 10 0,-4 15 0,2 0 0,1 5 0,3 5-1,-1 1 0,2 1 0,-1-2-2,2 2-1,-2-7-4,6 2-6,-5-10-14,-3-12-11,12 10-1,-12-10 2</inkml:trace>
  <inkml:trace contextRef="#ctx0" brushRef="#br0" timeOffset="5323.3045">2073 15165 40,'12'-4'33,"-12"4"3,13-11-3,-2 9-14,-2-7-6,8 3-5,-1-5-3,7 2-1,-4-3 0,5 1-1,-1-3 0,-1 2-1,-3-1 0,-1 0 0,-6-1 0,-3 1-1,-4-2 1,-4 1-1,-6 0 0,-2-2 0,-5 1 0,-4 2 0,-3 2 0,-3 3-1,-1 4 0,1 6 0,1 7 0,0 6-1,2 6 1,4 5 0,1 5-1,5 3 2,5 4-2,4 1 1,2 0 1,4-2-1,5-3 1,3-3-1,4-3 1,1-5-1,1-7 1,1-3-1,0-6 0,2-4 0,1-4-3,-3-7-3,5 1-10,-5-4-24,3-9 1,-1-1-1,-2-5 1</inkml:trace>
  <inkml:trace contextRef="#ctx0" brushRef="#br0" timeOffset="5776.3304">2694 14967 29,'-13'-4'34,"3"6"1,-8-4 0,-1-1-11,5 10-8,-7-5-7,7 6-4,-2-1-1,3 3 1,3 0-2,5 1-1,4 0-1,5 2 0,1-2 0,5 3-1,2-3 1,6 2-2,-3 1 2,2-1-1,0 2-1,-3-1 0,-3 3 0,0-1 0,-3 2 0,-5-3-2,-2 3 2,-5-2 0,-3-3 0,-6 1 0,0-3 1,-5-2 0,0-1 1,-1-1 0,0-4 0,3 1 0,2-1-1,2-3-1,12 0-3,-12-5-10,12 5-24,0 0 1,11-14-1,3 8 1</inkml:trace>
  <inkml:trace contextRef="#ctx0" brushRef="#br0" timeOffset="6365.3641">3267 14852 33,'-21'-15'34,"9"11"1,-9-4 0,1 1-13,3 10-8,-5-4-7,6 9-2,-2-1-1,8 7-2,1 3 0,1 6-1,4 3 0,3 3 0,2 1-1,4 3 1,1 1-1,2 0 1,0 1-1,1-1-1,3-1 1,-1-4-2,-2 0-1,-4-7-2,3 3-3,-11-12-10,6-1-12,-3-12-6,-15 9-1,5-8 3</inkml:trace>
  <inkml:trace contextRef="#ctx0" brushRef="#br0" timeOffset="6578.3763">2981 15193 25,'0'0'29,"0"0"4,5-10-10,-5 10-5,17-11-5,0 7-4,2-5-2,3 2-3,5-2-3,3-1-5,2 2-6,-4-2-8,0 1-8,3 5-8,-11-5 1,2 8 1</inkml:trace>
  <inkml:trace contextRef="#ctx0" brushRef="#br0" timeOffset="7399.4232">3318 15074 50,'14'-4'37,"-14"4"0,0 0-8,12 2-7,-12-2-9,10 13-4,-6-2-4,3 4-1,-3 5-2,4 3-2,-1 1 1,0 1-2,1 0 1,0 0-1,-1-3 0,-1-4 0,1-3 0,-3-6 0,-4-9 0,0 0 0,0 0 0,0 0 1,-8-13 0,2-1 1,2-5 0,0-2 0,2-3 0,3 1 1,2 0-1,3 3 1,3 0-1,1 4-1,3 4 1,0 3-2,4 5 0,-2 2-1,4 4-1,-4 0-3,4 4-2,-5-5-3,6 7-6,-8-8-5,5 5-1,-6-8-1,3 4 2,-4-6 4,1 3 7,-11 2 8,13-6 10,-13 6 8,0 0 4,0 0 3,1 9-1,-4 3-1,-7-2-3,7 9-3,-9-5-5,9 7-4,-4-5 0,5 5-3,0-3 1,4 0-2,3-3 1,3-2-2,3-3 0,1-2 1,3-3-1,3-2 0,1-5 1,1-4-1,4-6 0,0-4 0,0-4 0,-2-3 1,-1-2-1,-2-2 0,-5-2 1,-4 1-1,-6 0 1,-8 3-1,-3 2 1,-6 6-1,-6 4 0,-1 7 1,-2 6-1,-3 7-1,1 9 1,1 4 0,4 7-2,4 1 0,7 1-1,1-2-2,10 1-4,-2-9-13,7-5-16,10 1 1,-2-13 0,9-4 1</inkml:trace>
  <inkml:trace contextRef="#ctx0" brushRef="#br0" timeOffset="8015.4585">4024 15026 50,'-10'17'35,"9"0"-2,-6-3 1,0 3-21,8 6-7,-1-1-3,5 2-2,2-4 0,6 0 0,1-3 0,3-5-1,0-5 0,3-7 0,0-7 1,2-4-1,-1-7 2,-1-2 0,-1-5 0,2-1 1,-4-2 0,2 5 0,-6 1 1,1 7-2,-4 4 0,-10 11-1,14-2 0,-14 2 0,7 22-1,-5-4 0,2 1 0,-1 3 0,2-1 0,3-4 0,-1-2 0,2-4 0,0-5 0,3-5 0,-1-4 0,1-4 0,1-5 0,0-4 1,4-2 0,1-3 0,1-2 0,0 0 0,-1 1 1,3 3 0,-3 4-1,-2 3 0,-4 6 0,1 5 0,-13 1 0,15 16-1,-8 0 0,-4 7 0,0 4-1,-4 5 0,1 3-3,-3-3-4,6 4-19,-3-6-13,-2-7 0,3-6 0,-1-17 2</inkml:trace>
  <inkml:trace contextRef="#ctx0" brushRef="#br0" timeOffset="8843.5057">5126 14972 57,'0'0'36,"12"-2"-2,-12 2 0,0 0-22,8 22-6,-4-5-3,3 9-1,0 3-1,2 7 0,-4 0 1,2 4-1,-4-1-1,0-1 0,-1-1-1,-2-6-2,2-3-1,-5-9-3,6 0-5,-3-19-9,0 0-14,0 0 0,-16-9 1,12-6 1</inkml:trace>
  <inkml:trace contextRef="#ctx0" brushRef="#br0" timeOffset="9204.5265">5096 14979 43,'0'-22'35,"-3"-1"2,4 5-1,3 2-13,-5-3-10,12 9-6,-1 1-2,6 4-2,2 4 0,6 4 0,2-1-1,5 4 0,0 1 0,1 0-1,-3 0-1,-1 2 1,-6 3 0,-5 0-1,-8 5 0,-7-1-1,-9 5 1,-9 2-1,-8 2 0,-6 1 0,-5 1 0,-3-1 1,2-2 0,4-4 0,6-5 0,9-6-1,17-9-2,0 0-6,19-14-27,6 2-2,1-6 0,7-1-2</inkml:trace>
  <inkml:trace contextRef="#ctx0" brushRef="#br0" timeOffset="10982.6282">925 15833 15,'0'0'17,"0"0"-2,0 0 0,0 0-2,0 0 1,0 0-4,0 0-2,0 0 0,0 0-1,0 0-2,0 0 1,0 0-2,5-51 0,-5 51 0,0 0-1,0 0 0,0 0-1,0 0 1,0 0-1,0 0 0,0 0 0,-46-52 0,46 52-1,0 0 0,0 0 0,0 0 0,0 0-1,0 0 0,-51 38 2,51-38-2,0 0 0,-21 70 1,21-70-1,-9 53 1,9-53-1,0 0 1,3 70 0,-3-70 1,0 0-2,0 0 2,0 0 0,57 31 0,-57-31 0,0 0-1,0 0 2,61-59-2,-61 59 0,29-51 0,-29 51 0,24-50-1,-24 50 1,0 0 0,9-64-2,-9 64 2,0 0-1,0 0 0,0 0 0,0 0 0,0 0 0,0 0 0,0 0 0,-49 59 1,49-59-1,10 56 0,-10-56 0,19 55 1,-19-55-2,0 0 1,37 59-3,-37-59-3,0 0-9,0 0-22,0 0 2,0 0-3,53 21 3</inkml:trace>
  <inkml:trace contextRef="#ctx0" brushRef="#br0" timeOffset="11368.6502">1121 15732 49,'0'0'33,"0"0"1,0 0-1,0 0-18,0 0-9,-4 23-5,15-9-2,-1 2-1,5 6 1,-1-1-1,1 3 0,-5-2-2,2 2 0,-6-5 0,0 1 2,-2-7-2,-4-13 2,0 12 0,0-12 2,0 0 2,-10-23 0,4 7 2,3-7 0,1 2 1,1-3-1,2 4 1,-1-1-1,3 6-1,3 1-1,7 6-2,-2 5-4,0-2-7,5 2-17,3 7-6,1-9-2,4 6 2</inkml:trace>
  <inkml:trace contextRef="#ctx0" brushRef="#br0" timeOffset="11884.6798">1506 15796 26,'0'0'30,"6"14"3,-6-14 0,0 0-18,19 5-3,-8-7-3,6 4-2,-2-3 0,6 1-2,-3-4-1,3 1-1,0-2-1,-2-3 0,-2-1-1,0-1 0,-3-3 0,-2 0 0,-3-2 0,-3 1 0,-5 0 0,-2 1-1,-4 2 0,-6 0 1,-3 4-2,-6 3 1,-4 5-1,-1 3 0,-4 7 0,-1 3 0,0 6 0,3 3 0,4 8 0,3 0 1,6 1 1,5 0-1,6-3 1,3-1 1,6-4 0,4-2 0,5-9 2,8 0-2,2-6 1,4-1 0,0-5-1,3 0 0,-2-2-1,0-3-1,-1 0-5,-7-8-6,2 0-29,1 3 1,-7-5 0,2 1 0</inkml:trace>
  <inkml:trace contextRef="#ctx0" brushRef="#br0" timeOffset="12286.7028">2179 15615 77,'0'0'36,"-10"17"0,6 8-7,-4-10-23,9 10-2,-3 4-3,4 3 0,1 2 0,4 4-1,0 0 0,0-3-2,2 2-1,-4-9-3,7 2-12,-6-5-18,-3-14 0,-3-11 0,0 0 0</inkml:trace>
  <inkml:trace contextRef="#ctx0" brushRef="#br0" timeOffset="12692.726">2355 15756 37,'-3'10'32,"5"13"0,-7-2-2,5 1-13,-1 5-10,-1-2-2,3 3-2,1-3 0,4-2-1,1-8 2,2-3-2,0-6 0,2-6-1,-1-6 1,1-5 0,-1-3-1,0-5 1,-3-2-1,1-1 1,-1-1-1,-2 5 2,-2 2-1,1 5 0,-3 0 0,-1 11 0,0 0-1,3 10 1,-2 3-1,0 6 0,2 1-1,0 4 0,3 2 0,0 0-1,1 1 0,0-8-3,4 3-5,-5-13-15,-6-9-13,14 7-1,-9-17 0,4-4 1</inkml:trace>
  <inkml:trace contextRef="#ctx0" brushRef="#br0" timeOffset="13007.744">2623 15609 75,'0'0'36,"0"0"-1,-10 12-8,10-12-22,-1 10-1,5 2-3,2 6 0,1 3-1,2 6 0,-1 4 1,0 4-1,0 2 1,-1 0-1,-1-1 0,-1-1 0,0-2-1,-1-7 0,0-3-1,-2-9-4,4-2-8,-6-12-19,0 0-3,0 0 1,-13-26-1</inkml:trace>
  <inkml:trace contextRef="#ctx0" brushRef="#br0" timeOffset="13214.7557">2523 15772 50,'0'0'37,"0"0"1,0 0 0,22-2-20,-13-4-7,10 7-4,-1-4-3,4 3-1,0 1-4,0-3-3,6 7-9,-7-2-26,0-6 1,-1 2-1,-3-3 1</inkml:trace>
  <inkml:trace contextRef="#ctx0" brushRef="#br0" timeOffset="13748.7864">2936 15822 33,'0'0'35,"18"2"1,-18-2 0,14-9-15,1 10-6,-15-1-6,23-9-3,-11 4-2,3 0-2,-1-1 0,1-1 0,-1-1-1,0 0 0,-1-4-1,-2 1 0,-2-3 0,-1 2 1,-4 0-1,-3-1 0,-4 0 0,-5 1 0,-3 3 0,-3 1 0,-3 4 0,-4 3-1,0 4 1,-2 5 0,0 4-1,-1 6 1,3 3 0,1 3 1,4 3 0,3 1 0,3-3 0,5 1 1,3-3 0,5-2 0,4-2 0,4-3-1,3-3 1,1-3-2,4-2 2,0-3-3,3-1 0,-2-5-2,4 2-4,-6-11-9,4 1-24,5-2 0,-6-8 0,5-2 1</inkml:trace>
  <inkml:trace contextRef="#ctx0" brushRef="#br0" timeOffset="14349.8208">3457 15689 31,'-17'9'33,"6"-3"1,-7-8 1,-1 1-16,5 6-8,-7-5-3,6 7-3,-3 0 0,3 5-2,1 2-1,4 4 0,2 2 0,6 1 0,2 1 0,6-1-1,6-1 0,6-2-1,5-3 1,3-4-1,2-5 0,2-4 0,0-4-1,-1-3 1,-4-7-1,-5-4 2,-3-2-2,-6-1 1,-4-3 0,-6 0 1,-5-2-1,-2 0 1,-2 5 0,-1 2 0,-2 4 0,3 3 1,8 10-2,-12-5 1,12 5 0,0 20 0,4-3-1,2 6 1,2 5-1,2 3 0,1 3 0,-1 2-1,-1 3 1,0-1 0,-3 1 0,-3-3-1,-4-4 1,-3-3 0,-5-3 0,-4-5 0,-1-6-1,-4-4 1,-2-4-2,0-8-1,4 1-2,-3-12-6,11 3-19,3-1-7,-3-9-2,9 3 3</inkml:trace>
  <inkml:trace contextRef="#ctx0" brushRef="#br0" timeOffset="14878.851">3796 15778 42,'0'0'34,"12"3"0,-12-3 1,2-16-21,8 13-3,-3-6-4,6 5-2,-3-4-1,3 1-1,-1-1 0,0 1-1,-4-3 0,1 0-1,-3-1-1,-2-1 1,-2 0 0,-2 1-1,-4-1 0,-2 3 1,-5 1-1,-4 3 0,-3 3 0,-1 5 1,-2 4-1,-1 5 0,2 4 0,1 6 1,2 0 0,7 3 0,4-1 0,5 4 1,3-4-1,6-1 1,5-2 0,5-2-1,1-3 0,3 1-1,-2-5 1,1-5-1,0 0-1,-5-5-2,2-1-1,-8-11-6,7-1-25,-6-1-4,-3-7-1,1-1 1</inkml:trace>
  <inkml:trace contextRef="#ctx0" brushRef="#br0" timeOffset="15298.8749">4015 15662 57,'0'0'32,"0"0"0,9-12-11,-9 12-13,12 3-4,-3 5-2,3 1 0,-1 5-1,0 0 0,1 4-1,-2 0 0,0 1-1,0-2 0,-3-2 0,-2 2 0,-2-5-1,1-2 1,-4-10 1,0 0 1,0 0 1,-13 0 1,13 0 1,-14-20 1,11 9 3,-3-8-2,6 6 2,-2-4-2,7 2 0,-3 0-2,6 3-1,1 1-1,1 2-2,4 4-3,-5-4-6,8 11-17,-3 0-14,-4-3 1,3 2 0</inkml:trace>
  <inkml:trace contextRef="#ctx0" brushRef="#br0" timeOffset="15921.9107">4497 15592 41,'2'-11'35,"-2"11"2,-10 8-9,-2-9-8,6 11-4,-9-8-6,6 8-2,-5-3-3,3 3-1,0-1-2,2 2-1,-1-1 0,4-1-1,2 1 0,4-10 0,-1 16 0,1-16 0,8 16 0,-8-16 0,17 10 0,-8-5 0,2-1 0,2 0 0,-1 2 0,0-1-1,-1 0 0,-2 1 0,-9-6 0,15 15 0,-15-15 0,1 15-1,-4-6 1,3-9 0,-16 15 0,5-11 0,0 2 1,-3-2-1,1-1 1,0-2-2,3 1-2,-1-5-5,11 3-15,0 0-12,-11 0-1,11 0 1,0 0 0</inkml:trace>
  <inkml:trace contextRef="#ctx0" brushRef="#br0" timeOffset="16255.9298">4631 15862 44,'10'8'33,"-10"-8"-3,0 0-7,1 10-5,-1-10-5,0 0-7,-7 13-6,7-13-24,-9 4-8,9-4-3,0 0 1</inkml:trace>
  <inkml:trace contextRef="#ctx0" brushRef="#br0" timeOffset="17635.0087">802 16437 50,'0'0'33,"0"0"1,0 0-13,0 0-8,0 0-4,0 0-5,0 0-3,0 0 1,24 72-1,-24-72 1,0 55-1,0-55-1,4 58 1,-4-58-1,0 59 0,0-59-1,0 0-2,2 65-1,-2-65-3,0 0-3,0 0-6,0 0-4,0 0-12,0 0 0,0 0 2</inkml:trace>
  <inkml:trace contextRef="#ctx0" brushRef="#br0" timeOffset="18212.0417">777 16503 22,'0'0'32,"0"0"-3,-11-66-2,11 66-4,0 0-5,0 0-4,6-58-2,-6 58-5,0 0-1,0 0-2,54-30-1,-54 30-1,0 0-1,64 3-1,-64-3 1,0 0 0,63 27-1,-63-27-1,0 0 1,0 0-2,30 58 1,-30-58-1,0 0 1,-42 59-1,42-59 0,-50 35 1,50-35 0,-53 27 1,53-27 1,0 0 0,-50 20 0,50-20 0,0 0 0,0 0 0,0 0 0,0 0 0,0 0-1,70-31 1,-70 31-1,54-5 0,-54 5 1,49 8-1,-49-8 0,0 0 1,64 35-2,-64-35 2,0 0-2,37 52 1,-37-52-1,0 0 1,4 49-1,-4-49 0,0 0 1,0 0-1,-68 54 1,68-54 0,-52 17-1,52-17 1,0 0 1,-66 12-1,66-12 0,0 0-1,0 0-1,0 0-2,0 0-5,0 0-18,0 0-8,0 0-2,0 0 1</inkml:trace>
  <inkml:trace contextRef="#ctx0" brushRef="#br0" timeOffset="18705.0699">1297 16395 14,'-9'12'27,"9"-12"0,-15 24 1,8-5-16,2 3-5,-1 7-1,1 0-2,4 3 0,3-3 0,6-1 0,2-3 1,5-5-1,0-12 0,6-5-1,1-6-1,-2-4 1,-1-7-1,-4-3 1,2-3-1,-5-1 0,0 0 1,-4 1-1,-3 0 0,0 6 0,-3 0 0,-2 14 1,-1-17-1,1 17 0,0 0 0,0 0 0,-10 5-1,10-5 0,-4 22-1,2-6 0,3 3 0,0 3 0,2 1 0,0-1 0,2 1-1,1-4-2,0-3-2,-6-16-7,11 10-25,-2-8 2,-9-2-3,11-16 3</inkml:trace>
  <inkml:trace contextRef="#ctx0" brushRef="#br0" timeOffset="19053.0898">1702 16218 53,'0'0'37,"3"-13"-1,-3 13 1,-9 10-12,3-1-19,3 10-3,-2 4-2,2 6 0,1 3-1,2 6 1,0 4-1,-1 0 0,0 1 1,0-2-2,2-2 2,-1-3-1,2-5 0,0-5 0,5-8 1,0-2-2,1-7 1,-8-9-1,18 6-1,-18-6-1,17-8-6,-13-3-15,1-3-12,1 2 0,-5-8-2,-1 5 2</inkml:trace>
  <inkml:trace contextRef="#ctx0" brushRef="#br0" timeOffset="19247.1008">1555 16465 46,'-12'0'35,"12"0"3,-9 1-1,9-1-16,13 2-10,3 2-4,0-1-4,5 0-1,4 3-3,-2-5-8,3-1-28,2 4 0,-4-8 0,2-1 0</inkml:trace>
  <inkml:trace contextRef="#ctx0" brushRef="#br0" timeOffset="19668.125">2253 16478 73,'3'13'35,"-8"-1"1,5 5-6,-1 6-25,-2-1 0,4 8-2,0 3-1,4 2-1,-1-1 1,3 1-1,1-2-1,-1-3 0,0-4-1,-2-6-3,2-3-3,-7-17-10,0 0-19,0 0 0,0-17-1,-5 0 3</inkml:trace>
  <inkml:trace contextRef="#ctx0" brushRef="#br0" timeOffset="20061.1474">2202 16535 34,'-5'-20'36,"7"4"0,-4-2 0,-1-1-14,12 10-7,-7-8-6,11 12-3,-2-1-2,6 4-1,-1 0 0,4 5-2,1 0 1,0 2-1,-1 2-1,1 2 1,-3 1-1,0 4 1,-4 4-1,-1-4 1,-4 2 0,-4 0 0,-3 0-1,-3-1 1,-5 0 0,-3-5 0,-5-4 0,-2 4 0,-2-3 0,-1-3 0,0 0 0,1-1-1,4-2 0,2-2 0,12 1-2,-13-5 1,13 5-4,0 0-7,19-15-28,-5 11 0,0-3 1,4 0 0</inkml:trace>
  <inkml:trace contextRef="#ctx0" brushRef="#br0" timeOffset="20865.1934">3027 16310 34,'0'0'32,"4"21"0,-4-21-1,-1 21-16,6-2-8,0 0-3,2 7-2,0 4 0,4 1-1,0 0 2,0 0-2,-1-4 1,2-1-1,-2-5 0,-1-6 1,-9-15-2,14 12 0,-14-12-3,3-12 2,-5 1-1,-3-6 1,-5-2 0,-1-2 0,-4 0 0,-3-1 1,0 4-1,-2 3 2,-1 2-1,0 6 0,1 5 0,0 5 0,2 5 0,0 4 1,4 2 1,2 4 0,3 0 1,5 5 1,3-5 0,6 3 0,2-6 0,9 1 0,-2-5 1,8 0-2,-3-6 0,6-2 0,-2-1-2,2-2 1,-1-5-2,-2 1-1,4-1-2,-2-6-5,4 3-15,-3-1-17,-8-6 3,2 2-3,-6-6 3</inkml:trace>
  <inkml:trace contextRef="#ctx0" brushRef="#br0" timeOffset="21106.2072">3309 16426 44,'3'12'35,"-3"-12"2,0 13-3,-5 0-11,1 1-16,6 3-3,-1 2-2,2 3-2,1 0 1,3 1 0,-1 0-2,1-5-1,3-1-9,-4-4-25,-6-13 0,9-1-1,-9-9 1</inkml:trace>
  <inkml:trace contextRef="#ctx0" brushRef="#br0" timeOffset="21292.2178">3263 16266 78,'0'0'36,"-13"7"-1,13-7-11,-3 11-22,6 0-6,-3-11-11,14 12-20,2 0 0,-1-4 0,7 3 0</inkml:trace>
  <inkml:trace contextRef="#ctx0" brushRef="#br0" timeOffset="21906.253">3666 16267 51,'0'0'37,"-9"-11"-1,9 11 1,0 0-18,-19-10-10,19 10-3,0 0-2,-6 12-2,6 0 0,5 5-1,0 5 0,4 3-1,2 2 0,0 8 0,2 0 0,0 0-1,0-2 0,0-2 1,-2-5-1,-1-3 0,-3-5 0,-7-18 0,9 13 1,-9-13-2,0 0 2,-4-19-1,-2 4 0,-3-4 1,-1-1-1,-3 2 1,-2 0 0,-1 2 0,0 3 0,-2 9 0,1 5 0,0 2 0,3 8 1,2 2-1,1 3 1,5 2 0,1 1 0,6 2 1,0-3 0,6 3 0,0-6 0,6 0 0,-2-4 1,5 1-1,0-6 0,3 0-1,-2-5 1,3-2 0,-2-1-1,0-2 0,0-4-2,-4-2-2,5 3-6,-11-2-32,1-5 1,2 0 0,-7-6-1</inkml:trace>
  <inkml:trace contextRef="#ctx0" brushRef="#br0" timeOffset="22581.2916">4133 16346 41,'0'0'34,"1"12"1,-1-12-1,3 13-14,0 3-12,0 0-5,4 4 0,2 1-1,0 5-1,4-2 0,-2 0 0,1-5-1,2-1 1,-4-5-1,1-2 0,-11-11 0,12 4 1,-12-4-1,8-18 1,-3 3-1,2-6 1,0-5-1,4 0 1,1-3 0,2 0 0,-1 1 0,3 10 0,-4 6 0,1 7 0,-4 7 0,-2 8 0,-3 7-1,1 6 1,-2 7-1,0 1 0,0 0 0,-1 0-1,3-3 0,0-6-4,9-1-7,-7-6-23,2-13-1,7-2-2,-5-10 1</inkml:trace>
  <inkml:trace contextRef="#ctx0" brushRef="#br0" timeOffset="23016.3164">4561 16429 29,'-4'14'32,"-7"-4"2,7 9-2,-1-3-14,-1-2-6,7 7-6,0-4-1,6 1 0,3-2-1,3-1-2,1-6 0,4 3 0,0-6 0,2-5-1,-1-2 1,1-2-1,-4-4 1,0-5 1,-6-3-1,-1-1 1,-5-4 0,-3 2-1,-6-4 1,-2 1-1,-6-1-1,-4 3 0,-3 3 0,-2 0 0,-1 4-1,1 4 0,2 4 0,1 4-1,7 6-1,1 2-2,9 6-2,0-4-5,11 8-15,4-1-13,-2-5 1,5 1 0,-1-10 1</inkml:trace>
  <inkml:trace contextRef="#ctx0" brushRef="#br0" timeOffset="23356.3358">4899 16121 79,'-1'-12'39,"1"12"0,0 0-6,-19 3-21,17 11-5,-3 2-3,3 7-2,2 3-1,3 5 1,0 3-2,1 3 1,0 1-1,2 0 0,-2-2-1,0-1 2,1-4-2,-1-4 1,2-4 0,2-10-1,1-2 0,0-9-1,2-2-1,-4-10-2,2 5-5,-8-11-16,1 0-14,-1 2 1,-5-6 0,-1 5 2</inkml:trace>
  <inkml:trace contextRef="#ctx0" brushRef="#br0" timeOffset="23551.3471">4769 16302 49,'-14'-1'39,"3"-1"0,11 2 1,0 0-14,0 0-13,6 11-4,4-8-3,11 4-2,2-2-1,6 0-1,3 0-5,-1-9-10,-1 0-28,0-3-1,-4-8 2,-2-7-2</inkml:trace>
  <inkml:trace contextRef="#ctx0" brushRef="#br0" timeOffset="24445.3982">5395 16365 2,'1'-11'26,"-1"11"1,0 0-4,0 0-2,0 0-1,0 0-3,11 21-3,-13-8-2,6 7-2,-5 2-3,6 8-3,-2 0-2,0 3-1,1-2 0,1 0-2,0-3 0,1-3-3,4-7-1,-6-8-6,7-1-9,-11-9-15,10-4 0,-5-5-1,-8-11 3</inkml:trace>
  <inkml:trace contextRef="#ctx0" brushRef="#br0" timeOffset="24779.4173">5398 16369 50,'-6'-21'36,"-4"-1"0,1 3-12,8 7-4,-4-5-6,5 17-5,8-13-3,5 11-2,0 1-1,7 3-1,3 2 0,3 4-1,3 2 0,0 2 0,-3 1-1,-3 3 0,-3-1 0,-7 3 0,-7-2-1,-7 2 1,-6-1-1,-9 0 1,-4-3 0,-4-1 0,-1-3-1,-2-1 1,3 0 0,1-6-2,6-2 0,5-4-3,12 3-2,0-15-7,13 4-19,7 0-5,0-8 0,7 3 2</inkml:trace>
  <inkml:trace contextRef="#ctx0" brushRef="#br0" timeOffset="25468.4567">5716 16311 24,'16'0'34,"-16"0"1,0 0-1,9 3-12,-9-3-7,0 0-5,13 4-4,-4 4-2,1 0-2,2 3 0,-1 4-1,1 2 0,0 1-1,-3 2 0,-2-4 0,0 1 0,-6-4 0,-1-13 0,-4 13 0,4-13 1,-10-5 0,10 5 0,-9-19 0,7 4 0,3 0 1,5 1-1,1-3 0,6 2-1,0 2 0,4 0 0,0 5-1,1 1 0,-2 3 0,-1 1-1,-2 4 1,-2 2 0,-1 0 1,-10-3-1,9 11 1,-9-11 0,0 14 1,-3-5 0,-2 0-1,-1 3 1,-2-1 0,3 2 0,0 1-1,3 2 1,2-1 0,4-3 0,3 0 0,4-2-1,3-4 1,4-1-1,2-5 1,2-3-1,0-3 0,-1-1 1,-3-4-1,1-1 1,-6-2-1,-4-2 1,-5 0 1,-4-1-1,-6-1 1,-2 1-1,-7 0 0,-3 4 0,-4 2 1,0 2-2,-1 6 0,0 5 0,2 9-1,3 3-2,5 7-1,3-3-4,11 11-9,1 0-23,4-7 2,8-1-1,2-7 2</inkml:trace>
  <inkml:trace contextRef="#ctx0" brushRef="#br0" timeOffset="26136.4949">6395 16317 55,'-11'-4'38,"11"4"0,-15 3 1,4-4-17,7 11-14,4-10-3,-7 22-3,7-3 0,2 2-1,3 1-1,0 7 1,4-2-1,0-1 0,1-4 1,3-5-2,-1-4 1,4-8 0,-1-8 0,1-9 0,-1-6 0,-2-2 0,0-3 1,-2-1 0,-3 0 0,-1 2 0,-4 2 0,0 6 0,-3 4 1,0 10-1,0-13 0,0 13 0,0 0-1,6 17 1,-1-5-1,1 4 0,2 3 0,0 2 0,1 0-1,0-3 1,-1-2-1,-1-4 0,0-3 1,-7-9-1,13 2 0,-13-2 0,13-19 0,-7 2 1,2-1 0,0-4-1,0-2 1,0 4 0,1 0 1,-2 2-1,-1 4 1,0 5 0,-6 9 0,10-2 0,-10 2-1,7 18 1,-5-1-1,2 2 1,-1 3-1,0 1 0,2 0-1,0-4-1,1 3-3,-3-12-5,8 0-21,-11-10-10,12 4 2,-12-4-1</inkml:trace>
  <inkml:trace contextRef="#ctx0" brushRef="#br0" timeOffset="26364.508">6856 16303 57,'0'0'39,"1"25"0,-3-9 0,-4-1-16,7 12-13,-4-6-6,5 3-1,-1-1-1,2 2-1,2-4-2,2-4-1,1-2-3,-8-15-8,14 2-26,-14-2-1,7-11 1,-3-7 0</inkml:trace>
  <inkml:trace contextRef="#ctx0" brushRef="#br0" timeOffset="26554.5188">6852 16047 62,'-12'7'40,"-5"1"-3,3 3 2,-5 6-16,4-8-20,5-1-6,13 6-12,-3-14-24,10 11 1,4-8-1,1-6 2</inkml:trace>
  <inkml:trace contextRef="#ctx0" brushRef="#br0" timeOffset="27159.5534">7201 16234 60,'0'0'38,"0"0"-1,0 0-10,0 0-6,0 0-9,0 0-5,-13 12-2,13-12-2,-18 12-2,7-2 0,-1-1-1,0 0 1,0 2-1,3-1 0,1 0 1,4 2-1,4-12 0,7 14 1,3-9-1,3 3 0,5-1 1,2-1-1,1 1-1,2 3 1,-2 1-1,-5 1 0,-2 5 0,-4-4 0,-5 1-1,-6 2 0,-3 0 1,-5-3 0,-5 0 0,-1-4 0,-2-2 1,0-3-1,-2-3 2,4-5-2,3 0 0,1-5-3,11 9-5,-5-22-11,7 9-17,7 4 0,2-4-1,8 4 1</inkml:trace>
  <inkml:trace contextRef="#ctx0" brushRef="#br0" timeOffset="27686.5836">7378 16411 25,'13'11'32,"-13"-11"2,19 1 0,-9 1-11,-1-8-10,9 4-3,-6-7-4,6 4-1,-6-4-1,2 2-2,-1-4 1,0 1-2,-3-1 0,-2-1 0,-3 2 0,-1-4 0,-2-1-1,-1 0 1,-2 0-1,-4 0 0,-2 1 1,-4 1-1,-2 0 0,-2 7 0,-2 3 1,-2 3-1,0 5 0,0 5 0,2 4 1,2 4 0,3 2 0,3 2 1,4-1 1,6 4-1,2-1 2,8-1-1,-1-3 0,6 3-1,0-1 0,4 1 0,-1-3 0,2-1-1,-1-5 0,-2 2 0,4-6 0,0-6 0,-2-5-2,0-10-5,6-3-25,-5-5-11,-6-8 1,-1-1-1</inkml:trace>
  <inkml:trace contextRef="#ctx0" brushRef="#br0" timeOffset="28924.6544">923 17052 38,'0'0'31,"0"0"2,0 0-10,0 0-6,0 0-5,0 0-2,0 0-1,0 0-4,0 0-1,0 0-1,21 73-2,-21-73-1,-12 56 0,12-56-2,-4 57 2,4-57-1,-2 53 0,2-53 0,0 0 2,13 52-1,-13-52 1,0 0 0,0 0 0,66 37 1,-66-37-1,0 0 0,59 18 0,-59-18 0,0 0 0,51 14-2,-39-17-3,-12 3-3,0 0-8,26-25-22,-16 3 1,-5 4-3,-1-13 2</inkml:trace>
  <inkml:trace contextRef="#ctx0" brushRef="#br0" timeOffset="29183.6691">857 17078 44,'0'0'34,"0"0"1,0 0-9,0 0-11,0 0-2,61 46-3,-61-46-3,0 0-3,68 36-4,-68-36-1,54 12-7,-27-10-15,9-2-14,-1-8 0,-2 4 1,-2-14 0</inkml:trace>
  <inkml:trace contextRef="#ctx0" brushRef="#br0" timeOffset="29691.6983">1410 17147 20,'-12'5'29,"0"14"-1,-6-1 1,-1 0-14,3 7-6,2-1-3,4 6-2,5-7 1,6 4-2,6-5 2,10-7-1,6-6-1,1-1 0,4-10 1,2-3 1,-4-5-2,1-2 1,-4-7-1,-4 2-1,-6-1 1,-2-5-1,-4-1-1,-5 0 2,-5 1-2,-9-1 1,-1 3-2,-2 1 1,-2 3-1,-3 8 1,-1 7-3,1 2-1,3 8-3,7 2-4,5 11-13,5 0-15,4-4 1,6-2-1,6-9 4</inkml:trace>
  <inkml:trace contextRef="#ctx0" brushRef="#br0" timeOffset="30232.7292">2063 17094 38,'0'0'34,"8"-11"1,-8 11 0,-13-19-17,13 19-5,-14-13-6,14 13-3,-17 1-1,7 4-1,-2 1 0,1 3-1,-2 3-1,3 4 0,-1-1 0,1 2 0,2 2 0,1-5-1,5 2 1,1-6-2,5 1 2,-4-11-1,17 8 1,-3-9 0,3-2 0,4 3 1,1-1 0,-1 6-1,-1-2 0,-1 7 0,-6-2 0,1 6-1,-8 2 1,-5 4-2,-4-4 1,-5 0 0,-3 0 1,-3 0-1,-3-5 1,-2 0 0,3-1-1,-1-7 0,4 3-3,0-5-4,13-1-14,0 0-14,-8-11 0,12-3 0,-1-3 1</inkml:trace>
  <inkml:trace contextRef="#ctx0" brushRef="#br0" timeOffset="30595.75">2306 16941 53,'0'0'33,"0"0"0,-5 12 1,5-12-27,-6 23-1,4-6-2,4 7-2,1 3-1,0 9 0,-1-1 0,3 8-2,-2-3 2,1 2-2,1-5 2,0 0-2,2-4 2,0-7-2,0-6 1,0-6-1,3-4 0,-10-10-6,14 9-10,-14-9-17,9-16-1,-2-2 1,-10-9 0</inkml:trace>
  <inkml:trace contextRef="#ctx0" brushRef="#br0" timeOffset="30823.763">2203 17120 74,'0'0'38,"-5"12"-1,5-12 1,0 0-29,12 11-4,-1-4-3,5 0-4,4 2 0,4-4-6,7 7-7,-2-9-24,2-9 2,5 0-2,-5-10 1</inkml:trace>
  <inkml:trace contextRef="#ctx0" brushRef="#br0" timeOffset="31196.7844">2617 17065 36,'-15'16'34,"5"7"2,-10-7 0,3 5-19,7 6-5,-3-5-5,10 0-3,2-3-1,6 2-2,3-5 0,9-2-2,0-7 2,4-3-2,0-5 2,2 0-1,-1-4 0,-1-7 1,-1-2 0,-6 0 1,-2-2-1,-5-2 1,-6 1-1,-4-1 2,-7 4-2,-3 2 1,-6 2-1,-1 0-1,-3 3 1,-1 1-1,1 8-1,1-3-1,6 6-3,-1-3-2,14 11-16,4-2-16,0-1 2,8 4-1,2-9 1</inkml:trace>
  <inkml:trace contextRef="#ctx0" brushRef="#br0" timeOffset="31617.8084">2844 17103 60,'0'0'36,"0"0"-1,0 0 0,8 12-23,1-1-8,-2 0-3,5 3-1,3 6-2,-2 5 0,2-2 0,-2 1 0,0-3 0,-4 0 0,-2-5 1,-3-1-2,-4-15 4,0 9 1,0-9-1,-9-21 1,2 4 1,2-2-1,-3-5 2,5 0 1,0-2-2,4 3 1,2 3-1,5 6 1,0-2-2,4 8 1,2 5-4,0-1-3,5 8-6,-7-3-25,2 0-3,0 2-1,-4-3 2</inkml:trace>
  <inkml:trace contextRef="#ctx0" brushRef="#br0" timeOffset="32144.8386">3179 17210 38,'0'0'32,"20"15"1,-20-15 0,14-6-20,2 4-3,-5-7-4,5 3 1,-3-3-2,3 0 0,-4-4-1,0 6 1,-1-2-2,-1-2-1,-3 0 1,0 0-2,-2 2 0,-5 9 0,3-15 0,-3 5 0,-3 1-1,3 9 1,-15-13-1,5 7 0,-4-2 0,-1 1 0,-4 7 0,1 3 0,-4 5 0,1 3 1,2 6-1,0 7 0,4 5 1,4 3-1,4-1 1,6 4-1,5-7 1,5 1-1,4 0 2,4-5-1,3-9 2,2 0 1,-1-7-1,1-3 0,-1-1-2,-1-2 1,1-8-3,-3-1-2,5 5-9,-4-11-33,-3 1 4,-1-7-2,0 3 3</inkml:trace>
  <inkml:trace contextRef="#ctx0" brushRef="#br0" timeOffset="32993.8871">3939 17107 38,'0'0'34,"-18"-2"1,9 1-1,-3 3-16,-8-5-6,6 6-5,-3 1-3,2 6 0,0 7-1,2 4-1,1 4 0,5 1-2,2 3 2,4 3-2,3-4 1,6 1 1,4-9 0,4-1 1,4-8-3,2-3 1,2-8-1,2-4 1,-1-5-1,-5-3-2,0-5 2,-5-7-2,-1-1 2,-5-5 1,-3 0-1,-4 1 2,-4 0-2,-1-2 1,-2 4 0,-1 6 1,-2 8-1,8 13 0,-16-6 0,16 6 0,-10 13 0,8 10 0,1 10-1,3-1 0,1 3 0,1 4 1,3-2-1,1-1 1,2 2-3,-1-12-1,5-10-3,-6-4-6,9-8-16,-2-10-13,-7-3 3,1-12-3</inkml:trace>
  <inkml:trace contextRef="#ctx0" brushRef="#br0" timeOffset="33254.9021">4127 16984 53,'-9'-8'37,"9"8"-1,-6 17 0,2-5-18,4 8-11,-3 1-4,5 7 0,0 6-2,5 5-1,-3 0 1,2-2-1,1-3-1,0-4-2,5-2 0,-5-9-5,8-6-9,-4-10-20,-1-10 0,4-5 0,-8-12 1</inkml:trace>
  <inkml:trace contextRef="#ctx0" brushRef="#br0" timeOffset="33555.9193">4301 16921 47,'-2'-12'35,"2"12"2,0-12-2,0 12-16,0 0-9,0 0-4,0 0-2,0 21-1,4 1-1,-2 3-1,1 7 0,0 5 0,1 4 1,-1 0-2,1 3 0,-1-1 1,2-4-1,1-5 0,0 0-1,1-8-2,-1-10-4,6 1-11,-1-7-21,-11-10 2,13-13-2,-7-1 1</inkml:trace>
  <inkml:trace contextRef="#ctx0" brushRef="#br0" timeOffset="34122.9517">4697 16931 33,'0'0'36,"0"0"2,-8 17-1,2 3-10,-4-4-12,10 13-6,-5 2-4,8 7-1,-1 2-1,5 5-3,1-5 1,2-1-2,4-1 1,-2-8-4,5-3-3,-8-11-13,3-7-19,1-4 1,-13-5-1,16-17 1</inkml:trace>
  <inkml:trace contextRef="#ctx0" brushRef="#br0" timeOffset="34442.97">4922 17107 30,'0'0'30,"9"3"2,-9-3 1,0 0-20,-9 9-5,9-9-1,-16 15-2,4-6-1,0 8-2,-5-2 0,0 7-1,-1-4 3,3 2-3,1-4 2,5 3 0,3-7 1,8-3 1,-2-9-2,23 13 0,-4-12-1,5 3 0,2 0 0,2 0-2,1-1-2,-3 3-4,1 1-14,-4-6-18,-10-1 1,-1-5-2,-5-5 3</inkml:trace>
  <inkml:trace contextRef="#ctx0" brushRef="#br0" timeOffset="34672.9832">5091 17126 83,'-4'11'38,"2"3"-1,-3 2-8,-2-2-21,8 9-4,-1 0-2,3 4-2,2-2 1,1 0 0,2-4-1,0-1-3,5-3-4,-9-6-28,-4-11-3,10-7-1,-8-8 3</inkml:trace>
  <inkml:trace contextRef="#ctx0" brushRef="#br0" timeOffset="34844.9929">5057 16937 63,'-4'11'34,"4"-11"-1,-7 15-1,7-15-33,3 13-19,6-4-13,-9-9-1,18 11 0</inkml:trace>
  <inkml:trace contextRef="#ctx0" brushRef="#br0" timeOffset="35272.0173">5204 17046 46,'7'24'34,"-5"-15"1,4 8 0,2 2-19,-5-1-7,5 0-5,-1 1-1,2 2-2,0-5 1,1 1-1,-2-5-1,2-5 0,-10-7 1,15-8 1,-9-3-1,1-6 2,-2-4 0,1-2 0,-1-3 1,1 5 0,-1 4-1,3 0-1,-4 5 1,-4 12-2,13-11 1,-13 11-1,12 8 0,-6 1 0,0 5-1,-1 6 0,1 3 1,0-3-2,-2 6 0,-1-3-2,3 0-1,-5-4-3,8 1-6,-6-9-29,-3-11 3,10 5-1,-6-18 1</inkml:trace>
  <inkml:trace contextRef="#ctx0" brushRef="#br0" timeOffset="35940.0557">5770 16816 70,'0'0'36,"1"9"0,-1-9-11,2 30-10,-4-10-8,6 10-3,2 1-1,4 8-1,-1-4-1,4 0-1,-2 0 0,1-5 0,1-1-1,-4-5-2,-2-8 1,-7-16-1,5 13 1,-5-13 0,0 0 1,-11-17 0,0 2 0,-4-6 2,-1 0-1,-3 3 1,-2 2 0,0 3 0,-2 3 0,2 4-1,2 6 1,0 10 1,2 2 0,3 6 1,2 1-1,4 2 0,4 2 0,6 0 1,1-2-1,8-1 0,1-5-1,5 1 0,1-7 0,3 1-1,-1-7 1,2-1-1,2-3-2,-1-2-1,1-1-2,-6-6-8,6-4-27,-4-1 2,-5-2-1,0 1 2</inkml:trace>
  <inkml:trace contextRef="#ctx0" brushRef="#br0" timeOffset="36400.082">6146 17002 43,'0'0'36,"-21"3"0,8 3 0,-1-1-12,-7-5-13,8 4-6,0-5-3,2 4 0,11-3-2,-11 10 1,11-10-1,3 9 0,-3-9 0,14 16 0,-2-2 1,-1-1-1,0 0 0,2 1-1,0-1 1,1-1-2,0-1 0,-1-3 0,2 2-2,-15-10-3,22 15 2,-22-15-3,7 13 3,-7-13-2,-8 12 3,-5-2 1,-1 0 2,-2 2 3,-4-3 1,3 4-1,-3-5 1,6 1-3,3-1-12,11-8-19,0 0-1,0 0-1,1-25 0</inkml:trace>
  <inkml:trace contextRef="#ctx0" brushRef="#br0" timeOffset="37169.1252">6662 17009 45,'0'0'33,"-11"16"2,-3-4-8,0-4-10,7 7-4,-7-3-6,7 3-3,-1-1 0,6 3-2,2 1-1,2-3-1,6 1 0,1-4 0,7 1 0,1-6-1,5-4 1,4-3 0,-1-5 0,4-1 2,-3-5-2,3-1 1,-5-4-1,-1 1 1,-7-2-1,-3-1-1,-6-3 1,-5 0 0,-6 1 0,-6 0 0,-7 1 0,-1-2 1,-4 2-1,-2 4 1,-1 2-1,0 5 1,2 4 0,3 3-1,2 4 0,3 7 1,4 4-1,3-2-1,5 4-1,3-5-1,10 4-5,-10-15-10,20 10-18,2-6 0,-1-9 0,9 4 1</inkml:trace>
  <inkml:trace contextRef="#ctx0" brushRef="#br0" timeOffset="37556.1481">7085 16793 49,'0'0'36,"-6"-19"-2,0 8-6,6 11-11,-17-14-4,17 14-6,-21 0-1,10 8-1,-5-1-2,1 6 0,-2 4-1,2 1 0,-1 3-1,3 3 0,4 1 0,2-1-1,5 1 1,4 0-1,5 0 0,4 0 0,1 2 0,3-3 0,1 0-1,-1-1 0,2 2-3,-6-5-4,4 4-9,-8-4-23,-3-11 3,0 3-2,-4-12 3</inkml:trace>
  <inkml:trace contextRef="#ctx0" brushRef="#br0" timeOffset="37770.1602">6914 17059 63,'0'0'36,"10"-9"1,-10 9-11,20-6-9,-8-1-6,6 4-6,1-3-3,0-2-9,8-1-30,-1 4 0,-6-5-1,2 2 1</inkml:trace>
  <inkml:trace contextRef="#ctx0" brushRef="#br0" timeOffset="38841.2208">7582 16995 30,'0'0'33,"-1"-13"0,1 13-6,0 0-4,0 0-6,-9 1-3,12 10-5,-4 3-4,5 7-1,-1 3-2,4 1-1,-1 2 0,4 3-1,-3-4 0,1-4-2,0-3 0,-2-8-3,1 2-4,-7-13-14,0 0-13,-1-9 0,-6-6-1,1 3 2</inkml:trace>
  <inkml:trace contextRef="#ctx0" brushRef="#br0" timeOffset="39054.233">7616 16747 29,'0'0'32,"-12"-2"0,12 2 0,-18 13-12,9-9-12,9-4-4,-5 19-5,5-8-4,6 2-16,7 4-10,-5-8-2,5 8 1</inkml:trace>
  <inkml:trace contextRef="#ctx0" brushRef="#br0" timeOffset="39468.2575">7774 16959 32,'-4'14'29,"9"7"2,-9-5 0,2-2-17,4 9-6,0-5-3,4-2-1,3 0-1,3 0 1,-2-5-1,5-3-2,-5-5 1,4-6-2,-3-3 0,1-2 1,-1-5 1,-2-6-1,1-3 0,0-1 1,-2-1 0,1 1 0,-3 4 1,1 3-1,-4 4 0,-3 12 0,0 0-1,7 11 1,-7 7-2,2 4 1,-1 5-1,2 4 0,1 4-1,1-5-3,5 1 0,-2-3-5,10-7-11,0-7-16,-5-11 0,3-6 1,-6-15 1</inkml:trace>
  <inkml:trace contextRef="#ctx0" brushRef="#br0" timeOffset="39737.2728">8185 16674 60,'0'0'35,"0"0"-1,-10 14-1,8 5-20,-5 2-8,4 8-2,2 5-1,4 7 0,1 1 0,3 6-1,3-2-2,2-2-1,2 0-4,0-8-5,5 1-9,-2-7-17,-6-11 1,3 3 1,-14-22 1</inkml:trace>
  <inkml:trace contextRef="#ctx0" brushRef="#br0" timeOffset="39949.2849">8046 16918 64,'10'0'35,"6"5"0,0-3 1,2-2-27,11 8-5,2 0-3,3-1-2,4 6-6,-5-3-26,-1-7-2,0 4-1,-9-10 2</inkml:trace>
  <inkml:trace contextRef="#ctx0" brushRef="#br0" timeOffset="40356.3082">8498 17045 8,'9'-3'26,"15"7"2,-11-11 3,7 0-14,3 0-3,-2-5-2,4 3-1,-5-7-1,2 6-2,-6-5-1,-1 1-2,-6-3-1,-3 6-1,-8-6-1,-2 4 0,-9 1 0,-1-1-1,-5 4 0,-1 7 0,-2 2-1,-1 5 0,0 8 0,4 7 1,-1 5-1,5 5 1,1 1 1,6 0 0,2-1-1,6 1 2,4-6-1,5-4 0,6-4-2,2-7-1,6-1-3,-2-6-8,6-4-26,0-2 1,-4-7-2,3 2 1</inkml:trace>
  <inkml:trace contextRef="#ctx0" brushRef="#br0" timeOffset="40958.3427">9039 16972 51,'-9'2'36,"0"5"-1,-8-8 1,-3-1-17,7 9-9,-6-5-3,6 4-3,-1-2-1,3 8 0,2-1-1,4 4 0,3 1-2,4 0 1,4 0-2,2 1 1,6 0-1,2-3 0,5-4 0,-1-4 0,3-3 0,-1-3-1,2-8 1,-6-2-1,2-7 1,-5-2 0,-2-1 0,-5-2 1,-3-4 1,-4-1 0,-7 0 1,2 4 0,-7 2 0,0 7 1,-1-1-1,1 10-1,-1 6 1,7 11-1,1 6 0,3 4-1,2 4-1,2 8 1,3 6 0,0 1-1,5 3 0,-5 1-2,2-1 3,-5-1-1,-2 1 1,-3-10 0,-4-3 0,-2-8 0,-7-6 1,1-7 0,-4-8-1,2-4-1,-1-7-1,2-3-2,3-1-2,-1-7-8,8-1-22,3-1-3,-1-6 0,7 4 4</inkml:trace>
  <inkml:trace contextRef="#ctx0" brushRef="#br0" timeOffset="41413.3687">9213 17080 53,'25'-4'33,"-14"-1"1,4-2-10,2 0-9,-3-6-3,3 5-4,-3-7-1,2 2-1,-5-6-1,3 3-1,-5-6-1,2 4 0,-5-1-1,0 0-1,-4-1 1,-2 6-1,-4 1 0,4 13-1,-23-12 0,6 13 0,-5 3 0,-5 7 0,0 9-1,-1 2 1,1 6 0,6 3 0,4-1 0,7 1 1,8-1-1,8-2 0,7-5 0,8-2 0,6-3-1,1-7-1,3 4 0,-1-8-3,-1 1-1,-9-11-9,3-2-21,-6 0-2,-8-9 0,0 1 1</inkml:trace>
  <inkml:trace contextRef="#ctx0" brushRef="#br0" timeOffset="41777.3895">9522 16896 57,'0'0'38,"0"0"-1,8 15 1,-7 1-17,-4-1-12,6 6-6,-1 3-2,4 3 0,2 1-1,0 1-1,1 1 0,3-6-2,-2-1 1,-2-1-1,2-11 1,-10-11 1,10 6 0,-10-6 0,4-19 1,-5 4 3,0-8-2,1-2 3,-2 4-2,4 0 0,0-3 1,3 2-1,0 4-1,4 4 0,0 5-1,0-1-2,3 7-2,-12 3-9,19-7-26,-7 9 1,-12-2 0,17 5 0</inkml:trace>
  <inkml:trace contextRef="#ctx0" brushRef="#br0" timeOffset="42215.4146">9921 16893 50,'-8'10'37,"-6"-2"-1,1 1 1,-2 0-13,-3-8-14,3 7-5,1-4-1,1 5-2,3-2 0,10-7 0,-11 13-1,10-3 0,3 1 0,3 2-1,3-3 1,3 0-1,2-1-1,2 2 0,1 3 0,0-4 0,1-1-1,-4 0-1,1 3 1,-6-1-1,-3 0 1,-5-11 0,-3 17 1,-7-7 0,-5 4 1,-1-7-1,-6-3 1,-1 1 1,1 5 0,2-2-3,3-2 2,6-8-5,11 2-9,0 0-23,0 0 2,13-6-3,-1-6 3</inkml:trace>
  <inkml:trace contextRef="#ctx0" brushRef="#br0" timeOffset="42451.4281">10104 17173 62,'0'11'35,"3"5"2,-3-1-9,0-15-12,3 19-8,-3-19-6,0 0-14,0 0-23,0 0 0,-3-13-2,1 0 1</inkml:trace>
  <inkml:trace contextRef="#ctx0" brushRef="#br0" timeOffset="44928.5698">1197 17939 38,'0'0'31,"0"0"5,0 0 0,-48 8-17,48-8-3,0 0-5,0 0-4,-51-5-1,51 5-3,0 0 0,-50 15-3,50-15 3,0 0-4,-48 54 2,48-54-2,-23 66-1,23-66 5,-11 76-3,10-32 2,1-44-4,8 69 1,-8-69 0,26 58 1,-26-58 3,0 0-4,82 45-1,-82-45 1,83 5 4,-83-5-3,92-26 0,-92 26 1,89-38-3,-89 38 2,65-62 3,-65 62-1,37-70-2,-37 70 1,10-69 3,-10 69-3,-17-74 2,17 74-1,-55-35-2,55 35-1,-80-30 2,36 28 2,-1 7-3,3 15 0,42-20-2,-63 45 4,63-45-6,-22 59 3,22-59-8,0 0-11,53 68-20,-53-68 0,78 12 1,-78-12-1</inkml:trace>
  <inkml:trace contextRef="#ctx0" brushRef="#br0" timeOffset="45437.5989">1767 18030 59,'0'0'34,"0"0"-3,0 0-2,0 0-18,0 0-2,0 0-3,0 0-4,17 64-2,-17-64 0,13 58 1,-13-58 0,0 0 0,22 75 0,-22-75-1,8 50-1,-8-50 2,0 0-1,0 0 1,0 0-1,0 0 0,0 0-2,0 0 2,31-69 2,-31 69-2,22-73 1,-22 73-1,29-65 1,-29 65 0,0 0 2,0 0-2,52-33-3,-52 33 1,0 0 0,21 53-1,-21-53 1,11 64 1,-11-64-1,9 64 1,-9-64 0,11 54-3,-11-54-3,0 0-17,0 0-14,0 0 2,0 0 2,0 0-3</inkml:trace>
  <inkml:trace contextRef="#ctx0" brushRef="#br0" timeOffset="45776.6183">2174 17669 82,'-16'18'37,"13"-8"-1,-5 13 2,8-23-32,0 0-1,-6 86-1,6-86-4,11 85 2,-4-35-1,3 8 1,-10-58-4,22 93 2,-22-93-2,29 75 0,-29-75-1,30 51-4,-30-51-9,0 0-23,0 0 3,0 0 0,60 24-2</inkml:trace>
  <inkml:trace contextRef="#ctx0" brushRef="#br0" timeOffset="46258.6458">2440 17926 71,'0'0'37,"0"0"-4,0 0 4,-8 54-21,8-54-10,0 0-2,0 0-2,22 66-1,-22-66 0,0 0 1,40 56-2,-40-56-1,0 0 2,52 30-3,-52-30 2,0 0 0,54-31 2,-54 31 0,0 0-3,57-71 8,-57 71-2,32-54-1,-20 30-2,-1 1 1,-11 23-2,0 0 1,0 0 0,0 0-3,0 0-1,-9 65 2,9-65 2,-21 106-7,10-53 7,-2 5-5,2 7 3,-1-6 1,3-1-1,9-58-1,-11 82-3,11-82-1,0 0-35,0 0 2,0 0-4,0 0 1</inkml:trace>
  <inkml:trace contextRef="#ctx0" brushRef="#br0" timeOffset="51149.9255">3267 17938 20,'0'0'32,"0"0"-4,0 0 8,0 0-16,0 0-5,0 0-1,0 0-3,0 0-5,0 0-2,-28 61 1,28-61-5,-4 58 2,4-58 2,-2 90-4,2-90 2,0 81-2,0-81 0,-2 60-1,2-60-1,0 0-3,0 0 0,0 0 0,0 0-1,0 0-6,0 0 0,0 0-7,0 0-8,0 0-5,0 0 1,-31-70-1</inkml:trace>
  <inkml:trace contextRef="#ctx0" brushRef="#br0" timeOffset="51545.9483">3210 18040 34,'26'-60'27,"-26"60"5,5-39-2,-1 22-8,-2-2-6,8-2-3,-5-3-6,7 0-2,-1 3 1,5 0-3,2-1-4,2 7 2,2 5 0,1-1 0,-3 14 0,1 3 0,-2 5-1,-19-11 1,0 0 3,37 73-3,-37-73 2,4 55-2,-4-55-1,-11 55 1,11-55 0,0 0 0,-53 62-2,53-62-2,0 0 0,-74 51 4,74-51 1,-51 10-3,51-10 1,0 0-1,0 0-2,-52-9 1,52 9-6,0 0-9,0 0-13,50-28-7,-50 28 2,60-20 0</inkml:trace>
  <inkml:trace contextRef="#ctx0" brushRef="#br0" timeOffset="51986.9735">3803 17750 41,'-21'9'32,"6"-1"3,-9 3-1,-3-4-16,27-7-7,0 0-1,-67 57-3,67-57 1,-29 59-6,29-59 2,-2 54-3,2-54 2,28 56-6,-28-56 1,57 31-4,-57-31 5,76-1 4,-76 1-3,79-21 2,-79 21 0,69-44 3,-69 44-6,52-47 7,-40 20-9,-4 10 1,-8 0 0,0 17 0,-21-20 2,1 8-2,-6 3 2,-2 4-3,-2 6 3,30-1 0,-55 7 3,55-7-2,-41 11-4,41-11-2,0 0-5,0 0-18,2 52-7,-2-52 3,43-2-8</inkml:trace>
  <inkml:trace contextRef="#ctx0" brushRef="#br0" timeOffset="52406.9975">4251 17765 68,'-9'3'35,"-11"2"-2,2-9-5,-1 5-17,-8 4-3,7-7-3,-2 13-1,22-11-2,-29 30 0,29-30 0,0 0-1,-8 51-1,8-51 0,0 0 2,0 0 2,63 52-4,-63-52 4,53 19-1,-53-19-3,0 0-1,70 35 1,-70-35-4,0 0 1,38 50 3,-38-50-3,0 0-2,-16 59 6,16-59-3,0 0 2,-54 44 1,54-44-1,0 0-1,-60 28 0,60-28-1,0 0-7,0 0-14,0 0-13,0 0 2,0 0-2</inkml:trace>
  <inkml:trace contextRef="#ctx0" brushRef="#br0" timeOffset="52689.0136">4451 17820 55,'0'0'34,"-9"-5"0,9 5 0,3 9-21,-3-9-5,0 0 0,2 51-4,-2-51-1,11 62 1,-11-62-5,13 65 4,-13-65-3,15 63-1,-15-63-11,0 0-15,0 0-13,0 0 1,0 0 1</inkml:trace>
  <inkml:trace contextRef="#ctx0" brushRef="#br0" timeOffset="52869.0231">4434 17588 60,'0'0'31,"-10"19"-1,11-1-3,-4-4-34,6-2-16,6 6-7,-4-4-2,13-3 2</inkml:trace>
  <inkml:trace contextRef="#ctx0" brushRef="#br0" timeOffset="53544.0625">4673 17564 41,'0'0'35,"0"0"0,0 0 1,-10 7-15,10-7-8,-5 10-7,4 2-2,4 7-1,0 7-1,3 3 0,2 2-1,-8-31-1,17 67-1,-17-67 0,21 81-2,-21-81-6,20 81 0,-20-81-8,14 64 1,-14-64-6,4 50-5,-4-50-3,0 0 3,0 0 4,0 0 12,0 0 12,0 0 7,-61-72 5,48 48 13,-3-4 1,16 28 0,0 0 2,-30-47-9,30 47-7,-3-23-3,3 23-3,18-10-6,-2 10 1,4-9 0,3-2 1,-1 7-5,4-8 3,-3 6-4,-1-5 4,-5 2 1,-1 4-1,-6 4 0,-10 1 0,13 3 1,-13-3-1,0 0 0,9 13 1,-9-13-1,3 16-1,-3-16 1,0 0 1,0 0-1,14 61-1,-14-61 2,7 50-2,-7-50 2,4 55-3,-4-55 2,3 56-3,-3-56-2,0 0-17,0 0-18,0 0 1,0 0 0,0 0 2</inkml:trace>
  <inkml:trace contextRef="#ctx0" brushRef="#br0" timeOffset="53736.0735">4902 17567 53,'-10'15'34,"10"-15"0,-8 16-1,7-6-17,1-10-13,5 15-11,5-4-18,4-5-7,-4-3-1,6 7 1</inkml:trace>
  <inkml:trace contextRef="#ctx0" brushRef="#br0" timeOffset="54138.0965">5056 17691 64,'-2'14'36,"4"4"-1,-1-6 1,-1-12-22,0 0-6,11 66-6,-11-66-1,23 50 3,-23-50-1,30 54-1,-30-54-2,0 0 1,44 64 0,-44-64 1,0 0-2,0 0-2,0 0 2,0 0 0,0 0 1,46-25 4,-43-1-7,-2-3 3,1-2 2,-1-1-1,3-2-2,-2 8 3,3-1-2,-2 5-3,2 8 3,1-3-3,-6 17-4,17-11-17,-6 12-16,-11-1 1,13 14-2,-6-3 2</inkml:trace>
  <inkml:trace contextRef="#ctx0" brushRef="#br0" timeOffset="54687.1278">5408 17835 63,'0'0'35,"14"11"-1,-14-11 2,0 0-23,17 0-2,-17 0-6,19-2-4,-10 2 3,3-5-1,-3 6 1,1-7-1,1-5 0,-11 11-3,14-20 3,-8 3-1,-3 5 0,1 0-2,-2-2 1,-2 0 0,0 1-1,-1-1 0,-2 3 0,3 11 0,-13-17 1,13 17 0,-21-14-3,7 7 2,-4 4-1,-2 4 1,-1 6 0,0 2 0,2 0-1,0 6 0,5 11 1,14-26 1,-18 63-1,18-63 1,6 59-1,-6-59 1,26 54 1,-26-54 2,0 0-1,71 42 0,-71-42 0,54 19-1,-54-19 3,52 7-2,-52-7-1,0 0-2,60 3 4,-60-3-4,0 0 0,0 0-14,0 0-28,55-25-2,-50 13 2,-1-12-3</inkml:trace>
  <inkml:trace contextRef="#ctx0" brushRef="#br0" timeOffset="55462.1723">6137 17704 44,'-10'16'31,"-11"-4"2,21-12-5,0 0-13,-54 59-1,54-59-3,-27 57-1,27-57-4,-7 63-1,7-63-1,18 52 2,-18-52-3,0 0-3,76 49 0,-76-49 3,77-14 1,-77 14-3,83-32 3,-42-2-4,-4 6 0,-6-5 1,-6-9 0,-9 8-4,-5-1 1,-11 6 3,-8 0-2,-10 23 0,-7-7 4,-7 7-3,-3 12 0,-3-1 0,0 6 0,5 6 0,3-2-1,10 0-2,4 3-1,16-18-2,-2 41 1,2-41-17,39 33-17,-39-33 1,52 24 0,-22-26 4</inkml:trace>
  <inkml:trace contextRef="#ctx0" brushRef="#br0" timeOffset="55963.2009">6568 17636 88,'0'0'36,"0"0"-2,0 0-4,-2 13-22,2 2-4,4 5-2,-4-20-1,14 62 3,-14-62 0,21 71 0,-21-71 0,27 64-1,-27-64 1,0 0-4,0 0 5,55 43-5,-44-51 1,1-9-3,-3-5 0,1-4 2,-1-1-1,1-4 4,-3 4-4,1 9 1,-1-5-1,0 8 3,-3 4 0,-4 11-1,10-4 0,-10 4-1,10 19 0,-10-19 0,12 17 0,-12-17-1,0 0 4,14 67-5,-14-67 0,4 54 0,-4-54-2,-1 51 1,1-51-3,0 0-9,0 0-27,0 0 5,0 0-1,0 0 0</inkml:trace>
  <inkml:trace contextRef="#ctx0" brushRef="#br0" timeOffset="56471.23">6984 17828 43,'0'0'35,"0"0"1,0 0-1,51 45-10,-36-46-9,-15 1-4,26-18-3,-14 8-7,4 1 1,-3-6 1,0 0 0,-2 2-6,0-7 3,-3-1 1,1 4-1,-4 0 1,0-5 0,-3 2-1,-1 2 0,-3-2 0,-2 4 1,-6 3-1,0-4-1,-4 4 0,-3 7 0,-2 3 0,-1-1 0,-2 5-1,0 3 0,3 11 1,0 16-1,2-1 1,2-2 2,4 5-3,11-33 2,-8 78 4,8-78-1,11 70-4,-11-70-1,32 50 3,-32-50-3,0 0 3,75 48-4,-75-48-1,57 16-3,-57-16 3,54-8-6,-54 8-17,56-16-14,-56 16-1,0 0 2,0 0-3</inkml:trace>
  <inkml:trace contextRef="#ctx0" brushRef="#br0" timeOffset="57032.262">7536 17636 24,'0'0'32,"0"0"2,0-9-4,0 9-6,-2-9-4,-7 4-3,9 5-4,-15-8-4,15 8-2,-23 4-1,12 2-2,-5-1-1,4 5-1,-3 1 0,4 0 0,1 4-2,5-5 0,1 2 1,4 3-1,3 5 0,2-10 0,5 0 0,1 6 0,3-6-1,2 1 1,1 1 0,1-4 0,1-4-1,-2 1 1,1-5-1,-3 4-1,-1 3 0,-14-7-1,20 15 4,-20-15-6,0 0 3,0 0-3,-5 57 1,5-57 2,0 0-2,0 0 0,-55 60-1,55-60 2,0 0 4,0 0 0,-60 32-1,60-32-1,0 0 1,0 0-12,0 0-23,0 0 7,0 0-6,0 0 1</inkml:trace>
  <inkml:trace contextRef="#ctx0" brushRef="#br0" timeOffset="57854.3091">7912 17506 83,'3'-15'39,"-3"15"-2,-2-14-5,2 14-20,0 0-4,-13 7-3,8 5-3,1 6 0,1 5-1,2 3 0,1 9-1,2 7 1,2-10-2,1 9 2,-5-41-2,13 68 4,-7-49-4,0 1 1,-6-20-1,10 1 0,-10-1 0,6-10 0,-6-13 0,-4-2-2,1 1 3,0-10 0,-2 4 0,0-1 0,1-13 1,0 17 0,1-2 1,0 8-1,-1 1 1,2 8-1,0-5 0,2 17 0,-5-14 0,5 14 0,0 0 0,0 0-1,-8 19 1,7-10-1,2 11-3,-1-6-2,6 11-12,-1 0-23,-3 0 0,3-9 1,-3 5-1</inkml:trace>
  <inkml:trace contextRef="#ctx0" brushRef="#br0" timeOffset="58456.3435">7922 17985 13,'0'0'29,"0"0"1,0 0 1,50 39-12,-50-39-3,0 0-3,0 0-2,0 0 2,0 0-6,0 0 0,0 0-3,0 0 1,0 0 0,0 0-2,0 0 1,0 0-3,0 0 1,0 0 0,0 0 0,0 0-4,0 0 4,0 0-1,0 0 0,0 0 3,0 0-4,0 0-2,0 0 5,0 0 3,0 0-7,0 0 6,0 0-5,0 0-2,0 0 2,0 0 2,0 0-2,0 0-2,0 0 2,0 0-4,0 0-3,0 0-29,0 0-5,0 0 0,0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04:36.03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985 6732 9,'0'0'11,"0"0"-2,0 0-1,0 0-2,0 0-1,0 0-1,0 0 0,0 0-1,0 0 0,0 0 0,0 0 0,0 0 0,0 0-1,0 0 1,6 57-1,-6-57 0,3 58-1,-3-58 0,4 65-1,-4-65 0,3 66 0,-3-66-1,7 59 1,-7-59-1,6 51 0,-6-51-1,0 0-2,6 50-2,-6-50-5,0 0-4,0 0-7</inkml:trace>
  <inkml:trace contextRef="#ctx0" brushRef="#br0" timeOffset="1">981 6723 11,'0'0'12,"0"0"-3,0 0-1,0 0-2,0 0 1,0 0-2,0 0 1,0 0-1,0 0 0,0 0-1,0 0 1,0 0 1,61-20-2,-61 20 0,0 0 0,0 0-1,61-17 0,-48 10-2,6 1 0,-9 2-1,5 1 0,-15 3 1,18-5-2,-18 5 1,14-2-1,-14 2 2,0 0-1,10 3 1,-10-3-1,0 0 1,0 0-1,0 0 1,8 10 0,-8-10-1,0 0 0,7 15 0,-7-15 1,10 13-1,-5-1 0,-1-1 0,0 3 1,-1 1-1,1 3 0,0-2 1,-1 2-2,-1-2 0,-1 2-3,0-5-3,0 1-10,4 3-10,-5-17 0,1 23 0</inkml:trace>
  <inkml:trace contextRef="#ctx0" brushRef="#br0" timeOffset="2">1319 6867 9,'1'12'10,"0"-3"-1,2 6-3,-1 1-1,0 4-1,2 1-1,0 0-1,-2 1-1,0 1 0,1 0-1,-1-2-1,0-1 0,0-3-1,-1-2-2,-2-5-2,4 3-5,-3-13-5</inkml:trace>
  <inkml:trace contextRef="#ctx0" brushRef="#br0" timeOffset="3">1334 7023 21,'5'-13'18,"-5"13"-2,15-4-2,-5 4-3,2-1-1,2-1-2,1 2-3,-1-2-2,3 1 0,-1-1-1,-2-2-1,1 1-2,-3 1-9,-2-6-17,4 15 2,-4-11-1</inkml:trace>
  <inkml:trace contextRef="#ctx0" brushRef="#br0" timeOffset="4">4245 6675 3,'0'0'12,"0"0"-2,-1 17-2,0-7-1,4 6-1,-2 0 0,2 10-1,0-1-1,1 7-1,-1 1 0,1 3 0,-2 0-1,0-2-1,1-2-1,-1-2 0,-1-3-1,-1-6 0,1-1-2,-1-9-4,3 2-4,-3-13-6,4 9-4</inkml:trace>
  <inkml:trace contextRef="#ctx0" brushRef="#br0" timeOffset="5">4233 6673 10,'0'0'11,"0"0"-1,0 0 0,0 0-2,0 0-1,11 0-1,-11 0-1,11-1 0,-11 1-1,18-2 0,-8 1 1,2 2-2,2-1 0,1-3 0,-1 3-1,2 0-1,-2 0 1,1-3-1,-2 3 0,0-4 0,-3 2 0,0 3 0,-10-1 0,15-4 0,-15 4 0,0 0 0,11-3 0,-11 3 0,0 0 1,0 0-1,0 0 1,0 0-1,0 0 1,0 0-1,0 0 0,4 10-1,-4-10 0,0 11 0,0-11 0,2 16 0,-1-5 0,0 2 0,2-1 0,-1 3 0,2 0-1,-3-2-3,3 1-4,-2 0-10,-2-14-10,3 23 1,-3-23 0</inkml:trace>
  <inkml:trace contextRef="#ctx0" brushRef="#br0" timeOffset="6">4564 6833 4,'0'9'10,"2"0"-2,-2-9-1,0 18 0,0-6-2,2 2 0,-2 0 0,2 4-2,-2-1 0,2 1-1,-1 1-1,0 2-1,0-2 0,0-2 0,0 1-1,1-3 0,-1 0-1,-1-4-1,1-1-5,-1-10-5,4 11-6</inkml:trace>
  <inkml:trace contextRef="#ctx0" brushRef="#br0" timeOffset="7">4561 6981 14,'0'0'18,"15"-6"-1,-5 1-2,4 0-2,0 2-2,2-3-2,1 3-2,1-4-2,0 4-4,-1 2-5,-1 4-12,-16-3-10,25 2-1,-25-2 0</inkml:trace>
  <inkml:trace contextRef="#ctx0" brushRef="#br0" timeOffset="8">1483 7921 0,'0'0'4,"0"0"-1,0 0 1,0 0-2,-3 12 0,4-1 0,-1 2 1,0 3-1,1 1 0,-1 5 0,0 1-1,0 0-1,1 3 0,-1-1-2,2-2 0,0 0-2,-1-1-1,0-4-1,1 0-2</inkml:trace>
  <inkml:trace contextRef="#ctx0" brushRef="#br0" timeOffset="9">1459 7891 6,'0'0'7,"0"0"-1,0 0-1,0 0 1,0 0-1,0 0 1,11-7 0,-11 7 1,11-3 1,-11 3-1,15-7 0,-4 3 0,-2 1-1,5 0-2,-2 1 0,1-1-2,3 0 0,-2 0-1,2 2 0,-3-1 0,1-1-1,-4 0 1,-1 2-1,-9 1 1,15-3-1,-15 3 1,9-4-1,-9 4 1,0 0-1,0 0 1,0 0-1,10 0 0,-10 0 0,0 0 0,0 0 0,0 0 0,4 10 0,-4-10 0,0 0 0,0 0 0,0 0 0,10 10 0,-10-10 0,0 0 1,6 12-1,-4-2 0,-2-10 0,-1 18 0,-1-5-1,-1 1 0,-1 0-1,0 3-2,-1-2-5,5-15-13,-7 25-3,7-25 0</inkml:trace>
  <inkml:trace contextRef="#ctx0" brushRef="#br0" timeOffset="10">1802 7913 11,'0'0'11,"0"0"-1,0 0-3,0 0-1,-5 12-1,5-12-2,3 14 0,1-3-1,-2 4 0,0 2 0,0 2 0,-1 1-1,0 3-1,-3 2 1,1 1-1,-2-2 0,-1-2 0,1-1 0,0-3-2,1-3-2,1-3-3,1-12-7,2 16-6</inkml:trace>
  <inkml:trace contextRef="#ctx0" brushRef="#br0" timeOffset="11">1819 8097 21,'20'-4'13,"-10"-2"0,8 3 0,-2-2-2,6 0-1,-1 2-1,0-1-3,2 1-4,-1-1-4,-5 7-13,-5-9-9,5 13-1,-17-7-1</inkml:trace>
  <inkml:trace contextRef="#ctx0" brushRef="#br0" timeOffset="12">1400 10238 15,'0'0'17,"0"0"-2,-4 13-3,4-13-3,3 19-2,-3-5 0,0 3-1,0 5-2,1 2-2,-2 0-2,1 0 0,0 1 0,-2-5-2,2-2-2,0-4-2,0-5-1,0-9-5,2 10-9,-2-10-2</inkml:trace>
  <inkml:trace contextRef="#ctx0" brushRef="#br0" timeOffset="13">1414 10371 33,'0'0'23,"11"-9"-1,0 4-3,0 1-5,2 1-3,3-1-4,0 2-2,4-2-4,-2 0-4,2 4-11,3 5-15,-6-10-1,1 12 1,-9-13 0</inkml:trace>
  <inkml:trace contextRef="#ctx0" brushRef="#br0" timeOffset="14">3986 10105 8,'0'0'8,"0"0"0,12 2 0,-12-2-1,0 0-1,0 0-2,0 0 0,0 0-1,11 9 0,-11-9-1,0 0 1,5 17-2,-4-5 1,0 2 0,0 4-1,-1 1 1,-1 3-1,1 3 0,0 0 0,-1 1 0,1-2 0,0-2-1,1 0 1,0-1-1,0-4 0,1 0-2,-1-6-3,3 3-6,-4-14-11,3 13 0</inkml:trace>
  <inkml:trace contextRef="#ctx0" brushRef="#br0" timeOffset="15">3996 10071 7,'0'0'8,"10"-1"-1,-10 1 2,0 0-1,0 0 0,12-3 0,-12 3-2,11-1 0,-11 1-2,14 0-1,-14 0 0,17 0-1,-7-3-1,0 1 1,4 1-1,-2-2 1,2 1 0,0 0-1,0 0 0,0 1 0,-2 0 0,1 1-1,-4-2 0,-9 2 1,16 0-1,-16 0 0,10-1 1,-10 1-1,0 0 1,0 0-1,0 0 1,0 0-1,0 0 0,0 0 0,9 9 0,-9-9 1,4 14-1,-2-4 0,2 2-1,-2 4 0,0-2 0,1 4-2,-2-1-5,-1-1-10,6 6-5,-6-22-1</inkml:trace>
  <inkml:trace contextRef="#ctx0" brushRef="#br0" timeOffset="16">4352 10132 2,'0'0'12,"-1"9"-3,3 2-1,-2 2-3,1 3-2,0 3-1,0 2-1,0-1-2,0 2-1,0 2-1,-1-4-1,1 1-2,-3-6-2,5 4-3</inkml:trace>
  <inkml:trace contextRef="#ctx0" brushRef="#br0" timeOffset="17">4375 10258 7,'10'1'18,"-10"-1"-1,15-6-4,-5 1-3,6 3-2,-2 1-4,3 0-6,3 8-12,-7-13-8,9 12 0</inkml:trace>
  <inkml:trace contextRef="#ctx0" brushRef="#br0" timeOffset="18">2479 11252 14,'-10'12'11,"10"-2"0,0-10 0,-3 19-2,1-5 0,2 3-2,-1 6-1,1 5 1,-1 2-2,-1 1-1,1 4 0,-1 0-1,0-1 0,-1-1-1,0-4 0,1-5-2,1-3-3,1-6-4,3-1-13,-3-14-6,0 0 0,0 0 0</inkml:trace>
  <inkml:trace contextRef="#ctx0" brushRef="#br0" timeOffset="19">2510 11278 8,'0'0'8,"0"0"0,0 0 0,0 0 0,0 0-1,-4-9 0,4 9 0,0 0 0,0 0 1,0 0-1,12 1-1,-12-1-1,14-5 0,-1 3-1,-3 0 0,4-2-1,-1 0-1,3 0-1,-1 0 1,0 1 0,1-1-1,-3-1 1,1 0-1,-3 2 0,0-2 1,-11 5-1,15-5 0,-15 5-1,0 0 1,0 0 0,0 0-1,0 0 1,4 14-1,-6-4 0,0 1 0,1 2-1,0 1 0,1 2-2,1 2-3,-1 1-4,1-8-18,6 11-1,-10-12 1</inkml:trace>
  <inkml:trace contextRef="#ctx0" brushRef="#br0" timeOffset="20">2799 11381 6,'3'11'11,"-3"-11"-3,2 23-2,-2-9-1,3 5-1,-2-1-1,1 3-1,-2-1-1,1 3-2,-2-2 0,0-3-2,1 3-3,-3-7-2,4 4-5</inkml:trace>
  <inkml:trace contextRef="#ctx0" brushRef="#br0" timeOffset="21">2849 11485 15,'0'0'20,"20"-6"-3,-9 4-3,5 3-3,0-1-3,1 0-2,1 0-2,-1 0-2,1 0-6,-4-5-14,9 9-6,-23-4-1,27-3 1</inkml:trace>
  <inkml:trace contextRef="#ctx0" brushRef="#br0" timeOffset="22">1006 10122 6,'0'0'8,"0"0"0,0 0-1,0 0 0,0 0-3,0 0 0,0 0-2,0 0 0,0 0 0,-3 63-1,3-63 0,0 0-1,3 63 0,-3-63 1,0 52-1,0-52 0,1 52-1,-1-52-1,0 0-2,5 66-1,-5-66-5,0 0-2,13 52-6</inkml:trace>
  <inkml:trace contextRef="#ctx0" brushRef="#br0" timeOffset="23">1015 10128 15,'0'0'14,"0"0"-1,0 0-3,0 0-1,0 0-3,0 0 0,0 0-2,0 0-1,0 0-1,60-49 1,-60 49-2,29-5 0,-10 2-1,-4 0 0,4-2 1,-6 2-1,7 0 0,-10 0 0,5 0-1,-15 3 2,13-7-1,-13 7 1,9-5-1,-9 5 0,0 0 0,0 0 0,0 0 0,0 0 0,0 0 0,-2-10-1,2 10 1,0 0-1,0 0 0,0 0 1,0 0 0,0 0-1,0 0 1,6 12 0,-6-12 0,0 0 0,9 12 0,-9-12-2,5 16 1,-2-7 0,0 2-2,-3 4 0,0 1-4,2 6-10,-2-10-5,3 11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44:39.34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16174 8846 20,'0'0'23,"0"0"-5,0 0-2,0 0-2,0 0-4,0 0-1,0 0-1,10-2-2,-10 2 1,13 3-1,-2 1 0,-11-4-1,23 4 0,-11-3-1,3 1 0,1-4-1,2 1-1,0-1 2,6-1-2,0-3 0,4 0 0,-1 0 0,3-2-1,-1 1 1,3 1-1,0-1 1,-2 1-1,0 3 0,-2 0-1,3-3 1,0 3-1,2-1 1,0-1 0,0 0 0,1 0 0,-1-1 0,1 1-1,-4 1 1,1-1 0,-2-2-1,2 3 1,-1-1-1,-1 0 1,-3 1-1,1 0 0,0 0 1,-1 0-1,-1 2 1,-7-1-1,-2 1 0,-2 1 0,-1 0 1,-4 0-1,-9 1-1,9-2-2,-9 2-3,0 0-10,-11-2-22,11 2 2,-24-2-2,9 2 2</inkml:trace>
  <inkml:trace contextRef="#ctx0" brushRef="#br0" timeOffset="1689.0966">16474 8670 3,'0'0'12,"0"0"0,0 0-1,0 0-1,0 0 1,0 0-1,0 0 0,8-11-1,-8 11-1,9-7-1,-9 7 0,12-10-1,-12 10 0,12-7-1,-12 7 0,10-3 0,-10 3 0,0 0 0,0 0-1,0 0 0,0 0 0,0 0 0,0 0-1,-1 10-1,1-10 1,0 0-1,-13 10 0,13-10-1,-16 9 0,7-2-1,-6 4 1,0-2 0,-4 3-1,1 2 0,-3-1 0,0 2 0,2-1 1,-1-2-1,3 1 0,3-3 0,1-2 0,2-1 0,2-3 0,9-4 0,-15 5 0,15-5 1,-12 2-1,12-2 0,-11 2 1,11-2-1,0 0 0,-12 4 0,12-4 0,0 0 0,0 0 0,-10 10 0,10-10 0,0 0 1,-9 10-1,9-10 0,0 0 0,-12 7 1,12-7-1,0 0 1,0 0-1,0 0 0,-9 9 1,9-9 0,0 0 0,0 0 0,11 5 0,-11-5 1,11 5-1,-11-5 1,15 2-1,-15-2 0,19 4 0,-9 0 0,1 0 0,1 1 0,1-1 0,1 5-1,0-3 1,2 0 0,-2 1 0,5 3-1,1-3 0,0 2 1,-1-1-1,1 0 0,0-1 0,1 3 0,-4-1 1,-1-4-1,-3 0 0,-2-1 0,-1-1 0,-10-3 1,11 6-1,-11-6 0,0 0 0,0 0 1,0 0-1,10 4 1,-10-4-1,0 0 0,0 0 0,0 0 1,0 0-1,0 0-1,0 0 0,0 0-1,0 0 0,0 0-3,0 0-10,10 5-24,-10-5 2,4-10-2,-3 0 2</inkml:trace>
  <inkml:trace contextRef="#ctx0" brushRef="#br0" timeOffset="60206.4436">17492 8437 4,'0'0'17,"0"0"-1,0 0 1,0 0-3,10-8 0,-10 8 1,0 0-3,0 0-1,0 0-2,8-11-2,-8 11 0,0 0-2,0 0 1,0 0-2,0 0 0,0 0-1,0 0 0,0 0 1,5 14-1,-6-5-1,3 3 0,-3 3-1,1 2 0,0 6 0,1 3 0,-1 1 0,0 1-1,-1 0 1,-1-2 0,1-1-1,-1-1 1,3-3 0,-1-6-1,0-1 0,2-3-1,1-2 0,-3-9 0,6 13-1,-6-13-1,0 0-3,0 0-2,0 0-3,0 0-1,0 0-2,0 0-1,-2 14-2,2-14-5,-10 4-8,10-4 3</inkml:trace>
  <inkml:trace contextRef="#ctx0" brushRef="#br0" timeOffset="61215.5013">17517 8448 9,'0'0'7,"0"0"1,-2-9 1,2 9-1,0 0 1,0 0 0,0 0 1,-3-11-1,3 11 2,0 0-1,0 0 1,0 0-1,11-7-1,-11 7 0,14-7-2,-14 7-1,16-9 0,-6 2-1,3 1 0,0-1-1,2 2-1,-1-3-1,1 1 0,-2 2 0,1 1-1,-3 0-1,1 2 0,-12 2 1,15-3-1,-15 3 0,0 0 0,12 2 1,-12-2-1,0 0 0,0 0 1,0 0-1,0 0 0,0 0 1,6 11-1,-6-11 1,0 0-1,1 11 0,-1-11 1,2 15-1,-1-5 1,0 2-1,0-1 1,-1 2-1,0 0 1,0-1-1,-1 0 1,1-12-2,-3 16 0,3-16-1,-4 10-2,4-10-4,0 0-9,0 0-18,0 0-1,0 0 1,12 8 0</inkml:trace>
  <inkml:trace contextRef="#ctx0" brushRef="#br0" timeOffset="61784.5339">17945 8533 7,'-16'2'27,"16"-2"2,0 0-5,-11 1-6,11-1-1,0 0-3,0 0-2,0 0-2,0 0-2,11-9-1,-11 9-3,14 3 0,-4-1-1,1-2-1,2 1-1,0-1-1,1 1-1,2-1 0,-2-3 0,2 2-3,-6-3-2,3 6-4,-13-2-4,10-2-8,-10 2-13,0 0 1,-8 11 0</inkml:trace>
  <inkml:trace contextRef="#ctx0" brushRef="#br0" timeOffset="62051.5492">17888 8665 17,'0'0'29,"0"0"3,0 0-7,14-1-4,-3 0-4,-2-3-5,8 0-3,-5 0-4,5 2-1,-4-2-2,2 4-2,0 0 0,-1 0-2,-3 3-2,-11-3-1,19 6-5,-19-6-11,0 0-12,17 1-1,-17-1 1</inkml:trace>
  <inkml:trace contextRef="#ctx0" brushRef="#br0" timeOffset="63240.6172">18422 8273 20,'-11'-6'20,"11"6"-2,0 0-2,0 0-2,-2-9-3,2 9-1,0 0-2,0 0-1,0 0 0,-5-11 0,5 11-1,0 0 0,-11 4-1,11-4-1,-14 4 0,4 0-1,10-4 1,-19 10-1,19-10 0,-15 13-1,15-13 0,-13 17 0,13-17 0,-8 16-1,7-3 0,-1-1 0,2 1 0,0 0 0,2 1-1,0-1 1,0 1-1,1 1 0,1-3 0,1-2 0,-1 1 0,0 1 0,0-2 0,-3 0-1,0 0 1,-2 0-1,-3-1 0,-1 2 1,5-11-1,-19 15 0,8-8 1,-1 0 0,0-2-1,3-1 1,-1-2 0,10-2 1,-12 2-1,12-2 0,0 0 0,0 0 0,0 0 0,12-7 1,-12 7-1,18-1 1,-9 1-1,-9 0 0,16 5 0,-16-5 0,8 14 0,-6-1 0,-3 0 0,-1 3 0,-1 0-1,0 2 1,0-1 0,1 0 0,3-3 0,-1-1 0,2 0 0,1-1 1,1-3-1,1 0 0,0 0 0,-5-9 0,13 16-1,-13-16-2,9 9-7,-9-9-26,17 3 1,-17-3-1,12-6 1</inkml:trace>
  <inkml:trace contextRef="#ctx0" brushRef="#br0" timeOffset="65881.7681">18660 8333 5,'0'0'18,"-7"12"-7,7-12 0,-9 7-1,9-7 1,-9 12 0,9-12 0,-11 13-3,11-13 0,-9 16-2,4-4-1,-3 0-1,2 1 0,-1 1-2,0 3 0,-4 1 0,4 2 1,-3-1 1,4 2-1,-3 0 1,5 1-1,-2-1 2,7 1-2,1-5 0,5 2-1,2-6 0,0 2 0,4-5-2,0-2 0,2 0-7,-5-4-11,-10-4-14,15 4-1,-15-4 0,18-3 1</inkml:trace>
  <inkml:trace contextRef="#ctx0" brushRef="#br0" timeOffset="66409.7984">18820 8502 30,'0'0'30,"0"0"1,0 0-9,1 13-8,1-1-2,-4 0-3,6 8-4,-3-1-1,3 3-2,-1 0 0,1 1-2,0 0 1,0-1-1,-2-3-1,0-5-1,1-1-2,-3-3-3,4 1-3,-4-11-4,0 0-9,7 12-10,-7-12 2,0 0 2</inkml:trace>
  <inkml:trace contextRef="#ctx0" brushRef="#br0" timeOffset="66838.823">18748 8465 28,'7'-25'30,"5"17"1,-4-5-11,3 2-5,7 5-3,-4-2-4,4 7-2,-2 0-3,1 4-1,-1 3-1,-1 3 0,0 1 0,-3 2 0,-2-1 0,0 3 0,-3 0-1,-2-1 1,-4-1-1,-2 0 0,-2-2 0,-3 1 0,-3-2 1,0-3-1,-3-1 0,-1-2 1,1 0-1,1-2 0,0-1 1,2-3-1,9 3 0,-13-2-2,13 2 0,0 0-4,0 0-6,0 0-12,11 2-8,1 5-2,1-8 3</inkml:trace>
  <inkml:trace contextRef="#ctx0" brushRef="#br0" timeOffset="67099.8379">19130 8539 25,'0'0'31,"13"2"2,-13-2-8,6 11-5,0 0-4,-4 0-4,3 7-3,-6-2-2,2 5-4,-2-1 1,1-1-3,-1 1 0,-2-2-3,1-1-3,2-17-11,-11 13-19,11-13 0,0 0-1,0 0 2</inkml:trace>
  <inkml:trace contextRef="#ctx0" brushRef="#br0" timeOffset="67761.8758">19369 8259 41,'0'0'31,"-9"9"2,9-9-8,-18 13-9,18 0-5,-5-1-3,7 9-1,-2 0-2,5 3-1,1 0-2,4 6 0,0-1-1,-1 0 0,-2-2 0,1-3-1,2-1-2,-4-7-1,2 2-4,-8-18-9,0 0-18,0 0-1,0 0-1,0 0 1</inkml:trace>
  <inkml:trace contextRef="#ctx0" brushRef="#br0" timeOffset="68149.898">19296 8223 36,'-2'-15'32,"8"6"2,-3-3-6,2-2-12,9 9-4,-3-2-3,9 7-2,-2 1-3,7 3-1,-1 1-1,2 4-1,-1 3 0,-4-1 0,-1 2 0,-2 2-1,-8 3 1,-4 0-1,-5 3 1,-5-3-1,-4 1 0,-3 1 0,-4-2 1,-6-4-1,0-4 0,0-1 1,0-3-1,4-2 0,0-3 0,6-4-1,11 3-2,0 0-4,0 0-8,12-2-20,4-4-1,7 6 0,0-4 1</inkml:trace>
  <inkml:trace contextRef="#ctx0" brushRef="#br0" timeOffset="68762.9322">19768 8413 26,'0'0'32,"-15"10"3,1-6-1,0 3-14,3 7-4,-9-5-5,6 10-3,-3-4-2,6 2-2,0-3-1,7 4-1,1-5-1,5 0 1,4-3-2,4 0 1,5-3 0,4 1-1,2-3 0,1-5 1,2-3-2,-1-1 1,-2-2 0,1-4-1,-3-1 0,-4-4 0,-2-2 0,-1 3 1,-5-3-1,-3-2 1,-3 1 0,-6 0-1,-3 2 1,-5 3-1,-2 4 0,-3 2 0,2 5 0,-2 5-1,5 6-1,1-2-1,8 7-4,-2-5-6,11 5-7,4 2-14,-9-16-1,23 20 2,-11-17 1</inkml:trace>
  <inkml:trace contextRef="#ctx0" brushRef="#br0" timeOffset="69204.9583">20130 8382 39,'0'-12'33,"0"12"1,-3-17 0,-4 8-19,7 9-5,-16-11-3,6 13-4,-6 2 0,3 2-1,-2 2-1,2 5 1,-1 0-2,1 2 1,4 0 0,5-3-1,2-1 0,4 0 0,-2-11 0,15 13 1,0-9-1,-1 1 0,2-2 0,-1 1 0,1 1 0,-4-1 0,-12-4 0,13 17 0,-11-7 0,-4 0 0,-4 2-1,-4 0 1,-2 3 0,0-3 0,-2 1 1,1-2-1,1-2 0,-2-1-2,5 1-2,0-10-10,9 1-17,0 0-4,-7-18-1,7 18 1</inkml:trace>
  <inkml:trace contextRef="#ctx0" brushRef="#br0" timeOffset="69603.9811">20212 8126 29,'9'5'30,"-9"-5"3,7 13-6,-1 2-9,-4-2-4,8 10-3,-6-2-2,4 4-2,-3 1-2,4 8-2,-3-1 0,-1 1-1,-2 1-2,-1-3 1,0 0-2,-4-2 2,0-1-1,-3-9 0,-2-1 0,-4-2-2,1-3-1,-4-7-4,3 3-8,-4-1-20,1-8-1,5 5 0,-2-10 1</inkml:trace>
  <inkml:trace contextRef="#ctx0" brushRef="#br0" timeOffset="70319.022">20456 8570 32,'13'11'30,"-13"-11"1,11 23-2,-7-5-15,-3-2-7,2 6-4,-2-1-1,0 1-1,-2-1-1,-1-3-1,-1-2-4,-4-5-5,7-11-14,-8 14-7,-1-16 0,9 2 1</inkml:trace>
  <inkml:trace contextRef="#ctx0" brushRef="#br0" timeOffset="71161.0702">20887 8244 12,'0'0'29,"0"0"-2,0 0-2,0 0-3,0 0-4,0 0-3,-10 4-2,10-4-4,-13 5-2,1 0-3,2 3-1,-3 4-1,0 1 0,-1 7 0,1 2-1,0 5 1,5 2 0,2 2-1,4 1 1,6-3-2,4 0-2,4 3-2,1-14-9,5-6-24,0 3 0,-4-12-1,3-1 2</inkml:trace>
  <inkml:trace contextRef="#ctx0" brushRef="#br0" timeOffset="71950.1153">21105 8397 40,'4'-11'32,"-4"11"-4,0 0-5,0 0-5,0 0-3,-15-9-5,15 9-3,-12-2-3,3 0-1,-2 1-2,1 0 0,-1 1-1,-1 3 0,1 2 0,-2 1 0,2 2-1,3 6 1,0-1 0,2 3 0,3-1 0,2 0 0,2-3 0,4 0 1,5-1-1,2-6 1,3-3-1,1-1 0,1-4 1,1-3 0,0-3 0,-1-1 0,-4-3 1,-2 1 0,-3-1-1,-1-1 1,-4-1 0,-2 5-1,-2-1 1,1 11-1,-6-12-1,6 12 1,0 0-1,-13 5 0,10 5 1,1 4-1,-1 3 0,1 6 0,1 2 0,0 3 0,0 2 0,0 0 0,-1 0 0,-1-1 0,-1-5 0,0-2 0,-1-2 0,-1-4-1,2-4-1,4-12-2,-6 15-3,6-15-4,0 0-11,0 0-14,0 0-1,0 0 1,10-14 2</inkml:trace>
  <inkml:trace contextRef="#ctx0" brushRef="#br0" timeOffset="72213.1304">21323 8518 36,'15'4'33,"-15"-4"2,5 15-2,-6-2-14,-3 1-9,3 6-4,-5-1-3,0 3-2,0-3 0,-3 1-4,5 1-3,-4-8-7,8-13-20,-4 17-1,4-17-1,0 0 2</inkml:trace>
  <inkml:trace contextRef="#ctx0" brushRef="#br0" timeOffset="74195.2429">21532 8217 23,'12'-1'29,"-12"1"1,0 0-4,0 0-8,0 0-5,-9 21-4,3-6-3,4 5-1,-1 1-1,3 6 0,-1-1 0,4 3-2,0-1 0,2-2-1,-2-3 0,1-1 0,-1-3-2,-1-5 0,0 0-3,-2-14-4,0 19-3,0-19-9,0 0-13,-5 15-2,5-15 2,0 0 1</inkml:trace>
  <inkml:trace contextRef="#ctx0" brushRef="#br0" timeOffset="74582.2659">21827 8221 19,'0'0'26,"0"0"2,0 0-8,10-5-5,-10 5-2,0 0-3,10 12-1,-3 0-2,-3 2-1,5 4-2,-2 4 0,1 5-1,-2 1-1,2 5 0,-1-2 1,-1 1-1,-2-4-1,1-1 0,-3-6 0,0-4-2,1-4-3,-3-13-7,0 0-6,1 11-16,-1-11-2,-3-13 2,-2-2-1</inkml:trace>
  <inkml:trace contextRef="#ctx0" brushRef="#br0" timeOffset="74951.287">21585 8267 28,'-15'-7'26,"15"7"-2,0 0-2,0 10-3,6 2-3,-6-12-2,16 21-2,-5-10-2,6 5-3,1-1-1,5 4-1,-3-3-1,5 2-1,-3 0-1,1 3 0,-4-2 0,3-1-1,-4-2-1,-2-1-2,1 0-2,-5-5-2,6 2-7,-7-9-12,-1-3-12,7 2-1,-5-8 2,6 3 1</inkml:trace>
  <inkml:trace contextRef="#ctx0" brushRef="#br0" timeOffset="75693.3294">22082 8468 29,'18'-4'30,"-18"4"2,23-11-6,-8 8-9,-1-5-5,4 5-2,-3-4-3,3 1-2,-3-4 1,1 4-2,-2-5-1,-2 3-1,-3-1 0,1-1-1,-4 0 1,-6 10-2,5-15 1,-5 15 0,-3-15-1,3 15 0,-11-12 1,11 12-1,-20-9 0,7 3 0,-3 4 0,-3 3 0,1 1 0,-3 4 0,3 2 0,-1 2 0,1 4 0,3 2 1,1 1 0,5 0 0,2 1 0,3 0 0,2 0 0,4 1 1,2-2-1,3 1 0,4-3-1,-1 2 1,3-3 0,4 0-1,-1-4 1,3-3-1,2-3 0,-1-1-1,2-6 0,-1-4-3,3 2-5,-8-6-18,3-4-10,-1 5 0,-4-6-1</inkml:trace>
  <inkml:trace contextRef="#ctx0" brushRef="#br0" timeOffset="76488.3749">22620 8391 33,'1'-10'32,"-1"10"1,0 0-5,-4-11-10,4 11-5,-14-6-4,14 6-2,-24 1-3,13 0-1,-5 0 0,1 3-2,0 0 0,-1 2 0,0 1 0,1 2 0,2 2-1,1 0 2,3 0-1,4 3 0,2-4 0,5 2 0,2-3 0,5 2 0,3-2 0,5 0 0,3-3 0,2-2-1,0 0 1,4-3-1,-3-3 0,0-2 0,-3-4 1,-5-1-1,-3-2 0,-4-1 0,-5-3 1,-4 1-1,-2-3 0,-4 3 0,-3 0 1,0 1-1,0 2 0,0 3 0,1 5-1,9 3 1,-12 9 0,10 2 0,5 4 0,0 8 0,2 2 0,5 3 0,-2 4 0,2 2-1,1 2 1,-1-1-1,-3 1 0,-2-5 0,0-3 1,-9 0-1,0-5 1,-6-5 1,-3-5-1,-5-4 1,-2-4-1,1-3 1,-2-2-1,2-6 0,4 1-2,-1-4-4,16 9-15,-9-14-16,3 2 0,7 3 0,-2-7 1</inkml:trace>
  <inkml:trace contextRef="#ctx0" brushRef="#br0" timeOffset="77456.4301">22716 8159 23,'0'0'28,"0"0"-4,0 0-2,0 0-5,0 0-1,17 3-2,-17-3-3,20 5-2,-10-1-2,7 10-2,-5 1-1,7 6-1,-2 3-2,-2 7 0,1 5-1,-3 1 0,-2 2 0,-2-3 0,-5-1 0,-4 1 0,-4-4 1,-1-8-1,-3-2 1,-1-5-1,1-5 0,8-12 0,-17 11-1,17-11-3,0 0-5,-11-7-13,11 7-13,2-12-1,-1 0 1,-1 12 0</inkml:trace>
  <inkml:trace contextRef="#ctx0" brushRef="#br0" timeOffset="78393.4837">23074 8615 19,'0'0'26,"2"10"-2,-2-10-3,0 0-4,3 15-1,-3-15-2,4 16-1,-4-16-2,7 20-1,-7-9-4,2 2-2,-1-1-2,-2 0-3,-2 4-2,-2-5-2,2 4-7,-12-4-6,4-5-16,4 5-1,-10-7 0,17-4 3</inkml:trace>
  <inkml:trace contextRef="#ctx0" brushRef="#br0" timeOffset="79121.5255">23424 8196 17,'0'0'15,"0"0"2,0 0 0,0 0 0,-11 5-1,11-5-3,-11 9-2,1-5-1,0 8-2,-8-3-1,5 8 0,-8-1-1,4 10 1,-6-1-1,9 5 0,-2 0-1,5 4-1,5 0-1,8 2-1,3-1-1,11-3-2,6-1 0,-2-4-2,7-2 0,-1-9-4,4-1-10,-8-4-19,-4-12 0,-1 2 0,-9-11 1</inkml:trace>
  <inkml:trace contextRef="#ctx0" brushRef="#br0" timeOffset="79774.5627">23543 8347 32,'0'0'27,"8"9"1,-13 0-12,3 3-9,3 4-3,0 2 0,1 3-1,0-1-1,2 2-1,-1-1-1,4-4 0,-1 0-1,-2-5-1,-1-3 0,-3-9-1,0 0 0,9 1 0,-9-1 0,-3-16 0,-1 2 1,2-3 0,0-2 0,-2 0 1,1 0 1,0 0 1,3 2 1,4 2 0,0 3 1,-4 12 1,10-11-1,-1 9 0,3 1 0,-2 3-2,5-1 0,-2 2-1,-1-1 0,2 0 1,-2-2 0,-12 0 1,15 0 0,-15 0-1,0 0 1,1-10-1,-1 10 0,-13-16 0,13 16-1,-14-17 0,14 17-1,-17-12 1,17 12-4,-14-2-3,14 2-14,-2 16-9,2-16 2,-2 24-1</inkml:trace>
  <inkml:trace contextRef="#ctx0" brushRef="#br0" timeOffset="80042.5782">23801 8561 69,'19'19'36,"-13"-6"-2,-1 1-10,-5 10-12,-5-2-6,1 3-3,-3-6-2,-1 4-1,0-3-3,-1-7-6,3-3-21,0 3-5,-3-11-1,9-2 1</inkml:trace>
  <inkml:trace contextRef="#ctx0" brushRef="#br0" timeOffset="81402.656">24012 8315 11,'0'0'27,"11"16"1,-11-16 1,3 20-14,-4-3-5,-3 1 0,3 7-2,-2-6-2,3 6 0,-4-4-2,2 2-1,1-7-1,3-1-2,2-1-3,-4-14-7,6 12-10,-6-12-13,0 0 0,12 3 0</inkml:trace>
  <inkml:trace contextRef="#ctx0" brushRef="#br0" timeOffset="81820.6799">23941 8315 24,'9'-12'29,"-7"-6"0,5 5-6,4 1-8,-3-1-4,3 3-3,-4-1-2,10 2-1,-7 1 0,8 2-2,-3-1 1,1 7-2,-1-1 1,6 5 0,-4 3-1,-4 7-1,-2-1 0,-1 2-1,0 1 0,-1 1 0,-4 0 0,-7-1 0,0-1 0,-1-2 0,-4 0 0,-5 0 0,-7-2 0,-2-1 1,0-3-1,1-1 1,1-4-1,1-2-1,1-1 0,8-3-2,9 4-4,0 0-6,-2-12-13,2 12-8,0 0 0,15 5 0</inkml:trace>
  <inkml:trace contextRef="#ctx0" brushRef="#br0" timeOffset="82352.7101">24322 8415 18,'10'11'23,"-20"-12"1,10 1-8,-20 16-6,9-7-3,-8 6 1,8-3 0,-2 5 0,2-5 0,8 4-1,-1-1 0,3 0-1,9-2-3,7-5-1,-15-8 0,0 0-1,0 0 0,70 3 0,-70-3 0,0 0 1,55-27-1,-55 27 0,0 0 0,0 0-1,0 0 1,0 0-1,46-58 0,-46 58 1,0 0-2,0 0 2,0 0-1,-58-42-1,40 38 0,2-1 0,3 4-3,-2 0 0,15 1-6,-9 6-6,9-6-17,0 0 0,0 0 1,0 0 1</inkml:trace>
  <inkml:trace contextRef="#ctx0" brushRef="#br0" timeOffset="82802.7361">24792 8323 22,'0'0'27,"0"0"-6,0 0-4,0 0-3,0 0-1,-51 7-3,51-7-1,0 0-2,-73 38-1,73-38-2,-51 25-1,51-25-1,0 0-1,0 0 0,0 0 0,0 0 0,0 0-1,0 0 0,-1 53 1,1-53-1,0 0 1,55 17-1,-55-17 1,0 0-1,0 0 1,0 0-1,0 0 1,45 52 0,-45-52 0,0 0 0,0 0 2,-65 32-2,65-32 0,0 0 0,-60 13-3,60-13-3,0 0-4,-53-2-6,53 2-14,0 0-5,0 0 0,0 0 2</inkml:trace>
  <inkml:trace contextRef="#ctx0" brushRef="#br0" timeOffset="83203.759">24800 8134 25,'0'0'28,"0"0"2,0 0-7,59 36-10,-59-36-4,0 0-1,39 59-2,-39-59-1,32 52-2,-32-52 0,40 60-1,-40-60-1,20 54 1,-20-54-1,15 53 0,-15-53-1,0 0-1,-29 56-1,29-56-2,0 0-2,0 0-5,-65 36-10,65-36-13,0 0 3,0 0-1</inkml:trace>
  <inkml:trace contextRef="#ctx0" brushRef="#br0" timeOffset="108948.2315">25205 8664 8,'0'0'15,"0"0"1,0 0 0,0 0 0,0 0 2,0 0-3,0 0 0,0 0-3,0 0-1,0 0-1,0 0-2,0 0-1,0 0-1,0 0-2,0 0-1,0 0-1,0 0 0,-29 55-1,29-55-2,0 0-1,0 0-4,-9 60-12,9-60-17,0 0 0,0 0-1,0 0 1</inkml:trace>
  <inkml:trace contextRef="#ctx0" brushRef="#br0" timeOffset="111048.3516">18729 9009 9,'4'-10'14,"-4"10"0,0 0-1,0 0-2,0 0-1,0 0-1,0 0-1,0 0-3,0 0-1,-11-2 0,11 2 0,-12 10 1,12-10-1,-19 15 0,9-3 0,-5 0 0,1 6 1,-1-2-1,1 4 0,4 0 0,-1 6-1,3 0 1,4-1-2,1 0 1,5 1-1,2-2-1,3 0 0,-1-4 1,2-1-2,-1-5 0,-1 2 0,5-5-2,-11-11-1,13 18-4,-13-18-6,11 6-15,0 0-4,-11-6 0,14 0 1</inkml:trace>
  <inkml:trace contextRef="#ctx0" brushRef="#br0" timeOffset="111455.3749">18834 9191 9,'0'0'15,"0"0"0,6 13-1,-6-13 0,0 0-3,8 12 1,-4-3-3,-4-9-2,5 20-2,-5-10-1,0 2-2,0-2-1,-1 0-1,1-10-1,-2 14-2,2-14-4,0 0-7,2 12-12,-2-12 0,0 0 0</inkml:trace>
  <inkml:trace contextRef="#ctx0" brushRef="#br0" timeOffset="111629.3848">18885 9052 5,'0'0'6,"0"0"-4,0 0-5</inkml:trace>
  <inkml:trace contextRef="#ctx0" brushRef="#br0" timeOffset="112151.4147">18975 9128 25,'2'13'25,"-2"-13"0,-3 17-8,1-6-4,2 3-4,3 1-3,-1 1-1,2-1-1,-3 0 0,3-3-1,0-1-1,-4-11 0,13 14-1,-13-14 0,12 4-1,-12-4 0,12-1 0,-12 1 0,12-7-1,-12 7 1,8-16-1,0 5 1,0-5-1,4-2 1,-2-3-1,5-1 0,-2-3 1,3 3 0,-4 4 1,-2 4-1,-10 14 1,13-12 0,-13 12 0,5 13 0,-6 2 0,-1 3 0,-1 3 0,2 2-1,2 1 2,2-1-1,-1 0 0,3-4-1,1-2 0,0-4-3,4-1-3,-10-12-11,9-3-14,0 3-1,-6-14 2</inkml:trace>
  <inkml:trace contextRef="#ctx0" brushRef="#br0" timeOffset="112492.4342">19321 8900 28,'0'0'28,"0"0"3,0 0-7,0 0-10,-4 15-6,5 4-3,-3 5-2,3 3 0,-1 3-2,2 4 1,-2 0-1,3 2 0,-1-3 0,1-1 0,-1-4 0,4-2-1,0-5 1,1-4-1,2-6 1,4-5-1,0-3-1,0-7 0,3 0-5,-6-5-10,-2-5-15,6 5-1,-11-6 1,-3 15 0</inkml:trace>
  <inkml:trace contextRef="#ctx0" brushRef="#br0" timeOffset="112693.4457">19211 9083 15,'0'0'31,"0"0"1,15-7 2,-4 5-12,4-2-7,4 3-5,1-2-7,2 2-5,2 3-11,0 4-19,-5-9-2,5 6 0,-8-7 1</inkml:trace>
  <inkml:trace contextRef="#ctx0" brushRef="#br0" timeOffset="113702.5034">19745 8975 11,'12'1'25,"-12"-1"-3,10-10-2,-10 10-2,8-9-3,-8 9-3,0 0-3,0 0-2,-7-12-2,7 12-2,-15-1-1,4 1 0,-1 1-1,-2 0-1,-2 5 1,1 1-1,-3 4 1,1 1-1,-1 3 0,1 1 0,3 1 0,0 1 0,4-2 0,3 0 0,5-4 1,6-3-1,-4-9 1,18 16-1,-4-12 1,4-1 0,2 0 0,-1 1-1,-1 0 1,-3 4-1,-2 0 1,-2 1-1,-4 1 0,-5 4 0,-7-3 1,-1 1-1,-5-2 0,1-2 0,-5 1 1,3-4-1,-4-1 0,2-3 0,3-2-1,11 1 0,-16-3 0,16 3-2,0 0-2,-6-14-4,6 14-8,14-1-10,-14 1-6,22 1 2,-10-3 0</inkml:trace>
  <inkml:trace contextRef="#ctx0" brushRef="#br0" timeOffset="114235.5339">19996 9175 24,'2'-28'26,"0"16"-3,-10-2-5,0 1-6,-2 4-4,-3 1-2,-2 4-1,1 3-2,-2 3-1,-3 4-1,4 4 1,-1 3-1,2 3 0,2 2 0,1 1 0,2 1 0,9 0 0,-1-3 1,9-2-1,2-4 1,7-5-1,3-5 0,3-3 0,3-8 0,-3 0-1,3-7 1,-6 3 0,-2-4 0,-5 2 1,-7 0-1,-2 3 1,-4 0 0,0 13 0,-11-12-1,11 12 1,-17 0-1,17 0-1,-13 18 1,7 0 0,0 6 0,5 4 0,1 2 0,1 4-1,-1 1 1,1-1 0,0-2-1,0-3-1,2-4 0,-4-7-1,1-2-4,0-16-4,0 0-10,8 9-13,-9-21 0,6 2 1</inkml:trace>
  <inkml:trace contextRef="#ctx0" brushRef="#br0" timeOffset="114683.5595">20157 9086 20,'0'-10'26,"0"10"0,0 0-4,8 14-10,-5 0-5,0 3-1,4 4-2,-4 2 1,6 2-2,-3 1-1,2-1-1,-1-5 0,-2-1-1,-1-6 0,-4-13-2,5 10-1,-5-10 0,-3-11-1,0-2 0,0-4 1,0-3-1,1 1 1,-1 0 2,6-2 0,-1 4 3,3 0 0,1 4 1,2 4 1,4 2-1,-2 2 1,1 4-1,-11 1 0,19-2-1,-19 2-1,13 2 1,-13-2 0,0 0-1,0 0 0,0 0-2,0 0-3,0 0-8,-4-15-15,4 15-4,0 0 1,0 0 0</inkml:trace>
  <inkml:trace contextRef="#ctx0" brushRef="#br0" timeOffset="115085.5825">20457 8937 19,'-3'-16'27,"3"16"0,0 0-5,0 0-9,0 11-4,-3 5-2,3 9-2,-2 4-1,2 6-2,-1 0 0,3 4 0,-2-2 0,4-1 0,-1-5 0,2-2-1,1-7 1,2-3 0,2-4 1,0-4-1,1-6 0,1 0-1,0-5 0,1-3 0,0 1-1,-1-5-1,0 4-2,-3-5-3,-9 8-6,11-12-6,-11 1-14,0 11-1,-11-16 2</inkml:trace>
  <inkml:trace contextRef="#ctx0" brushRef="#br0" timeOffset="115279.5936">20349 9112 12,'0'0'30,"0"0"1,9-2 1,6 2-11,5 3-5,-2-3-5,6 3-6,-2-1-5,1 0-4,2 3-9,-4 1-15,-5-4-6,4 7 1,-8-7 1</inkml:trace>
  <inkml:trace contextRef="#ctx0" brushRef="#br0" timeOffset="115574.6105">20698 9281 24,'0'0'33,"0"0"2,9 11-2,-9-11-9,7 17-7,-7-17-5,-1 24-5,-2-11-1,3 6-3,-2-1-2,-1-2-2,3 3-6,-3-8-12,-3-1-17,7 2-1,-1-12 0,0 0 1</inkml:trace>
  <inkml:trace contextRef="#ctx0" brushRef="#br0" timeOffset="117935.7456">20978 9067 5,'0'-15'12,"0"15"-2,1-14 1,-1 14 1,7-15 0,-7 15 0,8-16 0,-8 16-1,8-13-1,-8 13 0,7-10-3,-7 10-1,0 0-2,0 0-1,3 16-1,-2-4 0,2 7 0,0 1-1,0 6 1,0 2-1,0 1 0,0-1 0,0 0 0,-1-1 0,-1-6 0,1-3-1,-1-4 1,0-5-1,-1-9 0,0 0-1,0 0 0,0 0-1,1-18 0,-3 4 0,-2-5 1,-2-3-1,-1-3 0,-1-2 1,-1 0 0,0 2 1,1-2 0,-1 2 0,1 3 0,4 1 0,1 5 1,2 0 0,2 3 0,1-1 1,3 4 0,5 2 0,-1-1 0,3 2-1,4 5 1,-2 1-1,3 2 0,-2 3 0,1 1-1,-3 1 1,1 1-1,-4 2 1,-10-9-1,12 18 0,-12-18 0,-1 19 1,-5-7-1,-4 0 1,-5 2-1,-2-3 0,-3 0 0,2-2 0,0 0 1,2-4-1,2-3 0,3-1 0,11-1-1,0 0 0,0 0-1,0 0-2,14-4-3,2 8-4,0-1-6,4 1-6,6 8-9,-7-8 2,9 10 0</inkml:trace>
  <inkml:trace contextRef="#ctx0" brushRef="#br0" timeOffset="118403.7723">21300 9141 1,'-3'-13'16,"3"13"-4,2-20-1,-2 10-1,-4 0 1,4 10 0,-11-17 0,11 17 0,-15-6-1,4 8-2,0 4-1,-3 4-1,2 3-2,-3 3 0,4 4-1,-3 2 1,6 1-1,1 0 0,6 2-1,2-4 1,6-1-1,4-5 0,5-6-1,4-3 1,3-6-2,3-8 0,0-3 1,0-4-2,-2-2 2,0-2-2,-5 3 1,-7-4 0,-3 3 0,-8-1 1,-8 1-1,-5 3 0,-7 0 0,-4-1 0,-3 4 1,-2 2-1,3 5-1,2 3 1,6 3-1,4 5-1,7 2-1,9 4-2,2 0-7,9 1-9,9 4-11,-4-10 1,11 6 0</inkml:trace>
  <inkml:trace contextRef="#ctx0" brushRef="#br0" timeOffset="118855.7982">21731 9097 17,'9'-20'26,"5"11"-3,-14-2-4,0 11-5,-13-13-4,-1 9-2,-4 5-2,-2 2-2,-3 6 0,-2 1-1,3 2 1,-1 0-2,4 3 1,2-1-1,6 0 0,4-3 0,6-1-1,1-10 0,11 14-1,3-7 1,2-2 0,5-2-1,-1 3 0,3 0 0,-1 0 1,-3 3-1,-4 0 1,-5 3-1,-4 0 1,-10 2-1,-2 0 0,-7-1 1,-6 2-2,-3-3 2,-3-1-2,-1-3 1,0-1 0,4-4 0,2-1-2,5-2 0,5-4-3,10 4-2,1-9-8,9-1-10,10 7-6,-4-9 0,13 7 2</inkml:trace>
  <inkml:trace contextRef="#ctx0" brushRef="#br0" timeOffset="119186.8171">21885 9202 23,'0'0'25,"23"-3"0,-11-1-7,7 3-7,1 0-4,1-1-2,2 2-2,1-1 0,0-1 0,-1 0-2,0 0 0,-2 1-1,-3-2-2,-1 2-2,-5-2-3,-2 2-1,-10 1-3,12-3-6,-12 3-3,0 0-6,0 0 1</inkml:trace>
  <inkml:trace contextRef="#ctx0" brushRef="#br0" timeOffset="119532.8369">22096 9099 20,'10'-5'26,"-10"5"-1,9-6-7,-9 6-6,19-1-4,-7 4-3,1 0-1,1 3-2,-1 0 0,-1 4 0,-1-1-1,-1 3 1,-2 0-1,-3 0-1,-3 1 1,-3-1 0,-3-1 0,-2 1 0,-3-4 1,-3 0-1,-1-2 1,-2 2 0,1-3-1,1-1 0,3-3-3,0-1-3,10 0-10,0 0-14,0 0-1,13-4 0,-6-9 0</inkml:trace>
  <inkml:trace contextRef="#ctx0" brushRef="#br0" timeOffset="120122.8706">22467 8998 35,'0'0'29,"0"0"1,0 0-11,0 0-5,-10 2-5,12 11-2,-4 1-1,3 7-1,-1-1-1,1 10 0,-1-3-1,1 3-1,0 2 1,0 0-3,-1 0 0,0-3-3,1-1 0,-2-7-2,5-2-2,-3-7-5,-1-12-5,0 0-6,9-1-9,-9 1 1,7-27 2</inkml:trace>
  <inkml:trace contextRef="#ctx0" brushRef="#br0" timeOffset="120475.8908">22430 9068 41,'-7'-25'28,"7"25"-2,5-18-7,0 8-7,5 1-4,1 0-2,7 3-2,2 0-1,1 4-1,3 2 0,1 6-1,-2 0 0,-2 5 1,-3 1-1,-3 3 0,-7 0 0,-3 0 0,-7-2 0,-6 3 0,-5-4-1,-3 0 1,-6-2-1,0-2 1,-1-3 0,4 0-1,-1-3 0,6-2-1,4-1-1,10 1-2,0 0-4,0 0-9,13-7-13,7 15-4,-1-6 2,8 11 1</inkml:trace>
  <inkml:trace contextRef="#ctx0" brushRef="#br0" timeOffset="120975.9194">22789 9184 33,'4'-9'28,"-4"9"-1,0 0-7,0 0-6,0 0-4,-16 13-3,6-2-2,-3 4 0,1 0-2,0 1 0,2 1 0,3 1-1,6-2 0,3-3-1,8-2 0,5-5-1,4 0 0,4-4 0,5-4 0,-1-2 0,-2-4 1,-2 1 0,-2-2 0,-4-3-1,-3 1 1,-7-2-1,-3-1 2,-6 0-2,-1-1 0,-5 0 0,-5-1 0,-5 2 1,-4 0-1,1 3 0,-2 2 1,0 2-1,0 5 0,5 4-1,1 4 1,8 3-3,2 0 1,7 5-3,2-4-4,8 5-8,6-2-12,-1-8-5,10 4 1,-2-10 2</inkml:trace>
  <inkml:trace contextRef="#ctx0" brushRef="#br0" timeOffset="121503.9496">23174 9159 12,'4'-12'25,"10"9"1,-14 3-7,11-15-3,-11 15-2,0-9-3,0 9 0,-3-10-1,3 10-3,-12-7-1,12 7-2,-14-2 0,14 2-1,-19 3 0,8 3-1,-5 0-1,5 0 1,-3 0-1,2 1-1,12-7 0,-14 15 1,14-15-1,-6 12 0,6-12 0,10 12 0,-10-12 0,18 11 0,-4-6 0,-2 1 0,4 1-1,-3 0 1,1 4-1,-3-2 1,1 3-1,-6 1 0,-2 2 0,-3-2 0,-4 1 1,-5-1-1,-2-4 1,-3 2 0,-5-6 1,4-1 0,-2-1-1,1-2 1,1-3-1,5-1-1,9 3-4,-11-8-5,11 8-11,13-7-12,-13 7-2,23-7 2,-12 2 0</inkml:trace>
  <inkml:trace contextRef="#ctx0" brushRef="#br0" timeOffset="121924.9737">23315 8985 22,'0'0'32,"0"0"2,11-7-1,-11 7-12,0 0-8,12 5-4,-12-5-2,11 22-4,-2-5-1,4 5-1,2 3 0,-3 5 0,0 5 0,6 0-1,-5 2 0,-3 1 0,-6-1 1,-5-2-1,-4-1 1,-5-5-1,-3-4-1,-9-6 0,2-3-1,-1-9-3,6 3-8,-3-4-17,4-11-5,14 5 0,-10-13 1</inkml:trace>
  <inkml:trace contextRef="#ctx0" brushRef="#br0" timeOffset="123201.0467">23640 8927 17,'0'0'21,"0"0"-1,0 0-2,0 0-1,0 0-4,14-8-1,-3 9-5,0-2-1,8 3-1,-4 2-1,3 0-2,-2 4 0,1 2 1,-10 1-2,3 0 2,-5 1-2,-7 2 1,-2 1 0,0 2-1,-5-2 0,-3 1 0,3-2 0,-2 1 0,4-3 0,3 1 1,6-4-1,1 1 1,-3-10 1,24 17-1,-9-12-1,7 0 1,-3-2-1,3 0 0,-5-2-1,0-1 1,-2-2 0,-15 2-1,13-3 1,-13 3-1,0 0 1,-18 1-1,6 2 0,-6 1 1,2 3-1,2 1 0,-1 1-1,5 1 1,6 0 0,1 1 0,6 4 1,5 0-2,2 2 2,1 0-1,2 1 0,0 3 0,-1-1 1,-3 2-1,0-2 1,-9 0-1,-4 0 1,-2-1 0,-5 1 0,-7-3 0,3-2-1,-3-2-1,1-1-4,1-6-22,5-7-8,11 1-2,-10-12 2</inkml:trace>
  <inkml:trace contextRef="#ctx0" brushRef="#br0" timeOffset="128328.34">18869 9202 14,'0'0'10,"0"0"-1,0 0 1,0 0-2,0 0 0,9 4-1,-9-4 0,0 0-1,0 0 0,0 0 0,0 0-1,0 0 1,0 0-1,5-10-1,-5 10 0,0 0 0,0 0 0,0 0-1,0 0 0,0 0 1,0 0-1,0 0 1,0 0 0,-6-9 0,6 9 0,0 0-1,0 0 0,0 0-1,0 0 0,0 0 0,0 0-1,0 0 0,0 0 0,0 9 0,0-9-1,1 11 2,-1-11-1,0 13-1,0-13 0,-4 20 1,5-9-1,-1 0 1,-1 1-1,0-1 1,2 2-1,-3-4 0,4 0 0,-2-9-1,-2 13 1,2-13-1,-6 10-1,6-10-1,0 0-1,-7 9-3,7-9-10,-10-2-16,10 2 0,0 0 0,0 0 2</inkml:trace>
  <inkml:trace contextRef="#ctx0" brushRef="#br0" timeOffset="129542.4094">18892 9070 18,'0'0'12,"0"0"1,0 0-1,0 0-1,0 0-3,0 0 0,0 0-1,0 0 0,0 0-1,0 0 0,0 0-1,7 13 1,-7-13 1,0 0-1,0 0-1,-4 10 0,4-10-2,0 0 0,0 0 0,0 0-2,0 0 1,9-6-2,-9 6 1,0 0 1,0 0-1,12-10 0,-12 10 1,0 0-1,0 0 0,0 0 0,0 0 0,0 0 0,2 10-1,-2-10 1,0 0-1,0 0 0,-1 9 0,1-9 1,0 0 1,0 0-1,0 0 1,0 0-1,0 0 1,0 0-1,0 0 1,10-6-1,-10 6 0,0 0-1,0 0 0,0 0-2,0 0-2,0 0-4,0 0-10,11-3-17,-11 3 1,0 0-1,0 0 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9:58:22.500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22146 3701 17,'0'0'21,"0"0"-2,0 0-2,0 0 1,0 0-4,0 0-1,0 0-2,11 3-2,0 1-2,-2-5 0,8 5-2,0-4-1,4 2-1,0-2-1,1 2-1,0-2 1,0 0-1,-1 1 0,-4-1-1,-2 0 1,-3 0-2,-3 1 0,-9-1-4,12 5-4,-12-5-9,0 0-16,0 0 0,-13 10 1,13-10 1</inkml:trace>
  <inkml:trace contextRef="#ctx0" brushRef="#br0" timeOffset="883.0506">22613 3569 34,'0'0'32,"0"0"1,-4-12-10,4 12-5,0 0-5,0 0-3,0 0-2,0 0-3,0 0-1,10 12-1,-10-12-1,13 20 0,-5-3 0,3 3-2,-1 1 1,4 2 0,-1 0-1,-1 0 0,2-1 0,-2-2 0,1-5 0,1-1 1,-1-5-1,-1-3 0,1-5 1,2-2-1,-2-4 0,2-3 1,-1-3-1,1-4 1,-2-1 0,2-1-1,-3-2 1,-2 2 0,0-1 0,-1 6 0,-3-1 0,-6 13-1,10-12 1,-10 12-1,0 0 1,0 0 0,0 16-1,-4-3 1,-3 7-1,-2 4 1,-4 6-1,-2 8 1,-4 4 0,-3 3-1,-4-2 2,2 1-2,1-3 1,2-5 0,2-5 0,4-4-1,6-10 0,5-5 0,4-12-1,0 10-2,0-10-1,11-8-6,4 2-12,-1-6-17,-2-3 1,4-1-1,-2-7 1</inkml:trace>
  <inkml:trace contextRef="#ctx0" brushRef="#br0" timeOffset="1723.0986">23110 3759 15,'10'-5'28,"-10"5"2,17-10-7,-8 7-4,2-3-3,6 5-3,-5-6-2,6 6-2,-2-7-1,2 5-2,-5-5-2,8 3 0,-6-4-1,0 1-1,-1-3 0,3 2-1,-4 0 1,1-3-1,-1-2 0,-3 2 0,-2-1 0,1 2-1,-4-3 1,-5 2 0,-1-3-1,1 5 1,-6 1-1,6 9 1,-11-16-1,-2 12 0,0 1 1,0 4-1,-3 2 0,-4 2 1,1 3-1,-4 5 0,0 3 1,2 1 0,2 3-1,-1 2 1,3 3 0,4 0 0,2 1 0,4-1 0,4-4-1,3 2 2,-1-3-1,6-3 0,2-3 0,2 0 0,1-4 1,4 1-1,-1-2 0,8-1-1,3 0 1,1-1 0,2-1-1,1-1 0,1-3 0,-3 1 1,-1-2-2,-4 0 1,-6-1-1,-2-1-1,0 1-3,-13 0-2,12-3-10,-12 3-25,0 0 2,0-9-1,0 9 2</inkml:trace>
  <inkml:trace contextRef="#ctx0" brushRef="#br0" timeOffset="2632.1506">23854 3556 48,'0'0'34,"9"-11"-1,-9 11-8,0-9-6,0 9-5,0 0-6,-11-5-2,1 2-1,10 3-2,-13 0-1,13 0 0,-21 5 0,12-2-1,-3 2 0,-5 1-1,2 0 0,-2 2 0,1 0 0,0 0-1,3 1 1,-2-1-1,3 0 1,12-8 0,-12 13 0,12-13 0,-1 12 0,1-12 0,11 12 1,2-4 0,6-1 0,0 0 1,3 1-1,5 1 0,-1 2 1,2 0-1,1-1-1,-7 2 1,-3 1-1,2 0 0,-6 2 0,-6 1 0,0-2 0,-4 2 0,-6 0 0,-1 0 0,-4-2 0,-6 1 1,-1-3-1,0 0 0,-4-1 1,-3-4-1,2-2 1,-2-1 0,0-2 0,3-2 1,1-2-1,-1-1-1,1-1 0,4 1 1,1 0-2,11 3 1,-14-6-1,14 6-2,-12-2-2,12 2-5,0 0-29,0 0-1,4-11 0,-4 11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24:58.15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7040 7843 6,'11'-1'17,"-11"1"-1,12-10-1,-12 10 0,13-9-2,-13 9 2,12-5-2,-12 5 0,9-7-1,-9 7 0,0 0-2,12 0-1,-12 0 0,0 0-3,0 0 0,0 0-2,0 0 0,-12 8-2,12-8 0,-15 10 0,3-3-1,0 3 0,-5 0 0,0 2 0,-4 1-1,-1 1 1,-1 2-1,-3-3 0,0 2 1,0 0-1,3 1 1,2-4-1,3 0 0,5-1 0,13-11 1,-11 15 0,11-15-1,11 12 1,1-8 0,5 2 0,1-1 1,4 3-1,1 3 0,1-1 0,-1-1 0,0 4 0,-1 0 0,-3-1 0,0-1-1,-3-1 0,-1-2 1,-4 1-1,0-4 0,-11-5 0,12 0 0,-12 0 0,0 0-1,8-12-1,-8 12-3,3-16-6,-3 16-13,17-12-16,-13 2 0,5 1 1,-1-4 0</inkml:trace>
  <inkml:trace contextRef="#ctx0" brushRef="#br0" timeOffset="315.0179">7369 7811 38,'0'0'36,"1"-10"2,-1 10-1,0 0-12,-10-1-9,10 1-6,0 0-4,-5 11-3,5-11-1,-5 11-1,5-11-1,-1 14-1,2-4-3,-1-10-5,6 15-11,-1-6-19,-5-9 2,4 13-2,-4-13 1</inkml:trace>
  <inkml:trace contextRef="#ctx0" brushRef="#br0" timeOffset="556.0318">7374 7991 38,'0'0'34,"0"19"1,-2-8-3,2-11-13,1 17-5,-1-17-5,2 16-3,-2-16-3,3 15 0,-3-15-2,2 11 0,-2-11-2,0 0-3,5 14-7,-5-14-23,0 0-2,0 0-1,-13 1 1</inkml:trace>
  <inkml:trace contextRef="#ctx0" brushRef="#br0" timeOffset="1278.0728">8005 7770 24,'-5'-15'30,"5"15"-2,-5-13-2,5 13-5,0 0-4,-10-8-2,10 8-3,-1 11-3,3 6-2,-3 1-1,3 9-2,-2 0 0,3 7-1,-2 1 0,2 2-2,0-3 1,2-2-1,-2-5 0,1-1-2,0-3 0,-2-6-2,3 0-3,-5-17-5,9 17-13,-9-17-14,11 1 0,-11-1 0,13-20 1</inkml:trace>
  <inkml:trace contextRef="#ctx0" brushRef="#br0" timeOffset="1716.0982">8245 7916 46,'0'0'35,"4"18"0,-6-6 1,-5 0-20,10 10-5,-5-4-4,5 3-2,0-4-2,3 1 0,-1-5-2,3-4 1,1-3-1,1-2 0,0-5-1,0-3 1,1-2-1,-1-5 0,1-4 0,1-1 0,-1-4 0,1 0 0,-1 0-1,-2 2 2,-2 3-1,0 3 1,-7 12 0,0 0-1,10-4 0,-8 14 1,-1 4 0,0 3-1,1 4 1,0 2-1,1-1 1,2 1-1,-1 1 0,1-6-2,3-3-1,-1-6-4,6 2-6,-13-11-20,17-2-4,-3-6-1,-2-7 1</inkml:trace>
  <inkml:trace contextRef="#ctx0" brushRef="#br0" timeOffset="2078.1189">8705 7659 45,'5'-14'35,"-5"14"2,10-9-1,-10 9-16,5 12-7,-5-1-5,5 12-2,-4 1-2,2 5-1,-2 3-2,0 2 1,-1 1-2,-1 1 1,0 1 0,0-2-1,-1-3 1,2-2-1,2-4 0,1-3 1,1-4 0,3-6-1,3-4 0,4-2 1,1-5-1,1-3 0,0-2 0,1-3-2,1-3-1,-6-1-5,3 5-9,-15 5-22,6-20 0,-8 9 0,-8-4 2</inkml:trace>
  <inkml:trace contextRef="#ctx0" brushRef="#br0" timeOffset="2299.1315">8606 7884 40,'0'0'36,"0"0"2,3-10 1,9 5-15,7 8-7,-3-7-6,9 7-4,-3-4-1,6 4-3,0-1-1,0 0-2,0-1-3,-5-1-5,4 4-10,-5-4-23,-6-2 2,-4-1-2,-12 3 2</inkml:trace>
  <inkml:trace contextRef="#ctx0" brushRef="#br0" timeOffset="6407.3665">4788 7815 49,'0'0'30,"0"0"3,-3-13-7,-1 4-9,4 9-4,0-13-2,0 13-4,0 0-2,0 0-1,5 12-2,-3 5-1,0 7 0,0 8-1,1 5 2,0 4-2,0 1 1,-1 0 0,2-1-1,0-6 1,0-5-1,-1-5 1,1-7-2,1-4-1,1-5-1,-6-9-3,10-2-4,-10-9-7,6 0-8,-3-3-12,-6-7 0,1-1 2</inkml:trace>
  <inkml:trace contextRef="#ctx0" brushRef="#br0" timeOffset="6793.3886">4752 7846 43,'0'-16'32,"-4"-1"1,6 0-9,6 3-5,-4-4-4,11 6-3,-5-3-3,11 7-3,-2-2-1,6 4-1,1 2-2,5 6 0,0 2-1,2 2 0,-1 3 0,-2 0 0,-4 3-1,-4 4 1,-7 1-1,-5-1 1,-9 1-1,-6 0 0,-9 1 0,-7-1 0,-5-1 0,-5-3 0,-5-3 0,0-2 0,2-2 1,3-4-1,5-3 0,5 0-1,7 1 0,14 0-1,0 0-2,9-1-4,16 10-8,-2 3-23,5-6 1,10 8-1,-1-2 2</inkml:trace>
  <inkml:trace contextRef="#ctx0" brushRef="#br0" timeOffset="7248.4146">5421 7951 19,'-14'-14'31,"5"18"1,-11-4 2,5 3-15,-1 10-4,-5-1-4,8 7-1,-4 3-4,7 4-1,0-3-1,8 4 0,0-2-2,7-2 1,3-3-2,7-3 1,4-6-1,3-3 0,2-6-1,3-4 1,0-9 0,0-1 0,-3-4 0,-2-3-1,-5-3 1,-6 0 0,-5-1-1,-6-1 1,-7 2-1,-8-1 0,-6 4 0,-5 4 0,-3 3-1,-1 4 1,0 7 0,2 6-1,4 5-1,6 3-2,10 5-2,0-3-7,16 0-24,4 5 0,5-7-1,9 4 2</inkml:trace>
  <inkml:trace contextRef="#ctx0" brushRef="#br0" timeOffset="7737.4426">5980 7880 51,'-7'-12'36,"-3"11"-1,-5-2 2,-5 1-22,4 8-5,-8-2-3,5 6-2,-3-3-2,2 7 0,0 0-1,3 1-1,1 3 0,6-2 0,3 0-1,5 0 1,4-1-1,3-3 1,4 0-1,6-1 0,2-2 1,2 1-1,1-1 1,-2-1-1,1 1 0,-2 0 0,-1 0 0,-5 1 0,-2 3-1,-4-1 1,-4 3 0,-6 1-1,-2 2 1,-5-2 0,-6-2 0,-1 0 0,-4-3 1,1-1-1,0-2 0,2-4 1,2-2-3,4-2-1,14 0-7,-14 11-29,14-11 1,0 0 0,11-1 0</inkml:trace>
  <inkml:trace contextRef="#ctx0" brushRef="#br0" timeOffset="9226.5277">4966 8926 28,'0'0'31,"-1"-16"1,3 7-7,-2-1-7,-3-2-6,3 12-4,0-14-1,0 14-2,0-14-1,0 14 0,0 0-1,1-9 1,-1 9-1,0 0 0,-2-13-1,2 13 1,0 0-1,-2-11 0,2 11 0,0 0 0,-7-13 0,7 13 0,0 0 0,0 0-1,-14-6 1,14 6-1,-7 17 1,3-1-1,0 5 0,1 9 0,-1 5 0,1 7 0,2 2 0,2 1 0,0-2 0,3 0-1,0-5 0,1-5 1,0-8-1,1-2 1,0-5-1,1-6 0,-7-12-1,10 7 0,-10-7-1,9-9-3,-9 9-1,11-23-5,0 11-8,-4-5-21,4-3 1,4-1 0,0-4 2</inkml:trace>
  <inkml:trace contextRef="#ctx0" brushRef="#br0" timeOffset="9534.5454">5369 8865 19,'17'-9'32,"-9"-3"0,2 8 3,-10 4-15,10-10-4,-10 10-5,0 0-1,12 18-3,-11-8-2,3 9 0,-4 4-1,3 8 0,-3 2-1,1 3-1,-2-1-1,1 1 1,0-1-1,0-2-1,0-5 0,0-7-1,2-4-3,-3-7-2,5 1-6,-4-11-9,0 0-17,0 0 0,-12-16 0,5 6 2</inkml:trace>
  <inkml:trace contextRef="#ctx0" brushRef="#br0" timeOffset="9814.5614">5088 8864 14,'-23'-12'32,"-1"0"1,10 12 2,4 6-11,10-6-6,-3 26-3,8-9-5,11 12-2,4-1-2,8 3-1,3-1-2,5 1 0,1-4-2,0-1 1,0-5-2,-2-3-1,-5-1-2,-6-5-2,0 4-4,-11-9-4,4 5-11,-7-1-14,-10-11 0,8 14 1,-8-14 3</inkml:trace>
  <inkml:trace contextRef="#ctx0" brushRef="#br0" timeOffset="10328.5908">5623 9180 56,'10'-4'38,"5"2"-2,-1-3-6,-1-5-12,10 7-5,-8-7-5,7 2-3,-3-2-1,2 1-2,0-3 0,-1 2-1,-3-2 0,0-1 0,-4-1-1,-2 2 0,-5 1 1,-4-1 0,-7-1-1,-5 2 0,-2 0 1,-5 1-1,-2 3 0,-4 1 0,-3 3 0,0 7-1,1 3 1,0 3 0,2 5 0,1 4 0,4 2-1,3 4 2,6 0-1,4 0 0,4-3 0,5 3 1,4-2-1,4-4 1,4-3-1,2 0 0,0-4 0,3-3-1,1 1-1,2-8-3,2 3-4,-1-9-10,4-4-20,1 3-1,0-5 1,5-1 1</inkml:trace>
  <inkml:trace contextRef="#ctx0" brushRef="#br0" timeOffset="10911.6241">6337 8988 47,'1'-13'34,"-1"13"2,-7-10-7,-5 1-11,2 10-5,-10-5-5,1 10-1,-5-3-3,1 8 0,-4 1-1,2 6 0,-2 4-1,5 3 0,1-1-1,6 4 0,6-1 0,6-1 0,6-4 0,7-4 0,8-4-1,6-4 0,3-4 1,2-6-1,1-5 0,-1-3 0,-1-4 1,-2-4-1,-5-3 0,-4-3 0,-5-1 0,-6 0 0,-3 0 1,-5 2-1,-2 0 0,-2 7-1,-1 4 2,7 10-1,-12-3 0,12 3-1,-5 22 1,5-3 0,2 7 0,0 2 0,0 6 0,1 7-1,-1 0 2,-2 2-1,-2 3 0,-4-2 0,-2 1 1,-6-2-1,0-6 0,-6-6 1,-2-7-2,-1-4 1,-1-9 0,2-6 0,3-5-1,1-7-2,8 0-6,-2-6-25,8-2-6,10-3 1,1-3-1</inkml:trace>
  <inkml:trace contextRef="#ctx0" brushRef="#br0" timeOffset="11771.6733">7312 8846 14,'0'0'29,"10"-5"1,-10 5-4,0 0-4,0 0-5,0 0-2,0 0-3,0 0-2,-10 15-2,10-15-2,-12 16-1,0-9 0,3 5-2,-4-3 0,-2 0-1,-1 2-1,-5 1 0,-1 0 0,0 2-1,-1-2 0,-1 0 0,1 2 0,3 0 0,1-1 0,6-2 0,2-2-1,5 1 2,4-1-1,2-9 0,11 17 0,2-8 1,4 0 0,5 0 1,2 2-1,3 1 0,1 0 0,-2-2 0,1-2 0,-2-1 0,-3 1-2,-5-2 1,0-1-2,-6-4-2,2 2-4,-13-3-5,17-5-23,-17 5-3,15-5 0,-6 1 1</inkml:trace>
  <inkml:trace contextRef="#ctx0" brushRef="#br0" timeOffset="12039.6887">7700 8764 58,'0'0'38,"0"0"-1,-10 1 1,10-1-22,-18 14-7,12-3-4,-3 1-1,4 0-3,3 2-2,-1-3-6,9 3-19,-1 2-13,1-6 2,2 0-2,-1 1 2</inkml:trace>
  <inkml:trace contextRef="#ctx0" brushRef="#br0" timeOffset="12226.6993">7690 9046 53,'-2'14'37,"-2"-5"-1,4 3 0,0-1-18,0-11-8,-1 15-6,1-15-6,0 13-6,0-13-23,10 14-5,-10-14-1,0 0 1</inkml:trace>
  <inkml:trace contextRef="#ctx0" brushRef="#br0" timeOffset="12768.7304">8109 8731 39,'1'10'37,"-4"-1"1,3 5 0,-3 8-12,-3-2-11,5 8-6,-2 2-3,0 6-2,0-1-2,2 3-1,1-2-1,1-1 0,0-3-2,3-4-1,2 0-7,-4-12-14,2-4-15,4-3 1,-8-9-1,15-1 1</inkml:trace>
  <inkml:trace contextRef="#ctx0" brushRef="#br0" timeOffset="13235.757">8314 8928 60,'0'0'37,"0"0"1,0 0 0,-10 25-18,1-10-12,5 6-4,-2 1-1,4 6-1,1 1-1,4-1 0,2-3 0,2-4 0,2-6-1,3-3 1,-1-4-1,3-7 0,-2-7 1,1-5-1,1-4 0,-1-6 0,0-4 0,2-3 1,-1-1-1,-2 3 0,-1 3 0,-2 1 1,-1 7-1,-8 15 0,11-10 1,-11 10 0,5 16-1,-2 0 1,0 3-1,0 6 0,1 3 1,0 0-1,0-3 0,1 2 0,2-2-2,-1-6 0,2-1-3,-8-18-6,17 12-21,-7-11-9,-1-9 3,4-3-2</inkml:trace>
  <inkml:trace contextRef="#ctx0" brushRef="#br0" timeOffset="13569.7762">8815 8652 64,'0'0'39,"12"-2"0,-12 2 0,-4 14-21,5 11-7,-7 0-4,3 10-3,-3 0-2,1 7 1,-1 3-2,1 0 0,0 3-1,1-3 1,1-3-1,2-3 0,3-4 0,1-6 1,4-5-2,4-6 2,2-5-1,3-5 0,1-5 0,1-5-1,1-4-2,-1-4-3,5 1-8,-12-4-25,0-5-1,0-1-1,-9-3 1</inkml:trace>
  <inkml:trace contextRef="#ctx0" brushRef="#br0" timeOffset="13776.788">8615 8904 82,'0'0'41,"8"-12"-2,14 4-6,9 10-18,-1-6-6,11 7-3,-3 0-2,3 3-3,-1 1-3,-6-7-6,2 2-32,-7 0-2,-6-6 2,-3-2-2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13:58.16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1955 6866 7,'0'0'13,"0"0"-1,0 0 0,0 0 0,0 0-1,0 0-1,0 0 1,0 0-2,0 0-2,0 0-2,-10 12 0,10-12-2,-12 19 0,3-7-1,-1 2 0,-1 3-1,-2 3 1,-1 0-1,-1 1 1,0-1-1,0 0 0,0-1 0,4 1-1,-3-5 1,5 1-1,0-4 0,1 0 0,1-1 0,7-11 0,-9 13-1,9-13 1,-9 10-1,9-10 0,0 0 0,-7 9 0,7-9 0,0 0 0,-10 10 0,10-10 0,-9 8-2,9-8 0,-12 8-2,12-8-4,0 0-2,0 0-7,-9 3-6,9-3-2,0 0 1</inkml:trace>
  <inkml:trace contextRef="#ctx0" brushRef="#br0" timeOffset="1">1700 6885 13,'0'0'21,"0"0"-6,0 0 0,0 0-2,0 0-2,1 10-2,-1-10-1,6 11-2,2 2 0,-1 0 0,3 3 0,2 0-2,1 3 0,-1 0-1,4 4 0,3-2-2,0-1 0,1-1 0,0 0-1,0-1 0,0-2 0,-2-4 0,-1-1 0,-6-3 0,-1-2 1,-10-6-1,12 5 0,-12-5-1,0 0-1,0 0-3,0 0-4,11-6-5,-11 6-6,0 0-10,14-3 0,-14 3 1</inkml:trace>
  <inkml:trace contextRef="#ctx0" brushRef="#br0" timeOffset="2">2225 6886 10,'0'0'23,"0"0"-6,0 0-2,-9 6-2,9-6-3,0 0-2,-6 10-2,6-10-2,-2 11-1,2-11-2,2 15-3,-2-15-6,0 0-13,11 16-5,-11-16 0,0 0 0</inkml:trace>
  <inkml:trace contextRef="#ctx0" brushRef="#br0" timeOffset="3">2243 7176 12,'0'0'14,"0"0"-4,-2-11-2,2 11-5,0 0-1,1-10-1,-1 10 0,0 0 1,0 0 0,0 0 0,0 0 0,0 0 2,0 0 0,-3 11 0,3-11 1,0 0 0,-3 13 2,3-13-1,0 0 0,0 0-1,-6 9 0,6-9 0,0 0-1,0 0-1,0 0-1,-9 1 0,9-1-1,0 0 1,0 0-2,-11-1 0,11 1-3,0 0-3,0 0-10,-14 2-12,14-2-1,0 0 1</inkml:trace>
  <inkml:trace contextRef="#ctx0" brushRef="#br0" timeOffset="4">2779 6844 28,'0'0'21,"0"0"-4,0 0-2,0 0-1,0 0-4,0 0-2,0 0-1,-7 17-2,7-1 1,-1 2-2,2 4 0,-2 2-1,3 5-1,-1 1 0,0 2-1,-1-2 0,0-1 0,0-3-1,0 0 0,-1-4 0,0-3 0,-1-2-1,1-5-2,1 2-2,0-14-3,-1 17-7,1-17-9,0 0-7,0 0 0,0 0 2</inkml:trace>
  <inkml:trace contextRef="#ctx0" brushRef="#br0" timeOffset="5">2619 6807 8,'0'0'17,"0"0"-1,0 0-1,0 0 0,0 0 0,0 0-3,0 0-1,14 2-1,-4-4-1,4 1-2,2-3-1,4 4-1,3-3 0,4 3-2,4 0 1,4-1-1,0-3-1,5 3 1,-3-1-1,0 0 1,-3-1-1,-2 1-1,-6-2 1,-3 3-1,-8 1 1,-2 0-1,-13 0 0,12 3 0,-12-3-1,0 0 1,0 0-1,0 0 0,-4 9-2,4-9-1,0 0-1,0 0-4,0 0-6,-5 12-13,5-12-7,0 0-1,0 0 2</inkml:trace>
  <inkml:trace contextRef="#ctx0" brushRef="#br0" timeOffset="6">4846 7035 26,'0'0'17,"0"0"0,0 0-3,0 0 1,5-9-3,-5 9-3,0 0-3,0 0 0,0 0-2,11 14 1,-11-14 0,12 9-1,-12-9 0,20 5 0,-10-5 0,6 3 0,-2-4-1,3 0 0,-1-3-2,3 2 1,-2-1 0,3-5-1,-2 0 2,0 0-2,-1-4 0,-1 2 0,1-1 1,-4-2-1,-1 0 0,-3 3 0,-2-1 0,-2 0 0,-1-1 0,-3 2 0,-3 0 0,0-1-1,-3 2 1,1-2 0,-3-2-1,7 13 0,-19-14 0,9 9 1,-2 1-1,-1 1 0,0 0 0,-3 4 0,1 3 0,-1-2 1,0 1-2,0 2 1,2 1 0,0 0 0,1 3 0,0-1 1,2 2-2,1 3 1,-1 0 1,1-2-1,1 3 0,0 1 0,0 1 1,2 1-1,1 2 1,0 1 0,2 0-1,4 4 1,1 0 0,4-2 1,4-3-1,2 0 1,2-4-1,3 1 0,0-5 0,1 0 0,-1-3 0,0-1 0,-1 0-1,-2-1 1,-1 1 0,0-4-1,-2-1 0,2 1 1,-1-2-1,0-1 1,2-3 0,-1 0 0,5-1-1,0-1 1,1-2-1,-1-1 1,0-3-1,-2 0 0,0 1 1,-4 0-1,-4 0-2,-3-1-1,-4 11-6,0 0-18,-9-9-12,9 9 0,-11 4 0</inkml:trace>
  <inkml:trace contextRef="#ctx0" brushRef="#br0" timeOffset="7">5509 6879 31,'0'0'27,"0"0"-4,-9 13-4,9-13-6,0 0-3,-10 16-3,10-16 0,-6 10-2,6-10 1,-4 12-1,4-12-1,0 0 1,0 0-2,0 0 0,0 0 1,3-12-2,-3 12 0,3-11-1,-3 11-1,0 0 1,-1-10-1,1 10 1,0 0-1,0 0 0,-12 5-2,12-5-1,-7 15-7,7-15-12,-10 13-12,12-4-1,-2-9 0</inkml:trace>
  <inkml:trace contextRef="#ctx0" brushRef="#br0" timeOffset="8">5534 7141 24,'0'0'28,"0"0"1,0 0-9,-10 7-3,10-7-6,-7 10-2,7-10-3,-8 15-2,8-15-1,-6 19 0,4-8-1,4-2 0,-2-9 0,5 14 0,-5-14 1,9 9-1,-9-9 1,10-2-2,-10 2 1,8-12-2,-8 12-2,4-17-3,-4 17-8,4-12-21,-8 2 1,4 10-2,-4-9 2</inkml:trace>
  <inkml:trace contextRef="#ctx0" brushRef="#br0" timeOffset="9">5970 6813 28,'12'-2'29,"-12"2"0,0 0-10,0 0-4,0 0-4,0 0-2,0 0-2,0 0 0,0 0-2,1 16-1,-1-16 0,-1 22 1,0-5-2,1 1 0,-2 2-1,3 6-1,-2 1 1,0 2-1,1 0 0,0 1 0,-1 0 0,0-1-1,0 0 1,-1-5-1,0-2 0,1 0 0,-1-4 0,0-4 0,2-3-3,0-11 0,-2 12-5,2-12-11,0 0-16,-7-11 0,3-2-1,5 0 1</inkml:trace>
  <inkml:trace contextRef="#ctx0" brushRef="#br0" timeOffset="10">5734 6768 14,'0'0'16,"0"0"-1,0 0 1,0 0-1,-7 9 1,7-9-1,0 0-1,0 0-1,0 0-2,9 3-1,-9-3 0,9-3-1,-9 3-3,15-5-1,-3 0-1,6 2-1,0 0 0,7-1 0,0 0-1,3 3 0,2-2 0,1 1-1,-3 2 1,0 0-1,-3 0 0,-2 4 0,-3-2-1,-2 0 1,-4 0 0,-1 1-1,-2-2 1,-1 1-1,-1-1 1,-9-1 0,17-3-1,-8 3 0,-9 0 1,17-5 0,-17 5-1,14-4 0,-14 4 0,11-3 0,-11 3 0,0 0 0,10 1-1,-10-1 1,0 0 0,0 0 0,7 11 0,-7-11-1,0 0 1,0 0 0,3 10-1,-3-10 1,0 0-1,0 0-2,-9 1-2,9-1-6,-12-9-28,12 9 1,-20-5-2,10 3 3</inkml:trace>
  <inkml:trace contextRef="#ctx0" brushRef="#br0" timeOffset="11">1539 7634 13,'0'0'21,"0"0"-2,0 0-2,9-4 0,-9 4-4,17-5 0,-8 0-2,4 4-2,0-3-1,2 3 0,1-3-2,4 5 0,-2-3-1,4 1 0,1-3-2,-1 4 1,2-1-1,1 1 0,2 0-2,1-2 1,0-2-1,1 3 0,2-1 0,0-3 0,3 1-1,0 1 0,1-2 2,4 2-1,0 1 0,2 0 0,-1-1 0,0 5-1,-2-2 1,0-2 0,-6 2-1,-3 2 1,1-1-1,-2 1 0,-2 1-1,-1-1 1,0 0 0,0 2-1,0 1 1,0-3 0,-3 1 0,1-1 0,0 0 0,1 0 1,-2 0-1,1-2 0,2 0 0,-1 1 0,1-3 1,1 1-1,1-1 0,0-1 1,2 1-1,0 1 0,0 0 0,0-2 0,0 2 1,0 0-2,2 1 1,1 2 0,-1 1 0,1-3 0,0 2-1,0 1 1,1 1 0,0 0-1,-2-2 1,0-3 1,1 1-1,0 3 0,3-3 0,0-2 0,2 0 0,0 1 0,-1-1 0,3-1 0,1 1 0,2-3 0,-3 2 0,2 0 0,1 0 0,0-2 1,3 1-1,-1-1-1,-1 1 2,2 1-1,0 0 0,1-1 0,-2 0 0,0 3 0,-3 0 0,0-2 1,1-1-1,-2 0 0,0 0 0,1 1-1,0 0 2,0-2-1,1 1 0,-1 1 0,0 0 0,0 1 0,-1 1 0,-1 0 1,-2-2-1,0 3 0,0 3 0,-2-5 0,1 4 0,1-2 0,-1 0 0,1 1 0,1 0 0,-1 0 1,2-2-1,3 2-1,-2-2 2,0 1-1,3 0 0,0-2 1,2-1-1,0 0 0,2 2 0,-2-2 1,5 1-1,0 0 0,0 1 0,1 0 0,1 1 1,0 0-1,1-2 1,1 2-1,-2 0 1,0-2 0,-2 0-1,0 0 1,1-1-1,-1 2 1,-2 1-1,-3-3 0,0 0 0,-3 3 0,-2-1 1,-1 0-1,-6 1 0,-3-1 1,-7-1-1,-2 2 0,-6 1 1,-6-3-1,-9 2-1,0 0-1,0 0-2,-18 1-6,8-3-29,-3 1 1,-6-4-2,5 1 2</inkml:trace>
  <inkml:trace contextRef="#ctx0" brushRef="#br0" timeOffset="12">2897 8058 6,'0'0'16,"0"0"0,9-10-2,-9 10-1,0 0-1,0 0 0,10-6-2,-10 6-1,0 0 0,0 0-2,-12 13 0,3-5-1,0 3-1,-5 2 0,1 6-1,-5 1 0,1 2-1,-4 1 0,2 4 0,-3-1-1,3 3 0,-2-3 1,4-2-1,-1-3-1,4 1 0,0-6 0,3-1 0,2-6-1,9-9-1,-13 11-2,13-11 0,0 0-5,-12 1-3,12-1-7,0 0-13,-5-10-3,5 10 1,0-16 1</inkml:trace>
  <inkml:trace contextRef="#ctx0" brushRef="#br0" timeOffset="13">2606 8060 29,'-11'-11'32,"11"11"3,0 0-8,0 0-8,12 7-4,-12-7-5,19 17-2,-5-6-2,4 6-3,2 0-1,3 5 0,0 2 0,1-1-1,2-3-1,-1 2 1,-2-3 0,-3 0 0,-2 0 0,-4-7 0,-1-2-2,-3-1 1,-10-9 0,12 11-1,-12-11-3,0 0-4,17-1-11,-17 1-17,10-10 1,0 4-2,-5-6 1</inkml:trace>
  <inkml:trace contextRef="#ctx0" brushRef="#br0" timeOffset="14">3162 8120 16,'-14'1'32,"14"-1"1,0 0 2,-10-2-12,10 2-6,0 0-6,18 0-3,-8-1-3,5 3-2,0-1-1,3 2-1,0 0-1,0-2 0,-1 0-1,-3 0-1,1 2-1,-6-5-2,2 4-6,-11-2-8,0 0-16,0 0-1,-1-10 2,1 10 0</inkml:trace>
  <inkml:trace contextRef="#ctx0" brushRef="#br0" timeOffset="15">3110 8224 24,'2'11'31,"-2"-11"3,0 0-10,23 7-2,-11-9-5,9 4-4,-7-5-3,8 6-3,-4-5-3,1 3-1,-4-1-1,-2 1-2,-1 1 1,-1 2-2,-1 0-1,-10-4-2,15 2-5,-15-2-18,0 0-9,13-5-1,-13 5 1</inkml:trace>
  <inkml:trace contextRef="#ctx0" brushRef="#br0" timeOffset="16">3628 8248 29,'10'-6'30,"1"11"1,-11-5-9,14-3-4,-1 4-6,-2-4-4,5 3-1,-1-3-2,3 1 0,0-6 0,1 2-1,1-5-2,2 3 1,-3-4-1,0 1 0,-5-1 0,1 2 0,-5-3-1,-1 3 1,-6-1 0,-2 1-1,-2-1 0,-3 2 0,-2-1 0,-3 0 0,-2 3-1,-1-1 1,-2 0-1,0 5 0,0 1 0,-1 1 1,1 1-1,3 3-1,-1 0 1,1 3 0,0 3 0,-1-1 0,0 1 0,-2 3 0,1 3 0,-2 1 0,1 2 0,2 2 1,0 2-1,2-2 1,3 2-1,5-1 1,0-4 1,7 4-1,2-4 1,4-1 0,3-4-1,2 2 0,3-4 1,1 0-1,1-1 1,2-6-1,2-2-1,1 0 1,-3-2-1,0-3 1,-2-1 0,-2-2-1,-2 0 0,-3 2 0,-4 0 0,-10 5 1,11-12-2,-11 12 1,0 0 0,0 0-1,10-5-1,-10 5-1,0 0-1,0 0-3,11-2-6,-11 2-28,0 0 2,5-9 0,-5 9 1</inkml:trace>
  <inkml:trace contextRef="#ctx0" brushRef="#br0" timeOffset="17">4680 8068 28,'0'0'22,"0"0"-2,0 0-1,0 0-4,0 0-2,0 0-3,0 0-1,0 0-3,-12 10-2,12-10-1,-2 12-1,2-12-1,1 12 0,-1-12 0,2 9 0,-2-9 0,0 0 0,0 0 0,0 0 0,0 0-1,10-6 0,-10 6-1,0 0-3,0-15-5,0 15-11,0 0-12,0 0-1,0 0 1</inkml:trace>
  <inkml:trace contextRef="#ctx0" brushRef="#br0" timeOffset="18">4716 8272 17,'-10'9'15,"10"-9"-4,0 0-2,1 15-2,-1-15 0,2 13 0,-2-13 0,2 16 1,-2-16 0,3 14-1,-3-14-1,2 12 0,-2-12 0,0 0-1,0 0-1,0 0 1,0 0-1,0 0 1,10-12-1,-10 12-1,2-14-1,-2 14 1,0-11-1,0 11 0,0 0-1,0 0 0,0 0-1,-11-5-2,11 5-1,0 0-5,0 0-9,-11 7-15,11-7-2,0 0 2,11 11 1</inkml:trace>
  <inkml:trace contextRef="#ctx0" brushRef="#br0" timeOffset="19">5072 8069 24,'-15'-14'24,"15"14"-5,0 0-5,-11-3-3,11 3-4,0 0-2,-11 10-1,11-10 0,-4 15 0,4-6 0,2 6 0,1-1 0,3 2 0,-1 1-1,3 1-1,0-1-1,3 3 0,-1-2 0,0-3 0,4-1-1,-3-2 0,1-3 1,-2-2 0,0-3 0,-10-4 0,17-4 1,-17 4 0,12-14 1,-6 2 1,-3-5-1,6 2 1,-7-6 0,6 1 0,-5 0 0,3 0-1,-3-1-1,3 6 0,-2 0-1,-1 4-1,-3 11 0,4-13-2,-4 13-1,0 0-4,0 0-8,7 10-17,-7-10-2,6 14-2,-6-14 2</inkml:trace>
  <inkml:trace contextRef="#ctx0" brushRef="#br0" timeOffset="20">5408 8101 1,'-14'3'27,"14"-3"1,-18 4 1,7 0-12,2 3-3,-3 1-4,5 3-3,-4 1-2,5 7-1,0 0 0,4 0-1,3 1-1,5 1-1,2-3 0,5-1 0,6-4 0,3-4-1,0-3 1,3-3 0,1-4 0,-1-4 2,-3-5-1,0 0 0,-5-6 1,-3 2 0,-6-4 0,-1 2-1,-8-3 0,-4 3-1,-4-2 1,-5 2-1,-4 0-1,-1 3 0,-3 0 0,-1 5 0,1 2 0,2 3-1,1 6 0,3 2-2,3 5-1,3 0-4,9 7-8,0 1-18,1-8-1,10 6 1,-1-9 1</inkml:trace>
  <inkml:trace contextRef="#ctx0" brushRef="#br0" timeOffset="21">5746 8060 15,'-12'5'29,"6"6"2,-5-7 2,11-4-14,-8 19-5,6-9-4,4 4-3,-1-2-3,3 3-1,-1 1 0,2 1-1,-2 0-1,-1-1-1,-1-4-1,-1 0-3,2-1-4,-2-11-11,0 0-14,-2 10-1,2-10 1,0 0 0</inkml:trace>
  <inkml:trace contextRef="#ctx0" brushRef="#br0" timeOffset="22">5688 7920 24,'-3'-9'33,"-4"-5"1,7 14-1,0 0-13,-9-11-8,9 11-5,0 0-4,4 12-4,1-1-5,-5-11-11,10 16-15,3-1-2,-3-6 1,7 4 0</inkml:trace>
  <inkml:trace contextRef="#ctx0" brushRef="#br0" timeOffset="23">6080 7775 25,'0'0'32,"0"0"2,0 0-1,0 15-14,1 3-6,-4 2-5,6 10-4,-3 2 0,5 4-3,0 0 1,2 3-1,-1-4 0,0 0-1,1-4 1,0-6-1,-1-5 0,-2-4 0,2-4 0,-6-12 0,8 12 0,-8-12 0,0 0 0,0 0 0,-3-15 0,3 15 0,-9-16 0,1 4 0,-2 2-1,0 1 1,-1-1 0,-1 3 0,-1 2 0,-3 3 0,1 0 0,-1 5 0,1 3 0,-1 1 0,1 3 0,2 3 1,-1 0 0,4 3 0,0 3 0,5-3 1,1 0 0,6-1 0,3 0 0,5-4 1,3-4-1,5-1 1,2-6-1,5 1 0,-1-3 0,0 1 0,-1-3-2,0 3 1,-2-2-1,-4-2-1,-1 3-2,-7-3-2,5 5-4,-14 0-12,5-10-16,-5 10 0,0 0-1,9-5 2</inkml:trace>
  <inkml:trace contextRef="#ctx0" brushRef="#br0" timeOffset="24">2218 7970 8,'-19'7'18,"7"6"-2,-7 2-1,5 3-1,3 6-3,-2 6-1,8 7-2,4 5-3,5 3-3,11 5-6,4 0-10,2-6-12,14 7 0,-6-14 0</inkml:trace>
  <inkml:trace contextRef="#ctx0" brushRef="#br0" timeOffset="25">4290 7942 7,'5'10'23,"12"13"2,-6-4-10,2 6-3,0 3 0,-1 1-3,1 5-1,-4 1-3,-2 1-1,-5 3-4,-4 1-3,-4 2-4,-5-2-3,-5-3-7,2 2-5,-10-14-5,13 9 0</inkml:trace>
  <inkml:trace contextRef="#ctx0" brushRef="#br0" timeOffset="26">1747 10395 22,'0'0'20,"0"0"-1,0 0-3,10-4-2,-10 4-3,9-5-2,-9 5-2,16-7-1,-7 4-1,4-2-2,-1 1 0,3 1-1,1 0 0,0-3 0,1 3-1,-2-2 1,1-1-1,-4-2 2,1 2-2,-4-4 2,0 1 0,-2-3-1,-1 2 1,-3-3-1,0 3 0,-2-1 0,0-2 0,-3 1 0,1 0 0,1 12-1,-7-17 0,7 17-1,-13-15 1,4 9-1,9 6 0,-15-3 0,3 2 1,2 2-1,-3 2 1,2 0 0,0 1-1,-1 2 1,1-1 0,0 3 0,1 1-2,0 3 2,1-1-1,-2 4 0,1 2-1,-1 2 1,0-1 0,1 3 0,1-1 0,0 0 0,3 2 0,3-3 0,2-1 0,2 1 0,3-1 1,2 0-1,4-2 1,0 0 0,2-1 1,1-2-1,2 0 0,4-2-1,0-3 0,0-4 0,1 0 1,0-2-1,1-2 0,0-3 0,0-1 0,-6-1 1,-1-1 0,0 0 0,-2 0 0,-1 0-1,-11 6 1,15-13-1,-15 13-1,13-11-2,-13 11-4,16-8-16,-4 5-13,-12 3 0,18-7-1,-18 7 1</inkml:trace>
  <inkml:trace contextRef="#ctx0" brushRef="#br0" timeOffset="27">2325 10197 11,'0'0'24,"-10"-2"0,10 2-7,-3 10-3,3-10-4,-2 13-3,2-13-1,1 16-1,-1-16 0,3 13 0,-3-13-1,0 0 0,0 0 0,0 0-1,9 5 0,-9-5-1,2-11 0,-2 11-1,3-9-4,-3 9-4,1-10-13,-1 10-11,0 0-1,0 0 1</inkml:trace>
  <inkml:trace contextRef="#ctx0" brushRef="#br0" timeOffset="28">2341 10442 7,'-9'1'25,"9"-1"-1,0 12-7,0-12-2,0 15-3,0-15-4,3 12 0,-3-12-2,7 10-1,-7-10 0,0 0-2,12 8 0,-12-8 0,0 0-1,12 2 1,-12-2 0,0 0 0,0 0 0,-1-11-1,1 11 1,0 0-1,-8-12 0,8 12-1,0 0-1,0 0 0,0 0-1,-10 4-3,10-4-4,-1 12-16,1-12-7,2 13-3,-2-13 2</inkml:trace>
  <inkml:trace contextRef="#ctx0" brushRef="#br0" timeOffset="29">2818 10149 21,'4'-9'26,"-4"9"1,0 0-10,0 0-4,0 0-3,7 9-3,-7-9-1,4 14-1,0-3-1,-2 0 0,1 5 0,-2 1-1,1 6 0,-3 1 0,0 3 0,-2 0-1,1 4 0,-3-1 0,1 3 0,-2-4-1,1 0 1,0-2-2,2 0 0,-1-2 1,3-4-2,2-2-1,-1-6-2,4 1-3,-4-14-12,0 0-14,0 0-1,0 0 1,7-16 1</inkml:trace>
  <inkml:trace contextRef="#ctx0" brushRef="#br0" timeOffset="30">2607 10151 27,'0'0'19,"0"0"-2,0 0 0,0 0-1,0 0-3,0 0-2,0 0 0,0 0-2,0 0-1,14 0 0,-14 0-1,19-1 0,-7-1-2,7 1 0,0-2-2,6 2 0,2-2-1,4 0-1,2-1 0,1-1 1,-1 0-2,0 2 1,-4-2-1,-2 3 1,-6 0-1,-5 2 0,-3 1 0,-13-1 0,13 3 0,-13-3-2,0 0-1,0 0-2,4 13-6,-4-13-14,0 0-11,0 0-1,0 0 1,0 0 2</inkml:trace>
  <inkml:trace contextRef="#ctx0" brushRef="#br0" timeOffset="31">4697 10123 28,'0'0'29,"0"0"-3,1 13-4,-1-13-5,-5 12-4,5-12-3,-4 14-3,4-14-1,-2 12-2,2-12 0,0 0 0,0 0-1,0 0 0,0 0-1,0 0-1,0 0 0,0 0 0,4-11 0,-4 11 0,1-15 0,-1 15-1,1-14 0,-1 14 1,2-13-1,-2 13 1,0 0 0,2-9-1,-2 9 1,0 0 0,-1 11-1,1-11 1,-1 21 0,0-7-1,1 2 0,0 1 0,0 3 1,1 3-1,-1 2 0,0 2 0,-1 2 1,0-1-1,-1-2 0,-1 2 0,-1-3 0,0-3 0,-1-4 0,1-2 0,0-5 0,4-11-1,-6 13 0,6-13-2,0 0-3,0 0-12,0 0-18,0 0 0,5-11-1,-5-3 2</inkml:trace>
  <inkml:trace contextRef="#ctx0" brushRef="#br0" timeOffset="32">4549 10110 15,'0'0'14,"0"0"-3,0 0 1,0 0-1,0 0 1,0 0 1,0 0-1,6 9 0,-6-9-1,0 0-1,0 0-2,0 0-1,0 0-2,0 0-1,0 0-2,0 0 1,0 0-2,0 0 0,0 0 0,0 0 0,0 0 0,0 0 0,11 5 2,-11-5 0,16-2-1,-4 3 1,1-4 1,6 2-1,1-2 0,5 1 0,0-3-1,4 4-1,2-1 1,2-1-1,-1 0-1,0 1 1,-3 1-1,-2-2 1,-2 3-1,-5-1 0,-5 0 1,-4 2-1,-11-1 0,12 0 1,-12 0-2,0 0 1,0 0-2,0 0-2,0 0-6,-1-9-12,1 9-15,0 0 0,-2-12-1,2 12 2</inkml:trace>
  <inkml:trace contextRef="#ctx0" brushRef="#br0" timeOffset="33">5463 10154 29,'0'0'21,"0"0"-2,0 0 1,0 0-4,0 0-2,0 0-3,0 0-2,0 0-1,0 0-3,0 0 0,0 0-1,-5 14-1,5-14 0,-11 11 1,11-11-1,-18 16-1,8-8-1,-3 2 1,1 0-2,-2 0 1,-2 0-1,1 3 1,-2 1-1,1-2 0,2-1 0,0 0 0,1 1 1,3-3-1,0-2 0,10-7 1,-10 8 0,10-8 0,0 0 0,0 0 1,0 0-1,10 11 1,-10-11-1,15 5 1,-5-1-1,4 1 0,0 1-1,3 3 0,2 0 0,2-2 1,-1 2-1,-1 0 0,1-1 1,-1 0-1,-4-1 0,-1-1 0,-4-1 0,-10-5 1,15 9-1,-15-9 0,0 0 0,12 4 0,-12-4-1,0 0 1,0 0-2,0 0-2,0 0-4,0 0-9,8-12-20,-8 12 1,10-10-1,0 4 1</inkml:trace>
  <inkml:trace contextRef="#ctx0" brushRef="#br0" timeOffset="34">5665 10172 8,'0'0'24,"0"0"-5,-10 5-1,10-5 0,0 0-3,0 0-1,0 0-1,0 0-2,0 0-1,0 0-2,0 0-2,0 0-2,0 0 0,0 0-2,0 0 0,-2 9-1,2-9 0,0 0-1,-2 12 0,2-12 1,0 0-1,2 9 0,-2-9 0,0 0 0,0 0 1,0 0-1,0 0-1,0 0-2,0 0-5,6-9-6,-6 9-18,0 0-2,0 0-2,1-13 2</inkml:trace>
  <inkml:trace contextRef="#ctx0" brushRef="#br0" timeOffset="35">5710 10320 7,'0'0'24,"0"0"-5,0 0-2,0 0-1,0 15-2,0-15-2,0 18-3,0-18-1,0 18-1,0-18-2,0 16 0,0-16-1,1 12 0,-1-12-1,0 0 1,0 0 0,0 0-1,0 0 2,0 0-2,0 0-1,0 0-1,-10-3 0,10 3-2,0 0-3,0 0-5,0 0-15,0 0-10,1-9-1,-1 9 1</inkml:trace>
  <inkml:trace contextRef="#ctx0" brushRef="#br0" timeOffset="36">6121 10102 15,'9'0'27,"-9"0"1,0 0-6,0 0-4,0 0-3,0 0-4,-4 12-2,7-3-1,-3-9-2,0 23-1,-1-9-1,3 5-1,-2 1-1,1 3-1,0 2 0,-2 0-1,1 1 0,0-1 1,-2-1-1,1-3 0,-2-2 0,1-4 0,-1-1-1,0-3-1,1-1 0,2-10-4,-6 13-1,6-13-4,0 0-9,-6 9-13,6-9-1,0 0 2</inkml:trace>
  <inkml:trace contextRef="#ctx0" brushRef="#br0" timeOffset="37">5919 10109 9,'0'0'13,"0"0"-2,0 0 1,0 0 0,0 0 1,0 0 0,0 0 0,0 0-1,2 9 0,-2-9-2,0 0-1,0 0-1,0 0-1,0 0-1,0 0 0,0 0-1,14-2 0,-14 2-1,18-1-1,-5 0 1,5 1-1,4-2 0,2 2 0,1-2-1,3 0 0,0-2 0,1 1-1,-1 0 0,-2-1 0,-4 1-1,-1 1 1,-4-1-1,-2 3 0,-4 0 1,-11 0-1,13 1 0,-13-1 0,0 0 1,0 0-1,0 0 0,0 0 0,0 0-1,0 0 0,0 0-1,0 0-2,-4 10-2,4-10-8,0 0-24,0 0 1,0 0-1,0 0 1</inkml:trace>
  <inkml:trace contextRef="#ctx0" brushRef="#br0" timeOffset="38">6546 9958 22,'0'0'28,"0"0"-1,0 0-3,0 0-4,0 0-4,0 0-3,-9-7-3,9 7 1,0 0-4,0 0-1,0 0-1,4 13-1,-4-13-1,3 15 0,-1-6 0,1 8-1,1-2 0,-1 4 0,-1 2-1,0 3 0,-1 1 0,-1 1-1,-1-5 1,-1 0-1,0-3-1,-1-5 0,2 0-4,1-13-4,0 0-21,-8 11-7,8-11-1,-11 0-1</inkml:trace>
  <inkml:trace contextRef="#ctx0" brushRef="#br0" timeOffset="39">1498 10994 9,'0'0'17,"0"0"-3,9-12-3,-9 12-2,0 0-1,12-4-1,-12 4 0,12 0 2,-12 0 0,14 1 0,-3 2 0,0-4-1,2 4-1,0-4-1,2 3-1,-1-3-2,2 2 0,0-1 0,-1 1-2,1-1 0,0 0 0,1 0-1,-1 0 1,1 1 0,-2-1-1,5 1 0,-4 1 1,4-1-2,-2 0 1,0 0 0,0 1 0,0-1-1,1 0 1,-2 0 0,1 0-1,0-1 2,-2 1-1,5 0 0,-3-1 1,2 1-1,-1 0 0,0 0 0,1-1 1,1 0-1,-2-1 0,2-1 0,0-1 0,0 0 0,1-1 0,0-1 0,0 2 0,-1 1 0,1 0 0,-2 1 0,0 1 0,-2 0 0,-1 2 0,0 1 0,-1-2 0,3 1 0,-3 2-1,2-2 1,1 1-1,-1 0 1,2 0-1,1-2 0,0 1 1,-1 0 0,4-2 0,0 1 0,-1 0 0,4-1 0,0 0 0,2 0 0,1-1 0,1 1 0,1-1 0,0 2 0,1-2 1,0 1-1,-1-1 0,1 1 0,0 0 0,2-1 0,1 0 0,-2-1 0,2 0 0,-1 0 0,2 0 0,3 0 0,1 0 0,0 1 0,2-1 0,1 1 1,1 0-1,1 1 0,1-2 0,-2 0 1,3 0-1,-2-1 0,3 1 1,-3-1 0,4 1 0,-1-1-1,2 3 1,3-1 0,0 0 0,-1 0 0,2 1 0,-1 0 0,0 0-1,-1-2 1,3 2 1,-4-1-1,-1 2 0,1-2 0,1 1 0,0-4 0,1 4 1,-1-1-1,0-2 0,0-2 0,1 1-1,1-3 0,-1 3 1,-2-2-1,2-1 0,0 0 1,1 2-1,2-1 0,-1-1 0,1 3 0,0-2 1,0 1-1,-1 2 0,0 0 0,-2 0 0,-3 2 0,-1 2 0,-3 0 1,1 1-1,-3 0 0,1 0 0,-2 0 0,-1-1 0,2 1 0,-2-1 0,0-1 0,-2 1 0,-1-1 0,-1-1 0,-1 0 0,-2 1 0,-1-1 0,-1 0 0,-1 0 0,0 1 0,2-2 0,-2 2 0,-1 0 0,-1-2 0,-1 1 0,-1 0 0,-2 0 0,1-1 0,-2 2 0,-2-1 0,-3-1 0,-1 2 0,-1-1 0,0-1-1,-4 2 1,-2 0 0,-1-1 0,-12 1 0,15-3-1,-15 3 0,10-2 0,-10 2-3,0 0-13,0 0-17,-1-10 0,1 10-1,-19-13 0</inkml:trace>
  <inkml:trace contextRef="#ctx0" brushRef="#br0" timeOffset="40">3158 11623 12,'0'0'26,"0"0"2,11-1-8,-11 1-3,12-5-4,-12 5-3,19-7-2,-9-3-1,7 5-1,-5-5-1,7 4-2,-5-4 1,3 3-1,-3-2 0,0-1 0,-4 1 0,1 0-1,-3 0-1,-1-1 1,-2-1-1,0 1 0,-2-3 0,1 3 0,-1-3 0,0 2 0,-1 0-1,-1 1 1,-2 0 0,1 10 0,-6-13-1,6 13 1,-13-11 0,13 11-1,-20-4 0,9 4 1,-2 2-1,-1 1 0,0 1 0,0 4-1,0 2 1,-1 0 0,2 3 0,-2 0 1,1 2-1,-1-1 1,3 1-1,1 1 1,0 0 0,2 1 0,1 2-1,4-1 1,2 1-1,2 3 1,1-2 0,4 1 0,2-2-1,4-1 1,3-3 0,3-1 0,3-2 0,2-3 0,2-2 0,2 0 0,-1-3 0,0 2-1,-2-3 1,-2-1 0,0 0 0,-3 0-1,-4-1 0,-2-1 1,-1-3-1,-11 3 0,15-5 0,-15 5-2,15-12-3,-11-1-7,4-1-27,0 3 1,-1-7-1,4 2 1</inkml:trace>
  <inkml:trace contextRef="#ctx0" brushRef="#br0" timeOffset="41">3766 11387 34,'0'0'31,"0"0"-2,0 0-7,-10-5-4,10 5-5,0 0-5,-7 13-3,7-13-2,-6 11-2,6-11 0,-2 12 0,2-12-1,1 12 0,-1-12 0,0 0 0,0 0 1,0 0-1,0 0 0,0 0-1,11-3-2,-11 3-4,1-11-11,-1 11-15,0 0-1,0 0 1,1-12 0</inkml:trace>
  <inkml:trace contextRef="#ctx0" brushRef="#br0" timeOffset="42">3804 11592 13,'0'0'22,"-11"6"-6,11-6 0,-8 11-4,8-11 1,0 13-2,0-13-1,7 12-1,-7-12-2,9 13-1,-9-13-1,10 7-1,-10-7 1,0 0-2,0 0 1,0 0 0,0 0-1,0 0 0,3 10-1,-3-10 1,-10 4-3,10-4-3,-11 3-6,11-3-17,0 0-7,-14 2-2,14-2 1</inkml:trace>
  <inkml:trace contextRef="#ctx0" brushRef="#br0" timeOffset="43">4275 11383 35,'0'0'26,"0"0"0,2-11-5,-2 11-3,0 0-3,0 0-3,0 0-3,0 0-1,0 0-2,-3 10-2,4 2-1,-2 1 0,2 5-2,-2 2 1,1 4-1,-2 1 0,1 2 0,-2 2 0,2 0-1,-1-3 0,1 1 1,0-4-1,0-2 0,0-3 0,1-3-1,0-4-1,0-11-1,1 14-3,-1-14-8,0 0-19,3-12-3,-5 1-1,4 2 1</inkml:trace>
  <inkml:trace contextRef="#ctx0" brushRef="#br0" timeOffset="44">4106 11394 21,'0'0'18,"-10"3"-3,10-3-3,0 0-3,0 0-2,0 0-1,0 0-2,0 0 1,0 0 1,0 0 0,0 0 2,12 3 0,-12-3 2,20-4-1,-9 0 0,7 3 0,-3-6-1,8 6-1,-2-5 0,7 2-2,-4-2 0,9 2-2,-4-4 1,4 1-2,-1 1 0,1 0-1,-3 0 0,-1 1 0,-6 1-1,-2 1 0,-6 2 0,-2 1-1,-13 0-1,10 2 0,-10-2-4,0 0-4,1 13-16,-1-13-11,0 0-1,-7 10 0,7-10 1</inkml:trace>
  <inkml:trace contextRef="#ctx0" brushRef="#br0" timeOffset="45">4779 11290 20,'0'0'30,"0"0"1,0 0-3,0 0-6,0 0-3,5 11-5,-5-11-1,1 12-5,-1-12-1,0 19-2,-1-7-1,2 6-1,-3 0-1,1 4 0,-2 1-1,-2 1 0,-1 3 0,-1-4 0,-1-3-1,1-3 1,-1-1-1,-1-5 0,9-11 0,-14 11-1,14-11-1,0 0-2,-10 4-1,10-4-4,0 0-6,0 0-14,0 0-8,0 0-2,0 0 3</inkml:trace>
  <inkml:trace contextRef="#ctx0" brushRef="#br1" timeOffset="46">8048 7453 32,'-7'-10'22,"7"10"-3,-20-6-1,5 5-5,-2 3-3,-5 1-3,3 4-1,-3 0-2,2 0-1,1 1-1,0 5 0,4-1 0,1 2-1,3 0 0,1 2 1,-2-2-1,3 5 2,0 0-1,1 2 0,-1-1 0,4 2 0,-1-1 0,3 0 1,2-1-2,3 0 1,4-6-1,1 1 0,6-6 1,3-3 0,3-6-1,2-2-1,3-5 1,2-4 0,-2-5-1,2-3 0,-3-2 1,-2 0-1,-2 2 0,-4-4 1,-2 2-1,-4 3-1,-3-2 2,-3 2-1,-1 2 0,-2-2 1,-2 1-1,2 3 0,-1 1 0,0 0 1,1 13-1,1-12 0,-1 12 1,0 0-1,0 0 1,8 17 0,-5-3-1,1 6 1,1 0 0,-1 3 0,0 2-1,1 0 1,-1-3-1,4 1 1,-4-2-1,1-7-1,-2 1-2,-1-6-2,4 0-7,-6-9-15,0 0-7,0 11-2,0-11 1</inkml:trace>
  <inkml:trace contextRef="#ctx0" brushRef="#br1" timeOffset="47">8448 7446 20,'0'0'27,"9"-7"0,-9 7-5,-9-6-4,9 6-3,-13-2-3,13 2-2,-18 2-2,18-2-2,-21 4-1,12 2-2,-2 1-1,-1-1 0,1 3-1,1 2-1,-1-1 1,2 0-1,1 2 0,1-3 1,2 0-1,5-9 0,-1 17 0,1-17 0,11 9 0,-2-6 0,3 0 0,2 1 0,1 0 0,1 1 0,-1-1 0,0 2 0,0 3 0,-2 3 0,-1 1-1,-2 2 1,-1 0 0,-6 5-1,1-1 1,-5 0-1,-3-2 1,-1-1-1,-4-3 1,-2-1 0,-1-3 0,0-5 1,-3-2-1,1 0 0,0-2 1,0 0-1,1-2 1,3 0-2,10 2-1,-15-5-3,15 5-7,0 0-17,6-10-5,7 6-1,-2-8 1</inkml:trace>
  <inkml:trace contextRef="#ctx0" brushRef="#br1" timeOffset="48">8763 7449 15,'0'-13'25,"0"13"2,5-10-7,-5 10-4,0 0-3,-5-15-3,5 15-1,0 0-1,0 0-2,-13-7-1,13 7-2,-14 2-1,14-2 0,-19 6-1,7 1 0,-1-2 0,0 2 0,-2 2 1,3-1-1,-1-2 1,4 2 0,9-8-1,-11 11 0,11-11 0,-1 10-1,1-10 1,10 8-1,-10-8 1,17 10 0,-4-4-1,0-1 1,3 1-1,-2 2 1,1 1-1,-1 0 0,-1 1 0,-3 3 0,-1-1 0,-2 0 0,-2 2 0,-3 1 0,-3 1-1,-2-1 1,-2 0 0,-1-3 0,-4 2 0,-3 0 0,-2-3 1,-1-2-1,-1-4 1,0 0 0,1-4 0,0 1 0,3-3 0,3-1 0,0-2-1,10 4 0,-9-4-1,9 4-3,0 0-3,6-14-13,-1 5-14,10 5-1,-2-8-1,9 4 2</inkml:trace>
  <inkml:trace contextRef="#ctx0" brushRef="#br1" timeOffset="49">8983 7451 49,'0'0'31,"0"0"1,0 0-10,11 2-10,-11-2-4,0 17-2,-2-1-1,2 5 0,-3-1-1,1 6 0,-5-3-1,3 4 0,-2-2-1,1-4-1,0-5-1,-1-3-3,6-1-4,0-12-14,0 0-14,0 0 0,-3-18-1,10 7 1</inkml:trace>
  <inkml:trace contextRef="#ctx0" brushRef="#br1" timeOffset="50">8983 7266 57,'0'0'37,"-5"-10"-1,5 10 1,0 0-22,0 0-7,0 0-9,2 11-14,3-1-21,-5-10 0,6 16-1,-6-16 0</inkml:trace>
  <inkml:trace contextRef="#ctx0" brushRef="#br1" timeOffset="51">9383 7470 22,'0'0'26,"0"0"-4,-8-10-3,8 10-5,-11-7-1,11 7-4,-13-8-1,13 8-2,-14-6-2,14 6-1,-15 3-1,15-3-1,-14 7 0,14-7-1,-16 17 2,10-6-1,-1 0 1,1 4-1,0-1 1,1 3 0,0 1 0,3-1 0,0-3 0,2 5-1,0-5 2,4 0-1,-1-2 0,5-2 0,-8-10-1,16 13 1,-4-11-1,0-6 1,2-5-2,3 2 1,2-4-1,-2-3 1,-1 0-1,-3-3 0,-2 2 1,-1 2-1,-4 1 0,-2-1 1,-5 1 0,1 12-1,-2-14 1,2 14 0,0 0 0,0 0 0,0 0-1,0 0 0,-5 11 0,7 0 1,-2 3-2,2 5 1,0 4 0,-1 4 0,1 3 1,-2 2-1,1 1 0,-1 1 0,0 2 0,-2-2 0,-3 0 0,-2-2 0,-3-4 1,0-4-1,-3-3 0,-4-5 0,-2-5 1,1-4-1,0-8 1,1-7-1,1-2 0,3-4-1,3-1-2,2-4-1,8 6-4,-2-7-18,6 0-9,7 6-2,0-7 2,9 5-1</inkml:trace>
  <inkml:trace contextRef="#ctx0" brushRef="#br1" timeOffset="52">9668 7367 63,'0'0'33,"9"-17"-1,-9 17-9,0 0-15,0 0-3,7 20-1,-9 0-1,2 7-1,-1 4-1,0 2 1,-2 1 0,2 3-1,-2-4 0,2-4 1,0-5-1,1-7 1,0-17-1,5 13-1,-5-13 1,12-18-1,-2 0 1,0-3-2,2-5 2,4-1-1,1 0 1,1 3 0,0 1 0,-1 5 0,-2 3 1,0 5 0,-4 6 0,0 7-1,-11-3 1,14 16-1,-10 1-1,-1 3 1,0 5 0,-3 3-1,-3 2 0,0 0 1,0 1-1,-1-4-1,3-4-1,-1-5-2,5 1-2,-3-19-8,0 0-24,16 5 1,-10-16-1,5 2 2</inkml:trace>
  <inkml:trace contextRef="#ctx0" brushRef="#br1" timeOffset="53">10049 7420 38,'0'0'32,"9"5"3,-9-5-2,-8 14-16,8 5-7,-5 1-4,5 1-2,-3 2-2,4 2-1,0-2 0,1-1-1,0-1 1,1-6-1,1-1 0,-1-5-1,-3-9 1,0 0 0,12-1 0,-5-8-1,-1-4 1,2-1-1,2-4 1,-1 0 0,3-1 0,1 2 1,-1 0 0,1 2 1,-1-1 0,0 7-1,-1 0 1,0 5 0,-11 4 0,16 5 0,-16-5-1,8 23-1,-6-5 1,-1 2-1,-2 3 0,1 0 0,-2 1 0,1 0 0,0-4 0,1-3 0,0-2 0,1-2 0,-1-13 0,5 11 0,-5-11 0,10-6 0,-2-4 0,1-4 0,0-3 0,3-5 0,1-2 0,0-3 0,1-1 1,1 3 0,0 3 0,0-1 1,-1 3-1,1 7 1,0 3 0,-1 6 0,-1 7 0,-2 4-1,-3 5 0,-2 11-1,-1 3 1,-6 2 0,-4 4-1,-2 1 0,1 0-1,-1-1 0,0-4 0,-1-8-2,4 1-5,-1-11-14,5-10-16,-1 10 0,1-10 0,7-15 1</inkml:trace>
  <inkml:trace contextRef="#ctx0" brushRef="#br1" timeOffset="54">10560 7575 44,'19'-2'32,"-9"-4"1,7 4-3,0 0-17,-2-6-4,6 4-4,-3-5 0,4 1-2,-1 0 0,-2-1-1,-1-4 0,-3 5-1,-2-1 0,-4-2 1,-2-1-1,-3 1 0,-7-2 0,-1 2-1,-3 1 1,-1-3 0,-5 1-1,2 5 0,-3 0 1,-1 4-1,1 3 0,0 5 0,0 4-1,-2 3 1,2 6 0,-1 0 1,1 4-1,1 6 1,1-2 1,4 2 0,1-1 1,4 0-1,3-2 1,6 1-1,2-5 1,4-6-1,3-2-1,2-3-1,2-5 1,2-3-2,-1-4-1,-1-6-4,6 4-12,-5-4-22,-3-6 2,0 0-1,-3-5 1</inkml:trace>
  <inkml:trace contextRef="#ctx0" brushRef="#br1" timeOffset="55">10975 7381 61,'12'-1'37,"-12"1"-2,8 18 3,-3 0-26,-7-3-4,2 11-4,-2 0-1,1 1 0,-1-2-1,1 0-1,-1-4 1,0-1-1,2-4 0,2-6 0,-2-10-1,0 0 0,10 6 1,-10-6-1,14-15 0,-5 2 0,-1-6 0,1 0-1,0-1 2,1-6-2,-1 2 1,-1 0 0,1 3 0,-1 1 0,1 5 1,-1 1 0,0 4-1,-8 10 2,12 1-1,-12-1 1,9 15-1,-6 2 0,-1 5 0,-2 4 0,-4 4 0,5 1-1,-2 1 0,2 3 0,2-4 0,-2-5-1,3-2-1,-1-7-2,6 0-5,-9-17-10,0 0-21,11 2 1,-5-14-1,3-5 2</inkml:trace>
  <inkml:trace contextRef="#ctx0" brushRef="#br1" timeOffset="56">11451 7122 69,'0'0'38,"8"-9"0,-8 9 1,-3 14-28,-7-2-3,5 8-4,-4 5-1,3 5 0,-2 2-1,4 6-1,-1 4 0,3 2 0,0 4 0,1-1-1,2 0 1,-1-2 0,3-5-1,1-3 0,3-7 0,3-6 0,0-7 0,1-5 1,2-6-2,2-8-1,1 0-2,-4-7-4,8 3-19,-7-4-14,-3-7 2,-1 1-1,-4-7 2</inkml:trace>
  <inkml:trace contextRef="#ctx0" brushRef="#br1" timeOffset="57">11284 7292 63,'0'0'39,"4"-16"0,7 10 1,7 5-24,-1-7-5,9 8-4,0-6-2,6 7-2,0 0-2,2 0-3,-1 9-6,-12-4-31,2-6-1,-7 1-1,-16-1 1</inkml:trace>
  <inkml:trace contextRef="#ctx0" brushRef="#br1" timeOffset="58">7821 10779 21,'0'0'27,"-10"0"0,1 0-8,0 0-5,-4-1-3,3 4-3,-5-2-1,2 3-1,-5 0-1,3 2-1,-2-1 0,1 6-1,-2-3 1,4 3 0,-3-2-1,5 3 1,1-3-1,3 2 0,8-11-1,-7 15 0,7-15-1,7 13 0,-7-13-1,20 12 1,-6-7-1,2 2 0,1 2 1,0 0-1,-1 2 0,-2 2 0,-1 0 0,-3 4 0,-3 2 0,-3-1 0,-3 2-1,-3-1 1,-2 1-1,-2-2 1,-3-2 0,-3-4 0,-1-1 0,-2-3 0,1-2 0,-2-5 0,2-4 0,1 0 1,3-3-1,10 6 0,-11-17-2,10 5-3,6 1-9,1 1-20,2-6 0,8 1-2,-2-7 2</inkml:trace>
  <inkml:trace contextRef="#ctx0" brushRef="#br1" timeOffset="59">8026 10750 33,'0'0'28,"0"0"0,0 0-9,-11 16-7,5-2-3,1 4-2,-2 2-2,4 8 1,-2 1-1,3 4 0,0-3 0,3 3-1,1-7 0,5 0-1,1-8-2,4-5 1,2-9-2,5-4 1,0-9 0,0-7-1,4-4 0,-1-3 1,1-3-1,-2-3 0,-1-2 0,-3 0 0,-1 2 0,-2 6 0,-4 3 1,-4 3-1,-4 4 1,-2 13 0,0 0-1,0 0 1,-11 12 0,4 4 1,2 5-2,2 6 1,0 3-1,1 3 1,1 0-1,2-1 0,2-2-1,0-6-2,4 0-5,-5-13-15,-2-11-12,14 1-1,-10-18 1,6 0 0</inkml:trace>
  <inkml:trace contextRef="#ctx0" brushRef="#br1" timeOffset="60">8464 10473 55,'0'0'35,"7"16"-1,-7 1 1,-10 6-23,9 12-4,-6 2-3,4 8-2,-3 3 0,5 3-1,1-3 0,2 0-1,2-2 0,2-2-2,2-5-1,-5-8-1,4-3-4,-7-13-5,4 0-12,-4-15-12,0 0 0,0 0 1,-7-25 1</inkml:trace>
  <inkml:trace contextRef="#ctx0" brushRef="#br1" timeOffset="61">8483 10878 31,'5'-11'33,"11"4"3,-7 0-2,3-3-12,8 8-5,-4-3-6,4 9-3,-1 0-3,3 3-2,-3 1-2,1 5 0,-1 0-1,-3 5 0,-2 1 0,-5 3 0,-3 1-1,-4 2 1,-4-1-1,-5 1 1,-5-1 0,-1-4-1,-4-3 1,-1-3 0,-2-4 0,-1-4 0,0-3 1,1-3-1,1-3 1,2-1 0,3-2-1,3 0 0,11 6-1,-11-14-4,11 14-11,9-6-22,-9 6 1,14-12-1,-5 1 2</inkml:trace>
  <inkml:trace contextRef="#ctx0" brushRef="#br1" timeOffset="62">9024 10461 25,'0'0'33,"0"0"1,0 0 0,0 0-12,4 12-6,-8 3-5,5 8-4,-3 1-2,2 8-2,-1 2 0,1 7-1,-2 3 0,0 4-1,-2 1 0,1 1-1,-1 1 0,1-4 1,2-4-2,1-5 2,2-6-1,3-6 0,4-7 0,1-6 0,3-5 0,3-2 0,2-5 0,2-2 0,0 0 0,-1-4-3,2 2-1,-4-5-4,3 4-11,-2 0-18,-10-8 1,1 2-1,-6-7 2</inkml:trace>
  <inkml:trace contextRef="#ctx0" brushRef="#br1" timeOffset="63">8911 10752 44,'0'0'34,"19"-8"2,-9 2-3,1 1-18,11 6-1,-4-4-7,4 7-2,3-1-3,0 3-4,2 3-4,-3-4-12,-3 1-18,5 6 1,-6-6-2,2 5 2</inkml:trace>
  <inkml:trace contextRef="#ctx0" brushRef="#br1" timeOffset="64">9278 10824 36,'0'0'34,"7"12"1,-2-2 0,0 5-16,-2-5-5,5 7-6,-2 0-3,5 2-1,-1-3-1,3 0 0,1-6-2,0-4 1,0-3-1,1-3 0,2-7 0,-1-4-1,2-4 1,-1-4-1,0 0 1,-1-3-1,1 0 0,-5 3 0,-2 1 0,-3 5 0,-3 3 1,-4 10-1,0 0 1,0 0-1,-11 19 1,3-2 0,0 5-1,-1 6 0,-2 4 0,-1 3 1,-1 2-2,1 1 2,0-1-1,-1 0 0,1-4 0,1-4-1,1-1-1,2-8-2,4-1-2,4-19-5,-6 17-13,6-17-14,0 0 2,0 0-3,8-21 4</inkml:trace>
  <inkml:trace contextRef="#ctx0" brushRef="#br1" timeOffset="65">9683 10880 75,'0'0'35,"14"3"-2,-14 7-5,-3 2-21,6 10-1,-7 2-3,3 7-1,-1 2 0,1 4 0,-1 0-1,1 0 0,-1 1 0,2-3-1,0-2 0,-1-5-2,2-3 1,-2-7-3,2-2-1,-1-16-7,0 0-14,0 0-10,0 0 0,-5-21 1</inkml:trace>
  <inkml:trace contextRef="#ctx0" brushRef="#br1" timeOffset="66">9644 10940 43,'-2'-32'36,"6"7"2,-2-3 0,0-2-15,11 12-8,-4-6-4,6 8-4,0 0-2,6 6-2,1 2 0,3 4-2,-1 2 0,-1 3-1,-1 2 1,0 5-1,-5 4 0,-4 2 0,-4 5-1,-6 4 0,-1 0 0,-5 4 0,-2 0-1,-4-2 1,-2 0 0,-2-5 0,-3-2 0,-1-6 1,-3-2-1,2-5 2,-1-2-1,3-3 0,1-2-1,3-3 0,12 5-1,-10-11-1,10 11-3,0 0-5,16-7-13,-3 5-14,1-2 1,3 1-1,0-6 2</inkml:trace>
  <inkml:trace contextRef="#ctx0" brushRef="#br1" timeOffset="67">10089 10763 32,'0'0'34,"22"-2"1,-22 2 1,9 4-13,-4 9-7,-8-4-6,6 10-2,-7-3-2,3 7-1,-5 1-1,5 3-1,-4 0 0,3 2-1,-3-4-1,3-2 0,1-5-2,1-3 0,1-4-4,-1-11-3,0 0-15,13-9-17,-10-9 2,0-2-2,-2-8 3</inkml:trace>
  <inkml:trace contextRef="#ctx0" brushRef="#br1" timeOffset="68">10151 10600 78,'0'0'39,"0"0"0,0 0 0,-20 3-27,18 6-7,2-9-6,-9 12-13,9-12-26,-3 13 2,3-13-2,0 0 2</inkml:trace>
  <inkml:trace contextRef="#ctx0" brushRef="#br1" timeOffset="69">10397 10769 21,'0'0'31,"0"0"3,0 0-1,0 0-13,0 0-2,0 0-5,0 0-3,-6 13-4,6 0-1,-3 3-2,2 4 0,0 5-2,1 3 0,-1 2-1,2 1 0,-1-1 1,1-2-1,1-5 0,0-6 1,0-5-1,-2-12 0,0 0 0,15-5 0,-6-8 0,1-6-1,3-2 2,1-5-2,3-2 1,0 0 0,3 1 0,1 4 0,-4 5 1,2 4-1,-3 5 1,-1 9-1,-3 6 1,-2 6-1,-1 4 1,-5 4-1,-1 3 0,-3 3 1,-3 2-1,-1-3 0,-2 0-1,-1-3 0,1-3-2,0-4-2,5-2-4,1-13-13,0 0-15,0 0 0,16-6 0,1-1 1</inkml:trace>
  <inkml:trace contextRef="#ctx0" brushRef="#br1" timeOffset="70">11029 10823 11,'0'0'12,"10"-5"2,-10 5 0,10-4 0,-10 4 1,0 0 1,13-4-2,-13 4-1,0 0-1,0 0-2,0 0-1,0 0-1,0 0-2,-2-11 0,2 11-1,0 0-1,0 0-1,-14-9-1,14 9 0,-11-4 0,11 4-1,-16-2 0,6 3 0,0 1-1,-3 1 0,1 2 1,-1 2-1,-2 3 0,2 1 0,0 5 0,1-1 1,-1 6-1,3-1 0,2 3 0,2 0 0,3 0 0,2-2 1,2-2-1,4-1 1,1-7-1,4-2 1,3-4 0,1-3 0,2-6-1,1-1 1,2-5 0,1-2 0,-1-1 1,1-5-1,-3 1 1,1 0-1,-5 0 0,0 1 0,-6 0 0,-2 1 0,-3 4 0,-1 1-1,-1 10 1,-3-17 0,3 17-1,-7-11 1,7 11-1,0 0 1,-12 3-1,12-3 0,-7 14 0,4-4 0,0 4 0,1-1 1,0 5-2,1 3 1,0 1 1,0 1-1,0 3 0,-1 3 0,0 0 0,0 2 0,-2-2 0,0-2 0,0-3 0,-3 2 0,1-2 1,-2-5-1,-3-3 0,0 0 0,-4-6 1,-1 0-1,-3-1 1,0-5-1,-3-2 1,0 1-1,-1-2 1,3-1 0,1 0-1,3-1 1,2-1 0,5 1-1,9 1 1,-14-4-1,14 4 0,0 0 0,0 0 0,0 0-3,11-2-3,-11 2-7,21-12-28,-5 11 1,1-5 0,1 4-1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31:06.03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985 6732 9,'0'0'11,"0"0"-2,0 0-1,0 0-2,0 0-1,0 0-1,0 0 0,0 0-1,0 0 0,0 0 0,0 0 0,0 0 0,0 0-1,0 0 1,6 57-1,-6-57 0,3 58-1,-3-58 0,4 65-1,-4-65 0,3 66 0,-3-66-1,7 59 1,-7-59-1,6 51 0,-6-51-1,0 0-2,6 50-2,-6-50-5,0 0-4,0 0-7</inkml:trace>
  <inkml:trace contextRef="#ctx0" brushRef="#br0" timeOffset="690.0394">981 6723 11,'0'0'12,"0"0"-3,0 0-1,0 0-2,0 0 1,0 0-2,0 0 1,0 0-1,0 0 0,0 0-1,0 0 1,0 0 1,61-20-2,-61 20 0,0 0 0,0 0-1,61-17 0,-48 10-2,6 1 0,-9 2-1,5 1 0,-15 3 1,18-5-2,-18 5 1,14-2-1,-14 2 2,0 0-1,10 3 1,-10-3-1,0 0 1,0 0-1,0 0 1,8 10 0,-8-10-1,0 0 0,7 15 0,-7-15 1,10 13-1,-5-1 0,-1-1 0,0 3 1,-1 1-1,1 3 0,0-2 1,-1 2-2,-1-2 0,-1 2-3,0-5-3,0 1-10,4 3-10,-5-17 0,1 23 0</inkml:trace>
  <inkml:trace contextRef="#ctx0" brushRef="#br0" timeOffset="1258.0719">1319 6867 9,'1'12'10,"0"-3"-1,2 6-3,-1 1-1,0 4-1,2 1-1,0 0-1,-2 1-1,0 1 0,1 0-1,-1-2-1,0-1 0,0-3-1,-1-2-2,-2-5-2,4 3-5,-3-13-5</inkml:trace>
  <inkml:trace contextRef="#ctx0" brushRef="#br0" timeOffset="1525.0872">1334 7023 21,'5'-13'18,"-5"13"-2,15-4-2,-5 4-3,2-1-1,2-1-2,1 2-3,-1-2-2,3 1 0,-1-1-1,-2-2-1,1 1-2,-3 1-9,-2-6-17,4 15 2,-4-11-1</inkml:trace>
  <inkml:trace contextRef="#ctx0" brushRef="#br0" timeOffset="2958.1692">4245 6675 3,'0'0'12,"0"0"-2,-1 17-2,0-7-1,4 6-1,-2 0 0,2 10-1,0-1-1,1 7-1,-1 1 0,1 3 0,-2 0-1,0-2-1,1-2-1,-1-2 0,-1-3-1,-1-6 0,1-1-2,-1-9-4,3 2-4,-3-13-6,4 9-4</inkml:trace>
  <inkml:trace contextRef="#ctx0" brushRef="#br0" timeOffset="3628.2075">4233 6673 10,'0'0'11,"0"0"-1,0 0 0,0 0-2,0 0-1,11 0-1,-11 0-1,11-1 0,-11 1-1,18-2 0,-8 1 1,2 2-2,2-1 0,1-3 0,-1 3-1,2 0-1,-2 0 1,1-3-1,-2 3 0,0-4 0,-3 2 0,0 3 0,-10-1 0,15-4 0,-15 4 0,0 0 0,11-3 0,-11 3 0,0 0 1,0 0-1,0 0 1,0 0-1,0 0 1,0 0-1,0 0 0,4 10-1,-4-10 0,0 11 0,0-11 0,2 16 0,-1-5 0,0 2 0,2-1 0,-1 3 0,2 0-1,-3-2-3,3 1-4,-2 0-10,-2-14-10,3 23 1,-3-23 0</inkml:trace>
  <inkml:trace contextRef="#ctx0" brushRef="#br0" timeOffset="4189.2396">4564 6833 4,'0'9'10,"2"0"-2,-2-9-1,0 18 0,0-6-2,2 2 0,-2 0 0,2 4-2,-2-1 0,2 1-1,-1 1-1,0 2-1,0-2 0,0-2 0,0 1-1,1-3 0,-1 0-1,-1-4-1,1-1-5,-1-10-5,4 11-6</inkml:trace>
  <inkml:trace contextRef="#ctx0" brushRef="#br0" timeOffset="4496.2571">4561 6981 14,'0'0'18,"15"-6"-1,-5 1-2,4 0-2,0 2-2,2-3-2,1 3-2,1-4-2,0 4-4,-1 2-5,-1 4-12,-16-3-10,25 2-1,-25-2 0</inkml:trace>
  <inkml:trace contextRef="#ctx0" brushRef="#br0" timeOffset="9502.5435">1483 7921 0,'0'0'4,"0"0"-1,0 0 1,0 0-2,-3 12 0,4-1 0,-1 2 1,0 3-1,1 1 0,-1 5 0,0 1-1,0 0-1,1 3 0,-1-1-2,2-2 0,0 0-2,-1-1-1,0-4-1,1 0-2</inkml:trace>
  <inkml:trace contextRef="#ctx0" brushRef="#br0" timeOffset="10324.5905">1459 7891 6,'0'0'7,"0"0"-1,0 0-1,0 0 1,0 0-1,0 0 1,11-7 0,-11 7 1,11-3 1,-11 3-1,15-7 0,-4 3 0,-2 1-1,5 0-2,-2 1 0,1-1-2,3 0 0,-2 0-1,2 2 0,-3-1 0,1-1-1,-4 0 1,-1 2-1,-9 1 1,15-3-1,-15 3 1,9-4-1,-9 4 1,0 0-1,0 0 1,0 0-1,10 0 0,-10 0 0,0 0 0,0 0 0,0 0 0,4 10 0,-4-10 0,0 0 0,0 0 0,0 0 0,10 10 0,-10-10 0,0 0 1,6 12-1,-4-2 0,-2-10 0,-1 18 0,-1-5-1,-1 1 0,-1 0-1,0 3-2,-1-2-5,5-15-13,-7 25-3,7-25 0</inkml:trace>
  <inkml:trace contextRef="#ctx0" brushRef="#br0" timeOffset="10966.6272">1802 7913 11,'0'0'11,"0"0"-1,0 0-3,0 0-1,-5 12-1,5-12-2,3 14 0,1-3-1,-2 4 0,0 2 0,0 2 0,-1 1-1,0 3-1,-3 2 1,1 1-1,-2-2 0,-1-2 0,1-1 0,0-3-2,1-3-2,1-3-3,1-12-7,2 16-6</inkml:trace>
  <inkml:trace contextRef="#ctx0" brushRef="#br0" timeOffset="11275.6449">1819 8097 21,'20'-4'13,"-10"-2"0,8 3 0,-2-2-2,6 0-1,-1 2-1,0-1-3,2 1-4,-1-1-4,-5 7-13,-5-9-9,5 13-1,-17-7-1</inkml:trace>
  <inkml:trace contextRef="#ctx0" brushRef="#br0" timeOffset="14184.8113">1400 10238 15,'0'0'17,"0"0"-2,-4 13-3,4-13-3,3 19-2,-3-5 0,0 3-1,0 5-2,1 2-2,-2 0-2,1 0 0,0 1 0,-2-5-2,2-2-2,0-4-2,0-5-1,0-9-5,2 10-9,-2-10-2</inkml:trace>
  <inkml:trace contextRef="#ctx0" brushRef="#br0" timeOffset="14426.825">1414 10371 33,'0'0'23,"11"-9"-1,0 4-3,0 1-5,2 1-3,3-1-4,0 2-2,4-2-4,-2 0-4,2 4-11,3 5-15,-6-10-1,1 12 1,-9-13 0</inkml:trace>
  <inkml:trace contextRef="#ctx0" brushRef="#br0" timeOffset="21986.2575">3986 10105 8,'0'0'8,"0"0"0,12 2 0,-12-2-1,0 0-1,0 0-2,0 0 0,0 0-1,11 9 0,-11-9-1,0 0 1,5 17-2,-4-5 1,0 2 0,0 4-1,-1 1 1,-1 3-1,1 3 0,0 0 0,-1 1 0,1-2 0,0-2-1,1 0 1,0-1-1,0-4 0,1 0-2,-1-6-3,3 3-6,-4-14-11,3 13 0</inkml:trace>
  <inkml:trace contextRef="#ctx0" brushRef="#br0" timeOffset="22671.2967">3996 10071 7,'0'0'8,"10"-1"-1,-10 1 2,0 0-1,0 0 0,12-3 0,-12 3-2,11-1 0,-11 1-2,14 0-1,-14 0 0,17 0-1,-7-3-1,0 1 1,4 1-1,-2-2 1,2 1 0,0 0-1,0 0 0,0 1 0,-2 0 0,1 1-1,-4-2 0,-9 2 1,16 0-1,-16 0 0,10-1 1,-10 1-1,0 0 1,0 0-1,0 0 1,0 0-1,0 0 0,0 0 0,9 9 0,-9-9 1,4 14-1,-2-4 0,2 2-1,-2 4 0,0-2 0,1 4-2,-2-1-5,-1-1-10,6 6-5,-6-22-1</inkml:trace>
  <inkml:trace contextRef="#ctx0" brushRef="#br0" timeOffset="23416.3389">4352 10132 2,'0'0'12,"-1"9"-3,3 2-1,-2 2-3,1 3-2,0 3-1,0 2-1,0-1-2,0 2-1,0 2-1,-1-4-1,1 1-2,-3-6-2,5 4-3</inkml:trace>
  <inkml:trace contextRef="#ctx0" brushRef="#br0" timeOffset="23696.3553">4375 10258 7,'10'1'18,"-10"-1"-1,15-6-4,-5 1-3,6 3-2,-2 1-4,3 0-6,3 8-12,-7-13-8,9 12 0</inkml:trace>
  <inkml:trace contextRef="#ctx0" brushRef="#br0" timeOffset="25871.4797">2479 11252 14,'-10'12'11,"10"-2"0,0-10 0,-3 19-2,1-5 0,2 3-2,-1 6-1,1 5 1,-1 2-2,-1 1-1,1 4 0,-1 0-1,0-1 0,-1-1-1,0-4 0,1-5-2,1-3-3,1-6-4,3-1-13,-3-14-6,0 0 0,0 0 0</inkml:trace>
  <inkml:trace contextRef="#ctx0" brushRef="#br0" timeOffset="26593.521">2510 11278 8,'0'0'8,"0"0"0,0 0 0,0 0 0,0 0-1,-4-9 0,4 9 0,0 0 0,0 0 1,0 0-1,12 1-1,-12-1-1,14-5 0,-1 3-1,-3 0 0,4-2-1,-1 0-1,3 0-1,-1 0 1,0 1 0,1-1-1,-3-1 1,1 0-1,-3 2 0,0-2 1,-11 5-1,15-5 0,-15 5-1,0 0 1,0 0 0,0 0-1,0 0 1,4 14-1,-6-4 0,0 1 0,1 2-1,0 1 0,1 2-2,1 2-3,-1 1-4,1-8-18,6 11-1,-10-12 1</inkml:trace>
  <inkml:trace contextRef="#ctx0" brushRef="#br0" timeOffset="27368.5654">2799 11381 6,'3'11'11,"-3"-11"-3,2 23-2,-2-9-1,3 5-1,-2-1-1,1 3-1,-2-1-1,1 3-2,-2-2 0,0-3-2,1 3-3,-3-7-2,4 4-5</inkml:trace>
  <inkml:trace contextRef="#ctx0" brushRef="#br0" timeOffset="27714.5852">2849 11485 15,'0'0'20,"20"-6"-3,-9 4-3,5 3-3,0-1-3,1 0-2,1 0-2,-1 0-2,1 0-6,-4-5-14,9 9-6,-23-4-1,27-3 1</inkml:trace>
  <inkml:trace contextRef="#ctx0" brushRef="#br0" timeOffset="35099.0075">1006 10122 6,'0'0'8,"0"0"0,0 0-1,0 0 0,0 0-3,0 0 0,0 0-2,0 0 0,0 0 0,-3 63-1,3-63 0,0 0-1,3 63 0,-3-63 1,0 52-1,0-52 0,1 52-1,-1-52-1,0 0-2,5 66-1,-5-66-5,0 0-2,13 52-6</inkml:trace>
  <inkml:trace contextRef="#ctx0" brushRef="#br0" timeOffset="36001.0591">1015 10128 15,'0'0'14,"0"0"-1,0 0-3,0 0-1,0 0-3,0 0 0,0 0-2,0 0-1,0 0-1,60-49 1,-60 49-2,29-5 0,-10 2-1,-4 0 0,4-2 1,-6 2-1,7 0 0,-10 0 0,5 0-1,-15 3 2,13-7-1,-13 7 1,9-5-1,-9 5 0,0 0 0,0 0 0,0 0 0,0 0 0,0 0 0,-2-10-1,2 10 1,0 0-1,0 0 0,0 0 1,0 0 0,0 0-1,0 0 1,6 12 0,-6-12 0,0 0 0,9 12 0,-9-12-2,5 16 1,-2-7 0,0 2-2,-3 4 0,0 1-4,2 6-10,-2-10-5,3 11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32:24.949"/>
    </inkml:context>
    <inkml:brush xml:id="br0">
      <inkml:brushProperty name="width" value="0.05292" units="cm"/>
      <inkml:brushProperty name="height" value="0.05292" units="cm"/>
      <inkml:brushProperty name="color" value="#FF6969"/>
    </inkml:brush>
  </inkml:definitions>
  <inkml:trace contextRef="#ctx0" brushRef="#br0">8488 8182 11,'0'0'24,"0"0"-4,0 0-2,0 0-2,0 0-4,0 0-2,0 0-1,0 0-1,0 0 0,0 0-1,0 0-1,6 13 0,-6-13-2,2 15 0,-4-5 0,-2 2 0,2 4-2,-2-1 0,1 3-1,0 2 0,0 1 1,0 2-1,2-2 0,1 2-1,1-4 1,4 3-1,-1-3 1,3-1 0,2-4-1,2 0 0,-1-3 1,5-1-1,-2-1 1,1-4-1,-1-2 0,1 1 1,-1 0-1,0-3 1,0-1-1,-1-1 0,1 0 0,-1-1 0,-1-1 1,2-3-1,-1-3 0,1 1 0,-1-3 0,-1-4 1,1-1-1,-1-3 1,-2-3 0,1 1-1,-3-4 2,-1 0-1,-2-2 1,-1 4-1,-2-1 1,0 3-1,-3 2 0,-1 5 0,-1 3 0,4 11 0,-8-12 0,8 12-1,-9-2 0,9 2 0,0 0 0,-8 14-1,8-14-1,-2 12-2,6-3-5,-4-9-18,0 0-10,7 14 0,-7-14-1,0 0 2</inkml:trace>
  <inkml:trace contextRef="#ctx0" brushRef="#br0" timeOffset="636.0364">9019 8201 38,'0'0'32,"0"0"1,0 0-9,0 0-5,5 15-7,-5-15-3,3 19-3,-2-6-2,4 6-1,-2 2 0,2 6 0,-1-1-1,3-1-1,-4 1 1,1 0-1,-1-4 0,-1-3 0,0-2-2,-1-5-1,1 0-3,-2-12-6,2 14-13,-2-14-12,0 0 0,4 10 0,-4-10 1</inkml:trace>
  <inkml:trace contextRef="#ctx0" brushRef="#br0" timeOffset="1122.0637">9269 8180 56,'0'0'37,"9"-10"-1,-9 10 0,0-11-21,0 11-5,0 0-4,14 6-1,-14-6-3,13 15 0,-7-2-1,2 3 0,0 4 0,-1 2 0,-1 1-1,-1 5 0,-1 1 1,-1-1-1,-1-1 0,1 0 1,-2-4-1,0-1 0,0-2 0,1-5 0,0-4 0,2-1 0,-4-10 0,11 14 0,-11-14 0,16 5 1,-7-5-1,3-1 0,2 0 1,0-2 0,2-1-1,1-1 1,0 0-1,3 1 0,-2-1 0,0-2-1,-1 2-4,-3-8-7,3 2-23,-1 1-4,-5-3 1,3 0-1</inkml:trace>
  <inkml:trace contextRef="#ctx0" brushRef="#br0" timeOffset="1506.0861">9827 8199 20,'6'-10'31,"7"8"3,-13 2-1,10-12-12,-10 12-4,10-4-5,-10 4-2,9 9-3,-2 1-1,-4-1-2,2 4 0,-2 2-2,0 6 1,-1-1-2,1 3 1,-2-1-2,0 2 1,0-1 0,-1-1 0,1-3-2,-1-3 0,2-4-1,-2-12-3,2 17-5,-2-17-8,0 0-20,-2-12 0,0-1 0,2 3 1</inkml:trace>
  <inkml:trace contextRef="#ctx0" brushRef="#br0" timeOffset="1825.104">9737 8124 51,'0'0'37,"0"0"-1,0 0 0,-10-12-17,10 12-5,14-4-5,-1 6-2,1-4-2,3 3-1,3 0-1,3 2 0,0-1-2,2 4 1,-3 0-1,2-2 0,-2 0-1,-1 2 1,-1-2-1,-3-1 0,0 0-2,-5-5-1,3 3-6,-15-1-23,10-8-9,-10 8 1,5-18-2</inkml:trace>
  <inkml:trace contextRef="#ctx0" brushRef="#br0" timeOffset="2461.1407">10271 8155 28,'0'0'32,"5"-12"3,-5 12-8,0 0-5,0 0-3,0 0-4,0 0-4,11 5-4,-11-5-1,8 13-2,-8-13-1,15 16-1,-3-5 0,1 0 0,1 0-1,1 0 0,0-1 0,-2-2-1,1 1 0,-4-4-2,3-1-4,-13-4-5,19 1-14,-8-2-15,-11 1 2,19-13-2,-11 3 3</inkml:trace>
  <inkml:trace contextRef="#ctx0" brushRef="#br0" timeOffset="2942.1683">10578 8154 34,'12'-5'33,"-12"5"2,14-9-1,-14 9-15,9-8-6,-9 8-3,0 0-5,0 0-1,0 0 0,1 12-1,-1-12-1,-13 15 0,4-5 0,-3 1-1,-1 1 0,0 2-1,-2 0 0,1-3 1,1 2-1,-1 0 0,0-4 0,3 0 1,11-9 0,-16 13 0,16-13-1,-10 11 1,10-11 0,0 0 1,4 14-1,-4-14 1,10 12-1,-2-2 1,-1 3-1,0-1 0,-1 2 0,-1 2-1,1 2 1,-2 0-1,0 0 1,0-3-1,-2-2 0,1 0 1,0-3-1,-3-10 1,4 9-2,-4-9 0,0 0-2,0 0-5,0 0-19,0 0-13,8-15 1,-8 15-2,2-25 3</inkml:trace>
  <inkml:trace contextRef="#ctx0" brushRef="#br0" timeOffset="3643.2083">10982 8095 17,'4'-15'30,"-4"15"2,0-10-3,-2-1-8,2 11-3,0-14-4,0 14-2,0 0-4,1-9-1,-1 9-2,0 0-1,0 0-1,1 17-1,-1-5 0,1 7 0,-1 3-1,1 4 1,2 4-1,-1 1 0,0 0 0,0 2 0,1-2 0,-1-5 0,1-5 0,0-2-1,-2-5 0,1-3 0,-2-11 0,0 0 0,0 0 0,0 0-2,0 0 0,0 0-5,0 0-13,11-11-20,-11 11 2,-1-13-2,1 13 3</inkml:trace>
  <inkml:trace contextRef="#ctx0" brushRef="#br0" timeOffset="4308.2464">11031 8526 32,'7'13'30,"-7"-13"3,0 0-10,-9 8-5,9-8-4,0 0-2,-12 11-3,12-11-2,0 0-1,0 0-1,-3 9-1,3-9 0,0 0-1,11 2 0,-11-2-1,0 0-1,12 0 1,-12 0-1,0 0 0,10 0 0,-10 0 0,0 0 0,0 0 0,0 0 0,0 0-1,0 10 1,0-10-1,0 0 1,0 0-1,0 0 0,-8 11 1,8-11-1,0 0 0,0 0 0,0 0 0,0 0 0,0 0-1,0 0 1,0 0 0,0 0-1,0 0 1,10-4-1,-10 4 1,0 0-1,0 0 1,10-9-1,-10 9 1,0 0 0,0 0 0,0 0 0,0 0 0,0 0 0,-10 5 1,10-5-1,0 0 0,-11 8 0,11-8-1,0 0-2,-5 9-16,5-9-20,0 0 1,0-10-2,-3 0 3</inkml:trace>
  <inkml:trace contextRef="#ctx0" brushRef="#br0" timeOffset="10645.6089">8133 8210 4,'0'0'16,"0"0"-2,0 0-2,10-1-2,-10 1-1,0 0 1,0 0 2,0 0 0,11-8 0,-11 8-1,0 0 0,0 0-1,0 0-1,0 0-2,0 0-1,0 0 0,0 0-3,-11-9 0,11 9-1,-9-4 1,9 4-1,-10-2 0,10 2 0,-11-3 0,11 3-1,-14-1 0,14 1 0,-19 4 0,8-2 0,-1 0-1,-1 2 1,-3 1-1,2 2 0,0 3 0,-1-3 1,1 1-1,0 1 0,2 1 0,0-1 0,2 0 1,1 1-1,9-10 0,-16 16 0,10-6 0,1 0 0,1-1 0,0 0 0,4-9 0,-7 18 0,4-8 0,1 1 1,0-1-1,1 3-1,0 2 2,2 0-1,0 1 0,2-2 0,0 1 0,3 0 0,1 2 0,0-4 1,2 0-2,2-1 2,0 1-1,2 1 1,1-3-1,1-1 1,1-3-1,0 0 0,2-2 1,1-4-1,-3-1 0,2 0 0,1-5 0,0 1 1,1-1-1,-2-2 0,-1-2-1,-1 4 2,3-2-1,-4-2 0,-1 1 1,-1 0-1,-2 0 0,-2 0 0,-9 8 1,14-18-1,-9 8 0,-5 10 0,5-15 1,-5 15-1,-1-14 1,1 14-1,-8-13 0,8 13 0,-13-8 0,13 8 1,-19-10-1,10 7-1,-1 0 2,-2 1-1,2-1 0,0 1 0,-2 0 0,2 2 0,1 1 0,-2-2 0,2 1 0,9 0 0,-15 2 0,15-2 0,0 0 0,-12 10 0,12-10 0,0 0 0,0 0 0,-7 10 0,7-10 0,0 0 0,0 0-1,0 0 1,0 0 0,0 0 0,0 0 0,0 0 0,11-4 0,-11 4 0,16-1 0,-7-2 1,5 2-2,-1 1 2,1 0-1,-1 0 0,0-1 0,0 0 0,-3-1 1,-1 4-1,-9-2 0,14 2 0,-14-2 0,0 0 0,9 0 0,-9 0 1,0 0-1,0 0 0,0 0 1,0 0-1,0 0 0,0 0 1,0 0-2,11 9 1,-11-9 1,5 10-1,-5-10 0,4 17 1,-2-6-1,-1 4 0,-1 1 0,0 2 1,1 0-2,0 1 1,0 0 0,0-2 0,1-3 1,0-3-1,-2-11 0,2 15 0,-2-15 1,0 10-1,0-10 0,-3 9 0,3-9 0,-5 9 0,5-9 1,-5 11-1,5-11 0,-2 10 0,2-10 0,0 0-1,0 0 0,0 0-2,3 11-5,-3-11-23,0 0-9,0 0 2,0 0-2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38:18.557"/>
    </inkml:context>
    <inkml:brush xml:id="br0">
      <inkml:brushProperty name="width" value="0.05292" units="cm"/>
      <inkml:brushProperty name="height" value="0.05292" units="cm"/>
      <inkml:brushProperty name="color" value="#FF6969"/>
    </inkml:brush>
  </inkml:definitions>
  <inkml:trace contextRef="#ctx0" brushRef="#br0">6971 8641 3,'22'-8'25,"-11"-12"0,8 5 2,-6-10-10,-1-1-4,1 0-3,1-6-1,0 1-1,-2-5 1,6 0-1,-6-6 0,6 0-2,-5-4 1,5-1-2,-7-4-1,7 0-1,-4-5 0,3 1-1,-2-4 0,3 0 0,-3-6-1,2 0 0,-4-1 0,-1-1 0,-4 0 0,-3-1-1,-3-1 1,-2 4-1,-4-1 1,-1 0 0,-3-2-1,-3 3 1,-1-1 0,-5 3 0,-1 2 0,-8 2 0,-4-1-1,-2 8 0,-6 1 1,-4 2 0,-4 1-1,-5 2 0,-4-1-1,0 3 2,-4 3-1,-4-2 0,-4 2 1,-3 3-2,-2 2 2,-2 1-1,-5 2 1,-3 0-1,-3 1 0,-3 2 1,0 1-1,-3 0 0,-2 0 0,-2 2 0,-2 1 0,-1 1 1,-1 0-1,0 1 0,-2 1 1,-5 3-1,1 0 1,-2 0-1,-1 4 1,-3 2-1,-3 3 0,-7 4 0,-2 3 0,-3 1 0,-1 5 0,-3 3 0,-1 0 1,-2 1-1,3 1 0,4-1 1,1 1 0,1-2-1,3-2 1,4-2-1,5 0 0,3 2 1,1-1 0,3 2-1,-1 2 0,6 0 0,2 4-1,1 4 2,0 2 0,8 3 0,-1 3-1,2 5 0,6 2 0,3 4 1,-2 6-1,3 0 0,0 3 0,0 7 0,4 1 1,3 2 0,3 3-1,2 2 1,8 0-1,4 4 0,5 0 0,5 1 0,5 0 0,7 2-1,2 2 1,11 3 0,0-1 0,7 0 0,8 3 0,3 0 0,2 0 0,7 0 1,3-3-1,1 0 0,6-1 0,5 0 0,2-3 0,4-5 1,3-1-1,2 1 0,3-4 0,3-2 0,3-5 0,1 0-1,2-3 1,2 0-1,5 1 1,1-6 0,-1-2-1,6 3 0,2-1 2,1 0-1,0-2 1,-1-1 0,2-1-2,3 3 1,3-3 0,0-2-1,2 0 1,6 0 0,1-1 0,4 0-1,2-2 2,0-2-1,4 0 0,2-1 0,4-1 0,-1-4 0,2-3 0,2 0 0,2-4 0,2 1 0,3-5 1,0-1-1,-3-3 0,2 1 0,1-4 0,0 0 0,0-1 0,1-2 0,-3-1 1,-2 0-1,3-1 0,-4-1 0,2-1 0,-2 1 0,1-3 0,-5-1 1,-3 2-1,1-3 0,-5 0 0,-2 0 0,-2-1 0,-5-2 0,-2 1 0,-1 1 0,-3-4 1,-5 0-1,1 2 0,-3-4 1,-4 1-1,-1 0-1,-4 0 2,0-1-1,-1 0 0,-1 2 0,-2-4 0,-3 4 0,1 2 0,-3-3 0,-2 2 0,-4 1 0,1 0 0,-4-1 0,-1 2 1,-2-2-1,-2-5-1,2 2 2,-1-2-2,2-5 0,0-1-3,3-9-2,11 3-17,2-9-19,0-8 2,3-8-2,4-7 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39:16.057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13565 14187 29,'17'9'29,"-17"-9"-5,0 0-3,15-4-4,-15 4-3,20-7-3,-20 7-2,24-11-3,-13 3-1,4 1 0,-1-3-1,1 2-1,1-5 0,0 4-1,-1-5 0,-1 1 0,1-2 0,-2-1-1,-1 0 1,0 0-1,-4 0 0,-1 0 0,-2 1 0,-2 0 0,-4 2 0,0-1 1,-5 1-2,-1 1 0,-4 1 0,-3 3 1,0 1-1,-2 2 1,0 3-1,-1 5-1,1 7 2,-2 2-1,3 4 0,0 2 0,-1 4 1,2 3-2,-1 2 1,-1 2 0,3 0 0,2-1 0,1 0 0,4 2 1,4-2-1,2-1 1,4-2 0,4 0 1,3-5-1,3-1 1,1-3 0,3-3 1,2-5-1,1-1 0,3-3 0,2-4 0,-2-5-1,0 1 1,0-4-1,-4-1 0,-1-1-1,-1 1 1,-6-1-1,-4-1-1,-8 11-1,14-20-4,-14 20-17,15-5-18,-15 5 0,0 0 0,8-13 2</inkml:trace>
  <inkml:trace contextRef="#ctx0" brushRef="#br0" timeOffset="1058.0605">14519 14029 13,'0'0'28,"6"-9"-2,-6 9 0,0 0-5,-9-9-3,9 9-3,-18 0-3,18 0-3,-24 5-1,11 1-2,-3-3-2,2 6-2,-3 1 0,2 1-1,1 1 0,-1 3 0,4 1 0,0 3 0,3 0-1,2-2 1,2 2 0,3 1 0,3-1-1,3-1 1,3-4-1,3-1 0,4 0-1,1-5 0,2-3-2,-1-8-4,3 6-8,0-6-23,-3-7 2,2 1-1,-5-8 1</inkml:trace>
  <inkml:trace contextRef="#ctx0" brushRef="#br0" timeOffset="1586.0907">14823 14014 23,'0'0'32,"0"0"2,-17-9-1,8 5-11,-1 5-7,-5-4-4,3 5-4,-4-2-1,3 6-2,-4-1-1,4 4 0,-2 0-1,5 6 0,-2 2 0,3 4-1,2 1 0,5 1 1,1-1-1,5 1 0,2-4 1,5-1-2,1-8 1,3-3 0,2-5-1,4-7 1,1-3-1,-3-6 1,1-5-1,-2-3 0,-3 0 1,0-3-1,-7-2 0,-3 2 0,-4 3 0,-2 4 1,-1 4-1,2 14 0,-10-11 0,10 11 0,-12 16 0,7 1 1,0 5-1,2 5 0,-2 3 0,4 0 0,0 1-1,2-5-1,6-2-1,-2-8-2,7 1-8,-12-17-20,16 3-5,-2-9-1,1-9 2</inkml:trace>
  <inkml:trace contextRef="#ctx0" brushRef="#br0" timeOffset="2033.1163">15017 13968 45,'0'0'36,"0"0"1,0 0-1,-3 14-12,-3-5-13,5 8-6,-4 3-1,3 5-2,-3 2 0,4 1 0,-1-2-1,3-2 0,-1-4-1,3-2 1,0-7 0,-3-11-1,9 6 1,-9-6-1,13-16 0,-4 1 1,0-6-1,0-2 0,5-3 1,1-1-1,0 1 1,1 3-1,0 5 1,-5 5-1,0 5 1,0 8-1,-11 0 1,12 15 0,-8 0-1,-1 5 0,-2 3 1,4 3-1,-4 1 0,0-1 0,0-2 0,-1-1-1,2-2-1,-4-8-4,6 2-14,-4-15-19,0 0 0,0 0 0,9-13 0</inkml:trace>
  <inkml:trace contextRef="#ctx0" brushRef="#br0" timeOffset="2855.1633">15682 13778 44,'0'0'35,"1"-12"2,-1 12-7,0 0-9,0 0-6,-9 9-5,3 1-4,4 10-3,-3 6 0,1 7-1,0 3-1,1 4 0,-1 3 0,0 0-1,0 1 1,2-2-1,-1-9 0,2-3 0,0-7 0,-2-7 0,4-5 0,-1-11 0,0 0 0,0 0 0,16-20 0,-9 2 0,3-1 0,1-3 0,5 1 0,1 1 0,0 1 0,0 3 0,0 4 0,2 4 0,-3 6 0,0 3 0,-6 5 0,-1 5 0,-3 4 0,-3 5 0,-2 3 0,-5 3 0,-2 2 0,1 0 0,-2-2 0,2-4 0,0-2-1,2-8-1,4 1-3,-1-13-9,7-12-24,3 1 0,3-7 0,3-4 0</inkml:trace>
  <inkml:trace contextRef="#ctx0" brushRef="#br0" timeOffset="3370.1928">16063 14018 62,'0'0'36,"0"0"-1,0 0-9,-9 7-10,-3-7-7,12 0-3,-15 8-3,15-8 0,-20 13-1,9-3-1,0 2 0,-5 5 0,4 2 0,0 3-1,1 2 1,3 0 0,4-1-1,4-3 1,4-2 0,6-6 0,2-6 0,5-4 0,-1-7 0,3 0-1,1-6 1,2-4 0,-2-2-1,-2-3 0,-3-2 0,0 1 0,-2 0 1,-3-2-2,-4 2 1,-7 2 0,-3 2 0,1 4 0,3 13 0,-15-14 0,6 14 0,-1 4 0,2 5 0,5 3 0,1 6 0,1 3 0,2 1 0,3 2 0,3 1-1,1-2 0,4-1-3,-4-7-2,5 3-7,-5-6-22,-8-12-3,20 1 0,-20-1 1</inkml:trace>
  <inkml:trace contextRef="#ctx0" brushRef="#br0" timeOffset="3765.2154">16250 14048 62,'0'0'36,"9"-1"-1,-9 1-8,11 15-11,-11-15-9,9 24-2,-4-8-2,5 3-1,-3 1-1,2-1 0,-1-2 0,-1-3-1,1-2 0,-2-3 0,-6-9 0,16 3 0,-16-3 0,12-14 0,-4-1 1,2-1-1,-3-5 1,2-1 0,-2-1 1,3 0 0,-2 0-1,3 7 1,-5-1 0,0 5-1,-6 12-1,11-14-2,-11 14-1,0 0-4,15 10-14,-15-10-17,8 15 0,-3-5 0,-5-10 1</inkml:trace>
  <inkml:trace contextRef="#ctx0" brushRef="#br0" timeOffset="4266.244">16551 14137 42,'0'0'33,"15"6"2,-15-6 0,19-6-16,-1 5-7,-3-6-7,8 2 0,-1-2-2,5 0 1,-1-4-1,3 1 0,-4-1 0,-2 0-1,-6 0 0,-4 1-1,-5-2 1,-6 1-1,-5 1 0,-7-1 0,-4 1-1,-4 3 0,-2 2 0,-1 1 0,-2 5-1,-1 6 1,1 5-1,2 4 1,1 4 0,5 2 0,0 4 0,2 3 1,6-2 0,5-1 0,1 1 1,3-1 0,4-1 1,1-1 0,4-6 0,3-1 0,1-6 1,1 1-2,4-6 1,4-4-1,-2-7-1,2-1-1,2-3-3,-5-5-5,5-1-34,-9 1-1,-6-5 1,-3 0-2</inkml:trace>
  <inkml:trace contextRef="#ctx0" brushRef="#br0" timeOffset="5863.3354">17527 14085 24,'0'0'28,"0"0"1,0 0-8,-7-9-4,7 9-4,0 0-4,0 0-1,-2-11-2,2 11-2,0 0 0,5-10-1,-5 10 2,0 0-2,-6-10 0,6 10-1,-14-2 0,1 4-1,-2 2 1,-3 3-1,-2 4 0,0 5 0,-2 5 0,2 3 1,0 5-1,5 2 1,1 1 0,6 0 0,6-2-1,2-1 1,6-6-1,3-1 1,4-9-1,5-3 0,1-5 0,4-6 1,-5-8-1,4-4-1,-4-7 1,4-2 0,-3-5-1,-5-3 1,0 0-1,-7-1 0,-1 2 0,-3 6 0,-3 4 1,-3 5-1,3 14 0,-10-8-1,10 8 1,-12 19 0,9 2 0,2 2 0,0 4 0,4 3-1,0 0 1,4-3-1,1-2-1,1-5-1,3-3-3,-12-17-6,23 9-22,-8-11-4,-2-12 0,3 0 1</inkml:trace>
  <inkml:trace contextRef="#ctx0" brushRef="#br0" timeOffset="6290.3598">17781 14032 48,'0'0'34,"2"17"2,-8-6-1,-3 5-17,6 9-9,-3-1-4,4 8-1,-2-1-2,3 2 0,0-3 0,3-1-1,1-6-1,-1-4 0,2-7 1,-4-12-1,13 1 1,-4-10-1,0-9 1,2-6-1,2-5 1,3-4 0,1-3 0,2 3-1,-3 0 1,0 7 0,-2 7 1,-1 7-1,-4 9 0,-9 3 0,8 24 0,-8-2-1,-3 7 1,-2 2-1,-1 2 0,1-1 1,1-1-2,0-6 0,4-1-3,-3-10-4,11-2-13,3-8-18,-11-4 1,25-18-1,-13-4 2</inkml:trace>
  <inkml:trace contextRef="#ctx0" brushRef="#br0" timeOffset="6704.3835">18118 14016 49,'-9'15'34,"4"6"3,-5 0-1,-1 1-17,8 9-9,-4-3-5,9 3-1,1-5-1,8-2-1,1-9 0,7-6-1,1-10 0,3-8 0,3-7 0,1-7 0,-1-5 1,-1-1-1,-5-1 1,-1 4-1,-6 4 1,0 5-1,-13 17 0,8-9 0,-13 18-1,-2 10 1,-4 6-1,0 10 0,-3 8 0,-4 5 1,0 5-1,-1 2 0,-1 1 0,-1-1-1,-2-3 1,2-5-1,0-7-1,2-9-2,5-3-2,0-12-8,14-16-26,-11 12 1,11-12 0,7-20 1</inkml:trace>
  <inkml:trace contextRef="#ctx0" brushRef="#br0" timeOffset="7473.4275">18686 13986 54,'-1'-12'36,"1"12"1,0 0-11,0 0-5,0 0-8,-9 2-6,13 12-3,-2 0-1,3 8-2,3 5-1,4 4 0,-2 0 0,4 2 0,-2-2 0,1-4-1,1-4 0,-1-7 1,0-7 0,-3-7 0,0-6 0,1-8-1,-1-6 2,0-3-1,0-5 1,0-2 0,0-1 0,2 2 0,-3 1 0,1 6 0,0 3-1,-3 6 0,-7 11-2,13-10-3,-3 17-4,-10-7-11,0 0-19,20 16 2,-20-16-1,27 14 2</inkml:trace>
  <inkml:trace contextRef="#ctx0" brushRef="#br0" timeOffset="7999.4575">19185 14042 31,'0'0'35,"0"0"2,2-13-1,-2 13-10,-10-4-8,-2 0-9,12 4-3,-20 3-2,9 2-2,-3 2 0,-2 5-1,-1 3-1,1 4 0,-1 6 0,2-1 0,0 4 0,6 1 1,5 0-1,5-2 0,9-4 0,5-6 0,6-7 0,5-6 1,4-9-1,2-9 0,1-6 0,-1-5 1,-5-4-1,-1-1 1,-8 0 0,-5 1 0,-9 2 0,-8 3 0,-4 5 0,-3 2-1,-1 5 1,-1 2-1,-1 6 0,4 4 0,10 0 0,-11 19 0,10-4 1,1 6-1,3 4 0,1 2 1,0 3-1,-2 1 0,2 2-1,-1-4 0,2 0-1,-3-8-2,4-2-3,-6-19-4,14 12-14,-1-17-13,1-13 0,2-5-1,4-13 3</inkml:trace>
  <inkml:trace contextRef="#ctx0" brushRef="#br0" timeOffset="8261.4725">19491 13739 48,'-7'-17'39,"7"17"-2,-10-13 2,10 13-15,-3 11-10,0 3-6,7 8-3,-2 7-1,1 8-2,-1 6 0,-3 4-1,0 3-1,-2 2-1,1-3 0,-1-1-2,1-5-1,-1-10-3,9 0-7,-5-14-17,-1-19-8,19 8-1,-5-19 3</inkml:trace>
  <inkml:trace contextRef="#ctx0" brushRef="#br0" timeOffset="8682.4965">19667 13934 48,'-6'9'37,"6"-9"-1,-12 24 1,11-1-15,-7-6-12,9 9-4,-1 1-2,5 4-1,1-4-2,2 1 1,3-6-1,5-2-1,-2-6 1,5-9-1,-1-9 1,3-8-1,1-5 1,-1-6-1,-2-4 0,-3-5 0,-3-1 1,-4-1-1,-2 4 0,-2 4 1,-4 8 0,-3 8 0,2 10 1,-10 1-1,4 11 1,0 9-1,0 5 1,1 5-1,-2 4 0,3-3-1,2 1-2,0 0 0,3-4-3,-1-11-3,7 3-17,2-12-15,-9-9 0,14-5 0,-6-10 2</inkml:trace>
  <inkml:trace contextRef="#ctx0" brushRef="#br0" timeOffset="9177.5249">20022 14075 65,'13'2'36,"-13"-2"0,26-7-6,-7 7-15,-3-6-6,6 3-2,-4-5-2,3 2 0,-4-3-2,3 1 0,-5-3-1,-1 0-1,-5-2 0,0 1-1,-4-2 1,-4-1-1,-1 0-1,-3 1 1,-3 0 0,-2 2 0,-1 2-1,-2 1 1,-3 5 0,1 4 0,-3 6 0,-1 4 0,-3 4 0,-1 7 0,1 5 1,-1 6-1,0 3 0,4 5 1,1-4 0,6 4 1,6-3 1,6-2 0,5-6-1,7-2 1,3-9 0,4-2 0,2-6-1,1-5-1,0-5-2,-1-7-3,3 3-19,-6-12-18,-5-3-3,-3-4 2,-4-4-1</inkml:trace>
  <inkml:trace contextRef="#ctx0" brushRef="#br0" timeOffset="9965.57">21070 13746 42,'0'0'32,"-5"-19"2,1 8-10,4 11-5,-18-21-5,18 21-2,-26-12-5,11 11-1,-6 1-3,2 6 0,-6 3-1,6 6 0,-2 2-1,3 6 0,5 2 1,4 7-2,2 1 2,6 2-2,6 2 1,2 2-1,3-1 0,1-1-1,1 0-1,-3-7 0,2-1-3,-5-8-3,2 2-5,-10-12-10,2-11-14,-4 13 0,4-13 1,-16-6 1</inkml:trace>
  <inkml:trace contextRef="#ctx0" brushRef="#br0" timeOffset="10186.5826">20693 14070 48,'10'-4'37,"0"-4"-1,6 3 0,6 2-14,-2-7-11,7 7-5,0-2-3,4 4-1,0 1-2,-1-1-1,4 2-2,-4-3-5,4 5-8,-6-1-20,-3-7-1,3 2 0,-6-6 0</inkml:trace>
  <inkml:trace contextRef="#ctx0" brushRef="#br0" timeOffset="10546.6032">21181 13938 67,'0'0'38,"0"0"-1,0 0-7,0 0-13,7 12-8,3 0-5,-3 1-2,3 5-1,0 3-2,-1 2 1,-1 3-2,-2-2 1,1 0-1,-4-6 0,0-1 0,-4-6 0,1-11 1,0 0 1,0 0 0,-1-17 1,1-3 1,3-2 0,-1-2 1,4-1-1,2-1 1,4 3-1,-1 1 0,3 5-1,3 2 0,3 5-2,1 4-3,-3-3-5,7 11-17,-1 0-12,-5-1-1,4 4 1,-7-4 0</inkml:trace>
  <inkml:trace contextRef="#ctx0" brushRef="#br0" timeOffset="10927.625">21566 13923 58,'0'0'38,"-13"8"-2,5 3 0,-1 7-17,-8-3-12,6 6-3,-3 2-3,5 4 0,3 0 0,4-1 0,5-2-1,6-4 0,6-6 0,4-5 1,4-8-1,4-8 0,3-5 1,2-5 0,-2-5-1,-1-1 1,-5-4 0,-5 1 0,-4 0 0,-7 1-1,-9 0 0,-8 2 1,-8 4-2,-5 4 1,-2 7 0,-4 5-1,-1 6 0,0 6-1,2 7-2,4 3-2,9 9-6,-2-3-14,7-2-11,10 2-1,1-7 1,9 3 2</inkml:trace>
  <inkml:trace contextRef="#ctx0" brushRef="#br0" timeOffset="11574.662">21884 13907 57,'0'0'35,"0"0"0,-2 14 0,-7-5-19,4 11-10,-1 0-3,4 4 0,3-2-1,3 4 0,3-5 0,4-1-1,1-4 0,3-3-1,2-6 0,3-6 0,1-4 0,0-7 0,3-5 0,-1-2 0,-1-5 1,-1 0 0,-2-1 0,-2 1 1,-5 0 0,-2 10 0,-5 1 0,-5 11 0,0 0-1,0 0 1,0 0-1,-7 20 0,3-3 0,-1 0-1,1 2 0,0 0 1,1-1-1,4-3 0,2-1 0,1-5 0,-4-9 0,14 4 0,-2-9 0,1-6 0,2-4 0,2-2 0,0-8 1,2 0-1,2-2 1,-2 2 0,0 3 0,2 4 0,-5 3 1,1 6-1,-3 7 1,-2 8-1,-4 6 1,0 3-1,-3 6 1,-4 5-2,-1 1 1,-2 4 0,-4 2-3,-1-3 0,1 1-3,-7-12-8,7-2-29,-1-4 0,7-13 2,-9 2-2</inkml:trace>
  <inkml:trace contextRef="#ctx0" brushRef="#br0" timeOffset="12284.7026">23167 13705 54,'0'0'38,"0"0"-1,2-11-6,-2 11-10,-1 11-8,3 2-4,-2 0-3,1 9-3,-4 1 1,5 7-3,-1 2 1,-4 2-1,2-1-1,0-2-1,-1-1 0,-1-7-3,4 0-2,-1-23-7,-7 11-26,7-11 0,0 0-1,-8-14 3</inkml:trace>
  <inkml:trace contextRef="#ctx0" brushRef="#br0" timeOffset="12892.7374">22876 13636 34,'0'0'32,"0"0"-1,0 0-7,0 0-5,0 0-2,0 0-1,0 0-3,9 5-3,7-3-1,-2-7-1,12 6-2,0-4-1,10 2 0,2-2-2,5 1 0,2-3-1,1 3 0,0-2-1,-3 1-1,-3-2 1,-6 2-1,-6 0 0,-1 1 0,-9 2 0,-5-2 0,-13 2 0,9 2-2,-9-2 0,0 0-4,0 0-11,-11 8-25,11-8-1,-15-10 1,3 3 0</inkml:trace>
  <inkml:trace contextRef="#ctx0" brushRef="#br0" timeOffset="21761.2447">1260 13854 16,'0'0'29,"11"-3"-2,-11 3-2,0 0-6,10 7-2,-10-7-5,2 17-3,-7-6-2,2 7-2,-2-1 0,-3 5-3,-2 1 1,-5 4-2,15-27 2,-35 51-2,35-51 1,0 0-1,-66 72 0,66-72 1,0 0-1,-67 60 0,67-60-1,0 0 1,-51 41-2,51-41 0,0 0-2,0 0-2,0 0-7,0 0-9,0 0-14,0 0-1,0 0 1,0 0 1</inkml:trace>
  <inkml:trace contextRef="#ctx0" brushRef="#br0" timeOffset="22095.2638">951 13861 18,'0'0'31,"0"0"1,0 0 1,0 0-10,0 0-6,0 0-3,0 0-3,0 0-4,0 0 0,46 65-2,-46-65 0,61 69-2,-27-31-1,3 3 0,-1-5-1,-4-2 0,-4-6-1,-4-2-1,-6-6 1,0-4 1,-4-6-2,-14-10 0,17 2-3,-17-2-5,11-17-22,-6 4-7,2-6-1,0-1 0</inkml:trace>
  <inkml:trace contextRef="#ctx0" brushRef="#br0" timeOffset="23032.3174">1744 13852 45,'0'0'34,"0"0"1,0 0-9,-10-2-7,10 2-5,-6 19-7,3-2-3,4 6-1,1 3-1,0 3-1,2 1 0,3 0-1,1-2 1,1-4-1,0-6 0,0-4 1,0-7-1,0-7 0,1-6 1,-2-6-1,1-6 0,-2-3 0,2-6 0,0-2 1,-2 0-1,0 3 0,0 3 0,-2 5 0,-3 4 1,-2 14-1,8-10 1,-8 10-1,9 20 1,-2-3-1,-1 3 1,3 2 0,0 0-1,1 0 1,-1-3-2,0-4 2,1-3-1,-10-12 0,15 9 0,-15-9 0,12-7 0,-5-3 1,-1-6-1,0 0 0,0-3 0,2-3 0,-2 2-1,1 2 1,-3 2 0,1 5 0,-5 11-1,10-9 2,-10 9-1,10 8 0,-3 2 1,0 4-1,3 1 1,-2 2-1,1-1 0,-1 3 0,1-1-1,-3-4 0,-1 1-3,-5-15-2,12 18-8,-12-18-18,0 0-5,9-4 0,-6-8 0</inkml:trace>
  <inkml:trace contextRef="#ctx0" brushRef="#br0" timeOffset="23506.3445">2274 13817 54,'-5'17'33,"5"-17"1,-8 19-8,7 0-14,-2-2-4,5 5-3,1 1-1,4 2-2,1 0 0,4-1 0,1-1-1,3-4 0,0-4 1,0-4-1,1-6 0,0-5 1,-1-6-1,0-4 1,-3-6 0,-1-2 0,-3-4-1,1 0 2,-7-2-2,0 2 1,-4 1-1,0 4 0,-2 3 0,-1 3 0,4 11-1,-8-10 0,8 10 1,-3 11-1,3 2 0,1 2 0,2 5 0,2 4 0,-1 1 0,1 2-1,4 0-2,-3-5 0,7-1-5,-8-12-5,11-2-22,-2-6-3,-2-10-1,6-6 2</inkml:trace>
  <inkml:trace contextRef="#ctx0" brushRef="#br0" timeOffset="23967.3708">2793 13784 43,'11'-2'35,"-11"2"2,0 0-1,-9 1-15,-5-5-9,14 4-6,-21 2-2,8 0 0,-2 1-3,1 2 1,-1 4-1,1 2-1,1 1 0,1 2 1,3 0-1,4 1 0,3 1 1,4 0 0,3-2-1,4-1 0,6-2 1,1-2-1,4 2 1,0-2-1,0-3 0,0 1-1,-2 2 1,-4 0 0,-4 1-1,-2 3 1,-6-2 0,-4 3-1,-5-2 1,-3-1 0,-3 0 0,-2-4 1,-1-2-1,-2-3 0,3-1-1,-2-4-1,7 2-2,-2-7-5,12 8-15,0 0-13,2-17-1,-2 17 0,16-20 1</inkml:trace>
  <inkml:trace contextRef="#ctx0" brushRef="#br0" timeOffset="24334.3918">3060 13545 40,'0'0'34,"5"-9"0,-5 9-1,6 23-17,-11-7-6,7 12-3,-4 3-5,2 9 0,-1 1 0,2 6-1,-1 0 0,0 1 1,2-4-1,0-3 0,0-5 1,3-2-1,1-10 1,2-4-1,3-7 1,1-5-2,4-5 0,-1-6-3,4-1-3,-6-11-11,2 0-19,0 1-1,-8-6-1,2 4 2</inkml:trace>
  <inkml:trace contextRef="#ctx0" brushRef="#br0" timeOffset="24555.4045">2973 13796 40,'-12'1'37,"12"-1"0,-9 7 1,9-7-12,12 2-12,-12-2-5,24 0-3,-6-1-2,4 0-1,3 0-3,2-3-2,4 4-8,-7-2-30,-1-6 1,0 0-2,-5-3 2</inkml:trace>
  <inkml:trace contextRef="#ctx0" brushRef="#br0" timeOffset="25115.4365">3607 13485 25,'11'-8'33,"-8"-2"2,-3 10-1,10-2-15,-10 2-4,-1 11-3,-4 4-4,5 9-2,-2 7-2,4 8-1,-2 1 0,4 9-1,0-1 0,3 3-1,0-4-1,2-3-1,0-6-2,-1-10-2,6-1-6,-8-16-12,3-10-14,2-5 0,-3-12-1,2-1 2</inkml:trace>
  <inkml:trace contextRef="#ctx0" brushRef="#br0" timeOffset="25463.4564">3719 13750 30,'0'0'35,"-12"-5"3,12 5-2,0 0-12,2-10-6,10 10-8,-2-6-4,11 6-2,0 1-2,4 4 0,1 2-2,1 2 0,-1 5-1,-3 0 0,-5 3 0,-7 0 0,-4 4 1,-7-2-1,-8 2 1,-7 0-1,-7-3 1,-3-1 0,-4-3 1,1-1-1,-1-6 0,2-3 0,5-3 0,6-5 0,16 4-2,-13-16-1,13 16-5,16-23-11,1 8-18,10 5 0,0-5-1,5 6 1</inkml:trace>
  <inkml:trace contextRef="#ctx0" brushRef="#br0" timeOffset="25951.4843">4106 13875 52,'26'-7'35,"-11"-1"0,4-7-10,3 9-9,-5-9-4,7 6-4,-4-3-3,5 4 0,-7-4-2,1 3 0,-7-2-2,0 2 1,-5-1-2,-4 1 1,-4-1-1,-3 1 0,4 9 0,-21-15 0,6 10-1,-5 1 1,-3 3 0,-2 4-1,1 4 1,-2 5 0,2 4 0,0 3 1,5 3-1,3 1 2,4 3-1,8 1 1,4-3 2,8 0-2,4-5 2,9 2-2,3-4 2,5-1-2,2-5 1,0 0-2,-2-3 0,-2-3 0,-3-2-1,-3-4 0,-4-1-2,-5-5-4,1 3-8,-8-5-28,0-6 2,-4-2-1,-1-4-1</inkml:trace>
  <inkml:trace contextRef="#ctx0" brushRef="#br0" timeOffset="26886.5378">5016 13726 14,'0'0'30,"-12"-6"1,12 6 0,-18-4-12,2 0-5,3 7-3,-6-1-3,2 5-2,-4 0-2,2 7 0,0 0-2,2 5 0,1 1-1,6 1 1,1 1 0,7 2-1,5-5 2,8-1-1,6-5 0,5-3 0,5-5 0,3-5 0,1-7-2,2-6 1,-4-2-1,-2-4 1,-4 0-1,-4-3 1,-7-2-1,-3 3 1,-4 1-1,-5 0 1,-7 1 0,-1 3 0,-3 1 0,-1 6 0,1 2 0,2 6-1,9 1 0,-14 15 1,14 3-1,3 4 0,6 5-1,0-1 1,4 5-1,3-2-2,4 0-2,-4-9-5,7-5-21,-4-3-6,-4-14-1,1-4 1</inkml:trace>
  <inkml:trace contextRef="#ctx0" brushRef="#br0" timeOffset="27441.5696">5299 13410 55,'0'-13'35,"0"13"1,-2 11-3,-7-2-16,9 11-10,-2 1-3,6 8-1,1 4-2,3 4 1,1 2-2,2 3 1,0-1-1,-2-3 0,1-2 0,-4-6 0,-1-6-1,-2-7 1,-1-5-1,-2-12 1,0 0-1,0 0 1,0-18 0,2 3 0,1-4 0,3-4 0,1 1 1,2-1-1,2 1 1,2 4 0,2 2 0,3 6-1,1 6 1,0 6-1,0 7 0,-2 4 0,0 7-1,-4 4 1,-2 4-1,-6-1 1,-4 2-1,-5-1 1,-4-3 0,-4-3 0,-2-2 0,-4-6 1,-2-6-1,1-3 1,-1-9-1,1-2 0,4-3-1,3-2 0,4-2-2,2-3-4,9 4-12,4 3-17,0-4 0,5 1-1,-1-3 2</inkml:trace>
  <inkml:trace contextRef="#ctx0" brushRef="#br0" timeOffset="27727.5859">5680 13323 38,'-4'-12'33,"-5"0"1,9 12 0,-9 18-19,3-1-3,8 13-4,-1 3-3,6 8-1,-2 6-1,4 5 0,-1 0-1,3 1-1,-1-4-1,-2-5-2,4-3-4,-6-12-5,8-7-19,-3-6-7,-11-16 1,13 6 0</inkml:trace>
  <inkml:trace contextRef="#ctx0" brushRef="#br0" timeOffset="28196.6128">5873 13729 44,'18'6'33,"-18"-6"1,22 1-1,-8 2-18,-3-6-6,4 3-1,-2-8-3,2 3-1,-4-3-1,2 0 0,-5-4-1,-1 0 0,-3-4-1,-3 3-1,-3-2 1,-2 1-1,-4 1-1,-2 2 1,-3 0-1,0 4 0,-3 2 1,1 5-1,-1 6 0,1 3 0,-1 4 1,3 3 0,-1 4 0,0 2 1,5 2 0,4 1 0,0-2 2,8-1 0,3-2 0,6 1 1,3-6 0,7 1 0,-1-7 0,5 0-2,-2-4 1,1 0-1,-2-4-1,-1-3-2,-3 0-3,-6-7-6,2 0-30,-5 3-1,-6-4 1,-2 0-1</inkml:trace>
  <inkml:trace contextRef="#ctx0" brushRef="#br0" timeOffset="30658.7536">6570 13327 38,'1'-13'31,"-1"13"2,4-9-10,-4 9-6,0 0-5,-2 19-5,1 5-1,-3 5-1,4 7-1,-4 5-1,4 5 0,-3 0-1,4 2 0,-1-5-1,3-2 0,1-6 0,1-4-2,0-6 1,2-6-1,0-3-1,-7-16 0,12 15-2,-12-15-4,11-2-6,-10-7-8,0-8-13,2 4 0,-5-11 2</inkml:trace>
  <inkml:trace contextRef="#ctx0" brushRef="#br0" timeOffset="30884.7665">6456 13512 47,'-12'-8'34,"12"8"2,0 0-10,0 0-7,0 0-5,12-6-6,6 9-2,0-3-2,5 3-2,2-1-1,4-2 0,3 1-3,0-4-1,4 4-5,-5-8-7,8 3-13,-2 0-8,-5-4-1,2 5 2</inkml:trace>
  <inkml:trace contextRef="#ctx0" brushRef="#br0" timeOffset="31266.7884">6959 13457 33,'0'0'31,"-23"5"2,12 2-7,-7 5-7,-4 0-6,6 9-4,-9 0-2,10 7-1,-3-2-2,10 2-1,-1-3 0,11-1-1,8-4 0,3-3-1,10-7 0,2-5 0,5-5 0,1-4 0,0-6 0,-1-4-1,-4-3 1,-5-3-1,-5-1 1,-6 0 0,-6-3 0,-7 0 0,-6 0 0,-6 3-1,-4 1 1,-4 2 0,-3 3-1,1 3 1,3 6-2,0 3-1,10 7-1,1-1-7,11-3-23,11 22-4,-1-13-1,8 4 1</inkml:trace>
  <inkml:trace contextRef="#ctx0" brushRef="#br0" timeOffset="31961.8281">7612 13458 29,'7'-12'30,"2"5"-3,-9 7-4,7-14-3,-7 14-4,0 0-2,-15 0-3,-1 0-3,1 8-3,-7-2-1,2 5-1,-4 2-1,3 0 0,1 1 0,4 2-1,4-2 1,4-1-1,5-4 0,3-9 0,18 15 0,0-8 0,4-1 0,5-1-1,2 1 0,3-1 1,-1 4-1,-3 2 0,-4 1 0,-7 0 0,-4 1 0,-6 1 0,-6 2 0,-6-3 1,-4 0-1,-5 0 0,-2-3-1,-2-2 1,2-1 0,-2-3-1,5 0 0,-1-5-2,14 1-2,-13-3-4,13 3-13,11-3-15,-11 3 0,17-14-1,-7-1 2</inkml:trace>
  <inkml:trace contextRef="#ctx0" brushRef="#br0" timeOffset="32809.8766">7853 13264 45,'-3'-17'34,"2"6"3,-7 1-2,4 1-14,4 9-11,-11 6-3,9 8-3,0 5-1,4 7 0,1 5-1,4 5-1,-1 6 1,6 5-1,-2-1-1,0 1 1,1-2-2,-1-3 0,0-5-1,-1-7-1,0-6-2,-5-12-2,3-3-3,-7-9-5,2-9 0,-8-9-1,2 1 0,-8-11 2,0 3 2,-7-3 2,2 1 8,-1 3 6,-3 0 6,5 7 1,0-1 2,7 6 1,2-1-1,7 13-1,5-18-3,9 13-4,1-2 1,7 3-4,4-1 0,3 3-1,0 1-1,3 2 1,-2 2-1,-3 1 0,-2 2 1,-4 2 0,-5 1 1,-3 1 0,-5 0 0,-2 2 0,-6-3 1,0 4 0,-5-2-1,2 1 1,-1-1-1,1 5 0,-1-3 0,4 2-1,2-1 0,1-1 0,5-3 0,6-1 0,2-4-1,5-4 0,2-3 1,2-4-1,-2-5 0,2 0 1,-3-4-1,-6-2 1,-3-2-1,-5-1 0,-5 0 1,-5-3 0,-5 0 0,-3-1-1,-6 2 0,-3 3 1,-1 5-1,-3 2 0,1 7 0,0 6 0,1 7 0,2 7-1,4 7 0,2 2-2,9 5-1,2-4-3,9 7-5,-1-11-13,7-4-14,9-2 1,2-12 0,7-5 1</inkml:trace>
  <inkml:trace contextRef="#ctx0" brushRef="#br0" timeOffset="33190.8984">8393 13380 68,'0'0'39,"0"0"-1,-11-9-4,11 9-18,0 0-8,-2 10-3,2-10-3,9 21-1,-2-6-1,3 4 1,-1 3-2,0 0 1,3 2-1,-5-2 1,1-3-1,-4-4 0,-1-4 0,-3-11 1,0 0 1,0 0 0,-4-19 0,3 1 0,-3-7 1,5 1-1,-1-1 1,5-1-1,1 3 1,3 4-1,1 5-1,1 4-1,3 6-2,-1-1-1,5 11-5,-8-5-10,5 4-21,-1 3 1,-2-1-1,-1 3 3</inkml:trace>
  <inkml:trace contextRef="#ctx0" brushRef="#br0" timeOffset="33638.924">8688 13462 65,'0'0'36,"19"2"1,-19-2-11,13-8-8,2 6-8,-3-7-3,4 3-2,-1-3-1,3 1-1,-2-1 0,0 1-1,-1 0 0,-3-2-1,-2 1 0,-10 9 0,12-17 0,-10 8-1,-4-2 0,-3-1 1,-3 1-1,-3 2-1,-4 0 2,-2 3-2,-1 4 1,-2 5 0,-2 7 0,1 5 0,0 7 0,0 7 0,5 4-1,1 4 1,6 1 0,4-2 1,8 0 0,7-4 0,6-7 1,7-3 0,4-9-1,4-3 2,1-8-1,1-3-1,-2-4 1,-4-5-3,-2 0-2,-7-5-4,2 3-26,-9 0-10,-8-2 2,-3 5-1</inkml:trace>
  <inkml:trace contextRef="#ctx0" brushRef="#br0" timeOffset="35077.0063">1789 14512 22,'0'0'28,"-12"-4"1,2 5-7,-1 4-5,0 4-4,-6-2-2,5 9-2,-7-2-2,4 6-1,-4-2-2,3 4 0,2-3-1,5 3-1,0-2 0,6 1 0,4-1 0,6-1-1,3-2 1,4-3 0,5-2-1,2-6 1,1-5-1,4-4 1,-2-9-1,0-1 0,0-8 0,-3 0-1,-3-3 1,-3 1 0,-4-2-1,-4 1 2,-6 0-1,-2 3 1,-6 1 1,-2 4-1,0 1 0,-1 5 0,-2 6-1,3 7 0,3 6 0,1 5-1,3 5 0,3 3-1,1 2 2,2 1-2,1-1 0,1-3-2,6-2-3,-4-7-3,6 4-12,-1-8-18,-3-5 0,1-3 0,-1-8 1</inkml:trace>
  <inkml:trace contextRef="#ctx0" brushRef="#br0" timeOffset="35504.0306">2043 14475 48,'5'-11'35,"-5"11"0,0 0 0,-4 10-18,4 3-10,-4 2-3,4 7-1,0 0-2,3 3 1,-1-1-1,1 2 0,2-3 0,-2-3-1,1-7 0,0-3 1,-4-10 0,10 2 0,-1-12 0,-1-5 0,3-8 0,1-2 0,0-4-1,0 2 1,1 2 0,-3 4 0,-3 4-1,1 7 1,-8 10 0,12 3-1,-8 9 1,-1 6-1,1 1 1,0 3-1,3 2-1,-1-2-1,1 1 0,-2-8-4,8 1-4,-13-16-12,13 6-15,1-7 0,-4-9 0,2 1 2</inkml:trace>
  <inkml:trace contextRef="#ctx0" brushRef="#br0" timeOffset="35958.0567">2402 14483 67,'0'0'36,"-5"27"-1,-2-6-11,-1-2-11,8 7-6,-1-3-3,4 1-1,3-6 0,4 2-2,1-8 0,5-3 0,2-2-1,3-5 0,0-6 0,0-2 0,0-4 0,-1-2 0,-2-3 0,0-4 0,-4-2 0,-1 1 0,-3 2 0,-2 2 1,-1 3-1,-2 3 1,-5 10 0,0 0-1,-1 10 1,-3 5 0,-2 7-1,0 5 1,-1 6-1,-1 4 0,-2 4 0,2 2 0,0-1 0,0 0 1,0-1-1,2-5 0,1-4-1,2-6-1,3-6-1,-2-9-5,2-11-27,10 6-2,-9-17-1,4-6 0</inkml:trace>
  <inkml:trace contextRef="#ctx0" brushRef="#br0" timeOffset="36587.0925">3079 14497 59,'0'0'33,"7"14"0,-7-4 0,0 6-29,3 4-2,1 2 0,3 5-2,2 1 2,1 0-2,5-4 2,1-2-2,0-3 1,-1-5-1,1-7 1,-2-4 0,-1-8 0,0-5 1,-6-8 0,3-1 1,-4-8 0,1-1 0,-2-2 0,1 3 0,-3 0-1,2 6 0,-4 3-2,0 4-1,-1 14-4,2-16-9,-2 16-24,10 0 1,-10 0-1,15 9 1</inkml:trace>
  <inkml:trace contextRef="#ctx0" brushRef="#br0" timeOffset="37128.1228">3541 14541 21,'3'-25'31,"-3"25"2,-5-24 1,-4 10-17,9 14-2,-19-15-4,19 15-2,-22 1-3,11 8-1,-7 3-2,2 7 0,-3 1-1,4 7-1,0-1 1,3 3-1,3-2 0,7 1 0,7-6-1,5-2 1,4-7-1,7-3 1,3-6 0,4-3-1,0-5 1,0-3-1,-5-6 1,0 0-1,-5-4 1,-4 1 0,-5-3 1,-5-2 0,-5-2-1,-2 1 1,-4-2-1,-1 4 1,-2 1-1,-1 3 0,2 6 0,9 10-1,-14-1 0,11 11 0,3 8 0,2 4 0,4 3 1,-1 4-1,3-1 0,1-1-1,2-1-1,-2-11-2,5 0-5,-14-15-18,18-2-13,-7-11 1,-3-8 0,3-7 1</inkml:trace>
  <inkml:trace contextRef="#ctx0" brushRef="#br0" timeOffset="37369.1372">3764 14187 70,'4'22'38,"-8"-2"-1,1 9 2,2 6-29,-5-1-4,6 7-1,-1 5-2,5-1-1,1-3 0,3-2-1,4-5-1,1-6-2,4-4-2,-4-13-6,8-6-20,-4-7-9,-2-8 1,0-7-2</inkml:trace>
  <inkml:trace contextRef="#ctx0" brushRef="#br0" timeOffset="37796.161">3944 14398 57,'0'0'37,"-8"15"1,4 2 0,0 10-22,-4-3-6,8 7-5,-2 0-1,6 2-1,2-4-1,5-2-1,2-8 0,4-5 0,0-9 0,4-6 0,0-6-1,0-7 1,-1-6-1,-2-3 0,-3-3 1,-4-2-1,-1 1 0,-4 3 1,-2 3-1,-3 2 1,1 6-1,-3 3 1,1 10 0,0 0-1,0 0 1,2 10-1,-2 1 1,2 4-1,-1 3 0,2 4 0,2 1 1,-1-1-1,1 1 0,2-3-2,1-1 0,-2-4-4,5-1-5,-11-14-26,11 6-3,-11-6 1,15-14-2</inkml:trace>
  <inkml:trace contextRef="#ctx0" brushRef="#br0" timeOffset="38288.1899">4302 14546 65,'9'12'37,"-9"-12"1,12-6-3,2 5-22,-6-9-4,7 4-3,-2-8-2,4 3-1,-2-4-1,1 3 0,-3 0 0,0 1 0,-3-1-1,-2 0 0,-3 1-1,-2 1 1,-4-1 0,-1 0-1,-3 1 1,-2-1-1,-4 1 0,-2 2 0,-4 1 0,0 3 0,-2 4 0,1 4-1,0 6 1,0 3 0,3 6 0,2 4 0,5 4 0,3 4 1,3-1 1,6 2-1,4-4 1,6-2 1,2-3 0,5-4-1,1-7 1,3-3-1,-2-5-1,2-1 0,-2-3-1,-2-3 0,-2 0-4,-4-7-4,4-1-30,-7-4-5,-2-4 1,-4-2-2</inkml:trace>
  <inkml:trace contextRef="#ctx0" brushRef="#br0" timeOffset="39086.2348">5114 14190 17,'7'-9'33,"-12"0"0,5 9 2,0 0-12,-19-16-5,19 16-5,-19-9-6,8 8-1,-2-1-2,1 6-1,-5 2-1,2 3 0,-3 2-1,1 6 0,2 3 1,1 5-1,2 2 1,6 2 0,3 1-1,7 3 1,3 0-1,6 0 1,1 1-1,5 1-1,-1-1 2,1-1-2,-3-1 0,-2-4-1,-2-2-2,-4-5-1,0-4-2,-8-17-7,3 12-17,-3-12-9,0 0 0,-11-19 2</inkml:trace>
  <inkml:trace contextRef="#ctx0" brushRef="#br0" timeOffset="39326.2492">4863 14480 5,'-12'6'29,"12"-6"1,0 0-2,16 5-6,4-6-4,-1-7-4,13 5-2,-3-8-3,8 5-2,1-4-3,1 2-3,-2 2-5,-5-3-12,-4 1-19,2 7 0,-11-5 0,2 5 0</inkml:trace>
  <inkml:trace contextRef="#ctx0" brushRef="#br0" timeOffset="39854.2792">5328 14298 59,'0'0'36,"0"0"-1,-2 9 1,2-9-20,-1 17-10,3-5-2,4 6-2,1-1 0,5 5-2,1 2 0,-1-3-1,2 4-1,-4-4-1,1 1 0,-5-5 0,1-1 0,-7-16 0,2 12 2,-2-12 0,-4-10 1,1-2 1,0-7 1,2-1 0,-1-4 1,4 3-1,2-4 1,2 3-1,3 0 0,3 4-1,0 1 1,3 3-1,-1 2 0,-1 4-1,0 3 1,-2 2-1,0 2 0,-11 1 0,12 3 1,-12-3-1,0 0 0,0 0 1,-5 9-1,5-9 1,-18 1-1,8 0 1,-2 0-1,1 1 0,1 0 0,10-2-1,-13 8-1,13-8-5,1 12-11,6-3-20,-7-9 1,14 12-1,-2-8 1</inkml:trace>
  <inkml:trace contextRef="#ctx0" brushRef="#br0" timeOffset="40318.3061">5722 14362 39,'0'0'35,"0"0"1,-10 0 0,10 0-16,-10 3-6,10-3-6,-9 14-3,5 0-2,-1 1-1,3 4 0,1 1-1,3 0 0,3 1 0,4 0-1,4-5 0,4-5 1,3-5-1,3-5 0,0-5 0,0-6 0,-2-5 1,-2-5-2,-5 0 2,-3 0-1,-7-2 0,-4-1 1,-4 1-1,-8 0 1,-3 3-1,-3 4 0,-2 1 1,-2 6-1,-2 6 0,0 5-1,2 7 1,3 2-2,7 6 0,0-2-2,11 6-4,0-9-9,12 0-21,6 1 1,5-8-1,8 3 2</inkml:trace>
  <inkml:trace contextRef="#ctx0" brushRef="#br0" timeOffset="40979.3439">6020 14265 64,'11'-18'37,"-11"18"0,0 0-1,0 0-22,2 19-6,-5-4-3,4 7-1,-1 3-2,3 4 0,0 0 0,4 0-1,2-4 0,4-2-1,-1-5 0,3-5 1,-1-5-1,2-6 0,-1-6 1,0-5-1,-2-5 0,-1-5 1,0-4 0,-1-4 0,0 0 0,-2-1 0,-1 1 1,0 3 0,-2 3 0,-1 7-1,-5 14 0,0 0 0,0 0 0,7 14-1,-8 4 1,2 6-1,0 0 0,3 1 0,1-2 0,4-2 0,0-6 0,0-3 0,1-8 0,2-5 0,-1-7 1,1-3-2,-1-4 2,-1-5-1,2-3 0,0-2 0,-1 3 0,2-1 0,-3 4 1,-1 5-1,0 4 1,-9 10-1,14 0 1,-8 10 0,-1 4 0,1 6-1,-3 4 1,3 0-1,-3 3 1,2-1-1,0-1 0,1-3-1,1-5-1,-7-17-7,13 13-32,-13-13-1,13-15 0,-9-2 0</inkml:trace>
  <inkml:trace contextRef="#ctx0" brushRef="#br0" timeOffset="42312.42">7047 14075 21,'0'0'33,"6"-10"3,-6 10-1,-3-12-11,3 12-5,0 0-5,0 0-5,0 0-2,-1 17-3,1-2-1,1 9-1,0 5-1,0 8 0,-1 3 0,1 5 0,-1 2-1,1 0 1,-1-3 0,-1-6-1,1-6 0,-1-4 0,2-8-1,-1-10-1,0-10-2,0 0-6,5-11-19,-3-3-9,-3-6 1,1-3-2</inkml:trace>
  <inkml:trace contextRef="#ctx0" brushRef="#br0" timeOffset="42926.4553">6815 14053 22,'0'0'20,"0"0"1,0 0-1,0 0 0,0 0-4,0 0-2,0 0-4,0 0 0,0 0-3,0 0 1,0 0-1,0 0 0,0 0-1,0 0 0,8 9 0,-8-9-1,24 4 0,-8-4-1,5 3 0,3-4-1,5 1 0,3-3-1,6 1 0,4-1-1,1-1 0,2 0 0,-2 1-1,-2-1 0,-1 3 0,-7 0 1,-9-2-1,-4 3 0,-5 0-1,-6 2-1,-9-2-2,0 0-7,0 0-26,0 0-5,0 0 2,-14-14-2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33:13.69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5315 16144 35,'0'0'30,"14"-1"-6,-14 1-5,9-1-4,-9 1-5,15 4-3,-5-2-2,0-1-2,4 2-1,1-3 0,4 2 0,3-3-1,3-2 1,3 0-1,3 0 1,2-2-1,1-1 0,3 1-1,0 0 1,0 0-1,1 1 0,2 0 1,0 1-1,3-1 0,2 1 0,1 0 1,3 0 0,3 0 0,0 0 0,3 0 1,1 0-1,0-2 1,3 0-1,-4 1 1,3 1 0,-2-3-1,2 3 1,-2-3-1,4 2 0,-3-1 1,1 2-1,2-3-1,-1 3 1,2 0 0,0-2-1,0 0 0,1 0 1,0 0-1,2 1 0,1-1 1,3 0-1,-4 0 1,2 0-1,0 1 1,1-1 0,-1-1-1,1 1 1,0 0-1,2 1 1,1-2-1,1 1 1,1-1-1,-1 1 0,1 1 1,1-1 0,-1-2-1,0 3 1,1 0-2,-1 1 2,1 1-1,-1 0 0,1 0 0,0 3 1,-2-1-1,0 2 0,1 0 0,-1 1 0,0 0 0,0 1-1,1 1 2,1 1-2,1-1 1,-1 0 0,0 0 1,5-1-1,0-1 0,3 0 0,1-2 0,-2 0 0,4-1 0,2 0 0,3-2 0,-2 0 0,3-1 0,0 0 0,4 0 0,2-1 0,0-1 0,1 0 1,1-2-2,2 2 2,-2 1-1,3-1 1,-3 0-1,1-1 1,0-2-1,3 2 0,-3 1 0,-2-1 0,1 1 0,-1 0 0,1 1 0,1 2 1,-1 1-1,-2 1 0,-2 2 1,2-2-1,-3 2 1,2-2-1,-2 0 0,0 0 1,-2 0-1,-1-1 0,1-2 0,-3 2 0,0-3 0,-3 2 0,0 1 1,-3-1-1,0 0 0,-2 1 0,-2 0 0,-1-2 0,2 1 0,-4 1 0,2-1 0,-4 1 0,1 1 0,0-1 0,-1 0 0,-3 1 0,1 0 0,0-1 0,-2-1 0,1 2 0,-2-2 0,-1 2 0,1 0 0,0 0 0,-1 1 0,-4-1 0,1 2 0,-3 0 0,-2 0 0,-4 1-1,-2 0 1,-1-1 0,-2 0 0,-3 0 0,-3 0 0,-3-1 0,-1 0-1,-2-1 1,-1 0 0,-4 0-1,-3 1-1,-3-2 0,-3 5-3,-4-7-7,-1 0-25,-3 5-1,-16-2 1,0 0-1</inkml:trace>
  <inkml:trace contextRef="#ctx0" brushRef="#br0" timeOffset="6175.3532">11982 14984 10,'0'0'27,"0"0"-2,0 0-5,0 0-3,0 0-4,0 0-3,0 0-1,-3 10-2,4 0-2,-1-10 0,1 21-1,-1-5 0,3 6-1,-4 2 0,4 7-1,-2 3 0,1 3 0,-2 2 0,1 2-1,-1 0 0,0-2 0,0-4 0,0-6 0,0-3-1,0-8 0,1-4-1,-1-14-2,4 11-4,-4-11-4,4-14-8,-4 14-15,3-27 0,4 10 1,-7-9 1</inkml:trace>
  <inkml:trace contextRef="#ctx0" brushRef="#br0" timeOffset="6829.3907">11985 14937 20,'-4'-10'12,"4"10"0,0 0 0,0 0-1,0 0-1,0 0-1,0 0 0,0 0 0,0 0-1,0 0 0,12 1-1,-12-1 0,17-1 0,-8-1-2,4 4 1,-13-2-2,21-3-1,-8 2 0,2 1-1,-2-2 0,4 2 0,-3-1 1,3-1-2,-1 1 0,1-1 0,-4-1 0,1 3 0,-3-2 0,-11 2 0,15-4 0,-15 4 0,0 0 0,10-1 0,-10 1 0,0 0 0,0 0 0,0 0 0,0 0 0,0 0-1,0 0 0,7 9 0,-7-9 0,6 18 1,-2-3-1,-1 0 0,-1 3 0,-1 4 1,-2-2-1,0 1 0,0-1 0,-2-4 0,0-1-1,0-5 0,3-10-3,-5 9-6,5-9-21,0 0-4,0 0-1,3-14 0</inkml:trace>
  <inkml:trace contextRef="#ctx0" brushRef="#br0" timeOffset="7597.4346">12550 14968 27,'0'0'21,"0"0"0,0 0-1,0 0-4,0 0-2,-5 16-3,5-16-3,0 24-2,-1-9-1,3 6-1,-3 4-2,2 5 0,-1 2 0,1 4-1,-2-1 1,1 0-1,0-2-1,0-2 0,0-6 0,0-4 0,2-4-1,-2-5-1,3-1-2,-3-11-2,5 12-5,-5-12-6,0 0-12,0 0-3,0 0 0,0 0 3</inkml:trace>
  <inkml:trace contextRef="#ctx0" brushRef="#br0" timeOffset="7978.4564">12557 15270 21,'0'0'28,"0"0"-2,0 0-2,0 0-5,-10-10-4,10 10-3,0 0-2,15-1-3,-15 1-1,18-4 0,-7 1-2,7 3-1,1-3-1,2 1 1,1-4-1,1 3 0,0 0-1,-1 1 0,-1-1-1,-3 2 1,-5 0-1,-2 1 1,-11 0-1,14 1 0,-14-1 0,0 0-4,0 0-4,0 0-20,0 0-7,0 0-2,-9-15 1</inkml:trace>
  <inkml:trace contextRef="#ctx0" brushRef="#br0" timeOffset="245124.0203">13281 15261 8,'0'9'28,"0"-9"-1,0 0-3,0 0-5,0 0-4,0 0-3,0 0-3,12-8-2,-12 8-2,16-4-1,-6 1-2,4 2 0,-2-3-1,5 0 1,-3-3 0,3 0-1,1-1 1,-1-1-1,-1-3 0,-2 1 1,0-3-2,-4 2 1,2-2 0,-4 0 0,-4 0-1,0-1 1,-3 2-1,-1-1 1,-3 3-1,-1 1 0,4 10 1,-16-15-1,4 11 1,-1 4-1,-2 1 0,-1 3 0,-2 2 1,-3 3-1,2 1 0,-2 4 0,3 2 0,-1 0 0,0 4 0,3 1 0,1-2 1,5 3-2,1 0 1,3-2 0,2 2 0,4 0 0,4-1 1,1-1-1,2 0 0,3 1 1,3-4 0,2 1 1,3-5-1,2-2 1,3-3 0,2-2 0,3-4 0,0-4 0,1-2 0,0-2-1,-5-3 0,1 0 0,-5-1-1,-3-2 0,-4 4-2,-3 0-1,-10 8-4,7-14-11,-7 14-20,0 0 1,-2-9-1,2 9 2</inkml:trace>
  <inkml:trace contextRef="#ctx0" brushRef="#br0" timeOffset="245720.0543">13850 15116 35,'0'0'25,"0"0"-3,0 0 0,2-9-5,-2 9-1,0 0-3,0 0-3,0 0 0,0 0-2,0 0-2,0 0-1,0 0-1,0 0-1,0 0-1,-6 10 0,6-10-1,0 0 0,0 14-1,0-14 0,-2 9 0,2-9 0,0 0-2,0 0 1,0 0-3,0 0-2,0 0-7,0 0-19,0 0-4,0 0-1,5-10 2</inkml:trace>
  <inkml:trace contextRef="#ctx0" brushRef="#br0" timeOffset="246334.0893">13913 15323 5,'0'0'24,"0"0"3,0 0-6,0 0-5,0 0-5,0 0-3,1 9 0,-1-9-2,0 0 0,-2 12-1,2-12 1,0 12-1,0-12 0,-3 12 0,3-12-1,-2 11 0,2-11 0,-3 10-1,3-10 0,0 0-1,-1 11-1,1-11 1,0 0-1,0 0 1,0 0-1,0 0 0,0 0 0,0 0 0,0 0 1,4-10-1,-4 10 0,0 0-1,1-10 0,-1 10-1,0 0-4,0 0-8,0 0-24,0 0 1,0 0 0,-2-9-1</inkml:trace>
  <inkml:trace contextRef="#ctx0" brushRef="#br0" timeOffset="247102.1335">14376 14999 33,'0'0'31,"0"0"0,0 0-8,0 0-7,-2 9-3,2-9-5,0 0-3,-5 14 0,6-3 0,-3-1-1,3 8 0,-4-1-2,3 6 1,0 5-1,0 4-1,1 1 1,0 3-2,1-1 1,-1 1-1,2-2 0,0 0 0,-1-7 1,2-1-1,-1-3 0,-1-3-1,-1-3 1,-1-4-2,2-4 0,-2-9-3,0 0-9,0 0-21,0 0 0,-9-23 0,3-4 0</inkml:trace>
  <inkml:trace contextRef="#ctx0" brushRef="#br0" timeOffset="247977.1835">14225 15021 18,'-11'-6'16,"11"6"0,0 0 1,0 0-1,0 0 2,0 0-2,0 0-2,0 0-2,0 0-2,0 0-2,0 0-3,0 0 0,0 0-2,10-4 0,-10 4-1,15-1 1,-5 1-1,0-4 1,4 4-1,-3-4 1,5 2-1,-2-2 0,4 2 0,1 0-1,1 2 1,1-1-1,0 0 1,1 1-1,2 2 0,-2-1 0,-1 0 1,-1 0-1,0 2-1,-3-1 1,2 0 0,-4 1-1,1-1 0,-2-1 1,1 1-1,-4-1 1,-11-1-1,16-1 0,-16 1 1,11-4-1,-11 4 0,0 0 0,-4-12-1,4 12-3,-13-12-7,8 1-28,5 11 0,-16-17 0,9 8 0</inkml:trace>
  <inkml:trace contextRef="#ctx0" brushRef="#br0" timeOffset="252862.4629">6983 16568 3,'0'0'12,"0"0"-4,0 0 0,0 0-2,-10-8 1,10 8 1,0 0 1,0 0 3,0 0 0,0 0-1,0 0-1,0 0 0,0 0-3,0 0 0,0 0-2,0 18-2,3-8-1,-1 7 0,3 1 0,-2 5-1,1 2 0,-1 0 0,-1 4-1,0-3 1,-1 0-1,0-3 0,0-3 0,-1-1 0,0-3 0,0-4 0,0-12-1,0 17-2,0-17-2,0 9-2,0-9-4,0 0-6,0 0-10,0 0-3,2-11 1</inkml:trace>
  <inkml:trace contextRef="#ctx0" brushRef="#br0" timeOffset="253768.5148">7015 16482 12,'0'0'11,"0"0"-1,0 0 1,0 0-1,0 0 1,0 0-2,0 0 0,0 0-1,0 0 0,0 0-2,0 0-1,0 0 0,0 0-2,0 0 1,0 0 0,0 0 0,0 0 0,0 0 0,15 4 0,-15-4 0,21 1-1,-11-1 1,5 1-1,-1-2-1,2 3 0,-1-2 0,1 0-1,-2-1 0,-1-1 0,0 1 0,-1 2-1,-12-1 1,16 0-1,-16 0 0,10-1 1,-10 1-1,0 0 2,0 0-2,10-3 0,-10 3 1,0 0-1,0 0 1,0 0-1,0 0 0,0 0-1,0 0 1,0 0 0,0 0 0,0 0 0,0 0 0,0 0-1,0 0 1,0 0 0,0 0 0,10 0 0,-10 0 0,0 0 0,0 0 0,9-4 0,-9 4 0,0 0 0,0 0 0,10-8 0,-10 8 1,0 0-1,0 0 0,0 0 0,0 0 1,0 0-1,0 0 0,0 0 0,1 12 0,-1-12 0,-3 17 0,1-3 0,0-1 0,0 1 0,0 1-1,1-2-2,2 0-2,-1-13-5,0 19-11,4-8-12,-4-11-2,0 0 3</inkml:trace>
  <inkml:trace contextRef="#ctx0" brushRef="#br0" timeOffset="254366.549">6988 16501 8,'-7'12'11,"7"-12"-1,0 0-1,0 0-1,0 0-1,-9 5-1,9-5-2,0 0-1,-5 11 0,5-11-1,-3 15-1,0-4 1,3 0-1,-1 5-1,1-4-3,0 6-3,-1-8-11,7 13-4,-8-12-1</inkml:trace>
  <inkml:trace contextRef="#ctx0" brushRef="#br0" timeOffset="255828.6326">7919 16515 18,'0'0'22,"0"0"-2,-10 5 0,10-5-2,0 0-3,-10 1-3,10-1-2,-5 10-2,6 4-3,-3-1-1,3 7-2,-2-1-1,3 9 1,0 1 0,1 3 0,-1 1-1,2-1 0,0-1-1,0-1 1,0-3-1,0-5 0,-1-3-1,0-4-1,1-4-1,-4-11-4,0 0-5,0 0-7,4-12-12,-4 12-2,4-28 2</inkml:trace>
  <inkml:trace contextRef="#ctx0" brushRef="#br0" timeOffset="256096.6479">7924 16689 20,'0'0'29,"-1"10"1,1-10-7,0 0-5,11 3-4,-11-3-3,18 0-3,-6-3-2,4 5-2,1-2-2,4 1 0,-1-1-2,1 1 0,1 1-2,-5-2-3,2 4-10,1-3-17,-20-1-2,19-7 1,-19-5 0</inkml:trace>
  <inkml:trace contextRef="#ctx0" brushRef="#br0" timeOffset="257038.7018">8976 16423 12,'-18'7'9,"8"2"-1,-3 0 0,1 8 0,-1 6-1,2 7 0,-1 5-2,4 9-1,3 5-1,5 8 0,5 1-3,5-3-7,10 2-13,-6-16-1,15 2 0</inkml:trace>
  <inkml:trace contextRef="#ctx0" brushRef="#br0" timeOffset="258088.7619">9577 16592 2,'0'0'23,"0"0"2,-11 9-7,11-9-3,-8 16-2,1-6-3,0 4-1,-4 2-1,1 4-2,-4 1-1,2 2-1,-4 2-1,1 0-1,0 1 0,0-1-1,1-4 0,1-2 0,1-3-1,2-5 0,1 0-1,9-11-2,-12 11-4,12-11-6,-12-11-15,12 11-4,-4-16 2,4 16 1</inkml:trace>
  <inkml:trace contextRef="#ctx0" brushRef="#br0" timeOffset="258427.7813">9302 16588 10,'-12'4'31,"12"-4"0,0 0 3,-1 10-13,8 0-4,-7-10-4,19 17-4,-5-5-1,7 3-3,1 0-1,5 5 0,0 0-1,3 0-1,-2-1 0,1 3 0,-5-2-1,0-1 0,-4-2 0,-4-5-1,-3 0-2,-4-5-1,1 1-8,-10-8-25,0 0-1,7-12-1,-9-9 1</inkml:trace>
  <inkml:trace contextRef="#ctx0" brushRef="#br0" timeOffset="259483.8417">9937 16627 24,'-10'4'29,"10"-4"4,0 0-11,0 0-2,9 4-4,-9-4-5,16-2-3,-7 0 0,9 3-2,-2-5-2,6 5-1,-3-3 0,1 1-1,1-1-1,-1 1 1,-3-1-1,-1 1-1,-3 0 0,-4-1-1,2 1-2,-11 1-2,12 0-8,-12 0-12,0 0-11,-10-3 0,-3 1 1,13 2 1</inkml:trace>
  <inkml:trace contextRef="#ctx0" brushRef="#br0" timeOffset="259817.8608">9983 16735 18,'0'0'29,"0"0"1,0 0-7,9 8-3,-9-8-4,12 2-2,-12-2-2,15 2-2,-15-2-3,21 3-2,-21-3-1,21 6-1,-9-7 0,4 4 0,-1-4-1,1 1 0,0-4 0,0 1-1,1-2 0,-2 3-1,-2 0-1,-4-3-1,0 4-4,-9 1-10,2-10-22,-2 10 1,0 0-2,-9-8 2</inkml:trace>
  <inkml:trace contextRef="#ctx0" brushRef="#br0" timeOffset="260886.9219">10574 16727 1,'0'0'25,"19"7"3,-19-7-5,0 0-3,15-5-3,-15 5-1,19-7-4,-10-1-1,6 6-3,-3-5-1,5-1-1,-2-5-3,1 3 0,2-6-1,-1 1-1,-1-1 1,-1-2-1,-2-3 0,-3 4 0,0-2 0,-3 2 1,-7 2 0,0 3-1,0 12 0,-14-14 0,2 11 1,-3 3-2,-5 2 1,-2 3-1,-2 6 0,-1 1 0,-1 1 1,0 5-2,1 3 1,3-1 0,4 3 0,3 0 0,5-2 0,3 1 0,5-1 1,3-3 0,3 4-1,4-2 1,2-4 1,4 1-1,0-5 1,5 1 0,0-6 0,3 2-1,0-7 1,2 1-1,-1-2 0,1 0 0,-1-2-1,-2-3-2,2 5-3,-9-11-10,1 3-25,1-3 1,-6-2-1,3 2 1</inkml:trace>
  <inkml:trace contextRef="#ctx0" brushRef="#br0" timeOffset="262900.0371">11789 16573 31,'0'0'25,"-11"-7"-2,11 7-2,0 0-5,0 0-3,0 0-3,-10 1-4,10-1-3,0 0-1,0 0-3,2 12-3,-2-12-7,0 0-14,9 11-6,-9-11 0,2 12 1</inkml:trace>
  <inkml:trace contextRef="#ctx0" brushRef="#br0" timeOffset="263165.0522">11825 16808 18,'0'0'27,"0"0"0,-7 10-9,7-10-3,0 0-4,0 0-2,-3 9-4,3-9-3,4 9-8,-4-9-6,0 0-17,10 18 0,-10-18 0</inkml:trace>
  <inkml:trace contextRef="#ctx0" brushRef="#br0" timeOffset="265939.2109">11136 16381 4,'0'0'23,"15"5"1,-15-5-6,4 12-5,1-1 0,2 6-4,2 3 0,0 3-2,1 7-2,-1 1 0,1 4-1,-2 4-2,-3-1-1,-2 2-3,-4 2-3,-2-2-5,-3-3-5,-5-8-15,3 6 2,-10-18-2</inkml:trace>
  <inkml:trace contextRef="#ctx0" brushRef="#br0" timeOffset="267668.3098">12209 16572 13,'10'3'27,"-10"-3"-4,0 0-5,0 0-1,0 0-4,0 0-2,1 14-3,5 0-2,0-3-2,1 9-1,3-4 0,3 3 0,-1 0-1,3-1-1,-2 3 0,2-4 0,-3 0-1,-1-4 1,-1-2-1,-10-11 0,13 13 1,-13-13-1,0 0 1,9-2-1,-9 2 1,2-20-1,-1 8 2,2-3-1,-1-3 0,2-2-1,1-2 2,1 2-2,2-3 1,3 3 0,-2 1-2,1-2 1,-1 7-2,0-4-3,-9 18-8,12-10-19,-12-2-2,0 12 1,0 0 1</inkml:trace>
  <inkml:trace contextRef="#ctx0" brushRef="#br0" timeOffset="268359.3493">12771 16551 31,'0'0'29,"-21"-8"0,10 9-11,0 4-3,-4-3-5,3 7-3,-2-2-2,2 7-2,3-2-1,0 8-1,1 0 1,6 0 0,1 3 0,3 2-1,3 0 1,4-2-1,1 0 0,5-4 0,1-4 0,2-2-1,2-5 0,2-5 0,2-3 0,0-7 0,0-4 1,-1-1-1,-2-7 0,-2 1 0,-3-4 1,-5 0-1,-6 1 0,-2 3 1,-7 1-1,-4 2 0,-6 3 1,-6 1-1,-5 2-1,-4 2 0,0 0 0,-1 0-1,5 4-2,-1-1-3,9 5-7,4 2-11,13-3-8,-3 10 2,3-10 0</inkml:trace>
  <inkml:trace contextRef="#ctx0" brushRef="#br0" timeOffset="268799.3745">13117 16519 18,'0'0'30,"0"0"2,0 0 2,-10 11-15,12 5-3,-6-7-6,7 13-2,-4-7-1,7 10-2,-6-2-2,7 0 0,-5-2-2,3 2-1,-3 1-1,-1-9-3,2 5-4,-3-20-11,-11 12-16,11-12-1,0 0 1,-10-10 1</inkml:trace>
  <inkml:trace contextRef="#ctx0" brushRef="#br0" timeOffset="268978.3847">13075 16358 16,'0'0'26,"-9"-6"1,10 16 0,-12-8-16,11-2-16,6 15-20,-6-15 0,10 11-2</inkml:trace>
  <inkml:trace contextRef="#ctx0" brushRef="#br0" timeOffset="269894.4371">13494 16318 11,'0'0'29,"0"0"0,0 0-3,11 6-6,-11-6-5,10 13-3,0 1-3,-6 1-2,6 5-2,-4 3-2,4 6-1,-3 1 0,1 2-2,-1 0 1,2-1-1,-2-1 0,-2-2 0,0-7 0,-1-7 0,-1-2 0,-3-12 0,1 9 0,-1-9 1,0 0-1,-7-11 0,7 11 0,-11-15 0,4 6 0,-2 0 0,0-1 0,-2 3 0,-2-1 0,-1 2 0,0 1 0,-2 2 1,-2 3-1,1 3-1,-1 1 1,1 2 0,-1 4 0,3 0 0,0 4 1,4 1-1,1 2 1,4-2 0,2 2 1,6-1-1,2-4 1,8 1 1,0-3 0,9-1 0,-1-3-1,5 2 1,0-4-1,2 1 0,-2-3 0,-3 0-1,-1-2-1,-2 0-1,-3 2-2,-3-6-3,3 5-11,-2-3-20,-6-9-1,1 3 1,-4-7 1</inkml:trace>
  <inkml:trace contextRef="#ctx0" brushRef="#br0" timeOffset="272077.562">13571 16396 9,'0'0'14,"0"11"-3,0-11 0,5 11-2,-5-11-1,8 13-2,-8-13 0,10 23-2,-4-11-1,-1 4-1,2-1 0,-3 3-2,0 0 1,0 0-1,0-1 0,1-2 0,-2 2 1,2-5-1,-2 1 0,2-1 0,-5-12 1,8 18-1,-5-7 0,-3-11 1,3 16-1,-1-7 0,-2-9 1,0 18-1,0-18 1,-1 17 0,1-17 0,-1 13 1,1-13 0,0 12 1,0-12 0,-1 13 1,1-13 0,0 0-1,1 10-1,-1-10 1,0 0-1,0 0-1,0 0 0,0 0 0,0 0-1,0 0 0,0 0 1,0 0 0,0 0-1,-8 13 0,8-13-1,0 0-3,-2 11-8,2-11-16,0 0 0,-5-11 1</inkml:trace>
  <inkml:trace contextRef="#ctx0" brushRef="#br0" timeOffset="273314.6326">13683 16635 6,'0'0'20,"0"11"-2,0-11-4,1 10-1,-1-10-2,2 14 0,0-5-3,-1 1-1,2 1-2,-1 0-2,1-1-2,-3-10-3,9 18-6,-9-18-20,11 9 2,-11-9-1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00:44.61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5684 15629 7,'0'0'15,"0"0"0,0 0-1,7-10 1,-7 10-1,0 0 0,0 0-1,0 0-2,7-11 0,-7 11-1,0 0-1,0 0-2,0 0-1,0 0-1,-9 10 0,9-10-2,-11 12 0,6-1-1,-2 1 0,-1 3 0,-2 3-1,0 3 0,-1 1 1,0 7-1,-2 3 1,2 3-1,0 3 1,3 2-1,3 0 1,2 4-1,4 1 0,4-5 0,3-1-1,3-4 1,2-4-1,2-1 1,1-5-1,-1-4 0,0-5 0,-3-3-1,1-2-1,-4-6-3,2 3-4,-11-8-13,0 0-15,16-9 0,-14-2-1,-2 11 1</inkml:trace>
  <inkml:trace contextRef="#ctx0" brushRef="#br0" timeOffset="710.0404">6126 15745 18,'0'0'31,"0"0"0,0 0-3,-12 0-7,12 0-4,-11 8-6,11-8-2,-12 15-2,4-4-2,-2 2-1,0 4-1,-5 0-1,1 6-1,-4 2 0,1 0-1,-2 3 1,1 0-2,0-4 2,1 2-2,3-3 1,0-4 1,4-4-2,1-3 1,3-2-2,6-10 0,0 0-3,-12 2-2,12-2-8,0 0-13,-2-17-8,2 17 1,0-22 0</inkml:trace>
  <inkml:trace contextRef="#ctx0" brushRef="#br0" timeOffset="1071.061">5794 15786 24,'0'0'33,"0"0"2,0 0 1,0 0-15,9 11-4,-9-11-5,26 17-3,-11-6-2,7 7-2,-1 0-1,6 5-1,-1 0-1,2 2-1,-1 2 1,3-1-1,-3-2-1,-1 0 1,-1-4-1,-4-2 0,-3-2-1,-4-4-2,-1-1-1,-13-11-4,16 7-8,-16-7-15,1-10-8,-1 10 0,3-20 2</inkml:trace>
  <inkml:trace contextRef="#ctx0" brushRef="#br0" timeOffset="1298.0737">6276 16015 27,'23'17'33,"-13"-8"2,3 6-1,-1 1-13,-5-3-5,6 9-5,-8-5-3,4 6-3,-7-5 0,1 3-2,-5-2-2,-1-2-2,-1 2-3,-4-10-10,8-9-24,-11 15 1,11-15-1,0 0 1</inkml:trace>
  <inkml:trace contextRef="#ctx0" brushRef="#br0" timeOffset="3021.1728">6728 15668 12,'0'0'28,"0"0"-4,-3-9-1,3 9-3,0 0-3,0 0-3,-2 11-2,2-11-3,-2 18-2,-2-8 0,5 9-3,-4-1 0,3 6-2,-1 4 0,0 3-1,1 0 0,0 1 0,1 0 0,0-1-2,1-3 1,0-4-1,2-4-1,-2-9-2,4 1-6,-6-12-15,0 0-11,0 0 0,6-17 1</inkml:trace>
  <inkml:trace contextRef="#ctx0" brushRef="#br0" timeOffset="3556.2034">6510 15673 27,'0'0'26,"0"0"-3,0 0-2,-5 11-3,5-11-3,0 0-2,0 0-3,9 1-2,-9-1-3,10 0 2,-10 0-3,20-1 1,-7-2-1,5 3 0,2-3 0,4 2 0,1-4-1,3 2 0,-1-1-1,3 2-1,0-1 0,-1 0 0,-1 0 0,-2 1 0,-3-1-1,-4 2 1,-1 0-1,-6 0 0,-2 1 0,-10 0-1,11 3-1,-11-3-3,0 0-4,0 0-19,0 0-10,5-10 0,-5 10-1,9-13 2</inkml:trace>
  <inkml:trace contextRef="#ctx0" brushRef="#br0" timeOffset="4138.2366">7084 15512 51,'6'13'36,"-6"-13"-2,9 9-9,4 5-8,-4-6-4,8 8-6,-4-2-1,5 6-2,-2 4-1,2 2-1,-4 2-1,0 3 0,-2 4-1,-2 2-1,-2 0 1,-4 0-1,-3-2 1,-3 0-1,-1-3 1,-4-2-1,0-6 1,-1-7 0,0 0 0,0-8-1,8-9-1,0 0-1,0 0-4,-10-3-11,11-6-19,-1 9 1,13-19-1,0 11 2</inkml:trace>
  <inkml:trace contextRef="#ctx0" brushRef="#br0" timeOffset="4939.2825">7861 15662 25,'-11'-11'29,"11"11"0,-12-5-5,12 5-7,-14-11-5,1 5-2,4 5-1,-5-3-2,1 7-1,-3-4 0,2 7-2,-5-1-1,1 4 0,-2-1-1,2 4-1,-2 1 0,2-1-1,-1 3 1,3 0-1,3 2 0,2-1 1,3 5-1,2-5 0,3 4 0,3 0 1,3-1 0,1 0-1,3 0 1,1 0 0,1-2 0,4 0 0,-3-1 1,4-1-1,-1-1 1,2-2-1,0-2 1,1 1-1,0-5 0,0 1 0,2-3 0,0-1 0,1-2-1,0-2 0,-2-1 0,1-1-1,-1 0-1,-2-6-3,0 5-5,-7-7-15,-1 2-13,-7 9 0,9-19 0,-9 19 1</inkml:trace>
  <inkml:trace contextRef="#ctx0" brushRef="#br0" timeOffset="5355.3063">7576 15840 45,'10'8'31,"-10"-8"2,11 2-11,2 3-5,-4-4-7,8 7-1,-5-8-2,8 6-1,-5-6-1,5 4-1,0-7-1,1 3-1,0-4-2,-1-2-2,2 6-9,-2-6-26,-5-4 1,4 5-2,-10-4 2</inkml:trace>
  <inkml:trace contextRef="#ctx0" brushRef="#br0" timeOffset="6081.3476">8243 15378 23,'0'0'32,"-12"3"1,12-3-4,-3 18-9,-2-8-5,7 8-4,-4 1-2,7 8-3,-4 0-1,6 7 0,-3 0-2,5 3 0,-3-1-1,2 3-1,-2-2 0,0-3 1,1 1-2,-3-3-1,0-2 1,-1-2-1,-1-2 0,-2-5-1,0-2 1,-2-3-4,1-2 0,1-14-6,0 0-18,-1 10-7,1-10-1,-1-12 2</inkml:trace>
  <inkml:trace contextRef="#ctx0" brushRef="#br0" timeOffset="7078.4049">8218 15385 23,'0'0'28,"0"0"-1,0 0-2,-1-11-3,1 11-4,0 0-4,0 0-1,0 0-4,0 0-2,0 0-2,14 10 0,-14-10-1,16 6-1,-7-6 0,5 2-1,0-1 0,3-1 0,0-2 0,1 2-1,1-5 0,1 2 0,1-1-1,2 1 1,0-1-1,-2 1 1,-2 2-1,0-2 0,-2 6 1,-1-2-1,-6 1 0,-1 0 0,-9-2 0,14 5 0,-14-5 0,10 5 1,-10-5-1,0 0 0,12 3-1,-12-3 1,0 0 0,9 3 0,-9-3 0,0 0-1,0 0 1,0 0-1,0 0 0,9-8 0,-9 8-1,0 0 1,10-8 0,-10 8 0,0 0 0,7-10 1,-7 10-1,0 0 1,0 0 1,0 0-1,0 0 1,0 0-1,0 0 1,0 0-1,0 0 1,-11 0 0,11 0 0,0 0 0,0 0-1,0 0 1,-4 11 0,4-11 0,-2 10 0,2-10 0,0 15 0,0-4 0,0 2-1,2 2 1,0 0 0,0 4-1,2 0 1,0-1-1,-1 1 0,-1-4-1,2 4-6,-6-5-32,2-14-2,1 10 1,-5-20-1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03:50.35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14513 17127 14,'0'0'16,"0"0"-3,1 10-1,-1-10 2,0 0 0,0 0 2,0 0-3,0 0 1,0 0-3,0 0 0,0 0-2,0 0-2,0 0 0,0 0-2,0 0-1,0 0-2,0 0 1,0 0-1,-3-13 0,4 3 1,-3-3-1,3-1 1,-2-5 0,1-3 0,-1-5 0,2 0-1,-4 0 0,2 0 0,-1-4 0,-1 3-1,-1-7 0,2-1 0,0 3-1,0 0 1,2-1-1,1 0 0,0 2 0,1 1 0,2 6 0,-3 3 0,1 2 0,1 2 1,-1 2-1,-1 0 0,-1 5 0,1 0 0,-1 11 0,3-14 0,-3 14 1,2-10-1,-2 10 0,0 0 0,0 0 0,0 0 0,0 0 0,0 0 0,0 0 0,0 0 0,0 0 0,0 0 0,0 0 0,0 0 0,0 0 0,11 7 0,-11-7 0,13 0 0,-13 0 0,18 0 0,-6-1 0,2-2 1,3 0-1,1-2 0,3 0 0,2 0 0,1 0 1,1-2-1,1 1 0,-2 1 0,2 2 1,-4 0-1,0 0 0,-2 2 1,-3 1-1,-1 0 0,-2-1 0,-1 1 0,-2-1 1,-1-1-1,0 3 0,-1-3 0,-9 2 0,17-5 0,-17 5 0,13-7 1,-13 7-1,12-6 0,-12 6 0,0 0 0,10-10 0,-10 10 0,0 0 1,0 0-1,9-4 0,-9 4 0,0 0 0,0 0 0,0 0 0,0 0 0,0 0 0,0 0-1,0 0 1,0 0 1,0 0-1,0 0 0,0 0 0,0 0 0,0 0 0,0 0 1,0 0-1,2 10 0,-2-1 0,-2 1 0,1 3-1,-1 1 2,3 0-2,-2 3 1,1-2 0,1 0 0,-2-3 0,2 2 0,0-4 0,-1-1 0,0-9 1,0 14-1,0-14 0,0 0 0,0 0-1,0 0 0,2 10-1,-2-10-4,0 0-7,0 0-29,0 0 2,0 0-1,0 0 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08:25.627"/>
    </inkml:context>
    <inkml:brush xml:id="br0">
      <inkml:brushProperty name="width" value="0.05292" units="cm"/>
      <inkml:brushProperty name="height" value="0.05292" units="cm"/>
      <inkml:brushProperty name="color" value="#FF6969"/>
    </inkml:brush>
  </inkml:definitions>
  <inkml:trace contextRef="#ctx0" brushRef="#br0">16209 9701 6,'0'0'13,"-8"-14"0,8 14 0,0 0 0,-7-11 0,7 11-1,-9-14-1,9 14-1,-10-13-1,10 13-1,-18-17-2,8 10 0,-3-4-1,1 3 0,-6-3-1,1 1 0,-4-3-1,2 2 1,-5-1-1,-1-1 1,-4 0-1,1 2 1,-2-4-2,-2 5 1,-4-4-1,3 3 0,-3-1-1,2 0 0,-2 3 0,1-2 0,0-1-1,1 3 0,0 0 1,-4-1-1,2 2 0,-2-1 1,0-1-1,0 2 0,2 1 1,0-3-1,-1 1 0,5 1 0,-4 1 0,3 0 0,-1 1-1,2 0 2,-2 4-1,0 2-1,-1 1 2,-2 1-1,3 0 0,-4 4 0,1-1 0,-5 1 0,5-1 0,-4 2 0,4-2 0,-3 3 0,2-2 0,2-1 0,1 1 0,0 1 0,-1 1 0,1-1 0,0 1 0,0 1 0,1 3 0,-3 1 0,1 1 0,-3 1 0,3 3 0,0-1 0,1 2 0,2 0-1,1-1 1,3 2 0,1-1 0,4 0 0,4 1-1,-1 0 2,3 2-2,3-1 2,0 1-2,5 1 1,3 2 0,1 1 0,3 0 0,3-1 0,1 4 1,4 2-1,5-1 0,2-1 0,5 1 1,4-1-2,2-1 2,3-1-2,7-2 1,-1-3 0,2-1 0,1 1 0,-1-1 1,-1-2-1,-1-4 0,0 1 1,-3-2 0,0-1-1,-2 1 1,2-2-1,-1-2 1,2 2-1,-1 1 1,0-3 0,0 3 0,2-2 0,0-4-1,2 3 1,0-3 0,4-3 0,1-1 0,3 1 0,2-2 0,1 0-1,1-2 1,0 0 0,1 0-1,0 3 1,-3-2 0,-1-1-1,-2 0 1,-2 2-1,-2-2 1,1 2-1,-4-2 1,-1 0-1,2-1 0,-1 0 1,2 0-1,-1-1 1,0-2-1,-2 2 0,1-2 0,-1 0 1,-2-1-1,-1-1 0,1 1 1,-1-2-1,0-1 0,0 0 1,-2 0-1,0-2 0,-1 1 0,-1 0 0,-2-1 0,-1 1 1,0 1-1,-1-1 0,0-2 0,0 1 1,-4-1-1,1 0 0,-1-1 0,3-2 0,-2 2 0,-3-1 1,0 2-1,-2 0 0,4-2 0,-3 3 0,-2 0 0,-1-3 1,0 0-2,0 0 1,-1 0 1,-2 0-1,-1-1 0,-1 0 0,0-2-1,-2 2 2,-2 0-2,-1 0 2,1 0-2,-1 2 1,0 1-1,-1-1 1,0 12 0,1-17 0,0 7 0,-1 10 0,2-14 1,-2 5-1,1-1 0,-1 10-1,-1-17 1,2 7 0,-1 1 0,-1-1 0,-1-2 0,1 2 0,-1-1 0,2-1 1,-2 2-1,-1 0 0,0-1 0,0 1 0,-3 0 0,1 0 0,-3 1 0,-1 0 0,-5-4 0,-1 1 0,-4 0 0,-3-2 0,4 1 0,-3-1 0,1 1 0,-2 1-1,1 2 0,0 0-3,5 5-8,-5 1-27,-6-4 0,-2 4 0,-8-1 0</inkml:trace>
  <inkml:trace contextRef="#ctx0" brushRef="#br0" timeOffset="1543.0882">14054 10090 26,'0'0'18,"0"0"-1,0 0-2,0 0-1,-11-4-4,11 4-2,0 0 0,0 0-3,-11 12 0,11-12-1,-7 15 0,1-6 0,2 6 0,-5 1-1,3 6 1,-4 4 0,2 6 0,-7 3-1,5 10 1,-6 1 0,2 10 1,-4 0-2,2 8 0,-4 1-1,1 4 0,0 2-1,-2 2 0,-2 1-1,3 0 0,-1 1 0,0-2-1,1-2 1,0-1-1,1-3 1,1-4 0,1-1 0,2-4 0,-1-6-1,3-3 2,2-4-1,-1-7 0,2-6 1,3-5 0,-2-7 0,4-4 0,-1-6 1,6-10-1,-6 12 1,6-12-1,0 0-1,0 0 0,0 0-5,0 0-17,9-11-14,-9 11 0,8-14-1,-1 4 1</inkml:trace>
  <inkml:trace contextRef="#ctx0" brushRef="#br0" timeOffset="8183.4681">13201 11769 34,'0'0'29,"0"0"-6,5-11-3,-5 11-4,0 0-3,-6 16-4,6-2-2,-4 2-3,3 6 0,-1 2-1,3 5 0,0 0 0,4 6 0,1 1-1,1 2 0,-1 2-1,1-1 0,-1 1 0,0-3 0,0-3-1,-2-5 1,-1-5-1,0-6 0,-2-7 0,-1-11 0,0 0 1,0 0-2,-4-14 1,0-1-1,-1-4 0,-3-4 0,2 2-1,-2-3 1,1 2-1,-2 2 1,1 1 0,0 4 1,-1 5-2,-2 5 2,-1 3 0,-3 6 2,0 4-2,-2 3 0,0 3 0,-1 3 0,1 0 0,0 5 0,2-1 0,2 0 1,2-1 0,4 1 0,1-3 0,5 0 1,2-3 0,6-1 0,2-4 0,4-2 0,4-2 1,2 1-1,1-3 0,2-1 0,0-1 0,-1 0-1,0-2 1,-1 1-1,-4-1 0,0-3 0,-2-2-1,-2 0-1,0 1-1,-4-6-4,3 7-8,-11 3-23,9-14 0,-9 14-1,7-15 2</inkml:trace>
  <inkml:trace contextRef="#ctx0" brushRef="#br0" timeOffset="8873.5075">13575 12111 13,'0'0'28,"-16"-15"2,16 15-1,0 0-9,-17-2-5,17 2-3,-16 9-4,8 3-1,-5 0-2,4 6 1,-3 1-2,3 2-1,1 0 0,3 3 0,0-3-1,6-1 0,4-3-1,4-2 1,3-6-1,5-1 0,1-4 0,2-4 0,1-4 0,0 0-1,-2-4 1,0-1 0,-3-2-1,0-1 1,-4 0-1,0-2 1,-4-2-1,-2 0 0,-3 1 1,-3 0-1,-4 0 1,-4-1-1,-5 3 0,-3 2-1,-4 3 1,-3 2 0,0 2-1,-3 5 0,3 3 1,1 2-1,7 5-1,4-3-1,6 5-2,3-3-4,13 4-16,4-2-11,1-5-1,4 3 1,2-9 1</inkml:trace>
  <inkml:trace contextRef="#ctx0" brushRef="#br0" timeOffset="9495.5431">13873 12204 44,'0'0'33,"9"2"2,-9-2-9,0 0-9,11-9-4,-11 9-4,16-15-4,-6 5-1,3 2-1,-1-3-1,4 3 0,-2-3-1,1 2 0,-3-1 1,1 0-1,-2-2 0,-1 2-1,-1 0 2,-4-1-2,-5 11 1,1-17-1,-1 17 1,-13-14-1,1 10 1,-5 1-1,-2 1 0,-1 4 0,0 2 0,-1 4 0,0 3 0,3 1 0,2 5-1,3 2 1,1 2 0,2 0 1,4-1-1,2 2 0,2 1 1,4 0-1,2-3 1,3 0 0,1-3-1,5 3 1,-1-2 0,1-3 0,2-1 0,0-2 0,0-2-1,0-1 1,2-3 0,-1-4-1,2-2-1,-1-4-1,3-1-3,-2-10-6,8 4-19,-3-4-8,0-4-1,2 3 0</inkml:trace>
  <inkml:trace contextRef="#ctx0" brushRef="#br0" timeOffset="10035.574">14396 12059 26,'0'0'33,"-1"-16"2,1 16-1,0 0-13,-17-17-6,17 17-4,-22-1-3,10 4-2,-3 1-3,2 3 0,-4 1-1,0 4-1,0 2 0,1 1 0,1 2-1,2 1 1,2-1-1,2-1 0,5-1 0,4-5 1,0-10-1,12 15 0,0-10 1,4-3-1,1 0 0,3 1 0,0 0 0,-1 1 1,-1 2-1,-3 2 0,0 0-1,-6 4 1,-1 1 0,-3 0 0,-4 1-1,-2 0 1,-5 2 0,-2-2 0,-3 0 0,-2-3 0,0-2 0,-2 1 0,-1-2 0,1-3 0,3-2 0,2-1-2,10-2-1,-11-3-10,11 3-24,0 0 0,15-13-1,-4 5 1</inkml:trace>
  <inkml:trace contextRef="#ctx0" brushRef="#br0" timeOffset="10871.6218">14614 11983 15,'0'0'28,"9"10"0,-11-1 2,1 8-16,2 7-2,-2 2-4,4 5-1,-2-2-1,4 4-2,-2-3 0,2-2-1,0-4 0,1-2-2,-1-9 1,-5-13-1,16 13 0,-7-16-1,-1-8 1,3-3-1,-1-6 2,0-3-2,4-2 1,0 0 0,-1 0 0,-2 4 0,0 6 0,-1 3 0,-10 12 1,16-5-1,-16 5 0,11 17 0,-7-2 0,2 4 0,-1 1 0,1 0 0,1 1 0,-1 3 0,-2-2 0,0-2-1,1-1-1,-3-4-1,3 1-3,-5-16-4,7 14-13,-7-14-13,10-4-1,-10 4 1,11-24 2</inkml:trace>
  <inkml:trace contextRef="#ctx0" brushRef="#br0" timeOffset="11338.6485">15033 12062 39,'0'0'33,"-11"10"1,8 2 0,-3 4-20,-4-1-4,5 9-2,-6-4-2,6 5-1,0-2-2,5 1 0,1-5 0,7 0-1,0-7 0,7-3 0,4-3-1,2-4 1,1-5-1,0-2 0,-1-6 0,-1-1-1,-1-1 1,-3-3 0,-7-2-1,-1 0 0,-5 0 1,-4 1-1,-5 0 1,-4 0-1,-8 0 0,-4 2 0,-4 2 0,-1 5-1,-1 2 1,0 5 0,3 4 0,1 4 0,8 4-1,4 3 0,8 3-3,2-3-1,9 4-8,0-2-23,8-10-1,6 0-2,3-10 3</inkml:trace>
  <inkml:trace contextRef="#ctx0" brushRef="#br0" timeOffset="11706.6696">15309 11819 66,'-7'-11'39,"7"11"-2,-15-8 2,6 8-24,4 9-7,-1 2-4,2 9-3,0 5 1,3 6-2,0 5 1,3 3-1,-1 4 0,1 2 0,1 0 0,2-5 0,0-3 0,-1-4 1,3-6-1,1-4 0,4-8 0,0-5 0,1-7 0,1-4 0,3-4 0,1-4-2,0 0 0,-5-3-3,6 4-4,-11-7-10,2 2-20,0 7 1,-8-3-1,-2 9 2</inkml:trace>
  <inkml:trace contextRef="#ctx0" brushRef="#br0" timeOffset="11913.6814">15204 12042 48,'0'0'37,"-8"-16"0,8 16-5,19-12-11,-9 1-6,11 9-5,-3-4-3,8 4-2,-2-1-4,2 2-2,4 5-8,-9 0-30,2-4 0,-1 2 1,-8-4-2</inkml:trace>
  <inkml:trace contextRef="#ctx0" brushRef="#br0" timeOffset="12560.7184">15815 11828 52,'7'-10'36,"-6"-1"1,-1 11-1,4-10-19,-4 10-7,0 0-3,-10 13-3,7 4-1,-1 6 0,1 8-2,1 4 1,1 4-1,0 1 0,3 1 0,0 0 0,2 0 0,2-9-1,1-4 1,3-4-1,-1-2 0,3-7 0,1-4 1,1-4-1,2-5 0,0-1 0,2-1-1,1-1-1,0-8-1,2 3-4,-6-7-7,7 2-17,-8 1-8,-3-4 0,-3 0 2</inkml:trace>
  <inkml:trace contextRef="#ctx0" brushRef="#br0" timeOffset="12801.7322">15763 12049 53,'0'0'37,"0"0"-1,0 0 1,15-14-20,6 17-7,-7-3-4,9 6-1,-4-2-3,1 2 0,-1 2-3,-1 1-2,3 1-4,-8-6-8,7 1-21,0 0-1,-6-4-2,4 0 2</inkml:trace>
  <inkml:trace contextRef="#ctx0" brushRef="#br0" timeOffset="13222.7562">16119 12030 69,'0'0'37,"-12"-3"0,12 3-8,1 9-15,-1-9-6,5 13-4,-5-13-2,18 14 0,-3-8 0,3 0-1,2-2 0,3-2 0,-2-3 0,2-1-1,0-3 1,-1-3-1,-4 0 1,0-3-1,-2-1 0,-3 1 1,-3 1 0,-10 10 0,10-16 0,-10 16 0,0 0 0,0 0 0,-9 8 0,3 5 0,-1 2-1,-1 7 1,1 5-1,1 4 0,0 1 0,2 3 1,0 0-1,1 0 0,2 0-1,0-9-1,3-2-3,-3-12-6,1-12-24,14 9-5,-14-9 1,14-22-1</inkml:trace>
  <inkml:trace contextRef="#ctx0" brushRef="#br0" timeOffset="13483.7712">16457 12035 59,'6'15'35,"-4"-5"0,2 5-8,4 8-13,-6-2-5,6 9-3,-4-1-1,5 5-1,-3-2-2,3 1 0,-2-2-2,-2-4 0,1-1-1,-4-6-2,3-4-2,-5-16-6,1 9-19,-1-9-6,0 0-1,-10-17 0</inkml:trace>
  <inkml:trace contextRef="#ctx0" brushRef="#br0" timeOffset="13844.7919">16458 12067 43,'0'-11'37,"-2"-3"2,2 2-1,3 2-14,-3-7-8,8 8-7,-2-3-2,6 3-3,-2 2-1,6 1-1,-3 3 0,3 2-2,0 2 0,3 1 1,-3 2-1,2 1 0,-4 4 0,-2 3-1,-2 2 1,-5 2 0,-5 3-1,-4 3 0,-4 2 1,-5 0-1,-1 2 0,-3-4 1,-1 0-1,0-4 1,3-4-2,0-8-1,6 1-4,-1-14-6,11-2-27,1-1 2,3-7-2,7 1 1</inkml:trace>
  <inkml:trace contextRef="#ctx0" brushRef="#br0" timeOffset="14399.8236">16782 12104 36,'17'1'35,"-4"-8"2,4 3-1,1 0-13,-7-8-7,7 5-6,-5-7-4,3 5-1,-3-5-2,0 4 0,-2-2-1,-1 1-1,-3-1 0,-2 2 0,-1-1 0,-1 1 0,-7 0-1,-2 0 0,-3 2 0,-5 0 1,0-1-1,-4 4 0,0 0-1,-3 4 1,2 5 1,1 1-2,4 5 1,0 3 0,2 5 0,2 1 0,1 5 1,4 2-1,2-1 1,3 2 0,1-3 0,5 0 1,2-3-1,5-1 1,2-5 0,5 0 0,1-6 0,0-3-1,1-2 1,1-3-1,-2-1 0,0-3-1,-1-2 0,-4-3-1,1 1-3,-6-6-8,-1 3-29,2 0-1,-6-1 0,-2 0 0</inkml:trace>
  <inkml:trace contextRef="#ctx0" brushRef="#br0" timeOffset="15106.864">17597 11955 25,'0'0'33,"-2"-14"2,2 14 1,-12 2-14,-1-6-6,4 6-5,-8-4-3,5 5-2,-7-3-1,3 4-2,-3 0-1,2 1 0,-2 3-2,0 2 1,1 3 0,1 4 0,3 2 0,2 4 0,6-2 1,3 1-1,6-1 1,7-2-1,6-2 1,5-4-1,2-3-1,4-3 1,0-2-1,0-4-1,-1-2-1,-5-5-3,2 3-4,-8-11-9,1 2-22,1-2 1,-5-6-1,4 1 2</inkml:trace>
  <inkml:trace contextRef="#ctx0" brushRef="#br0" timeOffset="15622.8936">17749 11672 45,'-8'-11'34,"8"11"2,-10 1 0,10-1-17,-7 21-7,3-4-5,5 8-1,-3 3-2,5 8-1,0 1-1,2 6 0,0-2 0,1 1-1,-1-1 0,0-2-1,1-2 1,0-9-1,-2-6 0,1-6 0,0-7-1,-5-9 0,11-3 1,-5-10-2,3-4 1,0-4 0,1-2 0,1 0 0,-1-1 1,1 3 0,0 3 0,-2 3 0,-1 4 1,-8 11 0,11-9 0,-11 9 0,12 4 0,-12-4 0,11 18 0,-3-4 0,0 0-1,1 5 1,-2 0-1,2 2 1,-4 0-2,0 0 1,-2-1-1,-2-3-1,2-1-1,-3-16-4,7 19-13,-7-19-19,0 0 1,13-10-1,-9-5 2</inkml:trace>
  <inkml:trace contextRef="#ctx0" brushRef="#br0" timeOffset="16122.9222">18064 12058 35,'0'0'33,"22"2"2,-10-7 0,2-2-17,8 5-4,-4-8-4,7 5-3,-6-5-1,4 2-2,-4-4-1,-3 4-1,-3-3-1,-2 1 0,-4 0 0,-7 10 0,3-19-1,-3 19 1,-10-16-1,-1 9 0,-3 3 0,-3-1 0,-4 4 0,-2 2 0,-1 5 0,0 1-1,-1 2 2,3 2-2,1 3 2,3 2-1,2 1 1,5 2 0,4 0 0,5 2 1,3 0-1,6 0 1,4-1-1,7 0 1,1-6-1,3-1 0,1-2 0,1-4-2,-1-5-1,-2-6-3,3 4-9,-9-5-26,2-7 1,1 2-1,-5-4 0</inkml:trace>
  <inkml:trace contextRef="#ctx0" brushRef="#br0" timeOffset="16557.947">18661 11964 44,'1'-9'34,"-1"9"3,-3-12-2,-7 4-14,10 8-10,-24-4-3,10 3-3,-6 1-1,2 4-1,-3 1 0,1 5-1,0 1 0,2 2 0,1 4 0,5 2-1,1 0 1,4 0-1,4 1 0,5 1 0,4-2 0,2-2 0,3-1 0,4-3-1,-1-3 0,3-4-1,1-4-1,0-8-3,4 4-6,-9-10-21,4-4-9,1-2 2,-1-5-1</inkml:trace>
  <inkml:trace contextRef="#ctx0" brushRef="#br0" timeOffset="16885.9658">18734 11552 71,'0'-11'40,"0"11"-1,0-12 2,0 12-24,0 0-8,8 20-5,-5-3 0,2 9-2,1 8 0,3 4-1,-2 6 0,1 4-1,-1 3 0,1 2 0,-3-3 1,-1-1-2,0-5 0,-1-4 0,1-6-1,-1-11-1,4-6-3,-7-17-4,14 4-13,-5-13-17,0-9-1,2-2 1,-1-5 1</inkml:trace>
  <inkml:trace contextRef="#ctx0" brushRef="#br0" timeOffset="17242.9862">19009 11867 11,'3'-11'29,"10"13"1,-13-2 3,0 0-13,0 0-6,0 0-4,-4 12-1,-9-5-1,3 6-2,-7-3-1,2 6-1,-3-3 0,3 4 1,-2-7 0,3 5 0,1-5 0,3 1 0,10-11 0,-8 15-1,8-15-1,4 12 0,-4-12 0,19 8 0,-6-5-1,4 2 1,-1-1-1,3 0-1,-1-2 1,1-1-2,0 0 0,-3-2-1,-1 2-2,-6-5-6,5 1-33,-14 3-1,13-5 2,-13 5-1</inkml:trace>
  <inkml:trace contextRef="#ctx0" brushRef="#br0" timeOffset="19899.1381">20743 11366 12,'0'0'27,"0"-13"1,0 13-1,0 0-8,-4-11-3,4 11-2,0 0-1,-10-9-1,1 2-1,9 7-2,-13-10-2,13 10-2,-19-10-1,7 6-1,-4-3-1,0 2 0,-4-1 0,0 2-1,-3-2 0,-2 0 0,-1-2-1,0 3 1,-3 0 0,0 0-1,-1-1 0,2 0 0,-2 3 1,-1 0-1,0-1 0,-1 1 0,2-1 0,0 2 0,-1 1 0,-2 0 0,3 1 0,0 2 0,1 1 0,3 2 0,1 0 0,0 2 0,3 3 1,3 2-1,-1 3 0,2-2 0,2 2 0,0 2 0,2 2 0,-2 0 1,2 0-1,0 1 0,0-1 0,2 5 0,-1 0 0,1-1 0,0-1-1,2 4 1,2 0 0,2 1 0,-1-2 0,3 0 0,1 1 0,2 2 0,0 1 0,2-3 0,0 0 0,0-1 1,3 1-1,1 1 0,0 1 0,2-1 0,0 1 0,1 1 0,2 0 0,0-1 1,-1 0-1,3 0 0,-2 0 0,1-1 0,3-2 0,1 0 1,1 0-1,0 0 0,4-2 0,0-1 0,1-1 0,2-3 1,-1 2-1,2-3 0,-2-2 0,2 0 1,-1-3-1,0-1 1,-2 0-1,3-1 0,-1 0 1,0-1-1,0-2 1,-1 0-1,0-3 0,0 0 1,2-2-1,0-1 0,0 0 1,0-1-1,-1-2 0,2-1 0,-1 0 0,-1 0 1,-3-1-1,1 0 0,-1-1 0,-2-4 0,1 3 0,0 1 0,0-1 1,0 0-1,-1-3 0,1 1 0,0 0 1,-1 2-1,-1-3 0,-3 1 0,1-2 0,-3 0 0,0 2 0,0-2 1,-1-3-1,-2 0 0,3 0-1,-2-1 1,2 1 1,-1-2-1,-1 1 0,1 1 0,-2 1 0,0 1 0,-1-2 0,-1 2 0,-1-2 0,-1 3 0,0-1 0,-1-2 0,0-1 0,1 1 0,-1 0 0,0-1 1,0 0-1,0 1 0,-1-1-1,-1 1 1,-1 0 1,0 0-1,-1 1 0,-1 0-1,0-3 1,-1-1 1,1 2-2,-1-1 2,1 1-1,0-1 0,-1 1-1,2-1 2,-2 4-1,1-1 0,0 0 0,-1 1 0,0-2 0,1 2 0,-1-1 1,0-2-1,-1 2 0,1-1 0,1 1 0,-1 0 0,1-1-1,0 3 1,-1-1 0,1 0 0,-1 0 0,1-1 0,-1-1 0,0 2 0,-1 1 0,0-1 0,-1 1 0,4 10 0,-9-16 0,9 16 0,-10-14 1,10 14-1,-12-20 0,12 20-1,-14-19 2,7 7-1,1 0 0,-1 0 0,1 2 0,0-1 0,1 1 0,0 0 0,5 10 0,-11-16 0,11 16 0,-11-11 0,11 11-1,-12-12 1,12 12 1,-14-11-1,14 11 0,-16-10 0,16 10 0,-17-10 0,8 4 0,9 6 0,-15-10 0,15 10 0,-13-10 0,13 10 0,-14-13 0,14 13 0,-14-11 0,14 11-1,-18-11-1,8 2 0,0 4-3,-5-6-5,8 0-27,-5 6-5,-4-3 2,2 5-1</inkml:trace>
  <inkml:trace contextRef="#ctx0" brushRef="#br0" timeOffset="22777.3028">20163 11970 23,'1'-10'28,"-1"10"0,0 0-7,0 0-4,0 0-2,0 0-1,4 9-4,-4-9 0,0 0-1,0 0-2,0 14-1,0-14-1,4 9-1,-4-9-2,10 12 1,-10-12-1,14 14-1,-14-14 1,18 13-1,-9-5 0,1-2 1,0-1-1,-1 2 0,-9-7 1,17 12-1,-17-12-1,16 10 1,-16-10-1,16 9 0,-16-9 0,16 6 1,-16-6-1,19 6 1,-9-4-1,0-2 0,1 0 0,-1-1 1,0 0-1,2-2 1,-1 1-1,-11 2 0,18-9 0,-9 5 1,1 0-1,0-1 0,0 1 0,-1-1 1,-9 5-1,17-7 0,-17 7 0,15-6 0,-15 6 0,11-6 0,-11 6 1,10-7-1,-10 7 0,9-8 1,-9 8-1,11-8 0,-11 8 1,9-8 0,-9 8-1,0 0 0,10-13 0,-10 13 1,0 0-1,7-9 0,-7 9 1,0 0-1,4-10 0,-4 10 1,0 0-1,3-11 0,-3 11 1,0 0-1,0 0 0,5-10 1,-5 10-1,0 0 0,0 0 0,0 0 0,0 0 0,0 0 0,0 0-2,0 0 1,0 0-2,0 0-2,0 0-5,0 0-22,-9-4-10,9 4 3,0 0-2</inkml:trace>
  <inkml:trace contextRef="#ctx0" brushRef="#br0" timeOffset="36218.0715">20143 11522 9,'-5'-12'21,"5"12"-4,0 0-2,0 0-4,-10-1-1,10 1-1,0 0-2,-12 1 0,12-1 0,-11 1 0,11-1-1,-12 4-1,12-4 0,-15 3-2,15-3 0,-16 5-1,16-5-1,-14 9 1,14-9 0,-14 7-1,14-7 0,-14 12 0,14-12 0,-9 10 0,9-10 0,-11 9-1,11-9 1,-9 13 0,9-13-1,-8 10 1,8-10-1,-9 15 1,9-15-1,-6 17 0,4-8 0,0 3 0,1 0 1,1-1-1,2 0 0,1-1 0,2 1 0,-1-2 0,3 0 1,-7-9-1,11 16 1,-11-16-1,12 12 1,-12-12 0,11 8 0,-11-8 0,14 6 0,-4-6 0,-10 0 1,19-2-1,-10 0 0,2 0 0,3-2-1,-2-2 1,1 1-1,-2-1 1,1-2-1,-1 1 0,0 1 1,-11 6-1,16-12 0,-16 12 1,9-12-1,-9 12 1,5-9-1,-5 9 0,1-14 1,-1 14-1,-1-18 0,1 5 0,-1 2 0,-2-2 0,-1-3 0,-2 0 0,-3 1 0,0 2 0,-3-1 1,-1 3-1,-1 2 0,0 0 0,0 4 0,3 3 0,-1 0 0,3 3-1,9-1-1,-13 7-1,13-7-3,-6 11-6,6-11-15,-7 12-6,10-1-2,-3-11 2</inkml:trace>
  <inkml:trace contextRef="#ctx0" brushRef="#br0" timeOffset="37603.1508">20512 11565 2,'0'0'15,"0"0"-2,0 0-1,0 0 0,-11-2-2,11 2 1,0 0 0,0 0-1,0 0-2,-11 2 0,11-2-1,0 0-1,0 0-1,-13 4 0,13-4 0,-10 7-1,10-7 1,-12 7-1,12-7 0,-12 10 0,12-10-1,-12 15 0,12-15 0,-8 16-2,5-5 0,0-1-1,2 0 1,0-1-1,2 2 0,0-2 1,1 0-1,0 1 1,-2-10 0,8 13-1,-8-13 1,9 16-1,-9-16 1,9 12-1,-9-12 0,12 11 0,-12-11 0,12 12 1,-12-12-1,13 9 0,-13-9 0,15 8 0,-6-5 0,-9-3 1,17 3-1,-7-3 0,-1 0 0,1 0 0,0-2 1,-10 2-1,18-5 1,-18 5 0,17-7 0,-17 7-1,16-11 1,-16 11 0,15-17-1,-8 8 1,0-2-1,0-1 1,-2-1-1,-1-1 1,-1 0 0,-3-1 0,-1 1 0,-1-1-1,-2 1 1,-2 0 0,-1 5-1,-2-1 1,9 10-1,-18-15 1,7 12-1,0-1 1,0 3-1,-2 1 0,3-1 0,-1 1 1,0 1-1,0 0 0,11-1 0,-17 3 0,17-3-1,-14 6 1,14-6-1,-15 12-1,15-12-2,-12 18-8,4-2-24,-2-4 0,3 5-1,-1-6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52:03.646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2332 4789 7,'0'0'22,"9"-3"2,-9 3-8,0 0-3,0 0-1,0 0-3,2 15 0,-2-15-1,2 19-1,-2-5 0,2 4 0,-3-1-1,3 4-1,-3-4-1,2 4-1,-2-3 0,1-2-1,-1-3-1,2 0-1,-1-3-1,0-10-1,1 14-3,-1-14-5,0 0-11,0 0-11,0 0-1,-4-12 1</inkml:trace>
  <inkml:trace contextRef="#ctx0" brushRef="#br0" timeOffset="234.0134">2314 4688 14,'0'0'31,"0"0"0,0 0 2,0 0-13,0 0-5,0 0-6,0 0-4,0 0-5,0 0-4,0 0-5,12 15-9,-5-6-11,-7-9-4,13 9 2,-13-9 0</inkml:trace>
  <inkml:trace contextRef="#ctx0" brushRef="#br0" timeOffset="760.0435">2455 4769 12,'0'0'26,"0"0"-2,2 13 1,-2-13-12,4 13-3,-2-2-4,2 1-2,-1 5 0,2 1-1,-3 3 1,3-2-1,-2 2 0,-3 1-1,2-1 0,-1-2-1,0-1 0,0-4-1,1-2 0,-1-2 0,-1-10 0,0 0 0,0 0 0,0 0 0,11-11 1,-6-3 0,4-2-1,-3-4 2,4 2-1,-2-3 1,5 3 0,-5 2 1,4 3-2,-6 3 2,-6 10-1,11-7-1,-11 7 1,0 0-2,12 11 1,-7 0-1,-1 0 1,0 0-1,0 3 0,0 0 0,-1-1 0,1 1 0,-1-3-1,2 1-2,-5-12-2,7 16-4,-7-16-11,0 0-13,0 0 0,0 0 1</inkml:trace>
  <inkml:trace contextRef="#ctx0" brushRef="#br0" timeOffset="1049.06">2764 4861 13,'0'0'29,"0"0"0,10-2 2,-10 2-14,0 9-5,0-9-5,2 19-3,1-7-1,-2 0-2,1 4 0,-1 1 0,1 0 0,-1-2 0,1 0-1,1-3-2,-3-2-3,3 1-6,-3-11-9,0 0-11,0 0 0,1-9 1</inkml:trace>
  <inkml:trace contextRef="#ctx0" brushRef="#br0" timeOffset="1241.071">2782 4717 31,'0'0'29,"0"0"2,-10-1-3,10 1-17,0 0-7,0 0-10,0 14-11,0-14-14,8 13 2,-8-13-1</inkml:trace>
  <inkml:trace contextRef="#ctx0" brushRef="#br0" timeOffset="1570.0898">2966 4665 31,'0'0'30,"0"0"2,3-11-2,-3 11-15,1 13-5,-2-1-5,4 5-3,-2 2-2,3 6 0,-1 2 1,0 3-1,0 2 1,1-3-1,0-2 0,0-1 0,1-1-2,-1-7-3,0-1-3,-2-5-5,-2-12-6,5 10-3,-5-10-5,0 0 1,-7-9 2</inkml:trace>
  <inkml:trace contextRef="#ctx0" brushRef="#br0" timeOffset="1978.113">2948 4927 26,'0'0'24,"-16"-14"-1,16 14-1,-6-9-3,6 9-2,6-12-5,-6 12-2,18-14-3,-8 6-2,7 5 0,-2-3-1,5 2-1,-3 0-1,2 4-1,-3-1 0,1 2-1,-2 0 1,0-1-1,-2 0 1,-1 2-1,0-4 0,-12 2 0,17-2 0,-17 2 0,10-2 0,-10 2 0,0 0 1,0 0-1,0 0 1,0 0 0,7 13 0,-7-13-1,1 18 1,1-6 0,-1 1-1,1 3 1,-1 1-1,4 0 0,-3-2 1,2-1-2,-2-4-1,-2-10-2,6 15-8,-6-15-20,0 0-4,0 0 0,2-24 0</inkml:trace>
  <inkml:trace contextRef="#ctx0" brushRef="#br0" timeOffset="2199.1257">3148 4723 44,'-9'-3'35,"9"3"1,0 0-1,0 0-19,0 0-3,0 0-8,0 0-4,0 0-5,9 9-9,-9-9-10,0 0-12,23 16-1,-13-10 1,6 5 0</inkml:trace>
  <inkml:trace contextRef="#ctx0" brushRef="#br0" timeOffset="2920.167">3567 4781 18,'-10'-11'28,"10"11"1,-10 1-6,1-2-4,-1 2-4,-5-1-3,4 4-2,-7-1-2,5 3-2,-6-3 0,6 5-2,-3-2 0,3 2-1,0-2-1,3 2 0,1-1-1,2 3 0,1 0 0,2 1 0,2 2-1,3 1 1,1-1-1,3 1 1,2 2-1,4-6 0,2 1 0,2-1 0,1-5 1,3-3-1,2-2 0,-1-4 0,2-4 0,-2-3 0,-3-2 1,0-4-1,-3 0 0,-4 0-1,-3 1 2,-5-1-1,-3 2 0,-3 4 0,-4 1 0,-1 4 0,0 4 1,-2 0-1,2 4 0,9-2-1,-12 15 1,9-5 0,2 4 0,3 0 1,2 1-2,2 4 2,1-4-1,1 0 0,2-1 0,0 0-1,2-4-1,-1-4-3,4 0-4,-5-9-13,0 0-14,5 0 0,-4-10-1,3 1 2</inkml:trace>
  <inkml:trace contextRef="#ctx0" brushRef="#br0" timeOffset="3233.1845">3721 4582 48,'0'0'33,"-3"-13"2,3 13-7,0 0-12,6 12-4,0 2-7,-1 2-1,2 5-2,1 5 1,-1 3-2,0 2 0,-1 1 0,1-1-1,-1-1 1,0 0-1,0-4 0,2-3-1,2-4 0,0-3-1,-2-6-3,4 1-4,-12-11-11,13 3-15,-3 2-1,-10-5 1,12 0 2</inkml:trace>
  <inkml:trace contextRef="#ctx0" brushRef="#br0" timeOffset="4282.2449">2470 5323 15,'13'0'27,"-12"-10"-3,8 8-2,-9 2-3,0 0-4,0 0-1,4-12-5,-4 12-1,0 0-2,0 0-2,-14-5 0,14 5-1,-16-6 0,16 6-2,-17 1 0,7 0 0,0 0-1,-2 0 1,1 1-1,1 5 0,-2 1 0,1-1 1,2 0-1,0 2-1,9-9 1,-10 15 0,10-15 0,-2 13 0,2-13-1,8 10 1,-8-10 0,17 6 0,-6-1 0,3-2 0,0-1 0,3 2 0,1 0 0,-1 0 0,1 2 0,-1 2-1,-3-1 1,-1 1-1,-5 3 1,-5-1 0,-7 0 1,-1 2-1,-6 2 1,-3-3 0,-3 2-1,-3-3 1,1-2-1,3 1 1,0-2-1,3-3 0,2-2-1,2 0 0,9-2-2,0 0 0,0 0-6,0 0-3,0 0-11,15-9-10,-6-1-1,6 4 2</inkml:trace>
  <inkml:trace contextRef="#ctx0" brushRef="#br0" timeOffset="4690.2683">2754 5192 28,'6'-18'31,"-6"18"0,-4-12 0,4 12-19,0 0-4,-13 5-1,11 4-3,-2 3-1,3 5-2,-1 5 0,2 3 1,0 3-1,1 4 0,0 2 1,0 0-2,0-1 1,1 0-1,1-5 0,0-3 1,1-2-2,2-5 1,0-4 0,2-2 0,0-3 0,-8-9 0,20 6 0,-10-8-2,2 0-2,-1-5-6,4-3-14,1 2-7,-9-6-2,9 3 1</inkml:trace>
  <inkml:trace contextRef="#ctx0" brushRef="#br0" timeOffset="4927.2818">2637 5428 21,'0'0'30,"-18"-4"1,18 4 2,0 0-16,8-9-4,4 7-6,1-3-3,6 0-3,1 2-3,6-1-5,6 2-9,-1 5-13,-1-6-4,7 4 2,-9-5-1</inkml:trace>
  <inkml:trace contextRef="#ctx0" brushRef="#br0" timeOffset="5520.3157">3134 5380 33,'0'0'30,"-10"-3"1,10 3-9,-13 1-5,1-2-4,2 6-5,-3-4-2,1 3-1,0 0-2,1 3 0,-2 0-1,3 2-1,1 0 0,0 2-1,3 1 1,3 1-1,1 1 1,3-2-1,2 0 0,3 1 0,3-4 0,1 0 0,2-2 0,3-5 1,-1-2-1,0-2 0,0-3 0,-1-4 1,-1-1-1,-2-4 1,1-3-1,-3 2 0,-1-1 1,-3-1-1,-1 1 0,-2 3 1,-1 3 0,0 10-1,-6-9 1,6 9-1,0 0 0,-12 7 1,10 3-1,0 1-1,2 2 1,0 2 0,4 1-1,0-2 1,3 3 0,1-4-1,2-1-1,-1-2-1,2 2-3,-11-12-6,18 2-21,-6-2-1,-12 0-1,17-15 1</inkml:trace>
  <inkml:trace contextRef="#ctx0" brushRef="#br0" timeOffset="5934.3394">3362 5195 57,'1'-11'37,"-1"11"-2,0 0 0,0 0-23,0 0-5,0 0-3,-3 18-2,3-5 0,0 5-2,0 3 1,3 4-1,-1 1 1,1 2-1,1 1 0,1-1 0,0 1 0,1 0 0,-1-3-1,0-2 1,0-1 0,2-1-1,-1-4 1,0-3 0,1-1 0,2-4 0,-9-10 0,15 12 0,-15-12-1,18 3 0,-7-2-2,-11-1-5,20-10-16,-7 6-11,-6-8-1,5 2 1,-7-5 0</inkml:trace>
  <inkml:trace contextRef="#ctx0" brushRef="#br0" timeOffset="6190.3541">3239 5430 46,'0'0'33,"-14"-1"1,14 1 0,0 0-22,6-13-1,3 9-5,0-3-2,7 4-1,-2-2-1,4 3-2,4 1-4,-4-3-3,9 7-15,0 0-12,-6-4-2,6 5 1,-6-6 0</inkml:trace>
  <inkml:trace contextRef="#ctx0" brushRef="#br0" timeOffset="6882.3936">3638 5423 51,'0'0'34,"0"0"-1,0 0 0,0 0-24,13 3-1,-13-3-3,18-2-2,-8 1-1,3 2-1,-1-3 1,1 1-1,-2 0 0,1-1 0,-1-4 0,0 2-1,-11 4 1,16-14 0,-16 14-1,12-16 1,-8 6-1,-1 1 1,-3 9-1,1-21 0,-3 9 0,-2 2 0,-3 0 0,-1 1 1,-3 1-2,-1 1 1,-3 6 1,1 1-1,-2 7 0,1 1 0,0 2 1,2 6-2,2-1 2,0 3 0,3-4 0,2 6 0,3-5 0,3 3 0,2-2 1,2-1 0,1-3-1,5 4 1,0-5 0,3 1 0,-1-2 0,4-2 0,0-4-1,1 2 0,0-1 1,3-4-1,-1-1 0,1-2-1,-1-2-1,-1-3-3,1 4-6,-4-3-29,-2-9-1,0 4 2,-5-4-2</inkml:trace>
  <inkml:trace contextRef="#ctx0" brushRef="#br0" timeOffset="12428.7109">3205 3692 14,'3'-11'19,"-3"11"0,0 0-1,-1-10 0,1 10-3,0 0-2,-12-5-1,12 5-4,-14 0 0,5-2-2,9 2 0,-18-2-1,18 2-1,-20-1 1,9 2-2,-2-1 0,2 0-1,-3 0-1,2 3 1,-3 0-1,3 1 1,-3 1-1,3 3 0,0-1 0,0 2 0,0 0 0,1 1 0,2-1-1,-1 2 0,0 0 1,2 0-1,0-1 0,1 2 1,-2 0-1,2 1 0,1-1 0,0-1 1,0 2-2,0-1 2,1 1-1,1-1 0,0-1 1,2 2-1,-1-3 0,1 2 1,0 3 0,2-2-1,0 1 1,2 1-1,0 0 1,1-1 0,1 2 0,3-2-1,0 0 2,2-1-2,-1-1 1,2-1 0,0 0 0,0 1 0,1-3-1,1 1 1,0-2 0,1 1-1,-1-3 1,1 1-1,2-3 1,0 0 0,0 0-1,-1-3 1,1-1-1,-1 0 1,0-1-1,-2-2 1,-1 2-1,2 0 0,-2-1 0,1-1 0,-2-1 0,1 0 0,0-1 0,0 0-1,0-2 1,-1 0 1,0-1-1,0 2 0,0-3 0,0 2 0,-10 7 0,18-13 1,-18 13-1,16-15 0,-16 15 0,15-14 0,-15 14 0,13-15 0,-8 6 0,-5 9 1,11-14-1,-7 4 0,-1 0-1,0 0 2,-1 0-2,0 0 2,0 0-2,-1-1 1,1 1 0,-1 1 0,-1 9 0,1-15 0,-1 15 0,0-16 0,0 16 0,-4-15 1,4 15-1,-6-15 0,6 15 0,-9-17 0,9 17 1,-12-14-1,12 14 0,-12-14 0,12 14 0,-14-14 0,14 14 0,-11-12 0,11 12-1,-12-12 1,12 12 0,-11-13 0,11 13 0,-10-13 0,10 13 0,-9-13 0,9 13 0,-9-14 0,9 14 1,-8-11-1,8 11 0,-7-10 0,7 10 0,-8-10 0,8 10 0,-10-8 0,10 8 0,0 0 0,-13-12 0,13 12 0,-13-6 0,13 6 1,-12-4-1,12 4 1,-11-4-1,11 4 0,-12-5 1,12 5-1,-10-1 0,10 1 0,-12 1-1,12-1 0,-15 5 0,6-3-1,0 5 0,-3-1-2,2 2-2,-5-2-2,7 10-9,-5-6-22,-3-2 2,3 4-2,-5-7 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25:53.20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15779 10122 21,'0'0'23,"0"0"1,0 0 0,0 0-4,-10-6-1,10 6-3,0 0-3,0 0-2,-16 3-2,16-3-4,-15 17-1,5-2-1,-5 5-2,-1 5 0,-4 6-1,-3 3 0,-2 1 0,0 2 0,-1-1 0,0-4 0,0-3 0,3-5 0,2-6-1,4-6 0,4-4-1,1-8-3,12 0-3,-14-9-7,17-1-13,-3 0-7,-6-6-1,6-1 1</inkml:trace>
  <inkml:trace contextRef="#ctx0" brushRef="#br0" timeOffset="252.0144">15341 10161 24,'4'19'33,"1"-9"3,7 6 0,6 3-15,-3-5-3,13 10-4,-3-4-3,9 4-4,-2-3-2,3 1-1,-1-3-2,-2 2-1,-2-1-2,-2-6-2,2 3-5,-8-9-9,2-1-22,0-1 0,-5-5 1,3 0 0</inkml:trace>
  <inkml:trace contextRef="#ctx0" brushRef="#br0" timeOffset="661.0377">16412 10183 33,'1'-13'31,"-1"13"2,-6-12-10,-6 2-5,3 7-4,-11-2-3,2 6-2,-9 0-3,2 7-1,-6 5-2,0 2 0,-6 4-1,5 7 0,2 2 1,6 4-1,2 0 1,11 0 0,6-3-1,12 2 0,7-6 0,8-3-1,4-4 0,4-4 0,1-3 0,1-4-2,-3-2-1,-4-6-3,2 3-6,-10-8-16,-3 0-11,1-2-1,-6-4 0,-2 1 2</inkml:trace>
  <inkml:trace contextRef="#ctx0" brushRef="#br0" timeOffset="868.0496">16182 10375 43,'0'10'36,"9"-12"1,10 0 1,9 0-19,-7-10-5,12 7-5,-7-2-5,6 1-5,0 4-18,-4 2-19,-7-4 1,-3 1-2,-4-3 1</inkml:trace>
  <inkml:trace contextRef="#ctx0" brushRef="#br0" timeOffset="1384.0791">16853 10086 46,'6'14'36,"-2"-3"2,-2 3-1,-1 1-17,5 13-7,-6-1-6,7 10-2,-5 0-2,3 2-1,-2 1-3,-1-3-1,2-2-1,-3-8-3,5 0-5,-7-14-6,6-3-15,-5-10-5,0 0 0,0 0 1</inkml:trace>
  <inkml:trace contextRef="#ctx0" brushRef="#br0" timeOffset="1738.0994">16772 10085 36,'-2'-15'36,"-2"-3"0,7 5 2,5 3-17,0-6-4,12 9-6,-2-4-3,9 9-1,-2 1-3,6 6-1,-2 2 0,7 5-2,-8 3 0,1 3 0,-4 3-1,-5-2-1,-5 1 1,-4 0-1,-7-2 1,-9-2-1,-7-4 1,-5-2-1,-4-1 1,-4-3 0,0-2 0,0-3 0,1 2-2,5-2 0,9 4-2,10-5-5,0 0-9,11 12-22,5-7 1,11 0 0,3-1 1</inkml:trace>
  <inkml:trace contextRef="#ctx0" brushRef="#br0" timeOffset="2159.1234">17341 10265 42,'-20'9'34,"9"2"2,-9-1 0,-2 0-19,8 11-4,-7-4-5,10 7-1,0-3-3,7 4-1,2-2-1,8-2 0,5-2-1,3-2-1,5-2 0,3-3 1,1-6-1,3-3 1,1-6-1,-2-3 0,1-5 1,-4-7-1,-3-3 1,-5-4-1,-2-3 1,-9-2-1,-6-2 0,-8 4-1,-5 4 1,-8 5 0,0 4-1,-6 8 1,0 7-1,1 7 0,5 6 0,3 0-2,9 5-2,1-5-5,13 9-10,7-6-17,5-8 0,9 3-1,4-8 2</inkml:trace>
  <inkml:trace contextRef="#ctx0" brushRef="#br0" timeOffset="2538.1451">17844 10225 50,'0'-12'35,"-15"14"-1,-9-4 2,-9 2-21,4 10-6,-6-4-3,8 5-1,-1 1-1,8 0-2,9-2 0,7 2-1,7-1 0,7 1-1,8-1 1,3 1-1,3-1 0,1 0 0,1 1 1,-4 1-1,-3 0 0,-5 3 0,-7 0 1,-7 1-1,-7-1 0,-7 2 1,-8-1-1,-3 1 1,-3-3-1,-3 0 1,0-5-1,3 0 0,6-1-4,4-8-11,18-1-22,0 0-1,1-15 0,18 4 0</inkml:trace>
  <inkml:trace contextRef="#ctx0" brushRef="#br0" timeOffset="4787.2732">19056 10136 25,'7'9'32,"-7"-9"1,7 10 1,-1 2-15,-6-12-5,10 27-5,-7-8-1,3 8-3,-1 0-2,2 2 0,-1-3-2,2-1 1,0-3-1,1-5 0,0-9 0,4-4 0,1-8-1,3-5 1,0-7 0,3-1-1,3-7 1,-1-1 0,1-2 0,-1 2 0,-3 1 0,-2 6 0,-6 5 0,-1 6 1,-10 7-1,-2 11 0,-3 9 0,-4 11 0,-2 7-1,-2 4 1,1 6-1,2 2 0,-1 1 0,3-2 1,2-6-1,2-6 0,2-6 0,0-6-2,7-6-1,-5-19-5,10 10-12,0-13-18,0-10 0,2-3 0,-2-9 1</inkml:trace>
  <inkml:trace contextRef="#ctx0" brushRef="#br0" timeOffset="5140.294">20101 10096 28,'9'-4'32,"-19"-4"2,10 8 0,-33 0-16,5-3-3,2 9-4,-9 0-3,4 9 0,-6 1-2,7 9-1,-2 3-1,6 6 0,4 1-1,9 2 0,7-2-1,10-2 0,7-5 0,10-2-1,4-9 0,7-4-2,3-6-1,-1-7-2,4 1-6,-9-13-9,-1 1-21,-3 0 1,-10-5 0,-5-1 1</inkml:trace>
  <inkml:trace contextRef="#ctx0" brushRef="#br0" timeOffset="5321.3043">19790 10290 45,'-3'9'35,"3"-9"1,16 8 1,6-3-18,3-12-8,11 7-5,2-2-5,3-6-7,5 1-25,-2 2-4,-7-5-2,0 1 0</inkml:trace>
  <inkml:trace contextRef="#ctx0" brushRef="#br0" timeOffset="5600.3203">20479 9960 86,'0'0'38,"9"17"1,-6-5 0,-6 4-29,6 8-5,-4 4-2,2 6 0,-1 3-3,1 0 0,2 3-2,-1-4-1,3 1-3,-4-11-5,7 5-10,-2-11-19,-4-11 1,-2-9-1,0 0 3</inkml:trace>
  <inkml:trace contextRef="#ctx0" brushRef="#br0" timeOffset="5908.3376">20392 9938 65,'-3'-22'37,"10"7"1,1 6 0,2-5-21,18 10-7,-3-2-2,10 8-2,-1 1-2,2 5-1,0 3-1,-1 2-1,-5 3 0,-9 1-2,-3 1 1,-10-1-1,-7-2 0,-7 1 0,-9-3 1,-6-2-1,-3-1 0,-3-2 0,1 0 0,-1-1-3,7 4-2,0-9-5,20-2-18,-8 14-11,8-14 1,14 6 0</inkml:trace>
  <inkml:trace contextRef="#ctx0" brushRef="#br0" timeOffset="6289.3597">20997 10109 54,'-17'19'36,"-11"0"-2,-1-2-6,6 9-9,-4-6-7,15 9-3,3-7-3,13 2-1,7-6-2,10-2 0,8-7-1,5-3-1,3-7 1,0-4-2,-1-5 1,-1-3 0,-5-2-1,-5-2 1,-8-4-1,-7-1 0,-8 0 0,-7 0 0,-7 2 0,-9 1-1,-5 4 1,-2 4-1,-2 8 0,-1 3-2,5 9-1,3-2-3,10 11-9,2 2-22,10-6 0,11 3 0,5-8 1</inkml:trace>
  <inkml:trace contextRef="#ctx0" brushRef="#br0" timeOffset="6643.3799">21645 10051 70,'-6'-15'37,"-11"14"-1,-11 5-2,-11-2-23,6 9-4,-3 0-2,7 6-1,5-3-1,11 6-1,10 0 0,10-3-1,11 1 0,6-1 0,7-3-1,4 0 1,-2 0-1,-1-2 1,-6-1-1,-5 1 1,-7 0-1,-8-1 1,-8 1-1,-10-1 0,-5 3-1,-10-3-1,-2 3-3,-7-8-7,7 1-26,-3 3-1,-2-5 0,9 1 0</inkml:trace>
  <inkml:trace contextRef="#ctx0" brushRef="#br0" timeOffset="8247.4717">15125 10848 33,'0'0'28,"17"-1"-7,-1 1 0,-1-1-6,7 5-1,-2-4-3,7 5-2,1-5-1,10 4-2,1-6 1,8 4-3,2-3 0,6 1 0,3-3-2,4 3 1,0-1-1,3 1 0,-1 0 0,3 1 0,0 2 0,3 1 0,-2 1-1,-2 0 1,0-2-1,-2 4 0,-4-1 0,-2 2 0,-3-3-1,-2 0 1,0-1-1,2 0 1,-1 1-1,-1-3 0,3-1 1,-1 1-1,-1 0 1,0-1-1,1 1 0,0-2 0,-1 1 1,1-1-1,0 0 0,4-3 0,1-1 1,1 3-1,-1-1 0,0 1 1,1-2-1,0 1 0,0 1 0,-1 1 0,1 1 0,0-2 1,1 0-1,2 0 0,-2 1 0,1 0 0,2-2 0,-1 1 0,-2-1 1,1 2-1,0-3 0,0 1 0,5-3 0,0 2 0,-1 0 1,1-2-1,5-1 0,-2 0 0,1-3 1,2 1-1,-2 0 0,1-2 0,3-1 0,0 1 0,1 0 0,-1 0 0,1 2 1,-3 1-1,2 1 0,-4-1 0,-2 3 1,0 0-1,-1 3 0,-3 0 0,1 0 1,-2 1-1,-2 0 0,1 1 0,-2 1 1,-1-2-1,1-1 0,2 0 0,0 0 0,-1-2 0,5-2 0,-2 0 0,1-2 0,1 1 1,0-1-1,1-1 0,0-1 0,1 0 0,-2 2 0,1-1 0,0-2 1,-2 3-1,-3 1 0,-1 0 0,-4 3 0,-4-3 0,-3 3-1,-4 0 0,-7 3-2,-8-4-4,0 7-18,-10-3-15,-23 0 0,0 0 0,-12-6 1</inkml:trace>
  <inkml:trace contextRef="#ctx0" brushRef="#br0" timeOffset="8954.5121">17325 11380 27,'19'4'31,"-19"-4"3,1 13 0,-6 0-18,-8-1-3,3 8-2,-9 1-1,3 7-3,-7-1-1,2 5-3,-3-1 0,3 0-2,-3-3 0,-1-2-1,2-3-1,2-5-2,5-3-3,0-11-5,16-4-11,-10 4-14,4-16-1,9 0 1,-4-11 1</inkml:trace>
  <inkml:trace contextRef="#ctx0" brushRef="#br0" timeOffset="9210.5268">16983 11384 47,'0'0'36,"0"0"2,3 15-4,9 0-12,0-2-8,11 10-3,-2-2-4,10 9-1,-1-2-2,5 3-2,2-1-1,0-1-1,-2-1-1,-1-5-2,-1 0-2,-6-10-5,5 4-11,-6-7-19,-8-7 1,-1-1-1,-8-9 2</inkml:trace>
  <inkml:trace contextRef="#ctx0" brushRef="#br0" timeOffset="9482.5423">17754 11396 72,'0'0'38,"11"-1"-1,-11 1-2,-8 12-22,6 7-5,-1 0-5,1 9-1,0 4-1,3 2 1,-1 3-2,1-1 0,3 0-2,-4-7-2,3 0-6,-8-13-10,1-2-19,1-4 1,3-10 0,-13-2 0</inkml:trace>
  <inkml:trace contextRef="#ctx0" brushRef="#br0" timeOffset="9691.5543">17579 11602 57,'0'0'38,"0"0"-1,18 9 2,-1-6-24,-2-6-5,10 6-4,0-2-4,3 1-2,2 4-4,-2-5-6,6 7-12,-2-5-15,-4-5-1,1-2-1,-6-6 2</inkml:trace>
  <inkml:trace contextRef="#ctx0" brushRef="#br0" timeOffset="10124.579">18037 11400 51,'0'0'36,"-7"10"0,7 5 0,2 3-17,-7-2-9,8 6-3,1-1-3,6 2 0,3-3-1,4-2-1,4-4 0,3-6 0,3-5-1,1-6 0,2-5 0,0-6 0,-4-3 0,1-5-1,-1-1 1,-3 1-1,-4 2 1,-3 1 0,-4 7 0,-12 12-1,10-11 1,-10 11-1,-8 20 1,1 2-1,-4 7 0,-2 7 1,-1 7-1,-1 4 1,2 2-1,0 1 0,0-4 1,3 1-1,0-7 0,1-7-1,3-6-1,1-7-4,8-3-10,-3-17-25,0 0 2,0 0-2,3-20 1</inkml:trace>
  <inkml:trace contextRef="#ctx0" brushRef="#br0" timeOffset="10839.6199">19255 11314 49,'0'0'34,"-1"-11"3,1 11-1,-23-16-20,14 17-5,-9-3-3,2 7-3,-7 0 0,-3 6-2,-3 2 0,1 8 0,-3 4-1,3 5 0,1 2 0,6 3 0,5 0 0,10 2 0,8-2 0,6-3-1,10-6 0,9-2 0,3-6 0,5-6-1,1-4-1,0-5 0,0-3-2,-2-7-3,-2 3-6,-13-13-13,-3 4-16,-6-1 1,-8-4 0,-7 2 2</inkml:trace>
  <inkml:trace contextRef="#ctx0" brushRef="#br0" timeOffset="11028.6308">18994 11512 54,'-10'2'37,"10"-2"0,0 0 1,21-9-22,3 9-5,2-7-5,8 2-2,2-1-3,3-2-6,5 8-9,-6-2-24,-1-5 0,-1 1-1,-3-7 1</inkml:trace>
  <inkml:trace contextRef="#ctx0" brushRef="#br0" timeOffset="11328.6479">19678 11234 79,'0'0'39,"9"-11"0,-9 11-5,10 15-20,-10-15-6,-3 26-5,0-4 0,3 6-2,0 4 0,-1 4 0,0 0-1,1 3 0,2-2-1,-2-5-2,6-2-2,-7-10-5,10 0-14,-9-20-17,14 9 2,-14-9-1,4-21 2</inkml:trace>
  <inkml:trace contextRef="#ctx0" brushRef="#br0" timeOffset="11646.666">19616 11224 67,'-2'-14'40,"6"4"-1,3 0 2,-3-7-24,17 13-7,-1-4-3,8 7-2,1 0-1,4 5-2,2 4-1,-1 3-1,-2 2 0,-5 4-1,-4 1 0,-9 2 0,-4 0 0,-11-2 0,-8 0 0,-7-3 1,-6 0-1,-5-5 1,-1-1-1,-3-1 0,3-3-1,4-1-1,9 2-5,0-8-12,15 2-21,0 0 2,19-2-2,7 1 2</inkml:trace>
  <inkml:trace contextRef="#ctx0" brushRef="#br0" timeOffset="12049.6892">20177 11404 64,'-23'8'38,"2"6"-1,-3-1 1,1-1-25,10 8-5,4 0-4,8 0-1,4 1-1,8 1-1,6-4-1,4-2 1,3-7-1,1-2 1,1-4-1,1-6 1,-2-6-1,-4-4 0,-2-7 1,-4-2-1,-4-2 1,-3-3-2,-6 0 1,-5 2-1,-5 3 1,-6 5-1,-1 5 0,-5 6-1,2 8-1,-3 2-1,6 8-3,0-3-3,11 10-9,3-2-18,3-5 0,10-1 0,3-8 2</inkml:trace>
  <inkml:trace contextRef="#ctx0" brushRef="#br0" timeOffset="12463.7128">20815 11284 58,'0'0'37,"-13"4"0,-11 1-2,-12 0-20,8 6-5,-6-2-4,7 5-2,1-2-1,10 1-1,3 1-1,10-1 1,5-1-1,9 0 0,1-1-1,5 0 1,3-1-1,2 0 1,-1 1-1,-3 0 0,-1 3 0,-6-1 0,-1-2-1,-4 3 1,-8-1-1,-4-1 1,-4-1 0,-7-2 0,-3-1 0,-4-1 0,-1-1 0,0-2 0,2 1-1,0-3 0,7 5-5,0-11-13,16 4-20,0 0 1,-5-9-1,16 5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52:27.130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6453 3764 16,'0'0'27,"0"0"1,-12-3-7,12 3-4,0 0-4,-11-13-3,11 13-1,-10-11-2,10 11 0,-12-7-2,12 7 0,-17-7 0,17 7-2,-20-4-1,8 3 1,-2 0-1,0 1-1,-1 1 0,-1 1 0,0 0 0,-2 2-1,0 2 1,-2 1-1,-1 2 0,3 2 0,-2 0 0,2 2 0,-2-1 0,2 2 0,1 1 0,1 1 0,1-1 0,0 0 0,1-1 0,1 2 0,3-1 0,1 1 0,0 1 1,4 2-2,0-2 2,2 2-1,2-1 0,1 1 0,1 0 1,2 0-1,0-1 0,2-3 0,2 1 0,1 0 0,0 2 0,1-3 0,1 2 0,1-1 0,2-2 0,0 3 1,-1-2-1,2-2 0,0 0 0,2 1 0,0-2 1,2-2-1,-1 1 0,1-1 1,1-2-1,0 2 0,0-1 1,-2-4-1,1 0 0,-1 0 0,-1-3 1,1-1-1,-2-2 0,0-4 0,0-2 1,1 2-1,0-3 0,-1-2 1,1 0-1,0 0 0,-2 1 0,0 1 0,-1 0 1,-2-3-1,1 0 0,-2 1 0,-1-2 1,1-2-1,-2 0 0,0 1 0,-1-2 0,1 3 0,-2-2 0,-1 2 0,-1 0 1,-1 0-2,-1 0 2,0-2-1,-1 2 0,0-1 0,-1 0 0,-1 0 0,0-1 0,0 0 0,0-1 0,-1 1 0,-1 1-1,0-1 2,-1 1-2,1-1 2,-1 1-2,0 1 1,-2 2 0,0 1 0,1-1 1,0 0-1,-1 1 0,6 9 0,-12-18 0,5 9 0,7 9 0,-13-18 0,13 18 0,-15-16 0,6 8 0,9 8 0,-18-16 0,9 8 0,0 1 0,9 7 0,-18-16 0,18 16 0,-15-16 0,15 16 0,-17-15 0,17 15 0,-16-16 0,5 9 0,2 3-1,-3-1-2,0 5-2,-5-4-8,2-1-24,-1 8 1,-9-3 0,3 4 0</inkml:trace>
  <inkml:trace contextRef="#ctx0" brushRef="#br0" timeOffset="1903.1089">3473 3895 15,'0'0'18,"-11"-5"0,11 5-3,0 0 0,0 0-2,3-10-2,-3 10-2,9-10-2,-9 10 0,16-16-1,-5 6-1,5-2 0,1-3-1,4 1-1,0-2 0,5-1-1,-2-1 0,4-1 0,-3 1 0,1 3-1,-1-2 1,0 3-1,0-1 1,1 1 0,0 1 0,0 2-1,-1-1 1,3 0-1,0 0 0,3 0 0,-1 1 0,1 1 0,2 0 0,1 0 0,1 0-1,0 2 1,0 0 0,-1-1 0,0 2 0,-2 1-1,-3 0 1,-1 0 0,-1 2 0,-1 1-1,1 1 1,-2 1-1,0 1 1,-1 1 0,-1 1-1,1 1 1,-1-1-1,-1 2 1,0-2 0,0 2-1,0-2 1,1 2 0,-1 0-1,2-1 1,1 1 0,1 0-1,0 0 0,0 0 1,0 2-1,0-1 1,0 0-1,0 0 0,-3 3 1,1-1-1,-2 0 1,0-1 0,1 0 0,1 1-1,-1 0 1,1-1-1,-3 0 1,1 2-1,-1-1 1,-2 2-1,1-1 0,-4 0 1,0-1-1,0 1 0,0 1 0,-1 0 1,1-3-1,-1 2 0,1-2 0,0 3 1,0-1-1,-1-1 1,-1-1-1,0 2 0,0-1 0,-1-1 0,0 1 0,0 0 1,-2 0-1,1 0 0,0 1 0,1-1 0,-2-1 0,1 2 0,0-1 0,0-1 0,0 0 0,0 1 0,0-2 0,0 0 0,-1 1 0,-1-1 1,1-2-2,-1 4 1,0-2 1,-10-5-1,18 9 0,-18-9 0,17 11 0,-17-11 0,15 11 0,-15-11 1,16 11-1,-16-11-1,14 13 1,-14-13 1,16 10-1,-16-10-1,13 10 1,-13-10 0,12 9 0,-12-9 1,0 0-1,12 5 0,-12-5 0,0 0 0,0 0 0,0 0 0,0 0 0,0 0-2,0 0-1,0 0-3,0 0-8,0 0-26,1-11 2,-1 11-1,-2-13 1</inkml:trace>
  <inkml:trace contextRef="#ctx0" brushRef="#br0" timeOffset="2779.159">5747 3693 26,'0'0'27,"0"0"-6,-9-6-1,9 6-3,0 0-4,0 0-1,0 0-2,-10-12 0,10 12-2,0 0 0,0 0-1,0 0-2,0 0 0,0 0-1,0 0 0,0 0-1,0 0-1,0 0-1,0 0 1,-4 14-1,4-14 0,5 15-1,-1-3 1,1-1 0,0 0 0,2 3-1,0-2 1,-1 2 0,1 0-1,0-2 0,0 3 1,-1-3-1,0 1 1,0-1-1,1 0 0,1-2 0,-2-1 0,-6-9 0,10 16 1,-10-16-1,10 13 0,-10-13 0,5 10 0,-5-10 0,0 0 0,2 12 0,-2-12 0,0 0 0,1 9 0,-1-9 1,0 0-1,0 0 0,0 0 0,-7 10 0,7-10 1,-13 6-1,13-6 0,-18 5 0,6-1 0,0 3 1,-3 1-2,2 1 2,-2-1-1,1 0 0,1 1 0,-1 1 1,1-4-1,2-2 0,2-1 0,9-3 0,-13 3 1,13-3-1,0 0 1,0 0-1,-10 1 0,10-1 0,0 0 0,0 0-1,0 0-1,0 0-2,0 0-5,11-7-24,-11 7-6,0 0-1,0 0 1</inkml:trace>
  <inkml:trace contextRef="#ctx0" brushRef="#br0" timeOffset="5940.3398">4356 2943 27,'0'0'21,"0"0"-3,0 0-2,0 0-2,4-10-4,-4 10-1,0 0-2,0 0-2,0 0-1,-13-5 0,13 5-2,-9 1 0,9-1 0,-16 4-1,7 0 0,-2 0-1,-1 2 0,-1-1 1,-1 2-1,2-1 0,-2 0 0,3 0 0,1-2 0,10-4-1,-16 8 1,16-8 0,0 0 0,0 0 0,-2 9 1,2-9-1,14 5 1,-5-2-1,2 1 1,1 0 0,1 2 0,0 0-1,-1 5 1,-2-2 0,0 3-1,-3 1 1,-1 1 0,-3 1-1,-2-1 1,-2 0-1,-1 0 1,-2-2 0,-2 0 0,-3-3-1,0 0 1,0-2-1,-3-1 1,1-3 0,-1 0 0,0-1 0,3-1 0,0-2-1,9 1 1,-12 0-1,12 0-2,0 0-1,0 0-3,0 0-9,8-9-10,-8 9-7,20-11-1,-9-1 2</inkml:trace>
  <inkml:trace contextRef="#ctx0" brushRef="#br0" timeOffset="6382.3651">4496 2818 20,'0'0'30,"6"-16"0,-6 16 2,0 0-17,0 0-3,0 0-5,5 10-3,-4 2-2,-1 2 0,0 5-1,1 2 0,-1 2-1,0 3 1,-1 2 0,0 0-1,-1 1 1,0 0-1,0-2 0,0-4 0,1 1 0,1-5-1,1-4 1,3-3 0,3-3 1,-7-9-1,19 8 1,-8-8-1,4-1 1,-3-2 0,3 0-1,-3 1-1,-3-1-1,2 1-4,-11 2-4,11-8-8,-11 8-13,0 0-2,0 0 1</inkml:trace>
  <inkml:trace contextRef="#ctx0" brushRef="#br0" timeOffset="6609.3781">4438 3061 4,'0'0'27,"-13"-4"1,13 4 0,0 0-10,11-12-3,-1 9-5,3-5-3,4 3-1,1-2-3,1 2-4,2 1-5,-2 1-11,-4-7-13,7 10-2,-11-7 2,7 9 0</inkml:trace>
  <inkml:trace contextRef="#ctx0" brushRef="#br0" timeOffset="7189.4112">4690 3042 18,'18'-1'28,"-18"1"0,22-6-4,-6 3-7,-1-1-5,2 1-3,0-3-3,-1 3-1,-1-3-1,-1 4-1,-3-6 0,-1 6 0,-10 2 0,13-10-1,-13 10 1,4-12 0,-4 12-2,-4-13 1,4 13-1,-10-15-1,10 15 1,-17-15-1,7 11 0,10 4 1,-20-8-1,11 6 0,-1 2 0,-1 3 0,1 3 0,1 2 0,-2 2-1,-1 1 1,3 3 0,-2 3 0,2 1 0,1-1 0,2 2 0,0-1 0,2 1 1,4-1-1,0-1 1,3 0-1,1-3 1,4-2 0,-1-2 0,3 0-1,2-3 1,-1 0 0,2-3 0,2-1 0,-1-2 0,2 0-1,-1-1 0,2-2-1,-2 1-1,-1-3-3,3 5-8,-6-7-10,-2 0-11,6 4-2,-6-5 2,5 5 0</inkml:trace>
  <inkml:trace contextRef="#ctx0" brushRef="#br0" timeOffset="7531.4306">5044 3029 31,'0'0'31,"0"0"2,0 0-1,0 0-15,5 12-7,-4-1-3,-2-1-3,2 7-2,0 0 1,1 4-1,0 1-2,0 1 1,0 0-1,-1 0 0,0 2-1,-1-4-1,0-2-1,-2-5 0,2-2-1,0-12-2,-3 14-1,3-14-4,0 0-3,0 0-3,-8-16-2,6 7-3,-2-6 2,3 4 0,-5-9 3</inkml:trace>
  <inkml:trace contextRef="#ctx0" brushRef="#br0" timeOffset="7992.4572">5021 3141 23,'-3'-20'19,"3"6"2,-1-5 2,1 2-3,3 1-2,-2-4-2,5 8-3,-5-5-2,7 7-2,-5-4-2,-3 14-2,13-16-1,-13 16-1,14-9-1,-14 9-1,16-4 0,-7 3-1,1 2 1,1-1-1,1 0 0,0 3 1,-1 1-1,0 0 0,0 3 0,-2 3 0,0 0 0,0 3 0,-4 0 0,0-1 0,-1 2 0,-1 0-1,-1-1 1,-2-4 0,0-9 0,-5 14 0,5-14-1,-15 15 1,3-10 0,-2 1 0,-1-1 0,0 3 0,0-1 0,1-2 1,0 0-1,5-2 0,9-3 0,-12 3 1,12-3-1,0 0-1,0 0-2,-5-10-7,9 1-27,-4 9 1,7-16-1,-1 6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52:50.808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9419 3687 10,'0'0'26,"0"0"0,-16 0-7,16 0-1,-19 4-3,7-4-3,1 3-1,-6-4-3,5 5-2,-5-4-1,5 3-1,-4-1-1,4 1-1,-4-1-1,4 4 0,-2 1 0,1 0 1,0 2-1,-3 2 0,1-1-1,0 2 1,1 2-1,0-1 1,1 1-1,0 2 1,1 0-1,4 0 0,1 1 1,-1 0-1,1 2 1,2 1 0,-1 0 0,2 2 0,0-1 0,2 1 0,1 2 0,1-1 0,1 0 0,1 1-1,3-3 1,-1 1-1,1-2 1,2 1 0,0-3 0,3 0 0,1 0 0,1-4 0,2 0 0,1-1-1,1-1 1,-1-2-1,3-2 0,0-2 1,-3 1-1,2-2 0,0 1 0,0-5 0,-1 0 0,1 1 0,0-1 0,0-2 1,0 0-1,1-3 0,0-2 0,-1 2 0,3-3 0,-1-1 1,2 1-1,-1-1 0,-1-2 0,1 0 0,-1-1 1,-1-2-1,-1 1 0,-3-4 0,0 0 0,-2-3 0,-2-1 0,0 0 0,-3-2-1,-2 0 1,-2-1 0,0-2 0,-4-1-1,-1 3 1,-2 0 0,-2 3 0,-2-1 0,-3 2 0,-1-2-1,-3 3 1,1-1 1,-3-1-1,1 0 0,-1 0 0,0 0 0,1 1 0,1 2 0,0 0 0,2 4 0,0-1 0,1 3 0,0 3 0,-1 1 0,1-1 0,-2 4 0,0 2 0,-1 2 0,1 2 0,-1 2-1,2-1 0,1 3-1,-1-2-2,13-4-4,-18 10-10,18-10-17,-10 9-1,10-9 1,0 0 1</inkml:trace>
  <inkml:trace contextRef="#ctx0" brushRef="#br0" timeOffset="1812.1037">12072 3664 4,'0'0'23,"-19"-9"-5,19 9-1,-15-7-1,5 5-1,-1-2-2,-1-1-1,1 4-3,-3-3-1,2 4-1,-3-3-2,2 4 0,-1-1-1,3 2-1,-4 3 0,3 1-1,-3 1 0,5 5-1,-4 0 0,5 3 2,-3 0-3,0 5 1,2-2 0,0 4 0,3 0-1,-3 1 1,2-2 0,0 3 0,0-1-1,5 1 1,-1 0 0,2 2-1,-1 0 1,3 0-1,2-2 1,1-1-1,1 1 0,1 0 0,1-3 0,3-3 1,-1 1-1,2-1 0,1-1 0,0 2 0,1-2 1,0-2-1,-1-1 0,1 1 0,1-2 1,2-2-1,-1 1 1,2-3-1,0-1 1,2 0-1,0-2 1,1-2 0,0-2-1,-2 0 0,3-1 0,0-2 1,1-1-1,-1-2 0,-1-1 0,1 0 0,1 0 1,-3-1-1,0 0 0,-2-2 0,-1-3 0,-1 1 0,1 1 0,-3-4 1,-2 0-1,2-1 0,-3-1 0,-1-1 0,0 0 0,-2-2 0,-2-1 0,0 0 0,-2-2 0,0 0 0,-2-1 0,0-2 0,-2-1 0,-1 2 0,0-1 0,-2 0 0,0 0-1,-2 2 1,0-2 1,0 2-1,-1 2 0,-1-1 0,-1-2 0,1 2 0,-2 3 0,-1-3 0,0 2 0,-3 1 0,-1 1 1,-2 4-1,-2 2 0,0 3 0,-3 1 0,0 4 0,-1 2 1,-2 2-1,-1 3 0,1 1 0,0 2 0,0 0 0,1 2-1,1 1-1,3 4-2,-4-2-4,10 4-16,-2 2-11,0-5-1,8 1 1,-2-6 0</inkml:trace>
  <inkml:trace contextRef="#ctx0" brushRef="#br0" timeOffset="3776.216">14470 3655 27,'0'0'27,"-12"-4"-3,12 4-5,-13-5-4,2-1-4,11 6-1,-19-5-3,19 5-1,-19 1 0,19-1-1,-21 5-2,12 0 1,-1 0-2,-1 3 2,0-1-2,1 2 0,-1 1 0,1 0-1,0 2 0,-2 2 0,2-1 0,1 3 0,-1 0 0,1 2 1,-1 0-1,1 2 0,-1-1 0,3 1 0,-2 1 0,1 0 1,0 1-1,3 2 0,1-2 0,1 2-1,2-2 2,4 0-1,1 1 0,1-2-1,4-1 1,1-1 0,0-1-1,1-2 0,1 0 0,0 0 0,2-2 1,-1 0-1,0-2 0,3-1 0,2 0 0,1 1 0,2-3 0,1 0 0,-1-5 0,1 2 0,0-3 1,-2 0-1,1-1 0,-4-1 0,0-1 0,-1 0 0,-1 2 0,0-5 1,0 1-1,1-1 0,0-3 0,2-2 0,-2 1-1,1-6 2,-1 1-1,0-1 0,-2 0 0,-1-3 0,-2 1-1,-2-1 1,1 0 1,-3 0-1,0 0 0,0-1 0,0 0 0,-2 0-1,-2 2 2,0-5-1,-1 0 0,-1 1 0,-2-2-1,0 0 2,-2 1-2,0-2 2,-2 0-2,-1 4 1,1-1 0,-3 2 0,0 0 0,-1 1 0,2-1 0,-2 1 0,-1 1 0,-2-2 1,0 1-1,0 0 0,-1 1 0,-3 0 0,1 2 0,-1 0 0,1 2 0,0 2 0,1 1 0,0 0 0,-1 3 0,1-1 0,-2 2 0,2 0 0,-5 3 0,1 0-1,1 1 0,-1 0 0,1 2-2,-2-1-1,5 6-6,-7-3-16,6-2-10,1 4-2,-3-2 3,2 0-1</inkml:trace>
  <inkml:trace contextRef="#ctx0" brushRef="#br0" timeOffset="5434.3109">6796 3882 19,'0'0'19,"0"0"0,0 0-2,0 0 2,-1-11-3,1 11-1,13-16-2,-1 8-3,1-8-1,5 3-3,1-7 0,6 1-1,-1-5-2,6 1 0,1-3-1,3 1 0,1-1 0,2 1 0,1-1-1,0 6 0,2 1 0,-1 1 0,1 2 0,1 2-1,0 3 0,0 2 1,2 2-1,-1-1 0,0 2 0,1 1 0,-2 1 1,0 1-1,0 1 0,-1 0 0,-2 2 0,2 1 0,-2 0 1,0 0-1,0 1 0,3 2 1,-4-1-1,1 0 1,0-1-1,0 2 1,1-1-1,0 2 1,-3-1 0,1 1 0,-1 0 0,-2 1 0,1 2 0,-2 0-1,-3 1 1,0-1 0,-2 1-1,-2 3 1,-2-2 0,1 2-1,-4 1 1,-1-3 0,1 1-1,-1 1 1,0-1-1,1 1 1,0 0-1,3-2 0,-2 1 1,2 2-1,1-1 0,-2 0 1,-1 1-1,0-2 1,-3-1-1,-4-1 0,-2-1 0,-4-1 1,-9-7-1,12 8 1,-12-8-1,0 0-1,0 0-1,0 0-2,0 0-7,-11-6-18,11 6-10,-9-12 1,2 2-1</inkml:trace>
  <inkml:trace contextRef="#ctx0" brushRef="#br0" timeOffset="6115.3498">8748 3566 18,'0'0'30,"-10"-10"2,10 10 1,0 0-13,-3-14-3,3 14-5,0 0-2,0 0-4,0 0 0,0 0-2,0 0 0,0 0-1,0 0 0,14 9 0,-14-9-1,11 15 1,-11-15-1,18 19 0,-7-8-1,3-1 1,-1-1-1,0 1 0,2-1 0,0 1 0,-1 0 0,-1-2-1,-1 2 1,-1 1-1,-2 0 0,-1 1 0,-2 0 1,-2-3-1,-1 0 0,-3-9 1,0 17-1,0-17 1,-6 14-1,6-14 0,-12 12 0,12-12 0,-14 14 1,5-6-1,-3 0-1,2 0 1,-2 2 0,-1 0 0,-1 2 0,-1-2 0,2 1-1,0-3 2,2-1-1,2-1 0,9-6 0,-15 5 0,15-5 0,0 0 1,-11 1-1,11-1 0,0 0 0,0 0 0,0 0 0,0 0-1,0 0-1,0 0-2,0 0-4,0 0-21,0 0-10,0 0 0,0 0 0</inkml:trace>
  <inkml:trace contextRef="#ctx0" brushRef="#br0" timeOffset="7364.4213">9793 3851 29,'0'0'17,"-12"-6"2,12 6-2,0 0 1,0 0-4,0 0-2,-8-12-2,8 12-2,0 0-2,7-10-1,-7 10 0,17-10-1,-6 1-1,6 1 2,1-4-2,8 0 0,1-3 1,10-1-2,-1-4 1,9 2 0,1-3-1,6 2 1,0-2-1,1 3 0,-1-1 0,1 2-1,-3 0 1,-1 1 0,-3 1-1,-2 2 1,-4 2 0,2 2-1,-3-1 1,-2 3-1,0 2 0,-1 0 0,1 1-1,-3 0 1,-2-1 0,-1 3-1,-1-1 1,-1 3-1,-2 0 0,-1 0 1,0 2-1,2-1 1,1 1-1,0 2 0,1-2 0,-1 1 0,1 0 1,0 1-1,0-1 0,-2 3 1,1-1-1,-2 1 1,0-1-1,-2 2 1,0-1-1,0 3 1,0-2-1,-1 0 0,-3 1 1,2 3-1,-1-2 0,-1 1 1,0 0-1,-1-2 0,-2 2 0,0-1 1,-4 1-1,1-1 0,-4-1 0,0 1 1,-11-9-1,14 14 0,-14-14 1,8 10-1,-8-10 0,0 0 0,6 11 0,-6-11 0,0 0 0,0 0-1,0 0-1,0 0-3,0 0-2,0 0-12,0 0-22,-12-10 1,12 10 0,-13-16 1</inkml:trace>
  <inkml:trace contextRef="#ctx0" brushRef="#br0" timeOffset="7987.4569">11511 3444 29,'0'0'32,"0"0"2,-7-12-3,7 12-10,0 0-4,0 0-4,0 0-3,-4-9-2,4 9-3,0 0 0,0 0-2,11 10 0,-11-10-1,14 9 1,-5-2-2,4-1 1,0 2-1,1 0 1,2 2-1,-1-1 0,2 3 0,-1-2 0,-1 2 0,-2-1-1,1 0 1,-2-1-1,0 1 1,-2-1-1,-2-1 1,-8-9-1,13 17 0,-13-17 0,6 15 1,-6-15-1,0 16 0,0-16 0,-6 14 1,-1-4-1,0-1 1,-2 1-1,-2 3 0,-3-2 0,1 3 0,-2-2 0,0 0 0,0 0 0,0-1 0,2-1 0,1-1 0,1-2 0,11-7 0,-15 8 0,15-8 0,0 0-1,-11 4-1,11-4-2,0 0-5,0 0-31,0 0-1,10-15 1,-10 15-1</inkml:trace>
  <inkml:trace contextRef="#ctx0" brushRef="#br0" timeOffset="9250.5291">12421 3799 22,'0'0'27,"0"0"-3,10-3-3,-10 3-3,8-10-5,-8 10-3,13-15-1,-1 9-2,-3-6 0,6 1-2,-1-4 0,6 3 0,0-7 0,5 3-1,1-3-1,3 0 1,4 0-1,3 2-1,1-2 1,1 5-1,0-3 0,3 3 0,-3 2 0,0 0-1,-2 2 0,2 0 1,-4 0-1,2 3 0,-3 0 0,2 2 0,0-1 1,1 3-1,2-2 0,-2 4 0,0-1-1,2 2 1,-1 1 0,1 0-1,-3 1 1,-1 1-1,-1 0 0,0 0 1,-1-1-1,-1 2 1,2-1-1,-2 0 0,1-1 0,1 1 1,0-1-1,-1 0 0,0 3 0,0-1 0,-3-1 0,-1 4 1,-1-1-1,-2 0 0,-1 3 0,-1-1 0,1-1 0,-1 0 1,0 1-1,-2 0 0,1-3 1,-2 2-1,-1-1 0,-1 1 0,-6 0 1,0-2-1,-3 0 0,0 1 0,-9-6 1,11 9-1,-11-9 0,0 0 0,2 11 1,-2-11-1,0 0 0,0 0-1,0 0-2,-12 3-3,12-3-3,0 0-14,-15-11-18,15 11 1,-13-17 0,7 7 1</inkml:trace>
  <inkml:trace contextRef="#ctx0" brushRef="#br0" timeOffset="9865.5643">14029 3338 59,'0'0'34,"0"0"0,0 0-10,0 0-10,-12 0-3,12 0-4,-2 10-1,2-10-1,7 11 0,0-2 0,-7-9-1,18 16 0,-7-9 0,6 3-1,-3 0-1,2 1 0,0-1-1,3 1 0,-1 0 1,0 1-2,-4 1 1,-1-2 0,-1 0-1,0 1 1,-2 0-1,-2 1 1,-1-3-1,-1 1 0,-1 0 1,-1-1-1,-2-1 1,-2 1-1,0-10 0,-7 13 1,7-13-1,-18 11 1,6-4 0,-3 0-1,0 0 0,-5 3 0,-2 1 0,0 1 0,-2 3-1,0 1 1,-1-1 0,0-1 0,4-1 0,1-3 0,6-3 0,-1-1 0,4-1 0,11-5 0,-12 0-2,12 0-1,0 0-4,-2-13-19,2 13-15,9-12 0,-4 0 0,2 2 1</inkml:trace>
  <inkml:trace contextRef="#ctx0" brushRef="#br0" timeOffset="12792.7317">14970 3809 8,'0'0'20,"0"0"-4,0 0-2,0 0-1,4-12 1,-4 12-2,9-14-2,1 8 0,3-6 0,3 2-2,3-4-1,6 2-2,0-2 0,6 0-1,1-1-1,4 2 0,1-1-1,5 3 0,3 0 0,2 2 1,2-2-1,2 3 0,-2 1 0,3 1 0,-2 2 0,0-1 0,-5 1 0,0 3-1,-3 0 1,0 2 0,-1 0-1,-1 1 0,-1 0 1,-1 3-2,-1-2 2,-2 2-1,-1 0 0,0 0-1,-5 0 1,1 4 0,-3 0 0,-1-1 0,-1 0 0,0 2 0,-3-2-1,2 2 1,-1 2-1,0-2 1,-3 1-1,0 1 1,0-1-1,-2 0 0,-1 0 1,-4-1-1,-1-1 1,-2 1-1,-10-10 1,15 14-1,-15-14 1,9 10-1,-9-10 1,0 0-2,0 0 1,0 0-2,0 0-1,0 0-3,0 0-5,-14-8-13,7-2-13,7 10-1,-13-23 0,6 11 2</inkml:trace>
  <inkml:trace contextRef="#ctx0" brushRef="#br0" timeOffset="13320.7619">16428 3486 21,'0'0'31,"0"0"3,4-12-2,-4 12-10,0 0-7,0 0-4,9 2-2,-9-2-3,9 11-2,-9-11 0,14 20 0,-6-9-1,4 4 0,-1-1-1,3 3 0,0-2-1,0 3 0,2-3 0,-1 3 0,-1-2-1,-1 2 1,-1-3 0,-2 1-1,-1-2 1,-2 2-1,-4-2 1,-1-1-1,-2 0 1,-2 0-1,-3 0 0,-4 0 0,-1 2 0,-2-3 1,-2 2-1,0-1 0,-1 2 0,1-3 0,0-2 0,4 0 0,0-4 0,10-6 0,-12 9 0,12-9-1,0 0-1,0 0-3,0 0-4,0 0-12,16-6-17,-6 8 0,-1-2-1,4 3 2</inkml:trace>
  <inkml:trace contextRef="#ctx0" brushRef="#br0" timeOffset="14081.8055">16881 4096 42,'0'0'32,"0"0"-3,0 0-4,0 0-4,0 0-4,0 0-3,0 0-4,0 0-3,0 9-2,0-9-1,0 0-2,0 0-1,6 12 0,-6-12-1,0 0-1,5 11-3,-5-11-2,0 0-8,0 0-17,0 0-7,4 10 0,-4-10 1</inkml:trace>
  <inkml:trace contextRef="#ctx0" brushRef="#br0" timeOffset="14511.8301">17115 4128 20,'0'0'29,"0"0"-4,0 0 0,0 0-3,0 0-2,0 0-4,0 0-1,0 0-4,10 6-3,-10-6-2,0 0-2,0 0 0,0 14-2,0-14-1,1 9 0,-1-9-2,1 10 0,-1-10-1,0 0-2,7 12-3,-7-12-8,0 0-24,9-4 2,-9 4-1,9-2 2</inkml:trace>
  <inkml:trace contextRef="#ctx0" brushRef="#br0" timeOffset="14971.8564">17384 4149 26,'0'0'33,"0"0"4,0 0-6,0 0-6,0 0-4,0 0-6,0 0-4,0 0-4,0 0-1,0 0-2,9 2-1,-9-2-1,0 0 0,0 0-2,10 13 0,-10-13-1,0 0-3,10 12-8,-10-12-28,0 0 1,12-1 0,-12 1-2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28:19.6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5604 11154 16,'23'0'17,"-5"-5"1,7 2-3,-1-2 0,3 2 0,-1 1-3,1-1-3,2 4-1,-2-1-3,3 3 0,-2-2-2,3 3 1,-2 0-1,4-1-1,-1-1 0,2 0 1,1 0-1,3 0 0,-1 0 0,2 1-1,-2-1 1,1 0-1,0-1 1,1 1-1,1-1 0,3 2 1,-1-3 0,3 2-1,3-2 0,2 1 1,3-1-1,4 1 0,-1-1 0,2-1 0,1 1-1,2 1 1,0-1-1,3 0 1,-2 0 0,4 1-1,2-1 1,2 0 0,3-1 1,-1 0-1,5-2 0,-1 2-1,2-2 1,-1 1 0,1-2 0,0 2 0,2 0-1,0 0 1,1 1-1,0 0 1,0 0-1,1 1 1,2 0 0,0 0 0,0-1-1,1 2 1,-2-1 0,0 1 0,-1-1-1,-1 1 1,-4 0-1,0 1 1,-3 0-1,-1-1 0,-4 1 0,-3 1 1,-2 0-1,-4 2-1,-5-1 0,-9-3-3,-2 5-6,-8-1-26,-7-5-1,-5 2-1,-12-8 2</inkml:trace>
  <inkml:trace contextRef="#ctx0" brushRef="#br0" timeOffset="1171.067">6011 10972 9,'0'0'21,"0"0"-2,0 0-2,0 0-1,0 0-1,0 0-3,-10 1-3,10-1-1,-12 10-3,12-10-1,-14 14-1,6-5 0,-4-3 0,2 3-1,-4-1 0,2 1-1,-3 0 1,-2 2-1,-3-1-1,1 0 1,-3 1-1,-1 1 0,1-1 0,-2 1 1,1-3-1,1 3 0,4-4 0,1 0 1,3-1 0,1-2 0,13-5 0,-13 6 0,13-6 1,0 0-1,0 0 0,0 0 0,10 3 0,0 0 1,1-1-1,2 4 2,3-1-1,2 6 0,1 1 0,4 2 0,-1 0 0,3 2 0,-2-1-1,1-1 0,-2 0 0,-1-2 0,-1-3-1,-4-1 0,-1-2-1,-4-3 0,1 1-3,-12-4-7,15-5-26,-6 6 2,-9-1-2,10-14 2</inkml:trace>
  <inkml:trace contextRef="#ctx0" brushRef="#br0" timeOffset="2206.1261">10364 11038 26,'-5'-17'27,"5"17"0,0 0-8,-6 13-7,5 5-3,1 1-4,2 8-1,1 3-1,3 7 0,-1 0 0,2 3-1,-1-1-1,0-2 0,0-2-2,-1-3-1,0-4-4,-2-9-3,-1-3-10,4 0-11,-6-16 0,0 0 0</inkml:trace>
  <inkml:trace contextRef="#ctx0" brushRef="#br0" timeOffset="2606.149">10316 11064 28,'-3'-24'32,"8"11"2,-4-6-7,4 4-8,6 3-5,0-1-6,6 8-2,2 2-2,5 4-2,0 4 0,3 2-1,0 3 0,0 2 0,-1 1-1,-1 2 0,-6-1 0,-2 3 0,-6-1 0,-5 2-1,-5 0 1,-5 1-1,-6 0 0,-6-1 1,-4-2-1,-6-2 1,-2 1-1,-1-5 1,0-1 0,2-4-1,6-3 0,2-3-3,10-1-2,9 2-4,2-16-10,12 12-13,1-11-2,9 8 2,-2-6 2</inkml:trace>
  <inkml:trace contextRef="#ctx0" brushRef="#br0" timeOffset="3068.1755">10812 11092 8,'-7'24'24,"-9"-6"-4,9 7-4,4-3-2,3-1-1,6-3-3,4-3-2,8-3-2,2-5-1,6-4-2,1-7-1,0-2 0,-1-6 0,-2 1 0,-4-4 0,-3-1-1,-6-2 1,-4 0 0,-6 0 0,-3 2-1,-7-2 1,-3 2-2,-6 0 1,-5 1 0,-1 3-1,-3 5 0,0 3 0,1 5 0,2 5-1,6 4 0,5 5-3,5 1-3,10 3-8,7 5-15,1-12-1,12 7 0,-2-13 2</inkml:trace>
  <inkml:trace contextRef="#ctx0" brushRef="#br0" timeOffset="3575.2045">11303 11002 26,'0'0'29,"1"-16"3,-1 16-1,0 0-17,-16-14-4,16 14-5,-18-2-1,7 4-1,-2 1-1,0 5 0,0 2-1,1 0 0,0 1-1,3 2 1,2-3-1,3 1 1,4-11 0,1 17-1,-1-17 0,14 9 1,-3-5-1,4-2 1,0 1-1,1 0 0,-1 1 0,1 1 1,-2 2-1,-2 2 0,-3 2 0,-3 2-1,-3 4 1,-4-1 0,-3 4 0,-3 1-1,-3-2 1,-3-1 0,0-3 0,-2-1 0,3-4 0,-1-3-1,4-5 0,9-2-4,-9-7-4,7-3-10,2-6-13,10 6-2,-5-9 2,11 5 1</inkml:trace>
  <inkml:trace contextRef="#ctx0" brushRef="#br0" timeOffset="3869.2213">11523 10984 48,'0'0'33,"0"0"2,0 0-3,0 0-17,-6 14-6,3 1-4,-2 2-2,3 5 0,-1-1-2,3 4 1,0-1-1,2 1-1,3 1 0,-1-6-1,3 1-3,-4-8-2,9 3-10,-12-16-12,11 2-7,1-6-1,-6-14 1</inkml:trace>
  <inkml:trace contextRef="#ctx0" brushRef="#br0" timeOffset="4050.2316">11521 10799 48,'-10'-7'32,"-5"-2"1,6 9-12,9 0-8,-14 11-9,14-11-9,1 20-12,11-5-15,-12-15 0,24 23 0,-11-17 0</inkml:trace>
  <inkml:trace contextRef="#ctx0" brushRef="#br0" timeOffset="4349.2486">11755 10691 36,'0'0'33,"-13"1"0,12 8 0,-1 5-18,-5 0-6,7 10-4,-4 3-2,6 5 0,-1 3-3,1 4 1,0 1 0,0 1-1,2-1-1,-4-3-2,4-1-1,-5-6-4,5-4-9,-4-7-9,0-19-8,3 17 1,-3-17 1</inkml:trace>
  <inkml:trace contextRef="#ctx0" brushRef="#br0" timeOffset="4745.2714">11705 11002 19,'0'0'30,"-8"-10"0,8 10-6,0 0-4,8-10-5,2 10-4,0-3-3,7 4-2,-3-4-2,6 3 0,0-3-1,1 2-2,1-1 1,0 0-1,-3-1-1,1 0 1,-1 1-1,-2 1 0,-2 0 1,-3 1-1,-2 0 1,-10 0 0,13 5 0,-13-5 1,4 11-1,-4-11 1,-3 18 0,2-5 0,-2 2-1,1 1 1,0 2-1,1 0 0,0 0 0,-1-1-1,1 0-1,1-5-2,4 1-2,-4-13-8,0 0-22,13 1-2,-9-11-1,6 0 2</inkml:trace>
  <inkml:trace contextRef="#ctx0" brushRef="#br0" timeOffset="4933.2821">11972 10767 58,'-17'-2'33,"17"2"0,-12 7-12,12-7-10,0 0-9,0 11-12,0-11-16,12 7-7,3 1 0,-2-6 0</inkml:trace>
  <inkml:trace contextRef="#ctx0" brushRef="#br0" timeOffset="5400.3088">12213 10975 19,'-10'17'30,"8"7"1,-7-5 1,6-1-14,2 3-6,-1-4-5,6 1-3,0-3-1,4-2 0,0-2-1,2-2-1,0-3 0,2-2 0,0-2-1,-1-2 1,-2-3 0,2-2 0,-11 5 2,18-19-2,-11 6 1,1-2-1,-3-4 1,0-1-1,-2-1 0,-1-2 0,-3 0 0,-3 2-1,-1 1 0,-2 4 0,-3 5 1,-2 6-1,-1 5 0,-1 7 0,-3 5-1,2 5 0,3 4 0,-1-1-1,6 4-2,1-5-4,10 1-10,2-1-16,3-12-1,10 2 1,-6-9 1</inkml:trace>
  <inkml:trace contextRef="#ctx0" brushRef="#br0" timeOffset="5888.3368">12454 10948 48,'0'0'34,"0"0"0,5 12-1,-2 1-21,-6-2-6,5 7-1,-2-1-3,2 4 0,0-3-1,3 2 0,-1-3 0,1-4-1,1-1 1,-6-12-1,12 12 1,-12-12 0,14-4 0,-14 4 0,13-19 0,-5 5 1,0-3 0,1-1 0,0-4 0,3 2 1,-2 2 0,1 2 0,-1 3-1,1 5 1,-2 2-1,1 8-1,-10-2 0,17 16 0,-8-3 0,-1 5-1,0 1 1,-1 2-1,0 0 0,-1 1 0,1-2-1,-2-2-2,1 0-3,-6-18-7,12 14-26,-3-9 0,-9-5 0,15-6 1</inkml:trace>
  <inkml:trace contextRef="#ctx0" brushRef="#br0" timeOffset="8023.4589">13172 10892 27,'0'0'30,"0"0"-6,1 16-2,-2-6-4,-3 3-4,4 5-3,-3-1-3,4 4-2,-3 2-2,3 0-1,-1 0-2,0 1 1,1-3-1,-1-2-1,1-4-1,-1-3-3,1-1-1,-1-11-4,1 10-6,-1-10-9,0 0-10,0 0 1,-4-18 1</inkml:trace>
  <inkml:trace contextRef="#ctx0" brushRef="#br0" timeOffset="8223.4702">13169 10753 31,'0'0'27,"0"0"1,-8 9-11,8-9-11,-2 18-9,4-7-9,3 7-13,-5-18-2,13 23 0</inkml:trace>
  <inkml:trace contextRef="#ctx0" brushRef="#br0" timeOffset="8730.4993">13309 10927 31,'2'13'28,"-2"-13"2,-2 24-12,3-8-5,-2 2-5,3 2-2,0 0-3,1 3-1,-1-6 0,1 0 0,0-6-1,0 1 0,-3-12 0,9 9 0,-9-9 0,9-6 0,-9 6 1,14-20-1,-7 5 1,3-5 0,0-4 0,3 3 0,0-6 1,5 3 0,-2 0 1,3 8-2,-1 1 1,-1 8-1,-2 3 0,2 1 0,-5 8-2,0 4 1,-2 3-1,-3 2 1,1 1-1,-3 3 0,0 2 1,-1 0-1,-3 0 0,1-4 0,-2 0 0,1-3-2,0-1 0,-1-12-3,3 15-7,-3-15-13,0 0-10,0 0-1,10-6 2</inkml:trace>
  <inkml:trace contextRef="#ctx0" brushRef="#br0" timeOffset="9552.5463">14359 10837 37,'-1'-14'29,"1"14"-4,0 0-5,-15-10-5,15 10-4,-19-1-4,8 4-1,-4-2-2,0 3-1,-1 0-1,1 2 0,-1 2-1,1-1 0,2 1 0,2 1-1,11-9 0,-14 17 1,14-17-1,0 16 1,0-16 0,16 16 0,-5-8 1,3 0-1,2 3 0,0-2 0,0 3 0,-1 1 0,0-1 0,-5 3-1,0-2 0,-5 2 0,-3-1 0,-3 0 0,-3-2 0,-3-1-1,-2-1 1,-2-3 0,-3-1 0,1-2-1,-1-2 0,1-4 0,3 0-3,-2-1 0,12 3-1,-13-7-4,13 7-3,0 0-8,-1-14-10,10 15-4,-9-1 4</inkml:trace>
  <inkml:trace contextRef="#ctx0" brushRef="#br0" timeOffset="10054.5749">14606 10890 16,'-1'-10'30,"1"10"1,0 0 1,-10-10-15,10 10-3,-17 6-5,8 3-3,-6 0-2,5 8 0,-3 2-1,3 2 1,1 1-2,5 2 0,1-2-1,5 1 0,4-2 0,5-5 0,5-4 0,3-4 0,3-5 0,3-4-1,1-3 1,-3-5-1,2-4 1,-4-2-1,-2-1 1,-5-3-1,-4-1 1,-5 0-1,-5 1 0,-3-1 0,-5 1 1,-4 1-1,-5 2 0,-1 3-1,-3 5 1,1 1 0,1 7-1,0 6 0,4 6 0,0 3-2,7 6-1,1 0-4,9 5-8,0-2-9,1-7-10,12 5 0,-1-11 1</inkml:trace>
  <inkml:trace contextRef="#ctx0" brushRef="#br0" timeOffset="10541.6029">14925 10832 26,'0'0'30,"0"0"3,-10 5-2,4 6-14,-3-1-6,7 9-4,-3 2-2,4 4-1,2-1 0,4 2 0,3-5-2,4 0 0,0-3 0,3-5-1,1-5 0,3-5-1,0-5 1,-1-6-1,3-3 0,-2-3 1,-1-6-1,-2 2 0,-2-2 0,-2-3 1,-2 0-1,-3 3 0,-5 2 1,0 2-1,-2 7 1,0 9-1,-3-10 0,3 10 1,-6 17 0,4-1-1,0 5 1,0 2-1,2 3 0,0 1 0,2 0 0,1-3-2,3-1-1,-2-5-3,6 1-7,-10-19-10,13 10-12,-2-7-2,-4-12 3,6 2 0</inkml:trace>
  <inkml:trace contextRef="#ctx0" brushRef="#br0" timeOffset="10930.6252">15255 10813 50,'4'-19'35,"-4"19"-2,0 0-6,0 0-12,13 17-7,-8-6-4,2 6-2,3-1-1,0 4-1,2 1 0,-1 0-1,1-2 0,-2-1 1,-2-3-1,-1-5 0,-2 1 1,-5-11 0,0 0 0,0 0 0,0 0 0,6-20 1,-6 4 0,0-1 0,0-5 1,1 2 1,1-3 0,5 3 0,-2-1 1,7 6-2,-2 1 1,4 3-2,2 4-1,-1 2-3,4 8-6,-7-3-15,2 1-13,3 6 1,-5-4-2,3 5 2</inkml:trace>
  <inkml:trace contextRef="#ctx0" brushRef="#br0" timeOffset="11302.6464">15794 10759 48,'11'-4'32,"-9"-6"1,5-1-11,-7 11-8,1-13-6,-1 13-1,0 0-3,0 0 1,-15-6-1,4 9-2,-2 3 1,-3 3-2,1 3 0,-3 2 0,2 3 1,0 1 0,2 3-1,4 2 1,3-5-1,3 4 1,3-2-1,4-2 0,2 0-1,4-3 0,-1 1-1,2-7-1,6 3-4,-5-8-10,2-2-22,4 2 1,-6-9-1,4 1 2</inkml:trace>
  <inkml:trace contextRef="#ctx0" brushRef="#br0" timeOffset="11884.6797">15955 10907 25,'10'-7'31,"7"5"3,-5-6-6,1 0-9,4 5-5,-6-5-4,7 4-3,-6-5-1,2 3-2,-1-4-1,0 4-1,-2-5 0,-1 2 0,-3-1-1,-1 0 0,-4 0 0,1 0 0,-5-2-1,-1 2 1,-5 0-1,8 10 0,-17-18 0,4 11 0,-1 2 0,-4 1 0,1 4 0,-2 4 0,1 2 0,-1 3 0,1 4 0,3 5 0,-1 2 0,5 1 0,0 3 0,3 1 1,5 1-1,3 0 1,4-5 0,3 3 1,3-4 0,4-1 1,4-3 0,1-1 0,1-4 0,1-2-1,2-3 0,4-4 0,-5-3-1,2-1-1,-2-3-2,-1-6-1,0 3-7,-6-4-26,-3-3-3,-1 0-1,-5-2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0:46:58.45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15720 4154 21,'0'0'28,"0"0"-3,10-5-4,-10 5-4,0 0-3,0 0-2,8-14-1,-8 14-2,0 0-1,13-8-1,-13 8-1,0 0-2,7-11 0,-7 11-1,0 0 0,0 0-1,0 0-1,4 9 1,-4-9-1,-9 19 0,3-3 1,-1 3 0,-2 4-1,0 6 1,-1 1-1,0 5 1,0 1-1,1-1 0,-1-4-1,3 0 0,1-5 1,1-6-1,2-3-1,0-6 1,1-1-1,2-10 0,-4 16-1,4-16-2,0 0-2,0 0-4,0 0-7,0 0-21,0 0 1,0 0-2,17-15 2</inkml:trace>
  <inkml:trace contextRef="#ctx0" brushRef="#br0" timeOffset="572.0327">15938 4263 8,'0'0'28,"0"0"2,0 0-5,0 0-6,7 10-3,-7-10-3,-4 21-2,-1-10-3,2 5-1,-3 0 0,2 0-3,-3 2-1,3 2 0,-1-2-1,1 0-1,1-2 0,0-1 0,2-3-1,0-1 0,1-11 0,0 13 1,0-13-1,0 0 1,0 0-1,11-12 0,-5 3 1,1-5-1,5-3 0,1 0 0,4-2 1,0 0 0,3 1 0,2 1 0,-1 2-1,0 6 1,-1 4 0,-3 3 0,-2 5 0,-3 7-1,-2 3 1,-3 5 0,-4 3-1,-3 2 1,-4 3 0,0 2-1,-3-2 1,0-4 0,0-2-1,1-5 0,0-2 0,2-4 0,4-9-1,0 0-2,0 0-5,8-10-13,-2-2-17,6 3 0,1-6 0,4-1 1</inkml:trace>
  <inkml:trace contextRef="#ctx0" brushRef="#br0" timeOffset="834.0477">16332 4356 44,'0'0'35,"0"0"2,0 0-1,-2 13-18,1 3-8,-7-1-4,5 4-2,-3 0-1,2 3-1,-1-3-1,2 0 0,0-3 0,1-2-1,0-2-1,2-12-2,1 17-5,-1-17-8,0 0-21,7-9 0,-7 9-1,10-15 1</inkml:trace>
  <inkml:trace contextRef="#ctx0" brushRef="#br0" timeOffset="1049.06">16393 4169 42,'0'0'33,"5"-9"1,-5 9-2,0 0-18,0 0-6,0 0-5,0 0-5,4 11-4,1 1-5,-5-12-9,2 13-13,9 0-2,-11-13 2</inkml:trace>
  <inkml:trace contextRef="#ctx0" brushRef="#br0" timeOffset="1456.0827">16693 4128 50,'-6'-10'36,"6"10"0,-9 3 0,-1-1-21,6 9-5,-6 2-5,5 5-1,-5 2-1,3 7-1,-2 3-1,1 1 1,0 3-2,1 1 1,-3-2-1,2 1 0,1-2 0,-1-4 0,0-3 0,2-1 0,1-6 0,2-2 0,3-3 0,3-3 0,-3-10 0,14 14 0,-1-11 1,1-2-1,3-2 0,0-1-1,3 1-2,-4-5-4,5 5-9,-7-4-23,-3-3 2,-1 3-2,-7-4 3</inkml:trace>
  <inkml:trace contextRef="#ctx0" brushRef="#br0" timeOffset="1691.0967">16491 4375 44,'11'-15'36,"2"8"1,-1-3 0,1-3-18,6 9-7,-3-5-6,2 6-2,1 2-5,-3 1-2,6 8-7,-7-6-13,-1 2-14,8 5-1,-5-4 1,7 4 0</inkml:trace>
  <inkml:trace contextRef="#ctx0" brushRef="#br0" timeOffset="1976.113">16977 4338 51,'0'0'36,"0"0"1,5 15-1,-5 1-19,-6-6-7,4 9-4,-6-3-1,4 8-1,-3-4 0,2 3-1,-1-2-1,0 0 0,1-5-2,1 0 0,2-3-1,2-13-1,-2 16-3,2-16-5,0 0-19,0 0-10,9-9 1,-2 0-2</inkml:trace>
  <inkml:trace contextRef="#ctx0" brushRef="#br0" timeOffset="2165.1239">16957 4236 41,'0'0'35,"-4"-13"1,4 13-2,0 0-15,0 0-10,0 0-8,12 6-9,-12-6-15,10 11-12,2 2 0,-3-5 0</inkml:trace>
  <inkml:trace contextRef="#ctx0" brushRef="#br0" timeOffset="2833.1621">17373 4415 22,'0'0'32,"0"0"3,3-10-7,-3 10-6,-3-11-5,3 11-5,0 0-3,-11-12-3,11 12-2,-15-8-2,15 8 0,-19-1-1,7 4 0,-2 1 1,-2 3-2,-1 5 1,-1 1 0,0 4 1,-2-1-1,3 3 0,0-2 0,5 5 0,2-3 1,4-2-1,4-1 0,5-3 0,5-2 0,3-2-1,5-4 1,1-3 0,5-4-1,1-2 0,0-1 0,2-5 0,-3-1 0,-3-2 0,1-1 0,-4 0-1,-3-3 1,-3 1 0,-3-2 0,-5 3 0,-1 1 1,-2 1-1,-2 1 0,3 12 0,-11-10 1,11 10-1,-11 9 1,7 2-1,0 3 0,0 6 1,2 0-1,2 2 1,-1 1-1,0-1 0,3-3 0,-1-1 0,0-3-2,2-5 0,1 1-4,-4-11-10,0 0-24,16-2 1,-16 2 0,19-17 0</inkml:trace>
  <inkml:trace contextRef="#ctx0" brushRef="#br0" timeOffset="3194.1827">17726 4079 49,'7'-10'38,"3"4"-1,-10 6 1,10-8-14,-10 8-15,4 19-3,-5-1-2,-6 4-2,-1 9 0,-2 4-1,0 5 0,-4 2 0,0 3-1,1-1 0,-2 1 1,4-2-1,1-7 1,2-3-1,3-5 0,3-4 0,3-5 1,3-7-2,-4-12 0,15 12-4,-15-12-5,22-8-29,-8 4 0,-1-7 0,3-2 0</inkml:trace>
  <inkml:trace contextRef="#ctx0" brushRef="#br0" timeOffset="3548.203">17985 4092 35,'6'-12'36,"-6"12"1,0 0 0,0 0-12,3 24-11,-11-10-4,7 9-3,-6 0-3,4 4 0,-4 3-1,2 2-1,-4 1-1,1 3 0,-1-3-1,1-1 1,-2-1 0,2-1 0,1-5 0,2-1-1,3-4 1,3-7-1,3-3-1,-4-10-3,20 14-7,-10-10-30,3-8 1,5 0-1,-3-4 2</inkml:trace>
  <inkml:trace contextRef="#ctx0" brushRef="#br0" timeOffset="4150.2369">18155 4357 44,'0'0'37,"-1"16"2,-1-7-2,2-9-10,1 26-17,-5-10-4,4 4-2,0 0-2,3-1 0,0-2-1,3 0 0,2-5 0,3-3-1,0-3 0,4-2 0,0-6-1,3-1 1,2-3-1,1-5 0,1-2 1,-3 0-1,-1 1 1,-3-1 0,-3 0 0,-5 2 1,-7 11 0,3-12 0,-3 12 1,0 0-1,-15 5 0,5 6 0,1 2 0,-1 7 0,-2 2 0,1 3 0,-2 4 1,0 4-2,2 0 1,-2-1 0,1 0 0,1-4-1,0-5 1,2 0-2,1-8 0,1-6 0,7-9-1,-9 11-1,9-11-2,0 0-5,0 0-15,0 0-15,0 0 0,12-11 0,-12 11 2</inkml:trace>
  <inkml:trace contextRef="#ctx0" brushRef="#br0" timeOffset="4584.2622">18601 4531 44,'0'0'38,"10"-4"3,-10 4-2,11 6-11,-11-6-15,9 12-5,-5-1-3,1 8-1,-4 1-1,1 3-1,-4 1 1,0-1-2,-4-2 1,-1 0-3,0-2 1,-2-8-5,3 4-10,6-15-27,-18 12 1,18-12-1,-17-2 0</inkml:trace>
  <inkml:trace contextRef="#ctx0" brushRef="#br0" timeOffset="6345.363">19283 4323 14,'9'-2'27,"-9"2"-4,0 0-1,0 0-5,-2-14-3,2 14-1,-5-12-3,5 12-1,-9-11-3,9 11-1,-15-9-1,6 8-1,-4-1 0,1 2-1,-4 0 0,1 5-1,-3 0 0,2 2 1,-3 3-2,-1 3 1,0 1 0,1 4 0,1 4 0,2-3 0,0 3 0,5 2 1,2-3-1,6 3 0,2-4 1,3-2-1,3-3 0,5-1 1,3-2-1,3-6 0,1-5 0,1-1-1,1-5 1,2-1-1,-2-5 1,0-1-1,-2-5 1,-1 2-1,-1-3 0,0-2 1,-2-1-1,-1 1 0,-2 0 0,-2 2 0,0 3 1,-2 1-1,-1 5 0,-5 9 0,0 0 0,0 0 1,10 12-1,-8 3 0,-2 3 1,1 4-1,-1 2 1,0 0-1,-1-2 1,0 2-1,1-3 1,0-6-1,-1-1 0,1-14 0,3 13-2,-3-13-1,11 0-4,-9-10-7,8 1-15,0-2-9,-2-9-1,5 3 2</inkml:trace>
  <inkml:trace contextRef="#ctx0" brushRef="#br0" timeOffset="6666.3813">19547 4062 42,'1'-14'34,"-1"14"2,7-10-13,-7 10-5,0 0-4,0 0-2,-10 24-5,1-7-3,2 8-1,-5 4 0,2 4-1,-4 5 0,3 2 0,0 0-1,-1 1-1,3-1 1,3-4-1,1-4 0,3-3 0,3-8-1,3-4 0,4-3-3,1-11-4,9 1-11,0-6-20,0-7 2,4-1-2,-4-9 3</inkml:trace>
  <inkml:trace contextRef="#ctx0" brushRef="#br0" timeOffset="6965.3984">19759 3993 32,'-2'-11'33,"2"11"2,-3 14-1,-5-2-17,1 13-4,-5 3-3,2 9-3,-5 2-2,3 10 0,-3-5-2,5 5 1,-1-3-2,4 2 0,2-5-1,3-3 0,1-6-2,3-6 1,2-6-2,0-7-2,7 1-8,-11-16-26,13 6 0,2-8 0,-4-10 1</inkml:trace>
  <inkml:trace contextRef="#ctx0" brushRef="#br0" timeOffset="7727.442">20101 4263 44,'0'0'33,"0"15"2,-3-3-1,-2 4-21,8 8-5,-5 2-2,5 6-2,-3 0-1,5 1-1,0-2-1,3-5 0,0-5 0,2-3 0,0-7-1,2-4 1,0-6-1,0-4 0,1-4 1,-2-3-1,2-5 0,-2-5 0,1-2 0,-2-1 0,-2 0 1,0 0-1,-2 1 1,-1 1-1,-2 3 0,1 5 0,-2 3-1,0-1-2,-2 11-6,0 0-15,0 0-12,13 2-1,-13-2 1,12 13 1</inkml:trace>
  <inkml:trace contextRef="#ctx0" brushRef="#br0" timeOffset="8350.4774">20533 4402 24,'5'-10'32,"6"7"3,-7-6 0,-2 0-15,-2 9-5,4-10-3,-4 10-4,0 0-3,0 0-1,0 0-2,-11-5 0,11 5-1,-17 10 0,6-5 0,-1 4 0,-2-2 0,-1 5 1,-1-1-1,-2-1 1,1 2-1,2 2 1,1 1-1,3 0 0,3 2 0,5-2-1,4 2 0,4-1 1,5 0-1,1-4 0,2-2 0,3-1 0,0-5 1,0-3-1,0-4 0,1-3 0,-2-5 0,1 0 1,-1-2-1,-1-5 0,-2-2 0,0 1 0,-3-2 0,-2 2 0,-2 2 0,-2 1 0,1 4 0,-4 12 0,1-11 0,-1 11 0,0 0 0,-2 13 0,-1 2 1,2 2-1,1 2 1,0 0-1,1 2 0,2 1-1,1-2 0,0-3 0,4-2-3,-8-15-3,16 20-9,-16-20-23,13 6 1,-13-6-2,15-9 3</inkml:trace>
  <inkml:trace contextRef="#ctx0" brushRef="#br0" timeOffset="8891.5085">20783 4320 45,'8'-16'35,"-8"16"2,0 0-1,10 7-16,-4 8-10,-6 2-5,2 5-2,-2 2-1,1 4-1,-2 0-1,0 0 0,-1-2-1,-1-2-1,1-4 0,-1-3-1,2-5 0,1-12 0,-1 10 0,1-10 1,0 0 0,1-16 1,2 5 0,-1-4 0,2 0 2,1-1-1,-1 0 1,2-1-1,1 2 1,0 4 0,-1 0 1,-6 11-1,15-13 0,-15 13 0,14-5 1,-14 5-1,13 4-1,-13-4 1,16 2-1,-16-2 1,14 2-1,-14-2 1,13-3-1,-13 3 1,8-11-1,-8 11 0,2-12 0,-2 12 1,-5-17-1,5 17-1,-10-14 1,10 14-1,-12-6-2,12 6-2,0 0-8,-13 4-13,13-4-9,-2 11-1,2-11 1</inkml:trace>
  <inkml:trace contextRef="#ctx0" brushRef="#br0" timeOffset="9171.5246">21074 4353 71,'0'0'38,"0"0"0,0 0-7,3 15-19,-5-5-5,3 6-4,-2 2-1,1 3-1,0-1 0,0 3-2,0 0 0,-1-5-2,3 0-5,-6-9-11,4-9-19,1 14 0,-1-14 0,0 0 1</inkml:trace>
  <inkml:trace contextRef="#ctx0" brushRef="#br0" timeOffset="9360.5354">21108 4193 58,'0'0'34,"3"-9"-1,-3 9-3,0 0-25,13 8-12,-10 2-14,-3-10-12,15 25-1,-8-12 0</inkml:trace>
  <inkml:trace contextRef="#ctx0" brushRef="#br0" timeOffset="9879.5649">21443 4384 36,'0'0'33,"0"0"0,-17-10 0,8 3-19,9 7-7,-18-6-3,8 8-1,-4 1-1,1 2 0,-3 2-1,2 6 1,-3 3 0,3 2 0,1 0-1,3 4 1,5-1-1,4 0 0,4-1 0,5-4-1,5-3 1,2-3-1,6-4 0,1-5 0,2-4 0,-1-4-1,0-4 1,-2-3 0,-3-1 0,-2-5 0,-5-3 1,-3 1-1,-4-3 1,-3 0-1,-4 3 1,-1 4 0,-1 2 0,-1 7 0,6 9 1,-14 2 0,8 9-1,2 9 1,2 2-1,3 4 0,1 0-1,2 0-2,5 2-3,-3-9-7,7-2-21,2-1-4,-6-10 0,6-1 0</inkml:trace>
  <inkml:trace contextRef="#ctx0" brushRef="#br0" timeOffset="10480.5995">21701 4069 83,'9'1'39,"-6"12"0,-2 8-9,-3 0-20,11 9-2,-9 1-5,1 6-1,0 2-2,-1 2 0,1-1-1,-1-5-2,1-1 0,-3-6-1,4-1-1,-3-11 1,3-2-1,-2-14 1,0 0 1,0 0 1,0 0 1,8-17 1,-4 2 1,0 0 1,0-2 0,3 1 2,-3 0-1,4 1 1,-1 2 0,4 7 0,-2 0-1,4 5 0,0 2-1,1 6-1,2 3 0,0 3-1,0 5 0,-2 1-1,2 0-1,-5 3 0,-2 2-1,-4-6 1,-5 2-1,-8-3 1,-1-4-1,-6-2 1,-5-2 2,-3-4-1,0-3 2,1-2-1,1-1 2,3-2-1,4-2 0,4 0 0,10 5-1,-13-9-1,13 9-4,0 0-8,1-10-25,-1 10 1,0 0-1,18-4 1</inkml:trace>
  <inkml:trace contextRef="#ctx0" brushRef="#br0" timeOffset="10780.6166">22114 3978 64,'6'-14'38,"-5"4"0,-1 10 1,7 22-26,-12-3-5,3 12-3,-8 4-1,4 8-2,-4 3 0,-1 7-2,-1-1 0,1-2 0,2-2-2,0-5-2,7-2-3,-5-14-8,10-1-25,1-6 1,0-9 0,6-3 1</inkml:trace>
  <inkml:trace contextRef="#ctx0" brushRef="#br0" timeOffset="11262.6442">22229 4428 34,'9'-8'36,"7"6"1,-2-6-1,8-1-12,2 8-9,-6-7-8,5 5-2,-3-3-1,-1 2-1,-1-2-1,0 0 1,-8-2-2,0 0 0,-3-3 0,-4 1 0,-4 0 0,-3-2-1,-2 0 1,-4 2-1,-1 2 0,-6 3-1,-1 5 1,0 0-1,-1 2 0,-1 7 1,-1 3 0,3 4 0,1 0 0,4 4 2,2-1-1,4 3 0,2 3 1,6-3 0,3-1-1,2-1 0,2-1 0,4-4-1,0 0 0,0-5 0,1-2-2,0 0-1,2 0-3,-5-9-8,6 0-27,-2 2 2,-1-4-1,2 2 1</inkml:trace>
  <inkml:trace contextRef="#ctx0" brushRef="#br0" timeOffset="11771.6733">22812 4378 28,'13'-6'33,"-8"-7"2,-5 13-8,6-13-7,-10 2-4,4 11-4,-12-9-3,12 9-3,-18-2-1,4 6-2,-3 0 0,1 3-1,-2 1 0,2 3 0,-1-1-1,4 2 1,2 0-1,5 0 0,0-2 0,4 2 0,3-3 0,5 1 0,2 0 0,1-1 0,5-2-1,0 2 1,4 0 0,1-1 0,-1-1-1,-4 1 0,-2 1 0,-12-9 1,9 16-1,-9-16 0,-11 19 0,-5-9 0,-4 0 0,-2 1 0,-3-2 0,-3 0-1,2 2 0,0-4-1,8 3-2,0-9-7,18-1-29,-11 4 0,11-4 1,0 0 0</inkml:trace>
  <inkml:trace contextRef="#ctx0" brushRef="#br0" timeOffset="13113.7501">15898 4936 8,'-1'-11'25,"1"11"0,7-13-6,-7 13-3,0 0-5,0 0-1,0 0-2,0 0-1,8 17 0,-11-3-1,2 10 0,-5 1 0,1 5-1,-3 1-1,1 3-2,-1-2 0,0 2 1,-1-3-2,3-4 0,1-1-1,0-1 0,1-5 1,0-6-1,3-2 0,1-12 0,-4 12-1,4-12 1,0 0 0,7-20 0,0 5-1,2 0 1,3-3-1,2 1 1,3-2 0,0 3 0,2 1 0,-2 4 0,2 4 0,-4 0 1,-2 3-1,0 5 1,-3 1 0,0 6 0,-10-8-1,12 18 1,-8-5 0,1 1 0,-1 3-1,-3-2 1,1 3-1,-3-4 0,1 1 1,-1-2-1,-2-1 0,3-12-2,-2 13-3,2-13-7,0 0-8,0 0-15,0 0 0,16-11 0,-10-3 2</inkml:trace>
  <inkml:trace contextRef="#ctx0" brushRef="#br0" timeOffset="13788.7887">16441 5202 11,'16'-5'27,"-16"5"3,4-12-7,-4 12-4,0 0-5,-9-10-1,-4 5-4,3 5-2,-7-3-1,1 6-1,-5-1-2,1 2 1,-3 1-1,3 5-1,0 0 0,1 1 0,0 0-1,3 3 1,1 1-1,5 4 1,2 0 0,3-1-1,1-1 1,6 2-2,4-1 2,2-2-1,2-6 0,4-3 0,0-5 0,3-2-1,1-5 1,0-7 0,0-3-1,0-1 0,1-1 0,-2-3 0,-1 1 0,-1-3 1,-3 0-2,-1 4 1,-1 0 0,-2 3 0,-5-1 0,-1 5 0,-2 11 0,0 0 0,0 0 0,0 0 1,-11 12-1,4 2 0,0 3 0,0 2 0,-1 2 1,2 2-1,1-2 1,1 0-1,3-3 1,4-2-1,3-2-1,0-5-2,6-1-4,-3-9-6,9 3-16,0-2-8,-5-7-2,4 4 3</inkml:trace>
  <inkml:trace contextRef="#ctx0" brushRef="#br0" timeOffset="14196.812">16638 5182 30,'0'0'32,"-5"-17"3,5 17-8,0 0-7,-13-5-6,12 15-4,1-10-3,-10 25-2,6-10-1,2 4-2,-3 3 1,4 4-2,1 0 1,0-2-1,3 0-1,1-4 0,1 0 1,1-4-1,2-4 0,2-6 0,0-5 0,0-3 0,1-4 0,-1-5 0,1-1 0,0-7 0,-1-2-1,-1-2 1,-2-1 0,0 0 0,-2 2-1,-1 1 1,-3 3-1,0 5 0,-1 13-1,-1-14-3,1 14-6,0 0-14,0 0-11,3 16-1,-3-16 2</inkml:trace>
  <inkml:trace contextRef="#ctx0" brushRef="#br0" timeOffset="14756.8441">16919 5321 45,'18'1'33,"-18"-1"3,20-10-12,-3 8-6,-6-7-7,7 6-2,-3-9-3,4 7-2,-5-4-1,4 2 0,-5-4-1,1 3 0,-3 1-1,-2-1 0,-9 8 0,9-17-1,-9 17 0,-1-15 1,1 15-1,-14-15 0,3 7 0,-4 3 0,-1 3 0,-2 1 0,-2 4 0,0 3 0,-2 4-1,2 4 1,2 2 0,0 3 0,2 2 0,2 2 0,3 1 2,4 1-2,2-2 2,5-1 0,1-2 0,5 0 0,3-6 0,5-3 1,0-3-1,5-2 0,-1-5 0,3 1-1,-1-3 0,1-3-1,0 1-1,-3-2-3,3 4-6,-8-5-22,0 2-9,0-2 1,-2-2-1</inkml:trace>
  <inkml:trace contextRef="#ctx0" brushRef="#br0" timeOffset="15538.8888">17529 5196 14,'0'0'31,"0"0"1,0 0 3,0 0-14,-2 18-5,1-8-5,6 8-3,-4 2-1,4 6-3,-2-1 0,3 3-2,-1-1 0,2-3-1,0-3 0,2-2-1,-1-6 0,3-7 1,-1-4-1,0-3 0,1-6 0,-2-4 1,-1-1-1,1-5 1,-1-2-2,-1-1 1,-2 0 0,1 1 0,0-1 0,-2 3 0,1 0-1,1 5 1,2 2 0,-8 10-1,18-11-1,-18 11-5,20 5-9,-7 1-20,-13-6 1,23 12-2,-14-8 2</inkml:trace>
  <inkml:trace contextRef="#ctx0" brushRef="#br0" timeOffset="16154.924">18041 5242 15,'0'-10'30,"11"6"1,-11 4-1,3-14-11,-3 14-3,-1-10-5,1 10-4,0 0-1,-13-2-1,1 1-3,-1 3 1,-4 1-2,0 4 1,-3 1 0,-2 2 0,-2 3-1,6 5 2,0-1 0,6 3-1,3 0 1,6-1-1,4 0 0,6-1-1,4-4 1,3-3-1,3-4-1,0 0 0,2-5 1,0-3-1,-2-5 0,-1 0 0,-1-4 0,-1-1 1,-3-5-2,-1-3 2,-1 0-2,-2-1 1,0 0 0,-1-2 0,-2 4 0,1 3-1,-3 3 1,-2 12 0,0 0 0,0 0 1,0 0-1,-2 20 0,-2-2 1,1 4 0,-1 2 0,2 0-1,0 1 1,3-3-1,2-1 0,0-6-2,4-1-2,-7-14-4,16 17-8,-16-17-21,15 4-1,-2-6 0,-3-6 1</inkml:trace>
  <inkml:trace contextRef="#ctx0" brushRef="#br0" timeOffset="16462.9416">18334 5000 45,'-1'-16'36,"1"6"2,0 10-1,-10-11-15,7 20-10,-5 3-6,2 9-1,-3 7-1,0 3-1,1 6-1,0 5-1,-1 0 2,4 1-2,0-2 1,2-3-2,1-4 0,2-2-1,3-4-1,-1-7-2,6-4-4,-8-17-9,15 7-23,-2-6 1,-1-8 0,3-2 1</inkml:trace>
  <inkml:trace contextRef="#ctx0" brushRef="#br0" timeOffset="16923.968">18466 5165 57,'-3'-11'36,"3"11"-1,-7 17-10,-2-7-10,7 12-4,-5-1-3,6 8-2,-2-1-1,3 4-2,1-3 1,2-1-2,3-4-1,3-3 0,1-9 0,2-3-1,3-5 1,1-5-1,2-4 0,1-3 0,-1-4 1,2-6-1,-4-2 0,-2-3 0,-1-1 0,-1 0-1,-4 0 1,-3 3 0,-2 2-1,-3 7 1,-2 2 0,2 10 1,0 0-1,-14 9 1,5 2-1,2 5 1,0 4 0,1 2 0,-1 2 0,4-2 0,2 0-2,0-1 0,5-2-2,-4-19-5,13 21-17,-2-16-15,-11-5 0,20-7 0,-9-1 2</inkml:trace>
  <inkml:trace contextRef="#ctx0" brushRef="#br0" timeOffset="17470.9993">18849 5301 39,'0'0'37,"17"0"0,-8-3 0,6-4-12,2 7-13,-4-5-6,4 3-2,-1-2-1,1 2 0,-1-2-1,0-1 0,-2-1-1,-3 1 0,-1-3 1,-10 8-1,11-15-1,-9 6 0,-3-2 1,-2 2-1,-4-1 0,-2-3 0,-1 1-1,-1 0 1,-3 4 0,-1 1-1,-1 3 1,0 2 0,0 3 0,0 5-1,-1 5 2,2 3-1,0 3 0,2 4 0,0 5 2,4 4-2,1 1 2,4 1-1,0-1 0,4 1 1,3-3 0,2-1 0,2-7 0,3-2 1,1-6-1,2-2 1,3-4-1,0-4 0,2-4-1,0-1 0,3-4-1,2-2-1,1 0-2,-2-4-4,6 5-25,-7-4-11,-3 0 1,0-2-1</inkml:trace>
  <inkml:trace contextRef="#ctx0" brushRef="#br0" timeOffset="18280.0456">19591 5288 43,'0'0'34,"10"-6"3,-10 6-1,20-8-16,-15-8-9,9 6-3,-1-6-1,5 3-2,-2-4-1,3 2-1,-3-3 0,1 1 0,-2 2-1,-1-1 0,-5-1-1,-2 3 1,-3 3-1,0 0 0,-4 11 0,4-11 0,-4 11-1,0 0 1,0 0-1,-1 17 1,0-2-2,-1 7 1,-1 4 0,1 4 1,-1 3-1,2 1 0,-1 1 1,0 1-2,1-3 2,-1-4-2,1-4 1,-1-3-2,2-4-2,-3-7-1,5 2-6,-2-13-13,0 0-18,-8 10 3,8-10-2,0 0 3</inkml:trace>
  <inkml:trace contextRef="#ctx0" brushRef="#br0" timeOffset="18600.0639">19647 5527 45,'0'0'32,"0"0"1,0 0-10,12 2-7,-12-2-5,9 5-3,-9-5 1,20 2-2,-9-4 0,8 2-1,-2-7-1,8 6-1,0-4 0,4-1-1,-2 0-1,2 1-1,-3-1-1,-2 2-1,-2 5-2,-10-5-5,4 5-23,-16-1-9,0 0 0,0 0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28:19.6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5604 11154 16,'23'0'17,"-5"-5"1,7 2-3,-1-2 0,3 2 0,-1 1-3,1-1-3,2 4-1,-2-1-3,3 3 0,-2-2-2,3 3 1,-2 0-1,4-1-1,-1-1 0,2 0 1,1 0-1,3 0 0,-1 0 0,2 1-1,-2-1 1,1 0-1,0-1 1,1 1-1,1-1 0,3 2 1,-1-3 0,3 2-1,3-2 0,2 1 1,3-1-1,4 1 0,-1-1 0,2-1 0,1 1-1,2 1 1,0-1-1,3 0 1,-2 0 0,4 1-1,2-1 1,2 0 0,3-1 1,-1 0-1,5-2 0,-1 2-1,2-2 1,-1 1 0,1-2 0,0 2 0,2 0-1,0 0 1,1 1-1,0 0 1,0 0-1,1 1 1,2 0 0,0 0 0,0-1-1,1 2 1,-2-1 0,0 1 0,-1-1-1,-1 1 1,-4 0-1,0 1 1,-3 0-1,-1-1 0,-4 1 0,-3 1 1,-2 0-1,-4 2-1,-5-1 0,-9-3-3,-2 5-6,-8-1-26,-7-5-1,-5 2-1,-12-8 2</inkml:trace>
  <inkml:trace contextRef="#ctx0" brushRef="#br0" timeOffset="1171.067">6011 10972 9,'0'0'21,"0"0"-2,0 0-2,0 0-1,0 0-1,0 0-3,-10 1-3,10-1-1,-12 10-3,12-10-1,-14 14-1,6-5 0,-4-3 0,2 3-1,-4-1 0,2 1-1,-3 0 1,-2 2-1,-3-1-1,1 0 1,-3 1-1,-1 1 0,1-1 0,-2 1 1,1-3-1,1 3 0,4-4 0,1 0 1,3-1 0,1-2 0,13-5 0,-13 6 0,13-6 1,0 0-1,0 0 0,0 0 0,10 3 0,0 0 1,1-1-1,2 4 2,3-1-1,2 6 0,1 1 0,4 2 0,-1 0 0,3 2 0,-2-1-1,1-1 0,-2 0 0,-1-2 0,-1-3-1,-4-1 0,-1-2-1,-4-3 0,1 1-3,-12-4-7,15-5-26,-6 6 2,-9-1-2,10-14 2</inkml:trace>
  <inkml:trace contextRef="#ctx0" brushRef="#br0" timeOffset="2206.1261">10364 11038 26,'-5'-17'27,"5"17"0,0 0-8,-6 13-7,5 5-3,1 1-4,2 8-1,1 3-1,3 7 0,-1 0 0,2 3-1,-1-1-1,0-2 0,0-2-2,-1-3-1,0-4-4,-2-9-3,-1-3-10,4 0-11,-6-16 0,0 0 0</inkml:trace>
  <inkml:trace contextRef="#ctx0" brushRef="#br0" timeOffset="2606.149">10316 11064 28,'-3'-24'32,"8"11"2,-4-6-7,4 4-8,6 3-5,0-1-6,6 8-2,2 2-2,5 4-2,0 4 0,3 2-1,0 3 0,0 2 0,-1 1-1,-1 2 0,-6-1 0,-2 3 0,-6-1 0,-5 2-1,-5 0 1,-5 1-1,-6 0 0,-6-1 1,-4-2-1,-6-2 1,-2 1-1,-1-5 1,0-1 0,2-4-1,6-3 0,2-3-3,10-1-2,9 2-4,2-16-10,12 12-13,1-11-2,9 8 2,-2-6 2</inkml:trace>
  <inkml:trace contextRef="#ctx0" brushRef="#br0" timeOffset="3068.1755">10812 11092 8,'-7'24'24,"-9"-6"-4,9 7-4,4-3-2,3-1-1,6-3-3,4-3-2,8-3-2,2-5-1,6-4-2,1-7-1,0-2 0,-1-6 0,-2 1 0,-4-4 0,-3-1-1,-6-2 1,-4 0 0,-6 0 0,-3 2-1,-7-2 1,-3 2-2,-6 0 1,-5 1 0,-1 3-1,-3 5 0,0 3 0,1 5 0,2 5-1,6 4 0,5 5-3,5 1-3,10 3-8,7 5-15,1-12-1,12 7 0,-2-13 2</inkml:trace>
  <inkml:trace contextRef="#ctx0" brushRef="#br0" timeOffset="3575.2045">11303 11002 26,'0'0'29,"1"-16"3,-1 16-1,0 0-17,-16-14-4,16 14-5,-18-2-1,7 4-1,-2 1-1,0 5 0,0 2-1,1 0 0,0 1-1,3 2 1,2-3-1,3 1 1,4-11 0,1 17-1,-1-17 0,14 9 1,-3-5-1,4-2 1,0 1-1,1 0 0,-1 1 0,1 1 1,-2 2-1,-2 2 0,-3 2 0,-3 2-1,-3 4 1,-4-1 0,-3 4 0,-3 1-1,-3-2 1,-3-1 0,0-3 0,-2-1 0,3-4 0,-1-3-1,4-5 0,9-2-4,-9-7-4,7-3-10,2-6-13,10 6-2,-5-9 2,11 5 1</inkml:trace>
  <inkml:trace contextRef="#ctx0" brushRef="#br0" timeOffset="3869.2213">11523 10984 48,'0'0'33,"0"0"2,0 0-3,0 0-17,-6 14-6,3 1-4,-2 2-2,3 5 0,-1-1-2,3 4 1,0-1-1,2 1-1,3 1 0,-1-6-1,3 1-3,-4-8-2,9 3-10,-12-16-12,11 2-7,1-6-1,-6-14 1</inkml:trace>
  <inkml:trace contextRef="#ctx0" brushRef="#br0" timeOffset="4050.2316">11521 10799 48,'-10'-7'32,"-5"-2"1,6 9-12,9 0-8,-14 11-9,14-11-9,1 20-12,11-5-15,-12-15 0,24 23 0,-11-17 0</inkml:trace>
  <inkml:trace contextRef="#ctx0" brushRef="#br0" timeOffset="4349.2486">11755 10691 36,'0'0'33,"-13"1"0,12 8 0,-1 5-18,-5 0-6,7 10-4,-4 3-2,6 5 0,-1 3-3,1 4 1,0 1 0,0 1-1,2-1-1,-4-3-2,4-1-1,-5-6-4,5-4-9,-4-7-9,0-19-8,3 17 1,-3-17 1</inkml:trace>
  <inkml:trace contextRef="#ctx0" brushRef="#br0" timeOffset="4745.2714">11705 11002 19,'0'0'30,"-8"-10"0,8 10-6,0 0-4,8-10-5,2 10-4,0-3-3,7 4-2,-3-4-2,6 3 0,0-3-1,1 2-2,1-1 1,0 0-1,-3-1-1,1 0 1,-1 1-1,-2 1 0,-2 0 1,-3 1-1,-2 0 1,-10 0 0,13 5 0,-13-5 1,4 11-1,-4-11 1,-3 18 0,2-5 0,-2 2-1,1 1 1,0 2-1,1 0 0,0 0 0,-1-1-1,1 0-1,1-5-2,4 1-2,-4-13-8,0 0-22,13 1-2,-9-11-1,6 0 2</inkml:trace>
  <inkml:trace contextRef="#ctx0" brushRef="#br0" timeOffset="4933.2821">11972 10767 58,'-17'-2'33,"17"2"0,-12 7-12,12-7-10,0 0-9,0 11-12,0-11-16,12 7-7,3 1 0,-2-6 0</inkml:trace>
  <inkml:trace contextRef="#ctx0" brushRef="#br0" timeOffset="5400.3088">12213 10975 19,'-10'17'30,"8"7"1,-7-5 1,6-1-14,2 3-6,-1-4-5,6 1-3,0-3-1,4-2 0,0-2-1,2-2-1,0-3 0,2-2 0,0-2-1,-1-2 1,-2-3 0,2-2 0,-11 5 2,18-19-2,-11 6 1,1-2-1,-3-4 1,0-1-1,-2-1 0,-1-2 0,-3 0 0,-3 2-1,-1 1 0,-2 4 0,-3 5 1,-2 6-1,-1 5 0,-1 7 0,-3 5-1,2 5 0,3 4 0,-1-1-1,6 4-2,1-5-4,10 1-10,2-1-16,3-12-1,10 2 1,-6-9 1</inkml:trace>
  <inkml:trace contextRef="#ctx0" brushRef="#br0" timeOffset="5888.3368">12454 10948 48,'0'0'34,"0"0"0,5 12-1,-2 1-21,-6-2-6,5 7-1,-2-1-3,2 4 0,0-3-1,3 2 0,-1-3 0,1-4-1,1-1 1,-6-12-1,12 12 1,-12-12 0,14-4 0,-14 4 0,13-19 0,-5 5 1,0-3 0,1-1 0,0-4 0,3 2 1,-2 2 0,1 2 0,-1 3-1,1 5 1,-2 2-1,1 8-1,-10-2 0,17 16 0,-8-3 0,-1 5-1,0 1 1,-1 2-1,0 0 0,-1 1 0,1-2-1,-2-2-2,1 0-3,-6-18-7,12 14-26,-3-9 0,-9-5 0,15-6 1</inkml:trace>
  <inkml:trace contextRef="#ctx0" brushRef="#br0" timeOffset="8023.4589">13172 10892 27,'0'0'30,"0"0"-6,1 16-2,-2-6-4,-3 3-4,4 5-3,-3-1-3,4 4-2,-3 2-2,3 0-1,-1 0-2,0 1 1,1-3-1,-1-2-1,1-4-1,-1-3-3,1-1-1,-1-11-4,1 10-6,-1-10-9,0 0-10,0 0 1,-4-18 1</inkml:trace>
  <inkml:trace contextRef="#ctx0" brushRef="#br0" timeOffset="8223.4702">13169 10753 31,'0'0'27,"0"0"1,-8 9-11,8-9-11,-2 18-9,4-7-9,3 7-13,-5-18-2,13 23 0</inkml:trace>
  <inkml:trace contextRef="#ctx0" brushRef="#br0" timeOffset="8730.4993">13309 10927 31,'2'13'28,"-2"-13"2,-2 24-12,3-8-5,-2 2-5,3 2-2,0 0-3,1 3-1,-1-6 0,1 0 0,0-6-1,0 1 0,-3-12 0,9 9 0,-9-9 0,9-6 0,-9 6 1,14-20-1,-7 5 1,3-5 0,0-4 0,3 3 0,0-6 1,5 3 0,-2 0 1,3 8-2,-1 1 1,-1 8-1,-2 3 0,2 1 0,-5 8-2,0 4 1,-2 3-1,-3 2 1,1 1-1,-3 3 0,0 2 1,-1 0-1,-3 0 0,1-4 0,-2 0 0,1-3-2,0-1 0,-1-12-3,3 15-7,-3-15-13,0 0-10,0 0-1,10-6 2</inkml:trace>
  <inkml:trace contextRef="#ctx0" brushRef="#br0" timeOffset="9552.5463">14359 10837 37,'-1'-14'29,"1"14"-4,0 0-5,-15-10-5,15 10-4,-19-1-4,8 4-1,-4-2-2,0 3-1,-1 0-1,1 2 0,-1 2-1,1-1 0,2 1 0,2 1-1,11-9 0,-14 17 1,14-17-1,0 16 1,0-16 0,16 16 0,-5-8 1,3 0-1,2 3 0,0-2 0,0 3 0,-1 1 0,0-1 0,-5 3-1,0-2 0,-5 2 0,-3-1 0,-3 0 0,-3-2 0,-3-1-1,-2-1 1,-2-3 0,-3-1 0,1-2-1,-1-2 0,1-4 0,3 0-3,-2-1 0,12 3-1,-13-7-4,13 7-3,0 0-8,-1-14-10,10 15-4,-9-1 4</inkml:trace>
  <inkml:trace contextRef="#ctx0" brushRef="#br0" timeOffset="10054.5749">14606 10890 16,'-1'-10'30,"1"10"1,0 0 1,-10-10-15,10 10-3,-17 6-5,8 3-3,-6 0-2,5 8 0,-3 2-1,3 2 1,1 1-2,5 2 0,1-2-1,5 1 0,4-2 0,5-5 0,5-4 0,3-4 0,3-5 0,3-4-1,1-3 1,-3-5-1,2-4 1,-4-2-1,-2-1 1,-5-3-1,-4-1 1,-5 0-1,-5 1 0,-3-1 0,-5 1 1,-4 1-1,-5 2 0,-1 3-1,-3 5 1,1 1 0,1 7-1,0 6 0,4 6 0,0 3-2,7 6-1,1 0-4,9 5-8,0-2-9,1-7-10,12 5 0,-1-11 1</inkml:trace>
  <inkml:trace contextRef="#ctx0" brushRef="#br0" timeOffset="10541.6029">14925 10832 26,'0'0'30,"0"0"3,-10 5-2,4 6-14,-3-1-6,7 9-4,-3 2-2,4 4-1,2-1 0,4 2 0,3-5-2,4 0 0,0-3 0,3-5-1,1-5 0,3-5-1,0-5 1,-1-6-1,3-3 0,-2-3 1,-1-6-1,-2 2 0,-2-2 0,-2-3 1,-2 0-1,-3 3 0,-5 2 1,0 2-1,-2 7 1,0 9-1,-3-10 0,3 10 1,-6 17 0,4-1-1,0 5 1,0 2-1,2 3 0,0 1 0,2 0 0,1-3-2,3-1-1,-2-5-3,6 1-7,-10-19-10,13 10-12,-2-7-2,-4-12 3,6 2 0</inkml:trace>
  <inkml:trace contextRef="#ctx0" brushRef="#br0" timeOffset="10930.6252">15255 10813 50,'4'-19'35,"-4"19"-2,0 0-6,0 0-12,13 17-7,-8-6-4,2 6-2,3-1-1,0 4-1,2 1 0,-1 0-1,1-2 0,-2-1 1,-2-3-1,-1-5 0,-2 1 1,-5-11 0,0 0 0,0 0 0,0 0 0,6-20 1,-6 4 0,0-1 0,0-5 1,1 2 1,1-3 0,5 3 0,-2-1 1,7 6-2,-2 1 1,4 3-2,2 4-1,-1 2-3,4 8-6,-7-3-15,2 1-13,3 6 1,-5-4-2,3 5 2</inkml:trace>
  <inkml:trace contextRef="#ctx0" brushRef="#br0" timeOffset="11302.6464">15794 10759 48,'11'-4'32,"-9"-6"1,5-1-11,-7 11-8,1-13-6,-1 13-1,0 0-3,0 0 1,-15-6-1,4 9-2,-2 3 1,-3 3-2,1 3 0,-3 2 0,2 3 1,0 1 0,2 3-1,4 2 1,3-5-1,3 4 1,3-2-1,4-2 0,2 0-1,4-3 0,-1 1-1,2-7-1,6 3-4,-5-8-10,2-2-22,4 2 1,-6-9-1,4 1 2</inkml:trace>
  <inkml:trace contextRef="#ctx0" brushRef="#br0" timeOffset="11884.6797">15955 10907 25,'10'-7'31,"7"5"3,-5-6-6,1 0-9,4 5-5,-6-5-4,7 4-3,-6-5-1,2 3-2,-1-4-1,0 4-1,-2-5 0,-1 2 0,-3-1-1,-1 0 0,-4 0 0,1 0 0,-5-2-1,-1 2 1,-5 0-1,8 10 0,-17-18 0,4 11 0,-1 2 0,-4 1 0,1 4 0,-2 4 0,1 2 0,-1 3 0,1 4 0,3 5 0,-1 2 0,5 1 0,0 3 0,3 1 1,5 1-1,3 0 1,4-5 0,3 3 1,3-4 0,4-1 1,4-3 0,1-1 0,1-4 0,1-2-1,2-3 0,4-4 0,-5-3-1,2-1-1,-2-3-2,-1-6-1,0 3-7,-6-4-26,-3-3-3,-1 0-1,-5-2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28:19.6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5604 11154 16,'23'0'17,"-5"-5"1,7 2-3,-1-2 0,3 2 0,-1 1-3,1-1-3,2 4-1,-2-1-3,3 3 0,-2-2-2,3 3 1,-2 0-1,4-1-1,-1-1 0,2 0 1,1 0-1,3 0 0,-1 0 0,2 1-1,-2-1 1,1 0-1,0-1 1,1 1-1,1-1 0,3 2 1,-1-3 0,3 2-1,3-2 0,2 1 1,3-1-1,4 1 0,-1-1 0,2-1 0,1 1-1,2 1 1,0-1-1,3 0 1,-2 0 0,4 1-1,2-1 1,2 0 0,3-1 1,-1 0-1,5-2 0,-1 2-1,2-2 1,-1 1 0,1-2 0,0 2 0,2 0-1,0 0 1,1 1-1,0 0 1,0 0-1,1 1 1,2 0 0,0 0 0,0-1-1,1 2 1,-2-1 0,0 1 0,-1-1-1,-1 1 1,-4 0-1,0 1 1,-3 0-1,-1-1 0,-4 1 0,-3 1 1,-2 0-1,-4 2-1,-5-1 0,-9-3-3,-2 5-6,-8-1-26,-7-5-1,-5 2-1,-12-8 2</inkml:trace>
  <inkml:trace contextRef="#ctx0" brushRef="#br0" timeOffset="1171.067">6011 10972 9,'0'0'21,"0"0"-2,0 0-2,0 0-1,0 0-1,0 0-3,-10 1-3,10-1-1,-12 10-3,12-10-1,-14 14-1,6-5 0,-4-3 0,2 3-1,-4-1 0,2 1-1,-3 0 1,-2 2-1,-3-1-1,1 0 1,-3 1-1,-1 1 0,1-1 0,-2 1 1,1-3-1,1 3 0,4-4 0,1 0 1,3-1 0,1-2 0,13-5 0,-13 6 0,13-6 1,0 0-1,0 0 0,0 0 0,10 3 0,0 0 1,1-1-1,2 4 2,3-1-1,2 6 0,1 1 0,4 2 0,-1 0 0,3 2 0,-2-1-1,1-1 0,-2 0 0,-1-2 0,-1-3-1,-4-1 0,-1-2-1,-4-3 0,1 1-3,-12-4-7,15-5-26,-6 6 2,-9-1-2,10-14 2</inkml:trace>
  <inkml:trace contextRef="#ctx0" brushRef="#br0" timeOffset="2206.1261">10364 11038 26,'-5'-17'27,"5"17"0,0 0-8,-6 13-7,5 5-3,1 1-4,2 8-1,1 3-1,3 7 0,-1 0 0,2 3-1,-1-1-1,0-2 0,0-2-2,-1-3-1,0-4-4,-2-9-3,-1-3-10,4 0-11,-6-16 0,0 0 0</inkml:trace>
  <inkml:trace contextRef="#ctx0" brushRef="#br0" timeOffset="2606.149">10316 11064 28,'-3'-24'32,"8"11"2,-4-6-7,4 4-8,6 3-5,0-1-6,6 8-2,2 2-2,5 4-2,0 4 0,3 2-1,0 3 0,0 2 0,-1 1-1,-1 2 0,-6-1 0,-2 3 0,-6-1 0,-5 2-1,-5 0 1,-5 1-1,-6 0 0,-6-1 1,-4-2-1,-6-2 1,-2 1-1,-1-5 1,0-1 0,2-4-1,6-3 0,2-3-3,10-1-2,9 2-4,2-16-10,12 12-13,1-11-2,9 8 2,-2-6 2</inkml:trace>
  <inkml:trace contextRef="#ctx0" brushRef="#br0" timeOffset="3068.1755">10812 11092 8,'-7'24'24,"-9"-6"-4,9 7-4,4-3-2,3-1-1,6-3-3,4-3-2,8-3-2,2-5-1,6-4-2,1-7-1,0-2 0,-1-6 0,-2 1 0,-4-4 0,-3-1-1,-6-2 1,-4 0 0,-6 0 0,-3 2-1,-7-2 1,-3 2-2,-6 0 1,-5 1 0,-1 3-1,-3 5 0,0 3 0,1 5 0,2 5-1,6 4 0,5 5-3,5 1-3,10 3-8,7 5-15,1-12-1,12 7 0,-2-13 2</inkml:trace>
  <inkml:trace contextRef="#ctx0" brushRef="#br0" timeOffset="3575.2045">11303 11002 26,'0'0'29,"1"-16"3,-1 16-1,0 0-17,-16-14-4,16 14-5,-18-2-1,7 4-1,-2 1-1,0 5 0,0 2-1,1 0 0,0 1-1,3 2 1,2-3-1,3 1 1,4-11 0,1 17-1,-1-17 0,14 9 1,-3-5-1,4-2 1,0 1-1,1 0 0,-1 1 0,1 1 1,-2 2-1,-2 2 0,-3 2 0,-3 2-1,-3 4 1,-4-1 0,-3 4 0,-3 1-1,-3-2 1,-3-1 0,0-3 0,-2-1 0,3-4 0,-1-3-1,4-5 0,9-2-4,-9-7-4,7-3-10,2-6-13,10 6-2,-5-9 2,11 5 1</inkml:trace>
  <inkml:trace contextRef="#ctx0" brushRef="#br0" timeOffset="3869.2213">11523 10984 48,'0'0'33,"0"0"2,0 0-3,0 0-17,-6 14-6,3 1-4,-2 2-2,3 5 0,-1-1-2,3 4 1,0-1-1,2 1-1,3 1 0,-1-6-1,3 1-3,-4-8-2,9 3-10,-12-16-12,11 2-7,1-6-1,-6-14 1</inkml:trace>
  <inkml:trace contextRef="#ctx0" brushRef="#br0" timeOffset="4050.2316">11521 10799 48,'-10'-7'32,"-5"-2"1,6 9-12,9 0-8,-14 11-9,14-11-9,1 20-12,11-5-15,-12-15 0,24 23 0,-11-17 0</inkml:trace>
  <inkml:trace contextRef="#ctx0" brushRef="#br0" timeOffset="4349.2486">11755 10691 36,'0'0'33,"-13"1"0,12 8 0,-1 5-18,-5 0-6,7 10-4,-4 3-2,6 5 0,-1 3-3,1 4 1,0 1 0,0 1-1,2-1-1,-4-3-2,4-1-1,-5-6-4,5-4-9,-4-7-9,0-19-8,3 17 1,-3-17 1</inkml:trace>
  <inkml:trace contextRef="#ctx0" brushRef="#br0" timeOffset="4745.2714">11705 11002 19,'0'0'30,"-8"-10"0,8 10-6,0 0-4,8-10-5,2 10-4,0-3-3,7 4-2,-3-4-2,6 3 0,0-3-1,1 2-2,1-1 1,0 0-1,-3-1-1,1 0 1,-1 1-1,-2 1 0,-2 0 1,-3 1-1,-2 0 1,-10 0 0,13 5 0,-13-5 1,4 11-1,-4-11 1,-3 18 0,2-5 0,-2 2-1,1 1 1,0 2-1,1 0 0,0 0 0,-1-1-1,1 0-1,1-5-2,4 1-2,-4-13-8,0 0-22,13 1-2,-9-11-1,6 0 2</inkml:trace>
  <inkml:trace contextRef="#ctx0" brushRef="#br0" timeOffset="4933.2821">11972 10767 58,'-17'-2'33,"17"2"0,-12 7-12,12-7-10,0 0-9,0 11-12,0-11-16,12 7-7,3 1 0,-2-6 0</inkml:trace>
  <inkml:trace contextRef="#ctx0" brushRef="#br0" timeOffset="5400.3088">12213 10975 19,'-10'17'30,"8"7"1,-7-5 1,6-1-14,2 3-6,-1-4-5,6 1-3,0-3-1,4-2 0,0-2-1,2-2-1,0-3 0,2-2 0,0-2-1,-1-2 1,-2-3 0,2-2 0,-11 5 2,18-19-2,-11 6 1,1-2-1,-3-4 1,0-1-1,-2-1 0,-1-2 0,-3 0 0,-3 2-1,-1 1 0,-2 4 0,-3 5 1,-2 6-1,-1 5 0,-1 7 0,-3 5-1,2 5 0,3 4 0,-1-1-1,6 4-2,1-5-4,10 1-10,2-1-16,3-12-1,10 2 1,-6-9 1</inkml:trace>
  <inkml:trace contextRef="#ctx0" brushRef="#br0" timeOffset="5888.3368">12454 10948 48,'0'0'34,"0"0"0,5 12-1,-2 1-21,-6-2-6,5 7-1,-2-1-3,2 4 0,0-3-1,3 2 0,-1-3 0,1-4-1,1-1 1,-6-12-1,12 12 1,-12-12 0,14-4 0,-14 4 0,13-19 0,-5 5 1,0-3 0,1-1 0,0-4 0,3 2 1,-2 2 0,1 2 0,-1 3-1,1 5 1,-2 2-1,1 8-1,-10-2 0,17 16 0,-8-3 0,-1 5-1,0 1 1,-1 2-1,0 0 0,-1 1 0,1-2-1,-2-2-2,1 0-3,-6-18-7,12 14-26,-3-9 0,-9-5 0,15-6 1</inkml:trace>
  <inkml:trace contextRef="#ctx0" brushRef="#br0" timeOffset="8023.4589">13172 10892 27,'0'0'30,"0"0"-6,1 16-2,-2-6-4,-3 3-4,4 5-3,-3-1-3,4 4-2,-3 2-2,3 0-1,-1 0-2,0 1 1,1-3-1,-1-2-1,1-4-1,-1-3-3,1-1-1,-1-11-4,1 10-6,-1-10-9,0 0-10,0 0 1,-4-18 1</inkml:trace>
  <inkml:trace contextRef="#ctx0" brushRef="#br0" timeOffset="8223.4702">13169 10753 31,'0'0'27,"0"0"1,-8 9-11,8-9-11,-2 18-9,4-7-9,3 7-13,-5-18-2,13 23 0</inkml:trace>
  <inkml:trace contextRef="#ctx0" brushRef="#br0" timeOffset="8730.4993">13309 10927 31,'2'13'28,"-2"-13"2,-2 24-12,3-8-5,-2 2-5,3 2-2,0 0-3,1 3-1,-1-6 0,1 0 0,0-6-1,0 1 0,-3-12 0,9 9 0,-9-9 0,9-6 0,-9 6 1,14-20-1,-7 5 1,3-5 0,0-4 0,3 3 0,0-6 1,5 3 0,-2 0 1,3 8-2,-1 1 1,-1 8-1,-2 3 0,2 1 0,-5 8-2,0 4 1,-2 3-1,-3 2 1,1 1-1,-3 3 0,0 2 1,-1 0-1,-3 0 0,1-4 0,-2 0 0,1-3-2,0-1 0,-1-12-3,3 15-7,-3-15-13,0 0-10,0 0-1,10-6 2</inkml:trace>
  <inkml:trace contextRef="#ctx0" brushRef="#br0" timeOffset="9552.5463">14359 10837 37,'-1'-14'29,"1"14"-4,0 0-5,-15-10-5,15 10-4,-19-1-4,8 4-1,-4-2-2,0 3-1,-1 0-1,1 2 0,-1 2-1,1-1 0,2 1 0,2 1-1,11-9 0,-14 17 1,14-17-1,0 16 1,0-16 0,16 16 0,-5-8 1,3 0-1,2 3 0,0-2 0,0 3 0,-1 1 0,0-1 0,-5 3-1,0-2 0,-5 2 0,-3-1 0,-3 0 0,-3-2 0,-3-1-1,-2-1 1,-2-3 0,-3-1 0,1-2-1,-1-2 0,1-4 0,3 0-3,-2-1 0,12 3-1,-13-7-4,13 7-3,0 0-8,-1-14-10,10 15-4,-9-1 4</inkml:trace>
  <inkml:trace contextRef="#ctx0" brushRef="#br0" timeOffset="10054.5749">14606 10890 16,'-1'-10'30,"1"10"1,0 0 1,-10-10-15,10 10-3,-17 6-5,8 3-3,-6 0-2,5 8 0,-3 2-1,3 2 1,1 1-2,5 2 0,1-2-1,5 1 0,4-2 0,5-5 0,5-4 0,3-4 0,3-5 0,3-4-1,1-3 1,-3-5-1,2-4 1,-4-2-1,-2-1 1,-5-3-1,-4-1 1,-5 0-1,-5 1 0,-3-1 0,-5 1 1,-4 1-1,-5 2 0,-1 3-1,-3 5 1,1 1 0,1 7-1,0 6 0,4 6 0,0 3-2,7 6-1,1 0-4,9 5-8,0-2-9,1-7-10,12 5 0,-1-11 1</inkml:trace>
  <inkml:trace contextRef="#ctx0" brushRef="#br0" timeOffset="10541.6029">14925 10832 26,'0'0'30,"0"0"3,-10 5-2,4 6-14,-3-1-6,7 9-4,-3 2-2,4 4-1,2-1 0,4 2 0,3-5-2,4 0 0,0-3 0,3-5-1,1-5 0,3-5-1,0-5 1,-1-6-1,3-3 0,-2-3 1,-1-6-1,-2 2 0,-2-2 0,-2-3 1,-2 0-1,-3 3 0,-5 2 1,0 2-1,-2 7 1,0 9-1,-3-10 0,3 10 1,-6 17 0,4-1-1,0 5 1,0 2-1,2 3 0,0 1 0,2 0 0,1-3-2,3-1-1,-2-5-3,6 1-7,-10-19-10,13 10-12,-2-7-2,-4-12 3,6 2 0</inkml:trace>
  <inkml:trace contextRef="#ctx0" brushRef="#br0" timeOffset="10930.6252">15255 10813 50,'4'-19'35,"-4"19"-2,0 0-6,0 0-12,13 17-7,-8-6-4,2 6-2,3-1-1,0 4-1,2 1 0,-1 0-1,1-2 0,-2-1 1,-2-3-1,-1-5 0,-2 1 1,-5-11 0,0 0 0,0 0 0,0 0 0,6-20 1,-6 4 0,0-1 0,0-5 1,1 2 1,1-3 0,5 3 0,-2-1 1,7 6-2,-2 1 1,4 3-2,2 4-1,-1 2-3,4 8-6,-7-3-15,2 1-13,3 6 1,-5-4-2,3 5 2</inkml:trace>
  <inkml:trace contextRef="#ctx0" brushRef="#br0" timeOffset="11302.6464">15794 10759 48,'11'-4'32,"-9"-6"1,5-1-11,-7 11-8,1-13-6,-1 13-1,0 0-3,0 0 1,-15-6-1,4 9-2,-2 3 1,-3 3-2,1 3 0,-3 2 0,2 3 1,0 1 0,2 3-1,4 2 1,3-5-1,3 4 1,3-2-1,4-2 0,2 0-1,4-3 0,-1 1-1,2-7-1,6 3-4,-5-8-10,2-2-22,4 2 1,-6-9-1,4 1 2</inkml:trace>
  <inkml:trace contextRef="#ctx0" brushRef="#br0" timeOffset="11884.6797">15955 10907 25,'10'-7'31,"7"5"3,-5-6-6,1 0-9,4 5-5,-6-5-4,7 4-3,-6-5-1,2 3-2,-1-4-1,0 4-1,-2-5 0,-1 2 0,-3-1-1,-1 0 0,-4 0 0,1 0 0,-5-2-1,-1 2 1,-5 0-1,8 10 0,-17-18 0,4 11 0,-1 2 0,-4 1 0,1 4 0,-2 4 0,1 2 0,-1 3 0,1 4 0,3 5 0,-1 2 0,5 1 0,0 3 0,3 1 1,5 1-1,3 0 1,4-5 0,3 3 1,3-4 0,4-1 1,4-3 0,1-1 0,1-4 0,1-2-1,2-3 0,4-4 0,-5-3-1,2-1-1,-2-3-2,-1-6-1,0 3-7,-6-4-26,-3-3-3,-1 0-1,-5-2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28:19.6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5604 11154 16,'23'0'17,"-5"-5"1,7 2-3,-1-2 0,3 2 0,-1 1-3,1-1-3,2 4-1,-2-1-3,3 3 0,-2-2-2,3 3 1,-2 0-1,4-1-1,-1-1 0,2 0 1,1 0-1,3 0 0,-1 0 0,2 1-1,-2-1 1,1 0-1,0-1 1,1 1-1,1-1 0,3 2 1,-1-3 0,3 2-1,3-2 0,2 1 1,3-1-1,4 1 0,-1-1 0,2-1 0,1 1-1,2 1 1,0-1-1,3 0 1,-2 0 0,4 1-1,2-1 1,2 0 0,3-1 1,-1 0-1,5-2 0,-1 2-1,2-2 1,-1 1 0,1-2 0,0 2 0,2 0-1,0 0 1,1 1-1,0 0 1,0 0-1,1 1 1,2 0 0,0 0 0,0-1-1,1 2 1,-2-1 0,0 1 0,-1-1-1,-1 1 1,-4 0-1,0 1 1,-3 0-1,-1-1 0,-4 1 0,-3 1 1,-2 0-1,-4 2-1,-5-1 0,-9-3-3,-2 5-6,-8-1-26,-7-5-1,-5 2-1,-12-8 2</inkml:trace>
  <inkml:trace contextRef="#ctx0" brushRef="#br0" timeOffset="1171.067">6011 10972 9,'0'0'21,"0"0"-2,0 0-2,0 0-1,0 0-1,0 0-3,-10 1-3,10-1-1,-12 10-3,12-10-1,-14 14-1,6-5 0,-4-3 0,2 3-1,-4-1 0,2 1-1,-3 0 1,-2 2-1,-3-1-1,1 0 1,-3 1-1,-1 1 0,1-1 0,-2 1 1,1-3-1,1 3 0,4-4 0,1 0 1,3-1 0,1-2 0,13-5 0,-13 6 0,13-6 1,0 0-1,0 0 0,0 0 0,10 3 0,0 0 1,1-1-1,2 4 2,3-1-1,2 6 0,1 1 0,4 2 0,-1 0 0,3 2 0,-2-1-1,1-1 0,-2 0 0,-1-2 0,-1-3-1,-4-1 0,-1-2-1,-4-3 0,1 1-3,-12-4-7,15-5-26,-6 6 2,-9-1-2,10-14 2</inkml:trace>
  <inkml:trace contextRef="#ctx0" brushRef="#br0" timeOffset="2206.1261">10364 11038 26,'-5'-17'27,"5"17"0,0 0-8,-6 13-7,5 5-3,1 1-4,2 8-1,1 3-1,3 7 0,-1 0 0,2 3-1,-1-1-1,0-2 0,0-2-2,-1-3-1,0-4-4,-2-9-3,-1-3-10,4 0-11,-6-16 0,0 0 0</inkml:trace>
  <inkml:trace contextRef="#ctx0" brushRef="#br0" timeOffset="2606.149">10316 11064 28,'-3'-24'32,"8"11"2,-4-6-7,4 4-8,6 3-5,0-1-6,6 8-2,2 2-2,5 4-2,0 4 0,3 2-1,0 3 0,0 2 0,-1 1-1,-1 2 0,-6-1 0,-2 3 0,-6-1 0,-5 2-1,-5 0 1,-5 1-1,-6 0 0,-6-1 1,-4-2-1,-6-2 1,-2 1-1,-1-5 1,0-1 0,2-4-1,6-3 0,2-3-3,10-1-2,9 2-4,2-16-10,12 12-13,1-11-2,9 8 2,-2-6 2</inkml:trace>
  <inkml:trace contextRef="#ctx0" brushRef="#br0" timeOffset="3068.1755">10812 11092 8,'-7'24'24,"-9"-6"-4,9 7-4,4-3-2,3-1-1,6-3-3,4-3-2,8-3-2,2-5-1,6-4-2,1-7-1,0-2 0,-1-6 0,-2 1 0,-4-4 0,-3-1-1,-6-2 1,-4 0 0,-6 0 0,-3 2-1,-7-2 1,-3 2-2,-6 0 1,-5 1 0,-1 3-1,-3 5 0,0 3 0,1 5 0,2 5-1,6 4 0,5 5-3,5 1-3,10 3-8,7 5-15,1-12-1,12 7 0,-2-13 2</inkml:trace>
  <inkml:trace contextRef="#ctx0" brushRef="#br0" timeOffset="3575.2045">11303 11002 26,'0'0'29,"1"-16"3,-1 16-1,0 0-17,-16-14-4,16 14-5,-18-2-1,7 4-1,-2 1-1,0 5 0,0 2-1,1 0 0,0 1-1,3 2 1,2-3-1,3 1 1,4-11 0,1 17-1,-1-17 0,14 9 1,-3-5-1,4-2 1,0 1-1,1 0 0,-1 1 0,1 1 1,-2 2-1,-2 2 0,-3 2 0,-3 2-1,-3 4 1,-4-1 0,-3 4 0,-3 1-1,-3-2 1,-3-1 0,0-3 0,-2-1 0,3-4 0,-1-3-1,4-5 0,9-2-4,-9-7-4,7-3-10,2-6-13,10 6-2,-5-9 2,11 5 1</inkml:trace>
  <inkml:trace contextRef="#ctx0" brushRef="#br0" timeOffset="3869.2213">11523 10984 48,'0'0'33,"0"0"2,0 0-3,0 0-17,-6 14-6,3 1-4,-2 2-2,3 5 0,-1-1-2,3 4 1,0-1-1,2 1-1,3 1 0,-1-6-1,3 1-3,-4-8-2,9 3-10,-12-16-12,11 2-7,1-6-1,-6-14 1</inkml:trace>
  <inkml:trace contextRef="#ctx0" brushRef="#br0" timeOffset="4050.2316">11521 10799 48,'-10'-7'32,"-5"-2"1,6 9-12,9 0-8,-14 11-9,14-11-9,1 20-12,11-5-15,-12-15 0,24 23 0,-11-17 0</inkml:trace>
  <inkml:trace contextRef="#ctx0" brushRef="#br0" timeOffset="4349.2486">11755 10691 36,'0'0'33,"-13"1"0,12 8 0,-1 5-18,-5 0-6,7 10-4,-4 3-2,6 5 0,-1 3-3,1 4 1,0 1 0,0 1-1,2-1-1,-4-3-2,4-1-1,-5-6-4,5-4-9,-4-7-9,0-19-8,3 17 1,-3-17 1</inkml:trace>
  <inkml:trace contextRef="#ctx0" brushRef="#br0" timeOffset="4745.2714">11705 11002 19,'0'0'30,"-8"-10"0,8 10-6,0 0-4,8-10-5,2 10-4,0-3-3,7 4-2,-3-4-2,6 3 0,0-3-1,1 2-2,1-1 1,0 0-1,-3-1-1,1 0 1,-1 1-1,-2 1 0,-2 0 1,-3 1-1,-2 0 1,-10 0 0,13 5 0,-13-5 1,4 11-1,-4-11 1,-3 18 0,2-5 0,-2 2-1,1 1 1,0 2-1,1 0 0,0 0 0,-1-1-1,1 0-1,1-5-2,4 1-2,-4-13-8,0 0-22,13 1-2,-9-11-1,6 0 2</inkml:trace>
  <inkml:trace contextRef="#ctx0" brushRef="#br0" timeOffset="4933.2821">11972 10767 58,'-17'-2'33,"17"2"0,-12 7-12,12-7-10,0 0-9,0 11-12,0-11-16,12 7-7,3 1 0,-2-6 0</inkml:trace>
  <inkml:trace contextRef="#ctx0" brushRef="#br0" timeOffset="5400.3088">12213 10975 19,'-10'17'30,"8"7"1,-7-5 1,6-1-14,2 3-6,-1-4-5,6 1-3,0-3-1,4-2 0,0-2-1,2-2-1,0-3 0,2-2 0,0-2-1,-1-2 1,-2-3 0,2-2 0,-11 5 2,18-19-2,-11 6 1,1-2-1,-3-4 1,0-1-1,-2-1 0,-1-2 0,-3 0 0,-3 2-1,-1 1 0,-2 4 0,-3 5 1,-2 6-1,-1 5 0,-1 7 0,-3 5-1,2 5 0,3 4 0,-1-1-1,6 4-2,1-5-4,10 1-10,2-1-16,3-12-1,10 2 1,-6-9 1</inkml:trace>
  <inkml:trace contextRef="#ctx0" brushRef="#br0" timeOffset="5888.3368">12454 10948 48,'0'0'34,"0"0"0,5 12-1,-2 1-21,-6-2-6,5 7-1,-2-1-3,2 4 0,0-3-1,3 2 0,-1-3 0,1-4-1,1-1 1,-6-12-1,12 12 1,-12-12 0,14-4 0,-14 4 0,13-19 0,-5 5 1,0-3 0,1-1 0,0-4 0,3 2 1,-2 2 0,1 2 0,-1 3-1,1 5 1,-2 2-1,1 8-1,-10-2 0,17 16 0,-8-3 0,-1 5-1,0 1 1,-1 2-1,0 0 0,-1 1 0,1-2-1,-2-2-2,1 0-3,-6-18-7,12 14-26,-3-9 0,-9-5 0,15-6 1</inkml:trace>
  <inkml:trace contextRef="#ctx0" brushRef="#br0" timeOffset="8023.4589">13172 10892 27,'0'0'30,"0"0"-6,1 16-2,-2-6-4,-3 3-4,4 5-3,-3-1-3,4 4-2,-3 2-2,3 0-1,-1 0-2,0 1 1,1-3-1,-1-2-1,1-4-1,-1-3-3,1-1-1,-1-11-4,1 10-6,-1-10-9,0 0-10,0 0 1,-4-18 1</inkml:trace>
  <inkml:trace contextRef="#ctx0" brushRef="#br0" timeOffset="8223.4702">13169 10753 31,'0'0'27,"0"0"1,-8 9-11,8-9-11,-2 18-9,4-7-9,3 7-13,-5-18-2,13 23 0</inkml:trace>
  <inkml:trace contextRef="#ctx0" brushRef="#br0" timeOffset="8730.4993">13309 10927 31,'2'13'28,"-2"-13"2,-2 24-12,3-8-5,-2 2-5,3 2-2,0 0-3,1 3-1,-1-6 0,1 0 0,0-6-1,0 1 0,-3-12 0,9 9 0,-9-9 0,9-6 0,-9 6 1,14-20-1,-7 5 1,3-5 0,0-4 0,3 3 0,0-6 1,5 3 0,-2 0 1,3 8-2,-1 1 1,-1 8-1,-2 3 0,2 1 0,-5 8-2,0 4 1,-2 3-1,-3 2 1,1 1-1,-3 3 0,0 2 1,-1 0-1,-3 0 0,1-4 0,-2 0 0,1-3-2,0-1 0,-1-12-3,3 15-7,-3-15-13,0 0-10,0 0-1,10-6 2</inkml:trace>
  <inkml:trace contextRef="#ctx0" brushRef="#br0" timeOffset="9552.5463">14359 10837 37,'-1'-14'29,"1"14"-4,0 0-5,-15-10-5,15 10-4,-19-1-4,8 4-1,-4-2-2,0 3-1,-1 0-1,1 2 0,-1 2-1,1-1 0,2 1 0,2 1-1,11-9 0,-14 17 1,14-17-1,0 16 1,0-16 0,16 16 0,-5-8 1,3 0-1,2 3 0,0-2 0,0 3 0,-1 1 0,0-1 0,-5 3-1,0-2 0,-5 2 0,-3-1 0,-3 0 0,-3-2 0,-3-1-1,-2-1 1,-2-3 0,-3-1 0,1-2-1,-1-2 0,1-4 0,3 0-3,-2-1 0,12 3-1,-13-7-4,13 7-3,0 0-8,-1-14-10,10 15-4,-9-1 4</inkml:trace>
  <inkml:trace contextRef="#ctx0" brushRef="#br0" timeOffset="10054.5749">14606 10890 16,'-1'-10'30,"1"10"1,0 0 1,-10-10-15,10 10-3,-17 6-5,8 3-3,-6 0-2,5 8 0,-3 2-1,3 2 1,1 1-2,5 2 0,1-2-1,5 1 0,4-2 0,5-5 0,5-4 0,3-4 0,3-5 0,3-4-1,1-3 1,-3-5-1,2-4 1,-4-2-1,-2-1 1,-5-3-1,-4-1 1,-5 0-1,-5 1 0,-3-1 0,-5 1 1,-4 1-1,-5 2 0,-1 3-1,-3 5 1,1 1 0,1 7-1,0 6 0,4 6 0,0 3-2,7 6-1,1 0-4,9 5-8,0-2-9,1-7-10,12 5 0,-1-11 1</inkml:trace>
  <inkml:trace contextRef="#ctx0" brushRef="#br0" timeOffset="10541.6029">14925 10832 26,'0'0'30,"0"0"3,-10 5-2,4 6-14,-3-1-6,7 9-4,-3 2-2,4 4-1,2-1 0,4 2 0,3-5-2,4 0 0,0-3 0,3-5-1,1-5 0,3-5-1,0-5 1,-1-6-1,3-3 0,-2-3 1,-1-6-1,-2 2 0,-2-2 0,-2-3 1,-2 0-1,-3 3 0,-5 2 1,0 2-1,-2 7 1,0 9-1,-3-10 0,3 10 1,-6 17 0,4-1-1,0 5 1,0 2-1,2 3 0,0 1 0,2 0 0,1-3-2,3-1-1,-2-5-3,6 1-7,-10-19-10,13 10-12,-2-7-2,-4-12 3,6 2 0</inkml:trace>
  <inkml:trace contextRef="#ctx0" brushRef="#br0" timeOffset="10930.6252">15255 10813 50,'4'-19'35,"-4"19"-2,0 0-6,0 0-12,13 17-7,-8-6-4,2 6-2,3-1-1,0 4-1,2 1 0,-1 0-1,1-2 0,-2-1 1,-2-3-1,-1-5 0,-2 1 1,-5-11 0,0 0 0,0 0 0,0 0 0,6-20 1,-6 4 0,0-1 0,0-5 1,1 2 1,1-3 0,5 3 0,-2-1 1,7 6-2,-2 1 1,4 3-2,2 4-1,-1 2-3,4 8-6,-7-3-15,2 1-13,3 6 1,-5-4-2,3 5 2</inkml:trace>
  <inkml:trace contextRef="#ctx0" brushRef="#br0" timeOffset="11302.6464">15794 10759 48,'11'-4'32,"-9"-6"1,5-1-11,-7 11-8,1-13-6,-1 13-1,0 0-3,0 0 1,-15-6-1,4 9-2,-2 3 1,-3 3-2,1 3 0,-3 2 0,2 3 1,0 1 0,2 3-1,4 2 1,3-5-1,3 4 1,3-2-1,4-2 0,2 0-1,4-3 0,-1 1-1,2-7-1,6 3-4,-5-8-10,2-2-22,4 2 1,-6-9-1,4 1 2</inkml:trace>
  <inkml:trace contextRef="#ctx0" brushRef="#br0" timeOffset="11884.6797">15955 10907 25,'10'-7'31,"7"5"3,-5-6-6,1 0-9,4 5-5,-6-5-4,7 4-3,-6-5-1,2 3-2,-1-4-1,0 4-1,-2-5 0,-1 2 0,-3-1-1,-1 0 0,-4 0 0,1 0 0,-5-2-1,-1 2 1,-5 0-1,8 10 0,-17-18 0,4 11 0,-1 2 0,-4 1 0,1 4 0,-2 4 0,1 2 0,-1 3 0,1 4 0,3 5 0,-1 2 0,5 1 0,0 3 0,3 1 1,5 1-1,3 0 1,4-5 0,3 3 1,3-4 0,4-1 1,4-3 0,1-1 0,1-4 0,1-2-1,2-3 0,4-4 0,-5-3-1,2-1-1,-2-3-2,-1-6-1,0 3-7,-6-4-26,-3-3-3,-1 0-1,-5-2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28:19.6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5604 11154 16,'23'0'17,"-5"-5"1,7 2-3,-1-2 0,3 2 0,-1 1-3,1-1-3,2 4-1,-2-1-3,3 3 0,-2-2-2,3 3 1,-2 0-1,4-1-1,-1-1 0,2 0 1,1 0-1,3 0 0,-1 0 0,2 1-1,-2-1 1,1 0-1,0-1 1,1 1-1,1-1 0,3 2 1,-1-3 0,3 2-1,3-2 0,2 1 1,3-1-1,4 1 0,-1-1 0,2-1 0,1 1-1,2 1 1,0-1-1,3 0 1,-2 0 0,4 1-1,2-1 1,2 0 0,3-1 1,-1 0-1,5-2 0,-1 2-1,2-2 1,-1 1 0,1-2 0,0 2 0,2 0-1,0 0 1,1 1-1,0 0 1,0 0-1,1 1 1,2 0 0,0 0 0,0-1-1,1 2 1,-2-1 0,0 1 0,-1-1-1,-1 1 1,-4 0-1,0 1 1,-3 0-1,-1-1 0,-4 1 0,-3 1 1,-2 0-1,-4 2-1,-5-1 0,-9-3-3,-2 5-6,-8-1-26,-7-5-1,-5 2-1,-12-8 2</inkml:trace>
  <inkml:trace contextRef="#ctx0" brushRef="#br0" timeOffset="1171.067">6011 10972 9,'0'0'21,"0"0"-2,0 0-2,0 0-1,0 0-1,0 0-3,-10 1-3,10-1-1,-12 10-3,12-10-1,-14 14-1,6-5 0,-4-3 0,2 3-1,-4-1 0,2 1-1,-3 0 1,-2 2-1,-3-1-1,1 0 1,-3 1-1,-1 1 0,1-1 0,-2 1 1,1-3-1,1 3 0,4-4 0,1 0 1,3-1 0,1-2 0,13-5 0,-13 6 0,13-6 1,0 0-1,0 0 0,0 0 0,10 3 0,0 0 1,1-1-1,2 4 2,3-1-1,2 6 0,1 1 0,4 2 0,-1 0 0,3 2 0,-2-1-1,1-1 0,-2 0 0,-1-2 0,-1-3-1,-4-1 0,-1-2-1,-4-3 0,1 1-3,-12-4-7,15-5-26,-6 6 2,-9-1-2,10-14 2</inkml:trace>
  <inkml:trace contextRef="#ctx0" brushRef="#br0" timeOffset="2206.1261">10364 11038 26,'-5'-17'27,"5"17"0,0 0-8,-6 13-7,5 5-3,1 1-4,2 8-1,1 3-1,3 7 0,-1 0 0,2 3-1,-1-1-1,0-2 0,0-2-2,-1-3-1,0-4-4,-2-9-3,-1-3-10,4 0-11,-6-16 0,0 0 0</inkml:trace>
  <inkml:trace contextRef="#ctx0" brushRef="#br0" timeOffset="2606.149">10316 11064 28,'-3'-24'32,"8"11"2,-4-6-7,4 4-8,6 3-5,0-1-6,6 8-2,2 2-2,5 4-2,0 4 0,3 2-1,0 3 0,0 2 0,-1 1-1,-1 2 0,-6-1 0,-2 3 0,-6-1 0,-5 2-1,-5 0 1,-5 1-1,-6 0 0,-6-1 1,-4-2-1,-6-2 1,-2 1-1,-1-5 1,0-1 0,2-4-1,6-3 0,2-3-3,10-1-2,9 2-4,2-16-10,12 12-13,1-11-2,9 8 2,-2-6 2</inkml:trace>
  <inkml:trace contextRef="#ctx0" brushRef="#br0" timeOffset="3068.1755">10812 11092 8,'-7'24'24,"-9"-6"-4,9 7-4,4-3-2,3-1-1,6-3-3,4-3-2,8-3-2,2-5-1,6-4-2,1-7-1,0-2 0,-1-6 0,-2 1 0,-4-4 0,-3-1-1,-6-2 1,-4 0 0,-6 0 0,-3 2-1,-7-2 1,-3 2-2,-6 0 1,-5 1 0,-1 3-1,-3 5 0,0 3 0,1 5 0,2 5-1,6 4 0,5 5-3,5 1-3,10 3-8,7 5-15,1-12-1,12 7 0,-2-13 2</inkml:trace>
  <inkml:trace contextRef="#ctx0" brushRef="#br0" timeOffset="3575.2045">11303 11002 26,'0'0'29,"1"-16"3,-1 16-1,0 0-17,-16-14-4,16 14-5,-18-2-1,7 4-1,-2 1-1,0 5 0,0 2-1,1 0 0,0 1-1,3 2 1,2-3-1,3 1 1,4-11 0,1 17-1,-1-17 0,14 9 1,-3-5-1,4-2 1,0 1-1,1 0 0,-1 1 0,1 1 1,-2 2-1,-2 2 0,-3 2 0,-3 2-1,-3 4 1,-4-1 0,-3 4 0,-3 1-1,-3-2 1,-3-1 0,0-3 0,-2-1 0,3-4 0,-1-3-1,4-5 0,9-2-4,-9-7-4,7-3-10,2-6-13,10 6-2,-5-9 2,11 5 1</inkml:trace>
  <inkml:trace contextRef="#ctx0" brushRef="#br0" timeOffset="3869.2213">11523 10984 48,'0'0'33,"0"0"2,0 0-3,0 0-17,-6 14-6,3 1-4,-2 2-2,3 5 0,-1-1-2,3 4 1,0-1-1,2 1-1,3 1 0,-1-6-1,3 1-3,-4-8-2,9 3-10,-12-16-12,11 2-7,1-6-1,-6-14 1</inkml:trace>
  <inkml:trace contextRef="#ctx0" brushRef="#br0" timeOffset="4050.2316">11521 10799 48,'-10'-7'32,"-5"-2"1,6 9-12,9 0-8,-14 11-9,14-11-9,1 20-12,11-5-15,-12-15 0,24 23 0,-11-17 0</inkml:trace>
  <inkml:trace contextRef="#ctx0" brushRef="#br0" timeOffset="4349.2486">11755 10691 36,'0'0'33,"-13"1"0,12 8 0,-1 5-18,-5 0-6,7 10-4,-4 3-2,6 5 0,-1 3-3,1 4 1,0 1 0,0 1-1,2-1-1,-4-3-2,4-1-1,-5-6-4,5-4-9,-4-7-9,0-19-8,3 17 1,-3-17 1</inkml:trace>
  <inkml:trace contextRef="#ctx0" brushRef="#br0" timeOffset="4745.2714">11705 11002 19,'0'0'30,"-8"-10"0,8 10-6,0 0-4,8-10-5,2 10-4,0-3-3,7 4-2,-3-4-2,6 3 0,0-3-1,1 2-2,1-1 1,0 0-1,-3-1-1,1 0 1,-1 1-1,-2 1 0,-2 0 1,-3 1-1,-2 0 1,-10 0 0,13 5 0,-13-5 1,4 11-1,-4-11 1,-3 18 0,2-5 0,-2 2-1,1 1 1,0 2-1,1 0 0,0 0 0,-1-1-1,1 0-1,1-5-2,4 1-2,-4-13-8,0 0-22,13 1-2,-9-11-1,6 0 2</inkml:trace>
  <inkml:trace contextRef="#ctx0" brushRef="#br0" timeOffset="4933.2821">11972 10767 58,'-17'-2'33,"17"2"0,-12 7-12,12-7-10,0 0-9,0 11-12,0-11-16,12 7-7,3 1 0,-2-6 0</inkml:trace>
  <inkml:trace contextRef="#ctx0" brushRef="#br0" timeOffset="5400.3088">12213 10975 19,'-10'17'30,"8"7"1,-7-5 1,6-1-14,2 3-6,-1-4-5,6 1-3,0-3-1,4-2 0,0-2-1,2-2-1,0-3 0,2-2 0,0-2-1,-1-2 1,-2-3 0,2-2 0,-11 5 2,18-19-2,-11 6 1,1-2-1,-3-4 1,0-1-1,-2-1 0,-1-2 0,-3 0 0,-3 2-1,-1 1 0,-2 4 0,-3 5 1,-2 6-1,-1 5 0,-1 7 0,-3 5-1,2 5 0,3 4 0,-1-1-1,6 4-2,1-5-4,10 1-10,2-1-16,3-12-1,10 2 1,-6-9 1</inkml:trace>
  <inkml:trace contextRef="#ctx0" brushRef="#br0" timeOffset="5888.3368">12454 10948 48,'0'0'34,"0"0"0,5 12-1,-2 1-21,-6-2-6,5 7-1,-2-1-3,2 4 0,0-3-1,3 2 0,-1-3 0,1-4-1,1-1 1,-6-12-1,12 12 1,-12-12 0,14-4 0,-14 4 0,13-19 0,-5 5 1,0-3 0,1-1 0,0-4 0,3 2 1,-2 2 0,1 2 0,-1 3-1,1 5 1,-2 2-1,1 8-1,-10-2 0,17 16 0,-8-3 0,-1 5-1,0 1 1,-1 2-1,0 0 0,-1 1 0,1-2-1,-2-2-2,1 0-3,-6-18-7,12 14-26,-3-9 0,-9-5 0,15-6 1</inkml:trace>
  <inkml:trace contextRef="#ctx0" brushRef="#br0" timeOffset="8023.4589">13172 10892 27,'0'0'30,"0"0"-6,1 16-2,-2-6-4,-3 3-4,4 5-3,-3-1-3,4 4-2,-3 2-2,3 0-1,-1 0-2,0 1 1,1-3-1,-1-2-1,1-4-1,-1-3-3,1-1-1,-1-11-4,1 10-6,-1-10-9,0 0-10,0 0 1,-4-18 1</inkml:trace>
  <inkml:trace contextRef="#ctx0" brushRef="#br0" timeOffset="8223.4702">13169 10753 31,'0'0'27,"0"0"1,-8 9-11,8-9-11,-2 18-9,4-7-9,3 7-13,-5-18-2,13 23 0</inkml:trace>
  <inkml:trace contextRef="#ctx0" brushRef="#br0" timeOffset="8730.4993">13309 10927 31,'2'13'28,"-2"-13"2,-2 24-12,3-8-5,-2 2-5,3 2-2,0 0-3,1 3-1,-1-6 0,1 0 0,0-6-1,0 1 0,-3-12 0,9 9 0,-9-9 0,9-6 0,-9 6 1,14-20-1,-7 5 1,3-5 0,0-4 0,3 3 0,0-6 1,5 3 0,-2 0 1,3 8-2,-1 1 1,-1 8-1,-2 3 0,2 1 0,-5 8-2,0 4 1,-2 3-1,-3 2 1,1 1-1,-3 3 0,0 2 1,-1 0-1,-3 0 0,1-4 0,-2 0 0,1-3-2,0-1 0,-1-12-3,3 15-7,-3-15-13,0 0-10,0 0-1,10-6 2</inkml:trace>
  <inkml:trace contextRef="#ctx0" brushRef="#br0" timeOffset="9552.5463">14359 10837 37,'-1'-14'29,"1"14"-4,0 0-5,-15-10-5,15 10-4,-19-1-4,8 4-1,-4-2-2,0 3-1,-1 0-1,1 2 0,-1 2-1,1-1 0,2 1 0,2 1-1,11-9 0,-14 17 1,14-17-1,0 16 1,0-16 0,16 16 0,-5-8 1,3 0-1,2 3 0,0-2 0,0 3 0,-1 1 0,0-1 0,-5 3-1,0-2 0,-5 2 0,-3-1 0,-3 0 0,-3-2 0,-3-1-1,-2-1 1,-2-3 0,-3-1 0,1-2-1,-1-2 0,1-4 0,3 0-3,-2-1 0,12 3-1,-13-7-4,13 7-3,0 0-8,-1-14-10,10 15-4,-9-1 4</inkml:trace>
  <inkml:trace contextRef="#ctx0" brushRef="#br0" timeOffset="10054.5749">14606 10890 16,'-1'-10'30,"1"10"1,0 0 1,-10-10-15,10 10-3,-17 6-5,8 3-3,-6 0-2,5 8 0,-3 2-1,3 2 1,1 1-2,5 2 0,1-2-1,5 1 0,4-2 0,5-5 0,5-4 0,3-4 0,3-5 0,3-4-1,1-3 1,-3-5-1,2-4 1,-4-2-1,-2-1 1,-5-3-1,-4-1 1,-5 0-1,-5 1 0,-3-1 0,-5 1 1,-4 1-1,-5 2 0,-1 3-1,-3 5 1,1 1 0,1 7-1,0 6 0,4 6 0,0 3-2,7 6-1,1 0-4,9 5-8,0-2-9,1-7-10,12 5 0,-1-11 1</inkml:trace>
  <inkml:trace contextRef="#ctx0" brushRef="#br0" timeOffset="10541.6029">14925 10832 26,'0'0'30,"0"0"3,-10 5-2,4 6-14,-3-1-6,7 9-4,-3 2-2,4 4-1,2-1 0,4 2 0,3-5-2,4 0 0,0-3 0,3-5-1,1-5 0,3-5-1,0-5 1,-1-6-1,3-3 0,-2-3 1,-1-6-1,-2 2 0,-2-2 0,-2-3 1,-2 0-1,-3 3 0,-5 2 1,0 2-1,-2 7 1,0 9-1,-3-10 0,3 10 1,-6 17 0,4-1-1,0 5 1,0 2-1,2 3 0,0 1 0,2 0 0,1-3-2,3-1-1,-2-5-3,6 1-7,-10-19-10,13 10-12,-2-7-2,-4-12 3,6 2 0</inkml:trace>
  <inkml:trace contextRef="#ctx0" brushRef="#br0" timeOffset="10930.6252">15255 10813 50,'4'-19'35,"-4"19"-2,0 0-6,0 0-12,13 17-7,-8-6-4,2 6-2,3-1-1,0 4-1,2 1 0,-1 0-1,1-2 0,-2-1 1,-2-3-1,-1-5 0,-2 1 1,-5-11 0,0 0 0,0 0 0,0 0 0,6-20 1,-6 4 0,0-1 0,0-5 1,1 2 1,1-3 0,5 3 0,-2-1 1,7 6-2,-2 1 1,4 3-2,2 4-1,-1 2-3,4 8-6,-7-3-15,2 1-13,3 6 1,-5-4-2,3 5 2</inkml:trace>
  <inkml:trace contextRef="#ctx0" brushRef="#br0" timeOffset="11302.6464">15794 10759 48,'11'-4'32,"-9"-6"1,5-1-11,-7 11-8,1-13-6,-1 13-1,0 0-3,0 0 1,-15-6-1,4 9-2,-2 3 1,-3 3-2,1 3 0,-3 2 0,2 3 1,0 1 0,2 3-1,4 2 1,3-5-1,3 4 1,3-2-1,4-2 0,2 0-1,4-3 0,-1 1-1,2-7-1,6 3-4,-5-8-10,2-2-22,4 2 1,-6-9-1,4 1 2</inkml:trace>
  <inkml:trace contextRef="#ctx0" brushRef="#br0" timeOffset="11884.6797">15955 10907 25,'10'-7'31,"7"5"3,-5-6-6,1 0-9,4 5-5,-6-5-4,7 4-3,-6-5-1,2 3-2,-1-4-1,0 4-1,-2-5 0,-1 2 0,-3-1-1,-1 0 0,-4 0 0,1 0 0,-5-2-1,-1 2 1,-5 0-1,8 10 0,-17-18 0,4 11 0,-1 2 0,-4 1 0,1 4 0,-2 4 0,1 2 0,-1 3 0,1 4 0,3 5 0,-1 2 0,5 1 0,0 3 0,3 1 1,5 1-1,3 0 1,4-5 0,3 3 1,3-4 0,4-1 1,4-3 0,1-1 0,1-4 0,1-2-1,2-3 0,4-4 0,-5-3-1,2-1-1,-2-3-2,-1-6-1,0 3-7,-6-4-26,-3-3-3,-1 0-1,-5-2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28:19.6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5604 11154 16,'23'0'17,"-5"-5"1,7 2-3,-1-2 0,3 2 0,-1 1-3,1-1-3,2 4-1,-2-1-3,3 3 0,-2-2-2,3 3 1,-2 0-1,4-1-1,-1-1 0,2 0 1,1 0-1,3 0 0,-1 0 0,2 1-1,-2-1 1,1 0-1,0-1 1,1 1-1,1-1 0,3 2 1,-1-3 0,3 2-1,3-2 0,2 1 1,3-1-1,4 1 0,-1-1 0,2-1 0,1 1-1,2 1 1,0-1-1,3 0 1,-2 0 0,4 1-1,2-1 1,2 0 0,3-1 1,-1 0-1,5-2 0,-1 2-1,2-2 1,-1 1 0,1-2 0,0 2 0,2 0-1,0 0 1,1 1-1,0 0 1,0 0-1,1 1 1,2 0 0,0 0 0,0-1-1,1 2 1,-2-1 0,0 1 0,-1-1-1,-1 1 1,-4 0-1,0 1 1,-3 0-1,-1-1 0,-4 1 0,-3 1 1,-2 0-1,-4 2-1,-5-1 0,-9-3-3,-2 5-6,-8-1-26,-7-5-1,-5 2-1,-12-8 2</inkml:trace>
  <inkml:trace contextRef="#ctx0" brushRef="#br0" timeOffset="1171.067">6011 10972 9,'0'0'21,"0"0"-2,0 0-2,0 0-1,0 0-1,0 0-3,-10 1-3,10-1-1,-12 10-3,12-10-1,-14 14-1,6-5 0,-4-3 0,2 3-1,-4-1 0,2 1-1,-3 0 1,-2 2-1,-3-1-1,1 0 1,-3 1-1,-1 1 0,1-1 0,-2 1 1,1-3-1,1 3 0,4-4 0,1 0 1,3-1 0,1-2 0,13-5 0,-13 6 0,13-6 1,0 0-1,0 0 0,0 0 0,10 3 0,0 0 1,1-1-1,2 4 2,3-1-1,2 6 0,1 1 0,4 2 0,-1 0 0,3 2 0,-2-1-1,1-1 0,-2 0 0,-1-2 0,-1-3-1,-4-1 0,-1-2-1,-4-3 0,1 1-3,-12-4-7,15-5-26,-6 6 2,-9-1-2,10-14 2</inkml:trace>
  <inkml:trace contextRef="#ctx0" brushRef="#br0" timeOffset="2206.1261">10364 11038 26,'-5'-17'27,"5"17"0,0 0-8,-6 13-7,5 5-3,1 1-4,2 8-1,1 3-1,3 7 0,-1 0 0,2 3-1,-1-1-1,0-2 0,0-2-2,-1-3-1,0-4-4,-2-9-3,-1-3-10,4 0-11,-6-16 0,0 0 0</inkml:trace>
  <inkml:trace contextRef="#ctx0" brushRef="#br0" timeOffset="2606.149">10316 11064 28,'-3'-24'32,"8"11"2,-4-6-7,4 4-8,6 3-5,0-1-6,6 8-2,2 2-2,5 4-2,0 4 0,3 2-1,0 3 0,0 2 0,-1 1-1,-1 2 0,-6-1 0,-2 3 0,-6-1 0,-5 2-1,-5 0 1,-5 1-1,-6 0 0,-6-1 1,-4-2-1,-6-2 1,-2 1-1,-1-5 1,0-1 0,2-4-1,6-3 0,2-3-3,10-1-2,9 2-4,2-16-10,12 12-13,1-11-2,9 8 2,-2-6 2</inkml:trace>
  <inkml:trace contextRef="#ctx0" brushRef="#br0" timeOffset="3068.1755">10812 11092 8,'-7'24'24,"-9"-6"-4,9 7-4,4-3-2,3-1-1,6-3-3,4-3-2,8-3-2,2-5-1,6-4-2,1-7-1,0-2 0,-1-6 0,-2 1 0,-4-4 0,-3-1-1,-6-2 1,-4 0 0,-6 0 0,-3 2-1,-7-2 1,-3 2-2,-6 0 1,-5 1 0,-1 3-1,-3 5 0,0 3 0,1 5 0,2 5-1,6 4 0,5 5-3,5 1-3,10 3-8,7 5-15,1-12-1,12 7 0,-2-13 2</inkml:trace>
  <inkml:trace contextRef="#ctx0" brushRef="#br0" timeOffset="3575.2045">11303 11002 26,'0'0'29,"1"-16"3,-1 16-1,0 0-17,-16-14-4,16 14-5,-18-2-1,7 4-1,-2 1-1,0 5 0,0 2-1,1 0 0,0 1-1,3 2 1,2-3-1,3 1 1,4-11 0,1 17-1,-1-17 0,14 9 1,-3-5-1,4-2 1,0 1-1,1 0 0,-1 1 0,1 1 1,-2 2-1,-2 2 0,-3 2 0,-3 2-1,-3 4 1,-4-1 0,-3 4 0,-3 1-1,-3-2 1,-3-1 0,0-3 0,-2-1 0,3-4 0,-1-3-1,4-5 0,9-2-4,-9-7-4,7-3-10,2-6-13,10 6-2,-5-9 2,11 5 1</inkml:trace>
  <inkml:trace contextRef="#ctx0" brushRef="#br0" timeOffset="3869.2213">11523 10984 48,'0'0'33,"0"0"2,0 0-3,0 0-17,-6 14-6,3 1-4,-2 2-2,3 5 0,-1-1-2,3 4 1,0-1-1,2 1-1,3 1 0,-1-6-1,3 1-3,-4-8-2,9 3-10,-12-16-12,11 2-7,1-6-1,-6-14 1</inkml:trace>
  <inkml:trace contextRef="#ctx0" brushRef="#br0" timeOffset="4050.2316">11521 10799 48,'-10'-7'32,"-5"-2"1,6 9-12,9 0-8,-14 11-9,14-11-9,1 20-12,11-5-15,-12-15 0,24 23 0,-11-17 0</inkml:trace>
  <inkml:trace contextRef="#ctx0" brushRef="#br0" timeOffset="4349.2486">11755 10691 36,'0'0'33,"-13"1"0,12 8 0,-1 5-18,-5 0-6,7 10-4,-4 3-2,6 5 0,-1 3-3,1 4 1,0 1 0,0 1-1,2-1-1,-4-3-2,4-1-1,-5-6-4,5-4-9,-4-7-9,0-19-8,3 17 1,-3-17 1</inkml:trace>
  <inkml:trace contextRef="#ctx0" brushRef="#br0" timeOffset="4745.2714">11705 11002 19,'0'0'30,"-8"-10"0,8 10-6,0 0-4,8-10-5,2 10-4,0-3-3,7 4-2,-3-4-2,6 3 0,0-3-1,1 2-2,1-1 1,0 0-1,-3-1-1,1 0 1,-1 1-1,-2 1 0,-2 0 1,-3 1-1,-2 0 1,-10 0 0,13 5 0,-13-5 1,4 11-1,-4-11 1,-3 18 0,2-5 0,-2 2-1,1 1 1,0 2-1,1 0 0,0 0 0,-1-1-1,1 0-1,1-5-2,4 1-2,-4-13-8,0 0-22,13 1-2,-9-11-1,6 0 2</inkml:trace>
  <inkml:trace contextRef="#ctx0" brushRef="#br0" timeOffset="4933.2821">11972 10767 58,'-17'-2'33,"17"2"0,-12 7-12,12-7-10,0 0-9,0 11-12,0-11-16,12 7-7,3 1 0,-2-6 0</inkml:trace>
  <inkml:trace contextRef="#ctx0" brushRef="#br0" timeOffset="5400.3088">12213 10975 19,'-10'17'30,"8"7"1,-7-5 1,6-1-14,2 3-6,-1-4-5,6 1-3,0-3-1,4-2 0,0-2-1,2-2-1,0-3 0,2-2 0,0-2-1,-1-2 1,-2-3 0,2-2 0,-11 5 2,18-19-2,-11 6 1,1-2-1,-3-4 1,0-1-1,-2-1 0,-1-2 0,-3 0 0,-3 2-1,-1 1 0,-2 4 0,-3 5 1,-2 6-1,-1 5 0,-1 7 0,-3 5-1,2 5 0,3 4 0,-1-1-1,6 4-2,1-5-4,10 1-10,2-1-16,3-12-1,10 2 1,-6-9 1</inkml:trace>
  <inkml:trace contextRef="#ctx0" brushRef="#br0" timeOffset="5888.3368">12454 10948 48,'0'0'34,"0"0"0,5 12-1,-2 1-21,-6-2-6,5 7-1,-2-1-3,2 4 0,0-3-1,3 2 0,-1-3 0,1-4-1,1-1 1,-6-12-1,12 12 1,-12-12 0,14-4 0,-14 4 0,13-19 0,-5 5 1,0-3 0,1-1 0,0-4 0,3 2 1,-2 2 0,1 2 0,-1 3-1,1 5 1,-2 2-1,1 8-1,-10-2 0,17 16 0,-8-3 0,-1 5-1,0 1 1,-1 2-1,0 0 0,-1 1 0,1-2-1,-2-2-2,1 0-3,-6-18-7,12 14-26,-3-9 0,-9-5 0,15-6 1</inkml:trace>
  <inkml:trace contextRef="#ctx0" brushRef="#br0" timeOffset="8023.4589">13172 10892 27,'0'0'30,"0"0"-6,1 16-2,-2-6-4,-3 3-4,4 5-3,-3-1-3,4 4-2,-3 2-2,3 0-1,-1 0-2,0 1 1,1-3-1,-1-2-1,1-4-1,-1-3-3,1-1-1,-1-11-4,1 10-6,-1-10-9,0 0-10,0 0 1,-4-18 1</inkml:trace>
  <inkml:trace contextRef="#ctx0" brushRef="#br0" timeOffset="8223.4702">13169 10753 31,'0'0'27,"0"0"1,-8 9-11,8-9-11,-2 18-9,4-7-9,3 7-13,-5-18-2,13 23 0</inkml:trace>
  <inkml:trace contextRef="#ctx0" brushRef="#br0" timeOffset="8730.4993">13309 10927 31,'2'13'28,"-2"-13"2,-2 24-12,3-8-5,-2 2-5,3 2-2,0 0-3,1 3-1,-1-6 0,1 0 0,0-6-1,0 1 0,-3-12 0,9 9 0,-9-9 0,9-6 0,-9 6 1,14-20-1,-7 5 1,3-5 0,0-4 0,3 3 0,0-6 1,5 3 0,-2 0 1,3 8-2,-1 1 1,-1 8-1,-2 3 0,2 1 0,-5 8-2,0 4 1,-2 3-1,-3 2 1,1 1-1,-3 3 0,0 2 1,-1 0-1,-3 0 0,1-4 0,-2 0 0,1-3-2,0-1 0,-1-12-3,3 15-7,-3-15-13,0 0-10,0 0-1,10-6 2</inkml:trace>
  <inkml:trace contextRef="#ctx0" brushRef="#br0" timeOffset="9552.5463">14359 10837 37,'-1'-14'29,"1"14"-4,0 0-5,-15-10-5,15 10-4,-19-1-4,8 4-1,-4-2-2,0 3-1,-1 0-1,1 2 0,-1 2-1,1-1 0,2 1 0,2 1-1,11-9 0,-14 17 1,14-17-1,0 16 1,0-16 0,16 16 0,-5-8 1,3 0-1,2 3 0,0-2 0,0 3 0,-1 1 0,0-1 0,-5 3-1,0-2 0,-5 2 0,-3-1 0,-3 0 0,-3-2 0,-3-1-1,-2-1 1,-2-3 0,-3-1 0,1-2-1,-1-2 0,1-4 0,3 0-3,-2-1 0,12 3-1,-13-7-4,13 7-3,0 0-8,-1-14-10,10 15-4,-9-1 4</inkml:trace>
  <inkml:trace contextRef="#ctx0" brushRef="#br0" timeOffset="10054.5749">14606 10890 16,'-1'-10'30,"1"10"1,0 0 1,-10-10-15,10 10-3,-17 6-5,8 3-3,-6 0-2,5 8 0,-3 2-1,3 2 1,1 1-2,5 2 0,1-2-1,5 1 0,4-2 0,5-5 0,5-4 0,3-4 0,3-5 0,3-4-1,1-3 1,-3-5-1,2-4 1,-4-2-1,-2-1 1,-5-3-1,-4-1 1,-5 0-1,-5 1 0,-3-1 0,-5 1 1,-4 1-1,-5 2 0,-1 3-1,-3 5 1,1 1 0,1 7-1,0 6 0,4 6 0,0 3-2,7 6-1,1 0-4,9 5-8,0-2-9,1-7-10,12 5 0,-1-11 1</inkml:trace>
  <inkml:trace contextRef="#ctx0" brushRef="#br0" timeOffset="10541.6029">14925 10832 26,'0'0'30,"0"0"3,-10 5-2,4 6-14,-3-1-6,7 9-4,-3 2-2,4 4-1,2-1 0,4 2 0,3-5-2,4 0 0,0-3 0,3-5-1,1-5 0,3-5-1,0-5 1,-1-6-1,3-3 0,-2-3 1,-1-6-1,-2 2 0,-2-2 0,-2-3 1,-2 0-1,-3 3 0,-5 2 1,0 2-1,-2 7 1,0 9-1,-3-10 0,3 10 1,-6 17 0,4-1-1,0 5 1,0 2-1,2 3 0,0 1 0,2 0 0,1-3-2,3-1-1,-2-5-3,6 1-7,-10-19-10,13 10-12,-2-7-2,-4-12 3,6 2 0</inkml:trace>
  <inkml:trace contextRef="#ctx0" brushRef="#br0" timeOffset="10930.6252">15255 10813 50,'4'-19'35,"-4"19"-2,0 0-6,0 0-12,13 17-7,-8-6-4,2 6-2,3-1-1,0 4-1,2 1 0,-1 0-1,1-2 0,-2-1 1,-2-3-1,-1-5 0,-2 1 1,-5-11 0,0 0 0,0 0 0,0 0 0,6-20 1,-6 4 0,0-1 0,0-5 1,1 2 1,1-3 0,5 3 0,-2-1 1,7 6-2,-2 1 1,4 3-2,2 4-1,-1 2-3,4 8-6,-7-3-15,2 1-13,3 6 1,-5-4-2,3 5 2</inkml:trace>
  <inkml:trace contextRef="#ctx0" brushRef="#br0" timeOffset="11302.6464">15794 10759 48,'11'-4'32,"-9"-6"1,5-1-11,-7 11-8,1-13-6,-1 13-1,0 0-3,0 0 1,-15-6-1,4 9-2,-2 3 1,-3 3-2,1 3 0,-3 2 0,2 3 1,0 1 0,2 3-1,4 2 1,3-5-1,3 4 1,3-2-1,4-2 0,2 0-1,4-3 0,-1 1-1,2-7-1,6 3-4,-5-8-10,2-2-22,4 2 1,-6-9-1,4 1 2</inkml:trace>
  <inkml:trace contextRef="#ctx0" brushRef="#br0" timeOffset="11884.6797">15955 10907 25,'10'-7'31,"7"5"3,-5-6-6,1 0-9,4 5-5,-6-5-4,7 4-3,-6-5-1,2 3-2,-1-4-1,0 4-1,-2-5 0,-1 2 0,-3-1-1,-1 0 0,-4 0 0,1 0 0,-5-2-1,-1 2 1,-5 0-1,8 10 0,-17-18 0,4 11 0,-1 2 0,-4 1 0,1 4 0,-2 4 0,1 2 0,-1 3 0,1 4 0,3 5 0,-1 2 0,5 1 0,0 3 0,3 1 1,5 1-1,3 0 1,4-5 0,3 3 1,3-4 0,4-1 1,4-3 0,1-1 0,1-4 0,1-2-1,2-3 0,4-4 0,-5-3-1,2-1-1,-2-3-2,-1-6-1,0 3-7,-6-4-26,-3-3-3,-1 0-1,-5-2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2:33:35.79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5363 10297 24,'0'0'25,"0"0"-6,0 0-4,0 0-2,0 0-3,0 0-2,0 0-1,9-6-1,2 9 0,-11-3-1,21 6 1,-8-3-2,2 4 1,1 0-2,2 3 0,-1 1-1,0 4 0,2-1-1,-1 6 0,-2 1 0,2 1 0,-4 3-1,2 3 1,-4 2 1,-1 3-2,-1 1 1,-2 0-1,-2 1 1,-1 3-1,0-1 1,-3 0-1,0-3 0,-1 0 1,-1 0-1,0 1 0,0-2 0,-1 0 0,-1 0 0,1 2 0,-3-1-1,0 1 2,0 1-1,0 0 0,0 0 0,-1 0 0,0-2 1,0 0-1,1 0 0,-1 1 0,2-1 0,-2 1 0,2 2 0,-2-1 0,0 2 0,1 0 1,0 0-1,1 0 0,1-3 1,1 0-1,1-2 0,1 0 1,2 0-1,0-1 1,1 0 0,2-2-1,0-1 1,0 1-1,0-2 1,0 0-1,1-1 0,-2-1 1,0 1-1,0-2 0,0 1 0,1-1 1,1-1 0,0-1-1,1-4 1,2 0 0,1-4-1,1 2 1,1-5 0,-1 1-1,0-3 1,2-1 0,-3 1-1,1-1 0,0 1 1,0-1 0,1 0-1,-1-1 1,1-1-1,0 0 1,0-1 0,3-2 0,-4-2 0,2 0 0,-2-2-1,1 1 1,-4-3 0,0 2-1,-9 0 1,12-2-1,-12 2 1,0 0-1,0 0 1,0 0 0,0 0 0,0 0-1,0 0 0,-14-3 1,14 3-1,-13 3 0,13-3 0,-15 6 1,15-6-1,-16 9-1,16-9 1,-17 13 0,17-13 0,-16 15 0,7-4 0,0-1 0,0 3 1,-1 2-2,0 0 2,2 1-2,-1 1 2,0 2-1,1 1 0,1 1 0,1-1 0,0 3 0,1 1 0,0 0 0,0 4 0,0-1 0,1 3 0,-1 1 0,1 1 0,0 2 1,0 1-1,1 2 0,0-3-1,0 3 2,-1 0-1,0-2 0,0 1 0,2 0 0,-1-1 0,1 2 0,0-1 0,1 2 1,1 0-1,-1-2 0,1 3 0,0 1 1,1 1-1,0-1 0,1 1 0,0 0 0,1-1 0,0 2-1,2-1 1,-2-1 0,1 0 0,-1 0 0,1 1 0,-1 1 0,0-1 0,0 0 0,-1 1 0,0 0 0,0-1 0,0-1 0,-1 0 0,-1-1 0,1-1-1,-1 2 2,1-2-2,1 1 1,0-2 0,0-1-1,1 0 1,0 0 0,1 2 0,0-2-1,0 1 1,1-2 0,-2 2 0,1 0 0,-1 1 0,0-3 0,2 0-1,0 0 1,1-4 0,-2 1 0,1-1-1,-1 0 1,0-1 0,-3 1-1,0-2 0,-3-1 1,2 0-1,-3 0 0,-1-1 1,-1-3-1,-1-3 1,0-2-1,-3-3 1,0 0 0,-6-5 0,1-2 0,-3-2 0,0 1 0,-3-3 0,0 0 0,1 0 0,0-2 1,2 0-1,2-2-1,4-2-1,-1-7-4,12 8-14,-1-11-18,-1-5 1,5-3 0,-5-10 0</inkml:trace>
  <inkml:trace contextRef="#ctx0" brushRef="#br0" timeOffset="2664.1524">5895 9898 4,'1'-11'13,"-1"11"-1,0 0 0,0 0-1,0 0 0,0 0-3,-7-11 0,7 11-1,-9-3-2,9 3-1,-14-4-1,14 4-2,-15-2 1,15 2-1,-16 0-1,16 0 1,-16 3 0,16-3-1,-15 9 1,7 2 0,3 0 0,-2 4 0,1 3 0,1 3 0,1 3 0,2 1 1,2 0 0,0-2-1,2 4 1,1-2 0,1-1 0,2-2 0,-1 1-1,1-1-1,-1-2 0,0 1-1,-3-6-3,2-2-3,-3-1-5,-1-12-16,-2 14 0,2-14 1</inkml:trace>
  <inkml:trace contextRef="#ctx0" brushRef="#br0" timeOffset="2927.1674">5685 10142 17,'0'0'25,"18"-1"0,-18 1-9,17 3-4,-4 0-6,1 3-4,2-1-2,2-1-4,0-1-1,1 0-4,1-2-3,1-3-4,3 2-2,-7-8 0,7 7 0</inkml:trace>
  <inkml:trace contextRef="#ctx0" brushRef="#br0" timeOffset="3301.1881">6013 10130 18,'0'0'16,"-8"11"-2,8-11-1,-7 19-2,4-10-3,3 1-1,3 2-2,0-3-1,2 2-1,-5-11 1,16 16-1,-5-13-1,0 2 0,0-2 0,2-3 0,-2-3 0,2-2-1,-2-1 0,-2-3 0,2 0-1,-3-4 1,-1-3-1,-2 2 1,-1 0-1,-2 0 1,-3-2-2,-1 4 1,-5-1-2,-2 4 1,-3 2-2,-1-1 0,-1 4-2,-4 3 0,3 3-2,-1 3 0,3 3-4,1 4-2,0 0-6,11 8-5</inkml:trace>
  <inkml:trace contextRef="#ctx0" brushRef="#br0" timeOffset="3648.2087">6269 9864 7,'0'0'20,"-4"9"-6,3 6-2,-2 2-3,3 8-1,-2 3-1,1 5-1,1 4 0,-1 1-2,0 3-1,1-1 0,0-3-3,0-1-1,2-4-5,0-7-6,4-2-8,-6-23-4,12 14 0</inkml:trace>
  <inkml:trace contextRef="#ctx0" brushRef="#br0" timeOffset="3914.2239">6373 9888 16,'4'9'23,"-4"-9"0,-5 15-10,4 2-2,1 5-5,1 4-1,0-1-1,0 8-2,1-1 1,-1 1-1,2-2-1,-1-1-1,-1-1-3,1-7-2,1-1-5,1 0-12,-4-21-4,10 15 0</inkml:trace>
  <inkml:trace contextRef="#ctx0" brushRef="#br0" timeOffset="4275.2445">6485 10145 18,'-6'26'21,"3"-11"-8,6 5-1,-1-4-4,3 0-2,4-2-1,-1-5 0,4 1-2,0-5-1,3-5 0,-2-4-2,2-1 1,-2-5 0,-2-2 0,0-2 0,-3-5 0,-3 4 0,-2 0-1,-4 3 1,-2 0-2,-5 2-1,-1 5-2,-2 4-1,-1 3-4,-1 4-2,3 7-4,-4-6-9,9 14 1</inkml:trace>
  <inkml:trace contextRef="#ctx0" brushRef="#br0" timeOffset="4708.2693">6698 10121 21,'0'0'26,"4"-9"0,-4 9 1,6 15-16,-5-4-6,1 2-3,2 3-2,-1 2 0,3 0 0,0 2 0,0-5 0,1 0 0,-2-5 0,-5-10 0,11 15 0,-11-15 0,12 1 1,-12-1-1,11-14 1,-6 4 1,2-5 0,1 1 1,0-3 0,0 0 0,0 2 0,2 2-1,-2 3-3,-8 10-2,16-11-7,-16 11-13,9 0-8,0 8 2,-9-8 0</inkml:trace>
  <inkml:trace contextRef="#ctx0" brushRef="#br0" timeOffset="5090.2912">6854 10112 23,'0'0'25,"-7"10"-6,7-10-4,0 21-3,4-6-5,1 1-2,3 4-1,0-2-2,3 0-1,0-2 0,0-1 0,-1-3-1,2-2 1,-3-5 1,1-3-1,0-5 1,-10 3-1,16-14 2,-8 1-1,1-4 0,0 1 0,0-3 0,0 1-2,-1 2-2,-1 2-4,-1 3-8,-6 11-15,0 0 0,13-1 0</inkml:trace>
  <inkml:trace contextRef="#ctx0" brushRef="#br0" timeOffset="5537.3167">7121 10233 8,'4'-9'26,"13"9"1,-17 0-5,23-14-4,-8 6-5,-3-1-4,3 3-2,-5 0-2,4 0 0,-14 6-2,16-12-1,-16 12 0,8-11-1,-8 11 0,1-12 0,-1 12-1,-7-16 1,7 16-2,-14-13 1,4 7-1,-3 3-1,1 3 1,-3 2-1,4 4 1,-3 3 0,3 6 0,1 1 1,0 3 0,6 1 1,1 0 0,3-1 1,1-1 0,4-1 0,2-3-1,4 0 1,-1-3-1,3-4 0,-2 0-1,1-3-1,2-1-3,-2-5-5,2-3-12,2 2-10,-8-10 0,8 7 0</inkml:trace>
  <inkml:trace contextRef="#ctx0" brushRef="#br0" timeOffset="6138.3511">7496 9888 9,'0'0'27,"0"0"0,0 0-3,1 14-8,-2 0-4,2 3-3,-1 2-2,3 5-2,0-3-1,3 7 0,-2-1-1,3 3-1,-2-3 0,2 1-1,0-1 0,-2-5 0,-1 0-1,-2-5 1,0-4-1,-1-4 0,-1-9-1,0 0-1,0 0 0,-11-5 0,11 5-1,-16-17-1,6 6 0,-3 0 0,0 3 1,-1-1 0,-1 4 1,0 1 0,-1 4 1,4 4 1,-2 1 1,3 4 1,2-1 1,1 2 0,0 0 0,6 0 1,2-10 0,-3 15 1,3-15-1,6 11 1,-6-11-1,16 7 0,-7-7 0,4 2 0,2-4-1,3 1 0,0-2-2,2 2 0,-2-3-1,-1 1-2,0 3-4,-4-4-8,-2-2-19,0 6-2,-11 0 0,13-2 2</inkml:trace>
  <inkml:trace contextRef="#ctx0" brushRef="#br0" timeOffset="7040.4027">7882 9928 24,'0'0'29,"0"0"1,0 0 1,-11-3-14,10 14-7,1 4-5,1 5-3,3 3-1,2 6 0,1 2 0,0 3-1,2-3 0,1 1 0,-1-3-1,-3-2-1,2-3-2,-3-9 0,-1-3-2,-4-12 0,0 0-1,0 0 0,6-15 1,-8-2 0,1-3 1,0 0 2,0 2 1,-1-1 2,1 2 2,1 3 2,0 1 1,0 13 1,5-14 0,-5 14 1,12-4-1,-2 8 0,-1 1-2,2 2-1,2 2-1,-2 2 0,0 3-1,-1 1 0,-2 2 0,-4-2-1,-2 0 1,-3 0-1,-3-2 0,-2-3 1,-4-3-1,1-1 0,-2-6 1,0-4-2,1 1 0,0-5-1,1 1-2,1-3-1,8 10-2,-7-13-5,7 13-9,0 0-9,5-10 1,6 15 1</inkml:trace>
  <inkml:trace contextRef="#ctx0" brushRef="#br0" timeOffset="7522.4302">8214 10019 32,'0'0'30,"0"0"1,-4 9-1,0 1-15,-1 1-6,4 3-5,-2 2 0,5 2-2,0-1 1,3 1-1,1-3 0,5-2-1,-1-5-1,1-3 1,2-4 0,0-5-1,1-4 0,-2-3 0,0-2 1,-2-1-1,-3 1 0,0 0 2,-3 1-2,-4 12 1,4-11 0,-4 11-1,0 0 1,-9 12-1,4 2 0,0 3 1,0 7-1,0 3 0,-2 5 0,2 3 0,0 2 0,0-2 0,0 0-1,1-3 0,2-4-3,-3-7-1,5-2-3,0-19-4,-1 14-11,1-14-10,0 0 0,11-3 1</inkml:trace>
  <inkml:trace contextRef="#ctx0" brushRef="#br0" timeOffset="7804.4464">8507 10061 0,'0'0'15,"0"0"-4,0 0-6,0 0-2,0 0 0,0 0-2,0 0-6,0 0-10,0 0 0</inkml:trace>
  <inkml:trace contextRef="#ctx0" brushRef="#br0" timeOffset="8029.4593">8529 10205 16,'4'21'26,"-4"-21"1,4 12-6,-4-12-8,3 14-5,-3-14-3,5 9-6,-5-9-22,0 0-3,0 0-1,0 0 0</inkml:trace>
  <inkml:trace contextRef="#ctx0" brushRef="#br0" timeOffset="9966.57">6460 11700 8,'4'-14'25,"-4"14"0,0 0-7,-10-9-3,10 9-4,-15-7-2,6 7-3,-4-1-1,1 4-1,-2-1-2,1 3 0,-3 0-1,2 4 0,-1 2 0,2-1 0,1 2-1,0 2 1,4-1 0,3 2 0,2-1 0,3-1 1,2-2 0,5 1 1,-7-12 0,22 16 0,-9-10 1,5-1-1,-2-1 0,3 2-1,-3 1 0,1 0 0,-3 3-1,-1 4-1,-5 0 2,-3 4-1,-3 0-1,-4 3 0,-3-3 0,-2 1 1,-5-1-1,-1-3 0,-2-2 0,0-3 0,0-4 1,0-3-1,2-3 1,2-3-2,11 3 0,-10-15-3,10 15-4,6-22-8,1 7-17,11 3-1,-4-6 1,9 3 0</inkml:trace>
  <inkml:trace contextRef="#ctx0" brushRef="#br0" timeOffset="10351.5921">6728 11638 16,'-8'-26'29,"9"9"3,-8-5 1,-1 7-15,8 15-4,0 0-4,0 0-1,-12 18-2,13 4-1,-3 5-3,2 7 0,-1 3-2,1 3 1,-2 3 0,2 1-1,1-4 0,0-2 0,2-4 0,3-6-1,2-5 1,3-5-1,-1-8 0,4-5 1,0-4-1,2-5-2,1-2-2,-3-7-4,4 4-9,-5-2-18,-2-9 0,2 4-2,-9-3 2</inkml:trace>
  <inkml:trace contextRef="#ctx0" brushRef="#br0" timeOffset="10540.6029">6592 11831 35,'-12'-3'32,"12"3"1,0 0-1,0 0-20,25-5-5,-2 1-8,4-1-7,7-1-16,7 4-7,-3-7-2,8 7 1</inkml:trace>
  <inkml:trace contextRef="#ctx0" brushRef="#br0" timeOffset="11041.6316">7071 11820 23,'-12'-5'29,"12"5"1,-20 0-7,7-2-6,1 3-4,-5-2-3,3 5-3,-4 0-2,2 6-1,-1 0-1,2 7 0,2-2 1,4 6-2,1-2 0,6 3 1,4-1-1,7-2 0,3-3 0,6-4-1,2-2 0,4-6 0,1-4-1,1-3 0,-1-4 0,-5-4 0,1-2-1,-6-4 1,-2 1 0,-7-2 0,-3 2 0,-4-2 0,-3 0 0,-2 3 0,-4 0 0,1 3 0,-1 4 0,10 8 0,-14-12 0,14 12 0,0 0 0,-5 15 1,8-1-1,1 5 0,2 2 0,1 1 0,3 2-1,-2-2-2,6 1-2,-3-8-5,5 1-7,-2-6-17,-2-11-2,2-2 2,-6-13 0</inkml:trace>
  <inkml:trace contextRef="#ctx0" brushRef="#br0" timeOffset="11335.6484">7266 11461 40,'0'0'31,"0"11"2,-4 1 0,2 2-18,4 14-7,-2 2-3,3 9 0,0 1-2,3 5 1,0 0-2,1 3-1,0-3 0,0-1 0,1-5-1,0-5-2,2-3 0,-3-8-4,3-2-3,-10-21-7,11 7-19,-11-7 1,6-12 0,-4 1 1</inkml:trace>
  <inkml:trace contextRef="#ctx0" brushRef="#br0" timeOffset="11536.6598">7169 11785 33,'0'0'34,"0"0"3,0 0-2,0 0-12,10 4-9,10 0-5,-3-5-3,8 2-3,0 0-5,0-2-4,7 4-10,-6 0-18,2-3-2,3 2-1,-5-4 1</inkml:trace>
  <inkml:trace contextRef="#ctx0" brushRef="#br0" timeOffset="11996.6862">7595 11857 34,'0'0'32,"19"3"2,-10-4-8,3-5-8,6 2-3,-4-5-4,5 3-2,-3-5-4,1 1 0,-3-2-2,-1 0 0,-3 0-1,-2 0-1,-4-1 1,-2 3-1,-4-1-1,2 11 1,-14-17 0,1 9-1,-2 2 0,-4 1 0,-2 4 1,-2 1-1,0 6-1,-1 1 1,2 5 0,3 5 0,3 2 0,4 3 0,4 2 0,5 4 0,5-2 1,4 0 1,4 0 0,5-1-1,1-3 1,5-3-1,0-2 1,2-6-1,1-2-1,-1-7-1,3-3-2,-6-7-2,6 2-5,-7-11-12,-2-2-17,3 0 0,-6-5 1,2 1 1</inkml:trace>
  <inkml:trace contextRef="#ctx0" brushRef="#br0" timeOffset="12590.7202">7913 11708 53,'0'23'34,"-4"-3"0,5 9 1,3 2-20,-3-6-6,6 5-5,2-6 0,6-1-2,1-6 0,4-4-1,2-6 0,-1-10-1,-2-7 0,2-5 1,-5-3-2,-2-5 1,-4-1 0,-3-3 0,-4 1 0,0 3 0,-1 3 0,-3 4 0,1 6 0,0 10 0,0 0 0,0 0 0,0 20 0,2-1 0,3 2 0,0 1 0,2 3 0,1-1 0,3-1 1,0-6-2,-1-3 1,2-5 0,-1-6 0,0-7 0,2-7-1,-2-6 2,1-5-2,0-1 2,0-2-2,1-1 1,-2 2 0,1 3 1,-3 6 0,0 3 0,-9 12 0,14-7 0,-14 7 1,9 17-1,-6-2 0,-1 4 1,0 2-2,0 3 1,1 0-1,0-1-1,1-3-1,-1-7-4,5 3-7,-7-5-23,-1-11 0,9 1-3,-9-1 3</inkml:trace>
  <inkml:trace contextRef="#ctx0" brushRef="#br0" timeOffset="13064.7473">8477 11855 33,'17'-1'31,"-6"-9"3,5 2-4,1 4-14,-6-8-3,8 5-4,-7-4-1,5 2-3,-4-3-1,2 3-1,-3-2 0,-1 0-2,-3 1 1,-8 10-1,7-17 0,-7 17 0,-5-16 0,5 16 0,-18-16-1,5 9 0,-3 3 0,-1-1 0,-2 5 0,-3 4-1,0 4 0,0 4 1,2 4 0,3 5 0,1 1 1,5 3 0,3 1 1,11-1 0,3-2 0,7 0 0,3-4 1,6 0-1,0-6 0,4-1-1,-1-4 0,-2-2-2,-2-1-1,-3-6-3,2 4-5,-9-8-15,-1-1-14,4 0 1,-6-7-1,3 1 2</inkml:trace>
  <inkml:trace contextRef="#ctx0" brushRef="#br0" timeOffset="13514.773">8843 11702 54,'7'14'36,"-10"-5"1,4 9-2,-5 5-13,0-6-14,8 6-3,-2 1-2,6 1-1,2-5-1,1 1 0,-1-5 1,3-2-2,-2-6 1,-1-4-1,2-8 0,-3-5 0,0-4 0,-1-3 0,-1-4 0,0-3 0,-1-3 0,-1-2-1,1 3 1,-1 3 0,-1 3 1,0 3-1,-1 7 1,-3 9 0,0 0 0,10 12 1,-7 4-1,2 4 0,-1 3 0,1 7-1,2-1 1,0 2-1,1-1 0,-1-2-1,2-1 0,-3-7-3,6 2-1,-12-22-9,15 9-26,-4-9 2,-11 0-1,12-19 2</inkml:trace>
  <inkml:trace contextRef="#ctx0" brushRef="#br0" timeOffset="13867.7932">9211 11376 89,'0'0'39,"0"0"1,0 0 0,3 13-32,2 6-2,0 3-4,2 7 1,1 6-3,2 8 1,-1 4-1,1 1 1,-1 2-2,-2-2 1,0 0 0,2-3 0,0-6 0,1-6 0,3-6 0,1-6-1,4-6 0,-2-6 0,4-7-3,-5-10-2,6 3-7,-12-5-25,1-9-2,-5-1 1,-6-3-1</inkml:trace>
  <inkml:trace contextRef="#ctx0" brushRef="#br0" timeOffset="14080.8054">9085 11646 54,'0'0'38,"0"0"-1,0 0-3,17 0-10,-3-6-14,9 4-3,1-3-6,5 3-4,8 5-10,-5 2-25,0-6 0,2 5-1,-5-5 1</inkml:trace>
  <inkml:trace contextRef="#ctx0" brushRef="#br0" timeOffset="14543.8319">9692 11646 27,'0'-13'29,"0"13"4,-9-7-7,0 2-7,9 5-6,-21 1-3,12 6-2,-5-4-1,6 8-2,-2-4-2,5 4 0,5-11 0,-8 21-1,7-12 1,4 1-1,-3-10 0,13 17 1,-13-17-2,17 17 1,-6-9-2,0-1 1,-1 0-1,1 2 0,-2-1-1,-2 1 1,-1 2-1,-4-1 0,-1 1 1,-4 1-1,-3-2 1,-2 2 1,-3-2 0,-3 0 1,-1-3 0,-1 1 0,0-4 0,1-1 0,4-3-2,11 0-2,-9-3-6,9 3-24,3-14-5,7 8-2,0-3 0</inkml:trace>
  <inkml:trace contextRef="#ctx0" brushRef="#br0" timeOffset="15591.8918">10331 11692 32,'-9'7'29,"-1"-5"3,10-2-4,-20 18-14,3-7-3,4 5-2,-4 0-2,5 3-1,-1-1 0,4 7-1,1-5 0,7 6-2,3-3 1,6 0-2,5-5 0,5-1-2,4-7 1,5-8-1,1-5 0,0-8 0,0-6 0,-5-3 0,-1-1 0,-7-2 0,-7 2 0,-6 0 1,-7 2-1,-7 4 0,-5 0 0,-4 4 0,-5 1-1,1 3 0,1 4-1,-1 1 0,6 5-2,2-1-2,10 8-2,7-10-7,2 13-16,11-1-4,2-7 0,11 4 2</inkml:trace>
  <inkml:trace contextRef="#ctx0" brushRef="#br0" timeOffset="15958.9128">10848 11475 42,'-1'-9'33,"-12"-6"1,5 6-3,-8 7-11,-1-7-10,5 7-4,-5 0-1,4 5-1,-3 2 0,3 5-1,-3 3-1,2 4 0,-2 2 0,4 8-1,2 2 1,2 2-1,5 0 0,4 2 1,2-1-2,5-2 1,1 1-1,0-6-1,3 0-2,-4-4-2,3 4-3,-7-10-6,5 6-10,-6-3-13,-3-18-1,-5 19 2,-5-18 2</inkml:trace>
  <inkml:trace contextRef="#ctx0" brushRef="#br0" timeOffset="16153.924">10562 11820 32,'0'0'35,"0"0"2,7-10 0,-7 10-13,25-8-8,-12 1-5,11 2-4,-1-2-3,2-1-6,10 5-14,-2-4-23,-5-6 2,-1 3-2,-2-6 2</inkml:trace>
  <inkml:trace contextRef="#ctx0" brushRef="#br0" timeOffset="20604.1784">7713 12630 24,'0'17'25,"0"-17"-7,-12 12-3,5-3-3,-1 4-4,0 0-3,-2 1-1,0 4-2,-1 1-1,0 2 0,-2 4-1,-1 0-1,0 1 0,0-2 0,0 3-1,-1-3-3,3-3-3,-2-1-7,1-8-6,8 6-5,-11-12 1</inkml:trace>
  <inkml:trace contextRef="#ctx0" brushRef="#br0" timeOffset="20904.1957">7369 12720 17,'0'0'27,"13"14"2,-13-14-2,12 21-14,3-3-3,4 1-1,7 8-1,1-2-3,6 2 0,-1-4-4,2 1-1,1-2-2,-2-4-4,0 1-6,-5-5-12,-6-6-8,6 6 1,-11-11 1</inkml:trace>
  <inkml:trace contextRef="#ctx0" brushRef="#br0" timeOffset="21192.2121">7933 12901 9,'-11'3'27,"8"11"1,-10-8 1,6 7-13,1 3-4,1 1-4,4 1-3,2-2-2,3 0-1,2-3 0,4-2-1,0-3-2,0-3-3,3-5-10,2 0-15,-10-13-1,8 4 0,-9-15 0</inkml:trace>
  <inkml:trace contextRef="#ctx0" brushRef="#br0" timeOffset="21340.2206">7904 12662 3,'-2'9'20,"2"-9"-4,-6 10-9,12 2-21,-6-12-5</inkml:trace>
  <inkml:trace contextRef="#ctx0" brushRef="#br0" timeOffset="21615.2363">8284 12707 38,'0'0'30,"0"0"2,0 0-9,11 0-12,3-3-3,-3-4-4,5 2-3,0 1-3,-2-1-3,1 4-9,-3 7-15,-12-6-3,15 9 2,-15-9-1</inkml:trace>
  <inkml:trace contextRef="#ctx0" brushRef="#br0" timeOffset="21813.2477">8261 12811 18,'-6'11'26,"-7"-10"0,13 9-2,0-10-12,0 11-4,0-11-4,19 8 0,-4-7-3,4-1-2,2-2-5,5-3-8,6 5-14,-8-14 1,11 10-1</inkml:trace>
  <inkml:trace contextRef="#ctx0" brushRef="#br0" timeOffset="22168.268">9060 12586 26,'0'0'29,"0"0"-2,-17 18-3,5-5-7,2 11-4,-8-2-3,5 10-2,-7-1-3,1 5-1,1-1-3,-1 0 0,3-1-4,-1-8-2,8 0-8,-2-6-14,1-17-7,10-3 2,0 0 0</inkml:trace>
  <inkml:trace contextRef="#ctx0" brushRef="#br0" timeOffset="22410.2818">8735 12607 16,'0'0'30,"10"4"2,4 6 2,-1 5-12,1-4-9,11 10-3,-2-3-2,4 4-2,0 1-2,2 0-3,0 3-4,-1-7-5,4 4-9,1-2-17,-7-10 0,3 2 0,-6-9 0</inkml:trace>
  <inkml:trace contextRef="#ctx0" brushRef="#br0" timeOffset="22875.3084">9235 12901 42,'0'0'34,"11"3"3,-11-3-3,8-20-16,3 12-4,-5-8-6,5 5-3,-3-4-1,2 3-2,-2 0 0,-1 2 0,-7 10-1,12-10-1,-12 10 1,10 4-1,-5 5 0,2 5 1,1 2-1,1 6 0,0 2 0,1 4 0,0 0 0,-1 3 0,-2-2 0,1 1 0,-4-3 0,-1-3 0,-1 0 0,-2-3 0,-4-4 0,-2-2-1,-3-4 1,-2-4 0,-2-2-1,-2-4 1,-2-4 0,3-1 0,1-2 0,1 0 0,3-2 0,4-3 0,4 1-1,3-2-1,8 2-7,-4-2-25,5-8-3,4 1-1,-2-8 1</inkml:trace>
  <inkml:trace contextRef="#ctx0" brushRef="#br0" timeOffset="23064.3188">9421 12681 71,'0'0'40,"-13"-5"-3,13 5 1,0 0-24,0 0-12,0 0-8,13 0-20,-1 6-13,-12-6 1,20 10 0</inkml:trace>
  <inkml:trace contextRef="#ctx0" brushRef="#br0" timeOffset="24086.3777">7727 13675 11,'0'0'14,"1"-10"1,-1 10 1,3-13-1,-3 13 1,4-16-1,-4 16 2,4-11-1,-4 11-2,0 0-1,0 0-2,0 0-2,0 0-2,1 9-2,-2 2-2,-4 0-1,-1 7 0,-3 1-2,-1 4 1,-3 4 0,-3 1-1,0 3 0,-4 1-1,-1-1 1,0-3-2,1-2-2,-1-7-2,8 3-4,-6-12-10,8-7-17,11-3 1,-16 3-2,16-3 4</inkml:trace>
  <inkml:trace contextRef="#ctx0" brushRef="#br0" timeOffset="24380.3945">7457 13647 43,'13'-5'34,"-13"5"2,15 13-1,-6 2-19,-3-3-4,11 11-4,-4-4-3,9 8 0,-1-3-2,3 2-1,1 0 0,1-3-2,-2 0 0,0-2-2,3 0-2,-8-6-7,7 5-7,-5-6-14,-3-8-5,4 1 0,-4-6 1</inkml:trace>
  <inkml:trace contextRef="#ctx0" brushRef="#br0" timeOffset="24634.409">7947 13882 45,'0'0'33,"2"19"2,-5-7-12,3-12-5,-9 26-6,2-12-2,7 6-3,-4-4-2,6 3-1,-2-5-1,4-1-2,0-1 0,-4-12-1,14 11-1,-14-11-4,20-1-6,-20 1-17,13-19-9,-3 7 0,-5-11 1</inkml:trace>
  <inkml:trace contextRef="#ctx0" brushRef="#br0" timeOffset="24807.4189">7971 13760 47,'-14'-1'32,"14"1"-2,-9 7-4,9-7-20,0 0-15,0 0-21,11 3-2,-11-3 1,25-2 0</inkml:trace>
  <inkml:trace contextRef="#ctx0" brushRef="#br0" timeOffset="25104.4359">8371 13746 66,'0'0'37,"10"2"-1,-10-2 2,9-5-28,3 6-5,0-1-3,3-3-4,3 4-3,-2-4-5,5 5-13,-1 1-14,-8-4 0,3 4 1,-15-3 1</inkml:trace>
  <inkml:trace contextRef="#ctx0" brushRef="#br0" timeOffset="25308.4476">8416 13857 40,'0'0'35,"0"0"2,0 0 0,9 0-20,5 1-2,-4-6-6,7 6-4,-2-1-4,1-2-4,3 9-11,-1-4-24,-6-3 2,1 2-2,-13-2 2</inkml:trace>
  <inkml:trace contextRef="#ctx0" brushRef="#br0" timeOffset="25790.4751">9398 13574 55,'0'19'34,"-7"-5"1,-1 9 0,-2 2-26,-6 1-1,2 6-4,-5 0-1,4 3-1,-4 0 0,2-1-2,0-1 1,1-3-1,0-2-1,2-7-2,3 0-3,-1-11-6,6-1-7,6-9-16,-15-1-1,15 1 1,-9-24 1</inkml:trace>
  <inkml:trace contextRef="#ctx0" brushRef="#br0" timeOffset="26024.4885">9015 13663 39,'0'0'35,"0"0"2,14 14-1,-2 0-15,4-4-6,12 12-5,-1-3-3,9 6-2,0-2-1,6 5-1,1-2-1,-2-2-2,-1-2-3,-5-6-6,5 0-19,-9-5-11,-7-7 0,-4-4-1</inkml:trace>
  <inkml:trace contextRef="#ctx0" brushRef="#br0" timeOffset="28715.6424">10692 13481 8,'15'3'28,"-15"-3"0,0 0 2,0 0-12,-1 11-4,-5 3-3,-8 1-3,3 7-2,-7 1-1,1 7 0,-6 1-2,3 3-1,-5 2-1,-1 2 0,-1-1 1,2-3-1,2-2 0,2-4-1,4-5 0,3-6-1,7-4-2,7-13-3,0 0-4,0 0-8,13-19-15,4 9-1,-5-10 1,8 6 1</inkml:trace>
  <inkml:trace contextRef="#ctx0" brushRef="#br0" timeOffset="29237.6723">11365 13556 10,'0'0'26,"8"18"3,-8-18-7,-11 20-4,3-3-1,-7-1-3,2 11-2,-9-3-2,3 9-2,-8-1-1,4 7-2,-8-2-2,3 3-1,-1-5-1,2-2 0,3-3-2,3-6-2,6-3-2,-1-11-5,13-1-6,3-9-13,0 0-6,1-9 0,1-7 1</inkml:trace>
  <inkml:trace contextRef="#ctx0" brushRef="#br0" timeOffset="29499.6873">11036 13667 32,'10'5'33,"-10"-5"2,14 7-1,-2 5-17,0-3-3,8 11-2,-2-2-5,7 5-1,-1 1-3,4 1-1,-1 2-1,1-1-2,0 0-4,-5-7-8,4-2-24,-3 1 0,-7-7 0,-1 0 1</inkml:trace>
  <inkml:trace contextRef="#ctx0" brushRef="#br0" timeOffset="32617.8656">9729 14063 26,'0'0'17,"0"0"0,0 0-1,0 0-2,1-11-3,-1 11-1,8-19 0,-2 9-1,0-6-2,3 3 0,-3-5-2,1 4 0,-1-1-1,0 1 0,-1 1-1,-2 3-1,-2 1 1,-1 9-1,0 0-1,0 0 0,0 0 0,2 15-1,-1-2 1,3 2 0,-1 5-1,4 0 0,-1 1 0,4 2 0,-2 2 1,3 1-1,1 2 0,-2 1 0,-1 0 0,1-1 0,-2 1 0,-3-2 0,-2-1-1,-2-1 0,-2-2 1,-3-5-1,-3 0 0,-1-4 0,-4-3 1,-1-3 0,-1-5 0,1-4 1,1-4 0,1-3 0,3-7 1,3 0 1,3-8 0,7 1 0,-1 0 0,7 2 0,-2-2-1,4 3-1,-2 4-1,2-3-7,1 8-20,-1 2-9,-6-7-1,2 2-1</inkml:trace>
  <inkml:trace contextRef="#ctx0" brushRef="#br0" timeOffset="32824.8775">9832 13747 75,'0'0'36,"-4"-9"-3,4 9-10,1-12-36,-3 3-19,2 9-2,6-20-2,3 7 1</inkml:trace>
  <inkml:trace contextRef="#ctx0" brushRef="#br0" timeOffset="34061.9482">11661 13762 30,'0'0'28,"0"0"2,8 25-1,-9-9-19,-2 5-3,3 8-2,-2 2-1,3 8 0,-2-2 0,2 1-1,-1-2 0,0-1-2,0-6 0,1-5-1,2-4-3,-5-8-2,6 1-3,-4-13-6,0 0-14,0 0-5,5-10 2,-5 10 1</inkml:trace>
  <inkml:trace contextRef="#ctx0" brushRef="#br0" timeOffset="34413.9684">11826 13945 12,'1'-10'23,"-1"10"2,0 0-10,0 0-1,-1 14-5,1-14 0,-18 19-2,4-7 0,-2 3 0,-1-2-1,-1 3 1,-2-5-1,7 4 1,-4-7-1,8 0-1,9-8 1,0 0-2,0 0-1,0 0-1,13 4 0,4-4-1,4 3 0,0 1-1,3 1 0,-1 2 0,0 2-4,-6-1-3,4 3-15,-3 1-12,-8-7-2,1 2 2,-11-7-1</inkml:trace>
  <inkml:trace contextRef="#ctx0" brushRef="#br0" timeOffset="45400.5968">11402 11660 23,'0'0'18,"-11"-9"-1,11 9-3,0 0-3,-13-2-1,13 2-4,-13 1-1,13-1-2,-18 7 0,9 0-2,-3 2 1,2 2-1,-1 2 0,2 3 1,-1 2 0,3 1 0,1 1 1,5 0 1,2 0-1,4 0 1,2-3-1,6-2 1,3-3-2,4-5 0,0-4 0,2-5-1,1-3 0,-2-4-1,0-4 1,-3-1-1,-4-2 1,-2 0-1,-5 2 1,-3-1-1,-4 2 1,-3 0-1,-4 3 0,-2 1 1,-5-1-1,-2 3 0,0 1 0,-2 0 0,-1 2 0,2 1 0,1 3-1,1 2-1,15-2-3,-16 13-3,13-2-8,8 7-15,-5-6 0,13 8 0,-5-10 1</inkml:trace>
  <inkml:trace contextRef="#ctx0" brushRef="#br0" timeOffset="46007.6308">11633 11623 27,'0'0'29,"2"-11"1,-2 11-8,0 0-7,0 0-3,3 12-4,-5-2-2,6 9-2,-4 0-2,2 5 1,0 1-1,1 2 0,-1-1 0,1 0-1,-1-5 0,2-1 0,-1-4-1,2-6 1,-5-10-1,11 6 0,-11-6 2,15-18-2,-5 1 0,0-4 0,4-2 0,-1-4 0,2 0 0,1 1 0,-1 3 0,1 7 0,-1 2 0,-1 7 0,-4 7 1,3 4-1,-6 8 0,0 3 1,-2 4 0,0 2-1,-2 2 0,-1 2 1,-2-2-1,0-1 0,0-1 0,-2-5-2,3-1-5,-1-15-7,0 0-18,0 0-2,7-11 0,1 1 0</inkml:trace>
  <inkml:trace contextRef="#ctx0" brushRef="#br0" timeOffset="46509.6602">11995 11738 5,'14'-3'28,"-14"3"1,18-9 2,-4 3-12,1-3-5,6 2-3,-2-7-2,7 3-3,-3-6-2,5 3 0,-3-4-1,-2 4-1,-3-2 1,-1 2 0,-7-1-1,-1 5 0,-6 0 0,-5 10 1,-5-12-1,5 12-1,-19-6 0,1 6 0,-2 1 0,-6 1-1,1 1 0,-2 4 0,0-1 0,1 1 1,4 3-1,2 3 0,6-1 0,6 6 1,3-1 0,6 4 1,4 1 0,5 2 0,3-1-1,5 1 2,-1-1-2,4-2 1,2-2-1,-1-2-1,2-4 1,0-3-1,-3-3 1,-1-5-2,1-2-1,-5-5-2,3 2-7,-10-4-22,4-4-4,0 1-2,-5-2 2</inkml:trace>
  <inkml:trace contextRef="#ctx0" brushRef="#br0" timeOffset="47217.7005">12826 11639 32,'0'0'31,"-14"-1"3,4-3-10,10 4-4,-21 0-6,21 0-3,-24 9-3,14 0-3,-7 0-1,4 8-1,-4-1 0,3 6-1,-1 1 1,4 3-1,1-3 0,7 1 0,2-3 0,8-3-1,5-4 0,3-5 0,7-6-1,4-5 0,2-4 0,-1-4-1,0-4 1,-2-1 0,-2-4 0,-2 1 0,-6-2-1,-5 1 1,-5 2 0,-3-2 0,-4-2-1,-5 3 1,-4 0-1,-3 1 0,-3 3 1,-1 3-1,0 5 0,-1 5-1,2 7 1,-1 1-1,5 7-2,0 0-1,9 5-2,-1-7-5,10 5-10,5-3-14,0-6 1,9 3 0,0-12 3</inkml:trace>
  <inkml:trace contextRef="#ctx0" brushRef="#br0" timeOffset="47624.7232">13257 11367 24,'-25'-26'27,"25"26"1,-21-20-9,8 12-4,3 5-4,-4 2-1,1 7-1,1 0-2,0 8-1,1 0-1,2 7 0,0 2 0,3 4 0,2 1-2,7 7 0,-3-1-1,5 4 0,-1-2-1,4 2 1,-2-2-2,2 0 1,-2-4-1,-2-1 0,2-6-2,-4-2-1,2 1-4,-5-11-4,3 5-10,-2-4-15,0-14 0,0 0 1,-18 4 2</inkml:trace>
  <inkml:trace contextRef="#ctx0" brushRef="#br0" timeOffset="47832.7351">13009 11739 40,'10'-12'35,"0"8"1,-10 4-4,17-14-12,3 13-4,-7-5-7,8 6-3,-3 0-3,2 0-5,2 3-7,-5-1-29,-2-5 2,3 2-2,-5-6 1</inkml:trace>
  <inkml:trace contextRef="#ctx0" brushRef="#br0" timeOffset="55226.1588">7874 14725 12,'0'0'18,"0"0"-1,0 0-2,0 0-1,0 0-2,0 0-2,-9 2-1,9-2-1,0 0-1,-10 10 0,10-10-2,-11 15 0,4-4-2,-1 2 1,-1 3-2,-5 2 1,1 3-1,-3 4-1,1 0 0,-4 2-1,2-1 1,-4 1 0,1-1-1,1-2 0,-1-1 0,0-5 0,2-1 0,2-5-1,1-3-1,2-3-2,2-5 0,11-1-4,-14-1-3,14 1-8,0 0-13,-7-21 3,13 12-1</inkml:trace>
  <inkml:trace contextRef="#ctx0" brushRef="#br0" timeOffset="55562.178">7491 14766 17,'-11'-10'27,"11"10"2,0 0-6,10 16-6,-1-2-4,3 0-4,6 6-2,1 1-1,6 4-1,1-1-2,3 1 0,-1-6-1,2 2-1,0-3 1,-1-1-2,-3-2 1,-2-3-1,-4 1-2,-4-3-1,-1 1-3,-6-6-3,0 2-7,-9-7-16,9 3-1,-9-3 2,11-9 0</inkml:trace>
  <inkml:trace contextRef="#ctx0" brushRef="#br0" timeOffset="56016.2038">8039 14941 17,'0'0'26,"0"0"1,-14 11-6,14-11-7,-8 16-3,2-6-2,5 6-1,-3-1-2,4 6-2,-1-3 0,3 4-1,1-4 0,2 1-1,1-4 0,2-2 0,1-4-1,-9-9-1,18 9-1,-18-9-3,19-7-6,-19 7-18,11-20-3,-1 8-3,-9-10 2</inkml:trace>
  <inkml:trace contextRef="#ctx0" brushRef="#br0" timeOffset="56216.2153">8019 14752 31,'-14'6'27,"14"-6"3,-12 6-3,12-6-21,0 0-7,0 0-19,4 10-8,-4-10 0,16-5 0</inkml:trace>
  <inkml:trace contextRef="#ctx0" brushRef="#br0" timeOffset="57241.274">8403 14844 32,'0'0'29,"0"0"-2,0 0-7,13 4-4,1-2-4,1-7-3,5 5-2,-2-7-3,6 5 0,0-4-2,1 1-1,-3-2 0,-1 2-1,1 2-1,-6-2-3,2 5-4,-8-1-5,0-1-14,2 10-6,-12-8 0,0 0 2</inkml:trace>
  <inkml:trace contextRef="#ctx0" brushRef="#br0" timeOffset="57567.2925">8433 14960 20,'8'18'28,"-8"-18"3,11 7-9,3-2-4,-1-5-3,7 4-4,-5-6-2,8 1-3,-2-4-2,4 1-2,-1-3 0,0 1-3,2 0-1,-4-1-3,1 5-10,1 3-18,-12-8-1,5 8 1,-17-1 0</inkml:trace>
  <inkml:trace contextRef="#ctx0" brushRef="#br0" timeOffset="58648.3545">9442 14761 19,'0'0'27,"0"0"2,0 0-11,0 0-3,0 0-3,0 0-2,0 0-1,-10 14-3,4 0-2,-2 0-1,0 6 1,-3 2-2,1 3 0,-4 3-1,0 2 1,-1 0-2,0 1 1,-3 0-1,2-3 1,-1-2-2,3-3 1,-2-5 0,4-1 0,0-5-1,2-6-1,10-6-2,-16 6-3,16-6-10,0 0-15,-9-15-1,11 6 1,-5-12 0</inkml:trace>
  <inkml:trace contextRef="#ctx0" brushRef="#br0" timeOffset="58928.3705">9176 14823 10,'0'0'29,"0"0"2,0 10 3,0-10-13,7 13-3,4 1-5,1-3-4,8 8 0,0-3-3,7 2-1,0 0-2,4 1-1,-1 0 0,2 1-2,-2-4-1,-2-1-1,1 2-5,-8-6-4,4 4-8,-6-1-17,-5-6 0,2 2 0,-16-10 2</inkml:trace>
  <inkml:trace contextRef="#ctx0" brushRef="#br0" timeOffset="59591.4084">9766 15140 18,'-6'-9'29,"6"9"1,0 0 2,-8-14-15,8 14-5,-5-13-4,5 13-3,2-17-1,-2 17-1,8-18-1,-8 18 0,9-14 0,-9 14-1,7-9 0,-7 9 1,0 0 0,0 0-1,0 0 0,-1 13 0,1-13 0,-2 19 0,2-4-1,2 1 1,2 4 0,3 4-1,2-1 1,1 3-1,-1 1 0,3 2 0,-4 0 0,1 0-2,1 0 1,-5-1-1,1 3 0,-4-4 1,-1-1-3,-2-3 3,-2-1-1,-2-5 1,-3-3 1,-3-5 0,0-6 0,-4-3 1,1-5 1,-1-2-1,1-6 1,1-1 1,3-3-1,4 2 0,0 1-1,5-2 0,2 1 0,3 1-1,5 3-2,-3-4-4,8 5-10,0-2-18,-3-9 0,4 5-1,-6-8 2</inkml:trace>
  <inkml:trace contextRef="#ctx0" brushRef="#br0" timeOffset="59817.4213">9758 14861 65,'0'0'36,"0"0"-1,0 0 1,-7 10-27,7-10-7,0 0-8,0 0-16,17 11-13,-17-11 0,22-1-1,-11-6 0</inkml:trace>
  <inkml:trace contextRef="#ctx0" brushRef="#br0" timeOffset="61533.5195">10431 14758 27,'-9'-2'28,"9"2"-6,-4 14-2,1-2-4,3 5-3,-1 3-2,4 6-3,-2 0-2,3 6-2,-2 2-1,2 2-1,1-2-1,-2 1 0,-1-4-3,-1-2 0,1 1-4,-4-8-3,4-1-5,-4-2-10,-6-9-9,8 3 2,-9-11 1</inkml:trace>
  <inkml:trace contextRef="#ctx0" brushRef="#br0" timeOffset="61835.5368">10277 15013 20,'9'-12'32,"-9"12"2,12-7 1,-3 1-13,9 6-5,0-8-5,10 5-4,-1-6-3,8 3-2,3-2-2,2-2-3,4 4-2,-2-6-6,4 8-13,1 1-13,-10-4 0,1 6 1,-8-9 0</inkml:trace>
  <inkml:trace contextRef="#ctx0" brushRef="#br0" timeOffset="62362.5669">11275 14728 40,'0'0'31,"0"0"0,0 0 2,-2 18-23,-8-7-3,5 7 0,-5 2-2,2 7 1,-6 1-1,2 6-1,-5-1-1,0 2-2,-4-1 0,1-3 0,1-2-2,0-5-2,5-4-2,-3-11-3,9 0-4,-1-12-7,5-6-14,4 9-3,1-26 3,5 9 0</inkml:trace>
  <inkml:trace contextRef="#ctx0" brushRef="#br0" timeOffset="62637.5827">10974 14783 21,'0'0'33,"-15"-11"2,15 11 0,0 0-13,0 0-4,10 21-5,-2-11-4,10 7-2,1-1-2,7 7-1,2-1-2,4 0 0,2-2-1,3 0-1,2-1-1,0-1-1,-1 0-2,-5-6-2,4 3-5,-11-6-10,-1 1-16,-2 3 0,-10-5-1,0 3 3</inkml:trace>
  <inkml:trace contextRef="#ctx0" brushRef="#br0" timeOffset="63012.6041">11584 14735 59,'0'0'34,"11"9"0,-13 6-8,0 0-17,6 10-1,-2 2-3,4 6-1,-1 2-2,3 3 1,-1 1-2,1-2-1,0-3-1,-2-3-1,3-2-2,-5-8-3,4 0-5,-3-10-7,-5-11-15,11 11-2,-11-11 3,10-6-1</inkml:trace>
  <inkml:trace contextRef="#ctx0" brushRef="#br0" timeOffset="63359.624">11768 15026 29,'2'-14'29,"9"10"1,-8-5-9,0-1-5,-3 10-5,5-10-3,-5 10-3,0 0 0,0 0-1,-16 0 0,16 0-2,-19 13 0,8-3-1,-2-1 0,0 3 2,-1-2 0,3 1 0,0-4 1,11-7 0,-12 13 0,12-13 0,-2 9 0,2-9-1,9 6-1,1-2 0,2 1-1,0 1-1,6 1 0,-2-1-2,3 2-3,-6-2-9,1 0-24,1 1 1,-6-7-2,3 1 2</inkml:trace>
  <inkml:trace contextRef="#ctx0" brushRef="#br0" timeOffset="70944.0578">13647 11505 16,'0'0'18,"0"0"-2,0 0-2,-12-6 0,12 6 2,0 0-3,2-10 0,-2 10-2,10-9-1,-1 7-2,-9 2-1,19-9-1,-10 3-2,3 2 0,3-1-1,-1 2-1,2 2-1,-1 1 0,-1 3 0,-2 3 0,-3 1-1,-1 5 1,-6 3-1,-5 0-1,-6 5 0,-2 2 1,-4 1-2,-1 0 1,-1-2 0,1-4 0,0 0 0,5-5 0,11-12 2,-12 13-1,12-13 1,0 0 1,0 0 0,10-7-1,-10 7 1,16-7-1,-5 4 0,-1 4 0,5 2-1,0-1 1,1 5-1,0 3-1,-1 0 1,-1 5 0,0-1-1,-3 4 1,-4 0-1,-5 2 0,-1 1 0,-3-2 1,-4 2-1,-1-2 1,-5-2 1,-2-3-1,-3-2 1,2-5 1,-2-4 0,2-1 1,0-7 0,2 2-1,1-5 0,12 8 0,-14-12 0,14 12-2,-8-10 0,8 10-3,0 0-3,0 0-7,9-9-22,0 12-2,-9-3 0,22 5 0</inkml:trace>
  <inkml:trace contextRef="#ctx0" brushRef="#br0" timeOffset="72147.1266">14446 11509 16,'0'0'26,"-14"-6"1,14 6-6,-19-3-7,8 0-4,11 3-1,-21 1-3,21-1 0,-22 8-1,13 1 0,-2-1-1,2 5 1,-1 1-1,1 5 0,-1-2-1,3 6 2,-1-3-3,3 4 1,1 1-1,3 2 0,0-4-1,4 3 1,-1-1-2,2 1 1,-1 1 0,1-1 0,-1 0-1,-2-3 0,-1 0-1,-3-2-1,1-1-2,-3-5-2,4-2-5,1-13-5,-9 5-17,9-5-2,0 0 1,0 0 2</inkml:trace>
  <inkml:trace contextRef="#ctx0" brushRef="#br0" timeOffset="72369.1393">14183 11798 8,'2'-13'28,"-2"13"1,9-8 2,-9 8-13,21-5-4,-9 3-4,5 2-3,-1-1-4,3 0-2,1 1-4,0-3-5,3 1-8,2 3-12,-4-9-4,5 7 0,-10-7 2</inkml:trace>
  <inkml:trace contextRef="#ctx0" brushRef="#br0" timeOffset="72743.1607">14512 11744 15,'-10'10'26,"-1"-5"2,5 8-6,-3-1-5,0 2-4,4 3-3,0-2-3,5 2-1,-1-2-1,6-1-2,0-2 0,8-4-1,-3-4 0,3-3-1,1-3-1,0-3 1,4-5-1,-4-1 1,1-2-1,-4-1 0,-1 1 0,-2-1 0,-3 0 1,-3 1-1,-5-1 0,-3 1 1,-3 0-1,-1 3 0,-2 1 0,-3 0 0,1 6 0,-2 2 0,3 5-1,-1 4 0,5 3-3,2-1-4,5 5-8,5 4-17,0-9 0,10 5 1,-2-11 1</inkml:trace>
  <inkml:trace contextRef="#ctx0" brushRef="#br0" timeOffset="73123.1824">14642 11784 24,'0'0'32,"6"-20"2,0 10-7,-6 10-7,10-14-6,-1 14-4,-9 0-5,17 5-1,-17-5-2,16 20-2,-7-8 0,-1 5 0,-2 0-1,0 2 0,-4 2-1,1-4 1,-2 2 0,-1-5-1,-1-2 2,1-12 1,0 0 0,0 0 0,0 0 2,-7-12-1,9-3 0,-1-1 1,3-4-1,3 4 0,3-1-1,1 1-1,6 1-2,1 0-4,5 7-7,-1-4-13,-2 2-9,7 6-1,-6-5 2</inkml:trace>
  <inkml:trace contextRef="#ctx0" brushRef="#br0" timeOffset="73770.2194">15008 11713 26,'0'0'33,"-13"0"2,13 0-1,-3 9-13,3-9-7,-5 16-4,1-6-4,3 5-4,-1 0 0,0 3-1,2 0 0,2 0 0,0-3-1,2-2 0,1-3 0,-5-10 1,13 10-1,-3-12 0,-1-3 0,2-4 1,1-4-1,-2 0 0,5-4 1,-3-1-1,0-1 0,-2 3 0,-2 1 0,1 2 1,-7 3-1,-2 10 1,0 0-1,0 0 1,0 0 0,2 13-1,-4-2 1,1 4-1,2-1 0,-1 0 0,1-4 0,2 0 0,-3-10 0,9 13 1,-9-13-1,13 0 0,-13 0 0,18-15 1,-8 3-1,2-2 0,-1-1 1,2-3-1,-2 3 0,0 0 0,0 3 0,-1 2 0,-1 2 1,-9 8-2,13-2 2,-13 2-1,12 11 1,-6-2 0,-2 2-1,-1 3 1,3 0 0,-1 3-1,-2-2 0,-2 1 0,3-2-2,-2-3-3,4 3-5,-6-14-13,0 0-14,7 13 0,-7-13-1,13-2 2</inkml:trace>
  <inkml:trace contextRef="#ctx0" brushRef="#br0" timeOffset="74272.2481">15572 11713 31,'7'-10'34,"3"4"1,-10 6 1,-1-15-15,1 15-6,-9-9-4,9 9-4,-14-3-2,4 3-2,-4 1-1,2 1-1,-3 2 0,0 2-1,2 2 0,-1 0 0,4 2 0,2 0 0,3 1 0,3-2 0,2-9 0,8 15 0,-8-15 0,18 15 0,-7-8 0,2-1 0,-4 0 0,3 2 0,-2 2 0,-3-1-1,-3 2 1,-3 0 0,-3 0 0,-1 1-1,-5 1 2,-3-4-1,-3 2 1,-1-1 0,0-4 0,-1 1 0,2-5 0,2-1 0,1-2-1,11 1-3,-9-3-2,5-7-7,4 10-26,11-12 0,-11 12-1,12-11 1</inkml:trace>
  <inkml:trace contextRef="#ctx0" brushRef="#br0" timeOffset="75778.3343">15737 11742 24,'0'0'25,"0"0"-1,-5-10 0,5 10-5,0 0-2,-5-10-3,5 10-2,0 0-1,0 0-4,0 0-2,-7-9-3,7 9 0,0 0-1,0 0-2,11 9-2,-11-9-3,10 6-6,-10-6-10,0 0-12,7 13-3,-7-13 3,4 11-1</inkml:trace>
  <inkml:trace contextRef="#ctx0" brushRef="#br0" timeOffset="75992.3464">15750 11887 39,'0'0'33,"2"13"2,-2-13-8,0 0-8,0 16-5,0-16-3,0 0-4,1 10-2,-1-10-2,2 11-2,-2-11-4,0 0-6,0 0-18,0 0-9,16-5-1,-15-4 1</inkml:trace>
  <inkml:trace contextRef="#ctx0" brushRef="#br0" timeOffset="77982.4601">6421 12948 21,'-2'11'28,"2"-11"-4,0 0-2,-4 11-3,4-11-4,0 0-2,0 0-3,6-14-3,-4 1-1,5 0-1,-1-6-1,2-3-2,1-3 0,2 2 0,-2-5-1,1 4 0,0 1 0,-2 5 0,-4 3 0,1 6 0,-5 9 0,0 0 0,0 0-1,2 18 0,-4 3 1,1 5-1,0 4 0,1 1 0,1 3 0,0-1 0,1-3 0,0-3-1,1-3-1,-1-7 0,2-1-1,-3-6-2,2 1-4,-3-11-4,0 0-6,3 14-16,-3-14 1,0 0 1,0 0 1</inkml:trace>
  <inkml:trace contextRef="#ctx0" brushRef="#br0" timeOffset="78289.4779">6517 12647 30,'0'0'32,"8"-9"0,-8 9 1,15 9-16,-15-9-6,20 21-5,-8-5-2,5 7 1,-3 3-2,3 3-1,-2 3-1,1 1 0,-3 2-2,-4 1-1,0 4-1,-6-4-4,0 3-3,-7-5-9,-4-3-14,4 6-1,-9-13 1,7 4 1</inkml:trace>
  <inkml:trace contextRef="#ctx0" brushRef="#br0" timeOffset="79352.5387">6440 13819 37,'-3'-14'32,"3"14"2,-2-17-6,1 6-12,1 11-4,6-18-5,-6 18-1,16-9-3,-2 9-1,-2 2-1,3 2 1,-1 1-1,2 5 0,-2-2-1,0 3 1,-5 1-1,-2 0-1,-3 4 0,-3-2 0,-1 4-2,-5-2 0,0 2 1,-4-2-3,-2 3 3,-2-4-1,2-1 2,-2-2 0,4-2 1,9-10 1,-14 12 1,14-12 0,0 0 1,0 0 2,13 2-2,0-2 0,-1-1 0,3 1-1,0 0-1,2 1 0,-1-1-1,-1 1 0,3 2-3,-5-5-4,7 3-9,-5 0-18,-2-8-1,3 3-1,-5-9 2</inkml:trace>
  <inkml:trace contextRef="#ctx0" brushRef="#br0" timeOffset="79633.5548">6748 13627 44,'0'0'30,"11"14"1,-3 1-4,0 1-20,8 9-1,-1 2-1,5 8-2,-2 5 1,3 3-3,-2 3 0,-3-2-4,-1 4-6,-5-7-7,-6-3-16,3 3-2,-12-15 2,4 3 1</inkml:trace>
  <inkml:trace contextRef="#ctx0" brushRef="#br0" timeOffset="80796.6213">6595 14870 20,'0'0'30,"0"-11"1,0 11-5,-4-19-4,4 19-4,3-20-3,-3 20-3,10-18-2,2 13-4,-12 5-1,21-8-2,-8 9 0,0 3-2,0 3 1,0 3-1,-2 3-1,0 3 0,-4 3-1,-4 1 1,-1 0-2,-4 2 1,-1-2 0,-4-3-1,-1 0 1,-1-6 1,9-11-1,-15 15 1,15-15 0,-12 1 0,12-1 1,0 0-1,0 0 0,4-12 1,-4 12-1,17-5 0,-4 5 1,2 3-2,0 1 1,0 3 1,1 1-2,1 3 1,-2 4 0,-2 0-1,-3 3 1,-5-2-1,0 2 0,-3-2 0,-6 0 1,-2-3-1,-3-3 1,-3 0 0,-3-5 0,0-1 0,-2-2 1,2-3-1,0-1 0,2 0 0,1-1-1,12 3-1,-11-9-3,11 9-4,0 0-9,0 0-18,0 0 0,16-4 0,-16 4 1</inkml:trace>
  <inkml:trace contextRef="#ctx0" brushRef="#br0" timeOffset="81296.6499">6830 14640 15,'0'0'31,"11"27"1,-6-15 1,6 5-11,6 7-8,-3-3-2,9 9-4,-3-4-1,6 8-1,-4 0-2,3 8-1,-3-1-1,-2 3 0,-6 3-2,-4 4 1,-5-1-1,-5 0 0,-8-4 0,-2-3 0,-4-6-1,-2-7-4,5-5-21,-1-9-9,-1-15-1,13-1-1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26:32.91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4319 10308 9,'0'0'27,"0"0"2,-9 7-7,9-7-4,-19 16-4,8 1-2,-6-2-3,1 8-2,-6-2-2,2 5-1,-3-1 0,1 2-2,-3 0 1,3-1-1,0-1 1,2-2-2,0-2 1,4-1-2,-1-5 1,4 0-2,2-5 0,1-2-4,10-8-1,-12 5-5,12-5-8,0 0-14,-3-14-2,6 4 3</inkml:trace>
  <inkml:trace contextRef="#ctx0" brushRef="#br0" timeOffset="326.0186">3921 10377 29,'0'0'30,"0"0"2,0 0-9,0 0-5,0 0-4,7 22-3,2-9-2,6 7-2,1 0-2,5 4-1,1-2-2,4 5 0,-1-1 0,1-2-1,-1-3 0,2-1 0,-2-2-1,-3-1 0,-2-4-1,-4-6-2,2 2-4,-8-4-5,4 3-5,-14-8-13,16 7-6,-5-2 0,-11-5 2</inkml:trace>
  <inkml:trace contextRef="#ctx0" brushRef="#br0" timeOffset="782.0448">4587 10435 12,'0'10'31,"0"-10"3,0 0 0,0 0-12,-10-1-6,10 1-5,0 0-4,0 0-6,0 0-6,0 0-13,0 0-15,7 10-2,-7-10 1,3 9 0</inkml:trace>
  <inkml:trace contextRef="#ctx0" brushRef="#br0" timeOffset="1002.0574">4589 10642 36,'3'14'30,"-3"-14"1,0 0-11,5 9-8,-5-9-3,0 0-5,6 10-3,-6-10-5,0 0-8,11 15-15,-11-15-4,0 0 0,0 0 1</inkml:trace>
  <inkml:trace contextRef="#ctx0" brushRef="#br0" timeOffset="2699.1544">2562 10222 13,'0'0'25,"0"0"-6,0 0-2,0 0-2,2 14-4,-1-3-2,2 5-2,-1 4-2,3 5 0,-3 4-1,2 5-1,-3 1 0,0 3-1,-1-2 0,-2 3-1,-1-2 0,1-2 0,-2-5-1,0-4-1,1-4 0,1-4-3,1-6-3,1-12-6,0 0-17,0 0-1,2-16 2</inkml:trace>
  <inkml:trace contextRef="#ctx0" brushRef="#br0" timeOffset="3153.1803">2571 10218 5,'0'0'26,"0"0"2,0 0 1,0 0-13,0 0-4,0 0-2,17 10-2,-8-10-1,6 4 0,0-5-1,5 3-2,0-3 0,2 1-2,2-4 0,1 1 0,-1-2 0,-1 0-1,0 2 0,-3 0-1,-2 0 1,-3 1 0,-4 1-1,-11 1 1,15 0 0,-15 0-1,0 0 1,10 14-1,-10-14 1,4 19 0,-2-5-1,1 3 1,-1 2-1,1 0 1,0 0-2,0-3-1,2 6-8,-4-1-22,0-10-2,5 1-2,-6-12 2</inkml:trace>
  <inkml:trace contextRef="#ctx0" brushRef="#br0" timeOffset="4836.2766">3272 10305 20,'0'0'17,"0"0"0,-4-9-2,4 9-2,0 0-1,-4 17-3,3-6-2,3 9-1,-1-1-1,3 8-1,-1 2 0,2 4 0,-1 1-1,2 2-1,-2-2 0,0 0-1,-1-3 0,-1-3 0,0-3-1,-1-3 0,0-5-2,0-6-2,-1-11-2,1 10-3,-1-10-4,0 0-5,5-9-5,-5 9-1,5-21 1</inkml:trace>
  <inkml:trace contextRef="#ctx0" brushRef="#br0" timeOffset="5145.2942">3296 10585 20,'0'0'18,"0"0"-1,-3-12-2,3 12 1,0 0-4,0 0 0,14 0-2,-3 5-1,-1-2-2,5 2 1,1 0-2,5-1-1,-3-3-1,4 1-1,0-3-1,0 0 1,0-3-2,-1 1-1,-3-3 2,-3 4-2,-2-1 1,-1 1-1,-12 2-1,9-3-4,-9 3-1,0 0-7,0 0-15,0 0-7,0 0 2,0 0 0</inkml:trace>
  <inkml:trace contextRef="#ctx0" brushRef="#br0" timeOffset="5947.3402">5020 10334 22,'-4'-11'27,"4"11"-5,0 0-1,0 0-5,-8 14-4,6-2-2,3 8-3,-2 1-2,5 7-1,-3 0 0,3 4-2,-2 0 1,3 2-2,-1-4 1,1-1-1,0-3-1,0-3-1,-1-3 0,-1-3-3,1-5-1,-4-12-2,3 13-3,-3-13-4,0 0-4,0-13-5,-2-1 0,4-2 0,-6-9 2</inkml:trace>
  <inkml:trace contextRef="#ctx0" brushRef="#br0" timeOffset="6301.3605">5003 10382 31,'-4'-21'21,"-3"-2"1,5 7-1,0 3-4,2-2-3,0 15-2,9-21-2,2 18-2,0-2-2,5 6-1,-1 1 0,4 3-3,1 5 0,0 1 0,-1 2-1,0 4 0,-4-2-1,-1 3 0,-4 0 0,-7-3 0,-5-2 0,-3 2 0,-5-3 0,-5 1-1,0-2 1,-4-2 0,2-2 0,1-1 0,4-1 0,1-3-2,11-2 0,-10 2-3,10-2-5,0 0-3,24 4-9,-9 1-12,3-2 0,7 4 1</inkml:trace>
  <inkml:trace contextRef="#ctx0" brushRef="#br0" timeOffset="6769.3872">5344 10531 7,'0'0'26,"-7"-12"2,7 12-6,-13-5-3,1 3-5,12 2-2,-21 5-3,11 3-1,-1 1-2,3 3-2,-2 4 0,6 2-2,0 1 0,4 0-1,2 1 1,3 1-2,4-4 1,1 0 0,5-5-1,2-3 2,2-5-1,1-3 0,1-5 0,0-5 0,-2-2 1,0-7-1,-5-2 0,-1-2 1,-6-2-1,-1-1 0,-4 0-1,-4 0 1,-3 1-1,-6 4 0,-2 5 0,0 1 0,-4 7 0,-1 6-1,-1 5-1,1 5 0,4 5-3,1-1-3,4 9-3,2-4-8,6-4-15,5 8-1,1-13 2,11 8 1</inkml:trace>
  <inkml:trace contextRef="#ctx0" brushRef="#br0" timeOffset="7249.4147">5736 10472 22,'0'0'30,"0"0"1,-10-12 2,-1 9-15,2 5-5,-7-4-5,2 6-3,-4-2 0,1 5-2,-2-1 1,2 1-2,-2 2-1,3 2 0,0-1-1,3 1 0,3 0 0,5-1 1,4-1-2,1-9 2,16 16-2,-1-11 2,4 0-1,3-1 0,0 3 1,2-3 0,-1 3-1,-4 1 0,-2 2 1,-5 1-1,-4 2 1,-5 2-1,-6-2 0,-5 4-1,-5-3 1,-4 0 0,-2-2 1,-3-2-1,-1 0 0,1-4 1,2-3-2,2-2-1,8 1-4,10-2-10,-11-11-19,11 11 1,12-10-2,3 8 2</inkml:trace>
  <inkml:trace contextRef="#ctx0" brushRef="#br0" timeOffset="8788.5027">7011 10226 17,'0'0'30,"-4"-10"1,4 10 1,0 0-14,-6 17-4,6 0-5,-2 1-3,4 11-1,-1 1-2,3 7 0,-1 2 0,2 2-1,-2-1 0,1 0-2,-1-4 1,-1-4-1,0-4 0,-2-7-3,1-2-3,-3-9-3,2-10-12,0 0-12,0 0-2,10-18 2,-12-6 0</inkml:trace>
  <inkml:trace contextRef="#ctx0" brushRef="#br0" timeOffset="9201.5263">6981 10232 13,'0'0'29,"0"-9"2,0 9 2,0 0-14,11-12-5,-1 10-3,-1-3-3,7 2-1,-2-4-1,7 3-2,2-4-1,3 2 0,-2 1-1,2 1 0,-2-2 0,-1 3-1,-4 0 0,-1 1 0,-6 2-1,-1 0 1,-11 0-1,14 6 0,-14-6 1,10 10-1,-10-10 0,8 16 1,-6-5-1,0 1 1,-1 2-1,-1 0 1,-1 3-1,0-1-1,0 2-2,-2-6-2,5 6-5,-5-8-8,5 1-17,3 4-1,-4-5-1,5 4 2</inkml:trace>
  <inkml:trace contextRef="#ctx0" brushRef="#br0" timeOffset="9622.5504">7541 10244 29,'0'0'29,"0"0"2,0 0-10,-7 22-5,4-4-6,2 7-2,-2 4-3,2 4 0,0 3-3,2 2 1,-1 2-1,2-1-1,1-3-1,1-3-1,1-3-1,-1-7-3,2-2-3,-4-10-8,-2-11-13,10 6-3,-10-6 0,7-19 2</inkml:trace>
  <inkml:trace contextRef="#ctx0" brushRef="#br0" timeOffset="9871.5647">7545 10458 32,'0'0'31,"0"0"0,0 0-9,9 1-5,6 4-4,-4-3-3,9 2-2,-2-3-2,6 2-2,-1-2-2,1 1 0,1-1-1,0-1-1,-1 1-2,-3-3-4,-1 4-7,-5 1-18,-15-3-2,19-1-3,-19 1 3</inkml:trace>
  <inkml:trace contextRef="#ctx0" brushRef="#br0" timeOffset="10437.597">8075 10310 23,'0'0'28,"0"0"2,0 0 1,0 10-17,3 7-3,-1-1-3,6 6-2,-1-3-1,5 4 0,0-7-2,7 1 0,1-7 1,2-2-2,1-7 1,1-3-1,-1-6 0,-1-3 0,-2-6 0,-1 1 0,-5-4 0,-2 3 0,-3-1 0,-3 4-1,-4 2 0,-2 12 0,0 0 0,0 0 0,-12 18-1,5 4 0,-1 5 0,0 5 1,-1 7-1,-2 2 0,1 0 1,0 3-2,-1-3 2,2-4-1,1-4 0,0-2 0,3-8-2,1-7 0,4-3-5,0-13-8,0 0-22,6-10 1,-2-6-1,6-1 1</inkml:trace>
  <inkml:trace contextRef="#ctx0" brushRef="#br0" timeOffset="10657.6096">8516 10275 32,'0'0'31,"0"0"1,0 0-1,0 0-17,0 0-6,0 0-3,0 0-4,0 0-5,3 10-19,5 0-8,-8-10-1,6 17 1</inkml:trace>
  <inkml:trace contextRef="#ctx0" brushRef="#br0" timeOffset="10872.6219">8557 10470 46,'-4'9'33,"7"6"1,-8-3-6,5-12-13,-3 20-4,3-20-4,-2 17-4,3-8-4,-1-9-7,0 0-20,11 8-6,-11-8-1,0 0 1</inkml:trace>
  <inkml:trace contextRef="#ctx0" brushRef="#br0" timeOffset="11318.6474">8850 10096 34,'6'21'33,"-6"1"1,8 9 0,-1 3-17,-4-1-6,6 6-2,-4-1-5,4 1-1,-3-5-3,-1-5-1,3-2-5,-4-11-6,5-2-11,-1-5-11,-8-9-1,0 0 1</inkml:trace>
  <inkml:trace contextRef="#ctx0" brushRef="#br0" timeOffset="11660.667">8848 10119 42,'-8'-19'32,"10"7"4,-1 3-11,2-3-5,11 7-5,-2-3-5,11 8-2,-3 1-3,8 3-1,0 3-2,2 4-1,-3 2-1,-3 2 1,-5 2-2,-3 2 1,-7 2 0,-6 0-1,-7 0 1,-5-3 0,-6-1-1,-3 2 1,-3-4 0,-2-2 0,3-4-1,-1-3-1,7 1-2,2-6-4,12-1-7,0 0-15,0 0-5,27-6-2,-6-3 1</inkml:trace>
  <inkml:trace contextRef="#ctx0" brushRef="#br0" timeOffset="12054.6895">9245 10272 13,'-10'11'28,"4"3"1,-11-9 2,3 9-12,1 4-5,-2-1-4,6 8-1,2-6-1,8 7 1,1-7-3,11 4 0,1-7-2,9-1 0,-2-5-2,6-4 0,0-5-1,1-3 0,-1-4 0,-2-4 0,-4-3-1,-3-4 0,-5 0 1,-5-4-1,-7-1 0,-6-1 0,-8 1 0,-4-1-1,-3 6 1,-4 1-1,-1 7 0,1 4-1,1 8-1,0 0-2,10 10-4,-3-3-5,12 6-10,5 1-11,1-6-1,12 5 1,0-11 2</inkml:trace>
  <inkml:trace contextRef="#ctx0" brushRef="#br0" timeOffset="12442.7117">9738 10259 64,'0'0'35,"0"-18"-1,-5 7-9,5 11-10,-24-9-6,11 10-4,-5-1-1,3 3 0,-1 0-2,5 6 0,-1-1-1,6 2 0,4 0 0,4 2-1,5 1 0,6 0 1,2 0-1,4-1 1,0 0-1,4 2 0,-1-2 0,-3 1 1,-2-2-1,-5 1 0,-4 2 0,-8-1 1,-6 1-1,-5-2 0,-4 0 0,-4-1-1,0 0-1,-3-5-5,7 5-10,4-4-21,-5-7 1,6 3-2,0-6 3</inkml:trace>
  <inkml:trace contextRef="#ctx0" brushRef="#br0" timeOffset="14829.8483">2646 11031 7,'0'0'14,"0"0"1,0 0 0,0 0-2,12-1 0,1 0-1,2-1-2,2-2-1,6-1-2,3-3-2,4 2 0,3-1 0,2 0-2,1-2 0,2 3 1,0 0-2,0 2 1,1 1-1,2 0 0,-3 0-1,2 3 0,1 0 0,1 3 0,2-1-1,1 1 1,1 0 0,1 2 1,2-2-1,1 2 0,0-3 0,3 1 0,-1-2 0,2 1 0,-1-2-1,-1 0 0,2 0 1,1-2-1,2 1 0,1-1 1,-1-1-1,0 1 0,2-1 1,0 1 0,2 1-1,1-2 1,-2 1-1,2-1 0,0 0 0,2 1 0,0 2 2,3 0-2,-4 0 0,-1 3 0,2 0 0,-2 1 0,1 1 0,-2 0 0,0-1 0,-1 1 0,3 1 0,1-2 0,-2-1 0,-1 0 1,3-2-1,-1 0 0,1-2 1,-1-2-1,1 0 0,0-2 1,3 1-1,3-4 0,-2 0 0,2 1 0,3 1 0,3-3 0,-2 2 0,3 0 1,-1-2-1,2 2 0,-1 1 0,1-1 0,-2 1 0,0-1 0,-1 3 1,0-1-1,0 3 0,0-1 0,2 1 0,0 2 0,-1 1 0,-2 0 0,3 0 0,-2 1 0,-1 0 0,-3 1 1,-1-2-1,-1 2 0,1-3 0,-2 4 0,1-3 0,-1 0 1,0-1-1,-2 1 0,0 0 0,2-3 0,1 4 0,1-4 0,-2 2 0,0-1 0,2-2 0,2 0 0,-2-1 0,-1-1 1,0 0-1,2-1 0,1 0 0,1 0 1,0 0-1,-1 1 1,1 0 0,1 1 0,-4 0 0,1-1-1,-3 1 1,-1 0-2,-2 1-1,-4-1-3,-3 6-9,-8 1-21,-11-6 1,-6 7-2,-19-4 2</inkml:trace>
  <inkml:trace contextRef="#ctx0" brushRef="#br0" timeOffset="15679.8968">4292 11462 21,'0'0'27,"10"7"1,-10-7-4,-4 10-13,8 3 0,-4-3-2,3 9 0,-3-2-3,3 7 0,-4 0-2,2 3 0,-2-2-2,0 0 0,-1 1-1,1-3 0,-3-1-1,1-5-1,2-1-1,-2-6-3,3-10-3,0 0-6,0 0-13,0 0-7,7-14 2,1 2 0</inkml:trace>
  <inkml:trace contextRef="#ctx0" brushRef="#br0" timeOffset="16158.9243">4246 11448 29,'0'0'28,"0"0"-5,1-11-1,-1 11-5,0 0-3,14-8-3,-14 8-2,16-5-2,-16 5 0,22-5-1,-10 2-2,5 2-1,-1-3-1,4 2 0,-2-2 0,2 1-1,0 0 1,2 1-1,-3-2 0,-1 0 0,-3 1 0,-1 1-1,-2 1 1,-2 0-1,-10 1 1,11 1-1,-11-1 0,0 0 0,10 9 1,-10-9-1,2 9 0,-2-9 0,1 12 0,-1-12 1,0 15-1,-1-6 0,0 1 0,0 1 0,0 0 0,0 0 0,1 2-1,-1-3-2,3 4-4,-2-14-9,-1 15-22,5-6 2,-4-9-2,0 0 2</inkml:trace>
  <inkml:trace contextRef="#ctx0" brushRef="#br0" timeOffset="17114.979">5205 11346 27,'0'0'29,"0"0"2,0 0-4,-7 11-12,8 5-4,-3 2-4,4 5-2,-1 4 0,3 5 0,-1 3-2,1 4 0,-2-1 0,2 0-1,-2-2-1,0-3-1,0-2-2,-2-7-2,4-2-3,-5-11-4,4-1-5,-3-10-14,0 0-5,0 0 2,1-16 1</inkml:trace>
  <inkml:trace contextRef="#ctx0" brushRef="#br0" timeOffset="17369.9935">5202 11628 13,'0'0'31,"0"-13"1,0 13-2,18-4-8,-7-2-6,8 8-2,-1-8-4,8 7-1,-2-2-4,3 1-1,-2 0-2,1 3-1,-3 0 0,-5-2-1,0 1-2,-8-3-4,3 7-5,-13-6-15,0 0-10,0 0 0,0 0 0</inkml:trace>
  <inkml:trace contextRef="#ctx0" brushRef="#br0" timeOffset="17864.0218">6247 11501 32,'15'4'34,"-15"-4"1,0 0-1,-3 18-15,-8-12-5,2 11-5,-7-2-4,0 6-1,-4 0-2,0 4-1,-2 0 0,2 0 0,-2 1-2,2-6 0,3 1-3,0-9-4,7 2-9,-2-4-18,0-11 0,12 1-2,-12-13 3</inkml:trace>
  <inkml:trace contextRef="#ctx0" brushRef="#br0" timeOffset="18137.0374">5971 11498 20,'0'0'31,"0"0"3,0 0-1,6 10-11,-6-10-7,15 23-4,-4-7-1,6 8-3,-1-2-1,6 7-1,0-3-2,4 2 0,0-1-2,1 1 1,-1-4-2,-1-3 0,2-1-4,-5-9-4,3 3-10,-3-4-21,-8-9 2,2-2-1,-5-10 1</inkml:trace>
  <inkml:trace contextRef="#ctx0" brushRef="#br0" timeOffset="18424.0538">6556 11528 49,'0'0'36,"9"-9"0,-9 9-1,2-11-17,-2 11-8,0 0-4,8 19-3,-7-6-1,1 6-1,0 3 0,2 5 0,-2 1-1,0 2 0,0 1-1,-2-2-2,3 0-2,-4-9-5,5 1-11,-2-5-16,-2-16 1,-1 11-1,1-11 2</inkml:trace>
  <inkml:trace contextRef="#ctx0" brushRef="#br0" timeOffset="18633.0658">6405 11657 32,'0'0'34,"0"0"2,15 7-1,2-1-17,-3-6-5,11 5-3,-2-5-4,7 5-4,0 0-2,0-3-3,3 4-6,-6-4-17,-1-5-9,1 4-1,-5-8 1</inkml:trace>
  <inkml:trace contextRef="#ctx0" brushRef="#br0" timeOffset="19108.093">6924 11500 57,'0'0'35,"4"16"1,-9-6-6,5-10-15,-1 23-6,1-9-3,7 8-2,0-5-1,5 4-1,3-4 0,1-1-1,1-2 0,3-3 0,-3-6 0,2-5 0,0-5 0,2-4 0,-2-7-1,-1 0 1,-1-4 0,-1-1-1,-1 2 1,-2 0 0,-4 4 0,-4 4 0,-5 11 0,0 0 0,0 0 0,-3 11 0,-4 8-1,1 7 1,-1 9-1,-3 4 0,-1 5 0,0 5 0,1 1 1,-2 0-1,2-5 1,3-5-1,0-5 0,4-9-2,6-2-4,-3-24-12,1 10-22,-1-10 1,12-16-1,-5-3 0</inkml:trace>
  <inkml:trace contextRef="#ctx0" brushRef="#br0" timeOffset="19602.1211">7694 11447 48,'0'0'34,"-1"10"1,1-10-2,0 0-17,0 0-6,-10 8-6,10-8-1,0 0-2,0 10-1,0-10-4,0 0-4,13 3-24,-13-3-2,9 3-2,-9-3 1</inkml:trace>
  <inkml:trace contextRef="#ctx0" brushRef="#br0" timeOffset="19855.1357">7733 11696 23,'0'0'31,"-3"17"2,3-17 1,-10 7-16,11 3-3,-1-10-4,-3 9-1,3-9-3,0 0-1,0 0-3,0 0-3,10 5-6,-10-5-14,3-12-16,-3 12 0,8-17-1,-8 17 1</inkml:trace>
  <inkml:trace contextRef="#ctx0" brushRef="#br0" timeOffset="20316.1621">8060 11382 50,'0'0'36,"0"0"-1,0 0 2,-6 18-20,-1-5-7,8 10-3,-3 0-2,5 7-1,-2 1-2,3 4 0,-1 1-1,3-2 0,-3-3-1,0-1-1,0-3-1,-3-7-2,4-1-4,-4-19-4,2 14-13,-2-14-13,0 0 1,2-15 0,-5-3 2</inkml:trace>
  <inkml:trace contextRef="#ctx0" brushRef="#br0" timeOffset="20670.1823">8001 11416 45,'-3'-21'35,"-1"-2"2,6 1-7,4 10-9,-4-7-5,11 12-5,-2-3-4,8 4-1,0 4-3,6 4 0,1 4-2,3 2 0,0 2 0,0 2-1,-3 1 0,0 2 0,-6 0 0,-4-1 0,-7 3 0,-6-1 0,-7-1-1,-6 1 1,-7-1 0,-5 0-1,-4-2 1,-3 0 0,0-1 0,2-4 0,3-1 0,4-3-3,20-4-3,-16 2-11,16-2-22,17-6 0,0-1 0,9 3 1</inkml:trace>
  <inkml:trace contextRef="#ctx0" brushRef="#br0" timeOffset="21286.2175">8476 11572 42,'-2'23'30,"-8"-6"3,3 3-10,2 5-7,-5-4-5,8 6-2,-4-7 0,9 6-2,2-5-1,7 0-1,1-7-1,6 2 0,1-7-2,5-3 1,1-5-2,0-4 1,-1-6-1,-1-2 0,-3-3-1,-4-5 1,-3-1-1,-6-2 1,-5-2-1,-6-2 1,-7 1-1,-6 1 0,-4 0 0,-2 4 0,-5 5 0,-3 4 0,-1 7-1,-1 7 0,3 7-1,1 3 0,6 7-2,3-3-3,10 9-5,2-9-10,10 0-15,15 2 0,1-8 0,11 0 2</inkml:trace>
  <inkml:trace contextRef="#ctx0" brushRef="#br0" timeOffset="21778.2457">9013 11592 50,'14'-12'36,"-14"12"-1,3-10 1,-3 10-19,-4-15-6,4 15-4,-7-12-3,7 12 0,-13-6-1,13 6-1,-18 3-1,6 4-1,0-1 1,-2 0-1,2 3 0,3 2 0,0-2 1,6 0-1,3-9 0,3 15 1,-3-15-1,19 15 0,-6-8 0,3 0 1,0 0-1,1 1 0,0 0 0,-2 3 1,0-1-1,-3 2 0,-2 2 0,-1 1 0,-5 1 0,-1-1 0,-4 1 0,-3-1 0,-5 1 0,0-3 0,-3 1 0,-3-4 0,0-3 0,-1 1 0,3-2-1,-1-5-1,14-1-3,-16-4-14,16 4-19,-2-12 0,4 2-1,5 1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2:46:34.30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6205 16129 12,'0'0'13,"0"0"0,-5-11-2,5 11-1,0 0-2,0 0-1,-9-5-2,9 5 1,-2 9-3,2 0-1,1 4 0,1 4 0,0 4-1,0 4 1,0 3 0,1 2 0,-1-1 0,0 2-1,-2-2 0,1-2 0,-1-3 0,-1 0-1,0-4 1,-1-3-1,0-2 0,1-4-1,1-11-1,-2 13-2,2-13-2,0 0-6,0 0 0,10 1-7,-10-13-6,13 9 1</inkml:trace>
  <inkml:trace contextRef="#ctx0" brushRef="#br0" timeOffset="384.022">6506 16143 0,'0'0'13,"0"0"-3,0 0-1,0 0-1,-2 16-1,2-5-2,1 4 0,3 4-3,-2 3 0,2 4 0,-1 0 0,3 3-1,-2-3 1,-2 2-1,1-3 0,-2-1 0,1-4 0,-1 0-1,-1-4-2,1-3-4,-2-4-3,3 1-5,-2-10-7</inkml:trace>
  <inkml:trace contextRef="#ctx0" brushRef="#br0" timeOffset="803.0459">6207 16246 15,'0'0'16,"-10"5"-1,10-5-1,0 0-2,0 0-2,17 8 0,-17-8-2,20 13-2,-8-5 0,5 4 0,0-2-2,3 6-1,-1-1-1,2 2 1,-2 0-1,2 2 0,1-4-1,-3 2 0,1-3-1,0-2-1,-2 0-3,-1-2-4,-1-2-2,-1 0-6,-4-4-7,7 4-6,-18-8 1</inkml:trace>
  <inkml:trace contextRef="#ctx0" brushRef="#br0" timeOffset="1444.0826">6793 16408 4,'-11'3'14,"6"9"-1,-5-6-1,4 6-2,-2-2 0,4 4-1,1-2-2,3 0 1,3-1-4,-1 1 0,7-3-2,2-1 0,3-1-1,3-2 1,1-4-2,2-3 1,3-3 0,0-4 0,-1 1 1,-1-6-1,-3 1 1,-1-5 0,-4 3 1,-2-3-1,-6 2 1,-4-1-1,-3 2 0,-4-3-1,-5 2 1,-3 0-1,-5 1 0,-2 1-1,-1 3 1,-1 5-1,0 2 0,2 5 0,2 4-1,4 6-3,3 5-1,5 2-2,1 4-5,4-4-4,6 10-12,-6-14 0,13 8 1</inkml:trace>
  <inkml:trace contextRef="#ctx0" brushRef="#br0" timeOffset="2279.1303">7672 16342 10,'0'0'17,"0"0"-1,-14-9-2,14 9-1,-15-4-2,6 3-1,-2 3-2,-1 1-2,-2 0-2,0 1-1,0 1-1,-2 4 0,1-1 0,1 2 1,0-1-1,2 2 1,2-1-1,4 3 0,1 2-1,4 1 0,2-3-1,2 2 0,5 0 1,1-2-1,5 1 0,-1-4 0,3-2 0,1-1 0,2-3-2,-1-2-3,3-2-4,-1-1-8,-3-12-12,9 11 1,-9-14-1</inkml:trace>
  <inkml:trace contextRef="#ctx0" brushRef="#br0" timeOffset="2735.1564">7854 16392 15,'-21'17'24,"10"12"1,-8-7-11,6 2-2,1-3-3,6-2-2,6-4-2,4-4-1,7-6 0,2-3 0,6-3 0,1-3-1,3-4 0,-1-5 0,2 2-1,-3-5 0,0 3 0,-2-4-2,-4 3 1,-3-5 0,-3 5 0,-4 0 0,-4 1-1,-5 1 1,-3 1-1,-6 3 0,-2 1 0,-5 4-1,-1 1 1,-1 4-1,-2 4 0,1 4 0,1 4 1,6 1-1,0 5 0,8 2-2,1-3-1,8 4-3,2-9-5,7 0-5,7 2-14,-4-15 2,12 5 0</inkml:trace>
  <inkml:trace contextRef="#ctx0" brushRef="#br0" timeOffset="3436.1965">8151 16348 20,'-1'15'23,"-12"-11"1,6 5-14,3 1 1,3 0-3,1 0-3,2 1 0,2 1 1,1-3-2,3 2 0,2-2-1,0-2 0,0-2-1,2-2-1,-2-3 1,-1-2-1,-9 2 0,17-13 0,-11 2 1,0-2-1,-1-2 1,0-1-1,0 1 0,0 0 0,0 4 0,-5 11 0,9-10 0,-9 10 0,12 10-1,-6 2 1,1 3-1,0 2 0,1 3 0,0-3 0,1-2 0,-1-2 1,1-3-1,-9-10 0,14 7 1,-14-7-1,14-9 1,-14 9-1,10-20 1,-5 4 0,0 1 0,1-2 0,0 2-1,0 0 1,0 4 0,0 0-1,-6 11 1,15-9 0,-15 9 0,14 8-1,-14-8 1,14 19 0,-7-5-1,1 1 1,-2 0-1,1-2 1,-1-3-2,1 2 0,-1-2-4,-6-10-5,12 7-7,-12-7-15,12-1-1,-2 1 1,-6-9 1</inkml:trace>
  <inkml:trace contextRef="#ctx0" brushRef="#br0" timeOffset="3703.2118">8642 16378 16,'0'0'28,"0"0"0,0 0-3,0 0-9,-4 14-4,4-14-4,1 20-4,1-5-1,2 4-1,1 1-1,1 4 0,2-1 0,-1 1 0,1 0 1,0-2-2,0-2 0,-2-5-3,4-4-3,-10-11-4,11 12-4,-11-12-7,0 0-6,10-10-3,-14-6 1</inkml:trace>
  <inkml:trace contextRef="#ctx0" brushRef="#br0" timeOffset="4088.2338">8638 16417 42,'-16'-22'26,"5"7"-2,2-1-4,1 1-3,4 6-4,-2 0-4,6 9-4,4-12-3,-4 12-1,14-3 0,-3 4-1,4 0 1,0 1-1,3-1 1,0 3-1,-1-1 0,0-1 1,-4 2-2,-2 3 1,-1 1-1,-10-8 1,9 20-1,-10-10 0,-2 2 0,-4 1 1,-2 0-1,-2-2 1,-1-2 0,-2 3 0,1-3 0,1-2 0,1 0 0,11-7-1,-12 8-3,12-8-4,0 0-10,11-3-13,-5-7-1,11 6 0,-7-13 1</inkml:trace>
  <inkml:trace contextRef="#ctx0" brushRef="#br0" timeOffset="4413.2524">8839 16086 17,'0'0'28,"-13"-9"0,13 9-4,0 0-9,0 0-3,1 17-5,2-2-3,6 5 0,-3 5-2,4 5 0,-1 2 0,2 3-1,-3-2 0,1 1-1,1-3-2,-3-5-3,3-4-7,-1-4-7,-9-18-11,17 17-1,-17-17 1</inkml:trace>
  <inkml:trace contextRef="#ctx0" brushRef="#br0" timeOffset="4933.2822">9058 16345 4,'13'1'23,"-13"-1"1,13-4-8,-13 4-2,17-5-2,-6 0-3,0-3 0,1-2-3,-2 0-1,1-4 0,-2 2-2,2-2-1,-3-2 0,1 2-1,-4-1 0,0 2 0,-2 0 0,-2 2-1,-2-1 0,-3 1 1,4 11-1,-17-13 0,7 13 0,-5-1-1,0 2 1,-3 4-1,2 3 0,-2 3 1,1 2 0,4 5 0,-1-2 1,3 6 0,3-2 1,3 4 0,2-4 1,3 3 0,3-6 0,3 2 0,2-7 0,4 3-1,2-7 1,4 1-1,-2-2 0,4 0-1,-2-2 0,1-2-1,1 1-1,-3-5-3,2 4-5,-5-4-11,-2-5-13,7 5-1,-8-8 2,4 3-1</inkml:trace>
  <inkml:trace contextRef="#ctx0" brushRef="#br0" timeOffset="5276.3018">9547 16179 15,'-2'12'25,"-12"-9"1,10 8-7,-5-2-6,0 1-3,2 4-3,-1-1-2,1 5-1,-2-1 0,4 2 0,-4 0-2,2 2 0,-3-2-2,4-1 0,-2-2-2,2-4-3,0-2-4,6-10-4,-10 4-4,10-4-8,-9-12-3,9 12 0</inkml:trace>
  <inkml:trace contextRef="#ctx0" brushRef="#br0" timeOffset="5502.3147">9329 16231 18,'0'0'26,"-9"-10"-2,9 10-2,0 0-3,0 0-2,11 7-5,-1-1-3,8 5-3,-1-1-1,5 5-1,2-3-1,1 6-2,1-4-1,-2 0-2,0 0-5,-7-4-11,-2-5-14,7 5-2,-13-8 1,6 3 0</inkml:trace>
  <inkml:trace contextRef="#ctx0" brushRef="#br0" timeOffset="6344.3629">10004 16333 14,'16'-7'27,"-13"-5"0,9 7-8,-2-3-5,2 0-2,4 1-3,-3-1-2,5 2-1,-4-2-2,2 1 0,-2 0 0,-1 1-2,-4-2 1,0 0-1,-5-1 0,-4 9-1,1-16 0,-5 6 0,-3 1 0,-3 3-1,-5-1 0,-1 1 0,-2 2 0,-3 3-1,1 4 1,-2 4 0,0 2-1,3 1 1,1 7 0,3 1 0,1 3 0,4 3 1,3-4-1,4 4 2,2-4-1,6 1 1,2-5 0,4 0 0,4-6 1,2-1-2,2-2 1,1 0-1,1-3 0,2-1-1,0-1 0,-2-2-3,4 2-3,-4-6-7,3-1-18,3 5-2,-9-9-2,4 7 2</inkml:trace>
  <inkml:trace contextRef="#ctx0" brushRef="#br0" timeOffset="6743.3857">10524 16191 4,'0'0'23,"-9"-10"0,9 10-8,0 0-3,0 0-2,-9-5-1,9 5-2,-4 11-1,4-11-2,-9 18-1,4-5 0,-2 4-1,1 0 1,-3 4-1,-3-1 0,1 1 0,-1-1-1,3 1 0,-2-4 0,3-2-1,0-3-2,8-12-2,-8 16-3,8-16-4,0 0-2,0 0-6,0 0 0,-3-11 0,1 1 2</inkml:trace>
  <inkml:trace contextRef="#ctx0" brushRef="#br0" timeOffset="6998.4003">10351 16311 20,'-19'-24'16,"19"24"0,-17-18 0,17 18 1,-12-11-3,12 11-1,0 0-2,0 0-2,0 0-2,13 13-1,-2-2-1,1-3-1,5 6 0,1-4-1,3 5 0,0-4-2,1 4 1,-1-3-1,0 1-2,0 3-1,-3-4-3,1 4-6,-7-4-11,-12-12-10,22 22-2,-22-22 1</inkml:trace>
  <inkml:trace contextRef="#ctx0" brushRef="#br0" timeOffset="7552.432">10707 16254 15,'0'0'29,"-6"-13"-5,6 13-2,-10-3-4,10 3-4,-11 13-4,7-1-3,3 8-3,1 3-2,4 4 0,4 1-1,1 1-1,0-3 1,3-1-2,1-1 0,-2-6-3,3-2-2,-5-4-3,2-1-4,-11-11-7,0 0-11,11 5 1,-17-14 2</inkml:trace>
  <inkml:trace contextRef="#ctx0" brushRef="#br0" timeOffset="7939.4541">10626 16288 38,'-11'-13'29,"-3"-6"-5,4 5-4,1 0-4,2 0-4,7 14-5,-2-18-1,2 18-2,17-12-2,-3 7 0,6 1-1,3 3 0,2-1 0,2 1 0,0 2 0,-1 1-1,-2 2 0,-5 1 0,-2 2-1,-6 3 0,-2 1 0,-7 3-1,-2 2 0,-6-1 1,-3 3-1,-2 1 1,-5-3 1,2 0 0,-1-2 0,2-3 0,0-1 0,3-5-2,10-5-3,-11 6-5,11-6-9,9 3-12,-9-3-1,14-9 1</inkml:trace>
  <inkml:trace contextRef="#ctx0" brushRef="#br0" timeOffset="8396.4802">10939 16183 21,'10'3'24,"-10"-3"-1,0 0-12,17 8-3,-7 6-4,2 2-2,0 5-2,0 1-2,2-2 0,-4 4-2,-1-6 0,-2-1 0,-1-4 1,-5-3 0,-1-10 2,0 0 3,-10 5 1,10-5 2,-14-17 3,7 3 0,-3-1 2,5-2 0,-1-4 0,5 3-1,-1-3-1,4 7-2,-1-3-1,4 6-3,2 2-4,2-1-6,5 6-10,5 7-13,-7-5-2,9 8 1,-10-8 0</inkml:trace>
  <inkml:trace contextRef="#ctx0" brushRef="#br0" timeOffset="8955.5122">11238 16267 13,'0'0'24,"20"0"0,-20 0-7,16-4-4,-6-1-3,-1-2-2,2 4-1,-3-6-1,1 3 0,-3-4-1,-6 10-2,13-20 0,-13 20-1,6-16 0,-3 7 0,-3 9-1,-1-16 1,1 16-1,-8-11 0,8 11 1,-16-7-2,5 4 1,-1 3-1,-4 2 0,0 0 0,-3 2 0,2 2 0,0 0 0,2 6 1,1-2 0,5 2 1,0 0 0,7 5 0,2-3 1,4 2 1,3-1 0,4-1 0,1-1-1,4 1-1,0-5 1,2 2-1,0-3 0,-1 0-2,1 0 1,-2-3 0,0-1-2,-2-1 1,1 1-3,-3-4-2,6 4-10,-5 0-21,-3-9 1,4 1-1,-7-5 1</inkml:trace>
  <inkml:trace contextRef="#ctx0" brushRef="#br0" timeOffset="9757.5577">11725 16032 13,'0'0'23,"-8"-9"1,8 9-10,-14 3-1,14-3-4,-18 6-2,7 0 0,0 4-1,0 0-1,0 2 0,-2 5-1,3-1-1,0 0 0,1 0-1,2-2 1,4-1-1,0-3 1,3-10-1,6 10 0,-6-10-1,19 6 1,-6-3-1,4-1-1,0 1 1,4 1-1,-3 1 0,3 3-1,-6-1 0,0 4 0,-6-1-1,1 3 1,-7 0 0,-7 0 0,0-1 0,-6-2 1,0-1 0,-6 0 0,2-2 0,-4-2 0,2 1 0,2-2-1,0-3-1,5 2-3,-1-4-4,10 1-6,0 0-13,0 0-3,0 0 1</inkml:trace>
  <inkml:trace contextRef="#ctx0" brushRef="#br0" timeOffset="10352.5921">11991 16041 8,'-9'-9'24,"9"9"1,-15-3-5,6 2-6,9 1-3,-20 1-2,11 3 0,-3-1-1,12-3-1,-21 14-1,12-4 0,-3-1-1,6 3-1,-2-2-1,5 1-1,3-11 0,-2 18-1,2-18 0,10 15 0,-1-6-1,4-3 0,1 0-1,1-1 0,1 4-1,0-4 0,1 4-1,-5-2-1,2 3-1,-14-10 0,18 20 0,-16-9 0,1 1 1,-6-1 1,-1 2 1,-3-4 1,-2-1 3,-1 3 0,-5-6 2,4 3 1,-5-5 0,5 1 0,-2-4-1,3 2 0,1-3-2,9 1-1,-9-5-2,9 5-4,0 0-8,0 0-19,8-12 0,3 13 0,-11-1 0</inkml:trace>
  <inkml:trace contextRef="#ctx0" brushRef="#br0" timeOffset="10920.6246">12193 16092 32,'0'0'30,"0"0"1,1 9-10,-3 2-4,-3-1-5,6 7-4,-4-3-3,4 6-2,-1-1 0,2 3-1,0-2-1,2-1-1,-1-2 0,0-3-2,1 1-1,-4-15-2,5 15-7,-5-15-9,0 0-11,0 0-2,-6-17 3</inkml:trace>
  <inkml:trace contextRef="#ctx0" brushRef="#br0" timeOffset="11136.637">12096 15935 51,'0'0'32,"-15"-5"1,15 5-10,-11 2-13,11-2-4,-12 4-4,12-4-3,0 9-5,0-9-12,24 17-13,-24-17-2,26 14 1,-15-12 0</inkml:trace>
  <inkml:trace contextRef="#ctx0" brushRef="#br0" timeOffset="11902.6808">12435 16119 13,'0'0'24,"-9"-1"1,9 1-7,-16 4-4,5-1-4,2 3-1,-2 1-2,2 4 0,0-1-1,3 5-1,2 0-2,3 2-1,2 0-1,3 1 0,3-2-1,2 1 1,6-5-1,1 0 0,2-5 1,1-2-1,1-4 0,1-1 0,-2-4 0,1 0 0,-3-3 1,-3-2-1,-1 1 0,-5-1 0,-1-3 1,-5 1-1,-2-3 1,-2 1-1,-4 0 1,-3 0-1,-3-1 1,-1 0-1,-4 2 1,0 2-1,-2 5 0,0-1 0,2 7-1,1 3 0,3 4-2,2 3-2,7 5-5,2 0-5,3-3-13,10 9-4,-11-22 2</inkml:trace>
  <inkml:trace contextRef="#ctx0" brushRef="#br0" timeOffset="12650.7236">12671 16160 17,'-2'-10'27,"2"10"1,0 0-6,0 0-6,11 2-4,-11-2-3,9 14-3,-5-2-1,4 4-1,-2-2-2,5 7 0,-3-1-1,2 1 0,-3-2-1,2 0 0,-3-3 0,-3-3 0,1-2 0,-4-11 0,0 0 0,0 0 0,0 0 1,0 0-1,3-17 0,0 2 1,1-1-1,3 0 1,-1-3 0,2 0 0,2 2 0,3 2 0,-1 2 0,2 2-1,-2 3 1,2 2-1,-3 4 0,1 4 0,-2 3 0,-1 0 0,0 5 0,-2 5-1,0 0 0,-2 3 1,0 1-1,-3-3-1,2 0-1,-3-2-2,2-3-7,-2 0-11,-1-11-9,0 0 1,0 0 0</inkml:trace>
  <inkml:trace contextRef="#ctx0" brushRef="#br0" timeOffset="13351.7637">13236 16150 12,'0'0'26,"0"0"1,0 0-6,0 0-6,-8-12-4,8 12-2,-13-6-2,13 6-2,-14-6-1,14 6-1,-17-5-1,17 5 0,-18-2 0,18 2-1,-17 3 0,6 4 1,2-1-1,-1 4 0,1 0 0,1 2 1,1 0 0,1-1-1,3 0 1,3-11 0,0 15 0,0-15 0,10 15-1,-1-12 0,0-1 1,5 2-2,-2-2 1,3 3-1,-1-1 0,0 0 0,-1 0-1,-1 4 1,0-1-2,-12-7 1,15 15 0,-15-15-1,8 17 0,-8-17 0,-1 18 1,1-18-1,-11 15 1,11-15 1,-16 12 0,6-7 2,-3-3-1,1 0 1,-2-4 1,2 2-1,-1-3 0,1 0 0,3 1-1,-1-2-2,10 4-4,0 0-8,-7-12-20,7 12 0,11-4-1,5 5 0</inkml:trace>
  <inkml:trace contextRef="#ctx0" brushRef="#br0" timeOffset="15974.9137">13457 16376 7,'0'0'26,"0"0"1,0 0-5,0 0-5,0 0-4,0 0-3,0 0-2,0 0-1,0 0-3,0 0-2,0 0-3,-6 10-6,6-10-12,0 0-10,0 0-2,0 0 1</inkml:trace>
  <inkml:trace contextRef="#ctx0" brushRef="#br0" timeOffset="17609.0072">5998 15973 3,'0'0'10,"0"0"-1,-11-1-1,11 1-3,-14 19 0,3-4 0,-1 10-1,-1 3 1,-1 7 1,-1 5-1,-1 7 0,1 1 0,1 4 0,1 1 0,5 0-2,0 1-2,7-4-1,7-2 1,6-3-2,7-4-5,7-10-10,15 8-6,-6-23-1</inkml:trace>
  <inkml:trace contextRef="#ctx0" brushRef="#br0" timeOffset="19127.094">13629 15861 25,'0'0'20,"0"0"-1,0 0-3,0 0-2,0 0-4,7 18-2,3-5-2,2 6-3,4 4 1,1 5-3,2 5 1,-1 5-1,1 3 0,-1 3 0,-4 2 0,-2 0 0,-5-2-1,-2 1 0,-4-5-3,-5-4-5,-1-5-8,-2 6-14,-10-15 2,6 7-1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2:55:20.8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5475 5011 8,'3'-11'13,"-3"11"-1,0 0-1,9-3-1,-9 3-2,9-6-1,-9 6 0,17 1-1,-5 0 0,1 1-1,3 3-1,-1-2 0,2 5-1,-1 0 0,1 0-1,-1-1 0,0 5 0,0-3 0,0 2 0,0 1-1,-1 0 1,0-1-1,0 3 1,1 1 0,-2 0-1,2-1 0,-2 3 0,0-1 1,-1 3-1,-1 1 0,-1-1 0,-3 1 1,1 3-2,-1-1 2,-3 0-1,1 1 0,-1 1-1,-1-3 1,2 2-1,-3 1 0,0-1 0,0 0 0,0 2 1,-1 0-1,0-1 0,-1 1 0,0 0 0,-1 1 0,1 2 0,-1-2 0,-1 2 1,1-1-2,-1 3 1,1-1 1,-2-1-1,1 2 0,-1 1 0,0-3 1,0 3-1,0 2 0,0-3 0,0 1 1,1 2-2,-1-2 2,0 1-1,2 1 0,-1-2 0,1 2 0,0 1 0,1-1 0,-1-1 0,0 0-1,2-1 1,-4-1 0,2 2 0,-1 1 1,0-1-1,-1-1 0,-1 1 0,1 0 1,0-1-1,0 1 0,1-1 0,-1-1 0,2-1 0,0 2 0,1-2 1,-1 1-1,2 1-1,1-2 1,0 0 0,2-2 0,1-1 0,1 0 0,1 0 0,1-1 0,2-2 0,0-1-1,0-1 2,2 4-1,0-2 0,0 1 1,0-3-1,1-1 0,-1 2 0,-1-3 1,2 0-1,0-4 0,-1 1 0,1-6 1,1 2-1,-1-2 1,1-4 0,-1-1-1,1 0 1,-3-4-1,1 0 1,-2-2 0,-1-1 0,-10 2-1,13-4 0,-13 4 1,0 0 0,0 0 0,10-4-1,-10 4 1,0 0 0,0 0-1,-14 3 1,14-3-1,-15 8 1,15-8-1,-18 12 0,9-3 1,0 2-1,-1 1 0,1 1 0,0 3 0,0-1 0,0 4 0,1 2 0,0 0 0,0 1 0,0 1 0,0 3 0,1-1 0,-1 2 0,2 1 0,0 0 0,-2 1 0,2 1 0,0 3 0,1 2 0,1 2 1,0-1-2,1 1 1,0 2 0,2 4 0,0-2 0,1-3 0,1 0 0,1 2 1,1-2-1,2-1 0,-1-2 0,1-2 0,1-1 0,-1 1 0,-1-2 0,0-1 0,-2 0 0,0-1 0,0 0 0,-1-1 0,0 0 0,0-1 0,0 1 0,-1-2 0,1-1 0,0 0 0,-1-1 0,1 0 0,0 1 0,1-3 0,-2 0 0,2 2 0,-1-2 0,-1-1 0,-1 3 0,-2-2 0,0-3 0,-2 2 0,0 0 0,-3-3 0,-2 1 0,0-1 0,-2-3 0,-3 0-1,1 0 2,-4 4-1,4-6 0,-6 3 1,3-1-1,-3 0 2,0-1-1,-1-1 2,0 0-2,1-6 1,0 4-1,1-3 1,1-2-2,2-3 1,2 1-1,4-1-1,10-3-3,-11 1-16,11-1-14,-1-13 1,5 2-2,-6-11 2</inkml:trace>
  <inkml:trace contextRef="#ctx0" brushRef="#br0" timeOffset="2777.1589">6543 5927 15,'0'0'18,"-1"-13"0,1 13-2,0 0-2,0-12-1,0 12-3,0 0-2,0 0-2,5 15-1,1-3-2,0 4-1,2 6-1,2 3 1,2 2-1,0 1 0,2 2-1,-1-3 1,-1 0-1,1-4 0,-2-6 1,0-1-1,-4-5 0,-7-11 0,12 12 0,-12-12 0,0 0-1,0 0 1,0 0 0,7-10 0,-6 1 0,0-4 0,3 0-1,0-5 1,1-1 1,2-2-1,0-4 0,1 2 0,2-2 1,0 0-1,0 1 1,0 1-1,-1 5 0,2 1 0,-4 6-2,2 2-3,-9 9-4,0 0-7,16-2-14,-16 2 1,4 11 1</inkml:trace>
  <inkml:trace contextRef="#ctx0" brushRef="#br0" timeOffset="3499.2002">7101 6053 4,'7'-9'22,"-9"0"-3,2 9-2,0 0-3,-6-11-1,6 11-4,-13-6-2,4 4-1,-4 1-2,1 5-2,-1-1 0,0 2-1,0 1 0,-1 4-1,1 0 0,1 3 0,2 2 0,1 1 0,1 0 0,3 3 0,2-2 1,3-1-1,3 2 1,2-6 0,4 0 0,2-2 0,1-3 0,4-3 1,-2-4 0,2-1-1,-1-7 1,1-1-1,-1-3 0,-1-2 0,-1-5-1,-2 2 1,-1-1 0,-3-2 0,-2 2 1,-2 1-1,-4-2-1,1 3 2,-5 5-1,2-1-1,3 12 1,-10-4-1,10 4 0,-7 16 0,4 1 1,3 5-2,5 1 1,-2 3 0,6 0 1,1-4-1,3-1-1,0-7-2,2 0-4,-2-6-9,-13-8-14,24-2 0,-18-10-1,4 6 1</inkml:trace>
  <inkml:trace contextRef="#ctx0" brushRef="#br0" timeOffset="3885.2223">7278 5961 17,'0'0'28,"11"11"0,-6-2 0,2 1-14,2 9-4,-1 2-3,2 3-3,-2-1-2,0 1-1,-3-2-1,1-4 0,-3 1 0,-1-7-1,-1-1 0,-1-11 0,0 0 0,0 0 0,-10 0 0,5-12 1,-1-4 0,2 1 1,-1-5 0,3 1 1,1-2 1,4 1 1,0 0 1,5 2 0,1 1-1,5 3 0,-2 3-1,4 3-2,1 4-3,-3 1-8,4 1-18,2 11-4,-8-5-2,6 7 2</inkml:trace>
  <inkml:trace contextRef="#ctx0" brushRef="#br0" timeOffset="4147.2369">7587 5983 28,'0'0'32,"0"0"0,0 0 1,0 0-16,0 0-5,5 18-5,0-3-2,-2 1-3,3 4 1,-4-1-2,3 3-1,-2-2 0,1-4-1,0-1-4,-4-15-6,8 15-13,-8-15-8,0 0-3,12-7 3</inkml:trace>
  <inkml:trace contextRef="#ctx0" brushRef="#br0" timeOffset="4335.2476">7561 5824 23,'-7'-9'31,"7"9"1,0 0-1,0 0-12,0 0-8,0 0-6,0 0-8,15 16-14,0-2-14,-4-5-1,10 8 0,-2-6 2</inkml:trace>
  <inkml:trace contextRef="#ctx0" brushRef="#br0" timeOffset="4845.2769">7991 5954 18,'0'0'27,"-2"-23"1,-1 13-7,-6 2-6,-7-3-4,2 5-4,-6-1-2,3 5-1,-3 2-2,-2 5 0,4 5-1,-1 2-1,3 5 2,2 4-2,3 3 2,2 1-1,4-3 1,6 2-2,3-6 2,8-2-1,0-4 0,5-5 0,1-6 0,2-1 0,0-6-1,-1-4 1,-3-1 0,-2-3-1,-1-4 1,-4-1 0,-3 1 0,-3-3 0,-5 0-1,-1 5 2,-2 1-2,-2 5 1,-3 4-1,10 6 1,-15 8 0,8 7-1,2 4 0,3 2 0,4 2 1,3 0-2,2 0 2,3-1-2,4-6-2,-1-6-4,5-3-15,1-2-10,-7-10-1,4 2 1,-8-11 0</inkml:trace>
  <inkml:trace contextRef="#ctx0" brushRef="#br0" timeOffset="5425.3104">8097 5634 43,'0'0'32,"0"0"1,-12 19 0,8 4-20,9 10-4,-2 3-5,7 8 1,0 3-2,1 1-2,4-3 1,-1-2-3,3-7 1,-3-6-2,2-5 0,-6-10-4,1-6 1,-11-9-1,12 4 0,-12-4-1,1-15 1,-5 2 1,1-3 1,-2-1 2,1 1 2,1-1 3,1-3 0,4 5 2,-1-1 1,8 2 1,-1 2-1,6 5 0,-1-4-1,7 9 0,-2 2-2,4 4 0,-3 4-2,1 6 0,-3 3 0,-2 3-1,-5 2 0,-2 0 0,-6 0 0,-4 1 0,-4-3 1,-3-5-1,-3 0-1,-3-3 2,-2-2-1,-1-2 0,1-3 0,1-3 1,2-1-1,1 0 0,13-1 0,-12-6 0,12 6-4,4-9-5,5 1-19,5 3-6,-3-7-1,7 3 1</inkml:trace>
  <inkml:trace contextRef="#ctx0" brushRef="#br0" timeOffset="5711.3267">8454 5561 48,'-6'-9'31,"-5"3"2,11 6-8,-2 20-12,-3-1-5,8 14-4,-1 6 0,3 4 0,1 3-3,1 8 1,1-3-1,3 2 0,-2-6-1,3-7-1,-1-6-2,0-7-8,2-11-21,2-3-1,-15-13-1,22 2 1</inkml:trace>
  <inkml:trace contextRef="#ctx0" brushRef="#br0" timeOffset="6191.3542">8722 5953 29,'11'-12'31,"10"7"1,-4-7 1,1-2-17,6 4-3,-1-2-6,0 4-3,-2-4 1,0 3-3,-5-2 0,-2 1-1,-4 3 1,-10 7-1,8-14 0,-8 14-1,-8-13 1,-1 9-2,-6 2 1,-3 0 0,-2 2 0,-3 2-1,1 4 0,-2 3 1,1 1 0,1 3 0,4 1 0,2 3 0,4 1 0,3 2 1,1-1 1,7 2-1,3-3 2,7 4 0,0-3 0,6 1 1,3-3 0,4 1-1,-1-6 0,4 0-1,-2-2 1,1-3-2,-1-4-1,-2-1-1,1 0-4,-8-9-12,1-1-22,1-1 1,-4-5-1,1 1 1</inkml:trace>
  <inkml:trace contextRef="#ctx0" brushRef="#br0" timeOffset="10574.6049">9769 5587 22,'5'-16'26,"-5"16"-6,-3-12-2,3 12-4,0 0-2,-12 8-4,11 4 0,-6 3-3,6 13 0,-1 2 0,4 8 1,-2 1-2,4 4 1,0 2-1,1 2-2,3-5 1,-1-5-2,3-7-1,-1-2 0,-2-8 2,0-4-4,-2-7 2,-5-9 0,0 0 0,0 0-1,0 0 1,-7-9 0,-1 0-1,-2-5 1,-2-2-2,0-3 2,-4-1-1,1 0 1,-4 2-2,3 3 2,-2 2-1,1 4 1,0 5-1,2 4 1,0 5 0,2 3 1,1 4-1,3 0 1,1 3 0,4 6 1,0-2 0,5 2 2,2 1-1,4 0 0,1-7 0,4 4-1,3-8 1,4-3-1,-1-5-1,4-3 0,1-7 0,-2-1-1,4-1-2,-2-2-2,2 2-4,-8-1-9,5 1-15,-2 4-2,-4 1-3,3 5 4</inkml:trace>
  <inkml:trace contextRef="#ctx0" brushRef="#br0" timeOffset="11077.6337">10055 5990 24,'5'-10'26,"6"6"-5,-1-6-3,2 0-3,2 4-3,-2-3-3,3 1 0,0-3-3,0 4-1,-2-4-1,-1 4-1,-3-1 0,0 0-1,-9 8-1,8-13 0,-8 13 0,-4-11 0,4 11 0,-15-10 0,1 5-1,0 1 0,-4 0 1,-1 0-1,-2 1 0,0 4 0,0 1 0,3 2 1,1 6 0,3 1 0,3 2 0,4 6 1,3 2 0,6 1 0,4-1 0,3 3-1,0-6 1,8 2-1,-1-4 0,3-2 0,2-4-1,0-1 1,1-3-2,0-5-1,3 3-6,-5-8-11,2-3-15,6 3 0,-7-7-2,5 2 3</inkml:trace>
  <inkml:trace contextRef="#ctx0" brushRef="#br0" timeOffset="11414.6528">10562 5894 14,'0'0'28,"-12"-3"0,0-4 3,2 4-15,-3 2-4,0-1-4,0 6-1,-2-2-2,2 3-1,-1 0 0,3 7-2,-3 2 2,6 4-2,-1-1 1,3 4 0,3-3-1,4 3 0,3 0 0,4-5 0,3-4-1,5-2-1,0-3-1,2-6-2,4 0-6,-3-7-8,1-7-17,5 4-1,-5-10 1,4 1 1</inkml:trace>
  <inkml:trace contextRef="#ctx0" brushRef="#br0" timeOffset="11686.6685">10718 5566 41,'-12'-13'32,"12"13"2,-13 4 0,4 5-17,8 12-5,-4 4-7,4 9-1,-1 3-1,4 10-1,0-3 0,4 2 0,-2 1-1,3-2-1,1-5-2,1-9-3,5 0-12,-2-10-18,-1-11 0,5-3-1,-1-17 1</inkml:trace>
  <inkml:trace contextRef="#ctx0" brushRef="#br0" timeOffset="12156.6954">11017 5834 17,'-15'9'29,"4"8"0,-10-3 3,2 4-16,3 7-3,-2-3-4,7 6-1,0-5-2,8 0-1,2-4 1,10-3-4,1-10 1,7-4-2,2-4 1,2-7-1,0-5-2,0-2 1,-2-1-1,-4-3 1,-2 0 0,-5 1 0,-3 0-1,-5 3 1,-4-1 0,-3 1 0,-3 2 1,0 4-1,-1 1 0,-1 5 1,2 4-1,10 0 0,-14 15 1,11 0-1,2 6 1,5 0-1,0 2 1,3 3-1,1-3 0,1-1-3,4-1-2,-5-7-12,1-7-17,7 3 0,-5-11-1,5 0 1</inkml:trace>
  <inkml:trace contextRef="#ctx0" brushRef="#br0" timeOffset="12545.7176">11218 5798 58,'0'0'33,"8"10"-1,-7 6-8,1-3-15,6 6-2,-4 1-4,2 5-2,1-1 0,0-1-1,2-2 0,-3-5 0,1-2-1,-2-4 0,-5-10 1,11 2-1,-11-2 0,5-13 0,-3 0 0,-1-3 1,0-1-1,0-3 1,1 2 0,1 2 1,0 1 1,2 1-1,2 2 1,-7 12-1,16-11 1,-5 9-4,3 4-6,-2 0-13,0-1-12,7 8-1,-2-4 1,8 5 0</inkml:trace>
  <inkml:trace contextRef="#ctx0" brushRef="#br0" timeOffset="13173.7535">11661 5849 29,'0'0'30,"-20"6"1,20-6-1,-24 13-12,9-6-10,3 1-3,-2 1-3,0 5 0,3 3 1,5 2-1,0-1 0,7 1 0,2-3 0,7 1-1,1-4 0,5-3 1,1-8-2,0-2-2,0-6 2,1-6 0,-4-1-1,-1-5 1,-3-1-1,-3 0 1,-1-1 0,-4 0 0,-3 1 0,-4 4 0,0 0 1,0 4-1,5 11 3,-12-14-2,12 14 0,-10 4 0,7 7 0,1 2 0,2 5 1,3 5-2,0-2 1,4 2-3,1-1 0,-1-8-7,4 0-13,4-3-11,-6-15-2,5 3 2,-2-11 0</inkml:trace>
  <inkml:trace contextRef="#ctx0" brushRef="#br0" timeOffset="13720.7848">11818 5490 54,'0'-12'34,"3"23"0,-5 6-1,1 8-22,6 11-3,-1 5-5,3 9 1,-2 1-1,4 2-1,-1-1-1,0-5-1,0-7 0,-1-6-2,2-8 1,-3-11-2,-1-4-1,-5-11-2,0 0-1,0-10 1,0 10 0,-15-23 0,5 12 1,-3 0 2,3 2 2,-1 2 1,4-3 3,7 10 0,-2-14 1,2 14 0,17-16 2,0 5 0,0-3-1,6 2 1,0-1-2,0 3 0,-3-1-1,0 5-1,-4 1 0,-3 5-1,-4 4 1,-9-4-1,12 15-1,-8-2 1,-1 3 0,-1 1 0,-1 3 0,1-2 0,-1 4 0,0-1-1,2-3 1,-2-4-2,2-3-4,-3-11-9,0 0-23,11 0 0,-7-12 0,3-3 1</inkml:trace>
  <inkml:trace contextRef="#ctx0" brushRef="#br0" timeOffset="13908.7956">12043 5566 66,'-17'-4'36,"17"4"0,-12 3 0,12-3-26,0 0-7,2 11-11,7 0-28,1-4 0,8 6-1,0-2 2</inkml:trace>
  <inkml:trace contextRef="#ctx0" brushRef="#br0" timeOffset="14335.82">12259 5810 42,'-7'18'31,"1"-9"1,6 5-1,-1 1-22,-2-2-2,4 3-2,-1 0 0,6-2-1,0 0 0,2-4-2,-8-10-1,19 12 0,-8-9 0,0-4 0,2-6-1,-3 1 0,1-5 0,-1-2 0,-2 0 1,-3-4-2,-2 0 1,-2 0 0,-5 2 1,-2-2-1,-4 5 0,-1 1 0,-2 5 0,-2 5 0,0 4 0,0 3 0,2 5 0,1 3-1,3 3 0,3-2 0,5 6-6,0-7-7,6-2-19,7 6-1,-1-10 0,7 2 1</inkml:trace>
  <inkml:trace contextRef="#ctx0" brushRef="#br0" timeOffset="14763.8445">12555 5753 75,'0'0'35,"-10"15"-1,3 1-7,-2-3-20,6 7-3,1-1-2,3 5 1,1-2-2,5-2 1,1-4-1,2-3-1,2-1 1,-1-5-1,1-6 0,1-5-1,0-4 1,0-2-1,0-3 1,-2-6-1,0-2 0,0-2 0,-2 1 1,0 5 1,-3 2 0,-1 4 0,-5 11 0,0 0 1,0 0-1,6 19 1,-7-2-1,1 3 0,1 0-1,1 2-1,5 2-1,-3-10-3,8 5-5,-12-19-17,12 11-9,3-8-1,-3-9 2</inkml:trace>
  <inkml:trace contextRef="#ctx0" brushRef="#br0" timeOffset="15143.8662">13008 5767 28,'0'0'30,"0"0"2,0 0 1,-14-6-14,14 6-9,-16 10-4,16-10-1,-17 11 0,17-11 0,-10 14-2,9-5-1,1-9 0,3 16-1,-3-16 0,11 19 0,-4-6-1,1-1 1,-1 2-1,-1-1 0,-1 1 1,-1 4-2,-2 0 2,-2-3-1,-3 0 1,0-1-2,-3 0 2,-1-3 0,-1 0-1,-2-3 0,-1-3 0,-2 1-3,3 2-4,-8-6-16,1 1-12,4 2 1,-6-8-3,6 6 3</inkml:trace>
  <inkml:trace contextRef="#ctx0" brushRef="#br0" timeOffset="16154.9241">7407 6865 38,'0'0'29,"0"0"2,4 13-11,-4-3-5,4 7-6,-1 3-4,4 8-2,2 2-1,6 1 0,1-2-2,3 0 1,0-3-1,2-2 0,0-6 1,-2-8-1,-2-5 0,-1-3 0,-2-5 1,-1-6 0,-1-6-1,-2-4 0,-1-5 1,1 0 0,-4-4-1,0-1 1,-3 2-1,0 3 0,-1 4 1,-1 2-1,1 5 0,0 3-1,-2 10 0,9-10-3,1 11-4,-10-1-8,19-2-16,0 11 0,-6-7 1,7 10 0</inkml:trace>
  <inkml:trace contextRef="#ctx0" brushRef="#br0" timeOffset="16674.9538">7970 6943 31,'-13'-6'26,"13"6"-5,-18-4-4,5 4-4,3 4-4,-4 1-2,3 5-2,-1 3-1,-1 2 0,2 3-1,0 6 0,3 1-1,1-1 1,3 0 0,4 1-1,1-6 0,7-2 0,0-5 0,7-7 0,-3-7-1,5-3 0,-1-5 1,0-3-1,-1-6 0,0-2 2,-3-2-2,-1 0 1,-5 0 0,-1 0 0,-4 2 0,-1 5-1,-4 2 1,1 4-1,3 10 0,-10-10 0,10 10-1,-8 13 0,6 1 0,2 3 1,1 1-2,3 4 1,1 2-1,4-2 0,3 0-1,-1-8-4,7-1-10,-2-4-18,-3-11 0,5 1-2,-6-9 3</inkml:trace>
  <inkml:trace contextRef="#ctx0" brushRef="#br0" timeOffset="17048.9752">8147 6887 35,'0'0'33,"0"0"1,0 0-1,0 0-16,12 19-6,-5-3-4,3 2-5,0 3-2,0 4-2,0-1-1,-3-3 0,1 2 0,-4-6 0,0-2 0,-3-5 1,-1-10 0,0 0 2,0 0 0,0 0 0,-11-18 2,9 4 1,-1-5 0,6 0 0,-2-3 2,7 5 0,-2-2-1,5 4 0,1-1-1,2 8-1,2 2-2,-1 1-4,5 9-10,-4-1-20,0-3-1,2 6-1,-5-6 2</inkml:trace>
  <inkml:trace contextRef="#ctx0" brushRef="#br0" timeOffset="17758.0157">9218 6746 17,'-9'7'29,"5"11"0,-13-7 0,5 8-12,-3 3-6,-2 0-5,1 3-3,0 1-1,0-4-1,1 1 0,3-3 0,1-3-2,2-4-1,2-2-8,7-11-12,-13 2-9,13-2 1,0 0 0</inkml:trace>
  <inkml:trace contextRef="#ctx0" brushRef="#br0" timeOffset="18045.0321">8961 6787 18,'0'0'31,"18"0"2,-18 0 1,20 7-12,-2 5-6,0-3-4,7 8-3,-3-4-3,2 7-2,0-1-2,0 0 0,-2-1-2,0 1 1,-3 0-2,-2-4 0,1 1-3,-3-8-3,2 4-11,-3 1-17,-3-9 1,3 1-2,-14-5 2</inkml:trace>
  <inkml:trace contextRef="#ctx0" brushRef="#br0" timeOffset="18299.0467">9534 6754 34,'0'0'31,"0"0"1,-8-12-1,8 12-14,0 0-10,0 0-7,-10 6-4,11 3-9,1 1-12,-2-10-8,10 16 3,-10-16-1</inkml:trace>
  <inkml:trace contextRef="#ctx0" brushRef="#br0" timeOffset="18500.0582">9574 6912 19,'0'0'29,"-6"21"0,6-21-3,-8 10-9,8-10-5,0 0-5,3 12-5,-3-12-6,0 0-11,0 0-14,16-6-2,-16 6 1,9-7 1</inkml:trace>
  <inkml:trace contextRef="#ctx0" brushRef="#br0" timeOffset="20047.1467">9898 6624 14,'-3'17'22,"9"13"2,-5-3-11,3 6-3,1 3-2,0-1-4,1 1-1,0 1-2,-1-3-1,0-1-3,-1-4-3,-1-6-4,0-3-3,-5-10-7,8 3-4,-6-13 1</inkml:trace>
  <inkml:trace contextRef="#ctx0" brushRef="#br0" timeOffset="20493.1721">9874 6658 30,'5'-12'30,"-3"-9"2,2 4-10,4 5-3,1-4-6,7 9-2,-2-3-4,5 7-1,-2 1-2,5 6-2,-1 2 0,0 2-1,-2 5 0,-2 4-1,-4 1 1,-4 3-1,-2 0 1,-4 0-2,-5 0 2,-5-1-2,1-2 0,-4-5 0,-3 0 0,0-6 1,-4-2-1,0-2 1,-2-2 0,2-2 0,-1-2 0,4 2-1,1 0-1,4-3-1,9 4-4,0 0-3,0 0-9,13 7-14,0-7-1,10 4 2,-4-6 0</inkml:trace>
  <inkml:trace contextRef="#ctx0" brushRef="#br0" timeOffset="20933.1974">10251 6822 27,'-6'15'29,"-9"-6"2,8 5-8,-3 2-7,1-4-4,4 7-4,2-2-3,6-2 0,2-4-2,8 3-1,3-5 0,4-3-1,0 0 0,4-4 0,-1-5 0,-2 0-1,-3-3 1,-1-3-1,-6-1 0,-2-1 0,-4-1 2,-4 0-2,-3-1 0,-2-2 0,-4 0 0,-4 1 0,-4-1 1,-3 1-1,-2-1 0,-1 5 0,0 2 1,3 4-1,0 5-1,5 2 1,14-3-4,-13 15-1,18 1-6,3-4-13,2-5-9,12 5 0,-2-10 1</inkml:trace>
  <inkml:trace contextRef="#ctx0" brushRef="#br0" timeOffset="21359.2217">10647 6722 34,'0'0'31,"0"0"2,0 0-2,-19-3-14,9 11-7,-5-1-5,2 4-2,-4-2 0,5 2 0,-1 0-1,5 0 0,1 0-1,7-11 1,-3 15-1,3-15 0,12 16 0,-2-10 0,4 1-1,1 1 1,1-1-1,-1 3 1,0 0-1,-3 0 0,-3 3 0,-3-1 0,-4 2 0,-3-1 0,-6 1 0,-2-1 0,-4-2 0,-2 1 0,-1-1 0,-2-3 0,3-1 0,0-5-1,4 1-5,-1-5-10,12 2-18,0 0 0,-8-20-1,16 11 0</inkml:trace>
  <inkml:trace contextRef="#ctx0" brushRef="#br0" timeOffset="24454.3988">6600 7731 8,'0'0'11,"-12"15"-2,3-4 1,6 2-2,-2-4 0,3 4-1,1 0-1,2 1-2,1-2 0,2-2-2,-4-10-1,14 14 1,-5-12-1,2-2 1,0-5 0,0-3 0,0-1 0,0-3 0,-1-2-1,-2 1 1,1-2-1,-4 1 0,0 1 0,-3 2 0,-1-1-1,-2 2 1,1 10-1,-9-11 0,9 11 0,-17-3 1,8 3-1,-1 0-1,0 4 1,0 0 0,10-4 0,-14 8-2,14-8-2,-9 9-6,9 1-8,0-10-5,0 0-1</inkml:trace>
  <inkml:trace contextRef="#ctx0" brushRef="#br0" timeOffset="24860.422">6771 7680 14,'0'0'23,"0"0"-3,5 12-4,-5-12-3,10 18-5,-3-1-4,4-1-2,0 4-1,3-1 0,-1 2-1,0-3 1,-2-2-1,-2-3 0,-2-4 1,-7-9-1,5 9 1,-5-9 0,0 0 0,0 0-1,-9-12 1,9 12 1,-4-18 0,5 7 1,3-3 1,1-2 0,6 4 1,-2-2-1,4 2 0,0 0-1,1 4-2,1 3-3,-2 3-6,2 3-13,3 6-10,-8-5 2,6 14 0</inkml:trace>
  <inkml:trace contextRef="#ctx0" brushRef="#br0" timeOffset="25409.4534">7471 8105 16,'0'0'24,"0"26"0,-4-14 1,8 7-19,2 2-2,4 3-2,1 2-2,4 0 1,0-1 0,2-3-1,-2-3 0,-1-4 1,0-4 1,-3-6 0,-1-5 1,-10 0 1,15-15 0,-8-3 1,0 0 1,-3-7 0,2-1 0,-4-6 0,4 5 0,-4-2-1,5 4-1,-5 2-1,2 7-1,1 2-2,-5 14-3,14-7-7,-14 7-15,17 1-8,-1 6-1,-5-3 1</inkml:trace>
  <inkml:trace contextRef="#ctx0" brushRef="#br0" timeOffset="25931.4832">8049 8079 16,'-10'9'27,"-12"-8"2,7 8 1,-3-1-15,-2-1-3,6 3-4,-3 1-1,6 4-2,0 2-1,3 3-1,3-1-1,4 2 0,1 1 0,5-2-1,3-2 1,3-4-1,2-5 1,5-5 0,-1-6-1,1-4 0,1-6 0,-1-3 0,0-5-1,-4 0 0,-2-1 1,-5-1-1,-3 2 1,-4 1-1,-4 0 0,-4 5 0,-3 2 1,1 3-1,-1 6 0,1 4 1,10-1-1,-14 15 0,13 2 1,2 2-1,4 5 0,3 1 0,5 1-1,0-2-1,3 0-4,-3-7-11,3-8-16,4 4-1,-6-11-1,4-1 2</inkml:trace>
  <inkml:trace contextRef="#ctx0" brushRef="#br0" timeOffset="26318.5054">8262 8106 40,'1'10'26,"9"12"3,-8-2-11,5-1-10,2 5-3,0-2-3,1-1-1,-1 0 0,-1-6 0,0-5-2,-8-10 1,12 11 0,-12-11 0,0 0 0,6-15 0,-8 1 0,-1-1 1,-1-4 1,1 1 2,-2-5 1,4 4 2,-1 0 1,6 5 0,-2-2 2,8 8-2,-3-1-1,8 7-3,-3 0-2,3 0-2,4 4-6,-3-2-19,2-3-11,2 2-1,-7-7 0,5-1 1</inkml:trace>
  <inkml:trace contextRef="#ctx0" brushRef="#br0" timeOffset="26839.5351">9353 8040 59,'0'0'33,"0"0"1,0 0-9,-13 0-11,13 0-4,-16 13-5,7 1-3,-2 1 0,0 2 0,-1 1-1,2 4 0,-1 0-1,2 0 0,-1-1 0,0-3-1,3-4-2,-1-1-2,4 0-9,4-13-11,-14 4-9,14-4-2,-4-10 2</inkml:trace>
  <inkml:trace contextRef="#ctx0" brushRef="#br0" timeOffset="27126.5516">9161 8080 39,'0'0'32,"-2"-13"1,2 13-6,9-5-8,-9 5-6,15 5-3,-15-5-4,24 18 0,-11-4-2,6 3 1,-1 2-2,5 3 0,-2-2 0,2 1-1,-1-3 0,-2-1-1,-2-3-2,-1-3 0,0-3-2,-7-6-4,5 2-10,-5-3-21,-10-1 1,15-11-2,-10 0 3</inkml:trace>
  <inkml:trace contextRef="#ctx0" brushRef="#br0" timeOffset="27413.568">9665 8033 69,'0'0'36,"0"0"-2,0 0-2,0 0-24,0 0-4,-7 11-5,7-11-6,-1 13-14,1-13-14,6 14 1,-6-14-1,13 13 1</inkml:trace>
  <inkml:trace contextRef="#ctx0" brushRef="#br0" timeOffset="27593.5783">9719 8180 47,'0'0'33,"-6"19"2,6-19-1,-10 9-17,10 2-8,0-11-8,-2 13-7,2-13-18,10 13-9,-10-13-2,0 0 1</inkml:trace>
  <inkml:trace contextRef="#ctx0" brushRef="#br0" timeOffset="28015.6024">9994 7836 42,'11'14'31,"-11"-14"3,1 27-1,2-4-18,-6-1-5,7 7-3,-2-1-2,3 6-2,-1 0 1,3 1-1,1-3-2,0 1-1,1-5 0,0-2-3,3 2-3,-5-9-13,-2-7-16,8-3 0,-13-9-1,16-2 1</inkml:trace>
  <inkml:trace contextRef="#ctx0" brushRef="#br0" timeOffset="28476.6288">10264 8021 43,'0'0'34,"3"13"0,-1-1 0,-6 6-11,1-1-15,4 6-4,-2 0-1,5 2 0,-1-2-1,4-2 1,0-4-1,2-4-1,-9-13 0,18 4 0,-8-10 0,0-5-1,-1-5 1,1-4-1,-1-5 0,-1 1 0,1-1 0,-3-1 0,0 2 0,0 6 0,-3 2 1,1 5 0,-4 11-1,0 0 1,0 0 0,13 8 0,-9 7-1,1 0 1,0 4 0,3 3-1,1 1 0,-1-1 0,0 0 0,1-5-2,-1 0-1,-2-7-2,3 1-6,-9-11-17,0 0-9,14-10 0,-10-6 1</inkml:trace>
  <inkml:trace contextRef="#ctx0" brushRef="#br0" timeOffset="28838.6494">10683 7714 68,'0'0'37,"-12"12"0,7 2 1,0 6-26,-3-1-5,6 7-4,-1 4 0,3 6-2,1-1 0,3 2 1,0-3-2,2 1 1,1-2 0,1-2 0,2-5-1,0-1 1,1-4 0,1-1-1,-1-3 0,1-6 1,0-2-1,0-3-1,2-5-1,-3-4-2,4 0-2,-6-7-4,7 4-9,-16 6-20,14-22 2,-8 11-1,-6-3 1</inkml:trace>
  <inkml:trace contextRef="#ctx0" brushRef="#br0" timeOffset="29057.6621">10554 7975 61,'0'0'38,"-2"-12"1,2 12 0,26-4-22,-11-4-5,12 4-4,-3-2-3,6 2-2,1 4-2,-3-3-7,4 1-29,-6-3-6,-7-4 2,-3-1-3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2:56:38.87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16210 5350 2,'-3'-10'15,"3"10"-2,-5-10-2,5 10 1,-5-10-1,5 10 1,0 0-1,-3-10-1,3 10 0,0 0 0,0 0-1,0 0-2,0 0 0,-4-9-1,4 9 0,0 0-1,0 0-1,0 0-2,2 17 1,-2-17-1,0 25 1,2-7-1,-1 7 0,-2 1-1,-1 8 0,-1-1 0,2-2 1,1 2-2,-2-3 1,2-2 0,0-2-1,-1-4 0,4-4 1,-1-5-1,0 1 0,-2-4 0,0-10 0,0 13-1,0-13-2,0 0-2,0 0-4,0 0-6,0 0-9,4-12-10,4 2-1,-6-12 2</inkml:trace>
  <inkml:trace contextRef="#ctx0" brushRef="#br0" timeOffset="548.0313">16191 5295 31,'-5'-14'30,"5"14"1,0 0-11,0 0-5,0 0-2,-2-15-4,2 15-2,0 0-2,0 0-1,0 0-1,12-6 1,-12 6-2,13-7 0,-3 5 0,4-1 0,0 0-1,4 1 0,-2 0 0,4 2 0,-2 0 0,-1-1 0,1 1-1,-2 3 0,0 0 1,-2 0-1,1-1 0,-4 2 0,-2-1 0,2 0 0,-11-3 1,10 4-1,-10-4 0,0 0 0,0 0 0,0 0 0,0 0 0,0 0 0,0 0 0,0 0 0,2 11 1,-2-11-1,-3 10 0,2 0-1,1 1 1,0 1-1,1 2 0,0-1-2,2 4 0,-3-4-5,6 7-4,-5-9-8,-1 0-15,5 1 0,-5-12 1,9 17 2</inkml:trace>
  <inkml:trace contextRef="#ctx0" brushRef="#br0" timeOffset="1250.0715">16728 5469 14,'0'0'28,"9"-4"-5,-9 4-1,14-7-2,-4 3-3,3 1-3,0-4-3,4 5-3,-2-4-3,4 3-1,-1 1-2,-3 1 0,2 0-4,-7 1-4,3 5-8,-13-5-19,10 11-1,-10-11 1,2 10 0</inkml:trace>
  <inkml:trace contextRef="#ctx0" brushRef="#br0" timeOffset="1532.0876">16742 5572 29,'0'0'31,"0"0"2,0 0 1,11 1-18,0-1-4,-11 0-3,19-3-3,-9 4-2,3 0-1,-1 2-2,1 0-1,3 0-1,-4 0-1,1 4-6,-1-9-9,-12 2-17,22-2-1,-12-5 1,4 4 1</inkml:trace>
  <inkml:trace contextRef="#ctx0" brushRef="#br0" timeOffset="2479.1418">17433 5213 10,'-4'-9'26,"4"9"2,0 0-6,-15-12-5,15 12-2,-17-7-2,17 7-2,-20-6-2,10 6-1,-4-2-2,3 5 0,-7 0-1,5 1-2,-2 0-1,3 6 0,-3-1-1,6 2 0,-2 1 0,5-1-1,2 0 1,3 2-1,3 1 2,3-1-1,6-1 0,-1 1-1,1-1 2,2-1-2,-2 1 1,1-1 0,-12-11-1,13 20 0,-13-9 0,0-11 0,-4 18 0,-2-8-1,-4-2 1,-1 1-1,0-1 1,-3-3-1,1-1 1,-2 0-1,3-1 1,0-3 0,12 0-1,-17 2 1,17-2-1,0 0 1,0 0 0,0 0 1,9 5-1,2-2 0,-1-1 0,4 1 1,1 2-1,-2 2 1,1 4-1,-3 2 0,-6 4 0,-1 0 0,-4 2 0,-2 0 0,-3 3 0,-1 0 0,-2-1 0,1 0 1,2-3-1,1 1 0,2-1 1,1-3 0,3-2-1,3-2 1,-5-11-1,16 16 1,-7-12-1,4-3 0,1 2-3,-2-5-5,7-1-25,-3 3-3,-7-3-1,4 1 1</inkml:trace>
  <inkml:trace contextRef="#ctx0" brushRef="#br0" timeOffset="3960.2265">18039 5375 17,'0'0'16,"0"0"-2,-6 10 0,6-10-2,-10 11 1,0-2-3,-1 3-1,-1 2-1,-4 4-2,1 2 0,-6 4-1,1 0 0,-2 1-2,3 1 0,-1-3-1,4 0-1,-1-3 1,4-5-1,1-3-1,4-3 1,8-9-1,-11 12-1,11-12-3,0 0-3,0 0-7,-10 4-7,10-4-10,-2-10 2,-2-2-1</inkml:trace>
  <inkml:trace contextRef="#ctx0" brushRef="#br0" timeOffset="4335.2476">17762 5375 35,'0'0'30,"0"0"3,0 0-11,0 0-5,5-9-4,-5 9-3,13 12-3,-1-2 0,-3-1-3,5 7 0,0-1-2,4 4 0,1-1-1,0 1 1,2 0-1,-1 1-1,1 1 1,-2-5-1,-4 1 0,0-3-1,-4 0-1,-3-4-1,3 2-2,-11-12-5,16 8-10,-16-8-13,0 0-3,0 0 2,10 0 0</inkml:trace>
  <inkml:trace contextRef="#ctx0" brushRef="#br0" timeOffset="4990.2854">17768 5228 9,'-23'9'24,"11"0"-5,-3-2-1,1 8-2,2 2-3,-1 6-2,2 4-2,1 5 0,5 6-3,1 3-1,3 3-1,1 0-1,4-1-1,0-1-2,3-2 0,3-4-5,1-9-4,4-7-15,3 0-7,-4-15 1,9 4-1</inkml:trace>
  <inkml:trace contextRef="#ctx0" brushRef="#br0" timeOffset="5697.3258">18281 5685 12,'0'0'25,"4"-13"-3,-4 13-4,5-10-2,-5 10-2,8-13-1,-7 2-3,-1 11-2,8-15 0,-8 15-1,7-15-2,-7 15-1,7-16 0,-7 16-2,6-9 2,-6 9-3,3-10 0,-3 10 0,0 0-1,0 0 1,0 0-1,0 0 1,2 9-1,-2-9 0,-1 20 1,2-9-1,0 6 0,-1 1 0,-1 1 1,1-1-1,2 4 0,-1-2 0,0-2-1,-2 0 0,1-3-2,-1-5-3,4 1-4,-3-11-7,0 0-6,-2 17-12,2-17 3,0 0 0</inkml:trace>
  <inkml:trace contextRef="#ctx0" brushRef="#br0" timeOffset="5919.3385">18280 5815 13,'0'0'30,"0"0"1,0 0-3,0 0-8,0 0-3,10-6-5,0 9-4,-10-3-2,15-2-1,-15 2-3,18 0-1,-8-1-1,-10 1-2,21 1-6,-21-1-9,15-11-17,-2 10 0,-13 1 1,15-11 0</inkml:trace>
  <inkml:trace contextRef="#ctx0" brushRef="#br0" timeOffset="6890.3941">18662 5674 52,'14'8'31,"-14"-8"2,8 16-8,-2-1-14,-7-2-4,1 5-5,-3 1-3,-3 1-4,5-1-8,-5 1-16,-5-10-4,6 5 0,-5-10 1</inkml:trace>
  <inkml:trace contextRef="#ctx0" brushRef="#br0" timeOffset="7247.4145">18927 5299 25,'4'-11'31,"-4"11"2,0 0 1,9-11-14,-9 11-7,0 16-3,3 1-2,-5 0-2,6 7-2,-5-2 0,2 8-1,1 2-1,-1-1 0,1-1-1,1 0-1,0-4 0,-2-4-2,2 2-2,-2-11-5,5 0-12,-4-2-15,-2-11 0,0 0 0,0 0 1</inkml:trace>
  <inkml:trace contextRef="#ctx0" brushRef="#br0" timeOffset="7608.4352">18882 5304 30,'-4'-25'33,"12"8"3,-3-1-1,1 0-14,6 9-6,1-4-3,9 8-4,-4-2-1,8 7-3,-3 1-1,2 7-1,-1 2 0,0 2-1,-2 4-2,-6 4 1,-2 0 0,-7 3-1,-4 0 1,-5-2-1,-4 1 0,-8 0 1,-4-1 0,-3-6 0,-2 1 0,1-4 0,1-2-1,4-1 0,2-1 0,6-6-2,9-2-3,0 0-4,9 0-12,5-3-15,2-2 1,3-1-1,1-4 1</inkml:trace>
  <inkml:trace contextRef="#ctx0" brushRef="#br0" timeOffset="8084.4624">19367 5458 31,'0'0'30,"-5"12"4,5-12-8,-17 12-8,5-1-5,-2-3-3,1 9-2,-4-4-3,2 5 0,5-2-2,2 2-1,1 0 0,9-2 0,3 0-1,6-3-1,4-2 1,4-3 0,4-4 0,3-1-1,5-6 0,-1-1 0,-2-3 1,-2-3-1,0-1-1,-3-1 1,-4-1 0,-6-1 0,-5-2 0,-6-1-1,-4-3 1,-7 0-1,-3 0 1,-7 0-1,-4 3 0,-1 5 1,-2 4-1,1 5 1,1 6-1,3 1 0,5 7-1,3 1-3,8 5-6,-1-4-12,3 0-11,10 0-2,-7-13 2,26 17 0</inkml:trace>
  <inkml:trace contextRef="#ctx0" brushRef="#br0" timeOffset="8552.4892">19751 5438 31,'0'0'32,"0"0"2,-14-3-1,4 3-13,1 5-8,-5-1-4,2 3-2,-3-2-2,7 4 0,-2 0-2,10-9 0,-12 13 0,12-13-1,-1 14 0,1-14 0,12 13-1,-12-13 1,20 11-1,-4-4 0,-2 4 1,1-2-1,-1 5-1,-2-1 1,-2 1-2,-2 3 1,-4 2 0,-5-3 0,-1 2 0,-6-1-1,-1-1 1,-3-4 1,0 0 0,-3-4 0,0-3 0,2 0 1,0-3-1,4-3 1,9 1-1,-13-5-2,13 5-2,0 0-7,0-14-23,0 14 0,13-18-2,0 9 1</inkml:trace>
  <inkml:trace contextRef="#ctx0" brushRef="#br0" timeOffset="8926.5105">19837 5201 53,'0'0'38,"8"-10"-1,-8 10 1,12-3-18,4 16-10,-3 0-3,7 9-1,-2 3-2,3 6-2,-1 1 0,-2 4-1,-3 1 0,-3-1 0,-3 0-1,-5 0 0,-7-6 0,0-6 1,-3-1-2,-3-5 1,2-4-1,-3-6 0,10-8-2,-16 7-2,16-7-5,-9 3-11,9-3-18,0 0 0,0 0 0,0 0 2</inkml:trace>
  <inkml:trace contextRef="#ctx0" brushRef="#br0" timeOffset="9107.5209">20210 5634 43,'16'18'33,"-10"-1"3,1 4-2,-3 3-18,-9-4-6,1 3-5,-4-3-5,0-3-7,0-6-27,2 6-1,-8-11 0,4 4 0</inkml:trace>
  <inkml:trace contextRef="#ctx0" brushRef="#br0" timeOffset="10678.6108">17750 6112 19,'-12'2'25,"12"-2"-5,-12 10-2,3-2 0,2 4-3,-8 2-2,6 9-1,-8 0-2,7 8-1,-5 1-3,4 9 1,0-3-2,1 2-1,3-3-1,5-3 0,1-6-1,8-2-1,3-6-1,2-8 0,3-1-3,3-7-3,5 2-9,-4-2-20,2-7 0,0 0-1,-6-7 1</inkml:trace>
  <inkml:trace contextRef="#ctx0" brushRef="#br0" timeOffset="10997.629">18052 6250 17,'11'13'26,"-11"-13"-2,-5 20-5,0-9-4,-4 6-2,-1 3-3,-1 1-2,-3 2-2,-6 0-2,0-2 0,-1 0-3,4 1 1,-2-6-1,4-2-1,0-4-4,3-4-3,12-6-6,-14 7-10,14-7-9,-7-10 2,4-5 0</inkml:trace>
  <inkml:trace contextRef="#ctx0" brushRef="#br0" timeOffset="11237.6427">17801 6278 18,'10'-2'31,"-10"2"0,11 8 3,-2 2-13,1 2-6,4 3-5,1 2-3,6 3-1,0 0-2,4 0-2,-2-4-1,1-2-2,3-3-3,-4-3-7,6-1-10,-5 0-13,-6-7-1,3 3 1,-5-7 0</inkml:trace>
  <inkml:trace contextRef="#ctx0" brushRef="#br0" timeOffset="11626.6649">18193 6442 36,'0'0'35,"7"-13"1,-7 13-1,11-18-16,0 16-5,-11 2-7,19-4-2,-19 4-3,16 9-1,-16-9-1,14 20 0,-9-7 0,-4 2-1,-1-1 1,-4-2-1,-2 3 0,0-2 0,-3 0 1,-2-3 0,-2-1-1,3 1 1,10-10 0,-17 15 0,17-15 1,0 0 0,-8 10 0,8-10 0,13 4 0,-3-4 0,-1 0 0,5-1-2,-1 2-2,-3-3-5,9 5-13,-1-2-14,-9-5-1,4 3-1,-2-5 2</inkml:trace>
  <inkml:trace contextRef="#ctx0" brushRef="#br0" timeOffset="11860.6784">18470 6555 54,'0'0'35,"19"3"-1,-19-3-11,13 10-7,-1-2-5,-12-8-6,11 16-2,-8-5-1,1 3-1,-2-2 1,-2-2-2,0 1-1,-4 0-2,0 1-1,4-12-9,-11 13-17,11-13-4,-13 8-2,13-8 2</inkml:trace>
  <inkml:trace contextRef="#ctx0" brushRef="#br0" timeOffset="12313.7043">18900 6174 47,'0'0'33,"0"0"2,-15-3-2,15 3-18,-10 21-5,4-7-4,6 12 0,-2 1-2,2 4 0,1-1-1,4 2 0,-1-3-1,4-1-1,0-2-1,0-7-1,3 0-3,-4-9-6,2-1-25,0 1-2,-9-10 0,10 4 0</inkml:trace>
  <inkml:trace contextRef="#ctx0" brushRef="#br0" timeOffset="12747.7291">19058 6320 42,'0'0'33,"6"16"1,-11-7 0,10 2-16,1 13-12,-7-3 0,6 3-3,-4-3-1,4 1 0,1-6-1,5-1-1,-3-6 1,1-5 0,1-4-1,1-4 0,1-2 0,-2-5 0,2-4 0,-3-2-1,1-4 0,0 1 0,-3 2 0,1-2 0,-2 4 0,-1 5 1,-5 11-1,0 0 2,10-5-1,-10 5 1,5 18-1,-2-3 1,-1 2-1,3-2 1,1 3-2,-1-3-1,3 2-4,-4-7-14,-4-10-13,10 14-2,-10-14 1,10-1 0</inkml:trace>
  <inkml:trace contextRef="#ctx0" brushRef="#br0" timeOffset="13095.749">19484 6075 48,'0'0'35,"0"0"0,0 0 0,-7 20-14,3-8-15,4 9-3,-4 3-1,2 7 0,-1 4-1,1-1 0,1 1-1,3 1 0,-1-3 1,2-2-1,3-3 0,1-5 1,-1-6-1,3 1 0,3-5 0,-3-2 0,2-4 0,1-4-2,1 0-1,-3-5-6,5 0-17,-4 0-9,-11 2-1,13-16 1</inkml:trace>
  <inkml:trace contextRef="#ctx0" brushRef="#br0" timeOffset="13310.7613">19342 6319 57,'0'0'36,"6"-10"-1,6 8-8,4-7-10,8 7-7,-1-5-4,5 7-3,-1 2-3,-1-4-5,2 7-10,-5-1-21,-3-9 0,3 3-1,-7-7 2</inkml:trace>
  <inkml:trace contextRef="#ctx0" brushRef="#br0" timeOffset="13648.7806">19659 6027 60,'10'1'35,"-10"-1"0,20 9-6,-6 5-13,-3 1-7,5 10-4,-4 1-1,2 8-1,-7-1-1,3 3 0,-4 1-1,-2 0 0,-4 0-1,0-4 1,-2-3-2,-2-2 1,-1-3 0,0-3 0,0-6-1,0-3-1,4-2-2,1-11-6,0 0-25,-6 13-1,6-13-1,0 0 0</inkml:trace>
  <inkml:trace contextRef="#ctx0" brushRef="#br0" timeOffset="13997.8006">20020 6429 54,'16'3'36,"-16"-3"-1,11 11 1,-3 1-19,-8-1-8,6 6-3,-6 0-2,-1 2-2,-1 0 0,-1 3-1,-3 1-3,-2-7-5,4 0-27,-4-1-3,-5-6 0,5 2-1</inkml:trace>
  <inkml:trace contextRef="#ctx0" brushRef="#br0" timeOffset="14747.8435">18073 7001 40,'0'19'30,"0"-19"3,0 0-12,-3 11-7,3-11-5,4 10-1,-4-10-5,10 6-6,-10-6-25,20 3-4,-20-3 0,21-1 0</inkml:trace>
  <inkml:trace contextRef="#ctx0" brushRef="#br0" timeOffset="14959.8554">18325 6991 33,'10'10'30,"-10"-10"2,5 10-1,-5-10-16,5 10-7,-5-10-4,13 5-6,-13-5-15,14-6-14,3 5-1,-8-10 1,7 5-1</inkml:trace>
  <inkml:trace contextRef="#ctx0" brushRef="#br0" timeOffset="15148.8664">18578 6948 45,'0'0'33,"9"16"1,-7-7 0,0 1-17,7 2-8,-3 0-6,-6-12-7,15 15-18,-3-6-11,-12-9-1,10 2 0,-10-2 0</inkml:trace>
  <inkml:trace contextRef="#ctx0" brushRef="#br0" timeOffset="15898.9093">17784 7334 24,'-8'10'30,"-10"-1"3,-2 4-8,2 10-5,-3-2-3,5 16-3,-7-4-2,13 7-3,-7-3-4,12 8 0,5-3-2,4-1-1,4-3-2,7-7-1,5-5-3,1-5-3,7-1-13,0-8-16,-8-9-1,4-2 0,-4-11 1</inkml:trace>
  <inkml:trace contextRef="#ctx0" brushRef="#br0" timeOffset="16190.926">18161 7548 42,'0'0'30,"-1"13"2,-4-2-9,5-11-10,-12 21-5,-1-9-1,2 5-2,-6 0-1,0 0-2,1 2-1,-4-1-1,0-2-1,3-2-3,2-1-5,-1-6-10,2-6-13,14-1-2,-22 4 2,22-4 0</inkml:trace>
  <inkml:trace contextRef="#ctx0" brushRef="#br0" timeOffset="16469.942">17917 7576 42,'-9'-16'34,"9"16"2,0 0-1,-8-11-15,8 11-7,6 11-5,3 1-2,2 1-3,3 7 0,4-1-1,3 5 0,1 0-1,3-3 0,2-2-1,-6 2-1,2-5 0,-1-3-2,-2-2-2,-6-7-5,4 5-10,-18-9-16,16 7-1,-6-8 0,-10 1 1</inkml:trace>
  <inkml:trace contextRef="#ctx0" brushRef="#br0" timeOffset="16851.9639">18282 7709 34,'0'0'31,"0"0"2,-3 15-5,3-15-10,-2 20-6,1-9-2,6 4-2,-5-6-4,4 5 0,-4-14-1,12 16 0,-3-13-2,0-2 1,0-4-2,3-2 0,-2-3 1,2-4-1,1-2 0,0 0 0,0 1 0,-1 0 0,0 1 0,-3 3 0,1 2 0,-10 7 0,12-1 0,-12 1 0,3 10 0,-2-1 0,1 1 1,-1 2-1,0 1-1,1-3 0,3 2-3,-5-12-6,8 12-24,-2-2-1,-6-10-1,12 6 0</inkml:trace>
  <inkml:trace contextRef="#ctx0" brushRef="#br0" timeOffset="17051.9753">18659 7771 38,'0'0'35,"14"22"0,-10-13 0,-1 0-13,1 9-10,-3-5-6,3 1-3,-5-3-4,0-1-3,5 1-9,-4-11-18,0 9-3,0-9-3,0 0 3</inkml:trace>
  <inkml:trace contextRef="#ctx0" brushRef="#br0" timeOffset="17339.9918">18963 7402 43,'9'5'34,"-9"-5"1,-5 25 1,-1-2-16,-4 0-11,7 3-2,-2 2-3,5 4 0,0-1-2,4-2 0,-1-1-2,1-4-1,2-2-2,-1-6-4,5 1-10,-7-5-19,-3-12 0,0 0-1,0 0 2</inkml:trace>
  <inkml:trace contextRef="#ctx0" brushRef="#br0" timeOffset="17687.0114">18847 7391 58,'6'-13'37,"-4"2"0,-2 11 2,19-10-22,-13 0-8,9 8-3,-1 0-2,9 3-1,-1 5-2,3 4 0,-1 0-1,-1 5 0,0 1-1,-3 0 1,-2 1-1,-6 1 0,-6-1-1,-3-1 0,-2 1 0,-5-4 0,-1-1 0,-8 1 0,0-2 1,-3-4 0,0 0 1,-1-2-1,3-3-1,-1-2-3,6 4-6,9-4-20,-15-7-5,15 7-1,8-15 1</inkml:trace>
  <inkml:trace contextRef="#ctx0" brushRef="#br0" timeOffset="18094.0349">19252 7514 55,'-8'19'34,"-4"-5"0,5 3-7,-1 6-12,-1-5-6,8 2-3,-1-4-2,6 2 0,2-4-1,5-2 0,3-3-1,4-4-1,0-5 0,-1-1-1,1-3 1,0-5-2,0 1 0,-2-2-1,-6-1 1,-3 1-1,-2 0 1,-4-4-1,-5 3 0,-6 0 0,-3 1 1,-5 2 0,0 2 0,-3 0 0,2 5 0,0 2 0,6 3-1,0 0-2,13-4-7,-5 16-17,5-16-6,13 11 0,-3-10 0</inkml:trace>
  <inkml:trace contextRef="#ctx0" brushRef="#br0" timeOffset="18516.0589">19730 7443 47,'0'0'34,"0"0"2,-19-1-2,6-1-13,-5 11-14,-3-2-3,3 7 0,-2-2-1,6 0 0,2 1-1,4-1 0,1-3 1,6 2-1,1-11 0,7 13 0,-7-13-1,21 13-1,-9-6 1,3-1 0,0 1-1,0 1 0,-5 3 0,-3 1 0,-2 2 0,-4-2 0,-4 1-1,-4 3 1,-3-3 0,-2 2 1,0-4-1,-1-3 0,0-1-1,0-1 0,2-1 0,0-5-4,11 0-4,-13 1-20,13-1-8,-1-10 0,3-1-1</inkml:trace>
  <inkml:trace contextRef="#ctx0" brushRef="#br0" timeOffset="18903.0812">19804 7219 92,'10'-12'37,"-1"12"-1,-9 0-8,10 5-21,1 10-4,-1 1 1,5 5-2,-2 3 0,5 4 0,-3 2-1,2 5 0,-4 1 1,-1-3-1,-4 2 0,-3 2-1,-4-2 0,-2-1 1,-1-2-1,-1-3 0,-5-5-1,1-3 0,2-3-1,5-18-4,-8 18-15,8-18-19,0 0 1,-11-6-1,8-7 2</inkml:trace>
  <inkml:trace contextRef="#ctx0" brushRef="#br0" timeOffset="20313.1618">20230 7190 20,'0'0'30,"0"0"2,0 0 0,9-11-13,-9 11-5,7-9-5,-7 9-2,12-11-2,-3 5 1,5 4-1,-1-1-2,3 2 0,1 1 0,3 5-1,-1 0-1,-3 2 1,-1 3-2,-3 2 1,-2 3 0,-1 3-1,-8 2 1,-3 1-1,-4-2 1,-3 4-2,-2 0 2,-2-2-1,0 1 1,1-2-2,0-1 2,5 0-1,3 2 0,5-5 1,5 1-1,4 0 1,4-3 0,2-3 0,1-3 0,0 0 0,0-5 0,-1 1-1,-5-3 1,-2-2 0,-9 1-1,11-2 0,-11 2 0,0 0 0,0 0 0,0 0-1,0 0 1,-11 9-1,11-9 1,-9 15 0,4-5-1,1 2 1,0 3 0,2 2 0,2 3 0,1 0 0,2 2 0,0 1 0,0 2 0,0-2 0,0-2 0,0 0 0,-3-1 0,-2-2 0,-2-3 0,-2-2 1,-4-2-1,-2 0 0,-4-1 0,-1-1 1,-1-2-1,1-2 0,2 0 0,2-1 0,1-1-1,12-3-1,0 0-3,0 0-7,1-10-26,12 8 1,-3-5-1,6-1 1</inkml:trace>
  <inkml:trace contextRef="#ctx0" brushRef="#br0" timeOffset="51644.9539">16271 9108 5,'6'-15'17,"-6"15"1,5-9-6,-5 9-1,3-14-3,-3 14-1,4-14 1,-4 14-2,6-17 1,-6 17 0,4-14 1,-4 14-1,3-10 0,-3 10 0,0 0-2,0 0-1,0 0 0,0 0-1,0 0-1,-5 15 0,5-1 0,-2 4 0,1 7 0,-1 4 0,-1 1 0,0 5 0,2 2-1,-1-1 2,1-1-2,-1-2 0,2-3-1,0-4 1,0-1-1,2-6-1,-2-7 0,0-2-1,0-10-2,0 13-2,0-13-2,0 0-5,0 0-5,-4-16-7,4 16-8,-2-21 2,4 6 2</inkml:trace>
  <inkml:trace contextRef="#ctx0" brushRef="#br0" timeOffset="52073.9784">16234 9012 19,'-1'-17'29,"-8"-3"-1,8 4-3,2 2-4,-1-1-4,0 15-4,14-20-4,-2 13-3,0 1-1,3 4-3,2 2 1,1 3-2,6 1 0,0 4 0,-2 0-1,3 5 1,-4 0 0,-1 2-1,-1-3 0,-1 1 1,-8 2-1,-4-1 0,-1 1 0,-5-1 1,-3 0-1,-6 0 0,-7 2 0,-3-1 0,-3-1-1,-2-1 1,0 0 0,0-3 0,1-3 0,9-3 0,14-4-1,-14 2-1,14-2-2,0 0-7,23-10-10,-1 8-14,-1-5 0,7 5 1,-2-5 1</inkml:trace>
  <inkml:trace contextRef="#ctx0" brushRef="#br0" timeOffset="52594.0082">16732 9135 17,'0'0'27,"-14"-15"1,14 15-7,-13-3-5,3 4-3,-2 5-3,-2 1-2,2 7-2,1 0-2,1 6 0,-3 3-1,6 4-1,1 0 0,8 1 0,2-2-1,8-2 0,4-5 1,7-3-2,6-10 1,1-5 1,2-4-1,1-5-1,-1-6 1,-2-3 1,-3-4-2,-5-2 1,-4-1 0,-6-1 0,-1-1-1,-8-1 1,-5 0-1,-5 4 1,-5 3-1,-3 4 0,-6 5 1,0 6-1,-3 6 0,1 4 0,2 5-1,0 5 0,9 3-2,1-3-1,10 3-6,-1-5-7,2-13-17,24 22-1,-7-19 2,11 1 1</inkml:trace>
  <inkml:trace contextRef="#ctx0" brushRef="#br0" timeOffset="53088.0364">17364 9067 23,'0'0'30,"10"-5"2,-20 4-4,-1 0-8,-1 4-6,-9-3-5,2 7-3,-2-2-1,-2 3 0,0-1-2,4 4-1,-2 0 1,3 2-1,4-3-1,1 3 1,4-5-1,5 2 0,4-10 0,2 14 0,-2-14 0,20 7-1,-7-5 0,4 1 0,2 0 1,0 0-1,-2 3 0,-1 2 0,-5 2 0,-1 2 1,-3 2-1,-5 4-1,-8-1 2,-2 2-2,-2-2 2,-3-1-1,-4-4 0,1 1 0,-3-6 1,2-4-1,0 0 0,2-3 1,2-2-1,0 1 0,13 1-1,-14-5-1,14 5-4,0 0-14,8-13-16,7 11 1,-1-4-2,9 0 2</inkml:trace>
  <inkml:trace contextRef="#ctx0" brushRef="#br0" timeOffset="53985.0877">18246 8946 19,'0'0'27,"0"0"-1,0 0-4,0 0-4,0 0-3,-16 0-3,16 0-3,-13 13-1,7-4-2,-5-2 0,0 7-1,-5-4-2,-2 5-1,-5 0 0,0 0 0,2 0-2,-4 1 1,-1 0-1,0-1 1,4-1-1,1-2 1,4-2-1,4-1 1,-1-2 0,14-7 0,-14 7 1,14-7-1,0 0 0,5 11 1,-5-11-1,18 7 0,-2-2 0,4 2 1,3 1-2,1-2 1,5 1 0,1 2-1,-3 3 1,0 0-1,-4-1 1,-2 0 0,-5-2 0,-1 1-1,-15-10 2,14 14-2,-14-14 1,9 3-2,-9-3 0,0 0-1,0 0-2,0 0-2,0 0-8,3-9-15,-3 9-8,6-10-1,-6 10 2</inkml:trace>
  <inkml:trace contextRef="#ctx0" brushRef="#br0" timeOffset="54325.1072">18440 9009 40,'5'-15'34,"-5"15"1,0 0-9,0 0-6,0 0-4,0 0-6,0 0-4,0 0-2,0 0-1,5 9-2,-5-9 0,0 0-2,0 0 0,-5 14-2,5-14-6,0 0-19,0 0-9,0 0 1,9 10 0</inkml:trace>
  <inkml:trace contextRef="#ctx0" brushRef="#br0" timeOffset="54600.1229">18469 9159 36,'0'0'30,"-6"19"1,1-9-11,3-1-5,4 2-3,-2-11-3,0 16-2,0-16-1,3 14 0,-3-14-2,0 0-1,0 0-1,1 9 0,-1-9-2,0 0-2,0 0-8,0 0-20,0 0-5,0 0-1,0-13 2</inkml:trace>
  <inkml:trace contextRef="#ctx0" brushRef="#br0" timeOffset="55407.169">18873 8886 26,'0'0'32,"0"0"1,0 0 1,4 18-13,-7-8-7,5 10-4,-4-2-3,4 7-2,-1 1-2,1 4 0,1 0-1,2 3-1,-2-2 0,1-2-1,-1 1 1,0-3-2,0-1 0,1-5-1,-2 0 0,-1-7-2,4 0 0,-5-14-4,9 15-5,-9-15-7,0 0-14,16-2 0,-9-9 1,4 5 0</inkml:trace>
  <inkml:trace contextRef="#ctx0" brushRef="#br0" timeOffset="55909.1978">19093 9101 24,'10'-10'34,"-10"10"0,0 0 0,0 0-11,0 0-6,0 0-7,0 21-4,-3-8-3,4 5 0,-3-2-1,5 4 0,0-2-1,2 1 0,-1 0 0,1-6 0,2-1-1,-1 0 0,1-3 1,-7-9-1,13 3 0,-13-3 0,16-11 0,-9 2-1,2-5 1,2-3 0,-1-4-1,0 1 1,2-2 1,-4 1 0,1-1 0,2 5 0,-3 0 1,-3 7-1,-5 10 1,0 0 0,0 0-1,9 5 0,-7 8-1,-1 4 1,2 2-1,1 1 1,1 1-1,-3-2 0,4 3 0,-3-3-1,2-4 0,1-1-3,-1-3 0,-5-11-6,8 10-12,1-9-16,-9-1 0,14-14 1,-10 0 1</inkml:trace>
  <inkml:trace contextRef="#ctx0" brushRef="#br0" timeOffset="56310.2205">19544 8857 49,'-2'-14'36,"2"14"-1,-6-14 1,6 14-16,0 0-10,-14 12-4,13 1-2,-1 3-2,1 8 0,1 2-1,1 5 0,-1 5 0,2-1-1,-1 1 0,-2 1 0,-1 1 0,1-5 1,-1-2-1,0-2 0,1-6 0,1-3 0,2-6 1,3-2-1,-5-12 1,18 11-1,-8-11 0,3-4 1,-2-1-3,1-3 1,1 2-2,-5-3-2,-8 9-6,12-15-13,-7 6-13,-5 9 0,2-16 0,-2 16 1</inkml:trace>
  <inkml:trace contextRef="#ctx0" brushRef="#br0" timeOffset="56550.2345">19346 9036 38,'-10'-1'35,"-1"-2"2,11 3-1,0 0-12,13-20-9,9 17-6,1-6-2,9 4-2,-1-2-2,4 1-1,-1 4-2,-1 0-1,-1 5-4,-10-6-10,-3 5-24,-3 6 1,-16-8-1,18 9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2:58:47.23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16986 10226 11,'-11'5'14,"11"-5"-1,0 0-1,-10 13-1,10-13 1,-11 13 0,11-13-1,-13 18-2,5-4 0,-1 0-2,2 3 0,-1-3-2,0 8 0,0-3-2,3 2 1,-2 0-2,4 2 1,-1-3-1,4 2 1,1-2-2,3-1 1,0 0-1,2-3-1,1 1 2,0-1-2,-1-3 0,1-1 0,0-1-1,-1-2 0,-6-9-3,11 12-3,-11-12-8,8 12-13,-8-12-5,0 0 2,10-7 0</inkml:trace>
  <inkml:trace contextRef="#ctx0" brushRef="#br0" timeOffset="403.0229">17323 10392 13,'0'0'20,"0"0"-4,0 0 0,0 0-3,-9 8-1,-2 0-2,1 2-1,-4 0-3,0 6-1,-2-2-1,-1 3-1,0-2-1,3 2 0,-1-1-1,1 0 0,2-2 0,0-2-1,3-2-2,9-10-4,-14 14-7,14-14-10,-14 0-6,14 0 0,-2-11 1</inkml:trace>
  <inkml:trace contextRef="#ctx0" brushRef="#br0" timeOffset="692.0395">17104 10420 16,'0'0'29,"0"0"1,0 0-6,12 3-5,-12-3-4,17 8-3,-17-8-3,22 14-4,-9-7-1,1 3-2,1 0 0,0 0-1,4-1-1,-4 1-1,4-1-1,-4-2-3,1 2-7,-3-1-12,-2-4-9,4 4-1,-15-8 3</inkml:trace>
  <inkml:trace contextRef="#ctx0" brushRef="#br0" timeOffset="924.0528">17502 10562 26,'19'11'30,"-19"-11"1,11 12-7,-9 0-7,0-2-6,-1 6-5,-1 0-3,-1 1-2,-1-2-2,-2 2-3,2-2-3,-3-3-8,5-12-14,-5 14-3,5-14 2,0 0 0</inkml:trace>
  <inkml:trace contextRef="#ctx0" brushRef="#br0" timeOffset="1224.07">17706 10301 25,'1'-9'30,"-1"9"2,0 0-1,-2 11-13,2 3-7,-6 0-4,5 7-2,-4-1-2,4 6 0,-3-1-1,4 0 1,-2-1-3,1-3 0,3 1-3,-3-4-1,2-1-5,-4-5-11,3-12-12,-2 15-2,2-15 2,0 0 0</inkml:trace>
  <inkml:trace contextRef="#ctx0" brushRef="#br0" timeOffset="1525.0872">17500 10341 20,'2'-11'32,"9"7"2,-1-7 0,6-2-12,5 7-6,-3-9-4,8 9-5,0-3-1,1 5-3,1-2 0,1 5-2,-4-2 0,-1 3-1,-3 5-2,-2-5-1,-3 7-4,-5-5-10,1-1-18,-3 5-1,-9-6 0,14 4 1</inkml:trace>
  <inkml:trace contextRef="#ctx0" brushRef="#br0" timeOffset="1925.1101">17957 10093 65,'9'7'36,"-9"-7"-1,8 10-10,2 7-12,-4 0-6,6 7-2,-2 2-3,2 6 0,0 2-1,-1 1-1,2 2 0,-5-2 0,-1-1-1,-5 1 1,-4-5-2,-1-5 1,-3 1-2,-2-8-3,3 0-8,-5-2-16,0-12-5,10-4-1,0 0 2</inkml:trace>
  <inkml:trace contextRef="#ctx0" brushRef="#br0" timeOffset="2548.1457">18581 10325 44,'0'0'32,"-14"-1"1,0 2-10,-4-2-7,4 7-6,-10-3-3,3 7-1,0-1-2,1 4-2,-3 3 0,3 2 0,0 2-2,3 3 1,5-2 0,4 3 0,2 1 0,2-1 1,6-3-1,2 0-1,6-3 1,6-3 0,0-1 0,3-3-1,0-6 0,4-1 0,1-1 0,2-2-1,-2 1-2,-4-7-2,2 4-5,-8-7-9,5-2-14,-1 4-2,-6-7-1,0 5 2</inkml:trace>
  <inkml:trace contextRef="#ctx0" brushRef="#br0" timeOffset="2789.1595">18378 10484 52,'15'-8'35,"-4"0"1,6-1-11,0 7-6,-3-6-7,7 8-4,-6-3-4,3 5-3,1 2-4,-6-4-14,1 1-19,4 1 0,-6-8-1,4 2 1</inkml:trace>
  <inkml:trace contextRef="#ctx0" brushRef="#br0" timeOffset="4343.2482">18928 10192 19,'0'0'30,"0"0"1,5-12-4,-5 12-8,0 0-4,0 0-4,4 15-4,-3-3-3,1 9-1,1 3-1,-2 6 0,0 2-1,0 2 0,-1-1-1,-1 0 0,1-2 0,1-3 0,-1-6-2,0-6-3,2-1-3,-2-15-6,3 12-7,-3-12-12,0 0 0,9-6 0</inkml:trace>
  <inkml:trace contextRef="#ctx0" brushRef="#br0" timeOffset="4764.2725">18901 10164 22,'0'0'28,"6"-12"-1,-6 12-6,6-11-4,-6 11-2,11-12-2,0 8-4,-11 4-2,23-9-3,-9 5 0,2 2-1,-1 0-2,2 3 0,-1 0-1,0 1 0,-2-1 0,-2 2 1,-2-1-1,2 1 0,-12-3 0,13 6 1,-13-6-1,11 8 1,-11-8-1,6 15 1,-6-15-1,3 19-1,-2-6 0,2-2-1,1 3-5,-4-5-1,6 6-5,-2-5-4,5 0-11,1 5-6,-10-15 2,17 20 1</inkml:trace>
  <inkml:trace contextRef="#ctx0" brushRef="#br0" timeOffset="9409.5381">20778 10079 0,'0'0'11,"0"0"-2,-10-6-1,10 6-2,0 0 0,0 0 1,0 0-1,0 0 2,0 0 0,0 0 0,0 0 1,0 0 0,0 0-2,0 0 0,0 0-1,0 0 0,-4 11-1,4 3 0,1 2-1,-2 5 0,2 5-1,-3 3 0,-1 2-1,0-1 0,0 0-1,0-5 0,0-1-1,0-3 0,1-6-1,1-3-1,1-12-2,1 13-4,-1-13-4,0 0-4,0 0-5,0 0-7,10-3-1,-13-8 1</inkml:trace>
  <inkml:trace contextRef="#ctx0" brushRef="#br0" timeOffset="9897.5654">20707 10090 14,'0'0'19,"-2"-13"-2,2 13-3,-1-10 0,1 10-1,0 0-2,3-13-2,-3 13-1,0 0-1,16-7-1,-16 7-1,19-4 0,-8 0-1,5 2 0,-1-4 0,6 2-1,-3-3 0,2 1-1,0-1 0,-1-1-1,-2 1 0,0 1 0,-4 2 0,-2 1-1,-11 3 0,16-1 2,-16 1-2,0 0 0,7 9 0,-7-9 0,1 11 0,-1-11 1,0 16-1,0-16 0,2 16 0,-2-16 0,5 16 0,-5-16-1,8 15-1,-8-15 0,8 11-5,-8-11-6,0 0-10,12 13-10,-12-13 0,0 0 1</inkml:trace>
  <inkml:trace contextRef="#ctx0" brushRef="#br0" timeOffset="10285.5883">21209 9973 15,'0'0'26,"7"-12"-3,-7 12-4,0 0-2,3-11-3,-3 11-3,0 0-3,0 0-2,1 15-2,3-2-2,-1 1-1,2 8 0,0 2 0,2 6 0,-1 0 0,2 3-1,-1 1 0,-2-2 0,0-1-2,-2-3 1,0-3-2,-3-7-1,2 0-4,-3-9-4,1-9-5,2 13-8,-2-13-4,0 0 1</inkml:trace>
  <inkml:trace contextRef="#ctx0" brushRef="#br0" timeOffset="10552.6035">21291 10213 14,'0'0'28,"6"-9"-2,-6 9-1,12-6-6,-12 6-2,20-8-5,-8 0-2,6 7-4,-2-4-1,5 1-2,-1 0-1,-1 1-2,1 1 0,-1 1-2,-3 0-1,-1-2-3,-1 4-5,-4-2-9,-10 1-12,17-5-1,-17 5 2</inkml:trace>
  <inkml:trace contextRef="#ctx0" brushRef="#br0" timeOffset="11260.644">21826 10197 22,'0'0'28,"17"-6"2,-17 6-5,18-14-9,-1 10-4,-2-5-3,6 3-2,-4-5-1,4 3 0,-2-3-2,1 1 1,-1-2-2,-1 2-1,-6-3 0,0 3 0,-3-1-1,-3 2 0,-4 0-1,-2 9 0,-11-14 0,0 8 0,-3 3 0,-5 0-1,-3 3 0,-1 2 1,-2 4-1,0 1 1,1 5 0,1 2 0,1 3 0,5 1 0,2 2 1,4 0-1,5 1 1,3 1-1,4-1 1,4-4 0,5 0 0,2 1 0,4-3 1,3-2-1,3-3 1,1-2-1,-1-3 0,2-1 0,-1-2-1,0-3 0,-2-1-2,-3-3-3,3 4-5,-9-6-13,-2 0-12,7 2-1,-7-5 0,5 6 2</inkml:trace>
  <inkml:trace contextRef="#ctx0" brushRef="#br0" timeOffset="11561.6612">22410 10039 51,'0'0'35,"-3"-10"-1,3 10-6,0 0-12,-10-10-5,10 10-6,0 0-4,-15 7-3,15-7-5,-6 13-9,6-13-17,5 14-1,-5-14-1,6 17 1</inkml:trace>
  <inkml:trace contextRef="#ctx0" brushRef="#br0" timeOffset="11754.6723">22404 10191 36,'5'23'29,"-5"-23"2,6 22-3,-4-12-18,0 1-12,0-1-11,-2-10-17,8 15 0,-8-15 0</inkml:trace>
  <inkml:trace contextRef="#ctx0" brushRef="#br0" timeOffset="12183.6968">22777 9973 17,'0'0'23,"0"0"2,13-9-11,-13 9-2,0 0 0,0 0-2,10 14 1,-9-1-2,-1-3 0,2 7-1,-6 2 0,5 4-2,-5 2-2,1 3 1,-2-1-3,4 3 0,-2 0-1,1-3 0,0-1-2,0-5 0,3-2-2,-1-7-3,4 1-4,-4-13-9,0 0-15,0 0-1,4-13 3,-4 13-1</inkml:trace>
  <inkml:trace contextRef="#ctx0" brushRef="#br0" timeOffset="12631.7224">22569 9908 34,'0'0'31,"0"0"0,0 0-8,9-7-6,1 9-2,-10-2-3,27-5-2,-11 0-4,8 7 0,1-4-2,6 4-1,-1-2-1,3 1 0,-1-1-1,-2 1-1,-2-1 0,-1 1 0,-4-1 0,-4 0 0,-4 0-2,-3-1-1,2 4-3,-14-3-9,14-4-17,-14 4-5,0 0 0,1 10 1</inkml:trace>
  <inkml:trace contextRef="#ctx0" brushRef="#br0" timeOffset="14581.834">16854 10966 13,'14'-1'16,"-2"2"0,-1-7 0,4 5-2,2-3 0,2 1-3,1 1-1,3-1-2,4 2-2,0-1 0,4 2-2,3-2 0,3 2-1,3-2-1,4 2 0,1-1 0,4 1-1,0 0 1,2 1-1,1-2 0,-1 2 0,2 0 0,0 0-1,-6 0 1,2-1-1,0 0 1,-1 0-1,3-1 0,-1 1 0,2-1 1,2-1-1,-1 0 0,-1 1 0,2-1 0,-4 2 0,1-2 0,0 2 0,-4-1 1,0 1-1,2 1 0,-1-1 0,2 1 0,2-1 1,0 0-1,0 1 0,1-2-1,0 1 1,2 0 0,0 0 0,-2-1 0,2 0 0,2-1 0,-2 0-1,5 2 1,1-1 0,0-2-1,0 2 1,4 0 0,0-1 0,-3 1 0,2-3 0,-1 2 0,0-1 0,3 1 1,1-2-1,-3 1 1,1 1-1,1-3 0,2 4 1,-3-1-1,1 0 0,0 0 1,2 0-1,0 0 1,2-2 0,-3 0-1,1-1 1,0-2 0,2 1 0,-4-1 0,0 1-1,-1-3 1,1 5 0,-1-3 1,-1 1-1,-2 0 0,-1 1 0,-2-1 0,2 1 0,-5-1 0,1 1 0,0 1 0,-1 0-1,0-2 1,1 1-1,2 1 0,-3 0 1,1 0-1,-2 0 0,-1-1 0,-2 0 1,1 1-1,-1 0 0,-4 0 1,1-1-1,0 1 1,-1 0-1,2-1 1,-3 1-1,-2 0 0,0 1 0,0 0 0,-4 1 0,-3-2 1,-4 2-1,-2 0 0,-1 0 0,-1-1 0,-3 1 0,-3 0 1,0 2-1,-4 0 0,-1 0 0,-1 0 0,-5 1-1,-4 1-2,-9-2-2,14 4-6,-14-4-14,0 0-10,0 0 0,-12-6 0</inkml:trace>
  <inkml:trace contextRef="#ctx0" brushRef="#br0" timeOffset="16473.9422">18814 11412 19,'0'0'20,"0"0"-2,-9-3-2,9 3-2,0 0-4,-9 2-1,9-2-2,-10 7-2,10-7-1,-11 13 0,3-4-1,-1 2-1,0 2 0,0-1 0,-1 2-1,-3-1 0,3 0 0,2-3 0,0-1 1,8-9-1,-13 17 0,13-17 0,-16 17 0,8-7 0,-3 2-1,-5 2 1,3 3 0,-4 0-1,1 0 1,-2-1-1,3 1 0,-1-1 1,4-2-1,0-2 0,2-2-1,10-10-3,-15 13-2,15-13-4,0 0-7,-11 0-15,11 0 2,4-10 0</inkml:trace>
  <inkml:trace contextRef="#ctx0" brushRef="#br0" timeOffset="16780.9598">18443 11470 27,'0'0'29,"0"0"1,0 0-10,0 0-4,8 9-4,4 4-3,-1-3-2,8 7-1,0-4-2,5 4 0,2-2-2,1 1 0,1-1 0,0-1-1,0 2-2,-3-5-3,-1 5-1,-6-7-8,3 2-10,1 1-10,-6-10-1,5 5 2</inkml:trace>
  <inkml:trace contextRef="#ctx0" brushRef="#br0" timeOffset="17057.9756">19030 11545 26,'12'-9'30,"-12"9"1,17-8 0,-5 5-17,-12 3-6,20-6-3,-8 2-4,3 0-2,1 4-5,-4-3-5,3-1-9,0 7-11,-15-3 1,16-5 0</inkml:trace>
  <inkml:trace contextRef="#ctx0" brushRef="#br0" timeOffset="17273.988">19048 11616 14,'0'0'29,"2"10"-1,-2-10 2,0 0-16,20-3-4,-10 1-4,7 2-4,-1 0-5,4-3-7,-2-1-8,10 6-12,-8-15 1,8 10-1</inkml:trace>
  <inkml:trace contextRef="#ctx0" brushRef="#br0" timeOffset="17844.0206">19525 11525 17,'9'9'26,"-9"-9"0,13-3-8,-4 1-5,3-3-4,2 2 0,0-4-3,3-1 0,0-1-1,1 0-1,0-4-1,-3 3 0,0-2-1,-1 1-1,-3 0 1,-2 3-1,-6-2 0,-3 10 0,1-17 0,-1 17 0,-10-13 0,1 8-1,-3 0 0,-3 1 1,0 3-1,-1 2 0,-1 3 0,1 1 0,-1 4 0,0 5 0,2 2 0,0 4 1,0 2 0,3 3 1,0-1 1,6 3-1,1-3 2,7 0 0,2-5-1,9 0 1,1-6-1,5-1-1,1-7 0,2 0-1,3-5 0,0-1-1,-2 0-3,-4-7-4,4 7-13,-4-2-16,-6-6 1,1 6-2,-14 3 2</inkml:trace>
  <inkml:trace contextRef="#ctx0" brushRef="#br0" timeOffset="18579.0626">18330 11340 17,'-24'11'23,"3"8"-1,2-2-2,3 6-1,2 3-4,3 4-3,6 4-3,2 4-4,9 4-2,7 2-4,5 1-3,12-1-8,8 1-17,2-13-2,13 4 0,1-19 1</inkml:trace>
  <inkml:trace contextRef="#ctx0" brushRef="#br0" timeOffset="19093.092">19982 11185 50,'0'0'33,"21"9"1,-12-3 0,-1 8-23,9 6-6,-3 3 0,3 6-3,-3 2-1,1 2-1,-4 3 0,0 1 0,-6-4-1,-4 0 0,-4-2-1,-3-3-1,0 0-2,-5-10-5,5 1-11,1-4-12,-6-11-1,11-4 1,0 0 2</inkml:trace>
  <inkml:trace contextRef="#ctx0" brushRef="#br0" timeOffset="19482.1141">20368 11378 47,'-10'5'31,"10"9"-2,-11-10-5,11-4-28,-4 21-23,4-21-5,2 12 1,-2-12-1</inkml:trace>
  <inkml:trace contextRef="#ctx0" brushRef="#br0" timeOffset="19668.1249">20392 11532 42,'3'17'32,"-3"-17"1,2 19-2,-2-19-19,5 16-12,-5-16-13,0 0-18,11 7-2,-11-7 1,11-1 0</inkml:trace>
  <inkml:trace contextRef="#ctx0" brushRef="#br0" timeOffset="20295.1608">20606 11382 35,'0'0'29,"0"0"2,8 14-2,-8-14-18,12 19-5,-6-6-3,4 3-1,-1 3-1,2-1-1,2 1-1,-1 0 0,2-2-1,-1-2 0,1 0-1,-2-5 1,-2-2-1,-1-2 2,-9-6 1,15 1 1,-15-1 1,8-14 0,-6 0 0,2 0 0,1-7 1,1 0-2,0 0 0,0 0-1,0 2 0,3 2-4,0 2-6,-3 6-11,-4-3-11,9 10 3,-11 2-1</inkml:trace>
  <inkml:trace contextRef="#ctx0" brushRef="#br0" timeOffset="20763.1875">21065 11397 32,'-9'1'27,"9"11"0,-14-3-4,2 3-12,5 4-3,-3 0-1,3 6 0,-1-4-2,7 3 0,0-4-2,6 2-1,5-6 0,3-1-1,3-2-1,2-4 0,2-2 0,0-2 1,0-7-2,0 1 1,-3-4 0,-1-1-1,-3-2 1,-3-1 0,-3-1-1,-5-1 1,-3 2 0,-5-4-1,-5 5 1,-4-4-1,-5 3 0,-6 1 0,0 3-1,-1 3-2,2 6-4,-1-1-5,6 3-8,11 10-10,-3-8 0,16 6 1</inkml:trace>
  <inkml:trace contextRef="#ctx0" brushRef="#br0" timeOffset="21112.2075">21361 11350 39,'0'0'30,"9"19"3,-9-19-1,-8 17-16,7-1-10,-4 1-2,5 5-2,-1 0 0,0 1-2,5 0-1,-2-3-2,6 1-4,-5-8-6,-3-13-13,17 15-8,-17-15 2,11-2 1</inkml:trace>
  <inkml:trace contextRef="#ctx0" brushRef="#br0" timeOffset="21304.2185">21333 11251 60,'0'0'34,"0"0"-2,0 0-2,0 0-29,3 14-19,-3-14-15,8 11-1,-8-11 1,20 10 0</inkml:trace>
  <inkml:trace contextRef="#ctx0" brushRef="#br0" timeOffset="22015.2591">21638 11140 59,'0'0'35,"0"0"0,0 0-3,0 0-17,-9 11-7,8 3-4,0 4 0,3 3-2,0 3 0,3 4-1,3 0 0,2 2-1,2 0 0,-1-1 0,0-4-1,-1-3-1,0-1 0,-3-7 0,1-2-2,-8-12-1,8 12 0,-8-12 0,0 0-2,0 0 3,2-13-1,-2 13 1,-14-17 1,1 7 1,-1 1 0,-3-1 0,-1 3 2,-1 2 0,-2 2 1,4 5 1,-4 1 1,3 6 2,0 1 0,3 4 0,-1 0 1,6 4 0,-2-4-1,9 4 0,1-6 0,8 4-1,3-5-1,8 0 0,2-7 0,3 3-1,3-5-1,3-5-1,2 0-4,-4-10-6,2-3-28,-1 3 0,-9-6-1,2 0 2</inkml:trace>
  <inkml:trace contextRef="#ctx0" brushRef="#br0" timeOffset="38265.1886">17837 12576 5,'0'0'21,"0"0"-4,0 0 0,-10 0-3,10 0 1,0 0-4,0 0-1,-12 5-2,12-5-1,-7 12-3,7-12 0,-11 15-2,1-3 0,0 0 0,-3 3-1,3 1 0,-6 1 0,1 1-1,-2 1 1,0 1-1,3-2 1,1 0-1,2-1 0,-1-3 0,3-3 0,2 0-2,7-11-3,-8 9-8,8-9-8,0 0-10,0 0 1,-10-16 0</inkml:trace>
  <inkml:trace contextRef="#ctx0" brushRef="#br0" timeOffset="38627.2092">17538 12590 28,'0'0'29,"-16"0"-4,16 0-4,0 0-5,0 0-2,8 11-4,2-6-3,7 7-3,1-2 0,6 4 0,1-1-1,3 3-1,0-1 1,-1 0-2,-2 0 0,-1-1 1,-3-1-2,-3 1 1,-3-3 0,-4 0-1,-1-3-1,-10-8 0,16 11-3,-16-11-5,12 2-7,-12-2-12,0 0-7,16-7 2,-14-3 0</inkml:trace>
  <inkml:trace contextRef="#ctx0" brushRef="#br0" timeOffset="38900.2241">18037 12597 27,'0'0'32,"0"0"2,0 0 0,-11-9-17,11 9-5,0 0-3,-6 10-4,6-10-3,0 0-6,-2 10-7,2-10-11,0 0-12,0 0 0,9 3 0</inkml:trace>
  <inkml:trace contextRef="#ctx0" brushRef="#br0" timeOffset="39094.236">18087 12711 27,'0'0'28,"-6"18"2,6-18-4,-13 6-16,13-6-7,0 0-8,1 12-7,-1-12-13,17 8-3,-17-8-1</inkml:trace>
  <inkml:trace contextRef="#ctx0" brushRef="#br0" timeOffset="39511.2599">18374 12553 11,'11'-2'23,"-11"2"-6,0 0-3,11 7-1,-11-7 1,9 17-3,-8-7-1,6 6-2,-6-2-1,1 7-3,-3-2 0,1 3-2,-2-1-1,4 0 1,-4-1-1,-1-1-1,2-3-1,1-3-1,1-1-4,-1-12-4,-1 13-5,1-13-10,0 0-5,0 0 1</inkml:trace>
  <inkml:trace contextRef="#ctx0" brushRef="#br0" timeOffset="39908.2826">18217 12564 6,'0'0'27,"12"2"1,-2-6-7,1-5-2,7 3-2,0-4-3,5 5-2,-2-6-3,6 6-2,-5-4-2,3 6 0,-1-2-3,-2 4 0,-5 0-1,3 1-1,-5-1 1,-2 2-1,-1 0-1,-3-1 0,1 1-1,-10-1-5,14-3-7,-14 3-20,0 0 0,17-6 0,-19-4 1</inkml:trace>
  <inkml:trace contextRef="#ctx0" brushRef="#br0" timeOffset="47318.7063">19142 13335 10,'3'-14'16,"-3"14"-1,0 0 0,6-9 0,-6 9 0,0 0-1,3-9-2,-3 9-1,0 0-2,0 0-2,0 0 0,0-11-3,0 11 0,0 0-2,0 0 0,-13 15 0,8-6-1,-3 2-1,-4 4 1,2 2-1,-5 3 0,-1 0 0,-2 1 1,2 1-1,-1-2 0,0-1 0,5-2 0,-3-5 0,5-1-1,10-11 1,-13 14-2,13-14-2,0 0-2,0 0-4,0 0-5,0 0-7,0 0-11,0 0 2,0 0 1</inkml:trace>
  <inkml:trace contextRef="#ctx0" brushRef="#br0" timeOffset="47631.7235">18905 13317 13,'0'0'27,"0"0"2,0 0-7,14 8-4,-4 0-3,-10-8-3,24 18-2,-7-8-3,5 3-1,-1-2-2,4 2-2,-3-2 0,4 0-1,-2 0 1,-2-2-2,-4-1 0,-3 0-3,-1 1 0,-14-9-5,20 12-7,-20-12-10,9 8-9,0 2 2,-9-10-1</inkml:trace>
  <inkml:trace contextRef="#ctx0" brushRef="#br0" timeOffset="47959.7429">19420 13312 26,'0'0'29,"0"0"1,0 0-1,-11 8-17,11-8-10,0 0-10,-7 14-11,7-14-11,1 10 2,-1-10-2</inkml:trace>
  <inkml:trace contextRef="#ctx0" brushRef="#br0" timeOffset="48179.7555">19463 13461 23,'-6'9'28,"10"10"0,-4-19 1,-11 12-19,11-12-6,-1 9-8,1-9-7,0 0-11,16 4-7,-16-4 1,17-4 1</inkml:trace>
  <inkml:trace contextRef="#ctx0" brushRef="#br0" timeOffset="48593.7792">19822 13221 6,'0'0'29,"0"0"0,15 8 2,-15-8-12,0 9-6,0 4-3,-4-2-2,4 8-3,-2-3-1,2 7-1,-2-1-1,2 4 0,-2-2-1,1-1-1,1 2 0,0-6-3,1-1-2,-2-6-3,3 2-8,-1-4-11,-1-10-6,0 0 1,0 0 1</inkml:trace>
  <inkml:trace contextRef="#ctx0" brushRef="#br0" timeOffset="48930.7985">19647 13280 28,'12'-5'29,"-2"-1"-5,2 2-1,5-1-5,-1-1-2,4 2-4,-5-5-2,7 3-4,-5-2-1,1 5-2,-2-2-2,0 4-1,-3 1-1,0 0-2,1 5-4,-5-5-7,3 1-11,0 3-8,-12-4-2,14 0 2</inkml:trace>
  <inkml:trace contextRef="#ctx0" brushRef="#br0" timeOffset="49276.8184">20169 13140 18,'0'0'31,"0"0"0,4 12 2,-4-12-15,3 17-4,-6-6-3,6 6-5,-5-1-1,2 1-2,-1 3-7,-2-3-14,-1-4-15,4 5-1,0-18 0,-7 15 1</inkml:trace>
  <inkml:trace contextRef="#ctx0" brushRef="#br0" timeOffset="65373.739">17537 13054 5,'0'0'7,"8"-10"-1,-8 10 0,9-4-1,-9 4 0,0 0 1,15-3 0,-15 3 2,19-3-1,-19 3 0,18-4 1,-5 2-1,2 0 0,1-1 0,0 0-1,4 1-1,-3-1 1,4 2-2,-1-2 1,1 1-2,0-1 0,4 1-1,1 0 0,-2 0-1,5-1 1,2 2-1,0-3 1,3 2 0,1 0 0,-1 0 0,0 1-1,1 0 1,-1-1-1,0 0 0,0 0-1,0-1 1,4 1-1,-2 0 1,3-1-1,0 1 0,0 0 1,-2 1-1,5 1 0,-2 0 1,-2 0-1,-1 0 0,-2-2 0,0 2 0,2-1 0,0-2 0,-4-1 1,1 1-1,0-2 0,-2 2 0,3-1 0,-1 0 0,-3 0 0,0 2 0,0 0 0,0 1 0,0 0 0,1-1 0,0 0 0,0 2 0,0-2 0,3 0 0,1-2 0,0 2 0,-1-2 1,2 2-1,-3-3 0,1 1 0,5 0 0,-7 2 0,3 1 0,0-2 0,1 1 0,1 1 0,1 0 0,-1 0 0,-1 1 0,4-2 0,0-1 0,0 3 0,2-1 1,-1 0-1,0 1 0,1 0 0,-2 2 0,-1-1 0,0 1 0,1-1 0,-2 0 0,0 0 0,0 0 0,0-2 0,1 0 0,2 1 0,-5-1 0,0-2 1,1 2-1,-1-2 0,1-1 0,-2 1 0,-3 1 0,0-1 0,-1 0 0,-1 0 0,-1 1 0,-1 1 0,-1-1 0,-1 0 1,-1 1-1,-1 0 0,1 1 0,-1 0 0,-2 0 0,1 0 0,-1 0 0,2 1 0,0-1 0,0 0 0,1 0 0,-3 0 0,2-1 0,-2 1 0,-1 1 0,-3-2 0,0 0 0,-4 1 0,-1 0 0,-2-1 0,-3 1-1,-9 0-1,14-1-4,-14 1-9,0 0-16,0 0-2,-12-9 1,12 9 1</inkml:trace>
  <inkml:trace contextRef="#ctx0" brushRef="#br0" timeOffset="67571.8648">19993 12409 13,'-1'-15'16,"1"15"-2,0 0-1,0 0-2,-9-12-1,9 12-1,0 0-1,0 0-3,0 0 1,0 0-2,0 0 1,-3-10 1,3 10-1,0 0 0,0 0 0,0 0-1,0 0 0,0 0 0,0 0 0,0 0-1,0 0 0,-1 13 0,1-4-1,-1 2 0,2 5-1,-3 2 0,1 1 1,0 5 0,-1 1-2,0 0 1,1-3-1,-1 0 1,1-1-2,1-3 1,0-1-1,0-4-1,1-2 0,2-2-2,-3-9-1,3 13-4,-3-13-4,0 0-8,0 0-12,0 0 1,0 0 1</inkml:trace>
  <inkml:trace contextRef="#ctx0" brushRef="#br0" timeOffset="68099.895">19841 12342 10,'0'0'13,"0"0"-4,0 0-1,0 0 0,5 10 2,-5-10 0,0 0 2,11 11 2,-11-11-2,18 5-1,-7-6-1,5 4-2,0-4-1,6 1-2,-1-3-2,0 2 0,4-2 0,0 1-1,-1 0-1,0 0 1,-4 0-2,0 2 1,-5-1 0,2 0-1,-7 1 1,0 0-1,-10 0 0,12 1-1,-12-1 0,0 0-2,0 0-3,0 0-6,0 0-13,11 4-8,-11-4 1,0 0 0</inkml:trace>
  <inkml:trace contextRef="#ctx0" brushRef="#br0" timeOffset="69134.9541">20647 12361 10,'0'0'15,"0"0"-1,0 0-1,0 0-1,0 0 0,0 0 0,0 0-2,0 0-1,0 0-1,-12-2-2,12 2-2,-11 7-1,11-7 0,-16 13-1,6-5-1,-2-1 0,-1 2 0,-1 1-1,-2-1 1,0 0-1,0 1 0,0-1 0,1 0 0,2-1 0,1 1 1,1-3-1,11-6 1,-14 11 0,14-11 0,0 0 1,-6 10 0,6-10 1,0 0-1,0 0 0,10 8 0,-10-8 0,14 7-1,-3 0 0,-1-1 0,1 0-1,1 0 1,0 1 0,1-2-1,1 2 1,-4-3-1,3-1 0,-4 0 0,1-1 0,-10-2 0,16 2 0,-16-2-2,9 3 0,-9-3-3,0 0-4,0 0-8,0 0-15,14 5 0,-14-5 1,10 1 0</inkml:trace>
  <inkml:trace contextRef="#ctx0" brushRef="#br0" timeOffset="70005.004">20831 12392 11,'4'-10'26,"-4"10"-1,0 0-4,3-13-2,-3 13-4,0 0-2,0 0-3,0 0-2,0 0-3,-10-5-2,10 5-2,0 0 0,-7 11-2,7-11-2,0 11-3,0-11-8,6 16-16,-6-16-2,2 13 0,-2-13 1</inkml:trace>
  <inkml:trace contextRef="#ctx0" brushRef="#br0" timeOffset="70250.018">20828 12531 0,'5'10'19,"-5"-10"-1,0 0-9,0 13-2,0-13-3,0 11-1,0-11-2,0 9-1,0-9-4,2 10-5,-2-10-11,0 0 0</inkml:trace>
  <inkml:trace contextRef="#ctx0" brushRef="#br0" timeOffset="70940.0575">21160 12339 24,'0'0'22,"5"-10"-1,-5 10-1,0 0-3,0 0-3,0 0-1,0 0-3,0 0-2,7 10-3,-5 1-1,-3-2-1,2 3 0,-1 1 0,1 4-2,-1 0 2,2 0-2,-1 1 0,0 1 0,1-3-1,0 0 0,-2 1 1,3-2-2,-3 0 1,0 1-1,1-3 1,-2-3-2,1 0-1,0-10-1,-1 11-3,1-11-6,0 0-12,0 0-8,-7-10-1,7 10 3</inkml:trace>
  <inkml:trace contextRef="#ctx0" brushRef="#br0" timeOffset="71481.0884">21006 12342 0,'0'0'16,"0"0"-3,11-6-1,-11 6 0,0 0-1,9-8 1,-9 8 1,0 0-1,0 0-2,13-7-1,-13 7-2,10-3-1,-10 3 0,13 0-1,-13 0 0,19-1 0,-9 0-1,8-1 0,-4-1-1,4 3 0,-1-3 1,3 2-2,-2-2 0,1 2 0,-1-1-1,-2 4 0,1-1 0,-4 1-1,1 0 0,-2 1 1,-3-1-1,2 1 0,-2-1-1,-9-2-2,15 1-5,-15-1-13,6-10-13,-6 10-2,10-7 2,-10 7 0</inkml:trace>
  <inkml:trace contextRef="#ctx0" brushRef="#br0" timeOffset="71789.1061">21483 12193 19,'9'-6'29,"-9"6"0,0 0 2,0 0-16,0 0-5,3 17-5,-3-17-1,-6 16-2,3-3-2,-1-3-4,1 2-9,1 6-17,2-18-1,-6 24 1,6-24 0</inkml:trace>
  <inkml:trace contextRef="#ctx0" brushRef="#br0" timeOffset="72723.1595">20874 12570 18,'0'0'16,"0"0"-2,0 0-2,0 0 0,0 0 1,0 0-3,0 0 0,0 0-2,0 0-1,0 0-1,11 10-1,-11-10-2,0 0-1,0 0 0,-4 11 1,4-11 0,0 0 0,-4 10-1,4-10 0,0 0 0,0 0-1,0 0-1,0 0-3,0 0-11,3 11-16,-3-11-3,0 0 2,0 0-1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00:51.31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16633 14317 10,'0'0'12,"0"0"-3,2-9-1,-2 9-1,0 0-1,0 0 1,0 0 1,0 0 0,-9-9 2,9 9-2,0 0 1,0 0-1,0 0 0,0 0-1,-12 0-1,12 0-2,0 0 0,-10 9-2,10-9 0,-13 13-1,3-3 0,2 1 0,-4 2 0,0 3 0,-2 0 0,0 2 0,-4 0-1,3-1 1,-2-1-1,0 1 0,2-4 0,0-2 0,3 0 0,0-4 0,12-7 0,-12 9-1,12-9-2,0 0-1,0 0-3,0 0-4,0 0-3,0 0-6,0 0-8,0 0-1,6-9 1</inkml:trace>
  <inkml:trace contextRef="#ctx0" brushRef="#br0" timeOffset="354.0202">16329 14253 12,'0'0'26,"-4"-13"-2,4 13-5,0 0-2,11-7-3,-11 7-3,22 10-2,-4 5-2,2-1-2,4 7 0,0-1-2,4 4-1,-2 2-1,5 1 0,-3-2 0,0-3-1,-3-1 0,0-3 0,3 1-1,-8-5-2,1 1-3,-7-8-5,2 3-6,-6-1-10,-10-9-5,17 9 1</inkml:trace>
  <inkml:trace contextRef="#ctx0" brushRef="#br0" timeOffset="631.0359">16920 14499 29,'15'13'28,"-15"-13"1,16 14-12,-11 2-5,-2-1-5,-1 5-4,-2 0-1,-3 1-3,0-1 0,-1-2-3,-2-1-5,-1-5-6,7-12-14,-7 15 1,7-15 0</inkml:trace>
  <inkml:trace contextRef="#ctx0" brushRef="#br0" timeOffset="970.0555">17165 14250 11,'10'2'26,"-10"-2"1,0 0-8,0 0-3,0 0-3,12 15-2,-15-2-3,7 6-1,-5 2-3,2 2-1,-2 1-1,1 2 0,0-2-3,-1-4-1,2 1-4,-4-5-7,3-16-13,5 19-5,-5-19 0,0 0 1</inkml:trace>
  <inkml:trace contextRef="#ctx0" brushRef="#br0" timeOffset="1270.0727">16980 14217 5,'0'0'29,"0"0"1,9-3 2,-9 3-11,22-8-5,-3 5-3,0-3-3,6 2-2,-4 0-2,4 1-2,-1-2-2,3 3 0,-5 2-2,-3 1-1,2 1-1,-4 0-3,3 5-7,-7-1-8,-4-2-13,5 5-2,-14-9 1,11 11 1</inkml:trace>
  <inkml:trace contextRef="#ctx0" brushRef="#br0" timeOffset="1851.1059">16111 14083 14,'0'0'21,"0"0"-4,0 0-4,-14 15-1,6-1-2,1 6-2,-3 5-2,3 6 0,-2 5-1,8 8 0,-1-1-1,8 3 0,7 0-3,7-4-3,8-2-7,6-2-11,2-14-9,16 3 1,-5-17-1</inkml:trace>
  <inkml:trace contextRef="#ctx0" brushRef="#br0" timeOffset="2353.1346">17511 14054 23,'0'0'28,"27"13"1,-17-7 0,7 7-15,-1 2-8,0 6-3,2 4-1,-2 6-2,-4 2 0,0 2-1,-6 1 0,-3 1-1,-3-2 1,-5-2-2,-2-4-2,-1-5-3,1-3-4,-1-8-6,5 3-9,-8-16 0,11 0 0</inkml:trace>
  <inkml:trace contextRef="#ctx0" brushRef="#br0" timeOffset="2848.1627">18052 14197 14,'0'0'26,"0"-11"0,0 11-6,0 0-7,-16-8-2,5 8-3,-5 1-2,0 5-1,-2-1-1,2 7 0,-5 1 0,1 6 0,-2 0-1,4 5 0,4 0 0,4 2-1,4-1 0,5 0 0,7-3-1,3 0 0,7-5-1,2 0 0,1-4 0,4-1-1,-3-2-1,0-5-1,1 5-3,-7-9-8,-1-2-10,2 4-9,-15-3 2,13-7 0</inkml:trace>
  <inkml:trace contextRef="#ctx0" brushRef="#br0" timeOffset="3069.1756">17876 14375 40,'0'0'31,"0"0"0,14-7-11,-2 5-7,1-4-6,6 2-3,1 0-5,1-2-3,4 5-5,-3-2-9,-7-4-14,12 9 1,-11-8 1</inkml:trace>
  <inkml:trace contextRef="#ctx0" brushRef="#br0" timeOffset="3398.1944">18331 14123 22,'0'0'28,"0"0"0,0 0-3,0 0-11,2 16-6,-1-1-4,3 3-2,-3 4 0,-1 4-2,1 1 1,2 1-2,-2 0-1,1 1-3,0-6-3,0-2-3,-1-2-5,-1-19-9,6 23-3,-6-23 0</inkml:trace>
  <inkml:trace contextRef="#ctx0" brushRef="#br0" timeOffset="3809.2179">18285 14140 26,'0'0'28,"-2"-21"0,1 12-9,1 9-5,3-15-3,-3 15-3,13-12 0,-3 10-2,0-3 0,4 4-1,0-5-1,3 5-1,-1-4 1,6 2-1,-4-1-1,2 0-1,-3 0 0,3 1 0,-3-2 0,0 4 0,-2 0 0,-2 1 0,0 4 0,-3 2 0,-10-6 0,14 15 0,-11-3-1,-1 1 0,-1 3 0,-3-1-2,1 5-3,-6-9-10,5 1-17,2 4-3,-5-7-1,5 3 1</inkml:trace>
  <inkml:trace contextRef="#ctx0" brushRef="#br0" timeOffset="4839.2768">16122 14792 9,'16'0'23,"-16"0"-4,12-7-3,0 4-1,2-1 1,4 2-4,2-2-1,6 5-1,2-4-2,9 5-1,-2-3-2,10 2-2,2-2 0,9 1-1,4 0-1,4 0 0,1 0 0,3 0 0,5 0 1,0 1-1,-3-2 1,2 0 1,0-1-2,-1 0 1,-2-2 0,1 1-1,-3-1 0,-2 1 0,0-1 0,0 2 0,-5 0-1,1-1 1,1-1 0,1 1 0,0-1 0,0-1 0,-1-2-1,-1 1 1,1 0-1,-4 1 1,0 0-1,-2 1 1,-7 1-1,1 1 1,-7 4-1,-2-1 0,-8 1-2,-4-2-3,-6 7-7,-13-1-21,-10-6-3,0 0 0,-17 4 0</inkml:trace>
  <inkml:trace contextRef="#ctx0" brushRef="#br0" timeOffset="9016.5157">17219 11362 4,'0'0'4,"3"-13"0,-3 13 1,-1-9 1,1 9 2,-2-9 2,2 9 0,0 0 1,-4-10-1,4 10-1,0 0 0,0 0-1,-9-1-3,9 1 0,0 0-2,-5 17 0,4-4 0,1 4-1,0 2 0,0 6 0,2 4 0,0 3 0,2-1 0,-1 1-1,1-1 0,0-2-1,1-3 0,0-2 0,-2-6 0,-1-2-2,0-1 1,-1-2-2,-1-13-1,0 15-3,0-15-4,0 0-4,-3 14-13,3-14 1,0 0 1</inkml:trace>
  <inkml:trace contextRef="#ctx0" brushRef="#br0" timeOffset="9603.5493">17167 11327 4,'0'0'13,"0"0"-1,0 0-1,0 0-2,0 0 0,2-9-2,-2 9-1,0 0-1,0 0 0,12-3 0,-12 3 0,18-1 0,-7 0 0,2 1 0,4 0-1,-1-1 0,3 0-1,0 0-1,-1 0-1,-1 0 0,2-1 0,-4 0 0,-3 0-1,-1 2 1,-2-1 0,-9 1 0,15-2 0,-15 2-1,0 0 1,10 0 0,-10 0 0,0 0 0,10 0 0,-10 0 0,0 0 0,0 0-1,0 0 1,11 7-1,-11-7 0,1 12 0,1-3 1,0 2-1,-2-1 0,3 3 0,-1 0-1,-1-2-1,2 3-5,-2-3-5,-1-11-14,6 21-3,-6-21 0,7 16 1</inkml:trace>
  <inkml:trace contextRef="#ctx0" brushRef="#br0" timeOffset="10118.5788">17675 11368 3,'-7'-14'23,"7"14"-4,0 0-4,0 0-2,-9 4-1,9-4-3,-2 14-2,2-4-2,0 3-2,0 1-1,1 3-1,1 2 0,3 0-1,-2 1 0,1 0 0,0 1 0,1-1-1,-1-2-1,1-2-1,-2-2-2,-1-3-2,3 1-2,-5-12-3,8 10-4,-3 0-6,-5-10-2</inkml:trace>
  <inkml:trace contextRef="#ctx0" brushRef="#br0" timeOffset="10422.5962">17676 11515 19,'0'0'19,"5"-10"-3,-5 10-1,13-2-2,-3 1-1,1 2-2,2-1-3,1 0 0,0-1-2,3 0-1,-3-1-1,2 0-1,-3-2-1,2 1-1,-3 0 0,0 0-4,0-1-6,-3 7-12,-9-3-8,13-2 2,-13 2-1</inkml:trace>
  <inkml:trace contextRef="#ctx0" brushRef="#br0" timeOffset="13513.773">16979 12557 16,'0'0'16,"0"0"-1,-12 7-1,12-7-1,0 0 0,-5 10-3,3 0-1,-3 2-3,3 5-2,-2 3-1,4 6 0,-1 1-1,1 4 0,0-1-1,3-3-1,1 0-1,-1-4 0,3-2-2,-4-8-2,3-3-4,-5-10-3,0 0-5,12 3-5,-13-17-3,1 14-1</inkml:trace>
  <inkml:trace contextRef="#ctx0" brushRef="#br0" timeOffset="13900.7951">16913 12521 17,'0'0'14,"0"0"2,0 0-2,0 0-1,13-2 0,-13 2-1,18-1-3,-6 1 0,2-2-2,2 0-2,0-2-2,4 1 0,1-2-1,-4 0-1,2 1 0,-2 2 0,-4-1-1,0 2 0,-2 2 0,-11-1 1,10 6-1,-10-6 0,5 13 0,-4-4 0,0 2 1,-2 2-1,0 0 1,-1 3-2,1 0-1,-1 0-1,2-1-4,-2 0-4,0-6-10,9 7-10,-7-16 1,3 13 2</inkml:trace>
  <inkml:trace contextRef="#ctx0" brushRef="#br0" timeOffset="14314.8188">17269 12655 15,'2'-13'22,"-2"13"-7,0 0-3,0 0-2,0 0-1,0 0 0,0 0-3,-3 18 0,5-5-1,0 3 0,0 0-2,-1 3 0,4-1-2,-2 2-1,-1-2-1,0 0-1,-1-3-2,1-3-4,-2-1-2,-1-1-3,1-10-2,-1 10-3,1-10 0,0 0-3</inkml:trace>
  <inkml:trace contextRef="#ctx0" brushRef="#br0" timeOffset="14535.8314">17279 12778 8,'0'0'22,"0"0"-3,10-12-2,1 10-2,1 0-3,2 0-3,2 1-3,-2-1-5,1 1-4,0 2-7,3 6-14,-8-9-2,7 11 0</inkml:trace>
  <inkml:trace contextRef="#ctx0" brushRef="#br0" timeOffset="20162.1531">16898 13070 7,'0'0'8,"0"0"1,0 0-1,9 9-1,-9-9-1,0 0 0,10 0-1,-10 0 0,9-1 1,-9 1-2,11 0 1,-11 0 0,14 0 0,-14 0-1,17 0-2,-6 0 0,-2 0 0,1-1-1,2 0 1,-1 0 0,2 0-1,0 0 1,-1 0 0,1-1-1,0 1 1,-3-1-1,3 1-1,-2 1 1,2 0-1,-4-1 0,0 2 1,2 0-1,-2-1 0,1 0 0,-10 0 1,19-1-1,-10 0 0,-9 1 0,17-4 0,-17 4 0,16-5 1,-5 2-1,-11 3 0,15-4 0,-15 4 0,17-2 0,-17 2 0,14 1 0,-14-1 0,14 0 0,-14 0-1,13 2 1,-13-2 1,12 1-1,-12-1 0,14 2 0,-14-2 0,11 3 0,-11-3 0,14 2 0,-14-2 0,10 1 0,-10-1 0,13 1-1,-13-1 2,16-2-1,-16 2 0,14-1 0,-14 1 0,18-3 0,-18 3 0,14-3-1,-14 3 1,14-1 0,-14 1 0,15-2 0,-5 1-1,-10 1 1,16-1 0,-16 1 0,16-4 0,-16 4 0,16-3-1,-16 3 1,18-5 0,-8 2-1,1 0-1,0 1 1,0-2-2,1 3-2,-1-1-1,2 1-4,-2 1 0,0 1-1,-1 1-3,0-5-5,9 10-3</inkml:trace>
  <inkml:trace contextRef="#ctx0" brushRef="#br0" timeOffset="21933.2545">18122 13285 18,'0'0'15,"0"0"1,1-13-1,-1 13 0,0 0 1,0 0-3,0 0-2,0 0-1,0 0-1,-3-10-3,3 10-1,0 0-1,-4 10-2,4-10 1,-4 14-2,0-4 0,5 4-1,-1 2 1,2 3 0,-1 2-1,1 1 1,0 3-1,1 1 0,1-1 0,-2 0-1,-2-1 0,0-4 0,1-1-2,-1-6 0,1-1-1,-1-12-1,-2 13-4,2-13-6,0 0-12,0 0-5,-5-19 2,5 19 1</inkml:trace>
  <inkml:trace contextRef="#ctx0" brushRef="#br0" timeOffset="22543.2894">18120 13262 16,'0'0'13,"0"0"-1,0 0-1,0 0-1,0 0 1,0 0-1,0 0 1,0 0 0,12-1-1,-12 1 0,21-3 0,-10 0-2,6 3-2,-4-3-1,6 0-1,-3 0-2,6-1 0,-7 3-1,0 1 1,-2 0-1,0 3-1,1-2 2,-4 3-2,-1-2 3,-9-2-3,14 7 1,-14-7-1,0 0 0,9 9 1,-9-9-1,0 0 0,0 0 0,1 13 1,-1-13-1,1 9 0,-1-9-1,1 11 1,-1-11-2,-1 11-6,1-11-10,13 13-15,-13-13-2,0 0 2,0 0 0</inkml:trace>
  <inkml:trace contextRef="#ctx0" brushRef="#br0" timeOffset="23208.3275">18565 13241 13,'0'0'17,"0"0"-2,0 0 0,1 9-1,-1-9 1,0 0-3,-4 11-2,4-11-1,-4 15-2,4-15-1,1 20-1,0-7-2,0 3-1,0 1-1,1 0 0,0 3-2,2-1 1,1 1-2,-4-1 1,1 2-2,0-6 0,1 3-1,-3-5-3,2 2-1,-3-5-2,-1 0-3,2-10-2,-3 11 0,3-11 0,0 0-6,0 0-2</inkml:trace>
  <inkml:trace contextRef="#ctx0" brushRef="#br0" timeOffset="23530.3459">18601 13411 17,'17'-1'30,"-17"1"0,19-4-6,-6 3-5,-1-2-5,6 4-3,-9-4-4,7 3-2,-4-2-3,1 1-1,-3 1-5,-10 0-8,0 0-21,18-6 1,-18 6-1,14-11 2</inkml:trace>
  <inkml:trace contextRef="#ctx0" brushRef="#br0" timeOffset="30675.7546">16415 15073 6,'0'0'8,"0"0"0,0 0 0,0 0 1,0 0 0,0 0 1,0 0 1,0 0 0,3-10 0,-3 10-2,0 0-1,3-12-2,-3 12-2,0 0-1,0 0-1,0 0-1,0 0 0,0 0 0,3 14-1,-3-4 1,4 2 0,-3 3 0,3 2 0,-4 3-1,4 0 1,-4 0-1,2 1 0,-2 1 1,-1-3-2,-1-1 1,1-1 0,2-6-1,-3 0-1,2-11 0,1 12 0,-1-12-3,0 0-3,0 0-6,0 0-6,0 0-8,0 0 2</inkml:trace>
  <inkml:trace contextRef="#ctx0" brushRef="#br0" timeOffset="31368.7942">16417 15057 7,'0'0'5,"0"0"0,0 0-1,0 0 1,0 0 1,5-9 1,-5 9 1,0 0 0,13-1 1,-13 1-1,17-6-1,-6 2 1,-1 0-3,4 1-1,-1-2-2,-1 2 0,0 1-1,-1 0 0,1 0 0,-1 1 0,-1-1 0,2 0 1,-2-2-2,1 0 1,-2-1 0,1-3 0,1 2 0,-11 6-1,17-12 1,-17 12-1,14-12 0,-14 12-1,10-7 1,-10 7-1,0 0 1,0 0 0,0 0-1,0 0 1,0 0-1,0 0 1,0 0 1,6 9-1,-6-9 0,0 0 0,0 0 0,-1 13 0,1-13 1,0 13-1,0-13 0,1 19 0,-1-10 0,1 1 1,-2 0-1,2 0 0,-1-10 0,2 15-1,-2-15-3,2 9-4,-2-9-10,0 0-8,0 0 0,14 5 0</inkml:trace>
  <inkml:trace contextRef="#ctx0" brushRef="#br0" timeOffset="32042.8328">16950 15012 3,'0'0'23,"0"0"-3,0 0-4,0 0-3,0 0 0,0 0-3,0 0-2,9 3-3,-9-3 0,2 17-2,-2-6 0,2 5-1,0-1-1,0 5 0,-2-1-1,1 1 1,-2 1-1,4-4-1,-6 1 0,4-4 0,-4 1 0,4-5-1,-3 1-1,2-11-1,1 12-3,-1-12-3,0 0-5,0 0-3,0 0-9,0 0 1</inkml:trace>
  <inkml:trace contextRef="#ctx0" brushRef="#br0" timeOffset="32390.8527">16964 15172 12,'0'0'21,"0"0"-4,10-12-1,-10 12-2,13-5-1,-2 0-3,0 2-1,1-2-2,1 1-2,-1-1-2,0 2 0,0-1-2,-1 2 1,-11 2-1,17-3 1,-17 3-1,10 0-1,-10 0 1,9 4-1,-9-4 0,0 0 0,0 0-2,0 0-3,10 10-9,-10-10-15,0 0-1,0 0 0</inkml:trace>
  <inkml:trace contextRef="#ctx0" brushRef="#br0" timeOffset="33151.8962">17607 15081 2,'0'0'12,"0"0"-4,-1-11-2,1 11-1,0 0 0,0 0 1,0 0-1,9-4 1,-9 4-1,0 0 1,0 0-1,0 0 0,0 0-1,-6 12-1,6-12 2,-10 13-3,5-4 1,-2 0-2,-4 4 1,1 1 0,0 2-1,-2 2 1,0 2-1,-2-2 1,0 1 0,1-2-1,2 0 1,3-6-1,-3 1 0,11-12 0,-13 12 0,13-12-2,0 0 0,0 0-1,-9 6-3,9-6-5,0 0-7,0 0-10,0 0 1</inkml:trace>
  <inkml:trace contextRef="#ctx0" brushRef="#br0" timeOffset="33510.9167">17398 15053 7,'0'0'23,"17"1"1,-17-1-7,11 3-6,-11-3 1,22 11-3,-11-4-1,2 1-1,1 3-1,-3-2 0,5 2-1,-2 0-1,-1 0-1,-2 2-1,1-1-1,-3 0 0,0-2 0,-2 0-1,-7-10 0,12 17-1,-12-17-4,9 9-8,-5 0-12,-4-9-6,0 0 0,0 0 1</inkml:trace>
  <inkml:trace contextRef="#ctx0" brushRef="#br0" timeOffset="34268.96">17898 15092 10,'12'0'27,"-12"0"1,0 0-6,0 0-5,-5-11-4,5 11-2,0 0-3,0 0-1,0 0-2,0 0-1,-10-1 0,10 1-2,0 0 0,0 0-1,0 0-1,0 0-1,4 13-2,-4-13-6,0 0-11,7 11-12,-7-11-1,5 9 0</inkml:trace>
  <inkml:trace contextRef="#ctx0" brushRef="#br0" timeOffset="34555.9765">17933 15244 21,'0'0'24,"0"0"-9,-3 11-1,3-11 1,4 12-2,-4-12-1,6 14-2,-6-14-1,6 10-3,-6-10-1,0 0-3,6 13-3,-6-13-5,0 0-11,11 9-13,-11-9-2,0 0 1</inkml:trace>
  <inkml:trace contextRef="#ctx0" brushRef="#br0" timeOffset="35278.0178">18281 15022 23,'0'0'19,"3"12"-1,-3-12-2,7 17-1,-7-17-3,5 19-2,-4-10-2,2 3-1,-2-3-2,2 2-1,-2 1-2,0-1 0,-1 3 0,2 0-2,-3 0 1,1-1-2,-1-1 0,1-12-2,0 20-2,0-20-6,0 0-6,3 17-11,-3-17-1,0 0-1</inkml:trace>
  <inkml:trace contextRef="#ctx0" brushRef="#br0" timeOffset="35832.0495">18168 15009 12,'0'0'23,"0"0"-1,15-5-2,-15 5-1,12-6-3,-2 3-2,-10 3-4,17-2-2,-17 2-2,19 0-3,-9 0 0,4 2 0,-2-2-1,3 4 0,3-4 0,-3 1 0,4-2-1,-1 1 1,-2-1-1,1-1 0,-4 1-1,0-2-2,-3 4-5,-1-6-10,-9 5-16,17-2-2,-17 2 2,0 0-1</inkml:trace>
  <inkml:trace contextRef="#ctx0" brushRef="#br0" timeOffset="39032.2325">17204 14179 7,'0'0'9,"0"0"1,0 0-2,14-3 0,-14 3 0,0 0-1,0 0 0,0 0-2,9-8 0,-9 8-2,0 0 0,10 2-1,-10-2 1,9 2-2,-9-2 1,12 3 0,-12-3 1,12 4 0,-12-4 0,16 0 0,-16 0 0,16 0 0,-16 0 0,16-1-1,-7 0-1,-9 1 0,18-3 0,-18 3 0,16-3 0,-16 3-1,13-2 1,-13 2 0,9 0-1,-9 0 1,0 0-1,0 0 0,0 0 1,0 0-1,0 0 0,0 0 0,0 0 0,0 0 0,0 0 1,0 0-1,9-2 0,-9 2-1,0 0-1,12-2-3,-12 2-7,1-10-16,-1 10 1,3-9 0</inkml:trace>
  <inkml:trace contextRef="#ctx0" brushRef="#br0" timeOffset="41406.3683">17203 14197 1,'-8'-10'3,"8"10"0,0 0 0,0 0 1,0 0 0,0 0 1,0 0 0,0 0 1,0 0 0,0 0 0,0 0 0,0 0 0,0 14-1,0-14 0,1 15 0,-1-4-1,0 0-2,1 3 1,0 2-2,1 1-2,1 3-5,0-2-7,8 7-9,-11-9-1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03:04.82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20303 14355 17,'9'-3'24,"-9"3"-6,12-10-3,-12 10-1,19-10-3,-9 6-1,3-2-3,2 1 0,0-1-2,3 1-1,-3-1-2,2-1 1,-2-1-2,1 2 0,-2-2 0,-2 2 1,-2-4-1,-10 10 0,14-14 0,-14 14 0,5-16 0,-5 16-1,-4-13 1,4 13-1,-10-13 1,10 13-1,-19-13 0,9 10 0,-4 0 0,1 0 0,-2 3 0,-1 2-1,1 1 1,0 4-1,0 3 1,1-1 0,3 3 0,0 4-1,4 0 1,2 2 1,1 2-1,2-2 0,1 3 0,2 2 1,0-3-1,1 0 1,3-3-1,-1 0 1,1-2 0,0-1 1,5-4-1,2-1 1,0-4-1,4-1 1,-4-3-1,5-1-1,-1-2 0,3-1-2,-2 1-2,-3-5-4,4 5-6,-6 1-11,-12 1-8,23-1 1,-23 1 2</inkml:trace>
  <inkml:trace contextRef="#ctx0" brushRef="#br0" timeOffset="295.0168">20671 14437 17,'11'-3'21,"-11"3"-5,7-11-3,-7 11 0,0 0-3,0 0-2,0 0-2,7 9 0,-7-9-3,-1 18-1,0-6-1,0 1-1,0 1 0,0-1-1,1 1-2,0-4-4,0 1-4,2-2-7,-2-9-8,0 0-1</inkml:trace>
  <inkml:trace contextRef="#ctx0" brushRef="#br0" timeOffset="570.0323">20806 14168 9,'0'0'22,"7"-10"-5,-7 10-3,0 0-2,0 0-3,10 11-1,-10-11-3,0 0-4,5 11-3,-5-11-6,0 0-11,11 19-5,-11-19-1</inkml:trace>
  <inkml:trace contextRef="#ctx0" brushRef="#br0" timeOffset="803.0459">20900 14330 16,'0'0'24,"-1"15"0,1-15-11,-3 12-3,3-12-5,-1 10-4,1-10-5,0 9-6,4 2-11,-4-11-2,0 0-1</inkml:trace>
  <inkml:trace contextRef="#ctx0" brushRef="#br0" timeOffset="1357.0776">21156 14135 15,'0'0'28,"0"0"1,0 0-6,0 0-5,3 9-4,-3-9-3,0 21-2,-1-7-4,2 7-1,0 1-2,0 5-1,1 2-1,-1 1 0,1-1-1,-1-2-1,2 0-1,-1-5-2,3-1-3,-3-4-5,3-4-5,2 4-13,-7-17 1,11 10 0</inkml:trace>
  <inkml:trace contextRef="#ctx0" brushRef="#br0" timeOffset="1837.105">21355 14289 17,'1'-13'23,"9"17"0,-10-4-9,0 0-6,0 19-5,-1-6-2,-1 5-1,1 2 1,0 0 0,2-1 0,0-2 0,3-4 1,-2-2-1,-2-11 1,14 9 0,-14-9 0,16-4 0,-6-3 1,0-2-1,-1-4 2,4 0 0,-4-4 0,2 2 0,-3-2 1,3 2 0,-4-2-1,1 4-1,-3 1 1,-5 12-2,11-13 0,-11 13 0,0 0-1,12 8 0,-9 4-1,1 1 0,1 4 0,0 2 0,0 0 0,-1 1-2,2-2-1,-3-3-2,3-2-3,-4-4-7,-2-9-11,7 12-7,-7-12 3,0 0 0</inkml:trace>
  <inkml:trace contextRef="#ctx0" brushRef="#br0" timeOffset="2174.1243">21746 14011 44,'10'-3'28,"-10"3"2,0 0-12,0 0-9,2 19-5,-4 1-3,-2 7 0,1 3-1,-2 2 0,2 1 0,0 2 0,2-2 0,1-3 0,1-2 1,3-6-1,2-1 0,0-4 0,1-5 0,2-4-1,-9-8-1,17 8-2,-17-8-4,12-8-9,-3 9-12,-10-15 0,1 14 0</inkml:trace>
  <inkml:trace contextRef="#ctx0" brushRef="#br0" timeOffset="2408.1377">21637 14196 41,'0'0'31,"0"0"3,0 0-10,8-12-8,9 12-4,-4-5-3,7 4-1,-3-1-4,3 3-2,-1 1-3,-4 0-4,1 5-11,-5 3-19,-11-10 0,17 11-1,-17-11 2</inkml:trace>
  <inkml:trace contextRef="#ctx0" brushRef="#br0" timeOffset="3483.1992">22589 14255 20,'0'0'23,"17"6"-7,-17-6-3,24 1 0,-9 0-1,2-3-2,4 1-2,-3-5 0,3 3-1,-1-5-1,1 2-1,-4-6-1,2 4 0,-6-3-1,0 2 0,-3-4 0,-1 2-1,-5-1 0,-2 3-1,-4-1 0,2 10-1,-11-18 1,-1 12-1,-1 1 0,-6 1 0,-2 2 0,-2 1 0,-1 4-1,-2 2 1,3 3 0,0 2 0,3 3 1,5 3-1,2 3 1,7 1-1,4 0 1,8 2 0,5 0 1,4 0-1,5 0 0,5-1 0,0-3-1,4 0 1,-2-2-1,0-3 1,-3-3-1,0-1-1,-4-4 0,-3-3-2,-2 1-4,-4-6-7,0-5-18,1 6-3,-6-7 1,4 5 1</inkml:trace>
  <inkml:trace contextRef="#ctx0" brushRef="#br0" timeOffset="4024.2301">23106 14315 24,'1'-14'30,"10"8"2,-9-7-2,4 3-14,-6 10-5,13-12-4,-13 12-3,15-2-2,-15 2-1,16 7 0,-16-7 0,11 14-1,-5-3 0,0-1-1,-2 1-1,0 2 0,-2-3-1,-2 2-1,-1-2-1,1 1 1,-8-2-1,4 1 2,4-10 0,-14 15 0,5-9 2,9-6 1,-15 11 1,15-11 0,-12 7 2,12-7 1,0 0 0,0 0 1,0 0 0,0 0 1,11 11-1,-2-11-1,3 2-1,-2-1-1,3 1-1,0 1-2,-4-3-1,5 2-3,-14-2-5,12-2-13,1 4-10,-13-2 0,0 0 0</inkml:trace>
  <inkml:trace contextRef="#ctx0" brushRef="#br0" timeOffset="4291.2454">23430 14060 50,'0'0'33,"0"0"0,0 0-9,0 0-13,0 0-5,0 0-5,0 0-4,-7 13-6,5-4-8,3 3-15,-1-12-2,-3 17 2</inkml:trace>
  <inkml:trace contextRef="#ctx0" brushRef="#br0" timeOffset="4497.2572">23487 14254 9,'0'0'25,"-1"27"0,1-27 1,-3 18-15,0-7-10,3 0-7,2 0-7,-2-11-11,7 14-1,-7-14 0</inkml:trace>
  <inkml:trace contextRef="#ctx0" brushRef="#br0" timeOffset="4845.2769">23659 14026 32,'5'-9'30,"8"9"3,-13 0-10,11-3-8,-11 3-4,8 10-4,-1 2-1,-7 1-1,6 4-1,-5 4-2,0 2 1,0 1-3,5-1 1,-2 3-2,-3-3-2,4 2-1,-4-7-3,4 2-3,-4-9-4,2 1-8,0 1-11,-3-13 0,0 0 2</inkml:trace>
  <inkml:trace contextRef="#ctx0" brushRef="#br0" timeOffset="5339.3053">23845 14156 34,'9'1'29,"-9"-1"2,15-7-8,-15 7-10,0 0-7,4 19-3,-2-6-1,-4 3-1,4 1 0,-1 3 0,0 0 0,4-1-1,2-1 1,-1-4-1,0-3 0,6-2 0,0-6 0,0-3 1,0-6-1,-1-2 2,-2-2 0,3-1 0,-1-6 1,-2 2 0,-4-5 0,3 2 0,-2-1 0,0 2 0,0 1-1,-1 2 0,-5 4 0,0 10 0,11-9-1,-11 9 0,5 10 0,-1 2 0,1 1-1,0 3 0,1 4 0,-3 1-1,1 1 0,4-2-2,0 1-1,-4-8-5,3 5-4,-5-9-10,-2-9-11,0 0-2,0 0 2</inkml:trace>
  <inkml:trace contextRef="#ctx0" brushRef="#br0" timeOffset="5687.3253">24320 13957 58,'0'0'35,"0"0"-1,0 0-12,0 0-10,0 0-6,0 0-1,25 3-3,-31 19-1,-1 1 0,-1 7 0,4-1 0,0 2 0,4-31 0,-3 61 0,3-61 0,15 55-1,-15-55 0,0 0 1,23 61-2,-23-61 1,0 0 0,0 0-2,0 0 0,0 0-2,0 0-7,61 37-9,-61-37-14,0 0-1,0 0 0,0 0 2</inkml:trace>
  <inkml:trace contextRef="#ctx0" brushRef="#br0" timeOffset="5909.338">24104 14068 40,'11'1'35,"10"-1"1,4-7 0,-1 0-19,-24 7-7,64-6-8,-64 6-4,65 0-9,-65 0-14,50 2-10,-50-2-1,0 0 1</inkml:trace>
  <inkml:trace contextRef="#ctx0" brushRef="#br0" timeOffset="7384.4223">20235 14772 5,'0'0'15,"0"0"0,0 0 1,0 0-2,0 0 1,0 0 0,0 0-2,0 0-1,11-6-2,-11 6-1,14-1-2,-2 4-1,2-4-1,4 4-2,3-1-1,6 0 0,3-1-1,5 1-1,6-3 1,4-1 0,1 0-1,7-2 1,2-2 1,4 0-1,1-2 0,5 1 0,1 0 0,2 0 0,5-2 0,0 1-1,1 1 1,2 0 0,1-2 0,1 2 0,-1 0 0,1 2-1,-2-1 1,0 3 0,-1-2 0,0 3-1,-1 2 1,-2 0-1,-3 1 0,0 0 0,-2 1 1,-1 1-1,0-1 0,-3-1 0,1 0 0,-1 0 1,0 0-1,-2 0 0,-1-1-1,-4 1 1,-2-1 0,1 1 1,-3-2-1,-4 0 0,1 0 0,-1 0 0,-1-1 0,3 0 1,-2-2-2,-2 2 1,1 1-1,3-2 1,-3 1-1,0 1 1,1-2 0,2 2 1,-6 0-1,5 0 0,-2 1 1,-2 1-1,0 1 0,4 0 1,-6 0-2,0 0 1,1 2 0,-1 1-1,-3-2 1,1 1 0,0-1-1,-41-3 2,80 5-1,-80-5 1,78 2-1,-78-2 1,79-3-1,-79 3 1,80-6 0,-80 6-1,73-12-1,-73 12 0,77-12 0,-77 12-1,64-10-2,-64 10-4,0 0-12,60-11-15,-60 11-3,0 0 3,0 0 0</inkml:trace>
  <inkml:trace contextRef="#ctx0" brushRef="#br0" timeOffset="8621.4931">21321 15192 7,'22'2'26,"-22"-2"1,28-14-7,-9 8-2,2-2-4,2 2-4,-2-5-2,3 5-1,-6-5-2,5 5 0,-5-3-1,-1 4-1,-4-2-1,-1 0 0,-12 7 0,15-15-1,-15 15 1,5-15-2,-5 15 1,-6-16-1,6 16 0,-18-15 0,5 9 0,-3 1 0,-2 2 0,-1 4 0,-2 1 0,-1 4 0,3 2-1,-1 4 1,4 3 0,0 1 1,5 2-1,0 0 0,6 4 1,3 0-1,2-1 2,4-1-1,3-2 2,3-1-1,-1-2 1,7-1-1,-3-5 0,5 0 0,-3-3 0,4 1-1,-3-3 0,3 0-1,-3 0 0,1-2 0,0-1-2,-4-3-2,3 4-5,-5-6-10,1-2-14,3 8-3,-15-2 0,21-2 2</inkml:trace>
  <inkml:trace contextRef="#ctx0" brushRef="#br0" timeOffset="8875.5075">21824 15276 6,'-1'-11'22,"10"13"2,-9-2-10,0 0-2,0 0-1,0 0 0,4 17-2,-4-17-1,-1 22-1,-1-10-2,3 1-1,-2 0-2,2-1-2,1 2-3,-1-5-5,-1-9-9,14 20-13,-14-20 1,11 5-1</inkml:trace>
  <inkml:trace contextRef="#ctx0" brushRef="#br0" timeOffset="9176.5248">22112 15080 22,'0'0'27,"0"0"2,9 14-7,-8-4-7,-1 2-6,1 6-2,-2 1-3,1 3-1,-1 2-3,-1-1-4,2 1-3,-5-4-6,2-3-8,6 3-10,-12-13 1,10 5 1</inkml:trace>
  <inkml:trace contextRef="#ctx0" brushRef="#br0" timeOffset="9411.5383">21955 15216 17,'0'0'28,"12"-8"0,4 7-1,-1-2-12,1-3-5,5 4-5,-2-3-2,4 3-2,-1-1-1,0 0-3,-1-1-6,-1 4-10,-8-7-11,12 8 1,-13-10 0</inkml:trace>
  <inkml:trace contextRef="#ctx0" brushRef="#br0" timeOffset="10051.5749">22433 15190 30,'11'-2'30,"-11"2"-1,14-10-7,-4 8-4,-1-5-5,3 5-2,-3-6-4,4 5-1,-13 3-1,20-12-2,-11 5 0,1 1-1,-10 6 0,15-16-1,-15 16 1,9-16-1,-7 7 0,-1-1-1,-3 1 1,-2-1-1,-3 0 0,-3 0 1,-5 2-1,1 0 0,-4 4 0,0 1 0,-2 5 0,1 3 0,0 5 0,-1 3 0,6 4 0,-1 1-1,6 2 1,5 3 1,2 0-1,7 0 0,3-2 0,6 1 1,2-5-1,4 1 1,0-4-1,1 0 0,1-6 1,-3-1-1,0-2 0,-2-3-1,0 0 0,-5-3-3,3 4-4,-15-3-8,17-8-17,-5 10-3,-12-2-1,15-1 2</inkml:trace>
  <inkml:trace contextRef="#ctx0" brushRef="#br0" timeOffset="10580.605">22746 15255 40,'0'0'35,"8"-16"1,-3 7-6,5 1-11,-6-5-6,5 6-4,-9 7-3,15-11-2,-15 11-2,12 0-1,-12 0-1,12 8 0,-5 1-2,-2 1-1,0 3-2,-5-2-2,3 4 0,-8-3-3,6 5 0,-8-6 0,4 5 1,-8-5 1,5 0 3,-1-1 2,2-1 4,5-9 2,-12 10 2,12-10 1,0 0 3,-1 12 0,1-12 0,0 0 0,0 0-1,18 8-2,-18-8-1,15 6-2,-15-6-1,17 5-1,-17-5-1,15 7-2,-15-7-2,12 1-6,-12-1-27,14-5 0,-14 5 0,6-13 1</inkml:trace>
  <inkml:trace contextRef="#ctx0" brushRef="#br0" timeOffset="11007.6296">23147 14974 41,'0'0'32,"0"0"2,0 0-1,0 0-19,0 0-7,0 0-3,0 0-1,-6 9-3,6-9-3,-3 11-8,2 0-18,1-11-4,1 13-2,-1-13 1</inkml:trace>
  <inkml:trace contextRef="#ctx0" brushRef="#br0" timeOffset="11214.6414">23184 15180 32,'-2'20'27,"2"-20"2,0 0-8,0 10-13,0-10-7,0 0-4,9 13-6,-9-13-10,0 0-10,16 19 1,-16-19 1</inkml:trace>
  <inkml:trace contextRef="#ctx0" brushRef="#br0" timeOffset="11668.6674">23432 14950 38,'0'0'33,"0"0"3,0 0-2,13 1-14,-7 8-10,-6-9-4,4 23-2,-1-7-1,-1 4 0,-2 1-1,4 4 0,-3 0-1,1 0-1,1 2 0,-1-1-2,3 0 0,-1-5-2,3 0-2,-6-7-5,7 1-4,-5-5-11,-3-10-10,10 1 1,-10-1 0</inkml:trace>
  <inkml:trace contextRef="#ctx0" brushRef="#br0" timeOffset="12135.6941">23587 15116 53,'16'-2'33,"-16"2"0,0 0-11,4 10-9,-4-10-7,0 17-3,-1-3-1,3 2-1,1 0 1,1 0-2,-1 0 2,3-1-4,0-2 2,2-3-1,3-5 2,1-4-1,-1-2 2,2-4-1,-2-2 0,1-5 1,-1-3-1,2-1 1,-5-1 0,2-2 0,0 1 0,0 1 0,-1-1-1,3 7 1,-6 0-1,-6 11 1,14-12-1,-14 12-1,0 0 1,13 12-1,-13-12 0,5 19 0,0-4 0,-1-2-1,-2 5-1,0-4-1,5 4-2,-6-7-2,4 5-7,-5-16-7,1 12-15,3-3 0,-4-9 1</inkml:trace>
  <inkml:trace contextRef="#ctx0" brushRef="#br0" timeOffset="12570.719">24072 14890 36,'7'-15'33,"-7"15"2,7-12-2,-7 12-16,0 0-9,0 0-3,-4 17-1,3-4-1,1 7-1,1 1 0,-2 6 0,-1 0 0,1 2-1,2 1-1,0-3 0,-1 0 0,1-2-1,0-1 1,4-3-1,2-1 0,-1-4 1,-1-1-1,0-3 1,2-1 0,-7-11 0,17 9 0,-17-9 0,12 5 0,-2-6 0,1-1 0,-2-3-1,-9 5-2,15-12-4,-6 9-6,-9 3-10,6-19-12,-6 19-1,-12-18 1</inkml:trace>
  <inkml:trace contextRef="#ctx0" brushRef="#br0" timeOffset="12818.7331">23979 15072 59,'-2'-12'36,"2"12"1,16-5-10,-9-4-12,8 8-6,-3-3-3,8 6-2,-2-1-1,-1 3-2,3 1-2,2-1-1,0 4-3,-1-8-9,0-2-25,-5 5 2,-2-7-1,-2 2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03:41.54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15374 16593 16,'0'0'14,"0"0"-1,0 0-1,0 0-2,0 0-1,0 0-3,9-5 0,-9 5-3,16-1 0,-6 0-1,0 0 1,3-1 0,1-1 0,-2-2 0,3 1 0,-3-4-1,3 1 1,-2-3-1,0 1 0,-1-1 0,-12 10-1,17-19 1,-17 19 0,11-19 0,-11 19 0,6-16 0,-6 16-1,2-14 0,-2 14 1,0-13-1,0 13 0,-5-11-1,5 11 1,0 0-1,-15-13 0,15 13 1,-14-6-1,14 6 0,-16-5 0,6 4-1,-2 0 1,-1 2 0,1 1-1,-1 3 1,-2-2-1,1 1 0,0 3 1,2 1 0,-1 0-1,4 0 1,-1 2-1,1 0 1,0 2 0,4 4-1,1-2 1,0 2 0,4 4-1,-1 0 1,6-2 0,0 0 1,5 1 0,2-4 0,-1 1 0,5-3 1,1-2 0,3-5 0,0 3 2,0-4-1,1-2 0,0-4 0,1 2 0,-3-4-1,1 0 0,-4-1-2,0-3 0,-2 4-4,-5-3-5,3 4-9,-3 3-14,-9-1-1,12-3 1,-12 3 0</inkml:trace>
  <inkml:trace contextRef="#ctx0" brushRef="#br0" timeOffset="382.0218">15796 16629 15,'0'-9'27,"0"9"1,0 0-4,0 0-10,-9 8-3,9-8-5,-6 15-2,4-2-1,3 2-1,-1 0 1,2 3-2,1-2 0,1 1 0,2 1-1,0-5-1,2-2-3,-8-11-6,11 10-13,-1-3-7,-10-7 0,0 0 0</inkml:trace>
  <inkml:trace contextRef="#ctx0" brushRef="#br0" timeOffset="1069.061">16022 16388 19,'0'0'17,"0"0"0,-11-9 0,11 9 0,0 0-2,0 0-2,-9 0-2,9 0-3,0 0-2,-4 10-2,4-10-6,0 0-4,0 14-10,4-2-15,-4-12 0,6 12 0</inkml:trace>
  <inkml:trace contextRef="#ctx0" brushRef="#br0" timeOffset="1344.0769">16072 16575 7,'-3'11'20,"3"-11"-6,0 0-3,0 0-2,0 0-2,-4 10-3,4-10-2,0 0-4,5 10-5,-5-10-9,0 0-6,15 13 0</inkml:trace>
  <inkml:trace contextRef="#ctx0" brushRef="#br0" timeOffset="2713.1552">16109 16606 12,'0'0'10,"0"0"1,0 0-1,0 0-1,0 0 0,0 0-1,0 0-1,-10 1-1,10-1 1,0 0-2,0 0-1,0 0 0,0 0-1,0 0 0,-8 9-1,8-9 0,0 0 0,0 0 0,-5 9 1,5-9-1,0 0 1,0 0 0,0 0 1,0 0-1,0 0 0,10-6 0,-10 6 0,0 0-1,0 0 0,3-10 0,-3 10-1,0 0 0,0 0 0,0 0-1,0 0 0,0 0 0,0 0-1,0 0-2,-6 9-2,6-9-6,0 0-7,8 16-14,-8-16 1,0 0 0</inkml:trace>
  <inkml:trace contextRef="#ctx0" brushRef="#br0" timeOffset="3990.2281">16412 16304 23,'0'0'20,"0"0"-1,0 0-2,-9-7-2,9 7-2,0 0-3,0 0-2,-7 9-2,7 0-1,-2 4-3,3 3 0,0 3 0,1 5-1,2 2 0,3 1 0,0 2 1,2 1-1,-2-1 0,3-1 0,-2-4 0,0 0-1,-2-6 0,-1 0-2,-1-2 0,0-5-1,-1-1-3,-3-10-4,5 9-7,-5-9-11,0 0-3,9-3 2</inkml:trace>
  <inkml:trace contextRef="#ctx0" brushRef="#br0" timeOffset="4471.2558">16564 16490 19,'0'0'23,"13"7"-3,-13-7-9,0 19-3,0-4-2,1 5-2,-1 0-1,3 2 1,-1 1 0,1-5 0,1-1-1,2-3-1,2-5 0,-8-9 0,16 7 0,-16-7 0,18-9 0,-8 1 0,-2-2 0,-1-4 1,0-1-1,-2 1 0,0-3 0,-2 3 0,0 0 0,-2 3-1,2 1 1,-3 10-1,0 0 0,0 0 0,0 0 0,0 0 1,11 11-2,-7 0 1,1 3 0,2-2-1,0 4 0,4-1-1,-5 0 0,5-3-2,-11-12-2,17 18-3,-17-18-5,12 8-6,-2-2-11,-10-6-1,12-4 2</inkml:trace>
  <inkml:trace contextRef="#ctx0" brushRef="#br0" timeOffset="4899.2802">16910 16328 13,'6'-11'28,"-8"-8"2,6 9-3,-4 10-12,0-10-4,0 10-3,2 9-4,-1 4-1,-1 0-1,0 7-1,0 3 0,2 1 0,-1 0 0,0 3-1,-1 1 1,1-2-1,0 0 0,1-5 0,2-2 0,0-3 0,1-2 0,0-4 0,-5-10 1,13 11-1,-13-11 0,17 4 1,-17-4-1,13 2 1,-13-2-2,13-1-1,-4 1-2,-9 0-4,13-7-7,-13 7-10,3-11-6,-3 11 0,8-14 2</inkml:trace>
  <inkml:trace contextRef="#ctx0" brushRef="#br0" timeOffset="5186.2967">16806 16456 20,'0'0'28,"0"0"1,0 0-9,10-14-5,3 10-3,-3-3-3,7 6-2,-3 0-2,3 1-2,0 2-2,0 0 0,0 1-1,-3 0 0,1 0-3,-2-4-2,2 2-6,0 0-11,-5-6-10,8 7 1,-18-2 1</inkml:trace>
  <inkml:trace contextRef="#ctx0" brushRef="#br0" timeOffset="6389.3655">17812 16518 18,'0'0'21,"0"0"-6,0 0-1,0 0-2,0 0 1,13 7-3,-13-7-1,14 5-1,-4-2-2,1-3-1,3 0-2,-2-4 0,5 2-1,-2-4 0,2 0 0,-2-4 0,0 2 0,-5-5-1,1 2 1,-1 0-1,-4 0 1,-4-1-1,0 1-1,-3 1 1,-3-1-1,-1 2 0,5 9 1,-20-13-1,6 7-1,-3 2 1,1 3-1,-3 1 1,0 3-1,1 2 0,0 3 1,4 2-1,-1 1 0,3 3 1,3-1 0,1 3 0,4 0 0,3 2 0,1-1 0,3 1 2,3 1-2,2-2 2,1 2-1,0-2 0,4 1 0,-2-5 1,3 4-1,-1-5 0,1 0 1,1-3-1,-1 0 0,3-4 0,-3-2-1,1-1-1,-2-7-4,4 3-9,-3-1-13,-2-10-6,3 6-1,-10-8 1</inkml:trace>
  <inkml:trace contextRef="#ctx0" brushRef="#br0" timeOffset="6717.3842">18179 16593 19,'12'-2'29,"-9"-12"-1,10 12 2,-13 2-14,8-15-10,-8 15-3,12 0-1,-12 0-1,14 5-1,-14-5-2,9 18-1,-4-9-4,-2 3-7,2 2-6,-5-14-6,0 28 0,0-28 0</inkml:trace>
  <inkml:trace contextRef="#ctx0" brushRef="#br0" timeOffset="6944.3972">18217 16720 15,'0'0'24,"0"0"-1,0 0-2,0 0-1,11 1-4,-11-1-2,15 3-4,-15-3-3,17 4-2,-17-4-3,17 6-2,-17-6-1,14 7-2,-14-7-3,13 7-3,-13-7-7,12 7-8,-12-7-9,14-5 2,-15-6 1</inkml:trace>
  <inkml:trace contextRef="#ctx0" brushRef="#br0" timeOffset="7300.4176">18440 16400 33,'0'0'32,"13"1"1,-13-1-8,0 0-8,0 0-4,0 0-3,0 0-3,3 9-3,-3-9-1,1 12-4,-1-12-2,2 16-6,-2-16-10,-3 13-16,6-2-1,-3-11 2,1 16 0</inkml:trace>
  <inkml:trace contextRef="#ctx0" brushRef="#br0" timeOffset="7499.429">18490 16575 18,'0'0'29,"0"14"-1,0-14 2,0 0-16,-5 17-10,5-17-9,2 10-7,-2-10-15,0 0-1,0 0-1</inkml:trace>
  <inkml:trace contextRef="#ctx0" brushRef="#br0" timeOffset="8253.472">18241 16594 6,'0'0'24,"0"0"-3,9-15-2,-9 15 0,9-6-4,-9 6-3,0 0-3,10-7-2,-10 7-2,10 2-2,-10-2-2,10 6 0,-10-6 0,15 11 0,-15-11 0,15 16 1,-7-7-2,-8-9 1,13 17-1,-6-7 0,-4-1 0,-4 0 0,0 1-1,-2-1 1,0 0-1,-5 3 1,1-3 0,-5 2-1,2-1 1,-1 1 0,1-1 0,-1-1 0,1-3-2,10-6-6,-14 11-10,14-11-13,0 0 0,-13-4 1</inkml:trace>
  <inkml:trace contextRef="#ctx0" brushRef="#br0" timeOffset="9268.5301">18222 16791 9,'0'0'14,"0"0"0,-4-12-1,4 12 0,0 0 0,3-9 0,-3 9-2,0 0 0,10-5-2,-10 5-1,13-1-1,-4 2-1,4 5-1,-1-3-1,2 3 0,5 2-1,0-1-1,0 0-1,0 0 0,-3-2-1,3 0 1,-5 1-2,2-5-1,-5 3-4,-11-4-8,17-6-16,-8 10-3,-9-4 1,11-8-1</inkml:trace>
  <inkml:trace contextRef="#ctx0" brushRef="#br0" timeOffset="9772.559">18762 16361 32,'0'0'30,"6"-10"2,-6 10-11,9-2-6,-9 2-4,0 0-3,8 12-2,-1-1-1,-4-1-2,3 9 0,-1 4-1,2 0 1,0 2-2,-2 4 0,-1 0-1,2 1-1,0-1 0,-1-3-3,4-2-1,-5-5-3,3 0-7,-4-8-6,-3-11-12,10 11-1,-10-11 2</inkml:trace>
  <inkml:trace contextRef="#ctx0" brushRef="#br0" timeOffset="10164.5814">18736 16385 33,'-4'-11'31,"-7"-4"2,7 2-10,3 4-5,0-3-5,9 2-4,2 1-2,5 3-1,0 0-2,4 4-2,-1 2 0,4 4-1,-2 1 0,1 3-1,-4 1 0,0 2 0,-4-1-1,-2 2 0,1 0 0,-6-2 0,-6-10 0,8 18 0,-8-8 0,0-10 1,-12 17-1,12-17 1,-19 13 0,6-6 0,-1 2-1,0-3-1,2 1-2,-2-3-4,9 6-5,5-10-10,-12 9-11,12-9-1,10 4 2</inkml:trace>
  <inkml:trace contextRef="#ctx0" brushRef="#br0" timeOffset="10613.6071">19077 16488 21,'-11'2'24,"6"16"2,-4-5-14,2 1-1,4 5-1,-1-5-1,4 5-1,1-6-1,6 2-1,2-7-2,6 0-1,-3-5-1,6-1 0,-2-3-1,3-2 0,-2-4 0,-2 1 0,-1-2 0,-3-2-1,-3-2 1,0 0-1,-6-4 0,0 3 1,-4-2 0,-1 0-1,-4-1 1,-1 3-1,-2-2 1,-5 5-1,2 1 1,-2 3-1,0 3-1,-1 1 0,3 6-2,-2 0-2,6 9-4,4-3-8,-2 0-11,10 7-5,-3-17 2</inkml:trace>
  <inkml:trace contextRef="#ctx0" brushRef="#br0" timeOffset="11160.6384">19403 16440 9,'0'0'25,"-11"4"1,11-4 3,-13 7-17,1-6-3,12-1-2,-16 7 0,6-2-1,-2-1 0,12-4-2,-19 14-1,19-14 0,-15 15-1,15-15 0,-16 17-1,16-17 0,-6 16 1,6-16-1,4 14 1,-4-14-1,15 11 1,-2-6-1,1-2 0,-1 2 1,4 0-1,0 2-1,1-2 1,-3 2-1,2-1 0,-6 1-1,3 0 1,-4-1-1,-4 3-1,-6-9 1,0 18 0,-4-9 0,-3 3 0,-2-2 1,-4 2 1,1-2-1,-1-1 1,1 0 0,1-1 0,1-5-1,10-3-3,-14 3-8,14-3-19,0 0-2,-7-16-2,7 16 2</inkml:trace>
  <inkml:trace contextRef="#ctx0" brushRef="#br0" timeOffset="23263.3304">7340 17693 9,'17'4'9,"-17"-4"-1,23 0 0,-8-3-1,6 0-1,-2 3 0,6-1 1,1-2 0,2 2 0,2-2 0,1 4 0,2 1 0,1-1 0,2-5-1,-1 3-2,3-1 1,-1-1 0,3 5 0,-1-6-2,3 3 0,-2-3 1,3 3 0,0-1 0,2-1-1,1 1 0,0 0-1,0 1 1,-1 2-1,1-4 0,1 2-1,-4 3 0,2 0-1,-3 3 1,1-4 0,0-1-1,2 3 0,-3 3 0,-1 0 0,3-3 0,-2 0 0,0-4 1,1 8-1,-4-1 0,0-3 1,0-1-1,0 2 0,-3-4 0,-1 5 1,-1-1-1,1-5 1,0-1-1,-1 5 0,-1-2 2,-1-1-2,0 1 0,0 0 0,2-3 0,-2 5 0,0 1 1,0-6-1,-1 2 0,0 2 0,-1 0 0,-1-6 0,-2 5 0,-2-3-3,-1-1 1,-4 4-3,2 2-4,-7-3-7,-2 0-15,2 4-2,-15-4 2,17 1 0</inkml:trace>
  <inkml:trace contextRef="#ctx0" brushRef="#br0" timeOffset="24239.3864">7819 18051 8,'0'0'27,"0"0"-4,0 0-9,0 0 1,0 0-2,0 0-3,0 0-3,0 0-1,-16 66-5,16-66 4,3 51 2,-3-51-5,7 67 0,-7-67-2,7 64 2,-7-64-2,6 65 4,-6-65-4,5 49 1,-5-49-1,0 0 0,4 54-1,-4-54-1,0 0-2,0 0-3,0 0-4,0 0-4,0 0-5,0 0-9,0 0 3,0 0 1</inkml:trace>
  <inkml:trace contextRef="#ctx0" brushRef="#br0" timeOffset="24661.4106">8020 18176 13,'0'0'15,"0"0"-4,0 0-6,0 0 2,0 0 0,13 65-1,-13-65-4,0 0 2,0 0 0,-56 57-2,56-57 5,0 0-2,0 0-3,-63 34 1,63-34 2,0 0-1,0 0 1,0 0 0,-56 21 0,56-21 0,0 0 0,0 0 0,0 0 4,0 0-3,0 0-1,0 0-1,0 0 1,0 0-2,56 45-1,-56-45 2,0 0-2,59 15-2,-59-15 0,0 0 0,59 17-4,-59-17-3,0 0-9,0 0-13,61 10-6,-61-10 4,0 0-4</inkml:trace>
  <inkml:trace contextRef="#ctx0" brushRef="#br0" timeOffset="25163.4391">8376 18167 41,'0'0'32,"0"0"-11,0 0-1,0 0-6,0 0-3,0 0-4,0 0-3,0 0-3,0 0-4,0 0-6,0 0-10,0 0-11,0 0 0,0 0 0</inkml:trace>
  <inkml:trace contextRef="#ctx0" brushRef="#br0" timeOffset="25481.4575">8395 18331 4,'0'0'26,"0"0"-2,0 0-2,0 0-8,0 0-1,8 52-3,-8-52-1,0 0-1,0 0-1,0 0-3,0 0 0,0 0-1,20 52-1,-20-52-2,0 0-3,0 0-9,0 0-18,0 0 0,0 0-3,0 0 4</inkml:trace>
  <inkml:trace contextRef="#ctx0" brushRef="#br0" timeOffset="28523.6314">8768 18101 6,'0'0'27,"0"0"-5,0 0 3,0 0-5,0 0-8,0 0 1,0 0 0,0 0-6,0 0-1,0 0-1,-43 60-3,43-60-2,2 62 4,-2-62-3,8 68 1,-8-68-2,16 85 0,-16-85 0,17 69-1,-17-69 1,0 0-3,24 61-1,-24-61-3,0 0-3,0 0-6,0 0-2,0 0-8,0 0-4,0 0 2</inkml:trace>
  <inkml:trace contextRef="#ctx0" brushRef="#br0" timeOffset="28956.6562">8741 18204 7,'0'0'20,"0"0"2,0 0-3,-13-54-4,13 54 3,0 0-2,0 0-2,0 0-2,1-50-3,-1 50-6,0 0 2,0 0-1,0 0-1,59-38 0,-59 38-2,0 0-4,66 5 5,-66-5 2,0 0-3,65 16 2,-65-16-3,0 0-5,0 0 4,50 50 3,-50-50-4,0 0 2,1 59-2,-1-59 0,0 0 2,-30 55 4,30-55-4,0 0-1,-53 46 3,53-46-2,0 0 1,-55 26-1,55-26-1,0 0-4,0 0-3,0 0-7,0 0-11,0 0-5,0 0-2,0 0-2</inkml:trace>
  <inkml:trace contextRef="#ctx0" brushRef="#br0" timeOffset="29453.6847">9164 18173 4,'0'0'20,"-43"58"-3,43-58-3,0 0-5,-28 52 1,28-52-1,0 0-1,-5 71 3,5-71-4,0 0 3,22 65-6,-22-65-1,0 0 0,50 32-2,-50-32 0,0 0 0,51-8 0,-51 8-1,0 0 2,0 0 0,0 0 1,55-66 0,-55 66 0,0 0-1,6-58-1,-6 58 2,0 0-3,-10-53 0,10 53 0,0 0-4,0 0 5,0 0-1,-52-36 0,52 36-1,0 0 1,0 0-1,0 0-3,-50 35 1,50-35-9,0 0-9,0 0-8,0 0 0,0 0 1</inkml:trace>
  <inkml:trace contextRef="#ctx0" brushRef="#br0" timeOffset="30038.7181">9555 18177 9,'0'0'23,"0"0"4,0 0-9,0 0-7,0 0 2,0 0-7,0 0 2,0 0-1,-57-11-1,57 11-5,0 0 4,0 0 2,0 0-5,-55 62 3,55-62-4,0 0-1,-27 51 1,27-51 3,0 0-5,0 0 2,0 0-1,0 0 2,0 0-2,0 0 1,0 0 0,0 0 0,57 32-1,-57-32 0,0 0-1,0 0-5,53 13 6,-53-13-3,0 0 1,0 0-1,0 0 2,38 61-6,-38-61 6,0 0 4,0 0-4,-8 51-2,8-51 4,0 0 1,0 0 0,0 0 5,-59 41-4,59-41 0,0 0-1,0 0 5,0 0-7,-54 25 0,54-25-4,0 0-7,0 0-14,0 0-5,0 0-2,0 0-3</inkml:trace>
  <inkml:trace contextRef="#ctx0" brushRef="#br0" timeOffset="34851.9932">10791 17796 1,'0'0'14,"-8"14"-5,8-14-1,0 0-1,-11 7-2,11-7-1,0 0 1,0 0 0,0 0 1,0 0 0,0 0 1,0 0-1,14 2 0,-4-1 0,2-3-1,2 4 0,5-2-1,1-2-1,4 3 1,2-3 1,4-5-1,3-3 1,5 5-1,-1-5 0,6 0-1,-2-2 0,5 3-1,0 0-1,3 5 0,0 1-1,1 1 1,1 1-1,-2 9 0,0-3 0,-3-4 0,1 0 1,-5 3-1,0-1 1,-2-1 0,-3 1 0,1-7 1,1 2-1,0 3 1,-4-4 0,6 2-1,-2-2 0,-1-2 0,2-1 0,0 8 0,0-5 0,0-1 0,0 4 2,-2-4-2,3 2 0,0 1 0,-2 1 1,3-8-1,-2 5-1,0-3 1,1 2-1,0 0 1,-4 5-1,0-3 0,0-3 0,-3 10-1,-1-6 1,-3 3-2,-2-1-2,-5 1-2,1-2-5,-7 3-10,-8-1-11,6-9-1,-13-2 0,-2 9 2</inkml:trace>
  <inkml:trace contextRef="#ctx0" brushRef="#br0" timeOffset="36289.0755">11288 18089 8,'0'0'23,"0"0"2,0 0-5,0 0-2,0 0-4,0 0-1,0 0-3,0 0-1,0 0-3,0 0-1,0 0-2,0 0 0,6 54-1,-6-54 0,0 0 0,12 68-2,-12-68 1,10 61 0,-10-61 0,9 68-5,-9-68 4,9 72 1,-9-72-2,6 69 2,-6-69-1,0 0 0,7 66-2,-7-66 2,0 0-5,0 0-3,0 0-4,0 0-7,0 0-11,0 0-1,0 0 2</inkml:trace>
  <inkml:trace contextRef="#ctx0" brushRef="#br0" timeOffset="36835.1069">11622 18256 0,'0'0'11,"0"0"-1,0 0 1,0 0-5,0 0 1,-56 37 0,56-37-4,0 0 5,-51 29 0,51-29-1,0 0-3,-56 49 5,56-49-3,0 0 0,-49 54 3,49-54-3,0 0-1,0 0-1,0 0 3,-45 52-3,45-52-3,0 0 3,0 0 1,0 0-1,0 0-1,55 0-1,-55 0-4,0 0 4,66-5 3,-66 5-5,0 0-1,67 15 1,-67-15 0,0 0 0,54 27 3,-54-27-7,0 0-2,0 0-4,0 0-3,51 30-9,-51-30-10,0 0 1,0 0 0</inkml:trace>
  <inkml:trace contextRef="#ctx0" brushRef="#br0" timeOffset="37592.1502">10965 18467 22,'0'0'32,"49"28"-1,-49-28 3,0 0-17,0 0-6,50-17-3,-50 17-5,0 0-9,0 0-9,61-3-15,-61 3-2,0 0 1,54 8-1</inkml:trace>
  <inkml:trace contextRef="#ctx0" brushRef="#br0" timeOffset="38147.1818">11925 18204 57,'0'0'34,"0"0"-2,0 0-4,-3 52-16,3-52-9,0 0-1,0 0-2,0 0-3,-17 54-6,17-54-10,0 0-12,0 0-3,0 0 3,0 0-1</inkml:trace>
  <inkml:trace contextRef="#ctx0" brushRef="#br0" timeOffset="38367.1945">11955 18419 34,'0'0'31,"0"0"0,0 0 0,0 0-13,0 0-14,0 0-6,-3 52 0,3-52-10,0 0-7,0 0-8,0 0-8,0 0 5</inkml:trace>
  <inkml:trace contextRef="#ctx0" brushRef="#br0" timeOffset="38734.2155">12153 18145 9,'0'0'28,"0"0"3,0 0 1,0 0-9,0 0-5,0 0-7,0 0 0,0 0-3,0 0-1,11 58-2,-11-58-1,0 53-3,0-53 0,2 60 0,-2-60-1,7 57-1,-7-57-2,11 52-3,-11-52-3,0 0-9,0 0-10,36 49-3,-36-49-5,0 0 0</inkml:trace>
  <inkml:trace contextRef="#ctx0" brushRef="#br0" timeOffset="39181.2409">12329 18255 13,'0'0'30,"0"0"-4,0 0 5,0 0-11,0 0-6,0 0-5,41 51-3,-41-51 0,0 0-4,7 64 3,-7-64-2,0 0-1,12 55-1,-12-55 1,0 0-1,0 0-5,0 0 4,0 0 3,50 5-1,-50-5-6,0 0 7,27-50-1,-27 50 0,0 0 4,23-63-5,-23 63 0,0 0-1,0 0 4,0 0-3,26-50-1,-26 50 0,0 0 0,0 0 1,0 0 0,21 62-1,-21-62-1,0 0-1,14 59 1,-14-59-1,0 0-4,21 53-2,-21-53-8,0 0-9,0 0-12,0 0 3,0 0-2</inkml:trace>
  <inkml:trace contextRef="#ctx0" brushRef="#br0" timeOffset="39570.2625">12796 18025 82,'50'-65'42,"-50"65"-5,0 0-8,0 0-16,0 0-11,0 0-2,0 0-6,0 0 3,19 59 1,-19-59 0,-9 62 0,9-62 0,-7 72 5,7-72-3,-3 67 4,3-67-3,1 60-5,-1-60 3,9 55 1,-9-55-2,0 0-1,0 0 4,37 57-1,-37-57 0,0 0 3,0 0-5,52 22 0,-52-22-1,0 0 0,0 0-13,0 0-16,53-2-3,-53 2-4,0 0 6</inkml:trace>
  <inkml:trace contextRef="#ctx0" brushRef="#br0" timeOffset="39803.2766">12712 18148 48,'0'0'38,"0"0"-2,0 0-3,0 0-22,0 0-2,58-20-3,-58 20-1,51-5-5,-51 5-13,0 0-25,72 3 3,-72-3-2,0 0 5</inkml:trace>
  <inkml:trace contextRef="#ctx0" brushRef="#br0" timeOffset="42121.4092">12883 18166 15,'0'0'18,"0"0"1,68-6-5,-68 6-2,0 0-1,62-5-2,-62 5-4,0 0-2,54-7-2,-54 7-2,0 0-2,0 0-6,0 0-6,64-2-14,-64 2 4,0 0 1</inkml:trace>
  <inkml:trace contextRef="#ctx0" brushRef="#br0" timeOffset="45096.5793">15374 17107 20,'15'-6'15,"-15"6"-1,18-4 0,-4-1-2,5 1 0,-2 3-2,4-2-2,1 2-1,1-3 0,6 4-1,-5-4 0,5 5-1,0-2-1,3 1-1,-1-1 0,3 2 0,-2-1-1,2 1 0,2 0 0,0-1-1,0 1 0,0 0 0,3 0 0,2-1 1,0 0-1,0 1 0,1-2 0,0 0 0,-2 0 0,1-2 0,0-2 0,-1 2 1,1-3-1,0 0-1,0 0 1,1 1-1,-2 0 1,4 2-1,-1 1 0,-1-2 1,0 2-1,0 2 0,-1 0 0,1-1 0,-2 0 0,2 0 1,-2 1-1,0 1 0,-1-2 0,-1 0 0,4-1 0,-3 1 0,3 0 0,-3 0 0,1 0 1,0-1-1,2 1 0,-3 2 0,0 0 0,-1-1 1,-2 1-2,0-1 1,0 3 0,-1 0 1,-1-1-1,0 0 0,-2 0 0,1 6 0,0-3 0,0-1 1,3-2-1,-4 1 0,2 1 0,1-2 0,2 1 1,-1-3-1,3-1 0,0 4 0,-3 0 0,1-1 1,0 0-1,1 0 0,-1-2 0,-1 1 0,-1 2 0,0-3 0,-1-1 0,4 1 0,-4 1 0,0 0 1,0 0-1,0 2 0,3-1 0,-4 2 0,3 3 1,-2-2-1,0-2 0,0 2 0,-2-1 1,0 1-1,0-3 0,1 1 0,-3-2 0,3 2 0,-1 0 0,0-2 1,1 0-2,-1 0 1,2-1 1,0 0-1,3-1 0,-3-1 0,3 0 0,-1 0 0,-1 0 0,1 1 1,-4-1-1,0 1 0,-1 1-1,-1 1 1,-1-1 0,1 0 1,-3-1-1,-2 2 0,-2 0-1,-2 0 1,0 2-3,-3-5-2,-2 7-12,-1-1-19,-15-4 2,18 2-2,-18-2 1</inkml:trace>
  <inkml:trace contextRef="#ctx0" brushRef="#br0" timeOffset="49552.8343">16153 17691 9,'0'0'23,"0"0"-3,0 0-3,11 5 0,-11-5-2,17 2-1,-6-2-2,1 1-3,2 3-2,-1-5-2,2-2-2,0-3 0,0 1-1,-2-6 0,2 3 0,-3-2 1,1-6-1,-3 4 0,0 1-1,1-2 3,-2 1-2,-2 0-1,-2 0 0,1 2 0,-4-1 0,1 2 0,-3-3 0,-4 2-1,4 10 0,-11-14 0,11 14 0,-14-14 1,14 14-2,-19-8 1,9 11 0,-1 1 0,-2-3 0,1 3-1,-1 4 1,1-3 0,1 6 0,-1 0 0,3 0 0,2-1 0,-1 9-1,2 0 2,1-1-1,1 3 0,0 2 0,2 2 0,1 2 0,2-1 1,2-5 0,2-3-1,3 3 1,3-2 0,3-5 1,2-10-1,3 1 1,0-3 0,2-5-1,1 0 0,1-2 0,-2-2 0,-1 1 0,-2 2-1,-3-3 0,-1 2 0,-4 0-1,-10 5-1,14-4-2,-14 4-2,0 0-4,12 8-6,-12-8-4,0 0-6,9 13-10,-9-4 4,0-9 0</inkml:trace>
  <inkml:trace contextRef="#ctx0" brushRef="#br0" timeOffset="49912.8549">16604 17780 20,'2'-11'29,"-2"11"2,-8-9-8,8 9-4,-5-14-4,5 14-3,0 0-3,-2 17-4,2-17-1,0 0-1,0 35 2,2-19-3,-2-16-1,0 0 2,0 0-3,14 62 3,-14-62-2,0 0 2,0 0-7,0 0 7,0 0 0,0 0-4,0 0 2,17 51-8,-17-51-4,0 0-14,0 0-8,0 0-1,0 0-2,0 0 4</inkml:trace>
  <inkml:trace contextRef="#ctx0" brushRef="#br0" timeOffset="50514.8893">17183 17452 12,'0'0'25,"0"0"-1,0 0-6,0 0-4,0 0-4,0 0-2,-12 13-2,6-3-2,-2 5-1,-3 6-1,-2 3 1,-3 3-1,-1-1-1,-2 6 0,-1-3-1,0 6 1,-1 0-1,2-3 0,19-32 0,-33 57 0,21-39 1,12-18-7,0 0-1,0 0-7,0 0-11,-19 51 0,17-61-2,11-1-1</inkml:trace>
  <inkml:trace contextRef="#ctx0" brushRef="#br0" timeOffset="51175.9269">17266 17752 9,'22'-4'24,"-13"-7"1,7 4-8,-1-7 0,2 0-4,2 8-2,-3-5-2,2 3 0,-2-3-3,1 2 0,-2-2-2,0 9-1,-3-4 1,-1-4-1,-4 1-1,-7 9 0,11-15 1,-11 15 0,1-17-2,-3 3 0,0 2 0,-2 1-1,-4 2 1,1-3 0,-2 0-1,-4 2 0,-1-2 0,-1 5-1,-1 6 2,-2-2-1,1 7-1,-1 7 1,0 2 0,2 4 0,1 6 0,0 3 0,1-2 0,4 5 0,1-3 0,4-1 1,3-6-1,5 1 1,1 4 0,6-10 1,3 2 0,3-2-1,2-5 1,0 0 1,1 0-2,1-4 1,-1-8-1,-2 9-1,-2-3-2,-1-1-2,-14-2-7,0 0-13,36 15-10,-23-15-2,-13 0 1,21 2 1</inkml:trace>
  <inkml:trace contextRef="#ctx0" brushRef="#br0" timeOffset="51751.96">17692 17798 56,'16'-8'35,"-16"8"-1,17-18-1,-7 16-18,-10 2-8,15-7-3,-15 7-4,17 0 0,-17 0 1,15 11-2,-9 0 0,-6-11 0,13 14-2,-13-14 0,8 31 2,-8-31-4,0 0 0,0 0 1,0 0 2,-14 61-1,14-61 3,0 0-1,0 0-2,0 0 7,0 0-1,-43 50 2,43-50-4,0 0 4,0 0 2,0 0-4,0 0 5,0 0-4,0 0 2,0 0 0,0 0 1,55-5-4,-55 5-1,0 0 0,0 0 0,0 0-2,57 1-6,-57-1-7,0 0-24,0 0 0,0 0-3,0 0 2</inkml:trace>
  <inkml:trace contextRef="#ctx0" brushRef="#br0" timeOffset="52319.9925">18160 17517 39,'0'0'34,"-9"-3"3,9 3-3,-9-9-14,9 9-6,0 0-7,0 0-2,-10-1-3,10 1-1,2 18-4,-2-18-2,1 19-8,-1-3-11,0-16-11,8 11-1,-8-11 1,9 6 1</inkml:trace>
  <inkml:trace contextRef="#ctx0" brushRef="#br0" timeOffset="52548.0055">18177 17695 33,'3'10'31,"-5"3"2,6 1-1,-4-14-15,-2 14-7,5-3-3,-3-11-3,1 13-3,2-3-3,-3-10-5,6 11-14,4-5-12,-10-6 0,0 0 0</inkml:trace>
  <inkml:trace contextRef="#ctx0" brushRef="#br0" timeOffset="53812.0779">18609 17450 7,'0'0'24,"0"0"5,4-14 1,-4 4-12,0 10-3,0 0-2,0 0-3,0 0-1,-11 4 0,4 6-1,5 7-2,-4 0-1,6 5-1,-3 1-1,2 15 1,-2-2-2,5 2 1,-1 0-2,1-2 0,-2-36-1,5 79 2,-5-79 0,8 63-3,-8-63-1,0 0-5,23 53-5,-23-53-12,0 0-11,21 2-3,-15-14 0,5 2 2</inkml:trace>
  <inkml:trace contextRef="#ctx0" brushRef="#br0" timeOffset="54264.1036">18777 17701 49,'0'0'30,"12"15"2,-15-4-8,3-11-11,0 19-4,-1-6-5,1-13 0,0 0 2,6 66-2,-6-66 1,0 0-1,13 51 1,-13-51-2,0 0 1,0 0-1,41 6-2,-26-15-2,-3-3-1,2-10 1,-1 1-1,2-1 1,-4-5 0,1 1 0,-3 7 0,-1-1 2,-2 4 0,-6 16 0,10-7 0,-10 7 1,0 0-1,7 10-1,-5 0 1,-1 7 0,0 8-1,1-6 1,-2-19-1,0 0 0,13 73 2,-13-73-2,0 0-3,11 56-1,-11-56-3,0 0-10,0 0-15,0 0-1,0 0-6,41 24 5</inkml:trace>
  <inkml:trace contextRef="#ctx0" brushRef="#br0" timeOffset="54646.1255">19178 17525 50,'1'-10'32,"-1"10"2,0 0-6,0 0-14,0 0-6,0 0-3,-2 18-1,-1-3-2,3 5 0,-2 2 0,2 9 0,-1 0-1,2 1 1,-1-6-2,2 3 0,2-2 1,-1-1-1,-3-26 0,0 0 3,24 56-3,-24-56 1,0 0 2,0 0 0,0 0 1,56 48-1,-56-48 1,0 0-3,0 0 1,0 0-2,50 4-3,-50-4-5,0 0-12,0 0-15,19-12-3,-19 12 0,-8-16 1</inkml:trace>
  <inkml:trace contextRef="#ctx0" brushRef="#br0" timeOffset="54900.1401">19038 17667 53,'0'0'35,"0"0"1,16 5 0,1-6-21,-7-4-6,10 6-3,-3-2 0,5 3-3,-5 2-3,-1-2-1,1 6-2,-5-6-3,5 3-10,-7-1-13,-10-4-6,15 2-3,-15-2 3</inkml:trace>
  <inkml:trace contextRef="#ctx0" brushRef="#br0" timeOffset="58060.3209">21059 16600 7,'0'0'16,"-11"6"0,11-6 0,0 0-2,9 7 0,-9-7-1,15 1-3,-2 1-1,-2-3-2,8 0-1,-2-4-1,2 4 0,2-5-2,2-2 0,-3 0-1,0-1 0,-3-4 0,0 3 0,-6-1 0,-1-2 0,-6 0 0,-2 4 0,-4-2-1,2 11 1,-13-16-2,2 9 1,-3 1-1,-4 1 1,-2 2-1,-1 1 0,-2 0-1,1 6 1,0 1 0,1 2 0,3 7 0,1 3 0,5 4 0,2 3 0,3 3 1,2-2 0,2 4 0,6 2 0,-1-4 3,5 0-2,-1-3 0,5-2 1,1-5-1,5 1 0,-1-9 0,2-2 0,3-4-1,1-3-1,1-3 0,-1-5 0,2 0 0,-2-5-2,2 3-2,-6-2-5,5 3-8,-8-1-9,-2 0-9,3 6-1,-16 4 0</inkml:trace>
  <inkml:trace contextRef="#ctx0" brushRef="#br0" timeOffset="58322.3359">21473 16731 10,'0'0'28,"7"-11"0,-7 11-3,0 0-8,0 0-3,11 7-3,-11-7-2,2 12-3,-2-3-1,3 6-1,-2-1-1,1 3 0,1-3-2,1 4 0,0-3-3,-2-4-1,4 1-6,-6-12-6,0 0-18,11 3-1,-11-3 2,8-14 0</inkml:trace>
  <inkml:trace contextRef="#ctx0" brushRef="#br0" timeOffset="58563.3496">21634 16418 10,'0'0'28,"0"0"2,9 3 0,-9-3-11,-7 10-7,6-1-3,1-9-4,-7 17-2,6-8-4,1-9-6,3 19-8,0-6-17,-3-13 0,5 13 0</inkml:trace>
  <inkml:trace contextRef="#ctx0" brushRef="#br0" timeOffset="58767.3613">21683 16635 7,'-3'20'25,"3"-20"-2,-3 11 0,3-11-11,-2 9-7,2-9-6,0 0-7,6 14-9,-6-14-8,0 0 1</inkml:trace>
  <inkml:trace contextRef="#ctx0" brushRef="#br0" timeOffset="63687.6427">21940 16343 12,'0'0'11,"0"0"-1,-11-6-1,11 6 1,-10-4 1,10 4 1,-11-3 1,11 3-1,0 0-2,-10-1-2,10 1-1,0 0-2,0 9-1,4 0-1,-3 2-2,2 3 0,-1 5 1,1 2-1,-1 6-1,0 2 1,0 1-1,-1 0 1,0-3-1,0 0 0,1-4 1,-1-4-2,-1-5 0,1-5 0,-1-9-2,0 0-1,4 10-3,-4-10-5,0-12-6,0 12-8,-2-24-2,6 11-1</inkml:trace>
  <inkml:trace contextRef="#ctx0" brushRef="#br0" timeOffset="64074.6649">21902 16337 12,'-2'-14'22,"-8"-7"-2,6 8-2,-2 0-1,2 2-3,4 11-1,-3-20-3,3 20-2,10-11-2,1 8-1,3-1-2,5 5-1,3 0 0,4 3-1,1 1-1,1-1 0,-1 1 0,-2 2 0,-2 2 0,-3 0 0,-6 1 0,-1 2-1,-6-1 1,-3 2 0,-4 2-1,-4-2 1,-3 0 0,-6 1 0,0-1 0,-6-2 0,1-1 0,-2 0 1,0-2-1,4 0 0,1-3-1,4-2-2,11-3-4,0 0-7,0 0-15,17 6-3,-5-11 1,10 9 0</inkml:trace>
  <inkml:trace contextRef="#ctx0" brushRef="#br0" timeOffset="64570.6932">22258 16498 9,'-14'1'24,"9"13"-6,-4-7-3,6 8-4,3 0-2,2-3-3,4 3-1,3-4-3,2 3 0,4-4-1,3-1-1,2-4 1,-1-3-1,1-3 1,0-3-1,-3-2 0,0-3 1,-5-2 1,1-2 1,-6-4 0,1 2 1,-5-2 1,-1 3 0,-4-5 0,-1 7 0,-5-5-1,-3 7-1,-2 1 0,-4 3-1,-2 1-1,-1 8-1,-1 1 0,2 1 0,1 7 0,5-1-1,1 4-2,5-5-2,7 5-6,0-15-7,4 9-14,14 4 1,-8-21 1</inkml:trace>
  <inkml:trace contextRef="#ctx0" brushRef="#br0" timeOffset="65110.724">22737 16417 14,'0'0'28,"-22"-15"1,12 14-5,-6-2-6,0 2-6,1 3-2,-5-1-3,4 6-2,-3-3-1,6 5-1,-2-1-1,3 2 0,3 0-1,3-1-1,3 0 1,6 0 0,-3-9-1,17 13 1,-3-9-1,5-1 0,1 0-1,0-1 1,2 0-1,-3-1 0,-2 2 0,-1 2 0,-3 5 0,-13-10-1,13 20 1,-11-9-1,-3 3 2,-5 0-1,0 0 1,-3 0 1,-5-7 0,1 4 1,-1-4 1,-1-2 0,1-2-1,2-1 1,1-1-3,11-1-1,-9 0-7,9 0-15,0 0-10,0 0-2,9-18 2</inkml:trace>
  <inkml:trace contextRef="#ctx0" brushRef="#br0" timeOffset="66139.783">23309 16555 19,'0'0'23,"19"-1"-7,-19 1-2,17-1 0,-4 1-3,-1-1-2,2-1-2,0-3-3,5 3-1,-5-7-1,5 3 0,-2-5-1,1 2 1,-5-5 0,5 5 0,-7-6 1,1 4 1,-6-2-1,0 2 0,-7 0 0,1 11 0,-8-17-1,-4 12 0,-4-1-1,-3 4 0,-4 1 0,-3 1 0,0 1-1,-6 4 1,1 1 0,3 5 0,3 2 0,0 4 0,7 2 1,7 2-1,4 2 0,9 1 2,5-2-2,7 2 0,2-3 0,7-1-1,2-3 1,-1 0-1,0-2 0,3-3 0,-5-2 0,1-2-1,-3-3 0,-1-4-4,0 2-3,-3-7-10,-1-6-17,3 9 0,-6-10 1,0 8 1</inkml:trace>
  <inkml:trace contextRef="#ctx0" brushRef="#br0" timeOffset="66594.809">23662 16684 28,'14'1'29,"-9"-15"0,10 8-9,-15 6-12,13-13-3,-13 13 0,12-2-2,-12 2 0,13 9-2,-13-9 0,7 18-1,-2-6-2,-4 3-1,-4-4-1,3 9 0,-6-8-1,1 7 1,-2-6 0,4 2 3,-7-6 0,6 2 4,0 0 0,4-11 2,-4 11 1,4-11 1,0 0 2,0 0-1,14 14-1,-14-14-1,15 4 0,-15-4-2,19 4 0,-19-4-5,19 0-2,-7 3-2,-2-6-6,3 4-6,1 3-17,-11-15-1,6 7 2,-6-13 1</inkml:trace>
  <inkml:trace contextRef="#ctx0" brushRef="#br0" timeOffset="66836.8229">23925 16404 21,'15'6'30,"-15"-6"1,11 10 1,-11-10-14,0 0-11,5 9-4,-5-9-7,4 9-11,-4-9-16,2 11-1,-2-11 1</inkml:trace>
  <inkml:trace contextRef="#ctx0" brushRef="#br0" timeOffset="67049.835">24017 16681 30,'0'0'30,"14"15"1,-14-15-3,0 0-19,0 0-11,11-6-7,-11 6-6,0 0-14,0 0-1,0 0 0</inkml:trace>
  <inkml:trace contextRef="#ctx0" brushRef="#br0" timeOffset="67830.8797">24148 16412 23,'0'0'30,"3"-9"2,-3 9-10,0 0-6,0 0-5,11 4-2,-11-4-2,6 20-2,0-4-1,1 4-1,-2 4 0,1 3-2,1 2 0,3 1-1,-1 2 1,-3-1-2,-3-4 1,2-1-1,3-3 1,-1-5-2,-2-1 0,-3-6-2,-2-11-2,9 7-3,-9-7-3,9-8 0,-9 8 0,1-22 0,0 7 2,-1-5 3,-3-3 6,-5-5 6,-4-8 4,1 2 1,-2-8 2,-2 4-1,-4-6 1,-1 7-2,4-2-2,2 12-2,3 3-1,1 6 0,0 3-1,10 15 0,-2-13-1,2 13 0,10-4-1,-10 4 0,22 3-1,-1 2 0,2 1-1,-2 0 1,-21-6 0,56 18-1,-56-18 0,0 0 0,72 34-1,-72-34 0,0 0-1,0 0 1,55 48-1,-55-48 0,0 0 0,0 0 1,-15 51-1,-1-38 2,2 4-1,-7-5 1,2 2-1,4-4-1,3 3-4,-1-10-2,12 10-7,-1-4-17,2-9-4,0 0 1,0 0 1</inkml:trace>
  <inkml:trace contextRef="#ctx0" brushRef="#br0" timeOffset="68304.906">24554 16539 31,'0'0'28,"0"0"3,0 0-10,0 0-8,-39 69-3,39-69-1,0 0-2,-22 59 0,22-59-2,0 0-1,5 61 0,-5-61-4,0 0 0,0 0 0,66 45 0,-66-45 0,0 0 0,58-1 0,-58 1 1,0 0 1,0 0-1,50-38 1,-50 38 0,0 0 0,8-52 0,-8 52-1,0 0 1,-36-68-1,36 68 0,0 0-1,-62-67 1,62 67-1,0 0 0,-71-23-1,71 23-1,0 0-1,-50 31-1,50-31-7,0 0-10,0 0-14,9 68-2,-9-68 3,0 0 0</inkml:trace>
  <inkml:trace contextRef="#ctx0" brushRef="#br0" timeOffset="68759.9321">24972 16478 29,'0'0'31,"0"0"3,-65 50-2,65-50-16,0 0-8,-55 22-3,55-22-1,0 0-1,0 0 0,0 0-1,0 0 1,-39 52-2,39-52 0,0 0 0,0 0 0,0 0-1,54 31 0,-54-31 0,0 0 0,0 0-1,59 34 1,-59-34-1,0 0 0,0 0-2,0 0 3,45 49-1,-45-49 0,0 0 1,0 0 1,0 0-1,-29 62 3,29-62-2,0 0 1,0 0-2,-67 39 0,67-39-6,0 0-15,0 0-13,0 0-2,-52 0 2,52 0-1</inkml:trace>
  <inkml:trace contextRef="#ctx0" brushRef="#br0" timeOffset="70028.0054">21084 17097 16,'0'0'15,"0"0"0,0 0-2,0 0 0,0 0 1,-1 10-1,1-10 0,0 0-2,0 0 0,10 9-1,-10-9-3,24 5-1,-6-7-1,5 7-2,6-1 0,9 1 0,4 1-2,8-1 0,2-1 0,7 3 0,4 1 1,5-3-2,3-4 1,4 0-1,1 4 1,4-4-2,1-2 2,-1-2-1,1-1 1,-2 3 0,-1 2 0,-1-1 0,-2-4-1,-1 4 2,1 2-1,0 0-1,-2-2 1,-1 0-1,-1 4 1,3-1-2,-5 1 1,-1-2-1,-3 3 1,2 3-1,0-1 1,0-2-2,-5-2 2,-2 2 0,3-1 0,0 2 1,0-5-1,0-1 0,0 3 1,-1 3-1,4-4 0,3 1 0,-5-1-1,0-2 0,-2 2 2,2-3-1,-5-3 0,1-2 0,1 1 1,-2 0-1,2-3 0,-4 3 0,-1-1 0,-3-3 0,-4 7-1,4 2 1,-53 0-1,78 10 0,-78-10-1,70 15 1,-70-15-2,52 29-2,-52-29-3,0 0-4,0 0-9,53 25-15,-53-25 0,0 0 0</inkml:trace>
  <inkml:trace contextRef="#ctx0" brushRef="#br0" timeOffset="71306.0785">21581 17806 21,'21'39'25,"-21"-39"-5,15 2-3,-15-2-1,21 1-2,-6-4-2,-1-5-3,4-6-1,-1 0-3,5 0 2,-7-5-1,7-2 0,-7-7 0,3 3-2,-5 3 0,1 0-2,-4 2 0,-2 2-1,-3-2 0,-3 4-1,-2 16 1,-9-16-1,0 9 0,-3 5 0,-4 3 0,-7 0 0,0 8-1,-4 1 1,-1 4-1,1 5 1,0 4 0,2 0 0,3 4 0,5 3 0,7-2 2,3-3-1,6-1 0,1-24 1,0 0 3,34 59-2,-34-59 1,0 0 0,76 34 0,-76-34-1,63 19-1,-63-19 0,62 7-1,-62-7-3,51 0 3,-51 0-1,0 0-1,57-11-2,-57 11-2,0 0-5,0 0-12,48-18-15,-48 18-1,13-8-1,-13 8 2</inkml:trace>
  <inkml:trace contextRef="#ctx0" brushRef="#br0" timeOffset="71528.0912">22098 17827 19,'0'0'28,"0"0"0,0 0 4,13 22-13,-13-22-8,0 0-2,0 0-2,0 0 0,-12 56-2,12-56 1,0 0-4,0 0-5,-5 58-3,5-58-6,0 0-11,0 0-12,0 0 1,0 0 1</inkml:trace>
  <inkml:trace contextRef="#ctx0" brushRef="#br0" timeOffset="71928.1141">22360 17611 45,'6'16'31,"-11"-7"1,11 4-4,-3 9-14,-4 1-7,6 9-4,-5-32-1,9 63-1,-9-63 0,10 65-4,-10-65-5,8 50-6,-8-50-9,0 0-8,0 0-3,0 0 3</inkml:trace>
  <inkml:trace contextRef="#ctx0" brushRef="#br0" timeOffset="72154.127">22253 17825 42,'0'0'31,"0"0"1,0 0-9,0 0-9,15-14-5,-2 14-2,2 2-2,2 4-2,1-3-2,3 1-5,-3 1-7,3-3-18,4 7-3,-10-17-2,4 1 2</inkml:trace>
  <inkml:trace contextRef="#ctx0" brushRef="#br0" timeOffset="72709.1587">22622 17816 1,'14'17'20,"-14"-17"1,16 8 2,-16-8-11,18-11-2,-4 4-1,-1-4 0,4-1 0,-4-1 1,7 4 0,-7-5-1,5 2-2,-7-4-2,6 6-2,-6 1 1,3-3-1,-5 0-1,-1 3 1,-3-4-1,-5 13-1,6-12 0,-10 3 0,-3-3 0,-2 9-1,-6-2 1,-2-3 0,-4 6-1,-4-5 0,0 3 1,-2 1-1,2 10 0,-2-2 0,2 6 0,5 11 0,0 0 0,5 7 1,15-29-1,-16 73 1,16-73 3,1 63-1,-1-63 1,24 50-1,-24-50 1,0 0-1,65 50 0,-65-50-2,55 15-1,-55-15 0,50 6-2,-50-6-1,0 0-6,63 2-11,-63-2-19,0 0 3,0 0-3,0 0 4</inkml:trace>
  <inkml:trace contextRef="#ctx0" brushRef="#br0" timeOffset="73324.1939">23019 17879 53,'0'0'37,"0"0"-2,0 0 1,0 0-15,0 0-13,0 0-3,0 0-2,55 25-2,-55-25 1,0 0-2,0 0-2,0 0 1,0 0-1,0 0-1,49 33-1,-49-33-3,0 0 2,0 0-2,-9 49 0,9-49 0,0 0 2,0 0 2,-33 60 1,33-60 3,0 0-1,0 0 3,0 0 1,0 0 1,0 0 0,0 0-2,-11 51 2,11-51-1,0 0 0,0 0-1,0 0-1,51 4 0,-51-4-2,0 0-1,0 0-6,0 0-14,0 0-16,54-3-2,-54 3 2,0 0 0</inkml:trace>
  <inkml:trace contextRef="#ctx0" brushRef="#br0" timeOffset="73757.2187">23433 17643 45,'0'0'34,"0"0"1,11 11 1,-11-11-18,0 0-8,0 0-5,0 0-4,-5 9-2,7 1-4,-2-10-7,-5 10-17,5-10-6,0 0-2,2 16 3</inkml:trace>
  <inkml:trace contextRef="#ctx0" brushRef="#br0" timeOffset="73965.2306">23510 17858 49,'0'0'31,"18"56"2,-18-56-3,0 0-19,0 0-11,0 0-4,0 0-4,0 0-9,0 0-11,0 0-4,0 0 2,0 0 0</inkml:trace>
  <inkml:trace contextRef="#ctx0" brushRef="#br0" timeOffset="74326.2512">23766 17557 45,'0'15'32,"0"-15"0,1 16-6,0-3-11,-1-1-6,5 9-3,-2-1 0,4 8-3,-7-28 0,15 66-2,-15-66-1,17 70-2,-17-70-1,18 67-4,-18-67 0,16 60-6,-16-60-2,0 0-4,0 0-4,0 0-10,8 50 2</inkml:trace>
  <inkml:trace contextRef="#ctx0" brushRef="#br0" timeOffset="74701.2727">23758 17666 32,'-3'-18'32,"6"2"2,-3 4-6,2-2-7,1 5-7,1-3-5,6 2-4,-10 10-2,20-10-1,-7 14 0,2-1-1,-1 2 0,5 2-1,-4 3 0,-1-2 0,0 2-1,-1 0 0,-4-1-1,-2 4 1,-2-1-1,-8-1 1,-1-2 0,-3 8 0,-4-3 1,-3 0 0,-1 1 1,0-2 1,-2-3-1,4 5 0,2-5-2,2-8-4,5 7-8,4-9-13,0 0-8,0 0-1,0 0 1</inkml:trace>
  <inkml:trace contextRef="#ctx0" brushRef="#br0" timeOffset="75281.3059">24117 17758 23,'8'11'29,"-8"-11"0,-12 13 2,5 2-15,7-15-6,0 0-4,-24 52 0,24-52-2,0 0 2,-5 73-4,5-73 2,0 0-4,19 61 1,-19-61-2,0 0 0,0 0-1,62 31 1,-62-31-1,0 0 2,58-19-1,-58 19 2,0 0-1,44-59 1,-44 33 1,1-1-1,-4-5 2,-9 10-2,-5-4 3,-5 4-3,2 2 1,-7 10-1,5 6 0,-3 5-1,4 7 0,3 5-1,1 3-2,17-16-4,-22 51-6,22-51-8,0 0-14,11 49 0,4-45 1</inkml:trace>
  <inkml:trace contextRef="#ctx0" brushRef="#br0" timeOffset="75862.3391">24538 17751 20,'0'0'27,"0"0"2,0 0-8,0 0-5,0 0-3,0 0-2,0 0-2,-50-5-2,50 5 0,0 0-1,0 0 0,0 0-2,-65 39-1,65-39-1,0 0-1,0 0 0,-32 50-2,32-50 1,0 0-2,0 0 1,0 0 1,0 0-1,47 29 1,-47-29 0,0 0 0,56 13 0,-56-13 0,0 0-1,48 12-1,-48-12 2,0 0-1,0 0 1,0 0 0,45 29-1,-45-29 2,0 0-2,0 0 2,-34 45-1,34-45-2,0 0 3,-61 46 0,61-46-1,-55 29 1,55-29-3,0 0-7,-44 34-21,44-34-1,0 0-5,0 0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28:19.6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5604 11154 16,'23'0'17,"-5"-5"1,7 2-3,-1-2 0,3 2 0,-1 1-3,1-1-3,2 4-1,-2-1-3,3 3 0,-2-2-2,3 3 1,-2 0-1,4-1-1,-1-1 0,2 0 1,1 0-1,3 0 0,-1 0 0,2 1-1,-2-1 1,1 0-1,0-1 1,1 1-1,1-1 0,3 2 1,-1-3 0,3 2-1,3-2 0,2 1 1,3-1-1,4 1 0,-1-1 0,2-1 0,1 1-1,2 1 1,0-1-1,3 0 1,-2 0 0,4 1-1,2-1 1,2 0 0,3-1 1,-1 0-1,5-2 0,-1 2-1,2-2 1,-1 1 0,1-2 0,0 2 0,2 0-1,0 0 1,1 1-1,0 0 1,0 0-1,1 1 1,2 0 0,0 0 0,0-1-1,1 2 1,-2-1 0,0 1 0,-1-1-1,-1 1 1,-4 0-1,0 1 1,-3 0-1,-1-1 0,-4 1 0,-3 1 1,-2 0-1,-4 2-1,-5-1 0,-9-3-3,-2 5-6,-8-1-26,-7-5-1,-5 2-1,-12-8 2</inkml:trace>
  <inkml:trace contextRef="#ctx0" brushRef="#br0" timeOffset="1171.067">6011 10972 9,'0'0'21,"0"0"-2,0 0-2,0 0-1,0 0-1,0 0-3,-10 1-3,10-1-1,-12 10-3,12-10-1,-14 14-1,6-5 0,-4-3 0,2 3-1,-4-1 0,2 1-1,-3 0 1,-2 2-1,-3-1-1,1 0 1,-3 1-1,-1 1 0,1-1 0,-2 1 1,1-3-1,1 3 0,4-4 0,1 0 1,3-1 0,1-2 0,13-5 0,-13 6 0,13-6 1,0 0-1,0 0 0,0 0 0,10 3 0,0 0 1,1-1-1,2 4 2,3-1-1,2 6 0,1 1 0,4 2 0,-1 0 0,3 2 0,-2-1-1,1-1 0,-2 0 0,-1-2 0,-1-3-1,-4-1 0,-1-2-1,-4-3 0,1 1-3,-12-4-7,15-5-26,-6 6 2,-9-1-2,10-14 2</inkml:trace>
  <inkml:trace contextRef="#ctx0" brushRef="#br0" timeOffset="2206.1261">10364 11038 26,'-5'-17'27,"5"17"0,0 0-8,-6 13-7,5 5-3,1 1-4,2 8-1,1 3-1,3 7 0,-1 0 0,2 3-1,-1-1-1,0-2 0,0-2-2,-1-3-1,0-4-4,-2-9-3,-1-3-10,4 0-11,-6-16 0,0 0 0</inkml:trace>
  <inkml:trace contextRef="#ctx0" brushRef="#br0" timeOffset="2606.149">10316 11064 28,'-3'-24'32,"8"11"2,-4-6-7,4 4-8,6 3-5,0-1-6,6 8-2,2 2-2,5 4-2,0 4 0,3 2-1,0 3 0,0 2 0,-1 1-1,-1 2 0,-6-1 0,-2 3 0,-6-1 0,-5 2-1,-5 0 1,-5 1-1,-6 0 0,-6-1 1,-4-2-1,-6-2 1,-2 1-1,-1-5 1,0-1 0,2-4-1,6-3 0,2-3-3,10-1-2,9 2-4,2-16-10,12 12-13,1-11-2,9 8 2,-2-6 2</inkml:trace>
  <inkml:trace contextRef="#ctx0" brushRef="#br0" timeOffset="3068.1755">10812 11092 8,'-7'24'24,"-9"-6"-4,9 7-4,4-3-2,3-1-1,6-3-3,4-3-2,8-3-2,2-5-1,6-4-2,1-7-1,0-2 0,-1-6 0,-2 1 0,-4-4 0,-3-1-1,-6-2 1,-4 0 0,-6 0 0,-3 2-1,-7-2 1,-3 2-2,-6 0 1,-5 1 0,-1 3-1,-3 5 0,0 3 0,1 5 0,2 5-1,6 4 0,5 5-3,5 1-3,10 3-8,7 5-15,1-12-1,12 7 0,-2-13 2</inkml:trace>
  <inkml:trace contextRef="#ctx0" brushRef="#br0" timeOffset="3575.2045">11303 11002 26,'0'0'29,"1"-16"3,-1 16-1,0 0-17,-16-14-4,16 14-5,-18-2-1,7 4-1,-2 1-1,0 5 0,0 2-1,1 0 0,0 1-1,3 2 1,2-3-1,3 1 1,4-11 0,1 17-1,-1-17 0,14 9 1,-3-5-1,4-2 1,0 1-1,1 0 0,-1 1 0,1 1 1,-2 2-1,-2 2 0,-3 2 0,-3 2-1,-3 4 1,-4-1 0,-3 4 0,-3 1-1,-3-2 1,-3-1 0,0-3 0,-2-1 0,3-4 0,-1-3-1,4-5 0,9-2-4,-9-7-4,7-3-10,2-6-13,10 6-2,-5-9 2,11 5 1</inkml:trace>
  <inkml:trace contextRef="#ctx0" brushRef="#br0" timeOffset="3869.2213">11523 10984 48,'0'0'33,"0"0"2,0 0-3,0 0-17,-6 14-6,3 1-4,-2 2-2,3 5 0,-1-1-2,3 4 1,0-1-1,2 1-1,3 1 0,-1-6-1,3 1-3,-4-8-2,9 3-10,-12-16-12,11 2-7,1-6-1,-6-14 1</inkml:trace>
  <inkml:trace contextRef="#ctx0" brushRef="#br0" timeOffset="4050.2316">11521 10799 48,'-10'-7'32,"-5"-2"1,6 9-12,9 0-8,-14 11-9,14-11-9,1 20-12,11-5-15,-12-15 0,24 23 0,-11-17 0</inkml:trace>
  <inkml:trace contextRef="#ctx0" brushRef="#br0" timeOffset="4349.2486">11755 10691 36,'0'0'33,"-13"1"0,12 8 0,-1 5-18,-5 0-6,7 10-4,-4 3-2,6 5 0,-1 3-3,1 4 1,0 1 0,0 1-1,2-1-1,-4-3-2,4-1-1,-5-6-4,5-4-9,-4-7-9,0-19-8,3 17 1,-3-17 1</inkml:trace>
  <inkml:trace contextRef="#ctx0" brushRef="#br0" timeOffset="4745.2714">11705 11002 19,'0'0'30,"-8"-10"0,8 10-6,0 0-4,8-10-5,2 10-4,0-3-3,7 4-2,-3-4-2,6 3 0,0-3-1,1 2-2,1-1 1,0 0-1,-3-1-1,1 0 1,-1 1-1,-2 1 0,-2 0 1,-3 1-1,-2 0 1,-10 0 0,13 5 0,-13-5 1,4 11-1,-4-11 1,-3 18 0,2-5 0,-2 2-1,1 1 1,0 2-1,1 0 0,0 0 0,-1-1-1,1 0-1,1-5-2,4 1-2,-4-13-8,0 0-22,13 1-2,-9-11-1,6 0 2</inkml:trace>
  <inkml:trace contextRef="#ctx0" brushRef="#br0" timeOffset="4933.2821">11972 10767 58,'-17'-2'33,"17"2"0,-12 7-12,12-7-10,0 0-9,0 11-12,0-11-16,12 7-7,3 1 0,-2-6 0</inkml:trace>
  <inkml:trace contextRef="#ctx0" brushRef="#br0" timeOffset="5400.3088">12213 10975 19,'-10'17'30,"8"7"1,-7-5 1,6-1-14,2 3-6,-1-4-5,6 1-3,0-3-1,4-2 0,0-2-1,2-2-1,0-3 0,2-2 0,0-2-1,-1-2 1,-2-3 0,2-2 0,-11 5 2,18-19-2,-11 6 1,1-2-1,-3-4 1,0-1-1,-2-1 0,-1-2 0,-3 0 0,-3 2-1,-1 1 0,-2 4 0,-3 5 1,-2 6-1,-1 5 0,-1 7 0,-3 5-1,2 5 0,3 4 0,-1-1-1,6 4-2,1-5-4,10 1-10,2-1-16,3-12-1,10 2 1,-6-9 1</inkml:trace>
  <inkml:trace contextRef="#ctx0" brushRef="#br0" timeOffset="5888.3368">12454 10948 48,'0'0'34,"0"0"0,5 12-1,-2 1-21,-6-2-6,5 7-1,-2-1-3,2 4 0,0-3-1,3 2 0,-1-3 0,1-4-1,1-1 1,-6-12-1,12 12 1,-12-12 0,14-4 0,-14 4 0,13-19 0,-5 5 1,0-3 0,1-1 0,0-4 0,3 2 1,-2 2 0,1 2 0,-1 3-1,1 5 1,-2 2-1,1 8-1,-10-2 0,17 16 0,-8-3 0,-1 5-1,0 1 1,-1 2-1,0 0 0,-1 1 0,1-2-1,-2-2-2,1 0-3,-6-18-7,12 14-26,-3-9 0,-9-5 0,15-6 1</inkml:trace>
  <inkml:trace contextRef="#ctx0" brushRef="#br0" timeOffset="8023.4589">13172 10892 27,'0'0'30,"0"0"-6,1 16-2,-2-6-4,-3 3-4,4 5-3,-3-1-3,4 4-2,-3 2-2,3 0-1,-1 0-2,0 1 1,1-3-1,-1-2-1,1-4-1,-1-3-3,1-1-1,-1-11-4,1 10-6,-1-10-9,0 0-10,0 0 1,-4-18 1</inkml:trace>
  <inkml:trace contextRef="#ctx0" brushRef="#br0" timeOffset="8223.4702">13169 10753 31,'0'0'27,"0"0"1,-8 9-11,8-9-11,-2 18-9,4-7-9,3 7-13,-5-18-2,13 23 0</inkml:trace>
  <inkml:trace contextRef="#ctx0" brushRef="#br0" timeOffset="8730.4993">13309 10927 31,'2'13'28,"-2"-13"2,-2 24-12,3-8-5,-2 2-5,3 2-2,0 0-3,1 3-1,-1-6 0,1 0 0,0-6-1,0 1 0,-3-12 0,9 9 0,-9-9 0,9-6 0,-9 6 1,14-20-1,-7 5 1,3-5 0,0-4 0,3 3 0,0-6 1,5 3 0,-2 0 1,3 8-2,-1 1 1,-1 8-1,-2 3 0,2 1 0,-5 8-2,0 4 1,-2 3-1,-3 2 1,1 1-1,-3 3 0,0 2 1,-1 0-1,-3 0 0,1-4 0,-2 0 0,1-3-2,0-1 0,-1-12-3,3 15-7,-3-15-13,0 0-10,0 0-1,10-6 2</inkml:trace>
  <inkml:trace contextRef="#ctx0" brushRef="#br0" timeOffset="9552.5463">14359 10837 37,'-1'-14'29,"1"14"-4,0 0-5,-15-10-5,15 10-4,-19-1-4,8 4-1,-4-2-2,0 3-1,-1 0-1,1 2 0,-1 2-1,1-1 0,2 1 0,2 1-1,11-9 0,-14 17 1,14-17-1,0 16 1,0-16 0,16 16 0,-5-8 1,3 0-1,2 3 0,0-2 0,0 3 0,-1 1 0,0-1 0,-5 3-1,0-2 0,-5 2 0,-3-1 0,-3 0 0,-3-2 0,-3-1-1,-2-1 1,-2-3 0,-3-1 0,1-2-1,-1-2 0,1-4 0,3 0-3,-2-1 0,12 3-1,-13-7-4,13 7-3,0 0-8,-1-14-10,10 15-4,-9-1 4</inkml:trace>
  <inkml:trace contextRef="#ctx0" brushRef="#br0" timeOffset="10054.5749">14606 10890 16,'-1'-10'30,"1"10"1,0 0 1,-10-10-15,10 10-3,-17 6-5,8 3-3,-6 0-2,5 8 0,-3 2-1,3 2 1,1 1-2,5 2 0,1-2-1,5 1 0,4-2 0,5-5 0,5-4 0,3-4 0,3-5 0,3-4-1,1-3 1,-3-5-1,2-4 1,-4-2-1,-2-1 1,-5-3-1,-4-1 1,-5 0-1,-5 1 0,-3-1 0,-5 1 1,-4 1-1,-5 2 0,-1 3-1,-3 5 1,1 1 0,1 7-1,0 6 0,4 6 0,0 3-2,7 6-1,1 0-4,9 5-8,0-2-9,1-7-10,12 5 0,-1-11 1</inkml:trace>
  <inkml:trace contextRef="#ctx0" brushRef="#br0" timeOffset="10541.6029">14925 10832 26,'0'0'30,"0"0"3,-10 5-2,4 6-14,-3-1-6,7 9-4,-3 2-2,4 4-1,2-1 0,4 2 0,3-5-2,4 0 0,0-3 0,3-5-1,1-5 0,3-5-1,0-5 1,-1-6-1,3-3 0,-2-3 1,-1-6-1,-2 2 0,-2-2 0,-2-3 1,-2 0-1,-3 3 0,-5 2 1,0 2-1,-2 7 1,0 9-1,-3-10 0,3 10 1,-6 17 0,4-1-1,0 5 1,0 2-1,2 3 0,0 1 0,2 0 0,1-3-2,3-1-1,-2-5-3,6 1-7,-10-19-10,13 10-12,-2-7-2,-4-12 3,6 2 0</inkml:trace>
  <inkml:trace contextRef="#ctx0" brushRef="#br0" timeOffset="10930.6252">15255 10813 50,'4'-19'35,"-4"19"-2,0 0-6,0 0-12,13 17-7,-8-6-4,2 6-2,3-1-1,0 4-1,2 1 0,-1 0-1,1-2 0,-2-1 1,-2-3-1,-1-5 0,-2 1 1,-5-11 0,0 0 0,0 0 0,0 0 0,6-20 1,-6 4 0,0-1 0,0-5 1,1 2 1,1-3 0,5 3 0,-2-1 1,7 6-2,-2 1 1,4 3-2,2 4-1,-1 2-3,4 8-6,-7-3-15,2 1-13,3 6 1,-5-4-2,3 5 2</inkml:trace>
  <inkml:trace contextRef="#ctx0" brushRef="#br0" timeOffset="11302.6464">15794 10759 48,'11'-4'32,"-9"-6"1,5-1-11,-7 11-8,1-13-6,-1 13-1,0 0-3,0 0 1,-15-6-1,4 9-2,-2 3 1,-3 3-2,1 3 0,-3 2 0,2 3 1,0 1 0,2 3-1,4 2 1,3-5-1,3 4 1,3-2-1,4-2 0,2 0-1,4-3 0,-1 1-1,2-7-1,6 3-4,-5-8-10,2-2-22,4 2 1,-6-9-1,4 1 2</inkml:trace>
  <inkml:trace contextRef="#ctx0" brushRef="#br0" timeOffset="11884.6797">15955 10907 25,'10'-7'31,"7"5"3,-5-6-6,1 0-9,4 5-5,-6-5-4,7 4-3,-6-5-1,2 3-2,-1-4-1,0 4-1,-2-5 0,-1 2 0,-3-1-1,-1 0 0,-4 0 0,1 0 0,-5-2-1,-1 2 1,-5 0-1,8 10 0,-17-18 0,4 11 0,-1 2 0,-4 1 0,1 4 0,-2 4 0,1 2 0,-1 3 0,1 4 0,3 5 0,-1 2 0,5 1 0,0 3 0,3 1 1,5 1-1,3 0 1,4-5 0,3 3 1,3-4 0,4-1 1,4-3 0,1-1 0,1-4 0,1-2-1,2-3 0,4-4 0,-5-3-1,2-1-1,-2-3-2,-1-6-1,0 3-7,-6-4-26,-3-3-3,-1 0-1,-5-2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49:42.6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5604 11154 16,'23'0'17,"-5"-5"1,7 2-3,-1-2 0,3 2 0,-1 1-3,1-1-3,2 4-1,-2-1-3,3 3 0,-2-2-2,3 3 1,-2 0-1,4-1-1,-1-1 0,2 0 1,1 0-1,3 0 0,-1 0 0,2 1-1,-2-1 1,1 0-1,0-1 1,1 1-1,1-1 0,3 2 1,-1-3 0,3 2-1,3-2 0,2 1 1,3-1-1,4 1 0,-1-1 0,2-1 0,1 1-1,2 1 1,0-1-1,3 0 1,-2 0 0,4 1-1,2-1 1,2 0 0,3-1 1,-1 0-1,5-2 0,-1 2-1,2-2 1,-1 1 0,1-2 0,0 2 0,2 0-1,0 0 1,1 1-1,0 0 1,0 0-1,1 1 1,2 0 0,0 0 0,0-1-1,1 2 1,-2-1 0,0 1 0,-1-1-1,-1 1 1,-4 0-1,0 1 1,-3 0-1,-1-1 0,-4 1 0,-3 1 1,-2 0-1,-4 2-1,-5-1 0,-9-3-3,-2 5-6,-8-1-26,-7-5-1,-5 2-1,-12-8 2</inkml:trace>
  <inkml:trace contextRef="#ctx0" brushRef="#br0" timeOffset="1">6011 10972 9,'0'0'21,"0"0"-2,0 0-2,0 0-1,0 0-1,0 0-3,-10 1-3,10-1-1,-12 10-3,12-10-1,-14 14-1,6-5 0,-4-3 0,2 3-1,-4-1 0,2 1-1,-3 0 1,-2 2-1,-3-1-1,1 0 1,-3 1-1,-1 1 0,1-1 0,-2 1 1,1-3-1,1 3 0,4-4 0,1 0 1,3-1 0,1-2 0,13-5 0,-13 6 0,13-6 1,0 0-1,0 0 0,0 0 0,10 3 0,0 0 1,1-1-1,2 4 2,3-1-1,2 6 0,1 1 0,4 2 0,-1 0 0,3 2 0,-2-1-1,1-1 0,-2 0 0,-1-2 0,-1-3-1,-4-1 0,-1-2-1,-4-3 0,1 1-3,-12-4-7,15-5-26,-6 6 2,-9-1-2,10-14 2</inkml:trace>
  <inkml:trace contextRef="#ctx0" brushRef="#br0" timeOffset="2">10364 11038 26,'-5'-17'27,"5"17"0,0 0-8,-6 13-7,5 5-3,1 1-4,2 8-1,1 3-1,3 7 0,-1 0 0,2 3-1,-1-1-1,0-2 0,0-2-2,-1-3-1,0-4-4,-2-9-3,-1-3-10,4 0-11,-6-16 0,0 0 0</inkml:trace>
  <inkml:trace contextRef="#ctx0" brushRef="#br0" timeOffset="3">10316 11064 28,'-3'-24'32,"8"11"2,-4-6-7,4 4-8,6 3-5,0-1-6,6 8-2,2 2-2,5 4-2,0 4 0,3 2-1,0 3 0,0 2 0,-1 1-1,-1 2 0,-6-1 0,-2 3 0,-6-1 0,-5 2-1,-5 0 1,-5 1-1,-6 0 0,-6-1 1,-4-2-1,-6-2 1,-2 1-1,-1-5 1,0-1 0,2-4-1,6-3 0,2-3-3,10-1-2,9 2-4,2-16-10,12 12-13,1-11-2,9 8 2,-2-6 2</inkml:trace>
  <inkml:trace contextRef="#ctx0" brushRef="#br0" timeOffset="4">10812 11092 8,'-7'24'24,"-9"-6"-4,9 7-4,4-3-2,3-1-1,6-3-3,4-3-2,8-3-2,2-5-1,6-4-2,1-7-1,0-2 0,-1-6 0,-2 1 0,-4-4 0,-3-1-1,-6-2 1,-4 0 0,-6 0 0,-3 2-1,-7-2 1,-3 2-2,-6 0 1,-5 1 0,-1 3-1,-3 5 0,0 3 0,1 5 0,2 5-1,6 4 0,5 5-3,5 1-3,10 3-8,7 5-15,1-12-1,12 7 0,-2-13 2</inkml:trace>
  <inkml:trace contextRef="#ctx0" brushRef="#br0" timeOffset="5">11303 11002 26,'0'0'29,"1"-16"3,-1 16-1,0 0-17,-16-14-4,16 14-5,-18-2-1,7 4-1,-2 1-1,0 5 0,0 2-1,1 0 0,0 1-1,3 2 1,2-3-1,3 1 1,4-11 0,1 17-1,-1-17 0,14 9 1,-3-5-1,4-2 1,0 1-1,1 0 0,-1 1 0,1 1 1,-2 2-1,-2 2 0,-3 2 0,-3 2-1,-3 4 1,-4-1 0,-3 4 0,-3 1-1,-3-2 1,-3-1 0,0-3 0,-2-1 0,3-4 0,-1-3-1,4-5 0,9-2-4,-9-7-4,7-3-10,2-6-13,10 6-2,-5-9 2,11 5 1</inkml:trace>
  <inkml:trace contextRef="#ctx0" brushRef="#br0" timeOffset="6">11523 10984 48,'0'0'33,"0"0"2,0 0-3,0 0-17,-6 14-6,3 1-4,-2 2-2,3 5 0,-1-1-2,3 4 1,0-1-1,2 1-1,3 1 0,-1-6-1,3 1-3,-4-8-2,9 3-10,-12-16-12,11 2-7,1-6-1,-6-14 1</inkml:trace>
  <inkml:trace contextRef="#ctx0" brushRef="#br0" timeOffset="7">11521 10799 48,'-10'-7'32,"-5"-2"1,6 9-12,9 0-8,-14 11-9,14-11-9,1 20-12,11-5-15,-12-15 0,24 23 0,-11-17 0</inkml:trace>
  <inkml:trace contextRef="#ctx0" brushRef="#br0" timeOffset="8">11755 10691 36,'0'0'33,"-13"1"0,12 8 0,-1 5-18,-5 0-6,7 10-4,-4 3-2,6 5 0,-1 3-3,1 4 1,0 1 0,0 1-1,2-1-1,-4-3-2,4-1-1,-5-6-4,5-4-9,-4-7-9,0-19-8,3 17 1,-3-17 1</inkml:trace>
  <inkml:trace contextRef="#ctx0" brushRef="#br0" timeOffset="9">11705 11002 19,'0'0'30,"-8"-10"0,8 10-6,0 0-4,8-10-5,2 10-4,0-3-3,7 4-2,-3-4-2,6 3 0,0-3-1,1 2-2,1-1 1,0 0-1,-3-1-1,1 0 1,-1 1-1,-2 1 0,-2 0 1,-3 1-1,-2 0 1,-10 0 0,13 5 0,-13-5 1,4 11-1,-4-11 1,-3 18 0,2-5 0,-2 2-1,1 1 1,0 2-1,1 0 0,0 0 0,-1-1-1,1 0-1,1-5-2,4 1-2,-4-13-8,0 0-22,13 1-2,-9-11-1,6 0 2</inkml:trace>
  <inkml:trace contextRef="#ctx0" brushRef="#br0" timeOffset="10">11972 10767 58,'-17'-2'33,"17"2"0,-12 7-12,12-7-10,0 0-9,0 11-12,0-11-16,12 7-7,3 1 0,-2-6 0</inkml:trace>
  <inkml:trace contextRef="#ctx0" brushRef="#br0" timeOffset="11">12213 10975 19,'-10'17'30,"8"7"1,-7-5 1,6-1-14,2 3-6,-1-4-5,6 1-3,0-3-1,4-2 0,0-2-1,2-2-1,0-3 0,2-2 0,0-2-1,-1-2 1,-2-3 0,2-2 0,-11 5 2,18-19-2,-11 6 1,1-2-1,-3-4 1,0-1-1,-2-1 0,-1-2 0,-3 0 0,-3 2-1,-1 1 0,-2 4 0,-3 5 1,-2 6-1,-1 5 0,-1 7 0,-3 5-1,2 5 0,3 4 0,-1-1-1,6 4-2,1-5-4,10 1-10,2-1-16,3-12-1,10 2 1,-6-9 1</inkml:trace>
  <inkml:trace contextRef="#ctx0" brushRef="#br0" timeOffset="12">12454 10948 48,'0'0'34,"0"0"0,5 12-1,-2 1-21,-6-2-6,5 7-1,-2-1-3,2 4 0,0-3-1,3 2 0,-1-3 0,1-4-1,1-1 1,-6-12-1,12 12 1,-12-12 0,14-4 0,-14 4 0,13-19 0,-5 5 1,0-3 0,1-1 0,0-4 0,3 2 1,-2 2 0,1 2 0,-1 3-1,1 5 1,-2 2-1,1 8-1,-10-2 0,17 16 0,-8-3 0,-1 5-1,0 1 1,-1 2-1,0 0 0,-1 1 0,1-2-1,-2-2-2,1 0-3,-6-18-7,12 14-26,-3-9 0,-9-5 0,15-6 1</inkml:trace>
  <inkml:trace contextRef="#ctx0" brushRef="#br0" timeOffset="13">13172 10892 27,'0'0'30,"0"0"-6,1 16-2,-2-6-4,-3 3-4,4 5-3,-3-1-3,4 4-2,-3 2-2,3 0-1,-1 0-2,0 1 1,1-3-1,-1-2-1,1-4-1,-1-3-3,1-1-1,-1-11-4,1 10-6,-1-10-9,0 0-10,0 0 1,-4-18 1</inkml:trace>
  <inkml:trace contextRef="#ctx0" brushRef="#br0" timeOffset="14">13169 10753 31,'0'0'27,"0"0"1,-8 9-11,8-9-11,-2 18-9,4-7-9,3 7-13,-5-18-2,13 23 0</inkml:trace>
  <inkml:trace contextRef="#ctx0" brushRef="#br0" timeOffset="15">13309 10927 31,'2'13'28,"-2"-13"2,-2 24-12,3-8-5,-2 2-5,3 2-2,0 0-3,1 3-1,-1-6 0,1 0 0,0-6-1,0 1 0,-3-12 0,9 9 0,-9-9 0,9-6 0,-9 6 1,14-20-1,-7 5 1,3-5 0,0-4 0,3 3 0,0-6 1,5 3 0,-2 0 1,3 8-2,-1 1 1,-1 8-1,-2 3 0,2 1 0,-5 8-2,0 4 1,-2 3-1,-3 2 1,1 1-1,-3 3 0,0 2 1,-1 0-1,-3 0 0,1-4 0,-2 0 0,1-3-2,0-1 0,-1-12-3,3 15-7,-3-15-13,0 0-10,0 0-1,10-6 2</inkml:trace>
  <inkml:trace contextRef="#ctx0" brushRef="#br0" timeOffset="16">14359 10837 37,'-1'-14'29,"1"14"-4,0 0-5,-15-10-5,15 10-4,-19-1-4,8 4-1,-4-2-2,0 3-1,-1 0-1,1 2 0,-1 2-1,1-1 0,2 1 0,2 1-1,11-9 0,-14 17 1,14-17-1,0 16 1,0-16 0,16 16 0,-5-8 1,3 0-1,2 3 0,0-2 0,0 3 0,-1 1 0,0-1 0,-5 3-1,0-2 0,-5 2 0,-3-1 0,-3 0 0,-3-2 0,-3-1-1,-2-1 1,-2-3 0,-3-1 0,1-2-1,-1-2 0,1-4 0,3 0-3,-2-1 0,12 3-1,-13-7-4,13 7-3,0 0-8,-1-14-10,10 15-4,-9-1 4</inkml:trace>
  <inkml:trace contextRef="#ctx0" brushRef="#br0" timeOffset="17">14606 10890 16,'-1'-10'30,"1"10"1,0 0 1,-10-10-15,10 10-3,-17 6-5,8 3-3,-6 0-2,5 8 0,-3 2-1,3 2 1,1 1-2,5 2 0,1-2-1,5 1 0,4-2 0,5-5 0,5-4 0,3-4 0,3-5 0,3-4-1,1-3 1,-3-5-1,2-4 1,-4-2-1,-2-1 1,-5-3-1,-4-1 1,-5 0-1,-5 1 0,-3-1 0,-5 1 1,-4 1-1,-5 2 0,-1 3-1,-3 5 1,1 1 0,1 7-1,0 6 0,4 6 0,0 3-2,7 6-1,1 0-4,9 5-8,0-2-9,1-7-10,12 5 0,-1-11 1</inkml:trace>
  <inkml:trace contextRef="#ctx0" brushRef="#br0" timeOffset="18">14925 10832 26,'0'0'30,"0"0"3,-10 5-2,4 6-14,-3-1-6,7 9-4,-3 2-2,4 4-1,2-1 0,4 2 0,3-5-2,4 0 0,0-3 0,3-5-1,1-5 0,3-5-1,0-5 1,-1-6-1,3-3 0,-2-3 1,-1-6-1,-2 2 0,-2-2 0,-2-3 1,-2 0-1,-3 3 0,-5 2 1,0 2-1,-2 7 1,0 9-1,-3-10 0,3 10 1,-6 17 0,4-1-1,0 5 1,0 2-1,2 3 0,0 1 0,2 0 0,1-3-2,3-1-1,-2-5-3,6 1-7,-10-19-10,13 10-12,-2-7-2,-4-12 3,6 2 0</inkml:trace>
  <inkml:trace contextRef="#ctx0" brushRef="#br0" timeOffset="19">15255 10813 50,'4'-19'35,"-4"19"-2,0 0-6,0 0-12,13 17-7,-8-6-4,2 6-2,3-1-1,0 4-1,2 1 0,-1 0-1,1-2 0,-2-1 1,-2-3-1,-1-5 0,-2 1 1,-5-11 0,0 0 0,0 0 0,0 0 0,6-20 1,-6 4 0,0-1 0,0-5 1,1 2 1,1-3 0,5 3 0,-2-1 1,7 6-2,-2 1 1,4 3-2,2 4-1,-1 2-3,4 8-6,-7-3-15,2 1-13,3 6 1,-5-4-2,3 5 2</inkml:trace>
  <inkml:trace contextRef="#ctx0" brushRef="#br0" timeOffset="20">15794 10759 48,'11'-4'32,"-9"-6"1,5-1-11,-7 11-8,1-13-6,-1 13-1,0 0-3,0 0 1,-15-6-1,4 9-2,-2 3 1,-3 3-2,1 3 0,-3 2 0,2 3 1,0 1 0,2 3-1,4 2 1,3-5-1,3 4 1,3-2-1,4-2 0,2 0-1,4-3 0,-1 1-1,2-7-1,6 3-4,-5-8-10,2-2-22,4 2 1,-6-9-1,4 1 2</inkml:trace>
  <inkml:trace contextRef="#ctx0" brushRef="#br0" timeOffset="21">15955 10907 25,'10'-7'31,"7"5"3,-5-6-6,1 0-9,4 5-5,-6-5-4,7 4-3,-6-5-1,2 3-2,-1-4-1,0 4-1,-2-5 0,-1 2 0,-3-1-1,-1 0 0,-4 0 0,1 0 0,-5-2-1,-1 2 1,-5 0-1,8 10 0,-17-18 0,4 11 0,-1 2 0,-4 1 0,1 4 0,-2 4 0,1 2 0,-1 3 0,1 4 0,3 5 0,-1 2 0,5 1 0,0 3 0,3 1 1,5 1-1,3 0 1,4-5 0,3 3 1,3-4 0,4-1 1,4-3 0,1-1 0,1-4 0,1-2-1,2-3 0,4-4 0,-5-3-1,2-1-1,-2-3-2,-1-6-1,0 3-7,-6-4-26,-3-3-3,-1 0-1,-5-2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49:42.6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5604 11154 16,'23'0'17,"-5"-5"1,7 2-3,-1-2 0,3 2 0,-1 1-3,1-1-3,2 4-1,-2-1-3,3 3 0,-2-2-2,3 3 1,-2 0-1,4-1-1,-1-1 0,2 0 1,1 0-1,3 0 0,-1 0 0,2 1-1,-2-1 1,1 0-1,0-1 1,1 1-1,1-1 0,3 2 1,-1-3 0,3 2-1,3-2 0,2 1 1,3-1-1,4 1 0,-1-1 0,2-1 0,1 1-1,2 1 1,0-1-1,3 0 1,-2 0 0,4 1-1,2-1 1,2 0 0,3-1 1,-1 0-1,5-2 0,-1 2-1,2-2 1,-1 1 0,1-2 0,0 2 0,2 0-1,0 0 1,1 1-1,0 0 1,0 0-1,1 1 1,2 0 0,0 0 0,0-1-1,1 2 1,-2-1 0,0 1 0,-1-1-1,-1 1 1,-4 0-1,0 1 1,-3 0-1,-1-1 0,-4 1 0,-3 1 1,-2 0-1,-4 2-1,-5-1 0,-9-3-3,-2 5-6,-8-1-26,-7-5-1,-5 2-1,-12-8 2</inkml:trace>
  <inkml:trace contextRef="#ctx0" brushRef="#br0" timeOffset="1">6011 10972 9,'0'0'21,"0"0"-2,0 0-2,0 0-1,0 0-1,0 0-3,-10 1-3,10-1-1,-12 10-3,12-10-1,-14 14-1,6-5 0,-4-3 0,2 3-1,-4-1 0,2 1-1,-3 0 1,-2 2-1,-3-1-1,1 0 1,-3 1-1,-1 1 0,1-1 0,-2 1 1,1-3-1,1 3 0,4-4 0,1 0 1,3-1 0,1-2 0,13-5 0,-13 6 0,13-6 1,0 0-1,0 0 0,0 0 0,10 3 0,0 0 1,1-1-1,2 4 2,3-1-1,2 6 0,1 1 0,4 2 0,-1 0 0,3 2 0,-2-1-1,1-1 0,-2 0 0,-1-2 0,-1-3-1,-4-1 0,-1-2-1,-4-3 0,1 1-3,-12-4-7,15-5-26,-6 6 2,-9-1-2,10-14 2</inkml:trace>
  <inkml:trace contextRef="#ctx0" brushRef="#br0" timeOffset="2">10364 11038 26,'-5'-17'27,"5"17"0,0 0-8,-6 13-7,5 5-3,1 1-4,2 8-1,1 3-1,3 7 0,-1 0 0,2 3-1,-1-1-1,0-2 0,0-2-2,-1-3-1,0-4-4,-2-9-3,-1-3-10,4 0-11,-6-16 0,0 0 0</inkml:trace>
  <inkml:trace contextRef="#ctx0" brushRef="#br0" timeOffset="3">10316 11064 28,'-3'-24'32,"8"11"2,-4-6-7,4 4-8,6 3-5,0-1-6,6 8-2,2 2-2,5 4-2,0 4 0,3 2-1,0 3 0,0 2 0,-1 1-1,-1 2 0,-6-1 0,-2 3 0,-6-1 0,-5 2-1,-5 0 1,-5 1-1,-6 0 0,-6-1 1,-4-2-1,-6-2 1,-2 1-1,-1-5 1,0-1 0,2-4-1,6-3 0,2-3-3,10-1-2,9 2-4,2-16-10,12 12-13,1-11-2,9 8 2,-2-6 2</inkml:trace>
  <inkml:trace contextRef="#ctx0" brushRef="#br0" timeOffset="4">10812 11092 8,'-7'24'24,"-9"-6"-4,9 7-4,4-3-2,3-1-1,6-3-3,4-3-2,8-3-2,2-5-1,6-4-2,1-7-1,0-2 0,-1-6 0,-2 1 0,-4-4 0,-3-1-1,-6-2 1,-4 0 0,-6 0 0,-3 2-1,-7-2 1,-3 2-2,-6 0 1,-5 1 0,-1 3-1,-3 5 0,0 3 0,1 5 0,2 5-1,6 4 0,5 5-3,5 1-3,10 3-8,7 5-15,1-12-1,12 7 0,-2-13 2</inkml:trace>
  <inkml:trace contextRef="#ctx0" brushRef="#br0" timeOffset="5">11303 11002 26,'0'0'29,"1"-16"3,-1 16-1,0 0-17,-16-14-4,16 14-5,-18-2-1,7 4-1,-2 1-1,0 5 0,0 2-1,1 0 0,0 1-1,3 2 1,2-3-1,3 1 1,4-11 0,1 17-1,-1-17 0,14 9 1,-3-5-1,4-2 1,0 1-1,1 0 0,-1 1 0,1 1 1,-2 2-1,-2 2 0,-3 2 0,-3 2-1,-3 4 1,-4-1 0,-3 4 0,-3 1-1,-3-2 1,-3-1 0,0-3 0,-2-1 0,3-4 0,-1-3-1,4-5 0,9-2-4,-9-7-4,7-3-10,2-6-13,10 6-2,-5-9 2,11 5 1</inkml:trace>
  <inkml:trace contextRef="#ctx0" brushRef="#br0" timeOffset="6">11523 10984 48,'0'0'33,"0"0"2,0 0-3,0 0-17,-6 14-6,3 1-4,-2 2-2,3 5 0,-1-1-2,3 4 1,0-1-1,2 1-1,3 1 0,-1-6-1,3 1-3,-4-8-2,9 3-10,-12-16-12,11 2-7,1-6-1,-6-14 1</inkml:trace>
  <inkml:trace contextRef="#ctx0" brushRef="#br0" timeOffset="7">11521 10799 48,'-10'-7'32,"-5"-2"1,6 9-12,9 0-8,-14 11-9,14-11-9,1 20-12,11-5-15,-12-15 0,24 23 0,-11-17 0</inkml:trace>
  <inkml:trace contextRef="#ctx0" brushRef="#br0" timeOffset="8">11755 10691 36,'0'0'33,"-13"1"0,12 8 0,-1 5-18,-5 0-6,7 10-4,-4 3-2,6 5 0,-1 3-3,1 4 1,0 1 0,0 1-1,2-1-1,-4-3-2,4-1-1,-5-6-4,5-4-9,-4-7-9,0-19-8,3 17 1,-3-17 1</inkml:trace>
  <inkml:trace contextRef="#ctx0" brushRef="#br0" timeOffset="9">11705 11002 19,'0'0'30,"-8"-10"0,8 10-6,0 0-4,8-10-5,2 10-4,0-3-3,7 4-2,-3-4-2,6 3 0,0-3-1,1 2-2,1-1 1,0 0-1,-3-1-1,1 0 1,-1 1-1,-2 1 0,-2 0 1,-3 1-1,-2 0 1,-10 0 0,13 5 0,-13-5 1,4 11-1,-4-11 1,-3 18 0,2-5 0,-2 2-1,1 1 1,0 2-1,1 0 0,0 0 0,-1-1-1,1 0-1,1-5-2,4 1-2,-4-13-8,0 0-22,13 1-2,-9-11-1,6 0 2</inkml:trace>
  <inkml:trace contextRef="#ctx0" brushRef="#br0" timeOffset="10">11972 10767 58,'-17'-2'33,"17"2"0,-12 7-12,12-7-10,0 0-9,0 11-12,0-11-16,12 7-7,3 1 0,-2-6 0</inkml:trace>
  <inkml:trace contextRef="#ctx0" brushRef="#br0" timeOffset="11">12213 10975 19,'-10'17'30,"8"7"1,-7-5 1,6-1-14,2 3-6,-1-4-5,6 1-3,0-3-1,4-2 0,0-2-1,2-2-1,0-3 0,2-2 0,0-2-1,-1-2 1,-2-3 0,2-2 0,-11 5 2,18-19-2,-11 6 1,1-2-1,-3-4 1,0-1-1,-2-1 0,-1-2 0,-3 0 0,-3 2-1,-1 1 0,-2 4 0,-3 5 1,-2 6-1,-1 5 0,-1 7 0,-3 5-1,2 5 0,3 4 0,-1-1-1,6 4-2,1-5-4,10 1-10,2-1-16,3-12-1,10 2 1,-6-9 1</inkml:trace>
  <inkml:trace contextRef="#ctx0" brushRef="#br0" timeOffset="12">12454 10948 48,'0'0'34,"0"0"0,5 12-1,-2 1-21,-6-2-6,5 7-1,-2-1-3,2 4 0,0-3-1,3 2 0,-1-3 0,1-4-1,1-1 1,-6-12-1,12 12 1,-12-12 0,14-4 0,-14 4 0,13-19 0,-5 5 1,0-3 0,1-1 0,0-4 0,3 2 1,-2 2 0,1 2 0,-1 3-1,1 5 1,-2 2-1,1 8-1,-10-2 0,17 16 0,-8-3 0,-1 5-1,0 1 1,-1 2-1,0 0 0,-1 1 0,1-2-1,-2-2-2,1 0-3,-6-18-7,12 14-26,-3-9 0,-9-5 0,15-6 1</inkml:trace>
  <inkml:trace contextRef="#ctx0" brushRef="#br0" timeOffset="13">13172 10892 27,'0'0'30,"0"0"-6,1 16-2,-2-6-4,-3 3-4,4 5-3,-3-1-3,4 4-2,-3 2-2,3 0-1,-1 0-2,0 1 1,1-3-1,-1-2-1,1-4-1,-1-3-3,1-1-1,-1-11-4,1 10-6,-1-10-9,0 0-10,0 0 1,-4-18 1</inkml:trace>
  <inkml:trace contextRef="#ctx0" brushRef="#br0" timeOffset="14">13169 10753 31,'0'0'27,"0"0"1,-8 9-11,8-9-11,-2 18-9,4-7-9,3 7-13,-5-18-2,13 23 0</inkml:trace>
  <inkml:trace contextRef="#ctx0" brushRef="#br0" timeOffset="15">13309 10927 31,'2'13'28,"-2"-13"2,-2 24-12,3-8-5,-2 2-5,3 2-2,0 0-3,1 3-1,-1-6 0,1 0 0,0-6-1,0 1 0,-3-12 0,9 9 0,-9-9 0,9-6 0,-9 6 1,14-20-1,-7 5 1,3-5 0,0-4 0,3 3 0,0-6 1,5 3 0,-2 0 1,3 8-2,-1 1 1,-1 8-1,-2 3 0,2 1 0,-5 8-2,0 4 1,-2 3-1,-3 2 1,1 1-1,-3 3 0,0 2 1,-1 0-1,-3 0 0,1-4 0,-2 0 0,1-3-2,0-1 0,-1-12-3,3 15-7,-3-15-13,0 0-10,0 0-1,10-6 2</inkml:trace>
  <inkml:trace contextRef="#ctx0" brushRef="#br0" timeOffset="16">14359 10837 37,'-1'-14'29,"1"14"-4,0 0-5,-15-10-5,15 10-4,-19-1-4,8 4-1,-4-2-2,0 3-1,-1 0-1,1 2 0,-1 2-1,1-1 0,2 1 0,2 1-1,11-9 0,-14 17 1,14-17-1,0 16 1,0-16 0,16 16 0,-5-8 1,3 0-1,2 3 0,0-2 0,0 3 0,-1 1 0,0-1 0,-5 3-1,0-2 0,-5 2 0,-3-1 0,-3 0 0,-3-2 0,-3-1-1,-2-1 1,-2-3 0,-3-1 0,1-2-1,-1-2 0,1-4 0,3 0-3,-2-1 0,12 3-1,-13-7-4,13 7-3,0 0-8,-1-14-10,10 15-4,-9-1 4</inkml:trace>
  <inkml:trace contextRef="#ctx0" brushRef="#br0" timeOffset="17">14606 10890 16,'-1'-10'30,"1"10"1,0 0 1,-10-10-15,10 10-3,-17 6-5,8 3-3,-6 0-2,5 8 0,-3 2-1,3 2 1,1 1-2,5 2 0,1-2-1,5 1 0,4-2 0,5-5 0,5-4 0,3-4 0,3-5 0,3-4-1,1-3 1,-3-5-1,2-4 1,-4-2-1,-2-1 1,-5-3-1,-4-1 1,-5 0-1,-5 1 0,-3-1 0,-5 1 1,-4 1-1,-5 2 0,-1 3-1,-3 5 1,1 1 0,1 7-1,0 6 0,4 6 0,0 3-2,7 6-1,1 0-4,9 5-8,0-2-9,1-7-10,12 5 0,-1-11 1</inkml:trace>
  <inkml:trace contextRef="#ctx0" brushRef="#br0" timeOffset="18">14925 10832 26,'0'0'30,"0"0"3,-10 5-2,4 6-14,-3-1-6,7 9-4,-3 2-2,4 4-1,2-1 0,4 2 0,3-5-2,4 0 0,0-3 0,3-5-1,1-5 0,3-5-1,0-5 1,-1-6-1,3-3 0,-2-3 1,-1-6-1,-2 2 0,-2-2 0,-2-3 1,-2 0-1,-3 3 0,-5 2 1,0 2-1,-2 7 1,0 9-1,-3-10 0,3 10 1,-6 17 0,4-1-1,0 5 1,0 2-1,2 3 0,0 1 0,2 0 0,1-3-2,3-1-1,-2-5-3,6 1-7,-10-19-10,13 10-12,-2-7-2,-4-12 3,6 2 0</inkml:trace>
  <inkml:trace contextRef="#ctx0" brushRef="#br0" timeOffset="19">15255 10813 50,'4'-19'35,"-4"19"-2,0 0-6,0 0-12,13 17-7,-8-6-4,2 6-2,3-1-1,0 4-1,2 1 0,-1 0-1,1-2 0,-2-1 1,-2-3-1,-1-5 0,-2 1 1,-5-11 0,0 0 0,0 0 0,0 0 0,6-20 1,-6 4 0,0-1 0,0-5 1,1 2 1,1-3 0,5 3 0,-2-1 1,7 6-2,-2 1 1,4 3-2,2 4-1,-1 2-3,4 8-6,-7-3-15,2 1-13,3 6 1,-5-4-2,3 5 2</inkml:trace>
  <inkml:trace contextRef="#ctx0" brushRef="#br0" timeOffset="20">15794 10759 48,'11'-4'32,"-9"-6"1,5-1-11,-7 11-8,1-13-6,-1 13-1,0 0-3,0 0 1,-15-6-1,4 9-2,-2 3 1,-3 3-2,1 3 0,-3 2 0,2 3 1,0 1 0,2 3-1,4 2 1,3-5-1,3 4 1,3-2-1,4-2 0,2 0-1,4-3 0,-1 1-1,2-7-1,6 3-4,-5-8-10,2-2-22,4 2 1,-6-9-1,4 1 2</inkml:trace>
  <inkml:trace contextRef="#ctx0" brushRef="#br0" timeOffset="21">15955 10907 25,'10'-7'31,"7"5"3,-5-6-6,1 0-9,4 5-5,-6-5-4,7 4-3,-6-5-1,2 3-2,-1-4-1,0 4-1,-2-5 0,-1 2 0,-3-1-1,-1 0 0,-4 0 0,1 0 0,-5-2-1,-1 2 1,-5 0-1,8 10 0,-17-18 0,4 11 0,-1 2 0,-4 1 0,1 4 0,-2 4 0,1 2 0,-1 3 0,1 4 0,3 5 0,-1 2 0,5 1 0,0 3 0,3 1 1,5 1-1,3 0 1,4-5 0,3 3 1,3-4 0,4-1 1,4-3 0,1-1 0,1-4 0,1-2-1,2-3 0,4-4 0,-5-3-1,2-1-1,-2-3-2,-1-6-1,0 3-7,-6-4-26,-3-3-3,-1 0-1,-5-2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27:23.52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16188 12857 19,'0'0'29,"0"0"-2,0 0-2,1 9-4,-1-9-3,-9 10-4,-2-6-2,-1 9-2,-5 0-4,0 8-2,-5 1-2,-1 4 0,-2 1-1,-1 1 0,2-1-1,2-3 1,4-2-2,2-5-1,4-3-2,1-8-4,11-6-5,-10 2-9,10-2-13,1-17-2,-1-1 2,5 1 1</inkml:trace>
  <inkml:trace contextRef="#ctx0" brushRef="#br0" timeOffset="240.0134">15895 12851 40,'-9'-11'33,"9"11"2,0 0-10,-1 12-6,11 1-4,-4-2-4,10 9-2,0 0-3,9 7-1,-2-1-2,5 2 0,3-2-3,-1 2 0,4-1-2,-5-6-3,3 2-4,-7-11-6,7-1-18,-1 1-5,-6-8 1,3-1 0</inkml:trace>
  <inkml:trace contextRef="#ctx0" brushRef="#br0" timeOffset="600.0343">16888 12822 28,'0'0'30,"-13"-22"1,2 12-5,-10 7-11,-8-1-2,2 9-4,-10 2-1,2 10-1,-4 2 0,5 11-1,-4 2-2,10 8 0,1-2-1,8 4 0,7-4 0,9 1 0,7-6-1,11-5 0,7-9-1,7-3-1,7-8-1,5-7-2,5-2-7,-5-12-9,-2-4-19,0 1-1,-11-6 1,-2-1 1</inkml:trace>
  <inkml:trace contextRef="#ctx0" brushRef="#br0" timeOffset="782.0447">16676 12957 43,'-11'8'33,"13"4"1,-2-12-1,10 6-22,11-1-6,5-2-6,2-5-10,8-5-20,6 4-3,-7-11 1,7 2 0</inkml:trace>
  <inkml:trace contextRef="#ctx0" brushRef="#br0" timeOffset="1001.0573">17178 12697 57,'0'0'37,"0"0"-2,-8 11-6,7 9-12,-4 1-8,7 9-3,-3 3-2,4 5-2,0 2-1,2 0-4,3 2-4,-4-11-7,5-4-19,-1-4-4,-5-13-1,-3-10 2</inkml:trace>
  <inkml:trace contextRef="#ctx0" brushRef="#br0" timeOffset="1321.0756">17115 12712 29,'-12'-32'35,"9"11"2,0-1 0,4 2-12,15 10-6,-4-4-7,13 6-4,0 0-3,9 5-1,0 4-2,7 5-1,-2 3-1,-2 4 0,-2 2-1,-6 3 0,-5 2 0,-9-1-1,-8 0 1,-10-1 0,-10 1 0,-5-2 0,-5-2 1,-4-2-1,0 1-1,1-6-3,8 5-5,-2-10-14,9-1-14,11-2 1,0 0-1,15-2 1</inkml:trace>
  <inkml:trace contextRef="#ctx0" brushRef="#br0" timeOffset="1690.0967">17642 12782 25,'-13'12'32,"2"10"3,-12-4-3,3 2-10,2 9-8,-2-6-2,12 7-4,1-7-2,13 3-1,3-6-1,10-3-1,4-5-1,8-5-1,2-6 0,3-7 0,-1-5-1,-3-5 1,-2-5-1,-6-2 1,-4-3-1,-10-2 0,-5 0 0,-9 1 0,-7 3 0,-9 5-1,-5 6 0,-4 5-1,-2 10 0,-2 3-1,6 10-3,-1-1-3,13 10-10,7 0-18,7-9 1,9 2-1,9-12 1</inkml:trace>
  <inkml:trace contextRef="#ctx0" brushRef="#br0" timeOffset="2044.1169">18105 12772 43,'0'0'33,"0"0"2,-30 11-4,6-8-15,5 9-4,-5-4-4,11 6-2,-1-5-2,8 4 0,5-3-2,8-1 0,5-4-1,5 3 0,4-1 0,2 1-1,-1 1 1,1 2-1,-5-1 0,-6 6 0,-5 1 1,-6 1-1,-10 0 0,-3 0 0,-8-2 1,-5 0-1,0-3 1,1-4-1,3-4-2,1-4-4,20-1-23,0 0-8,-5-21 0,18 7-2</inkml:trace>
  <inkml:trace contextRef="#ctx0" brushRef="#br0" timeOffset="2860.1636">19278 12710 48,'0'0'37,"0"0"-2,15 1 2,-5 12-19,-7-3-6,10 10-5,-4 0-3,2 5 0,2-2-1,3 2-1,1-4 0,2-4-1,3-8 0,3 0 0,2-10 0,2-5-1,0-5 1,0-7-1,-2-2 0,-3-3 0,-2 2 1,-4-1-1,-6 2 1,-2 6-1,-10 14 1,0 0 0,0 0-1,-3 16 1,-7 7-1,-1 9 0,-3 6 1,-1 5-1,1 3 0,1 1 0,0-1 0,4-4 0,4 0-1,2-7 0,3-4-2,1-9-6,8-3-17,-1-6-14,-8-13 1,17-6-2,-8-11 3</inkml:trace>
  <inkml:trace contextRef="#ctx0" brushRef="#br0" timeOffset="3419.1956">20464 12644 41,'0'0'32,"1"-10"2,-10 4 0,-10 2-19,2 8-5,-8-1-2,0 7-2,-5 2-1,1 6 0,-2 2-1,3 7 0,4 2-1,9 2 0,4 1 0,8 2-1,6-4 1,10 0-1,4-6 0,8-4-1,5-7-1,0-4-1,1-5-2,-4-11-5,3 4-6,-11-12-17,-3-2-8,-5 0-1,-10-5 1</inkml:trace>
  <inkml:trace contextRef="#ctx0" brushRef="#br0" timeOffset="3587.2052">20221 12812 49,'-16'2'37,"16"-2"-1,0 0 0,0 0-19,27 4-7,-3-6-5,8 1-2,2 2-6,0-4-7,7-1-24,-2 7-2,-7-5-2,2-1 2</inkml:trace>
  <inkml:trace contextRef="#ctx0" brushRef="#br0" timeOffset="3888.2224">20810 12522 59,'0'0'37,"10"4"-2,-10-4-1,4 17-16,-1 6-10,-6 1-3,0 12-2,0 1-1,2 5 0,-1 3-1,1-2-1,1-1-1,1-3-1,4-4-5,-4-12-6,9-6-20,-1-5-4,-9-12-1,20-10 1</inkml:trace>
  <inkml:trace contextRef="#ctx0" brushRef="#br0" timeOffset="4129.2362">21123 12509 46,'0'0'37,"14"-7"0,-14 7-1,-2 9-10,1 12-15,-8 0-5,6 8-2,-2 4-1,3 5-1,0 1-1,3 1 0,1-3-2,0-5-2,3 1-4,-5-11-6,6-4-19,-2-7-5,-4-11-2,0 0 1</inkml:trace>
  <inkml:trace contextRef="#ctx0" brushRef="#br0" timeOffset="4356.2492">20897 12546 41,'-14'-9'36,"2"1"2,12 8-1,-12 12-10,12-12-13,5 26-4,2-9-4,10 7-2,-1 1-1,9 4-1,1 1-1,3-2-3,4 3-2,-5-12-8,7-1-28,-4 0 1,-6-7-2,-1-5 2</inkml:trace>
  <inkml:trace contextRef="#ctx0" brushRef="#br0" timeOffset="4878.2786">21414 12791 51,'18'-4'37,"7"4"-1,-4-6 1,-5-8-17,10 8-10,-8-5-5,1 0-1,-2-2-2,-2 1 0,-1-2-1,-3 1 0,-3-2 0,-2 1 0,-5-2-1,-2 1 1,-5-1-1,-3 3 0,-2 0 0,-5 4 0,-1 7 1,-3 2-1,-2 5 0,0 7 0,-3 3 1,1 5-1,0 0 2,4 4 0,1-1 0,9 2 0,2-2 0,11 2 1,3-2-2,6 1 1,6-5-2,3-1 0,3-1-1,-1-4-2,3 1-2,-6-10-5,8 6-16,0-6-15,-7-4 1,5-1-1,-4-5 3</inkml:trace>
  <inkml:trace contextRef="#ctx0" brushRef="#br0" timeOffset="5500.3146">22121 12656 38,'-8'-19'31,"8"19"3,-15-13-11,-1 4-5,4 10-4,-11-3-2,5 10-2,-9-1-2,5 6-2,-4 0-1,7 5-1,0-1-1,6 2 0,4 2-1,8 0-1,7-2 0,8 1-1,3-4 1,6-1-1,3-4 1,1-2-1,2-6 0,-2-6 0,-2-6 0,-5-2 0,-2-5 0,-6-2 0,-4-3 1,-4-1-2,-6 0 1,-1 2 0,-3 4 0,0 2 1,6 14-1,-12-11-1,12 11 1,-5 12 0,6 3 0,4 5 0,1 8 0,1 2 0,1 4 0,1 3 0,-2 3 0,-2-2 0,-3 0 0,-4-3 0,-2-5 0,-3-4 0,-3-5-1,-2-7 0,1-3-4,-7-10-6,18-1-27,-19-5-1,7-6 0,4 2 1</inkml:trace>
  <inkml:trace contextRef="#ctx0" brushRef="#br0" timeOffset="7169.4101">15793 13432 1,'25'7'26,"-10"-11"1,10 6-5,2-2-2,6-3-4,8 4-1,-1-5-2,9 5-3,-1-6-2,7 5-1,-1-5 0,7 6-2,-3-3-1,5 3-1,1-2 0,3 3 0,1 0-1,3 0 1,-2 0-2,0 1 1,1 0 0,-2 3-1,-2-2 1,1 2 0,-2 1-1,0-1 1,2 0-1,1 3 1,-1-3-1,2 1 0,0 0 0,1-1 0,0-1 0,4 0 0,-4-1 0,5-2 0,-1-2-1,1-1 1,3-1-1,-2-2 1,1 0-1,-3 1 0,2-1 1,-1 0-1,-1 0 0,-1 1 1,-3 1-1,0 1 0,2-1 0,-3-1 1,-1 3-1,0-1 0,-2 0 0,1 1 0,0-1 0,1 0 1,-4 0-1,1 0 0,0-1 0,-1 0 0,-1 1 0,-1-1 0,0 0 0,0 1 1,3 0-1,0-2 0,-1 1 0,0-1 0,3 1 1,-1-2-1,-1-1 0,1 0 0,0-1 0,0 0 0,2-2 1,0 1-1,-1 0 0,2 0 0,0-2 0,-1 3 0,1 1 1,1 0-1,-3 1 0,2 0 0,0 1 0,2-1 1,-3 1-1,2 1 0,-1 0 0,-3 0 0,2 1 0,-3-1 0,-2 0 0,1 0 0,-1 1 1,-3-1-1,-2 0 0,-2 1 0,-3-1 0,-3 1-1,-3 0 2,-3 0-1,-6 0 0,-6 1-2,-2 1-2,-10-6-10,-3 4-27,-3 0 0,-14 1 1,0 0-2</inkml:trace>
  <inkml:trace contextRef="#ctx0" brushRef="#br0" timeOffset="10148.5805">17718 13938 9,'3'-10'27,"-3"10"3,0 0-5,0 0-6,0 0-3,0 0-4,0 0-2,-10 7-2,4 4-2,-4 1-1,1 5-1,-6 1-1,2 4 0,-6 0-1,2 3 0,-2 1-1,0 0-1,0-3 1,1 0-1,2-2 0,1-4 0,2-3 0,1-5-1,4 1-3,-1-8-2,9-2-8,-10 2-7,10-2-13,-8-10-2,3-2 2,5 12 1</inkml:trace>
  <inkml:trace contextRef="#ctx0" brushRef="#br0" timeOffset="10456.598">17422 13963 24,'0'0'31,"0"0"4,-13 3-6,13-3-7,4 10-4,-4-10-2,16 17-5,-2-8-2,10 8-3,-4-2-1,7 2-1,-1-1-2,1 1-1,-3-1 0,-2 0-1,-1-3 0,-3-1-1,0-2-1,-5-2-1,2 3-2,-15-11-3,24 8-8,-24-8-22,19 2-1,-8-3 1,-5-8 2</inkml:trace>
  <inkml:trace contextRef="#ctx0" brushRef="#br0" timeOffset="19133.0944">18027 14052 34,'-2'9'30,"2"-9"-2,0 0-5,0 0-5,0 0-3,0 0-5,0 0-1,0 0-2,0 0-2,0 0-2,0 0-2,0 0-3,0 0-5,0 0-13,0 0-15,14 9 1,-14-9-2,14 0 1</inkml:trace>
  <inkml:trace contextRef="#ctx0" brushRef="#br0" timeOffset="19749.1289">18330 13917 9,'0'0'28,"-3"19"1,3-19 3,-9 17-12,9 0-4,-1-3-4,7 8-2,-4-5-1,7 4-1,-2-5-3,5 4-1,0-6-1,1 1-1,1-4-1,0-3-1,3-4 0,0-2 1,0-7-1,0-1 0,3-5 0,0-3 1,0-3-1,2-2 0,-1 1 0,-3-2 0,-2 3 1,-3 3-1,-4 3 1,-9 11-1,7-10 1,-7 10-1,-12 13 1,4 3 0,-3 7 0,-2 6 0,-1 5-1,0 6 1,1 4 0,2 1 1,-1 1-2,4-3 2,1-4-2,2-2 1,0-9-1,4-4 0,1-6-1,0-8-3,4 0-6,-4-10-14,0 0-13,0 0-1,9-15 0,0 6 1</inkml:trace>
  <inkml:trace contextRef="#ctx0" brushRef="#br0" timeOffset="20296.1609">19445 13914 36,'1'-16'22,"-1"16"-1,-10-8 0,-2 6-4,2 3-3,-11 0-2,4 4-3,-9-1 0,2 6-3,-6-3 1,4 8-2,-5-3-2,2 6 1,0-2-1,5 6-1,1-1 0,6 3 1,4-1-1,6 5 0,3-3 0,10 3 0,4-1-1,6-1 1,7-5-1,4 0 0,4-4 0,1-6-1,1-3-1,-1-6-1,-1-2-4,-6-8-3,2 3-10,-10-5-19,-6-5 0,-4 2 0,-9-7 1</inkml:trace>
  <inkml:trace contextRef="#ctx0" brushRef="#br0" timeOffset="20516.1734">19142 14073 37,'0'0'34,"0"0"3,0 0-1,15-6-18,5 6-3,-1-7-6,8 7-2,-4-3-2,7 1-4,1 3-2,-1-2-6,6 1-20,-3 2-9,-10-6-1,3 2 0</inkml:trace>
  <inkml:trace contextRef="#ctx0" brushRef="#br0" timeOffset="20990.2006">20028 13784 52,'0'0'36,"7"9"1,-7 6-1,0 3-18,-9 0-8,5 13-3,-6 0-2,5 5-1,-1 3-1,4 3-2,-1-1 1,2 0-1,0-5-1,1-5-1,4 0-3,-3-10-3,7 3-8,-5-9-22,-3-15-1,14-1-1,-7-14 1</inkml:trace>
  <inkml:trace contextRef="#ctx0" brushRef="#br0" timeOffset="21258.2159">20331 13815 23,'6'-9'32,"5"12"2,-11-3 0,0 0-13,2 22-7,-8-6-1,7 10-4,-7-1-1,8 8-2,-6-1-2,7 4-1,-2-1-1,2 1-2,3-4-1,-3-4-2,5-1-3,-7-10-5,7 1-11,-7-6-15,-1-12-1,0 0 1,-14-7 1</inkml:trace>
  <inkml:trace contextRef="#ctx0" brushRef="#br0" timeOffset="21538.2319">20094 13850 50,'-19'-6'35,"19"6"-1,-19 9-8,19-9-8,1 18-4,5-7-4,13 10-3,1 0-1,9 6-1,0 0-2,3 4-1,-2-1-1,-2 0 0,-2 2-1,-6-4-1,-4 1-1,-5-7-3,3 4-5,-11-12-16,0-2-12,-3-12 0,0 0-1,15 1 2</inkml:trace>
  <inkml:trace contextRef="#ctx0" brushRef="#br0" timeOffset="22153.2671">20639 14061 37,'0'0'33,"21"-1"2,-21 1 0,19-7-17,-2 9-4,-3-4-7,9 3-2,-3-3-2,2 1 0,0-2-1,2-1 0,-2-5-1,0 1 0,-5-4 0,-1 0 0,-6-1 0,-2-1 0,-5-3-1,-4 2 1,-5-1 0,-3 1 0,-4 2-1,-5 2 1,-3 2-1,-2 4 0,-4 5 1,1 7-1,-3 5 2,2 5-1,-1 6 0,3 3 1,2 2-1,5 4 1,3-1-1,4 0 1,5 1 0,8-4-1,3-1-1,9 0 1,1-4-1,5-4-1,7-2 0,0-7-3,7 1-5,-7-13-10,3-3-21,1-2 1,-2-9-1,0 2 2</inkml:trace>
  <inkml:trace contextRef="#ctx0" brushRef="#br0" timeOffset="22781.303">21339 14023 16,'-24'-10'27,"14"8"2,-12-9 3,1 4-14,2 7-4,-5-2-3,6 10-2,-8-1 0,8 9 0,-3-1-1,6 8-2,1-2-2,5 6 0,4-5-1,6 2 0,3-1-2,8-2 0,2-5 0,4-2 0,3-6 0,0-6-1,3-4 0,-2-4 1,-1-8-1,-1-2 0,-3-5 0,-4-2 1,-4-1-1,-4 3 0,-3-2 0,-2 4 0,-4 4 1,0 5-1,4 10 1,0 0-1,-9 1 0,9 10 1,1 7-1,2 6 0,1 5 0,3 5 0,-2 3 0,2 2 0,-4-1 0,1 0 0,-2 0 0,-4-6 0,-5-2 0,-5-6 0,-2-4 0,-7-3 0,0-4 0,-5-4 0,-1-1-2,0-6-3,7 6-16,5-6-18,-1-8 1,16 6-1,-9-17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49:42.6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5604 11154 16,'23'0'17,"-5"-5"1,7 2-3,-1-2 0,3 2 0,-1 1-3,1-1-3,2 4-1,-2-1-3,3 3 0,-2-2-2,3 3 1,-2 0-1,4-1-1,-1-1 0,2 0 1,1 0-1,3 0 0,-1 0 0,2 1-1,-2-1 1,1 0-1,0-1 1,1 1-1,1-1 0,3 2 1,-1-3 0,3 2-1,3-2 0,2 1 1,3-1-1,4 1 0,-1-1 0,2-1 0,1 1-1,2 1 1,0-1-1,3 0 1,-2 0 0,4 1-1,2-1 1,2 0 0,3-1 1,-1 0-1,5-2 0,-1 2-1,2-2 1,-1 1 0,1-2 0,0 2 0,2 0-1,0 0 1,1 1-1,0 0 1,0 0-1,1 1 1,2 0 0,0 0 0,0-1-1,1 2 1,-2-1 0,0 1 0,-1-1-1,-1 1 1,-4 0-1,0 1 1,-3 0-1,-1-1 0,-4 1 0,-3 1 1,-2 0-1,-4 2-1,-5-1 0,-9-3-3,-2 5-6,-8-1-26,-7-5-1,-5 2-1,-12-8 2</inkml:trace>
  <inkml:trace contextRef="#ctx0" brushRef="#br0" timeOffset="1">6011 10972 9,'0'0'21,"0"0"-2,0 0-2,0 0-1,0 0-1,0 0-3,-10 1-3,10-1-1,-12 10-3,12-10-1,-14 14-1,6-5 0,-4-3 0,2 3-1,-4-1 0,2 1-1,-3 0 1,-2 2-1,-3-1-1,1 0 1,-3 1-1,-1 1 0,1-1 0,-2 1 1,1-3-1,1 3 0,4-4 0,1 0 1,3-1 0,1-2 0,13-5 0,-13 6 0,13-6 1,0 0-1,0 0 0,0 0 0,10 3 0,0 0 1,1-1-1,2 4 2,3-1-1,2 6 0,1 1 0,4 2 0,-1 0 0,3 2 0,-2-1-1,1-1 0,-2 0 0,-1-2 0,-1-3-1,-4-1 0,-1-2-1,-4-3 0,1 1-3,-12-4-7,15-5-26,-6 6 2,-9-1-2,10-14 2</inkml:trace>
  <inkml:trace contextRef="#ctx0" brushRef="#br0" timeOffset="2">10364 11038 26,'-5'-17'27,"5"17"0,0 0-8,-6 13-7,5 5-3,1 1-4,2 8-1,1 3-1,3 7 0,-1 0 0,2 3-1,-1-1-1,0-2 0,0-2-2,-1-3-1,0-4-4,-2-9-3,-1-3-10,4 0-11,-6-16 0,0 0 0</inkml:trace>
  <inkml:trace contextRef="#ctx0" brushRef="#br0" timeOffset="3">10316 11064 28,'-3'-24'32,"8"11"2,-4-6-7,4 4-8,6 3-5,0-1-6,6 8-2,2 2-2,5 4-2,0 4 0,3 2-1,0 3 0,0 2 0,-1 1-1,-1 2 0,-6-1 0,-2 3 0,-6-1 0,-5 2-1,-5 0 1,-5 1-1,-6 0 0,-6-1 1,-4-2-1,-6-2 1,-2 1-1,-1-5 1,0-1 0,2-4-1,6-3 0,2-3-3,10-1-2,9 2-4,2-16-10,12 12-13,1-11-2,9 8 2,-2-6 2</inkml:trace>
  <inkml:trace contextRef="#ctx0" brushRef="#br0" timeOffset="4">10812 11092 8,'-7'24'24,"-9"-6"-4,9 7-4,4-3-2,3-1-1,6-3-3,4-3-2,8-3-2,2-5-1,6-4-2,1-7-1,0-2 0,-1-6 0,-2 1 0,-4-4 0,-3-1-1,-6-2 1,-4 0 0,-6 0 0,-3 2-1,-7-2 1,-3 2-2,-6 0 1,-5 1 0,-1 3-1,-3 5 0,0 3 0,1 5 0,2 5-1,6 4 0,5 5-3,5 1-3,10 3-8,7 5-15,1-12-1,12 7 0,-2-13 2</inkml:trace>
  <inkml:trace contextRef="#ctx0" brushRef="#br0" timeOffset="5">11303 11002 26,'0'0'29,"1"-16"3,-1 16-1,0 0-17,-16-14-4,16 14-5,-18-2-1,7 4-1,-2 1-1,0 5 0,0 2-1,1 0 0,0 1-1,3 2 1,2-3-1,3 1 1,4-11 0,1 17-1,-1-17 0,14 9 1,-3-5-1,4-2 1,0 1-1,1 0 0,-1 1 0,1 1 1,-2 2-1,-2 2 0,-3 2 0,-3 2-1,-3 4 1,-4-1 0,-3 4 0,-3 1-1,-3-2 1,-3-1 0,0-3 0,-2-1 0,3-4 0,-1-3-1,4-5 0,9-2-4,-9-7-4,7-3-10,2-6-13,10 6-2,-5-9 2,11 5 1</inkml:trace>
  <inkml:trace contextRef="#ctx0" brushRef="#br0" timeOffset="6">11523 10984 48,'0'0'33,"0"0"2,0 0-3,0 0-17,-6 14-6,3 1-4,-2 2-2,3 5 0,-1-1-2,3 4 1,0-1-1,2 1-1,3 1 0,-1-6-1,3 1-3,-4-8-2,9 3-10,-12-16-12,11 2-7,1-6-1,-6-14 1</inkml:trace>
  <inkml:trace contextRef="#ctx0" brushRef="#br0" timeOffset="7">11521 10799 48,'-10'-7'32,"-5"-2"1,6 9-12,9 0-8,-14 11-9,14-11-9,1 20-12,11-5-15,-12-15 0,24 23 0,-11-17 0</inkml:trace>
  <inkml:trace contextRef="#ctx0" brushRef="#br0" timeOffset="8">11755 10691 36,'0'0'33,"-13"1"0,12 8 0,-1 5-18,-5 0-6,7 10-4,-4 3-2,6 5 0,-1 3-3,1 4 1,0 1 0,0 1-1,2-1-1,-4-3-2,4-1-1,-5-6-4,5-4-9,-4-7-9,0-19-8,3 17 1,-3-17 1</inkml:trace>
  <inkml:trace contextRef="#ctx0" brushRef="#br0" timeOffset="9">11705 11002 19,'0'0'30,"-8"-10"0,8 10-6,0 0-4,8-10-5,2 10-4,0-3-3,7 4-2,-3-4-2,6 3 0,0-3-1,1 2-2,1-1 1,0 0-1,-3-1-1,1 0 1,-1 1-1,-2 1 0,-2 0 1,-3 1-1,-2 0 1,-10 0 0,13 5 0,-13-5 1,4 11-1,-4-11 1,-3 18 0,2-5 0,-2 2-1,1 1 1,0 2-1,1 0 0,0 0 0,-1-1-1,1 0-1,1-5-2,4 1-2,-4-13-8,0 0-22,13 1-2,-9-11-1,6 0 2</inkml:trace>
  <inkml:trace contextRef="#ctx0" brushRef="#br0" timeOffset="10">11972 10767 58,'-17'-2'33,"17"2"0,-12 7-12,12-7-10,0 0-9,0 11-12,0-11-16,12 7-7,3 1 0,-2-6 0</inkml:trace>
  <inkml:trace contextRef="#ctx0" brushRef="#br0" timeOffset="11">12213 10975 19,'-10'17'30,"8"7"1,-7-5 1,6-1-14,2 3-6,-1-4-5,6 1-3,0-3-1,4-2 0,0-2-1,2-2-1,0-3 0,2-2 0,0-2-1,-1-2 1,-2-3 0,2-2 0,-11 5 2,18-19-2,-11 6 1,1-2-1,-3-4 1,0-1-1,-2-1 0,-1-2 0,-3 0 0,-3 2-1,-1 1 0,-2 4 0,-3 5 1,-2 6-1,-1 5 0,-1 7 0,-3 5-1,2 5 0,3 4 0,-1-1-1,6 4-2,1-5-4,10 1-10,2-1-16,3-12-1,10 2 1,-6-9 1</inkml:trace>
  <inkml:trace contextRef="#ctx0" brushRef="#br0" timeOffset="12">12454 10948 48,'0'0'34,"0"0"0,5 12-1,-2 1-21,-6-2-6,5 7-1,-2-1-3,2 4 0,0-3-1,3 2 0,-1-3 0,1-4-1,1-1 1,-6-12-1,12 12 1,-12-12 0,14-4 0,-14 4 0,13-19 0,-5 5 1,0-3 0,1-1 0,0-4 0,3 2 1,-2 2 0,1 2 0,-1 3-1,1 5 1,-2 2-1,1 8-1,-10-2 0,17 16 0,-8-3 0,-1 5-1,0 1 1,-1 2-1,0 0 0,-1 1 0,1-2-1,-2-2-2,1 0-3,-6-18-7,12 14-26,-3-9 0,-9-5 0,15-6 1</inkml:trace>
  <inkml:trace contextRef="#ctx0" brushRef="#br0" timeOffset="13">13172 10892 27,'0'0'30,"0"0"-6,1 16-2,-2-6-4,-3 3-4,4 5-3,-3-1-3,4 4-2,-3 2-2,3 0-1,-1 0-2,0 1 1,1-3-1,-1-2-1,1-4-1,-1-3-3,1-1-1,-1-11-4,1 10-6,-1-10-9,0 0-10,0 0 1,-4-18 1</inkml:trace>
  <inkml:trace contextRef="#ctx0" brushRef="#br0" timeOffset="14">13169 10753 31,'0'0'27,"0"0"1,-8 9-11,8-9-11,-2 18-9,4-7-9,3 7-13,-5-18-2,13 23 0</inkml:trace>
  <inkml:trace contextRef="#ctx0" brushRef="#br0" timeOffset="15">13309 10927 31,'2'13'28,"-2"-13"2,-2 24-12,3-8-5,-2 2-5,3 2-2,0 0-3,1 3-1,-1-6 0,1 0 0,0-6-1,0 1 0,-3-12 0,9 9 0,-9-9 0,9-6 0,-9 6 1,14-20-1,-7 5 1,3-5 0,0-4 0,3 3 0,0-6 1,5 3 0,-2 0 1,3 8-2,-1 1 1,-1 8-1,-2 3 0,2 1 0,-5 8-2,0 4 1,-2 3-1,-3 2 1,1 1-1,-3 3 0,0 2 1,-1 0-1,-3 0 0,1-4 0,-2 0 0,1-3-2,0-1 0,-1-12-3,3 15-7,-3-15-13,0 0-10,0 0-1,10-6 2</inkml:trace>
  <inkml:trace contextRef="#ctx0" brushRef="#br0" timeOffset="16">14359 10837 37,'-1'-14'29,"1"14"-4,0 0-5,-15-10-5,15 10-4,-19-1-4,8 4-1,-4-2-2,0 3-1,-1 0-1,1 2 0,-1 2-1,1-1 0,2 1 0,2 1-1,11-9 0,-14 17 1,14-17-1,0 16 1,0-16 0,16 16 0,-5-8 1,3 0-1,2 3 0,0-2 0,0 3 0,-1 1 0,0-1 0,-5 3-1,0-2 0,-5 2 0,-3-1 0,-3 0 0,-3-2 0,-3-1-1,-2-1 1,-2-3 0,-3-1 0,1-2-1,-1-2 0,1-4 0,3 0-3,-2-1 0,12 3-1,-13-7-4,13 7-3,0 0-8,-1-14-10,10 15-4,-9-1 4</inkml:trace>
  <inkml:trace contextRef="#ctx0" brushRef="#br0" timeOffset="17">14606 10890 16,'-1'-10'30,"1"10"1,0 0 1,-10-10-15,10 10-3,-17 6-5,8 3-3,-6 0-2,5 8 0,-3 2-1,3 2 1,1 1-2,5 2 0,1-2-1,5 1 0,4-2 0,5-5 0,5-4 0,3-4 0,3-5 0,3-4-1,1-3 1,-3-5-1,2-4 1,-4-2-1,-2-1 1,-5-3-1,-4-1 1,-5 0-1,-5 1 0,-3-1 0,-5 1 1,-4 1-1,-5 2 0,-1 3-1,-3 5 1,1 1 0,1 7-1,0 6 0,4 6 0,0 3-2,7 6-1,1 0-4,9 5-8,0-2-9,1-7-10,12 5 0,-1-11 1</inkml:trace>
  <inkml:trace contextRef="#ctx0" brushRef="#br0" timeOffset="18">14925 10832 26,'0'0'30,"0"0"3,-10 5-2,4 6-14,-3-1-6,7 9-4,-3 2-2,4 4-1,2-1 0,4 2 0,3-5-2,4 0 0,0-3 0,3-5-1,1-5 0,3-5-1,0-5 1,-1-6-1,3-3 0,-2-3 1,-1-6-1,-2 2 0,-2-2 0,-2-3 1,-2 0-1,-3 3 0,-5 2 1,0 2-1,-2 7 1,0 9-1,-3-10 0,3 10 1,-6 17 0,4-1-1,0 5 1,0 2-1,2 3 0,0 1 0,2 0 0,1-3-2,3-1-1,-2-5-3,6 1-7,-10-19-10,13 10-12,-2-7-2,-4-12 3,6 2 0</inkml:trace>
  <inkml:trace contextRef="#ctx0" brushRef="#br0" timeOffset="19">15255 10813 50,'4'-19'35,"-4"19"-2,0 0-6,0 0-12,13 17-7,-8-6-4,2 6-2,3-1-1,0 4-1,2 1 0,-1 0-1,1-2 0,-2-1 1,-2-3-1,-1-5 0,-2 1 1,-5-11 0,0 0 0,0 0 0,0 0 0,6-20 1,-6 4 0,0-1 0,0-5 1,1 2 1,1-3 0,5 3 0,-2-1 1,7 6-2,-2 1 1,4 3-2,2 4-1,-1 2-3,4 8-6,-7-3-15,2 1-13,3 6 1,-5-4-2,3 5 2</inkml:trace>
  <inkml:trace contextRef="#ctx0" brushRef="#br0" timeOffset="20">15794 10759 48,'11'-4'32,"-9"-6"1,5-1-11,-7 11-8,1-13-6,-1 13-1,0 0-3,0 0 1,-15-6-1,4 9-2,-2 3 1,-3 3-2,1 3 0,-3 2 0,2 3 1,0 1 0,2 3-1,4 2 1,3-5-1,3 4 1,3-2-1,4-2 0,2 0-1,4-3 0,-1 1-1,2-7-1,6 3-4,-5-8-10,2-2-22,4 2 1,-6-9-1,4 1 2</inkml:trace>
  <inkml:trace contextRef="#ctx0" brushRef="#br0" timeOffset="21">15955 10907 25,'10'-7'31,"7"5"3,-5-6-6,1 0-9,4 5-5,-6-5-4,7 4-3,-6-5-1,2 3-2,-1-4-1,0 4-1,-2-5 0,-1 2 0,-3-1-1,-1 0 0,-4 0 0,1 0 0,-5-2-1,-1 2 1,-5 0-1,8 10 0,-17-18 0,4 11 0,-1 2 0,-4 1 0,1 4 0,-2 4 0,1 2 0,-1 3 0,1 4 0,3 5 0,-1 2 0,5 1 0,0 3 0,3 1 1,5 1-1,3 0 1,4-5 0,3 3 1,3-4 0,4-1 1,4-3 0,1-1 0,1-4 0,1-2-1,2-3 0,4-4 0,-5-3-1,2-1-1,-2-3-2,-1-6-1,0 3-7,-6-4-26,-3-3-3,-1 0-1,-5-2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49:42.6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5604 11154 16,'23'0'17,"-5"-5"1,7 2-3,-1-2 0,3 2 0,-1 1-3,1-1-3,2 4-1,-2-1-3,3 3 0,-2-2-2,3 3 1,-2 0-1,4-1-1,-1-1 0,2 0 1,1 0-1,3 0 0,-1 0 0,2 1-1,-2-1 1,1 0-1,0-1 1,1 1-1,1-1 0,3 2 1,-1-3 0,3 2-1,3-2 0,2 1 1,3-1-1,4 1 0,-1-1 0,2-1 0,1 1-1,2 1 1,0-1-1,3 0 1,-2 0 0,4 1-1,2-1 1,2 0 0,3-1 1,-1 0-1,5-2 0,-1 2-1,2-2 1,-1 1 0,1-2 0,0 2 0,2 0-1,0 0 1,1 1-1,0 0 1,0 0-1,1 1 1,2 0 0,0 0 0,0-1-1,1 2 1,-2-1 0,0 1 0,-1-1-1,-1 1 1,-4 0-1,0 1 1,-3 0-1,-1-1 0,-4 1 0,-3 1 1,-2 0-1,-4 2-1,-5-1 0,-9-3-3,-2 5-6,-8-1-26,-7-5-1,-5 2-1,-12-8 2</inkml:trace>
  <inkml:trace contextRef="#ctx0" brushRef="#br0" timeOffset="1">6011 10972 9,'0'0'21,"0"0"-2,0 0-2,0 0-1,0 0-1,0 0-3,-10 1-3,10-1-1,-12 10-3,12-10-1,-14 14-1,6-5 0,-4-3 0,2 3-1,-4-1 0,2 1-1,-3 0 1,-2 2-1,-3-1-1,1 0 1,-3 1-1,-1 1 0,1-1 0,-2 1 1,1-3-1,1 3 0,4-4 0,1 0 1,3-1 0,1-2 0,13-5 0,-13 6 0,13-6 1,0 0-1,0 0 0,0 0 0,10 3 0,0 0 1,1-1-1,2 4 2,3-1-1,2 6 0,1 1 0,4 2 0,-1 0 0,3 2 0,-2-1-1,1-1 0,-2 0 0,-1-2 0,-1-3-1,-4-1 0,-1-2-1,-4-3 0,1 1-3,-12-4-7,15-5-26,-6 6 2,-9-1-2,10-14 2</inkml:trace>
  <inkml:trace contextRef="#ctx0" brushRef="#br0" timeOffset="2">10364 11038 26,'-5'-17'27,"5"17"0,0 0-8,-6 13-7,5 5-3,1 1-4,2 8-1,1 3-1,3 7 0,-1 0 0,2 3-1,-1-1-1,0-2 0,0-2-2,-1-3-1,0-4-4,-2-9-3,-1-3-10,4 0-11,-6-16 0,0 0 0</inkml:trace>
  <inkml:trace contextRef="#ctx0" brushRef="#br0" timeOffset="3">10316 11064 28,'-3'-24'32,"8"11"2,-4-6-7,4 4-8,6 3-5,0-1-6,6 8-2,2 2-2,5 4-2,0 4 0,3 2-1,0 3 0,0 2 0,-1 1-1,-1 2 0,-6-1 0,-2 3 0,-6-1 0,-5 2-1,-5 0 1,-5 1-1,-6 0 0,-6-1 1,-4-2-1,-6-2 1,-2 1-1,-1-5 1,0-1 0,2-4-1,6-3 0,2-3-3,10-1-2,9 2-4,2-16-10,12 12-13,1-11-2,9 8 2,-2-6 2</inkml:trace>
  <inkml:trace contextRef="#ctx0" brushRef="#br0" timeOffset="4">10812 11092 8,'-7'24'24,"-9"-6"-4,9 7-4,4-3-2,3-1-1,6-3-3,4-3-2,8-3-2,2-5-1,6-4-2,1-7-1,0-2 0,-1-6 0,-2 1 0,-4-4 0,-3-1-1,-6-2 1,-4 0 0,-6 0 0,-3 2-1,-7-2 1,-3 2-2,-6 0 1,-5 1 0,-1 3-1,-3 5 0,0 3 0,1 5 0,2 5-1,6 4 0,5 5-3,5 1-3,10 3-8,7 5-15,1-12-1,12 7 0,-2-13 2</inkml:trace>
  <inkml:trace contextRef="#ctx0" brushRef="#br0" timeOffset="5">11303 11002 26,'0'0'29,"1"-16"3,-1 16-1,0 0-17,-16-14-4,16 14-5,-18-2-1,7 4-1,-2 1-1,0 5 0,0 2-1,1 0 0,0 1-1,3 2 1,2-3-1,3 1 1,4-11 0,1 17-1,-1-17 0,14 9 1,-3-5-1,4-2 1,0 1-1,1 0 0,-1 1 0,1 1 1,-2 2-1,-2 2 0,-3 2 0,-3 2-1,-3 4 1,-4-1 0,-3 4 0,-3 1-1,-3-2 1,-3-1 0,0-3 0,-2-1 0,3-4 0,-1-3-1,4-5 0,9-2-4,-9-7-4,7-3-10,2-6-13,10 6-2,-5-9 2,11 5 1</inkml:trace>
  <inkml:trace contextRef="#ctx0" brushRef="#br0" timeOffset="6">11523 10984 48,'0'0'33,"0"0"2,0 0-3,0 0-17,-6 14-6,3 1-4,-2 2-2,3 5 0,-1-1-2,3 4 1,0-1-1,2 1-1,3 1 0,-1-6-1,3 1-3,-4-8-2,9 3-10,-12-16-12,11 2-7,1-6-1,-6-14 1</inkml:trace>
  <inkml:trace contextRef="#ctx0" brushRef="#br0" timeOffset="7">11521 10799 48,'-10'-7'32,"-5"-2"1,6 9-12,9 0-8,-14 11-9,14-11-9,1 20-12,11-5-15,-12-15 0,24 23 0,-11-17 0</inkml:trace>
  <inkml:trace contextRef="#ctx0" brushRef="#br0" timeOffset="8">11755 10691 36,'0'0'33,"-13"1"0,12 8 0,-1 5-18,-5 0-6,7 10-4,-4 3-2,6 5 0,-1 3-3,1 4 1,0 1 0,0 1-1,2-1-1,-4-3-2,4-1-1,-5-6-4,5-4-9,-4-7-9,0-19-8,3 17 1,-3-17 1</inkml:trace>
  <inkml:trace contextRef="#ctx0" brushRef="#br0" timeOffset="9">11705 11002 19,'0'0'30,"-8"-10"0,8 10-6,0 0-4,8-10-5,2 10-4,0-3-3,7 4-2,-3-4-2,6 3 0,0-3-1,1 2-2,1-1 1,0 0-1,-3-1-1,1 0 1,-1 1-1,-2 1 0,-2 0 1,-3 1-1,-2 0 1,-10 0 0,13 5 0,-13-5 1,4 11-1,-4-11 1,-3 18 0,2-5 0,-2 2-1,1 1 1,0 2-1,1 0 0,0 0 0,-1-1-1,1 0-1,1-5-2,4 1-2,-4-13-8,0 0-22,13 1-2,-9-11-1,6 0 2</inkml:trace>
  <inkml:trace contextRef="#ctx0" brushRef="#br0" timeOffset="10">11972 10767 58,'-17'-2'33,"17"2"0,-12 7-12,12-7-10,0 0-9,0 11-12,0-11-16,12 7-7,3 1 0,-2-6 0</inkml:trace>
  <inkml:trace contextRef="#ctx0" brushRef="#br0" timeOffset="11">12213 10975 19,'-10'17'30,"8"7"1,-7-5 1,6-1-14,2 3-6,-1-4-5,6 1-3,0-3-1,4-2 0,0-2-1,2-2-1,0-3 0,2-2 0,0-2-1,-1-2 1,-2-3 0,2-2 0,-11 5 2,18-19-2,-11 6 1,1-2-1,-3-4 1,0-1-1,-2-1 0,-1-2 0,-3 0 0,-3 2-1,-1 1 0,-2 4 0,-3 5 1,-2 6-1,-1 5 0,-1 7 0,-3 5-1,2 5 0,3 4 0,-1-1-1,6 4-2,1-5-4,10 1-10,2-1-16,3-12-1,10 2 1,-6-9 1</inkml:trace>
  <inkml:trace contextRef="#ctx0" brushRef="#br0" timeOffset="12">12454 10948 48,'0'0'34,"0"0"0,5 12-1,-2 1-21,-6-2-6,5 7-1,-2-1-3,2 4 0,0-3-1,3 2 0,-1-3 0,1-4-1,1-1 1,-6-12-1,12 12 1,-12-12 0,14-4 0,-14 4 0,13-19 0,-5 5 1,0-3 0,1-1 0,0-4 0,3 2 1,-2 2 0,1 2 0,-1 3-1,1 5 1,-2 2-1,1 8-1,-10-2 0,17 16 0,-8-3 0,-1 5-1,0 1 1,-1 2-1,0 0 0,-1 1 0,1-2-1,-2-2-2,1 0-3,-6-18-7,12 14-26,-3-9 0,-9-5 0,15-6 1</inkml:trace>
  <inkml:trace contextRef="#ctx0" brushRef="#br0" timeOffset="13">13172 10892 27,'0'0'30,"0"0"-6,1 16-2,-2-6-4,-3 3-4,4 5-3,-3-1-3,4 4-2,-3 2-2,3 0-1,-1 0-2,0 1 1,1-3-1,-1-2-1,1-4-1,-1-3-3,1-1-1,-1-11-4,1 10-6,-1-10-9,0 0-10,0 0 1,-4-18 1</inkml:trace>
  <inkml:trace contextRef="#ctx0" brushRef="#br0" timeOffset="14">13169 10753 31,'0'0'27,"0"0"1,-8 9-11,8-9-11,-2 18-9,4-7-9,3 7-13,-5-18-2,13 23 0</inkml:trace>
  <inkml:trace contextRef="#ctx0" brushRef="#br0" timeOffset="15">13309 10927 31,'2'13'28,"-2"-13"2,-2 24-12,3-8-5,-2 2-5,3 2-2,0 0-3,1 3-1,-1-6 0,1 0 0,0-6-1,0 1 0,-3-12 0,9 9 0,-9-9 0,9-6 0,-9 6 1,14-20-1,-7 5 1,3-5 0,0-4 0,3 3 0,0-6 1,5 3 0,-2 0 1,3 8-2,-1 1 1,-1 8-1,-2 3 0,2 1 0,-5 8-2,0 4 1,-2 3-1,-3 2 1,1 1-1,-3 3 0,0 2 1,-1 0-1,-3 0 0,1-4 0,-2 0 0,1-3-2,0-1 0,-1-12-3,3 15-7,-3-15-13,0 0-10,0 0-1,10-6 2</inkml:trace>
  <inkml:trace contextRef="#ctx0" brushRef="#br0" timeOffset="16">14359 10837 37,'-1'-14'29,"1"14"-4,0 0-5,-15-10-5,15 10-4,-19-1-4,8 4-1,-4-2-2,0 3-1,-1 0-1,1 2 0,-1 2-1,1-1 0,2 1 0,2 1-1,11-9 0,-14 17 1,14-17-1,0 16 1,0-16 0,16 16 0,-5-8 1,3 0-1,2 3 0,0-2 0,0 3 0,-1 1 0,0-1 0,-5 3-1,0-2 0,-5 2 0,-3-1 0,-3 0 0,-3-2 0,-3-1-1,-2-1 1,-2-3 0,-3-1 0,1-2-1,-1-2 0,1-4 0,3 0-3,-2-1 0,12 3-1,-13-7-4,13 7-3,0 0-8,-1-14-10,10 15-4,-9-1 4</inkml:trace>
  <inkml:trace contextRef="#ctx0" brushRef="#br0" timeOffset="17">14606 10890 16,'-1'-10'30,"1"10"1,0 0 1,-10-10-15,10 10-3,-17 6-5,8 3-3,-6 0-2,5 8 0,-3 2-1,3 2 1,1 1-2,5 2 0,1-2-1,5 1 0,4-2 0,5-5 0,5-4 0,3-4 0,3-5 0,3-4-1,1-3 1,-3-5-1,2-4 1,-4-2-1,-2-1 1,-5-3-1,-4-1 1,-5 0-1,-5 1 0,-3-1 0,-5 1 1,-4 1-1,-5 2 0,-1 3-1,-3 5 1,1 1 0,1 7-1,0 6 0,4 6 0,0 3-2,7 6-1,1 0-4,9 5-8,0-2-9,1-7-10,12 5 0,-1-11 1</inkml:trace>
  <inkml:trace contextRef="#ctx0" brushRef="#br0" timeOffset="18">14925 10832 26,'0'0'30,"0"0"3,-10 5-2,4 6-14,-3-1-6,7 9-4,-3 2-2,4 4-1,2-1 0,4 2 0,3-5-2,4 0 0,0-3 0,3-5-1,1-5 0,3-5-1,0-5 1,-1-6-1,3-3 0,-2-3 1,-1-6-1,-2 2 0,-2-2 0,-2-3 1,-2 0-1,-3 3 0,-5 2 1,0 2-1,-2 7 1,0 9-1,-3-10 0,3 10 1,-6 17 0,4-1-1,0 5 1,0 2-1,2 3 0,0 1 0,2 0 0,1-3-2,3-1-1,-2-5-3,6 1-7,-10-19-10,13 10-12,-2-7-2,-4-12 3,6 2 0</inkml:trace>
  <inkml:trace contextRef="#ctx0" brushRef="#br0" timeOffset="19">15255 10813 50,'4'-19'35,"-4"19"-2,0 0-6,0 0-12,13 17-7,-8-6-4,2 6-2,3-1-1,0 4-1,2 1 0,-1 0-1,1-2 0,-2-1 1,-2-3-1,-1-5 0,-2 1 1,-5-11 0,0 0 0,0 0 0,0 0 0,6-20 1,-6 4 0,0-1 0,0-5 1,1 2 1,1-3 0,5 3 0,-2-1 1,7 6-2,-2 1 1,4 3-2,2 4-1,-1 2-3,4 8-6,-7-3-15,2 1-13,3 6 1,-5-4-2,3 5 2</inkml:trace>
  <inkml:trace contextRef="#ctx0" brushRef="#br0" timeOffset="20">15794 10759 48,'11'-4'32,"-9"-6"1,5-1-11,-7 11-8,1-13-6,-1 13-1,0 0-3,0 0 1,-15-6-1,4 9-2,-2 3 1,-3 3-2,1 3 0,-3 2 0,2 3 1,0 1 0,2 3-1,4 2 1,3-5-1,3 4 1,3-2-1,4-2 0,2 0-1,4-3 0,-1 1-1,2-7-1,6 3-4,-5-8-10,2-2-22,4 2 1,-6-9-1,4 1 2</inkml:trace>
  <inkml:trace contextRef="#ctx0" brushRef="#br0" timeOffset="21">15955 10907 25,'10'-7'31,"7"5"3,-5-6-6,1 0-9,4 5-5,-6-5-4,7 4-3,-6-5-1,2 3-2,-1-4-1,0 4-1,-2-5 0,-1 2 0,-3-1-1,-1 0 0,-4 0 0,1 0 0,-5-2-1,-1 2 1,-5 0-1,8 10 0,-17-18 0,4 11 0,-1 2 0,-4 1 0,1 4 0,-2 4 0,1 2 0,-1 3 0,1 4 0,3 5 0,-1 2 0,5 1 0,0 3 0,3 1 1,5 1-1,3 0 1,4-5 0,3 3 1,3-4 0,4-1 1,4-3 0,1-1 0,1-4 0,1-2-1,2-3 0,4-4 0,-5-3-1,2-1-1,-2-3-2,-1-6-1,0 3-7,-6-4-26,-3-3-3,-1 0-1,-5-2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0:17:44.33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17497 11645 4,'0'0'17,"0"0"0,10-6 0,-10 6-1,13-14 0,-3 8-1,-1-4-2,3 2-3,-2-3-1,2 4-3,-3-4-2,3 6 0,-3-1-1,1 2-1,0 2-1,-1 4 1,0 2-1,3 2 0,-2 6 1,1 0-1,3 2-1,-2 4 1,3-2-1,-1-1 1,1-3-1,-2 0 0,2-6 1,0-3-1,-3-4 1,2-3 0,-2-3 0,0-4 2,-1 0-1,-1 0-1,0-1 1,-1 2-1,-1 1 0,2 1 0,-10 8 0,13-6-1,-13 6 1,12 2-1,-12-2 0,15 10 0,-15-10 0,15 12 0,-4-6 0,0-2 0,-1-3 1,2 0-1,2-2 0,0-3 1,1-2 0,2 1-1,-1-2 1,-1-1 0,2 3 0,0 1 0,-3-1 0,1 2-1,-3 2 1,1-1 0,-3 3-1,2 2 0,-12-3 1,18 10-1,-18-10 1,14 17-1,-7-8 0,-1 1 0,0 1 1,-6-11-1,14 13 0,-14-13 0,18 5 0,-7-6 1,2-2 0,0-2-1,5-4 1,1-2 0,2 0 1,0 1-1,-1-3 0,1 5 0,-1 0 0,-4 2-1,-3 1 0,-4 6 1,-9-1-1,14 10 0,-8-1 0,-3 0 0,1 3 0,1-1 1,0 0-1,0 0 0,-5-11 0,16 14 0,-16-14 0,18 6 0,-8-6 0,1 0 0,-1-1 0,3 0 0,-2-2 0,1 2 0,0 0 0,-1 0 0,0 1 0,0-1 0,0 2 0,0 0 0,0 2 0,0-1 1,0 3-1,1-2 0,2 1-1,-2 1 1,3-3 0,-2-1 1,1-2-2,2 0 1,-1-2 0,1-4 1,1-2-1,1 0 0,0-2 0,-2 1 1,1 2-1,-3 0 0,-1 2 1,-3 4-1,-10 2 1,13 3-1,-13-3 1,7 12-1,-7-12 0,6 16 0,-6-16 0,11 15 0,-11-15 0,17 14 0,-8-8 0,0-1 0,1 0 0,-10-5-1,15 7-1,-15-7-2,0 0-9,8 14-27,-8-14 2,-13-4-1,-2-7 1</inkml:trace>
  <inkml:trace contextRef="#ctx0" brushRef="#br0" timeOffset="2814.161">2932 7950 9,'2'-15'21,"-2"15"-8,13-13 0,-13 13-4,14-11-1,-5 5-2,-9 6 2,17-3-3,-8 4 1,1 0-2,1 4 0,-11-5-1,20 13 0,-11-5 0,2 2-1,-2 0 1,2 2-1,-2 0 1,0 0-1,1-5 0,-3 4 0,5-5 1,-12-6-1,21 6 0,-7-6 0,-1-5 0,3-1 0,-3-2 0,4-3 0,-4-1 0,3 1 0,-3 3 0,0 0 0,0 1 0,-2 4-1,0 3 1,1 4-1,-3 2 1,0 1-1,3-2 0,-3 5-1,2-3 2,2 1-2,1-5 0,0 2 0,1-4 2,1 0-2,1-2 1,2-4 0,-1 2-1,3 2 1,-1-3-1,0-1 1,1 3-1,1-2 1,-3 1-1,2 4 0,-2-1 0,-2-4 0,-1 4 1,-1 0-1,1-1-1,-3 1 1,0-1 1,-1-1-1,-1 2 0,0 2 0,-1 1 1,-10-3 0,19 9-1,-19-9 0,16 12 1,-7-5-2,1-2 2,-1-1-1,0-4 0,2-3-1,-11 3 1,20-14 0,-7 5 0,-2-5 1,3 3-1,-1 0 0,2-1 1,-2 4 0,0 2-1,-1 3 1,-1-1-1,-1 7 1,1-2-1,-11-1 1,17 4-1,-6 0 0,-1-2 0,0 0 1,0 0-1,2-1 0,-1 1 0,3 2 0,-2 2 0,2-2 0,-1-1 0,1 0 0,2 3 1,-1-4-1,-1 2 0,3-5 0,-3-4 0,2 4 0,-3-1 1,0-2 0,1-2-2,-1 2 2,0-1-1,0 4 0,-1 0 1,1 0-1,-1 1 0,1 1 0,-3 4 1,1-2-1,0-1 0,-2 1 0,0-1 0,1 1 0,1 1 0,0-2 0,3-5 0,-2 2 0,3 1 1,-1-3-1,2 0 1,1-1-1,-2-5 0,1 3 1,1 1-1,-1 1 0,0 0 0,-1 1 0,0 0 0,-3 3 0,1 3 0,-3-1 1,0 1-2,1 1 1,-2-1 1,2 1-1,0-1 0,-1-1 0,1 0 0,1 0 0,0 0 0,1-2 1,0-1-1,-2-1 0,4 1 0,-2-1 1,2 0-1,-1-1 1,0-2 0,0 4-1,0 0 1,-2 1 0,0 0-1,0 2 1,-3 0-1,-9-2 1,17 9-1,-17-9 0,13 7 0,-13-7 0,13 12 1,-13-12-1,13 3-1,-13-3 0,14 2-2,-14-2-10,9-10-24,-9 10-1,4-20-1,-2 9 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0:48:14.10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20504 11010 6,'0'0'16,"0"0"-2,4-11 0,-4 11 1,0 0 2,0 0 2,11-5-2,-11 5-1,0 0-3,0 0-2,0 0-2,0 0 0,0 0-2,0 0-1,-1-10-1,1 10-1,-10-5-1,10 5 0,-16-6-1,3 3 0,0 4-1,-4 0 1,-1 1-1,-4 2-1,1 1 1,-1 2 0,-1 2-1,1-1 0,1 1 1,0 3-1,2-1 0,2 2 0,0-1 1,2 1-1,0 1 0,2 1 0,0 1 0,2-1 0,3 0 0,0 0 0,3 3 0,2 3 0,2-2 0,1 1 1,2-1-1,2 0 1,3 1-1,1-3 1,1-1 0,3-5-1,-1 2 1,2-4 0,3-2-1,0-1 1,3-2-1,1-3 0,2 0 0,3-2 1,3-3 0,0 0-1,0 0 0,0 0 1,-1 0-1,-3 0 0,-1-1 0,-4 4 1,-3-1-1,-3 1 0,-3-1-1,-10 2 0,12-3 0,-12 3-1,0 0-3,0 0-2,-3-11-7,3 11-19,0 0-7,-12-7 0,12 7 1</inkml:trace>
  <inkml:trace contextRef="#ctx0" brushRef="#br0" timeOffset="567.0323">20212 11191 18,'0'0'22,"0"0"1,0 0 2,0 0-3,10 6-1,-10-6-4,13 2-2,-13-2-4,15 0-3,-15 0-3,19-2 0,-10 1-1,2 2 0,0-2-2,1 2 1,2-1-2,1 2 1,0 1-1,1 1 0,0-1-1,1 1 1,1 0-1,-2 0 1,0-2-1,-3 0 0,-1 0 0,-2-1 0,-1 0 0,-9-1-1,10-1-1,-10 1-3,0 0-5,0 0-20,-4-10-8,4 10-1,-10-12 1</inkml:trace>
  <inkml:trace contextRef="#ctx0" brushRef="#br0" timeOffset="1932.1105">20187 11214 22,'0'0'18,"0"0"-1,0 0 1,0 0-1,11-4-1,-11 4-2,0 0-1,11-7-3,-11 7 0,0 0-2,13-2-1,-13 2-2,0 0-1,9-2-1,-9 2-1,12-4-1,-12 4-4,15-1-8,-15 1-26,15-2 3,-4 2-3,-11 0 2</inkml:trace>
  <inkml:trace contextRef="#ctx0" brushRef="#br0" timeOffset="3080.1762">20475 10799 19,'0'0'23,"0"0"-4,0 0-3,2 13-1,-2-13-2,-3 13-1,2-1-2,1-12-2,-7 24 0,2-10-2,2 4-1,-4 1-1,3 5-1,-3 0 0,2 4-1,-3 1 0,-3 1 1,2 3-2,-2 4 0,-2 1 0,2 0 0,-2-2 0,3 1-1,-1 0 0,4-2 0,-3-2 1,4-1-2,0-4 1,0-1 0,-1-1 0,0-6 0,2-1-1,0-4 0,1-1-1,4-14-4,-6 16-2,6-16-7,0 0-15,0 0-5,0 0 1,0 0 1</inkml:trace>
  <inkml:trace contextRef="#ctx0" brushRef="#br0" timeOffset="3962.2265">20991 10886 60,'0'0'36,"7"-10"-2,-7 10-8,13 6-11,-13-6-8,1 24-2,-3-3-2,3 7 0,-1 4-1,2 7 0,-2-1 0,3 1 0,1 2 0,-2-3-2,2-4 0,-3-3-1,2-4 0,-3-7-3,4 0-3,-7-9-5,7 0-6,-4-11-9,0 0-9,0 0-1,-13-11 2</inkml:trace>
  <inkml:trace contextRef="#ctx0" brushRef="#br0" timeOffset="4550.2603">20948 10880 4,'0'0'26,"-4"-20"3,4 20-6,3-19-2,-2 4-4,5 6-1,-4-8-3,7 9-2,-6-5 0,8 4-3,-2-3-2,3 6-2,0-1 0,3 1-2,0 0 0,3 4 0,2 0 0,2 3-1,-1 1 0,2 3 0,1 0-1,-1 5 1,-2 1-1,0 2 1,-4 1-1,-1 3 0,-3-2 0,-2 4 0,-4-2 0,-3-1 0,-3 0 0,-4 2 0,-3-1-1,-3-2 1,-6 1-1,-1-2 1,-4 0 0,-2 0-1,-2-4 1,2-3 0,-1-3 1,0 3-1,4-5 1,1-1 0,4-1 0,3 0 0,2-1-1,9 1 1,0 0-1,0 0-1,0 0-2,1 9-2,9-1-7,-10-8-25,16 13 0,-2-8-3,-2-5 3</inkml:trace>
  <inkml:trace contextRef="#ctx0" brushRef="#br0" timeOffset="5325.3046">21561 11055 24,'-14'-5'27,"14"5"1,-17 9-6,7-6-9,-2 5-3,-5-1-1,3 7-1,-5-3-1,4 6 0,-2-2-1,7 5 0,-1 1-1,5-2-1,4 0-2,6 1-1,4-1 1,4 0-2,2-5 2,6 1-2,0-8 1,3 2-1,0-5 1,2-4 0,-2-1-1,0-2 1,0-4-1,0-2 1,-2-4-1,-2 0 1,-3-3-1,-3 0 1,-3-2-1,-4-2 1,-6 0 0,-8 0 0,-5-2-1,-5 1 1,-3-1 0,-3 1-1,-2 3 1,1 1-1,1 6 0,3 5 0,4 5-1,4 3-2,8 9-3,-3-2-10,7 6-21,8 4 0,-2-4 0,8 3 1</inkml:trace>
  <inkml:trace contextRef="#ctx0" brushRef="#br0" timeOffset="6356.3636">22164 11002 7,'0'0'28,"0"0"2,0 0-4,11-11-5,-11 11-4,0 0-3,0 0-1,0 0-3,0 0-1,0 0-2,0 0-2,0 0-1,0 0 0,-8-11-2,8 11 0,-14 3 0,4-2-1,-2-1 0,-4 6 0,-2-1-1,-2 1 1,-2 3-1,1-1 1,0 2-1,0 0 0,4 0 0,4 1 1,13-11-1,-13 18 1,13-18-1,4 17 1,-4-17-1,18 15 1,-3-6 0,2-1 0,1 1-1,3-2 1,-1 2-1,-1-2 0,2 1 0,-1 1 0,-3-2 0,0 0 1,-3 0-1,-1 0 0,-3 2 0,-1-2 1,-4 3-1,-1 2 0,-6-2 1,-2 2-1,-4 1 0,-1-2 0,-5 2 1,-3-2-1,-5-1 0,0-1 0,-1-2 0,-1-1 1,0-2-1,0 1 1,4-3-1,3 0 1,3-2-1,2 0 0,12 0-2,-12-2-3,12 2-16,0 0-19,9-2 0,-9 2 0,9-13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2:33:35.79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5363 10297 24,'0'0'25,"0"0"-6,0 0-4,0 0-2,0 0-3,0 0-2,0 0-1,9-6-1,2 9 0,-11-3-1,21 6 1,-8-3-2,2 4 1,1 0-2,2 3 0,-1 1-1,0 4 0,2-1-1,-1 6 0,-2 1 0,2 1 0,-4 3-1,2 3 1,-4 2 1,-1 3-2,-1 1 1,-2 0-1,-2 1 1,-1 3-1,0-1 1,-3 0-1,0-3 0,-1 0 1,-1 0-1,0 1 0,0-2 0,-1 0 0,-1 0 0,1 2 0,-3-1-1,0 1 2,0 1-1,0 0 0,0 0 0,-1 0 0,0-2 1,0 0-1,1 0 0,-1 1 0,2-1 0,-2 1 0,2 2 0,-2-1 0,0 2 0,1 0 1,0 0-1,1 0 0,1-3 1,1 0-1,1-2 0,1 0 1,2 0-1,0-1 1,1 0 0,2-2-1,0-1 1,0 1-1,0-2 1,0 0-1,1-1 0,-2-1 1,0 1-1,0-2 0,0 1 0,1-1 1,1-1 0,0-1-1,1-4 1,2 0 0,1-4-1,1 2 1,1-5 0,-1 1-1,0-3 1,2-1 0,-3 1-1,1-1 0,0 1 1,0-1 0,1 0-1,-1-1 1,1-1-1,0 0 1,0-1 0,3-2 0,-4-2 0,2 0 0,-2-2-1,1 1 1,-4-3 0,0 2-1,-9 0 1,12-2-1,-12 2 1,0 0-1,0 0 1,0 0 0,0 0 0,0 0-1,0 0 0,-14-3 1,14 3-1,-13 3 0,13-3 0,-15 6 1,15-6-1,-16 9-1,16-9 1,-17 13 0,17-13 0,-16 15 0,7-4 0,0-1 0,0 3 1,-1 2-2,0 0 2,2 1-2,-1 1 2,0 2-1,1 1 0,1 1 0,1-1 0,0 3 0,1 1 0,0 0 0,0 4 0,0-1 0,1 3 0,-1 1 0,1 1 0,0 2 1,0 1-1,1 2 0,0-3-1,0 3 2,-1 0-1,0-2 0,0 1 0,2 0 0,-1-1 0,1 2 0,0-1 0,1 2 1,1 0-1,-1-2 0,1 3 0,0 1 1,1 1-1,0-1 0,1 1 0,0 0 0,1-1 0,0 2-1,2-1 1,-2-1 0,1 0 0,-1 0 0,1 1 0,-1 1 0,0-1 0,0 0 0,-1 1 0,0 0 0,0-1 0,0-1 0,-1 0 0,-1-1 0,1-1-1,-1 2 2,1-2-2,1 1 1,0-2 0,0-1-1,1 0 1,0 0 0,1 2 0,0-2-1,0 1 1,1-2 0,-2 2 0,1 0 0,-1 1 0,0-3 0,2 0-1,0 0 1,1-4 0,-2 1 0,1-1-1,-1 0 1,0-1 0,-3 1-1,0-2 0,-3-1 1,2 0-1,-3 0 0,-1-1 1,-1-3-1,-1-3 1,0-2-1,-3-3 1,0 0 0,-6-5 0,1-2 0,-3-2 0,0 1 0,-3-3 0,0 0 0,1 0 0,0-2 1,2 0-1,2-2-1,4-2-1,-1-7-4,12 8-14,-1-11-18,-1-5 1,5-3 0,-5-10 0</inkml:trace>
  <inkml:trace contextRef="#ctx0" brushRef="#br0" timeOffset="2664.1524">5895 9898 4,'1'-11'13,"-1"11"-1,0 0 0,0 0-1,0 0 0,0 0-3,-7-11 0,7 11-1,-9-3-2,9 3-1,-14-4-1,14 4-2,-15-2 1,15 2-1,-16 0-1,16 0 1,-16 3 0,16-3-1,-15 9 1,7 2 0,3 0 0,-2 4 0,1 3 0,1 3 0,1 3 0,2 1 1,2 0 0,0-2-1,2 4 1,1-2 0,1-1 0,2-2 0,-1 1-1,1-1-1,-1-2 0,0 1-1,-3-6-3,2-2-3,-3-1-5,-1-12-16,-2 14 0,2-14 1</inkml:trace>
  <inkml:trace contextRef="#ctx0" brushRef="#br0" timeOffset="2927.1674">5685 10142 17,'0'0'25,"18"-1"0,-18 1-9,17 3-4,-4 0-6,1 3-4,2-1-2,2-1-4,0-1-1,1 0-4,1-2-3,1-3-4,3 2-2,-7-8 0,7 7 0</inkml:trace>
  <inkml:trace contextRef="#ctx0" brushRef="#br0" timeOffset="3301.1881">6013 10130 18,'0'0'16,"-8"11"-2,8-11-1,-7 19-2,4-10-3,3 1-1,3 2-2,0-3-1,2 2-1,-5-11 1,16 16-1,-5-13-1,0 2 0,0-2 0,2-3 0,-2-3 0,2-2-1,-2-1 0,-2-3 0,2 0-1,-3-4 1,-1-3-1,-2 2 1,-1 0-1,-2 0 1,-3-2-2,-1 4 1,-5-1-2,-2 4 1,-3 2-2,-1-1 0,-1 4-2,-4 3 0,3 3-2,-1 3 0,3 3-4,1 4-2,0 0-6,11 8-5</inkml:trace>
  <inkml:trace contextRef="#ctx0" brushRef="#br0" timeOffset="3648.2087">6269 9864 7,'0'0'20,"-4"9"-6,3 6-2,-2 2-3,3 8-1,-2 3-1,1 5-1,1 4 0,-1 1-2,0 3-1,1-1 0,0-3-3,0-1-1,2-4-5,0-7-6,4-2-8,-6-23-4,12 14 0</inkml:trace>
  <inkml:trace contextRef="#ctx0" brushRef="#br0" timeOffset="3914.2239">6373 9888 16,'4'9'23,"-4"-9"0,-5 15-10,4 2-2,1 5-5,1 4-1,0-1-1,0 8-2,1-1 1,-1 1-1,2-2-1,-1-1-1,-1-1-3,1-7-2,1-1-5,1 0-12,-4-21-4,10 15 0</inkml:trace>
  <inkml:trace contextRef="#ctx0" brushRef="#br0" timeOffset="4275.2445">6485 10145 18,'-6'26'21,"3"-11"-8,6 5-1,-1-4-4,3 0-2,4-2-1,-1-5 0,4 1-2,0-5-1,3-5 0,-2-4-2,2-1 1,-2-5 0,-2-2 0,0-2 0,-3-5 0,-3 4 0,-2 0-1,-4 3 1,-2 0-2,-5 2-1,-1 5-2,-2 4-1,-1 3-4,-1 4-2,3 7-4,-4-6-9,9 14 1</inkml:trace>
  <inkml:trace contextRef="#ctx0" brushRef="#br0" timeOffset="4708.2693">6698 10121 21,'0'0'26,"4"-9"0,-4 9 1,6 15-16,-5-4-6,1 2-3,2 3-2,-1 2 0,3 0 0,0 2 0,0-5 0,1 0 0,-2-5 0,-5-10 0,11 15 0,-11-15 0,12 1 1,-12-1-1,11-14 1,-6 4 1,2-5 0,1 1 1,0-3 0,0 0 0,0 2 0,2 2-1,-2 3-3,-8 10-2,16-11-7,-16 11-13,9 0-8,0 8 2,-9-8 0</inkml:trace>
  <inkml:trace contextRef="#ctx0" brushRef="#br0" timeOffset="5090.2912">6854 10112 23,'0'0'25,"-7"10"-6,7-10-4,0 21-3,4-6-5,1 1-2,3 4-1,0-2-2,3 0-1,0-2 0,0-1 0,-1-3-1,2-2 1,-3-5 1,1-3-1,0-5 1,-10 3-1,16-14 2,-8 1-1,1-4 0,0 1 0,0-3 0,0 1-2,-1 2-2,-1 2-4,-1 3-8,-6 11-15,0 0 0,13-1 0</inkml:trace>
  <inkml:trace contextRef="#ctx0" brushRef="#br0" timeOffset="5537.3167">7121 10233 8,'4'-9'26,"13"9"1,-17 0-5,23-14-4,-8 6-5,-3-1-4,3 3-2,-5 0-2,4 0 0,-14 6-2,16-12-1,-16 12 0,8-11-1,-8 11 0,1-12 0,-1 12-1,-7-16 1,7 16-2,-14-13 1,4 7-1,-3 3-1,1 3 1,-3 2-1,4 4 1,-3 3 0,3 6 0,1 1 1,0 3 0,6 1 1,1 0 0,3-1 1,1-1 0,4-1 0,2-3-1,4 0 1,-1-3-1,3-4 0,-2 0-1,1-3-1,2-1-3,-2-5-5,2-3-12,2 2-10,-8-10 0,8 7 0</inkml:trace>
  <inkml:trace contextRef="#ctx0" brushRef="#br0" timeOffset="6138.3511">7496 9888 9,'0'0'27,"0"0"0,0 0-3,1 14-8,-2 0-4,2 3-3,-1 2-2,3 5-2,0-3-1,3 7 0,-2-1-1,3 3-1,-2-3 0,2 1-1,0-1 0,-2-5 0,-1 0-1,-2-5 1,0-4-1,-1-4 0,-1-9-1,0 0-1,0 0 0,-11-5 0,11 5-1,-16-17-1,6 6 0,-3 0 0,0 3 1,-1-1 0,-1 4 1,0 1 0,-1 4 1,4 4 1,-2 1 1,3 4 1,2-1 1,1 2 0,0 0 0,6 0 1,2-10 0,-3 15 1,3-15-1,6 11 1,-6-11-1,16 7 0,-7-7 0,4 2 0,2-4-1,3 1 0,0-2-2,2 2 0,-2-3-1,-1 1-2,0 3-4,-4-4-8,-2-2-19,0 6-2,-11 0 0,13-2 2</inkml:trace>
  <inkml:trace contextRef="#ctx0" brushRef="#br0" timeOffset="7040.4027">7882 9928 24,'0'0'29,"0"0"1,0 0 1,-11-3-14,10 14-7,1 4-5,1 5-3,3 3-1,2 6 0,1 2 0,0 3-1,2-3 0,1 1 0,-1-3-1,-3-2-1,2-3-2,-3-9 0,-1-3-2,-4-12 0,0 0-1,0 0 0,6-15 1,-8-2 0,1-3 1,0 0 2,0 2 1,-1-1 2,1 2 2,1 3 2,0 1 1,0 13 1,5-14 0,-5 14 1,12-4-1,-2 8 0,-1 1-2,2 2-1,2 2-1,-2 2 0,0 3-1,-1 1 0,-2 2 0,-4-2-1,-2 0 1,-3 0-1,-3-2 0,-2-3 1,-4-3-1,1-1 0,-2-6 1,0-4-2,1 1 0,0-5-1,1 1-2,1-3-1,8 10-2,-7-13-5,7 13-9,0 0-9,5-10 1,6 15 1</inkml:trace>
  <inkml:trace contextRef="#ctx0" brushRef="#br0" timeOffset="7522.4302">8214 10019 32,'0'0'30,"0"0"1,-4 9-1,0 1-15,-1 1-6,4 3-5,-2 2 0,5 2-2,0-1 1,3 1-1,1-3 0,5-2-1,-1-5-1,1-3 1,2-4 0,0-5-1,1-4 0,-2-3 0,0-2 1,-2-1-1,-3 1 0,0 0 2,-3 1-2,-4 12 1,4-11 0,-4 11-1,0 0 1,-9 12-1,4 2 0,0 3 1,0 7-1,0 3 0,-2 5 0,2 3 0,0 2 0,0-2 0,0 0-1,1-3 0,2-4-3,-3-7-1,5-2-3,0-19-4,-1 14-11,1-14-10,0 0 0,11-3 1</inkml:trace>
  <inkml:trace contextRef="#ctx0" brushRef="#br0" timeOffset="7804.4464">8507 10061 0,'0'0'15,"0"0"-4,0 0-6,0 0-2,0 0 0,0 0-2,0 0-6,0 0-10,0 0 0</inkml:trace>
  <inkml:trace contextRef="#ctx0" brushRef="#br0" timeOffset="8029.4593">8529 10205 16,'4'21'26,"-4"-21"1,4 12-6,-4-12-8,3 14-5,-3-14-3,5 9-6,-5-9-22,0 0-3,0 0-1,0 0 0</inkml:trace>
  <inkml:trace contextRef="#ctx0" brushRef="#br0" timeOffset="9966.57">6460 11700 8,'4'-14'25,"-4"14"0,0 0-7,-10-9-3,10 9-4,-15-7-2,6 7-3,-4-1-1,1 4-1,-2-1-2,1 3 0,-3 0-1,2 4 0,-1 2 0,2-1 0,1 2-1,0 2 1,4-1 0,3 2 0,2-1 0,3-1 1,2-2 0,5 1 1,-7-12 0,22 16 0,-9-10 1,5-1-1,-2-1 0,3 2-1,-3 1 0,1 0 0,-3 3-1,-1 4-1,-5 0 2,-3 4-1,-3 0-1,-4 3 0,-3-3 0,-2 1 1,-5-1-1,-1-3 0,-2-2 0,0-3 0,0-4 1,0-3-1,2-3 1,2-3-2,11 3 0,-10-15-3,10 15-4,6-22-8,1 7-17,11 3-1,-4-6 1,9 3 0</inkml:trace>
  <inkml:trace contextRef="#ctx0" brushRef="#br0" timeOffset="10351.5921">6728 11638 16,'-8'-26'29,"9"9"3,-8-5 1,-1 7-15,8 15-4,0 0-4,0 0-1,-12 18-2,13 4-1,-3 5-3,2 7 0,-1 3-2,1 3 1,-2 3 0,2 1-1,1-4 0,0-2 0,2-4 0,3-6-1,2-5 1,3-5-1,-1-8 0,4-5 1,0-4-1,2-5-2,1-2-2,-3-7-4,4 4-9,-5-2-18,-2-9 0,2 4-2,-9-3 2</inkml:trace>
  <inkml:trace contextRef="#ctx0" brushRef="#br0" timeOffset="10540.6029">6592 11831 35,'-12'-3'32,"12"3"1,0 0-1,0 0-20,25-5-5,-2 1-8,4-1-7,7-1-16,7 4-7,-3-7-2,8 7 1</inkml:trace>
  <inkml:trace contextRef="#ctx0" brushRef="#br0" timeOffset="11041.6316">7071 11820 23,'-12'-5'29,"12"5"1,-20 0-7,7-2-6,1 3-4,-5-2-3,3 5-3,-4 0-2,2 6-1,-1 0-1,2 7 0,2-2 1,4 6-2,1-2 0,6 3 1,4-1-1,7-2 0,3-3 0,6-4-1,2-2 0,4-6 0,1-4-1,1-3 0,-1-4 0,-5-4 0,1-2-1,-6-4 1,-2 1 0,-7-2 0,-3 2 0,-4-2 0,-3 0 0,-2 3 0,-4 0 0,1 3 0,-1 4 0,10 8 0,-14-12 0,14 12 0,0 0 0,-5 15 1,8-1-1,1 5 0,2 2 0,1 1 0,3 2-1,-2-2-2,6 1-2,-3-8-5,5 1-7,-2-6-17,-2-11-2,2-2 2,-6-13 0</inkml:trace>
  <inkml:trace contextRef="#ctx0" brushRef="#br0" timeOffset="11335.6484">7266 11461 40,'0'0'31,"0"11"2,-4 1 0,2 2-18,4 14-7,-2 2-3,3 9 0,0 1-2,3 5 1,0 0-2,1 3-1,0-3 0,0-1 0,1-5-1,0-5-2,2-3 0,-3-8-4,3-2-3,-10-21-7,11 7-19,-11-7 1,6-12 0,-4 1 1</inkml:trace>
  <inkml:trace contextRef="#ctx0" brushRef="#br0" timeOffset="11536.6598">7169 11785 33,'0'0'34,"0"0"3,0 0-2,0 0-12,10 4-9,10 0-5,-3-5-3,8 2-3,0 0-5,0-2-4,7 4-10,-6 0-18,2-3-2,3 2-1,-5-4 1</inkml:trace>
  <inkml:trace contextRef="#ctx0" brushRef="#br0" timeOffset="11996.6862">7595 11857 34,'0'0'32,"19"3"2,-10-4-8,3-5-8,6 2-3,-4-5-4,5 3-2,-3-5-4,1 1 0,-3-2-2,-1 0 0,-3 0-1,-2 0-1,-4-1 1,-2 3-1,-4-1-1,2 11 1,-14-17 0,1 9-1,-2 2 0,-4 1 0,-2 4 1,-2 1-1,0 6-1,-1 1 1,2 5 0,3 5 0,3 2 0,4 3 0,4 2 0,5 4 0,5-2 1,4 0 1,4 0 0,5-1-1,1-3 1,5-3-1,0-2 1,2-6-1,1-2-1,-1-7-1,3-3-2,-6-7-2,6 2-5,-7-11-12,-2-2-17,3 0 0,-6-5 1,2 1 1</inkml:trace>
  <inkml:trace contextRef="#ctx0" brushRef="#br0" timeOffset="12590.7202">7913 11708 53,'0'23'34,"-4"-3"0,5 9 1,3 2-20,-3-6-6,6 5-5,2-6 0,6-1-2,1-6 0,4-4-1,2-6 0,-1-10-1,-2-7 0,2-5 1,-5-3-2,-2-5 1,-4-1 0,-3-3 0,-4 1 0,0 3 0,-1 3 0,-3 4 0,1 6 0,0 10 0,0 0 0,0 0 0,0 20 0,2-1 0,3 2 0,0 1 0,2 3 0,1-1 0,3-1 1,0-6-2,-1-3 1,2-5 0,-1-6 0,0-7 0,2-7-1,-2-6 2,1-5-2,0-1 2,0-2-2,1-1 1,-2 2 0,1 3 1,-3 6 0,0 3 0,-9 12 0,14-7 0,-14 7 1,9 17-1,-6-2 0,-1 4 1,0 2-2,0 3 1,1 0-1,0-1-1,1-3-1,-1-7-4,5 3-7,-7-5-23,-1-11 0,9 1-3,-9-1 3</inkml:trace>
  <inkml:trace contextRef="#ctx0" brushRef="#br0" timeOffset="13064.7473">8477 11855 33,'17'-1'31,"-6"-9"3,5 2-4,1 4-14,-6-8-3,8 5-4,-7-4-1,5 2-3,-4-3-1,2 3-1,-3-2 0,-1 0-2,-3 1 1,-8 10-1,7-17 0,-7 17 0,-5-16 0,5 16 0,-18-16-1,5 9 0,-3 3 0,-1-1 0,-2 5 0,-3 4-1,0 4 0,0 4 1,2 4 0,3 5 0,1 1 1,5 3 0,3 1 1,11-1 0,3-2 0,7 0 0,3-4 1,6 0-1,0-6 0,4-1-1,-1-4 0,-2-2-2,-2-1-1,-3-6-3,2 4-5,-9-8-15,-1-1-14,4 0 1,-6-7-1,3 1 2</inkml:trace>
  <inkml:trace contextRef="#ctx0" brushRef="#br0" timeOffset="13514.773">8843 11702 54,'7'14'36,"-10"-5"1,4 9-2,-5 5-13,0-6-14,8 6-3,-2 1-2,6 1-1,2-5-1,1 1 0,-1-5 1,3-2-2,-2-6 1,-1-4-1,2-8 0,-3-5 0,0-4 0,-1-3 0,-1-4 0,0-3 0,-1-3 0,-1-2-1,1 3 1,-1 3 0,-1 3 1,0 3-1,-1 7 1,-3 9 0,0 0 0,10 12 1,-7 4-1,2 4 0,-1 3 0,1 7-1,2-1 1,0 2-1,1-1 0,-1-2-1,2-1 0,-3-7-3,6 2-1,-12-22-9,15 9-26,-4-9 2,-11 0-1,12-19 2</inkml:trace>
  <inkml:trace contextRef="#ctx0" brushRef="#br0" timeOffset="13867.7932">9211 11376 89,'0'0'39,"0"0"1,0 0 0,3 13-32,2 6-2,0 3-4,2 7 1,1 6-3,2 8 1,-1 4-1,1 1 1,-1 2-2,-2-2 1,0 0 0,2-3 0,0-6 0,1-6 0,3-6 0,1-6-1,4-6 0,-2-6 0,4-7-3,-5-10-2,6 3-7,-12-5-25,1-9-2,-5-1 1,-6-3-1</inkml:trace>
  <inkml:trace contextRef="#ctx0" brushRef="#br0" timeOffset="14080.8054">9085 11646 54,'0'0'38,"0"0"-1,0 0-3,17 0-10,-3-6-14,9 4-3,1-3-6,5 3-4,8 5-10,-5 2-25,0-6 0,2 5-1,-5-5 1</inkml:trace>
  <inkml:trace contextRef="#ctx0" brushRef="#br0" timeOffset="14543.8319">9692 11646 27,'0'-13'29,"0"13"4,-9-7-7,0 2-7,9 5-6,-21 1-3,12 6-2,-5-4-1,6 8-2,-2-4-2,5 4 0,5-11 0,-8 21-1,7-12 1,4 1-1,-3-10 0,13 17 1,-13-17-2,17 17 1,-6-9-2,0-1 1,-1 0-1,1 2 0,-2-1-1,-2 1 1,-1 2-1,-4-1 0,-1 1 1,-4 1-1,-3-2 1,-2 2 1,-3-2 0,-3 0 1,-1-3 0,-1 1 0,0-4 0,1-1 0,4-3-2,11 0-2,-9-3-6,9 3-24,3-14-5,7 8-2,0-3 0</inkml:trace>
  <inkml:trace contextRef="#ctx0" brushRef="#br0" timeOffset="15591.8918">10331 11692 32,'-9'7'29,"-1"-5"3,10-2-4,-20 18-14,3-7-3,4 5-2,-4 0-2,5 3-1,-1-1 0,4 7-1,1-5 0,7 6-2,3-3 1,6 0-2,5-5 0,5-1-2,4-7 1,5-8-1,1-5 0,0-8 0,0-6 0,-5-3 0,-1-1 0,-7-2 0,-7 2 0,-6 0 1,-7 2-1,-7 4 0,-5 0 0,-4 4 0,-5 1-1,1 3 0,1 4-1,-1 1 0,6 5-2,2-1-2,10 8-2,7-10-7,2 13-16,11-1-4,2-7 0,11 4 2</inkml:trace>
  <inkml:trace contextRef="#ctx0" brushRef="#br0" timeOffset="15958.9128">10848 11475 42,'-1'-9'33,"-12"-6"1,5 6-3,-8 7-11,-1-7-10,5 7-4,-5 0-1,4 5-1,-3 2 0,3 5-1,-3 3-1,2 4 0,-2 2 0,4 8-1,2 2 1,2 2-1,5 0 0,4 2 1,2-1-2,5-2 1,1 1-1,0-6-1,3 0-2,-4-4-2,3 4-3,-7-10-6,5 6-10,-6-3-13,-3-18-1,-5 19 2,-5-18 2</inkml:trace>
  <inkml:trace contextRef="#ctx0" brushRef="#br0" timeOffset="16153.924">10562 11820 32,'0'0'35,"0"0"2,7-10 0,-7 10-13,25-8-8,-12 1-5,11 2-4,-1-2-3,2-1-6,10 5-14,-2-4-23,-5-6 2,-1 3-2,-2-6 2</inkml:trace>
  <inkml:trace contextRef="#ctx0" brushRef="#br0" timeOffset="20604.1784">7713 12630 24,'0'17'25,"0"-17"-7,-12 12-3,5-3-3,-1 4-4,0 0-3,-2 1-1,0 4-2,-1 1-1,0 2 0,-2 4-1,-1 0-1,0 1 0,0-2 0,0 3-1,-1-3-3,3-3-3,-2-1-7,1-8-6,8 6-5,-11-12 1</inkml:trace>
  <inkml:trace contextRef="#ctx0" brushRef="#br0" timeOffset="20904.1957">7369 12720 17,'0'0'27,"13"14"2,-13-14-2,12 21-14,3-3-3,4 1-1,7 8-1,1-2-3,6 2 0,-1-4-4,2 1-1,1-2-2,-2-4-4,0 1-6,-5-5-12,-6-6-8,6 6 1,-11-11 1</inkml:trace>
  <inkml:trace contextRef="#ctx0" brushRef="#br0" timeOffset="21192.2121">7933 12901 9,'-11'3'27,"8"11"1,-10-8 1,6 7-13,1 3-4,1 1-4,4 1-3,2-2-2,3 0-1,2-3 0,4-2-1,0-3-2,0-3-3,3-5-10,2 0-15,-10-13-1,8 4 0,-9-15 0</inkml:trace>
  <inkml:trace contextRef="#ctx0" brushRef="#br0" timeOffset="21340.2206">7904 12662 3,'-2'9'20,"2"-9"-4,-6 10-9,12 2-21,-6-12-5</inkml:trace>
  <inkml:trace contextRef="#ctx0" brushRef="#br0" timeOffset="21615.2363">8284 12707 38,'0'0'30,"0"0"2,0 0-9,11 0-12,3-3-3,-3-4-4,5 2-3,0 1-3,-2-1-3,1 4-9,-3 7-15,-12-6-3,15 9 2,-15-9-1</inkml:trace>
  <inkml:trace contextRef="#ctx0" brushRef="#br0" timeOffset="21813.2477">8261 12811 18,'-6'11'26,"-7"-10"0,13 9-2,0-10-12,0 11-4,0-11-4,19 8 0,-4-7-3,4-1-2,2-2-5,5-3-8,6 5-14,-8-14 1,11 10-1</inkml:trace>
  <inkml:trace contextRef="#ctx0" brushRef="#br0" timeOffset="22168.268">9060 12586 26,'0'0'29,"0"0"-2,-17 18-3,5-5-7,2 11-4,-8-2-3,5 10-2,-7-1-3,1 5-1,1-1-3,-1 0 0,3-1-4,-1-8-2,8 0-8,-2-6-14,1-17-7,10-3 2,0 0 0</inkml:trace>
  <inkml:trace contextRef="#ctx0" brushRef="#br0" timeOffset="22410.2818">8735 12607 16,'0'0'30,"10"4"2,4 6 2,-1 5-12,1-4-9,11 10-3,-2-3-2,4 4-2,0 1-2,2 0-3,0 3-4,-1-7-5,4 4-9,1-2-17,-7-10 0,3 2 0,-6-9 0</inkml:trace>
  <inkml:trace contextRef="#ctx0" brushRef="#br0" timeOffset="22875.3084">9235 12901 42,'0'0'34,"11"3"3,-11-3-3,8-20-16,3 12-4,-5-8-6,5 5-3,-3-4-1,2 3-2,-2 0 0,-1 2 0,-7 10-1,12-10-1,-12 10 1,10 4-1,-5 5 0,2 5 1,1 2-1,1 6 0,0 2 0,1 4 0,0 0 0,-1 3 0,-2-2 0,1 1 0,-4-3 0,-1-3 0,-1 0 0,-2-3 0,-4-4 0,-2-2-1,-3-4 1,-2-4 0,-2-2-1,-2-4 1,-2-4 0,3-1 0,1-2 0,1 0 0,3-2 0,4-3 0,4 1-1,3-2-1,8 2-7,-4-2-25,5-8-3,4 1-1,-2-8 1</inkml:trace>
  <inkml:trace contextRef="#ctx0" brushRef="#br0" timeOffset="23064.3188">9421 12681 71,'0'0'40,"-13"-5"-3,13 5 1,0 0-24,0 0-12,0 0-8,13 0-20,-1 6-13,-12-6 1,20 10 0</inkml:trace>
  <inkml:trace contextRef="#ctx0" brushRef="#br0" timeOffset="24086.3777">7727 13675 11,'0'0'14,"1"-10"1,-1 10 1,3-13-1,-3 13 1,4-16-1,-4 16 2,4-11-1,-4 11-2,0 0-1,0 0-2,0 0-2,0 0-2,1 9-2,-2 2-2,-4 0-1,-1 7 0,-3 1-2,-1 4 1,-3 4 0,-3 1-1,0 3 0,-4 1-1,-1-1 1,0-3-2,1-2-2,-1-7-2,8 3-4,-6-12-10,8-7-17,11-3 1,-16 3-2,16-3 4</inkml:trace>
  <inkml:trace contextRef="#ctx0" brushRef="#br0" timeOffset="24380.3945">7457 13647 43,'13'-5'34,"-13"5"2,15 13-1,-6 2-19,-3-3-4,11 11-4,-4-4-3,9 8 0,-1-3-2,3 2-1,1 0 0,1-3-2,-2 0 0,0-2-2,3 0-2,-8-6-7,7 5-7,-5-6-14,-3-8-5,4 1 0,-4-6 1</inkml:trace>
  <inkml:trace contextRef="#ctx0" brushRef="#br0" timeOffset="24634.409">7947 13882 45,'0'0'33,"2"19"2,-5-7-12,3-12-5,-9 26-6,2-12-2,7 6-3,-4-4-2,6 3-1,-2-5-1,4-1-2,0-1 0,-4-12-1,14 11-1,-14-11-4,20-1-6,-20 1-17,13-19-9,-3 7 0,-5-11 1</inkml:trace>
  <inkml:trace contextRef="#ctx0" brushRef="#br0" timeOffset="24807.4189">7971 13760 47,'-14'-1'32,"14"1"-2,-9 7-4,9-7-20,0 0-15,0 0-21,11 3-2,-11-3 1,25-2 0</inkml:trace>
  <inkml:trace contextRef="#ctx0" brushRef="#br0" timeOffset="25104.4359">8371 13746 66,'0'0'37,"10"2"-1,-10-2 2,9-5-28,3 6-5,0-1-3,3-3-4,3 4-3,-2-4-5,5 5-13,-1 1-14,-8-4 0,3 4 1,-15-3 1</inkml:trace>
  <inkml:trace contextRef="#ctx0" brushRef="#br0" timeOffset="25308.4476">8416 13857 40,'0'0'35,"0"0"2,0 0 0,9 0-20,5 1-2,-4-6-6,7 6-4,-2-1-4,1-2-4,3 9-11,-1-4-24,-6-3 2,1 2-2,-13-2 2</inkml:trace>
  <inkml:trace contextRef="#ctx0" brushRef="#br0" timeOffset="25790.4751">9398 13574 55,'0'19'34,"-7"-5"1,-1 9 0,-2 2-26,-6 1-1,2 6-4,-5 0-1,4 3-1,-4 0 0,2-1-2,0-1 1,1-3-1,0-2-1,2-7-2,3 0-3,-1-11-6,6-1-7,6-9-16,-15-1-1,15 1 1,-9-24 1</inkml:trace>
  <inkml:trace contextRef="#ctx0" brushRef="#br0" timeOffset="26024.4885">9015 13663 39,'0'0'35,"0"0"2,14 14-1,-2 0-15,4-4-6,12 12-5,-1-3-3,9 6-2,0-2-1,6 5-1,1-2-1,-2-2-2,-1-2-3,-5-6-6,5 0-19,-9-5-11,-7-7 0,-4-4-1</inkml:trace>
  <inkml:trace contextRef="#ctx0" brushRef="#br0" timeOffset="28715.6424">10692 13481 8,'15'3'28,"-15"-3"0,0 0 2,0 0-12,-1 11-4,-5 3-3,-8 1-3,3 7-2,-7 1-1,1 7 0,-6 1-2,3 3-1,-5 2-1,-1 2 0,-1-1 1,2-3-1,2-2 0,2-4-1,4-5 0,3-6-1,7-4-2,7-13-3,0 0-4,0 0-8,13-19-15,4 9-1,-5-10 1,8 6 1</inkml:trace>
  <inkml:trace contextRef="#ctx0" brushRef="#br0" timeOffset="29237.6723">11365 13556 10,'0'0'26,"8"18"3,-8-18-7,-11 20-4,3-3-1,-7-1-3,2 11-2,-9-3-2,3 9-2,-8-1-1,4 7-2,-8-2-2,3 3-1,-1-5-1,2-2 0,3-3-2,3-6-2,6-3-2,-1-11-5,13-1-6,3-9-13,0 0-6,1-9 0,1-7 1</inkml:trace>
  <inkml:trace contextRef="#ctx0" brushRef="#br0" timeOffset="29499.6873">11036 13667 32,'10'5'33,"-10"-5"2,14 7-1,-2 5-17,0-3-3,8 11-2,-2-2-5,7 5-1,-1 1-3,4 1-1,-1 2-1,1-1-2,0 0-4,-5-7-8,4-2-24,-3 1 0,-7-7 0,-1 0 1</inkml:trace>
  <inkml:trace contextRef="#ctx0" brushRef="#br0" timeOffset="32617.8656">9729 14063 26,'0'0'17,"0"0"0,0 0-1,0 0-2,1-11-3,-1 11-1,8-19 0,-2 9-1,0-6-2,3 3 0,-3-5-2,1 4 0,-1-1-1,0 1 0,-1 1-1,-2 3-1,-2 1 1,-1 9-1,0 0-1,0 0 0,0 0 0,2 15-1,-1-2 1,3 2 0,-1 5-1,4 0 0,-1 1 0,4 2 0,-2 2 1,3 1-1,1 2 0,-2 1 0,-1 0 0,1-1 0,-2 1 0,-3-2 0,-2-1-1,-2-1 0,-2-2 1,-3-5-1,-3 0 0,-1-4 0,-4-3 1,-1-3 0,-1-5 0,1-4 1,1-4 0,1-3 0,3-7 1,3 0 1,3-8 0,7 1 0,-1 0 0,7 2 0,-2-2-1,4 3-1,-2 4-1,2-3-7,1 8-20,-1 2-9,-6-7-1,2 2-1</inkml:trace>
  <inkml:trace contextRef="#ctx0" brushRef="#br0" timeOffset="32824.8775">9832 13747 75,'0'0'36,"-4"-9"-3,4 9-10,1-12-36,-3 3-19,2 9-2,6-20-2,3 7 1</inkml:trace>
  <inkml:trace contextRef="#ctx0" brushRef="#br0" timeOffset="34061.9482">11661 13762 30,'0'0'28,"0"0"2,8 25-1,-9-9-19,-2 5-3,3 8-2,-2 2-1,3 8 0,-2-2 0,2 1-1,-1-2 0,0-1-2,0-6 0,1-5-1,2-4-3,-5-8-2,6 1-3,-4-13-6,0 0-14,0 0-5,5-10 2,-5 10 1</inkml:trace>
  <inkml:trace contextRef="#ctx0" brushRef="#br0" timeOffset="34413.9684">11826 13945 12,'1'-10'23,"-1"10"2,0 0-10,0 0-1,-1 14-5,1-14 0,-18 19-2,4-7 0,-2 3 0,-1-2-1,-1 3 1,-2-5-1,7 4 1,-4-7-1,8 0-1,9-8 1,0 0-2,0 0-1,0 0-1,13 4 0,4-4-1,4 3 0,0 1-1,3 1 0,-1 2 0,0 2-4,-6-1-3,4 3-15,-3 1-12,-8-7-2,1 2 2,-11-7-1</inkml:trace>
  <inkml:trace contextRef="#ctx0" brushRef="#br0" timeOffset="45400.5968">11402 11660 23,'0'0'18,"-11"-9"-1,11 9-3,0 0-3,-13-2-1,13 2-4,-13 1-1,13-1-2,-18 7 0,9 0-2,-3 2 1,2 2-1,-1 2 0,2 3 1,-1 2 0,3 1 0,1 1 1,5 0 1,2 0-1,4 0 1,2-3-1,6-2 1,3-3-2,4-5 0,0-4 0,2-5-1,1-3 0,-2-4-1,0-4 1,-3-1-1,-4-2 1,-2 0-1,-5 2 1,-3-1-1,-4 2 1,-3 0-1,-4 3 0,-2 1 1,-5-1-1,-2 3 0,0 1 0,-2 0 0,-1 2 0,2 1 0,1 3-1,1 2-1,15-2-3,-16 13-3,13-2-8,8 7-15,-5-6 0,13 8 0,-5-10 1</inkml:trace>
  <inkml:trace contextRef="#ctx0" brushRef="#br0" timeOffset="46007.6308">11633 11623 27,'0'0'29,"2"-11"1,-2 11-8,0 0-7,0 0-3,3 12-4,-5-2-2,6 9-2,-4 0-2,2 5 1,0 1-1,1 2 0,-1-1 0,1 0-1,-1-5 0,2-1 0,-1-4-1,2-6 1,-5-10-1,11 6 0,-11-6 2,15-18-2,-5 1 0,0-4 0,4-2 0,-1-4 0,2 0 0,1 1 0,-1 3 0,1 7 0,-1 2 0,-1 7 0,-4 7 1,3 4-1,-6 8 0,0 3 1,-2 4 0,0 2-1,-2 2 0,-1 2 1,-2-2-1,0-1 0,0-1 0,-2-5-2,3-1-5,-1-15-7,0 0-18,0 0-2,7-11 0,1 1 0</inkml:trace>
  <inkml:trace contextRef="#ctx0" brushRef="#br0" timeOffset="46509.6602">11995 11738 5,'14'-3'28,"-14"3"1,18-9 2,-4 3-12,1-3-5,6 2-3,-2-7-2,7 3-3,-3-6-2,5 3 0,-3-4-1,-2 4-1,-3-2 1,-1 2 0,-7-1-1,-1 5 0,-6 0 0,-5 10 1,-5-12-1,5 12-1,-19-6 0,1 6 0,-2 1 0,-6 1-1,1 1 0,-2 4 0,0-1 0,1 1 1,4 3-1,2 3 0,6-1 0,6 6 1,3-1 0,6 4 1,4 1 0,5 2 0,3-1-1,5 1 2,-1-1-2,4-2 1,2-2-1,-1-2-1,2-4 1,0-3-1,-3-3 1,-1-5-2,1-2-1,-5-5-2,3 2-7,-10-4-22,4-4-4,0 1-2,-5-2 2</inkml:trace>
  <inkml:trace contextRef="#ctx0" brushRef="#br0" timeOffset="47217.7005">12826 11639 32,'0'0'31,"-14"-1"3,4-3-10,10 4-4,-21 0-6,21 0-3,-24 9-3,14 0-3,-7 0-1,4 8-1,-4-1 0,3 6-1,-1 1 1,4 3-1,1-3 0,7 1 0,2-3 0,8-3-1,5-4 0,3-5 0,7-6-1,4-5 0,2-4 0,-1-4-1,0-4 1,-2-1 0,-2-4 0,-2 1 0,-6-2-1,-5 1 1,-5 2 0,-3-2 0,-4-2-1,-5 3 1,-4 0-1,-3 1 0,-3 3 1,-1 3-1,0 5 0,-1 5-1,2 7 1,-1 1-1,5 7-2,0 0-1,9 5-2,-1-7-5,10 5-10,5-3-14,0-6 1,9 3 0,0-12 3</inkml:trace>
  <inkml:trace contextRef="#ctx0" brushRef="#br0" timeOffset="47624.7232">13257 11367 24,'-25'-26'27,"25"26"1,-21-20-9,8 12-4,3 5-4,-4 2-1,1 7-1,1 0-2,0 8-1,1 0-1,2 7 0,0 2 0,3 4 0,2 1-2,7 7 0,-3-1-1,5 4 0,-1-2-1,4 2 1,-2-2-2,2 0 1,-2-4-1,-2-1 0,2-6-2,-4-2-1,2 1-4,-5-11-4,3 5-10,-2-4-15,0-14 0,0 0 1,-18 4 2</inkml:trace>
  <inkml:trace contextRef="#ctx0" brushRef="#br0" timeOffset="47832.7351">13009 11739 40,'10'-12'35,"0"8"1,-10 4-4,17-14-12,3 13-4,-7-5-7,8 6-3,-3 0-3,2 0-5,2 3-7,-5-1-29,-2-5 2,3 2-2,-5-6 1</inkml:trace>
  <inkml:trace contextRef="#ctx0" brushRef="#br0" timeOffset="55226.1588">7874 14725 12,'0'0'18,"0"0"-1,0 0-2,0 0-1,0 0-2,0 0-2,-9 2-1,9-2-1,0 0-1,-10 10 0,10-10-2,-11 15 0,4-4-2,-1 2 1,-1 3-2,-5 2 1,1 3-1,-3 4-1,1 0 0,-4 2-1,2-1 1,-4 1 0,1-1-1,1-2 0,-1-1 0,0-5 0,2-1 0,2-5-1,1-3-1,2-3-2,2-5 0,11-1-4,-14-1-3,14 1-8,0 0-13,-7-21 3,13 12-1</inkml:trace>
  <inkml:trace contextRef="#ctx0" brushRef="#br0" timeOffset="55562.178">7491 14766 17,'-11'-10'27,"11"10"2,0 0-6,10 16-6,-1-2-4,3 0-4,6 6-2,1 1-1,6 4-1,1-1-2,3 1 0,-1-6-1,2 2-1,0-3 1,-1-1-2,-3-2 1,-2-3-1,-4 1-2,-4-3-1,-1 1-3,-6-6-3,0 2-7,-9-7-16,9 3-1,-9-3 2,11-9 0</inkml:trace>
  <inkml:trace contextRef="#ctx0" brushRef="#br0" timeOffset="56016.2038">8039 14941 17,'0'0'26,"0"0"1,-14 11-6,14-11-7,-8 16-3,2-6-2,5 6-1,-3-1-2,4 6-2,-1-3 0,3 4-1,1-4 0,2 1-1,1-4 0,2-2 0,1-4-1,-9-9-1,18 9-1,-18-9-3,19-7-6,-19 7-18,11-20-3,-1 8-3,-9-10 2</inkml:trace>
  <inkml:trace contextRef="#ctx0" brushRef="#br0" timeOffset="56216.2153">8019 14752 31,'-14'6'27,"14"-6"3,-12 6-3,12-6-21,0 0-7,0 0-19,4 10-8,-4-10 0,16-5 0</inkml:trace>
  <inkml:trace contextRef="#ctx0" brushRef="#br0" timeOffset="57241.274">8403 14844 32,'0'0'29,"0"0"-2,0 0-7,13 4-4,1-2-4,1-7-3,5 5-2,-2-7-3,6 5 0,0-4-2,1 1-1,-3-2 0,-1 2-1,1 2-1,-6-2-3,2 5-4,-8-1-5,0-1-14,2 10-6,-12-8 0,0 0 2</inkml:trace>
  <inkml:trace contextRef="#ctx0" brushRef="#br0" timeOffset="57567.2925">8433 14960 20,'8'18'28,"-8"-18"3,11 7-9,3-2-4,-1-5-3,7 4-4,-5-6-2,8 1-3,-2-4-2,4 1-2,-1-3 0,0 1-3,2 0-1,-4-1-3,1 5-10,1 3-18,-12-8-1,5 8 1,-17-1 0</inkml:trace>
  <inkml:trace contextRef="#ctx0" brushRef="#br0" timeOffset="58648.3545">9442 14761 19,'0'0'27,"0"0"2,0 0-11,0 0-3,0 0-3,0 0-2,0 0-1,-10 14-3,4 0-2,-2 0-1,0 6 1,-3 2-2,1 3 0,-4 3-1,0 2 1,-1 0-2,0 1 1,-3 0-1,2-3 1,-1-2-2,3-3 1,-2-5 0,4-1 0,0-5-1,2-6-1,10-6-2,-16 6-3,16-6-10,0 0-15,-9-15-1,11 6 1,-5-12 0</inkml:trace>
  <inkml:trace contextRef="#ctx0" brushRef="#br0" timeOffset="58928.3705">9176 14823 10,'0'0'29,"0"0"2,0 10 3,0-10-13,7 13-3,4 1-5,1-3-4,8 8 0,0-3-3,7 2-1,0 0-2,4 1-1,-1 0 0,2 1-2,-2-4-1,-2-1-1,1 2-5,-8-6-4,4 4-8,-6-1-17,-5-6 0,2 2 0,-16-10 2</inkml:trace>
  <inkml:trace contextRef="#ctx0" brushRef="#br0" timeOffset="59591.4084">9766 15140 18,'-6'-9'29,"6"9"1,0 0 2,-8-14-15,8 14-5,-5-13-4,5 13-3,2-17-1,-2 17-1,8-18-1,-8 18 0,9-14 0,-9 14-1,7-9 0,-7 9 1,0 0 0,0 0-1,0 0 0,-1 13 0,1-13 0,-2 19 0,2-4-1,2 1 1,2 4 0,3 4-1,2-1 1,1 3-1,-1 1 0,3 2 0,-4 0 0,1 0-2,1 0 1,-5-1-1,1 3 0,-4-4 1,-1-1-3,-2-3 3,-2-1-1,-2-5 1,-3-3 1,-3-5 0,0-6 0,-4-3 1,1-5 1,-1-2-1,1-6 1,1-1 1,3-3-1,4 2 0,0 1-1,5-2 0,2 1 0,3 1-1,5 3-2,-3-4-4,8 5-10,0-2-18,-3-9 0,4 5-1,-6-8 2</inkml:trace>
  <inkml:trace contextRef="#ctx0" brushRef="#br0" timeOffset="59817.4213">9758 14861 65,'0'0'36,"0"0"-1,0 0 1,-7 10-27,7-10-7,0 0-8,0 0-16,17 11-13,-17-11 0,22-1-1,-11-6 0</inkml:trace>
  <inkml:trace contextRef="#ctx0" brushRef="#br0" timeOffset="61533.5195">10431 14758 27,'-9'-2'28,"9"2"-6,-4 14-2,1-2-4,3 5-3,-1 3-2,4 6-3,-2 0-2,3 6-2,-2 2-1,2 2-1,1-2-1,-2 1 0,-1-4-3,-1-2 0,1 1-4,-4-8-3,4-1-5,-4-2-10,-6-9-9,8 3 2,-9-11 1</inkml:trace>
  <inkml:trace contextRef="#ctx0" brushRef="#br0" timeOffset="61835.5368">10277 15013 20,'9'-12'32,"-9"12"2,12-7 1,-3 1-13,9 6-5,0-8-5,10 5-4,-1-6-3,8 3-2,3-2-2,2-2-3,4 4-2,-2-6-6,4 8-13,1 1-13,-10-4 0,1 6 1,-8-9 0</inkml:trace>
  <inkml:trace contextRef="#ctx0" brushRef="#br0" timeOffset="62362.5669">11275 14728 40,'0'0'31,"0"0"0,0 0 2,-2 18-23,-8-7-3,5 7 0,-5 2-2,2 7 1,-6 1-1,2 6-1,-5-1-1,0 2-2,-4-1 0,1-3 0,1-2-2,0-5-2,5-4-2,-3-11-3,9 0-4,-1-12-7,5-6-14,4 9-3,1-26 3,5 9 0</inkml:trace>
  <inkml:trace contextRef="#ctx0" brushRef="#br0" timeOffset="62637.5827">10974 14783 21,'0'0'33,"-15"-11"2,15 11 0,0 0-13,0 0-4,10 21-5,-2-11-4,10 7-2,1-1-2,7 7-1,2-1-2,4 0 0,2-2-1,3 0-1,2-1-1,0-1-1,-1 0-2,-5-6-2,4 3-5,-11-6-10,-1 1-16,-2 3 0,-10-5-1,0 3 3</inkml:trace>
  <inkml:trace contextRef="#ctx0" brushRef="#br0" timeOffset="63012.6041">11584 14735 59,'0'0'34,"11"9"0,-13 6-8,0 0-17,6 10-1,-2 2-3,4 6-1,-1 2-2,3 3 1,-1 1-2,1-2-1,0-3-1,-2-3-1,3-2-2,-5-8-3,4 0-5,-3-10-7,-5-11-15,11 11-2,-11-11 3,10-6-1</inkml:trace>
  <inkml:trace contextRef="#ctx0" brushRef="#br0" timeOffset="63359.624">11768 15026 29,'2'-14'29,"9"10"1,-8-5-9,0-1-5,-3 10-5,5-10-3,-5 10-3,0 0 0,0 0-1,-16 0 0,16 0-2,-19 13 0,8-3-1,-2-1 0,0 3 2,-1-2 0,3 1 0,0-4 1,11-7 0,-12 13 0,12-13 0,-2 9 0,2-9-1,9 6-1,1-2 0,2 1-1,0 1-1,6 1 0,-2-1-2,3 2-3,-6-2-9,1 0-24,1 1 1,-6-7-2,3 1 2</inkml:trace>
  <inkml:trace contextRef="#ctx0" brushRef="#br0" timeOffset="70944.0578">13647 11505 16,'0'0'18,"0"0"-2,0 0-2,-12-6 0,12 6 2,0 0-3,2-10 0,-2 10-2,10-9-1,-1 7-2,-9 2-1,19-9-1,-10 3-2,3 2 0,3-1-1,-1 2-1,2 2-1,-1 1 0,-1 3 0,-2 3 0,-3 1-1,-1 5 1,-6 3-1,-5 0-1,-6 5 0,-2 2 1,-4 1-2,-1 0 1,-1-2 0,1-4 0,0 0 0,5-5 0,11-12 2,-12 13-1,12-13 1,0 0 1,0 0 0,10-7-1,-10 7 1,16-7-1,-5 4 0,-1 4 0,5 2-1,0-1 1,1 5-1,0 3-1,-1 0 1,-1 5 0,0-1-1,-3 4 1,-4 0-1,-5 2 0,-1 1 0,-3-2 1,-4 2-1,-1-2 1,-5-2 1,-2-3-1,-3-2 1,2-5 1,-2-4 0,2-1 1,0-7 0,2 2-1,1-5 0,12 8 0,-14-12 0,14 12-2,-8-10 0,8 10-3,0 0-3,0 0-7,9-9-22,0 12-2,-9-3 0,22 5 0</inkml:trace>
  <inkml:trace contextRef="#ctx0" brushRef="#br0" timeOffset="72147.1266">14446 11509 16,'0'0'26,"-14"-6"1,14 6-6,-19-3-7,8 0-4,11 3-1,-21 1-3,21-1 0,-22 8-1,13 1 0,-2-1-1,2 5 1,-1 1-1,1 5 0,-1-2-1,3 6 2,-1-3-3,3 4 1,1 1-1,3 2 0,0-4-1,4 3 1,-1-1-2,2 1 1,-1 1 0,1-1 0,-1 0-1,-2-3 0,-1 0-1,-3-2-1,1-1-2,-3-5-2,4-2-5,1-13-5,-9 5-17,9-5-2,0 0 1,0 0 2</inkml:trace>
  <inkml:trace contextRef="#ctx0" brushRef="#br0" timeOffset="72369.1393">14183 11798 8,'2'-13'28,"-2"13"1,9-8 2,-9 8-13,21-5-4,-9 3-4,5 2-3,-1-1-4,3 0-2,1 1-4,0-3-5,3 1-8,2 3-12,-4-9-4,5 7 0,-10-7 2</inkml:trace>
  <inkml:trace contextRef="#ctx0" brushRef="#br0" timeOffset="72743.1607">14512 11744 15,'-10'10'26,"-1"-5"2,5 8-6,-3-1-5,0 2-4,4 3-3,0-2-3,5 2-1,-1-2-1,6-1-2,0-2 0,8-4-1,-3-4 0,3-3-1,1-3-1,0-3 1,4-5-1,-4-1 1,1-2-1,-4-1 0,-1 1 0,-2-1 0,-3 0 1,-3 1-1,-5-1 0,-3 1 1,-3 0-1,-1 3 0,-2 1 0,-3 0 0,1 6 0,-2 2 0,3 5-1,-1 4 0,5 3-3,2-1-4,5 5-8,5 4-17,0-9 0,10 5 1,-2-11 1</inkml:trace>
  <inkml:trace contextRef="#ctx0" brushRef="#br0" timeOffset="73123.1824">14642 11784 24,'0'0'32,"6"-20"2,0 10-7,-6 10-7,10-14-6,-1 14-4,-9 0-5,17 5-1,-17-5-2,16 20-2,-7-8 0,-1 5 0,-2 0-1,0 2 0,-4 2-1,1-4 1,-2 2 0,-1-5-1,-1-2 2,1-12 1,0 0 0,0 0 0,0 0 2,-7-12-1,9-3 0,-1-1 1,3-4-1,3 4 0,3-1-1,1 1-1,6 1-2,1 0-4,5 7-7,-1-4-13,-2 2-9,7 6-1,-6-5 2</inkml:trace>
  <inkml:trace contextRef="#ctx0" brushRef="#br0" timeOffset="73770.2194">15008 11713 26,'0'0'33,"-13"0"2,13 0-1,-3 9-13,3-9-7,-5 16-4,1-6-4,3 5-4,-1 0 0,0 3-1,2 0 0,2 0 0,0-3-1,2-2 0,1-3 0,-5-10 1,13 10-1,-3-12 0,-1-3 0,2-4 1,1-4-1,-2 0 0,5-4 1,-3-1-1,0-1 0,-2 3 0,-2 1 0,1 2 1,-7 3-1,-2 10 1,0 0-1,0 0 1,0 0 0,2 13-1,-4-2 1,1 4-1,2-1 0,-1 0 0,1-4 0,2 0 0,-3-10 0,9 13 1,-9-13-1,13 0 0,-13 0 0,18-15 1,-8 3-1,2-2 0,-1-1 1,2-3-1,-2 3 0,0 0 0,0 3 0,-1 2 0,-1 2 1,-9 8-2,13-2 2,-13 2-1,12 11 1,-6-2 0,-2 2-1,-1 3 1,3 0 0,-1 3-1,-2-2 0,-2 1 0,3-2-2,-2-3-3,4 3-5,-6-14-13,0 0-14,7 13 0,-7-13-1,13-2 2</inkml:trace>
  <inkml:trace contextRef="#ctx0" brushRef="#br0" timeOffset="74272.2481">15572 11713 31,'7'-10'34,"3"4"1,-10 6 1,-1-15-15,1 15-6,-9-9-4,9 9-4,-14-3-2,4 3-2,-4 1-1,2 1-1,-3 2 0,0 2-1,2 2 0,-1 0 0,4 2 0,2 0 0,3 1 0,3-2 0,2-9 0,8 15 0,-8-15 0,18 15 0,-7-8 0,2-1 0,-4 0 0,3 2 0,-2 2 0,-3-1-1,-3 2 1,-3 0 0,-3 0 0,-1 1-1,-5 1 2,-3-4-1,-3 2 1,-1-1 0,0-4 0,-1 1 0,2-5 0,2-1 0,1-2-1,11 1-3,-9-3-2,5-7-7,4 10-26,11-12 0,-11 12-1,12-11 1</inkml:trace>
  <inkml:trace contextRef="#ctx0" brushRef="#br0" timeOffset="75778.3343">15737 11742 24,'0'0'25,"0"0"-1,-5-10 0,5 10-5,0 0-2,-5-10-3,5 10-2,0 0-1,0 0-4,0 0-2,-7-9-3,7 9 0,0 0-1,0 0-2,11 9-2,-11-9-3,10 6-6,-10-6-10,0 0-12,7 13-3,-7-13 3,4 11-1</inkml:trace>
  <inkml:trace contextRef="#ctx0" brushRef="#br0" timeOffset="75992.3464">15750 11887 39,'0'0'33,"2"13"2,-2-13-8,0 0-8,0 16-5,0-16-3,0 0-4,1 10-2,-1-10-2,2 11-2,-2-11-4,0 0-6,0 0-18,0 0-9,16-5-1,-15-4 1</inkml:trace>
  <inkml:trace contextRef="#ctx0" brushRef="#br0" timeOffset="77982.4601">6421 12948 21,'-2'11'28,"2"-11"-4,0 0-2,-4 11-3,4-11-4,0 0-2,0 0-3,6-14-3,-4 1-1,5 0-1,-1-6-1,2-3-2,1-3 0,2 2 0,-2-5-1,1 4 0,0 1 0,-2 5 0,-4 3 0,1 6 0,-5 9 0,0 0 0,0 0-1,2 18 0,-4 3 1,1 5-1,0 4 0,1 1 0,1 3 0,0-1 0,1-3 0,0-3-1,1-3-1,-1-7 0,2-1-1,-3-6-2,2 1-4,-3-11-4,0 0-6,3 14-16,-3-14 1,0 0 1,0 0 1</inkml:trace>
  <inkml:trace contextRef="#ctx0" brushRef="#br0" timeOffset="78289.4779">6517 12647 30,'0'0'32,"8"-9"0,-8 9 1,15 9-16,-15-9-6,20 21-5,-8-5-2,5 7 1,-3 3-2,3 3-1,-2 3-1,1 1 0,-3 2-2,-4 1-1,0 4-1,-6-4-4,0 3-3,-7-5-9,-4-3-14,4 6-1,-9-13 1,7 4 1</inkml:trace>
  <inkml:trace contextRef="#ctx0" brushRef="#br0" timeOffset="79352.5387">6440 13819 37,'-3'-14'32,"3"14"2,-2-17-6,1 6-12,1 11-4,6-18-5,-6 18-1,16-9-3,-2 9-1,-2 2-1,3 2 1,-1 1-1,2 5 0,-2-2-1,0 3 1,-5 1-1,-2 0-1,-3 4 0,-3-2 0,-1 4-2,-5-2 0,0 2 1,-4-2-3,-2 3 3,-2-4-1,2-1 2,-2-2 0,4-2 1,9-10 1,-14 12 1,14-12 0,0 0 1,0 0 2,13 2-2,0-2 0,-1-1 0,3 1-1,0 0-1,2 1 0,-1-1-1,-1 1 0,3 2-3,-5-5-4,7 3-9,-5 0-18,-2-8-1,3 3-1,-5-9 2</inkml:trace>
  <inkml:trace contextRef="#ctx0" brushRef="#br0" timeOffset="79633.5548">6748 13627 44,'0'0'30,"11"14"1,-3 1-4,0 1-20,8 9-1,-1 2-1,5 8-2,-2 5 1,3 3-3,-2 3 0,-3-2-4,-1 4-6,-5-7-7,-6-3-16,3 3-2,-12-15 2,4 3 1</inkml:trace>
  <inkml:trace contextRef="#ctx0" brushRef="#br0" timeOffset="80796.6213">6595 14870 20,'0'0'30,"0"-11"1,0 11-5,-4-19-4,4 19-4,3-20-3,-3 20-3,10-18-2,2 13-4,-12 5-1,21-8-2,-8 9 0,0 3-2,0 3 1,0 3-1,-2 3-1,0 3 0,-4 3-1,-4 1 1,-1 0-2,-4 2 1,-1-2 0,-4-3-1,-1 0 1,-1-6 1,9-11-1,-15 15 1,15-15 0,-12 1 0,12-1 1,0 0-1,0 0 0,4-12 1,-4 12-1,17-5 0,-4 5 1,2 3-2,0 1 1,0 3 1,1 1-2,1 3 1,-2 4 0,-2 0-1,-3 3 1,-5-2-1,0 2 0,-3-2 0,-6 0 1,-2-3-1,-3-3 1,-3 0 0,-3-5 0,0-1 0,-2-2 1,2-3-1,0-1 0,2 0 0,1-1-1,12 3-1,-11-9-3,11 9-4,0 0-9,0 0-18,0 0 0,16-4 0,-16 4 1</inkml:trace>
  <inkml:trace contextRef="#ctx0" brushRef="#br0" timeOffset="81296.6499">6830 14640 15,'0'0'31,"11"27"1,-6-15 1,6 5-11,6 7-8,-3-3-2,9 9-4,-3-4-1,6 8-1,-4 0-2,3 8-1,-3-1-1,-2 3 0,-6 3-2,-4 4 1,-5-1-1,-5 0 0,-8-4 0,-2-3 0,-4-6-1,-2-7-4,5-5-21,-1-9-9,-1-15-1,13-1-1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2:46:34.30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6205 16129 12,'0'0'13,"0"0"0,-5-11-2,5 11-1,0 0-2,0 0-1,-9-5-2,9 5 1,-2 9-3,2 0-1,1 4 0,1 4 0,0 4-1,0 4 1,0 3 0,1 2 0,-1-1 0,0 2-1,-2-2 0,1-2 0,-1-3 0,-1 0-1,0-4 1,-1-3-1,0-2 0,1-4-1,1-11-1,-2 13-2,2-13-2,0 0-6,0 0 0,10 1-7,-10-13-6,13 9 1</inkml:trace>
  <inkml:trace contextRef="#ctx0" brushRef="#br0" timeOffset="384.022">6506 16143 0,'0'0'13,"0"0"-3,0 0-1,0 0-1,-2 16-1,2-5-2,1 4 0,3 4-3,-2 3 0,2 4 0,-1 0 0,3 3-1,-2-3 1,-2 2-1,1-3 0,-2-1 0,1-4 0,-1 0-1,-1-4-2,1-3-4,-2-4-3,3 1-5,-2-10-7</inkml:trace>
  <inkml:trace contextRef="#ctx0" brushRef="#br0" timeOffset="803.0459">6207 16246 15,'0'0'16,"-10"5"-1,10-5-1,0 0-2,0 0-2,17 8 0,-17-8-2,20 13-2,-8-5 0,5 4 0,0-2-2,3 6-1,-1-1-1,2 2 1,-2 0-1,2 2 0,1-4-1,-3 2 0,1-3-1,0-2-1,-2 0-3,-1-2-4,-1-2-2,-1 0-6,-4-4-7,7 4-6,-18-8 1</inkml:trace>
  <inkml:trace contextRef="#ctx0" brushRef="#br0" timeOffset="1444.0826">6793 16408 4,'-11'3'14,"6"9"-1,-5-6-1,4 6-2,-2-2 0,4 4-1,1-2-2,3 0 1,3-1-4,-1 1 0,7-3-2,2-1 0,3-1-1,3-2 1,1-4-2,2-3 1,3-3 0,0-4 0,-1 1 1,-1-6-1,-3 1 1,-1-5 0,-4 3 1,-2-3-1,-6 2 1,-4-1-1,-3 2 0,-4-3-1,-5 2 1,-3 0-1,-5 1 0,-2 1-1,-1 3 1,-1 5-1,0 2 0,2 5 0,2 4-1,4 6-3,3 5-1,5 2-2,1 4-5,4-4-4,6 10-12,-6-14 0,13 8 1</inkml:trace>
  <inkml:trace contextRef="#ctx0" brushRef="#br0" timeOffset="2279.1303">7672 16342 10,'0'0'17,"0"0"-1,-14-9-2,14 9-1,-15-4-2,6 3-1,-2 3-2,-1 1-2,-2 0-2,0 1-1,0 1-1,-2 4 0,1-1 0,1 2 1,0-1-1,2 2 1,2-1-1,4 3 0,1 2-1,4 1 0,2-3-1,2 2 0,5 0 1,1-2-1,5 1 0,-1-4 0,3-2 0,1-1 0,2-3-2,-1-2-3,3-2-4,-1-1-8,-3-12-12,9 11 1,-9-14-1</inkml:trace>
  <inkml:trace contextRef="#ctx0" brushRef="#br0" timeOffset="2735.1564">7854 16392 15,'-21'17'24,"10"12"1,-8-7-11,6 2-2,1-3-3,6-2-2,6-4-2,4-4-1,7-6 0,2-3 0,6-3 0,1-3-1,3-4 0,-1-5 0,2 2-1,-3-5 0,0 3 0,-2-4-2,-4 3 1,-3-5 0,-3 5 0,-4 0 0,-4 1-1,-5 1 1,-3 1-1,-6 3 0,-2 1 0,-5 4-1,-1 1 1,-1 4-1,-2 4 0,1 4 0,1 4 1,6 1-1,0 5 0,8 2-2,1-3-1,8 4-3,2-9-5,7 0-5,7 2-14,-4-15 2,12 5 0</inkml:trace>
  <inkml:trace contextRef="#ctx0" brushRef="#br0" timeOffset="3436.1965">8151 16348 20,'-1'15'23,"-12"-11"1,6 5-14,3 1 1,3 0-3,1 0-3,2 1 0,2 1 1,1-3-2,3 2 0,2-2-1,0-2 0,0-2-1,2-2-1,-2-3 1,-1-2-1,-9 2 0,17-13 0,-11 2 1,0-2-1,-1-2 1,0-1-1,0 1 0,0 0 0,0 4 0,-5 11 0,9-10 0,-9 10 0,12 10-1,-6 2 1,1 3-1,0 2 0,1 3 0,0-3 0,1-2 0,-1-2 1,1-3-1,-9-10 0,14 7 1,-14-7-1,14-9 1,-14 9-1,10-20 1,-5 4 0,0 1 0,1-2 0,0 2-1,0 0 1,0 4 0,0 0-1,-6 11 1,15-9 0,-15 9 0,14 8-1,-14-8 1,14 19 0,-7-5-1,1 1 1,-2 0-1,1-2 1,-1-3-2,1 2 0,-1-2-4,-6-10-5,12 7-7,-12-7-15,12-1-1,-2 1 1,-6-9 1</inkml:trace>
  <inkml:trace contextRef="#ctx0" brushRef="#br0" timeOffset="3703.2118">8642 16378 16,'0'0'28,"0"0"0,0 0-3,0 0-9,-4 14-4,4-14-4,1 20-4,1-5-1,2 4-1,1 1-1,1 4 0,2-1 0,-1 1 0,1 0 1,0-2-2,0-2 0,-2-5-3,4-4-3,-10-11-4,11 12-4,-11-12-7,0 0-6,10-10-3,-14-6 1</inkml:trace>
  <inkml:trace contextRef="#ctx0" brushRef="#br0" timeOffset="4088.2338">8638 16417 42,'-16'-22'26,"5"7"-2,2-1-4,1 1-3,4 6-4,-2 0-4,6 9-4,4-12-3,-4 12-1,14-3 0,-3 4-1,4 0 1,0 1-1,3-1 1,0 3-1,-1-1 0,0-1 1,-4 2-2,-2 3 1,-1 1-1,-10-8 1,9 20-1,-10-10 0,-2 2 0,-4 1 1,-2 0-1,-2-2 1,-1-2 0,-2 3 0,1-3 0,1-2 0,1 0 0,11-7-1,-12 8-3,12-8-4,0 0-10,11-3-13,-5-7-1,11 6 0,-7-13 1</inkml:trace>
  <inkml:trace contextRef="#ctx0" brushRef="#br0" timeOffset="4413.2524">8839 16086 17,'0'0'28,"-13"-9"0,13 9-4,0 0-9,0 0-3,1 17-5,2-2-3,6 5 0,-3 5-2,4 5 0,-1 2 0,2 3-1,-3-2 0,1 1-1,1-3-2,-3-5-3,3-4-7,-1-4-7,-9-18-11,17 17-1,-17-17 1</inkml:trace>
  <inkml:trace contextRef="#ctx0" brushRef="#br0" timeOffset="4933.2822">9058 16345 4,'13'1'23,"-13"-1"1,13-4-8,-13 4-2,17-5-2,-6 0-3,0-3 0,1-2-3,-2 0-1,1-4 0,-2 2-2,2-2-1,-3-2 0,1 2-1,-4-1 0,0 2 0,-2 0 0,-2 2-1,-2-1 0,-3 1 1,4 11-1,-17-13 0,7 13 0,-5-1-1,0 2 1,-3 4-1,2 3 0,-2 3 1,1 2 0,4 5 0,-1-2 1,3 6 0,3-2 1,3 4 0,2-4 1,3 3 0,3-6 0,3 2 0,2-7 0,4 3-1,2-7 1,4 1-1,-2-2 0,4 0-1,-2-2 0,1-2-1,1 1-1,-3-5-3,2 4-5,-5-4-11,-2-5-13,7 5-1,-8-8 2,4 3-1</inkml:trace>
  <inkml:trace contextRef="#ctx0" brushRef="#br0" timeOffset="5276.3018">9547 16179 15,'-2'12'25,"-12"-9"1,10 8-7,-5-2-6,0 1-3,2 4-3,-1-1-2,1 5-1,-2-1 0,4 2 0,-4 0-2,2 2 0,-3-2-2,4-1 0,-2-2-2,2-4-3,0-2-4,6-10-4,-10 4-4,10-4-8,-9-12-3,9 12 0</inkml:trace>
  <inkml:trace contextRef="#ctx0" brushRef="#br0" timeOffset="5502.3147">9329 16231 18,'0'0'26,"-9"-10"-2,9 10-2,0 0-3,0 0-2,11 7-5,-1-1-3,8 5-3,-1-1-1,5 5-1,2-3-1,1 6-2,1-4-1,-2 0-2,0 0-5,-7-4-11,-2-5-14,7 5-2,-13-8 1,6 3 0</inkml:trace>
  <inkml:trace contextRef="#ctx0" brushRef="#br0" timeOffset="6344.3629">10004 16333 14,'16'-7'27,"-13"-5"0,9 7-8,-2-3-5,2 0-2,4 1-3,-3-1-2,5 2-1,-4-2-2,2 1 0,-2 0 0,-1 1-2,-4-2 1,0 0-1,-5-1 0,-4 9-1,1-16 0,-5 6 0,-3 1 0,-3 3-1,-5-1 0,-1 1 0,-2 2 0,-3 3-1,1 4 1,-2 4 0,0 2-1,3 1 1,1 7 0,3 1 0,1 3 0,4 3 1,3-4-1,4 4 2,2-4-1,6 1 1,2-5 0,4 0 0,4-6 1,2-1-2,2-2 1,1 0-1,1-3 0,2-1-1,0-1 0,-2-2-3,4 2-3,-4-6-7,3-1-18,3 5-2,-9-9-2,4 7 2</inkml:trace>
  <inkml:trace contextRef="#ctx0" brushRef="#br0" timeOffset="6743.3857">10524 16191 4,'0'0'23,"-9"-10"0,9 10-8,0 0-3,0 0-2,-9-5-1,9 5-2,-4 11-1,4-11-2,-9 18-1,4-5 0,-2 4-1,1 0 1,-3 4-1,-3-1 0,1 1 0,-1-1-1,3 1 0,-2-4 0,3-2-1,0-3-2,8-12-2,-8 16-3,8-16-4,0 0-2,0 0-6,0 0 0,-3-11 0,1 1 2</inkml:trace>
  <inkml:trace contextRef="#ctx0" brushRef="#br0" timeOffset="6998.4003">10351 16311 20,'-19'-24'16,"19"24"0,-17-18 0,17 18 1,-12-11-3,12 11-1,0 0-2,0 0-2,0 0-2,13 13-1,-2-2-1,1-3-1,5 6 0,1-4-1,3 5 0,0-4-2,1 4 1,-1-3-1,0 1-2,0 3-1,-3-4-3,1 4-6,-7-4-11,-12-12-10,22 22-2,-22-22 1</inkml:trace>
  <inkml:trace contextRef="#ctx0" brushRef="#br0" timeOffset="7552.432">10707 16254 15,'0'0'29,"-6"-13"-5,6 13-2,-10-3-4,10 3-4,-11 13-4,7-1-3,3 8-3,1 3-2,4 4 0,4 1-1,1 1-1,0-3 1,3-1-2,1-1 0,-2-6-3,3-2-2,-5-4-3,2-1-4,-11-11-7,0 0-11,11 5 1,-17-14 2</inkml:trace>
  <inkml:trace contextRef="#ctx0" brushRef="#br0" timeOffset="7939.4541">10626 16288 38,'-11'-13'29,"-3"-6"-5,4 5-4,1 0-4,2 0-4,7 14-5,-2-18-1,2 18-2,17-12-2,-3 7 0,6 1-1,3 3 0,2-1 0,2 1 0,0 2 0,-1 1-1,-2 2 0,-5 1 0,-2 2-1,-6 3 0,-2 1 0,-7 3-1,-2 2 0,-6-1 1,-3 3-1,-2 1 1,-5-3 1,2 0 0,-1-2 0,2-3 0,0-1 0,3-5-2,10-5-3,-11 6-5,11-6-9,9 3-12,-9-3-1,14-9 1</inkml:trace>
  <inkml:trace contextRef="#ctx0" brushRef="#br0" timeOffset="8396.4802">10939 16183 21,'10'3'24,"-10"-3"-1,0 0-12,17 8-3,-7 6-4,2 2-2,0 5-2,0 1-2,2-2 0,-4 4-2,-1-6 0,-2-1 0,-1-4 1,-5-3 0,-1-10 2,0 0 3,-10 5 1,10-5 2,-14-17 3,7 3 0,-3-1 2,5-2 0,-1-4 0,5 3-1,-1-3-1,4 7-2,-1-3-1,4 6-3,2 2-4,2-1-6,5 6-10,5 7-13,-7-5-2,9 8 1,-10-8 0</inkml:trace>
  <inkml:trace contextRef="#ctx0" brushRef="#br0" timeOffset="8955.5122">11238 16267 13,'0'0'24,"20"0"0,-20 0-7,16-4-4,-6-1-3,-1-2-2,2 4-1,-3-6-1,1 3 0,-3-4-1,-6 10-2,13-20 0,-13 20-1,6-16 0,-3 7 0,-3 9-1,-1-16 1,1 16-1,-8-11 0,8 11 1,-16-7-2,5 4 1,-1 3-1,-4 2 0,0 0 0,-3 2 0,2 2 0,0 0 0,2 6 1,1-2 0,5 2 1,0 0 0,7 5 0,2-3 1,4 2 1,3-1 0,4-1 0,1-1-1,4 1-1,0-5 1,2 2-1,0-3 0,-1 0-2,1 0 1,-2-3 0,0-1-2,-2-1 1,1 1-3,-3-4-2,6 4-10,-5 0-21,-3-9 1,4 1-1,-7-5 1</inkml:trace>
  <inkml:trace contextRef="#ctx0" brushRef="#br0" timeOffset="9757.5577">11725 16032 13,'0'0'23,"-8"-9"1,8 9-10,-14 3-1,14-3-4,-18 6-2,7 0 0,0 4-1,0 0-1,0 2 0,-2 5-1,3-1-1,0 0 0,1 0-1,2-2 1,4-1-1,0-3 1,3-10-1,6 10 0,-6-10-1,19 6 1,-6-3-1,4-1-1,0 1 1,4 1-1,-3 1 0,3 3-1,-6-1 0,0 4 0,-6-1-1,1 3 1,-7 0 0,-7 0 0,0-1 0,-6-2 1,0-1 0,-6 0 0,2-2 0,-4-2 0,2 1 0,2-2-1,0-3-1,5 2-3,-1-4-4,10 1-6,0 0-13,0 0-3,0 0 1</inkml:trace>
  <inkml:trace contextRef="#ctx0" brushRef="#br0" timeOffset="10352.5921">11991 16041 8,'-9'-9'24,"9"9"1,-15-3-5,6 2-6,9 1-3,-20 1-2,11 3 0,-3-1-1,12-3-1,-21 14-1,12-4 0,-3-1-1,6 3-1,-2-2-1,5 1-1,3-11 0,-2 18-1,2-18 0,10 15 0,-1-6-1,4-3 0,1 0-1,1-1 0,1 4-1,0-4 0,1 4-1,-5-2-1,2 3-1,-14-10 0,18 20 0,-16-9 0,1 1 1,-6-1 1,-1 2 1,-3-4 1,-2-1 3,-1 3 0,-5-6 2,4 3 1,-5-5 0,5 1 0,-2-4-1,3 2 0,1-3-2,9 1-1,-9-5-2,9 5-4,0 0-8,0 0-19,8-12 0,3 13 0,-11-1 0</inkml:trace>
  <inkml:trace contextRef="#ctx0" brushRef="#br0" timeOffset="10920.6246">12193 16092 32,'0'0'30,"0"0"1,1 9-10,-3 2-4,-3-1-5,6 7-4,-4-3-3,4 6-2,-1-1 0,2 3-1,0-2-1,2-1-1,-1-2 0,0-3-2,1 1-1,-4-15-2,5 15-7,-5-15-9,0 0-11,0 0-2,-6-17 3</inkml:trace>
  <inkml:trace contextRef="#ctx0" brushRef="#br0" timeOffset="11136.637">12096 15935 51,'0'0'32,"-15"-5"1,15 5-10,-11 2-13,11-2-4,-12 4-4,12-4-3,0 9-5,0-9-12,24 17-13,-24-17-2,26 14 1,-15-12 0</inkml:trace>
  <inkml:trace contextRef="#ctx0" brushRef="#br0" timeOffset="11902.6808">12435 16119 13,'0'0'24,"-9"-1"1,9 1-7,-16 4-4,5-1-4,2 3-1,-2 1-2,2 4 0,0-1-1,3 5-1,2 0-2,3 2-1,2 0-1,3 1 0,3-2-1,2 1 1,6-5-1,1 0 0,2-5 1,1-2-1,1-4 0,1-1 0,-2-4 0,1 0 0,-3-3 1,-3-2-1,-1 1 0,-5-1 0,-1-3 1,-5 1-1,-2-3 1,-2 1-1,-4 0 1,-3 0-1,-3-1 1,-1 0-1,-4 2 1,0 2-1,-2 5 0,0-1 0,2 7-1,1 3 0,3 4-2,2 3-2,7 5-5,2 0-5,3-3-13,10 9-4,-11-22 2</inkml:trace>
  <inkml:trace contextRef="#ctx0" brushRef="#br0" timeOffset="12650.7236">12671 16160 17,'-2'-10'27,"2"10"1,0 0-6,0 0-6,11 2-4,-11-2-3,9 14-3,-5-2-1,4 4-1,-2-2-2,5 7 0,-3-1-1,2 1 0,-3-2-1,2 0 0,-3-3 0,-3-3 0,1-2 0,-4-11 0,0 0 0,0 0 0,0 0 1,0 0-1,3-17 0,0 2 1,1-1-1,3 0 1,-1-3 0,2 0 0,2 2 0,3 2 0,-1 2 0,2 2-1,-2 3 1,2 2-1,-3 4 0,1 4 0,-2 3 0,-1 0 0,0 5 0,-2 5-1,0 0 0,-2 3 1,0 1-1,-3-3-1,2 0-1,-3-2-2,2-3-7,-2 0-11,-1-11-9,0 0 1,0 0 0</inkml:trace>
  <inkml:trace contextRef="#ctx0" brushRef="#br0" timeOffset="13351.7637">13236 16150 12,'0'0'26,"0"0"1,0 0-6,0 0-6,-8-12-4,8 12-2,-13-6-2,13 6-2,-14-6-1,14 6-1,-17-5-1,17 5 0,-18-2 0,18 2-1,-17 3 0,6 4 1,2-1-1,-1 4 0,1 0 0,1 2 1,1 0 0,1-1-1,3 0 1,3-11 0,0 15 0,0-15 0,10 15-1,-1-12 0,0-1 1,5 2-2,-2-2 1,3 3-1,-1-1 0,0 0 0,-1 0-1,-1 4 1,0-1-2,-12-7 1,15 15 0,-15-15-1,8 17 0,-8-17 0,-1 18 1,1-18-1,-11 15 1,11-15 1,-16 12 0,6-7 2,-3-3-1,1 0 1,-2-4 1,2 2-1,-1-3 0,1 0 0,3 1-1,-1-2-2,10 4-4,0 0-8,-7-12-20,7 12 0,11-4-1,5 5 0</inkml:trace>
  <inkml:trace contextRef="#ctx0" brushRef="#br0" timeOffset="15974.9137">13457 16376 7,'0'0'26,"0"0"1,0 0-5,0 0-5,0 0-4,0 0-3,0 0-2,0 0-1,0 0-3,0 0-2,0 0-3,-6 10-6,6-10-12,0 0-10,0 0-2,0 0 1</inkml:trace>
  <inkml:trace contextRef="#ctx0" brushRef="#br0" timeOffset="17609.0072">5998 15973 3,'0'0'10,"0"0"-1,-11-1-1,11 1-3,-14 19 0,3-4 0,-1 10-1,-1 3 1,-1 7 1,-1 5-1,-1 7 0,1 1 0,1 4 0,1 1 0,5 0-2,0 1-2,7-4-1,7-2 1,6-3-2,7-4-5,7-10-10,15 8-6,-6-23-1</inkml:trace>
  <inkml:trace contextRef="#ctx0" brushRef="#br0" timeOffset="19127.094">13629 15861 25,'0'0'20,"0"0"-1,0 0-3,0 0-2,0 0-4,7 18-2,3-5-2,2 6-3,4 4 1,1 5-3,2 5 1,-1 5-1,1 3 0,-1 3 0,-4 2 0,-2 0 0,-5-2-1,-2 1 0,-4-5-3,-5-4-5,-1-5-8,-2 6-14,-10-15 2,6 7-1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2:55:20.8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5475 5011 8,'3'-11'13,"-3"11"-1,0 0-1,9-3-1,-9 3-2,9-6-1,-9 6 0,17 1-1,-5 0 0,1 1-1,3 3-1,-1-2 0,2 5-1,-1 0 0,1 0-1,-1-1 0,0 5 0,0-3 0,0 2 0,0 1-1,-1 0 1,0-1-1,0 3 1,1 1 0,-2 0-1,2-1 0,-2 3 0,0-1 1,-1 3-1,-1 1 0,-1-1 0,-3 1 1,1 3-2,-1-1 2,-3 0-1,1 1 0,-1 1-1,-1-3 1,2 2-1,-3 1 0,0-1 0,0 0 0,0 2 1,-1 0-1,0-1 0,-1 1 0,0 0 0,-1 1 0,1 2 0,-1-2 0,-1 2 1,1-1-2,-1 3 1,1-1 1,-2-1-1,1 2 0,-1 1 0,0-3 1,0 3-1,0 2 0,0-3 0,0 1 1,1 2-2,-1-2 2,0 1-1,2 1 0,-1-2 0,1 2 0,0 1 0,1-1 0,-1-1 0,0 0-1,2-1 1,-4-1 0,2 2 0,-1 1 1,0-1-1,-1-1 0,-1 1 0,1 0 1,0-1-1,0 1 0,1-1 0,-1-1 0,2-1 0,0 2 0,1-2 1,-1 1-1,2 1-1,1-2 1,0 0 0,2-2 0,1-1 0,1 0 0,1 0 0,1-1 0,2-2 0,0-1-1,0-1 2,2 4-1,0-2 0,0 1 1,0-3-1,1-1 0,-1 2 0,-1-3 1,2 0-1,0-4 0,-1 1 0,1-6 1,1 2-1,-1-2 1,1-4 0,-1-1-1,1 0 1,-3-4-1,1 0 1,-2-2 0,-1-1 0,-10 2-1,13-4 0,-13 4 1,0 0 0,0 0 0,10-4-1,-10 4 1,0 0 0,0 0-1,-14 3 1,14-3-1,-15 8 1,15-8-1,-18 12 0,9-3 1,0 2-1,-1 1 0,1 1 0,0 3 0,0-1 0,0 4 0,1 2 0,0 0 0,0 1 0,0 1 0,0 3 0,1-1 0,-1 2 0,2 1 0,0 0 0,-2 1 0,2 1 0,0 3 0,1 2 0,1 2 1,0-1-2,1 1 1,0 2 0,2 4 0,0-2 0,1-3 0,1 0 0,1 2 1,1-2-1,2-1 0,-1-2 0,1-2 0,1-1 0,-1 1 0,-1-2 0,0-1 0,-2 0 0,0-1 0,0 0 0,-1-1 0,0 0 0,0-1 0,0 1 0,-1-2 0,1-1 0,0 0 0,-1-1 0,1 0 0,0 1 0,1-3 0,-2 0 0,2 2 0,-1-2 0,-1-1 0,-1 3 0,-2-2 0,0-3 0,-2 2 0,0 0 0,-3-3 0,-2 1 0,0-1 0,-2-3 0,-3 0-1,1 0 2,-4 4-1,4-6 0,-6 3 1,3-1-1,-3 0 2,0-1-1,-1-1 2,0 0-2,1-6 1,0 4-1,1-3 1,1-2-2,2-3 1,2 1-1,4-1-1,10-3-3,-11 1-16,11-1-14,-1-13 1,5 2-2,-6-11 2</inkml:trace>
  <inkml:trace contextRef="#ctx0" brushRef="#br0" timeOffset="2777.1589">6543 5927 15,'0'0'18,"-1"-13"0,1 13-2,0 0-2,0-12-1,0 12-3,0 0-2,0 0-2,5 15-1,1-3-2,0 4-1,2 6-1,2 3 1,2 2-1,0 1 0,2 2-1,-1-3 1,-1 0-1,1-4 0,-2-6 1,0-1-1,-4-5 0,-7-11 0,12 12 0,-12-12 0,0 0-1,0 0 1,0 0 0,7-10 0,-6 1 0,0-4 0,3 0-1,0-5 1,1-1 1,2-2-1,0-4 0,1 2 0,2-2 1,0 0-1,0 1 1,0 1-1,-1 5 0,2 1 0,-4 6-2,2 2-3,-9 9-4,0 0-7,16-2-14,-16 2 1,4 11 1</inkml:trace>
  <inkml:trace contextRef="#ctx0" brushRef="#br0" timeOffset="3499.2002">7101 6053 4,'7'-9'22,"-9"0"-3,2 9-2,0 0-3,-6-11-1,6 11-4,-13-6-2,4 4-1,-4 1-2,1 5-2,-1-1 0,0 2-1,0 1 0,-1 4-1,1 0 0,1 3 0,2 2 0,1 1 0,1 0 0,3 3 0,2-2 1,3-1-1,3 2 1,2-6 0,4 0 0,2-2 0,1-3 0,4-3 1,-2-4 0,2-1-1,-1-7 1,1-1-1,-1-3 0,-1-2 0,-1-5-1,-2 2 1,-1-1 0,-3-2 0,-2 2 1,-2 1-1,-4-2-1,1 3 2,-5 5-1,2-1-1,3 12 1,-10-4-1,10 4 0,-7 16 0,4 1 1,3 5-2,5 1 1,-2 3 0,6 0 1,1-4-1,3-1-1,0-7-2,2 0-4,-2-6-9,-13-8-14,24-2 0,-18-10-1,4 6 1</inkml:trace>
  <inkml:trace contextRef="#ctx0" brushRef="#br0" timeOffset="3885.2223">7278 5961 17,'0'0'28,"11"11"0,-6-2 0,2 1-14,2 9-4,-1 2-3,2 3-3,-2-1-2,0 1-1,-3-2-1,1-4 0,-3 1 0,-1-7-1,-1-1 0,-1-11 0,0 0 0,0 0 0,-10 0 0,5-12 1,-1-4 0,2 1 1,-1-5 0,3 1 1,1-2 1,4 1 1,0 0 1,5 2 0,1 1-1,5 3 0,-2 3-1,4 3-2,1 4-3,-3 1-8,4 1-18,2 11-4,-8-5-2,6 7 2</inkml:trace>
  <inkml:trace contextRef="#ctx0" brushRef="#br0" timeOffset="4147.2369">7587 5983 28,'0'0'32,"0"0"0,0 0 1,0 0-16,0 0-5,5 18-5,0-3-2,-2 1-3,3 4 1,-4-1-2,3 3-1,-2-2 0,1-4-1,0-1-4,-4-15-6,8 15-13,-8-15-8,0 0-3,12-7 3</inkml:trace>
  <inkml:trace contextRef="#ctx0" brushRef="#br0" timeOffset="4335.2476">7561 5824 23,'-7'-9'31,"7"9"1,0 0-1,0 0-12,0 0-8,0 0-6,0 0-8,15 16-14,0-2-14,-4-5-1,10 8 0,-2-6 2</inkml:trace>
  <inkml:trace contextRef="#ctx0" brushRef="#br0" timeOffset="4845.2769">7991 5954 18,'0'0'27,"-2"-23"1,-1 13-7,-6 2-6,-7-3-4,2 5-4,-6-1-2,3 5-1,-3 2-2,-2 5 0,4 5-1,-1 2-1,3 5 2,2 4-2,3 3 2,2 1-1,4-3 1,6 2-2,3-6 2,8-2-1,0-4 0,5-5 0,1-6 0,2-1 0,0-6-1,-1-4 1,-3-1 0,-2-3-1,-1-4 1,-4-1 0,-3 1 0,-3-3 0,-5 0-1,-1 5 2,-2 1-2,-2 5 1,-3 4-1,10 6 1,-15 8 0,8 7-1,2 4 0,3 2 0,4 2 1,3 0-2,2 0 2,3-1-2,4-6-2,-1-6-4,5-3-15,1-2-10,-7-10-1,4 2 1,-8-11 0</inkml:trace>
  <inkml:trace contextRef="#ctx0" brushRef="#br0" timeOffset="5425.3104">8097 5634 43,'0'0'32,"0"0"1,-12 19 0,8 4-20,9 10-4,-2 3-5,7 8 1,0 3-2,1 1-2,4-3 1,-1-2-3,3-7 1,-3-6-2,2-5 0,-6-10-4,1-6 1,-11-9-1,12 4 0,-12-4-1,1-15 1,-5 2 1,1-3 1,-2-1 2,1 1 2,1-1 3,1-3 0,4 5 2,-1-1 1,8 2 1,-1 2-1,6 5 0,-1-4-1,7 9 0,-2 2-2,4 4 0,-3 4-2,1 6 0,-3 3 0,-2 3-1,-5 2 0,-2 0 0,-6 0 0,-4 1 0,-4-3 1,-3-5-1,-3 0-1,-3-3 2,-2-2-1,-1-2 0,1-3 0,1-3 1,2-1-1,1 0 0,13-1 0,-12-6 0,12 6-4,4-9-5,5 1-19,5 3-6,-3-7-1,7 3 1</inkml:trace>
  <inkml:trace contextRef="#ctx0" brushRef="#br0" timeOffset="5711.3267">8454 5561 48,'-6'-9'31,"-5"3"2,11 6-8,-2 20-12,-3-1-5,8 14-4,-1 6 0,3 4 0,1 3-3,1 8 1,1-3-1,3 2 0,-2-6-1,3-7-1,-1-6-2,0-7-8,2-11-21,2-3-1,-15-13-1,22 2 1</inkml:trace>
  <inkml:trace contextRef="#ctx0" brushRef="#br0" timeOffset="6191.3542">8722 5953 29,'11'-12'31,"10"7"1,-4-7 1,1-2-17,6 4-3,-1-2-6,0 4-3,-2-4 1,0 3-3,-5-2 0,-2 1-1,-4 3 1,-10 7-1,8-14 0,-8 14-1,-8-13 1,-1 9-2,-6 2 1,-3 0 0,-2 2 0,-3 2-1,1 4 0,-2 3 1,1 1 0,1 3 0,4 1 0,2 3 0,4 1 0,3 2 1,1-1 1,7 2-1,3-3 2,7 4 0,0-3 0,6 1 1,3-3 0,4 1-1,-1-6 0,4 0-1,-2-2 1,1-3-2,-1-4-1,-2-1-1,1 0-4,-8-9-12,1-1-22,1-1 1,-4-5-1,1 1 1</inkml:trace>
  <inkml:trace contextRef="#ctx0" brushRef="#br0" timeOffset="10574.6049">9769 5587 22,'5'-16'26,"-5"16"-6,-3-12-2,3 12-4,0 0-2,-12 8-4,11 4 0,-6 3-3,6 13 0,-1 2 0,4 8 1,-2 1-2,4 4 1,0 2-1,1 2-2,3-5 1,-1-5-2,3-7-1,-1-2 0,-2-8 2,0-4-4,-2-7 2,-5-9 0,0 0 0,0 0-1,0 0 1,-7-9 0,-1 0-1,-2-5 1,-2-2-2,0-3 2,-4-1-1,1 0 1,-4 2-2,3 3 2,-2 2-1,1 4 1,0 5-1,2 4 1,0 5 0,2 3 1,1 4-1,3 0 1,1 3 0,4 6 1,0-2 0,5 2 2,2 1-1,4 0 0,1-7 0,4 4-1,3-8 1,4-3-1,-1-5-1,4-3 0,1-7 0,-2-1-1,4-1-2,-2-2-2,2 2-4,-8-1-9,5 1-15,-2 4-2,-4 1-3,3 5 4</inkml:trace>
  <inkml:trace contextRef="#ctx0" brushRef="#br0" timeOffset="11077.6337">10055 5990 24,'5'-10'26,"6"6"-5,-1-6-3,2 0-3,2 4-3,-2-3-3,3 1 0,0-3-3,0 4-1,-2-4-1,-1 4-1,-3-1 0,0 0-1,-9 8-1,8-13 0,-8 13 0,-4-11 0,4 11 0,-15-10 0,1 5-1,0 1 0,-4 0 1,-1 0-1,-2 1 0,0 4 0,0 1 0,3 2 1,1 6 0,3 1 0,3 2 0,4 6 1,3 2 0,6 1 0,4-1 0,3 3-1,0-6 1,8 2-1,-1-4 0,3-2 0,2-4-1,0-1 1,1-3-2,0-5-1,3 3-6,-5-8-11,2-3-15,6 3 0,-7-7-2,5 2 3</inkml:trace>
  <inkml:trace contextRef="#ctx0" brushRef="#br0" timeOffset="11414.6528">10562 5894 14,'0'0'28,"-12"-3"0,0-4 3,2 4-15,-3 2-4,0-1-4,0 6-1,-2-2-2,2 3-1,-1 0 0,3 7-2,-3 2 2,6 4-2,-1-1 1,3 4 0,3-3-1,4 3 0,3 0 0,4-5 0,3-4-1,5-2-1,0-3-1,2-6-2,4 0-6,-3-7-8,1-7-17,5 4-1,-5-10 1,4 1 1</inkml:trace>
  <inkml:trace contextRef="#ctx0" brushRef="#br0" timeOffset="11686.6685">10718 5566 41,'-12'-13'32,"12"13"2,-13 4 0,4 5-17,8 12-5,-4 4-7,4 9-1,-1 3-1,4 10-1,0-3 0,4 2 0,-2 1-1,3-2-1,1-5-2,1-9-3,5 0-12,-2-10-18,-1-11 0,5-3-1,-1-17 1</inkml:trace>
  <inkml:trace contextRef="#ctx0" brushRef="#br0" timeOffset="12156.6954">11017 5834 17,'-15'9'29,"4"8"0,-10-3 3,2 4-16,3 7-3,-2-3-4,7 6-1,0-5-2,8 0-1,2-4 1,10-3-4,1-10 1,7-4-2,2-4 1,2-7-1,0-5-2,0-2 1,-2-1-1,-4-3 1,-2 0 0,-5 1 0,-3 0-1,-5 3 1,-4-1 0,-3 1 0,-3 2 1,0 4-1,-1 1 0,-1 5 1,2 4-1,10 0 0,-14 15 1,11 0-1,2 6 1,5 0-1,0 2 1,3 3-1,1-3 0,1-1-3,4-1-2,-5-7-12,1-7-17,7 3 0,-5-11-1,5 0 1</inkml:trace>
  <inkml:trace contextRef="#ctx0" brushRef="#br0" timeOffset="12545.7176">11218 5798 58,'0'0'33,"8"10"-1,-7 6-8,1-3-15,6 6-2,-4 1-4,2 5-2,1-1 0,0-1-1,2-2 0,-3-5 0,1-2-1,-2-4 0,-5-10 1,11 2-1,-11-2 0,5-13 0,-3 0 0,-1-3 1,0-1-1,0-3 1,1 2 0,1 2 1,0 1 1,2 1-1,2 2 1,-7 12-1,16-11 1,-5 9-4,3 4-6,-2 0-13,0-1-12,7 8-1,-2-4 1,8 5 0</inkml:trace>
  <inkml:trace contextRef="#ctx0" brushRef="#br0" timeOffset="13173.7535">11661 5849 29,'0'0'30,"-20"6"1,20-6-1,-24 13-12,9-6-10,3 1-3,-2 1-3,0 5 0,3 3 1,5 2-1,0-1 0,7 1 0,2-3 0,7 1-1,1-4 0,5-3 1,1-8-2,0-2-2,0-6 2,1-6 0,-4-1-1,-1-5 1,-3-1-1,-3 0 1,-1-1 0,-4 0 0,-3 1 0,-4 4 0,0 0 1,0 4-1,5 11 3,-12-14-2,12 14 0,-10 4 0,7 7 0,1 2 0,2 5 1,3 5-2,0-2 1,4 2-3,1-1 0,-1-8-7,4 0-13,4-3-11,-6-15-2,5 3 2,-2-11 0</inkml:trace>
  <inkml:trace contextRef="#ctx0" brushRef="#br0" timeOffset="13720.7848">11818 5490 54,'0'-12'34,"3"23"0,-5 6-1,1 8-22,6 11-3,-1 5-5,3 9 1,-2 1-1,4 2-1,-1-1-1,0-5-1,0-7 0,-1-6-2,2-8 1,-3-11-2,-1-4-1,-5-11-2,0 0-1,0-10 1,0 10 0,-15-23 0,5 12 1,-3 0 2,3 2 2,-1 2 1,4-3 3,7 10 0,-2-14 1,2 14 0,17-16 2,0 5 0,0-3-1,6 2 1,0-1-2,0 3 0,-3-1-1,0 5-1,-4 1 0,-3 5-1,-4 4 1,-9-4-1,12 15-1,-8-2 1,-1 3 0,-1 1 0,-1 3 0,1-2 0,-1 4 0,0-1-1,2-3 1,-2-4-2,2-3-4,-3-11-9,0 0-23,11 0 0,-7-12 0,3-3 1</inkml:trace>
  <inkml:trace contextRef="#ctx0" brushRef="#br0" timeOffset="13908.7956">12043 5566 66,'-17'-4'36,"17"4"0,-12 3 0,12-3-26,0 0-7,2 11-11,7 0-28,1-4 0,8 6-1,0-2 2</inkml:trace>
  <inkml:trace contextRef="#ctx0" brushRef="#br0" timeOffset="14335.82">12259 5810 42,'-7'18'31,"1"-9"1,6 5-1,-1 1-22,-2-2-2,4 3-2,-1 0 0,6-2-1,0 0 0,2-4-2,-8-10-1,19 12 0,-8-9 0,0-4 0,2-6-1,-3 1 0,1-5 0,-1-2 0,-2 0 1,-3-4-2,-2 0 1,-2 0 0,-5 2 1,-2-2-1,-4 5 0,-1 1 0,-2 5 0,-2 5 0,0 4 0,0 3 0,2 5 0,1 3-1,3 3 0,3-2 0,5 6-6,0-7-7,6-2-19,7 6-1,-1-10 0,7 2 1</inkml:trace>
  <inkml:trace contextRef="#ctx0" brushRef="#br0" timeOffset="14763.8445">12555 5753 75,'0'0'35,"-10"15"-1,3 1-7,-2-3-20,6 7-3,1-1-2,3 5 1,1-2-2,5-2 1,1-4-1,2-3-1,2-1 1,-1-5-1,1-6 0,1-5-1,0-4 1,0-2-1,0-3 1,-2-6-1,0-2 0,0-2 0,-2 1 1,0 5 1,-3 2 0,-1 4 0,-5 11 0,0 0 1,0 0-1,6 19 1,-7-2-1,1 3 0,1 0-1,1 2-1,5 2-1,-3-10-3,8 5-5,-12-19-17,12 11-9,3-8-1,-3-9 2</inkml:trace>
  <inkml:trace contextRef="#ctx0" brushRef="#br0" timeOffset="15143.8662">13008 5767 28,'0'0'30,"0"0"2,0 0 1,-14-6-14,14 6-9,-16 10-4,16-10-1,-17 11 0,17-11 0,-10 14-2,9-5-1,1-9 0,3 16-1,-3-16 0,11 19 0,-4-6-1,1-1 1,-1 2-1,-1-1 0,-1 1 1,-1 4-2,-2 0 2,-2-3-1,-3 0 1,0-1-2,-3 0 2,-1-3 0,-1 0-1,-2-3 0,-1-3 0,-2 1-3,3 2-4,-8-6-16,1 1-12,4 2 1,-6-8-3,6 6 3</inkml:trace>
  <inkml:trace contextRef="#ctx0" brushRef="#br0" timeOffset="16154.9241">7407 6865 38,'0'0'29,"0"0"2,4 13-11,-4-3-5,4 7-6,-1 3-4,4 8-2,2 2-1,6 1 0,1-2-2,3 0 1,0-3-1,2-2 0,0-6 1,-2-8-1,-2-5 0,-1-3 0,-2-5 1,-1-6 0,-1-6-1,-2-4 0,-1-5 1,1 0 0,-4-4-1,0-1 1,-3 2-1,0 3 0,-1 4 1,-1 2-1,1 5 0,0 3-1,-2 10 0,9-10-3,1 11-4,-10-1-8,19-2-16,0 11 0,-6-7 1,7 10 0</inkml:trace>
  <inkml:trace contextRef="#ctx0" brushRef="#br0" timeOffset="16674.9538">7970 6943 31,'-13'-6'26,"13"6"-5,-18-4-4,5 4-4,3 4-4,-4 1-2,3 5-2,-1 3-1,-1 2 0,2 3-1,0 6 0,3 1-1,1-1 1,3 0 0,4 1-1,1-6 0,7-2 0,0-5 0,7-7 0,-3-7-1,5-3 0,-1-5 1,0-3-1,-1-6 0,0-2 2,-3-2-2,-1 0 1,-5 0 0,-1 0 0,-4 2 0,-1 5-1,-4 2 1,1 4-1,3 10 0,-10-10 0,10 10-1,-8 13 0,6 1 0,2 3 1,1 1-2,3 4 1,1 2-1,4-2 0,3 0-1,-1-8-4,7-1-10,-2-4-18,-3-11 0,5 1-2,-6-9 3</inkml:trace>
  <inkml:trace contextRef="#ctx0" brushRef="#br0" timeOffset="17048.9752">8147 6887 35,'0'0'33,"0"0"1,0 0-1,0 0-16,12 19-6,-5-3-4,3 2-5,0 3-2,0 4-2,0-1-1,-3-3 0,1 2 0,-4-6 0,0-2 0,-3-5 1,-1-10 0,0 0 2,0 0 0,0 0 0,-11-18 2,9 4 1,-1-5 0,6 0 0,-2-3 2,7 5 0,-2-2-1,5 4 0,1-1-1,2 8-1,2 2-2,-1 1-4,5 9-10,-4-1-20,0-3-1,2 6-1,-5-6 2</inkml:trace>
  <inkml:trace contextRef="#ctx0" brushRef="#br0" timeOffset="17758.0157">9218 6746 17,'-9'7'29,"5"11"0,-13-7 0,5 8-12,-3 3-6,-2 0-5,1 3-3,0 1-1,0-4-1,1 1 0,3-3 0,1-3-2,2-4-1,2-2-8,7-11-12,-13 2-9,13-2 1,0 0 0</inkml:trace>
  <inkml:trace contextRef="#ctx0" brushRef="#br0" timeOffset="18045.0321">8961 6787 18,'0'0'31,"18"0"2,-18 0 1,20 7-12,-2 5-6,0-3-4,7 8-3,-3-4-3,2 7-2,0-1-2,0 0 0,-2-1-2,0 1 1,-3 0-2,-2-4 0,1 1-3,-3-8-3,2 4-11,-3 1-17,-3-9 1,3 1-2,-14-5 2</inkml:trace>
  <inkml:trace contextRef="#ctx0" brushRef="#br0" timeOffset="18299.0467">9534 6754 34,'0'0'31,"0"0"1,-8-12-1,8 12-14,0 0-10,0 0-7,-10 6-4,11 3-9,1 1-12,-2-10-8,10 16 3,-10-16-1</inkml:trace>
  <inkml:trace contextRef="#ctx0" brushRef="#br0" timeOffset="18500.0582">9574 6912 19,'0'0'29,"-6"21"0,6-21-3,-8 10-9,8-10-5,0 0-5,3 12-5,-3-12-6,0 0-11,0 0-14,16-6-2,-16 6 1,9-7 1</inkml:trace>
  <inkml:trace contextRef="#ctx0" brushRef="#br0" timeOffset="20047.1467">9898 6624 14,'-3'17'22,"9"13"2,-5-3-11,3 6-3,1 3-2,0-1-4,1 1-1,0 1-2,-1-3-1,0-1-3,-1-4-3,-1-6-4,0-3-3,-5-10-7,8 3-4,-6-13 1</inkml:trace>
  <inkml:trace contextRef="#ctx0" brushRef="#br0" timeOffset="20493.1721">9874 6658 30,'5'-12'30,"-3"-9"2,2 4-10,4 5-3,1-4-6,7 9-2,-2-3-4,5 7-1,-2 1-2,5 6-2,-1 2 0,0 2-1,-2 5 0,-2 4-1,-4 1 1,-4 3-1,-2 0 1,-4 0-2,-5 0 2,-5-1-2,1-2 0,-4-5 0,-3 0 0,0-6 1,-4-2-1,0-2 1,-2-2 0,2-2 0,-1-2 0,4 2-1,1 0-1,4-3-1,9 4-4,0 0-3,0 0-9,13 7-14,0-7-1,10 4 2,-4-6 0</inkml:trace>
  <inkml:trace contextRef="#ctx0" brushRef="#br0" timeOffset="20933.1974">10251 6822 27,'-6'15'29,"-9"-6"2,8 5-8,-3 2-7,1-4-4,4 7-4,2-2-3,6-2 0,2-4-2,8 3-1,3-5 0,4-3-1,0 0 0,4-4 0,-1-5 0,-2 0-1,-3-3 1,-1-3-1,-6-1 0,-2-1 0,-4-1 2,-4 0-2,-3-1 0,-2-2 0,-4 0 0,-4 1 0,-4-1 1,-3 1-1,-2-1 0,-1 5 0,0 2 1,3 4-1,0 5-1,5 2 1,14-3-4,-13 15-1,18 1-6,3-4-13,2-5-9,12 5 0,-2-10 1</inkml:trace>
  <inkml:trace contextRef="#ctx0" brushRef="#br0" timeOffset="21359.2217">10647 6722 34,'0'0'31,"0"0"2,0 0-2,-19-3-14,9 11-7,-5-1-5,2 4-2,-4-2 0,5 2 0,-1 0-1,5 0 0,1 0-1,7-11 1,-3 15-1,3-15 0,12 16 0,-2-10 0,4 1-1,1 1 1,1-1-1,-1 3 1,0 0-1,-3 0 0,-3 3 0,-3-1 0,-4 2 0,-3-1 0,-6 1 0,-2-1 0,-4-2 0,-2 1 0,-1-1 0,-2-3 0,3-1 0,0-5-1,4 1-5,-1-5-10,12 2-18,0 0 0,-8-20-1,16 11 0</inkml:trace>
  <inkml:trace contextRef="#ctx0" brushRef="#br0" timeOffset="24454.3988">6600 7731 8,'0'0'11,"-12"15"-2,3-4 1,6 2-2,-2-4 0,3 4-1,1 0-1,2 1-2,1-2 0,2-2-2,-4-10-1,14 14 1,-5-12-1,2-2 1,0-5 0,0-3 0,0-1 0,0-3 0,-1-2-1,-2 1 1,1-2-1,-4 1 0,0 1 0,-3 2 0,-1-1-1,-2 2 1,1 10-1,-9-11 0,9 11 0,-17-3 1,8 3-1,-1 0-1,0 4 1,0 0 0,10-4 0,-14 8-2,14-8-2,-9 9-6,9 1-8,0-10-5,0 0-1</inkml:trace>
  <inkml:trace contextRef="#ctx0" brushRef="#br0" timeOffset="24860.422">6771 7680 14,'0'0'23,"0"0"-3,5 12-4,-5-12-3,10 18-5,-3-1-4,4-1-2,0 4-1,3-1 0,-1 2-1,0-3 1,-2-2-1,-2-3 0,-2-4 1,-7-9-1,5 9 1,-5-9 0,0 0 0,0 0-1,-9-12 1,9 12 1,-4-18 0,5 7 1,3-3 1,1-2 0,6 4 1,-2-2-1,4 2 0,0 0-1,1 4-2,1 3-3,-2 3-6,2 3-13,3 6-10,-8-5 2,6 14 0</inkml:trace>
  <inkml:trace contextRef="#ctx0" brushRef="#br0" timeOffset="25409.4534">7471 8105 16,'0'0'24,"0"26"0,-4-14 1,8 7-19,2 2-2,4 3-2,1 2-2,4 0 1,0-1 0,2-3-1,-2-3 0,-1-4 1,0-4 1,-3-6 0,-1-5 1,-10 0 1,15-15 0,-8-3 1,0 0 1,-3-7 0,2-1 0,-4-6 0,4 5 0,-4-2-1,5 4-1,-5 2-1,2 7-1,1 2-2,-5 14-3,14-7-7,-14 7-15,17 1-8,-1 6-1,-5-3 1</inkml:trace>
  <inkml:trace contextRef="#ctx0" brushRef="#br0" timeOffset="25931.4832">8049 8079 16,'-10'9'27,"-12"-8"2,7 8 1,-3-1-15,-2-1-3,6 3-4,-3 1-1,6 4-2,0 2-1,3 3-1,3-1-1,4 2 0,1 1 0,5-2-1,3-2 1,3-4-1,2-5 1,5-5 0,-1-6-1,1-4 0,1-6 0,-1-3 0,0-5-1,-4 0 0,-2-1 1,-5-1-1,-3 2 1,-4 1-1,-4 0 0,-4 5 0,-3 2 1,1 3-1,-1 6 0,1 4 1,10-1-1,-14 15 0,13 2 1,2 2-1,4 5 0,3 1 0,5 1-1,0-2-1,3 0-4,-3-7-11,3-8-16,4 4-1,-6-11-1,4-1 2</inkml:trace>
  <inkml:trace contextRef="#ctx0" brushRef="#br0" timeOffset="26318.5054">8262 8106 40,'1'10'26,"9"12"3,-8-2-11,5-1-10,2 5-3,0-2-3,1-1-1,-1 0 0,-1-6 0,0-5-2,-8-10 1,12 11 0,-12-11 0,0 0 0,6-15 0,-8 1 0,-1-1 1,-1-4 1,1 1 2,-2-5 1,4 4 2,-1 0 1,6 5 0,-2-2 2,8 8-2,-3-1-1,8 7-3,-3 0-2,3 0-2,4 4-6,-3-2-19,2-3-11,2 2-1,-7-7 0,5-1 1</inkml:trace>
  <inkml:trace contextRef="#ctx0" brushRef="#br0" timeOffset="26839.5351">9353 8040 59,'0'0'33,"0"0"1,0 0-9,-13 0-11,13 0-4,-16 13-5,7 1-3,-2 1 0,0 2 0,-1 1-1,2 4 0,-1 0-1,2 0 0,-1-1 0,0-3-1,3-4-2,-1-1-2,4 0-9,4-13-11,-14 4-9,14-4-2,-4-10 2</inkml:trace>
  <inkml:trace contextRef="#ctx0" brushRef="#br0" timeOffset="27126.5516">9161 8080 39,'0'0'32,"-2"-13"1,2 13-6,9-5-8,-9 5-6,15 5-3,-15-5-4,24 18 0,-11-4-2,6 3 1,-1 2-2,5 3 0,-2-2 0,2 1-1,-1-3 0,-2-1-1,-2-3-2,-1-3 0,0-3-2,-7-6-4,5 2-10,-5-3-21,-10-1 1,15-11-2,-10 0 3</inkml:trace>
  <inkml:trace contextRef="#ctx0" brushRef="#br0" timeOffset="27413.568">9665 8033 69,'0'0'36,"0"0"-2,0 0-2,0 0-24,0 0-4,-7 11-5,7-11-6,-1 13-14,1-13-14,6 14 1,-6-14-1,13 13 1</inkml:trace>
  <inkml:trace contextRef="#ctx0" brushRef="#br0" timeOffset="27593.5783">9719 8180 47,'0'0'33,"-6"19"2,6-19-1,-10 9-17,10 2-8,0-11-8,-2 13-7,2-13-18,10 13-9,-10-13-2,0 0 1</inkml:trace>
  <inkml:trace contextRef="#ctx0" brushRef="#br0" timeOffset="28015.6024">9994 7836 42,'11'14'31,"-11"-14"3,1 27-1,2-4-18,-6-1-5,7 7-3,-2-1-2,3 6-2,-1 0 1,3 1-1,1-3-2,0 1-1,1-5 0,0-2-3,3 2-3,-5-9-13,-2-7-16,8-3 0,-13-9-1,16-2 1</inkml:trace>
  <inkml:trace contextRef="#ctx0" brushRef="#br0" timeOffset="28476.6288">10264 8021 43,'0'0'34,"3"13"0,-1-1 0,-6 6-11,1-1-15,4 6-4,-2 0-1,5 2 0,-1-2-1,4-2 1,0-4-1,2-4-1,-9-13 0,18 4 0,-8-10 0,0-5-1,-1-5 1,1-4-1,-1-5 0,-1 1 0,1-1 0,-3-1 0,0 2 0,0 6 0,-3 2 1,1 5 0,-4 11-1,0 0 1,0 0 0,13 8 0,-9 7-1,1 0 1,0 4 0,3 3-1,1 1 0,-1-1 0,0 0 0,1-5-2,-1 0-1,-2-7-2,3 1-6,-9-11-17,0 0-9,14-10 0,-10-6 1</inkml:trace>
  <inkml:trace contextRef="#ctx0" brushRef="#br0" timeOffset="28838.6494">10683 7714 68,'0'0'37,"-12"12"0,7 2 1,0 6-26,-3-1-5,6 7-4,-1 4 0,3 6-2,1-1 0,3 2 1,0-3-2,2 1 1,1-2 0,1-2 0,2-5-1,0-1 1,1-4 0,1-1-1,-1-3 0,1-6 1,0-2-1,0-3-1,2-5-1,-3-4-2,4 0-2,-6-7-4,7 4-9,-16 6-20,14-22 2,-8 11-1,-6-3 1</inkml:trace>
  <inkml:trace contextRef="#ctx0" brushRef="#br0" timeOffset="29057.6621">10554 7975 61,'0'0'38,"-2"-12"1,2 12 0,26-4-22,-11-4-5,12 4-4,-3-2-3,6 2-2,1 4-2,-3-3-7,4 1-29,-6-3-6,-7-4 2,-3-1-3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2:56:38.87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16210 5350 2,'-3'-10'15,"3"10"-2,-5-10-2,5 10 1,-5-10-1,5 10 1,0 0-1,-3-10-1,3 10 0,0 0 0,0 0-1,0 0-2,0 0 0,-4-9-1,4 9 0,0 0-1,0 0-1,0 0-2,2 17 1,-2-17-1,0 25 1,2-7-1,-1 7 0,-2 1-1,-1 8 0,-1-1 0,2-2 1,1 2-2,-2-3 1,2-2 0,0-2-1,-1-4 0,4-4 1,-1-5-1,0 1 0,-2-4 0,0-10 0,0 13-1,0-13-2,0 0-2,0 0-4,0 0-6,0 0-9,4-12-10,4 2-1,-6-12 2</inkml:trace>
  <inkml:trace contextRef="#ctx0" brushRef="#br0" timeOffset="548.0313">16191 5295 31,'-5'-14'30,"5"14"1,0 0-11,0 0-5,0 0-2,-2-15-4,2 15-2,0 0-2,0 0-1,0 0-1,12-6 1,-12 6-2,13-7 0,-3 5 0,4-1 0,0 0-1,4 1 0,-2 0 0,4 2 0,-2 0 0,-1-1 0,1 1-1,-2 3 0,0 0 1,-2 0-1,1-1 0,-4 2 0,-2-1 0,2 0 0,-11-3 1,10 4-1,-10-4 0,0 0 0,0 0 0,0 0 0,0 0 0,0 0 0,0 0 0,0 0 0,2 11 1,-2-11-1,-3 10 0,2 0-1,1 1 1,0 1-1,1 2 0,0-1-2,2 4 0,-3-4-5,6 7-4,-5-9-8,-1 0-15,5 1 0,-5-12 1,9 17 2</inkml:trace>
  <inkml:trace contextRef="#ctx0" brushRef="#br0" timeOffset="1250.0715">16728 5469 14,'0'0'28,"9"-4"-5,-9 4-1,14-7-2,-4 3-3,3 1-3,0-4-3,4 5-3,-2-4-3,4 3-1,-1 1-2,-3 1 0,2 0-4,-7 1-4,3 5-8,-13-5-19,10 11-1,-10-11 1,2 10 0</inkml:trace>
  <inkml:trace contextRef="#ctx0" brushRef="#br0" timeOffset="1532.0876">16742 5572 29,'0'0'31,"0"0"2,0 0 1,11 1-18,0-1-4,-11 0-3,19-3-3,-9 4-2,3 0-1,-1 2-2,1 0-1,3 0-1,-4 0-1,1 4-6,-1-9-9,-12 2-17,22-2-1,-12-5 1,4 4 1</inkml:trace>
  <inkml:trace contextRef="#ctx0" brushRef="#br0" timeOffset="2479.1418">17433 5213 10,'-4'-9'26,"4"9"2,0 0-6,-15-12-5,15 12-2,-17-7-2,17 7-2,-20-6-2,10 6-1,-4-2-2,3 5 0,-7 0-1,5 1-2,-2 0-1,3 6 0,-3-1-1,6 2 0,-2 1 0,5-1-1,2 0 1,3 2-1,3 1 2,3-1-1,6-1 0,-1 1-1,1-1 2,2-1-2,-2 1 1,1-1 0,-12-11-1,13 20 0,-13-9 0,0-11 0,-4 18 0,-2-8-1,-4-2 1,-1 1-1,0-1 1,-3-3-1,1-1 1,-2 0-1,3-1 1,0-3 0,12 0-1,-17 2 1,17-2-1,0 0 1,0 0 0,0 0 1,9 5-1,2-2 0,-1-1 0,4 1 1,1 2-1,-2 2 1,1 4-1,-3 2 0,-6 4 0,-1 0 0,-4 2 0,-2 0 0,-3 3 0,-1 0 0,-2-1 0,1 0 1,2-3-1,1 1 0,2-1 1,1-3 0,3-2-1,3-2 1,-5-11-1,16 16 1,-7-12-1,4-3 0,1 2-3,-2-5-5,7-1-25,-3 3-3,-7-3-1,4 1 1</inkml:trace>
  <inkml:trace contextRef="#ctx0" brushRef="#br0" timeOffset="3960.2265">18039 5375 17,'0'0'16,"0"0"-2,-6 10 0,6-10-2,-10 11 1,0-2-3,-1 3-1,-1 2-1,-4 4-2,1 2 0,-6 4-1,1 0 0,-2 1-2,3 1 0,-1-3-1,4 0-1,-1-3 1,4-5-1,1-3-1,4-3 1,8-9-1,-11 12-1,11-12-3,0 0-3,0 0-7,-10 4-7,10-4-10,-2-10 2,-2-2-1</inkml:trace>
  <inkml:trace contextRef="#ctx0" brushRef="#br0" timeOffset="4335.2476">17762 5375 35,'0'0'30,"0"0"3,0 0-11,0 0-5,5-9-4,-5 9-3,13 12-3,-1-2 0,-3-1-3,5 7 0,0-1-2,4 4 0,1-1-1,0 1 1,2 0-1,-1 1-1,1 1 1,-2-5-1,-4 1 0,0-3-1,-4 0-1,-3-4-1,3 2-2,-11-12-5,16 8-10,-16-8-13,0 0-3,0 0 2,10 0 0</inkml:trace>
  <inkml:trace contextRef="#ctx0" brushRef="#br0" timeOffset="4990.2854">17768 5228 9,'-23'9'24,"11"0"-5,-3-2-1,1 8-2,2 2-3,-1 6-2,2 4-2,1 5 0,5 6-3,1 3-1,3 3-1,1 0-1,4-1-1,0-1-2,3-2 0,3-4-5,1-9-4,4-7-15,3 0-7,-4-15 1,9 4-1</inkml:trace>
  <inkml:trace contextRef="#ctx0" brushRef="#br0" timeOffset="5697.3258">18281 5685 12,'0'0'25,"4"-13"-3,-4 13-4,5-10-2,-5 10-2,8-13-1,-7 2-3,-1 11-2,8-15 0,-8 15-1,7-15-2,-7 15-1,7-16 0,-7 16-2,6-9 2,-6 9-3,3-10 0,-3 10 0,0 0-1,0 0 1,0 0-1,0 0 1,2 9-1,-2-9 0,-1 20 1,2-9-1,0 6 0,-1 1 0,-1 1 1,1-1-1,2 4 0,-1-2 0,0-2-1,-2 0 0,1-3-2,-1-5-3,4 1-4,-3-11-7,0 0-6,-2 17-12,2-17 3,0 0 0</inkml:trace>
  <inkml:trace contextRef="#ctx0" brushRef="#br0" timeOffset="5919.3385">18280 5815 13,'0'0'30,"0"0"1,0 0-3,0 0-8,0 0-3,10-6-5,0 9-4,-10-3-2,15-2-1,-15 2-3,18 0-1,-8-1-1,-10 1-2,21 1-6,-21-1-9,15-11-17,-2 10 0,-13 1 1,15-11 0</inkml:trace>
  <inkml:trace contextRef="#ctx0" brushRef="#br0" timeOffset="6890.3941">18662 5674 52,'14'8'31,"-14"-8"2,8 16-8,-2-1-14,-7-2-4,1 5-5,-3 1-3,-3 1-4,5-1-8,-5 1-16,-5-10-4,6 5 0,-5-10 1</inkml:trace>
  <inkml:trace contextRef="#ctx0" brushRef="#br0" timeOffset="7247.4145">18927 5299 25,'4'-11'31,"-4"11"2,0 0 1,9-11-14,-9 11-7,0 16-3,3 1-2,-5 0-2,6 7-2,-5-2 0,2 8-1,1 2-1,-1-1 0,1-1-1,1 0-1,0-4 0,-2-4-2,2 2-2,-2-11-5,5 0-12,-4-2-15,-2-11 0,0 0 0,0 0 1</inkml:trace>
  <inkml:trace contextRef="#ctx0" brushRef="#br0" timeOffset="7608.4352">18882 5304 30,'-4'-25'33,"12"8"3,-3-1-1,1 0-14,6 9-6,1-4-3,9 8-4,-4-2-1,8 7-3,-3 1-1,2 7-1,-1 2 0,0 2-1,-2 4-2,-6 4 1,-2 0 0,-7 3-1,-4 0 1,-5-2-1,-4 1 0,-8 0 1,-4-1 0,-3-6 0,-2 1 0,1-4 0,1-2-1,4-1 0,2-1 0,6-6-2,9-2-3,0 0-4,9 0-12,5-3-15,2-2 1,3-1-1,1-4 1</inkml:trace>
  <inkml:trace contextRef="#ctx0" brushRef="#br0" timeOffset="8084.4624">19367 5458 31,'0'0'30,"-5"12"4,5-12-8,-17 12-8,5-1-5,-2-3-3,1 9-2,-4-4-3,2 5 0,5-2-2,2 2-1,1 0 0,9-2 0,3 0-1,6-3-1,4-2 1,4-3 0,4-4 0,3-1-1,5-6 0,-1-1 0,-2-3 1,-2-3-1,0-1-1,-3-1 1,-4-1 0,-6-1 0,-5-2 0,-6-1-1,-4-3 1,-7 0-1,-3 0 1,-7 0-1,-4 3 0,-1 5 1,-2 4-1,1 5 1,1 6-1,3 1 0,5 7-1,3 1-3,8 5-6,-1-4-12,3 0-11,10 0-2,-7-13 2,26 17 0</inkml:trace>
  <inkml:trace contextRef="#ctx0" brushRef="#br0" timeOffset="8552.4892">19751 5438 31,'0'0'32,"0"0"2,-14-3-1,4 3-13,1 5-8,-5-1-4,2 3-2,-3-2-2,7 4 0,-2 0-2,10-9 0,-12 13 0,12-13-1,-1 14 0,1-14 0,12 13-1,-12-13 1,20 11-1,-4-4 0,-2 4 1,1-2-1,-1 5-1,-2-1 1,-2 1-2,-2 3 1,-4 2 0,-5-3 0,-1 2 0,-6-1-1,-1-1 1,-3-4 1,0 0 0,-3-4 0,0-3 0,2 0 1,0-3-1,4-3 1,9 1-1,-13-5-2,13 5-2,0 0-7,0-14-23,0 14 0,13-18-2,0 9 1</inkml:trace>
  <inkml:trace contextRef="#ctx0" brushRef="#br0" timeOffset="8926.5105">19837 5201 53,'0'0'38,"8"-10"-1,-8 10 1,12-3-18,4 16-10,-3 0-3,7 9-1,-2 3-2,3 6-2,-1 1 0,-2 4-1,-3 1 0,-3-1 0,-3 0-1,-5 0 0,-7-6 0,0-6 1,-3-1-2,-3-5 1,2-4-1,-3-6 0,10-8-2,-16 7-2,16-7-5,-9 3-11,9-3-18,0 0 0,0 0 0,0 0 2</inkml:trace>
  <inkml:trace contextRef="#ctx0" brushRef="#br0" timeOffset="9107.5209">20210 5634 43,'16'18'33,"-10"-1"3,1 4-2,-3 3-18,-9-4-6,1 3-5,-4-3-5,0-3-7,0-6-27,2 6-1,-8-11 0,4 4 0</inkml:trace>
  <inkml:trace contextRef="#ctx0" brushRef="#br0" timeOffset="10678.6108">17750 6112 19,'-12'2'25,"12"-2"-5,-12 10-2,3-2 0,2 4-3,-8 2-2,6 9-1,-8 0-2,7 8-1,-5 1-3,4 9 1,0-3-2,1 2-1,3-3-1,5-3 0,1-6-1,8-2-1,3-6-1,2-8 0,3-1-3,3-7-3,5 2-9,-4-2-20,2-7 0,0 0-1,-6-7 1</inkml:trace>
  <inkml:trace contextRef="#ctx0" brushRef="#br0" timeOffset="10997.629">18052 6250 17,'11'13'26,"-11"-13"-2,-5 20-5,0-9-4,-4 6-2,-1 3-3,-1 1-2,-3 2-2,-6 0-2,0-2 0,-1 0-3,4 1 1,-2-6-1,4-2-1,0-4-4,3-4-3,12-6-6,-14 7-10,14-7-9,-7-10 2,4-5 0</inkml:trace>
  <inkml:trace contextRef="#ctx0" brushRef="#br0" timeOffset="11237.6427">17801 6278 18,'10'-2'31,"-10"2"0,11 8 3,-2 2-13,1 2-6,4 3-5,1 2-3,6 3-1,0 0-2,4 0-2,-2-4-1,1-2-2,3-3-3,-4-3-7,6-1-10,-5 0-13,-6-7-1,3 3 1,-5-7 0</inkml:trace>
  <inkml:trace contextRef="#ctx0" brushRef="#br0" timeOffset="11626.6649">18193 6442 36,'0'0'35,"7"-13"1,-7 13-1,11-18-16,0 16-5,-11 2-7,19-4-2,-19 4-3,16 9-1,-16-9-1,14 20 0,-9-7 0,-4 2-1,-1-1 1,-4-2-1,-2 3 0,0-2 0,-3 0 1,-2-3 0,-2-1-1,3 1 1,10-10 0,-17 15 0,17-15 1,0 0 0,-8 10 0,8-10 0,13 4 0,-3-4 0,-1 0 0,5-1-2,-1 2-2,-3-3-5,9 5-13,-1-2-14,-9-5-1,4 3-1,-2-5 2</inkml:trace>
  <inkml:trace contextRef="#ctx0" brushRef="#br0" timeOffset="11860.6784">18470 6555 54,'0'0'35,"19"3"-1,-19-3-11,13 10-7,-1-2-5,-12-8-6,11 16-2,-8-5-1,1 3-1,-2-2 1,-2-2-2,0 1-1,-4 0-2,0 1-1,4-12-9,-11 13-17,11-13-4,-13 8-2,13-8 2</inkml:trace>
  <inkml:trace contextRef="#ctx0" brushRef="#br0" timeOffset="12313.7043">18900 6174 47,'0'0'33,"0"0"2,-15-3-2,15 3-18,-10 21-5,4-7-4,6 12 0,-2 1-2,2 4 0,1-1-1,4 2 0,-1-3-1,4-1-1,0-2-1,0-7-1,3 0-3,-4-9-6,2-1-25,0 1-2,-9-10 0,10 4 0</inkml:trace>
  <inkml:trace contextRef="#ctx0" brushRef="#br0" timeOffset="12747.7291">19058 6320 42,'0'0'33,"6"16"1,-11-7 0,10 2-16,1 13-12,-7-3 0,6 3-3,-4-3-1,4 1 0,1-6-1,5-1-1,-3-6 1,1-5 0,1-4-1,1-4 0,1-2 0,-2-5 0,2-4 0,-3-2-1,1-4 0,0 1 0,-3 2 0,1-2 0,-2 4 0,-1 5 1,-5 11-1,0 0 2,10-5-1,-10 5 1,5 18-1,-2-3 1,-1 2-1,3-2 1,1 3-2,-1-3-1,3 2-4,-4-7-14,-4-10-13,10 14-2,-10-14 1,10-1 0</inkml:trace>
  <inkml:trace contextRef="#ctx0" brushRef="#br0" timeOffset="13095.749">19484 6075 48,'0'0'35,"0"0"0,0 0 0,-7 20-14,3-8-15,4 9-3,-4 3-1,2 7 0,-1 4-1,1-1 0,1 1-1,3 1 0,-1-3 1,2-2-1,3-3 0,1-5 1,-1-6-1,3 1 0,3-5 0,-3-2 0,2-4 0,1-4-2,1 0-1,-3-5-6,5 0-17,-4 0-9,-11 2-1,13-16 1</inkml:trace>
  <inkml:trace contextRef="#ctx0" brushRef="#br0" timeOffset="13310.7613">19342 6319 57,'0'0'36,"6"-10"-1,6 8-8,4-7-10,8 7-7,-1-5-4,5 7-3,-1 2-3,-1-4-5,2 7-10,-5-1-21,-3-9 0,3 3-1,-7-7 2</inkml:trace>
  <inkml:trace contextRef="#ctx0" brushRef="#br0" timeOffset="13648.7806">19659 6027 60,'10'1'35,"-10"-1"0,20 9-6,-6 5-13,-3 1-7,5 10-4,-4 1-1,2 8-1,-7-1-1,3 3 0,-4 1-1,-2 0 0,-4 0-1,0-4 1,-2-3-2,-2-2 1,-1-3 0,0-3 0,0-6-1,0-3-1,4-2-2,1-11-6,0 0-25,-6 13-1,6-13-1,0 0 0</inkml:trace>
  <inkml:trace contextRef="#ctx0" brushRef="#br0" timeOffset="13997.8006">20020 6429 54,'16'3'36,"-16"-3"-1,11 11 1,-3 1-19,-8-1-8,6 6-3,-6 0-2,-1 2-2,-1 0 0,-1 3-1,-3 1-3,-2-7-5,4 0-27,-4-1-3,-5-6 0,5 2-1</inkml:trace>
  <inkml:trace contextRef="#ctx0" brushRef="#br0" timeOffset="14747.8435">18073 7001 40,'0'19'30,"0"-19"3,0 0-12,-3 11-7,3-11-5,4 10-1,-4-10-5,10 6-6,-10-6-25,20 3-4,-20-3 0,21-1 0</inkml:trace>
  <inkml:trace contextRef="#ctx0" brushRef="#br0" timeOffset="14959.8554">18325 6991 33,'10'10'30,"-10"-10"2,5 10-1,-5-10-16,5 10-7,-5-10-4,13 5-6,-13-5-15,14-6-14,3 5-1,-8-10 1,7 5-1</inkml:trace>
  <inkml:trace contextRef="#ctx0" brushRef="#br0" timeOffset="15148.8664">18578 6948 45,'0'0'33,"9"16"1,-7-7 0,0 1-17,7 2-8,-3 0-6,-6-12-7,15 15-18,-3-6-11,-12-9-1,10 2 0,-10-2 0</inkml:trace>
  <inkml:trace contextRef="#ctx0" brushRef="#br0" timeOffset="15898.9093">17784 7334 24,'-8'10'30,"-10"-1"3,-2 4-8,2 10-5,-3-2-3,5 16-3,-7-4-2,13 7-3,-7-3-4,12 8 0,5-3-2,4-1-1,4-3-2,7-7-1,5-5-3,1-5-3,7-1-13,0-8-16,-8-9-1,4-2 0,-4-11 1</inkml:trace>
  <inkml:trace contextRef="#ctx0" brushRef="#br0" timeOffset="16190.926">18161 7548 42,'0'0'30,"-1"13"2,-4-2-9,5-11-10,-12 21-5,-1-9-1,2 5-2,-6 0-1,0 0-2,1 2-1,-4-1-1,0-2-1,3-2-3,2-1-5,-1-6-10,2-6-13,14-1-2,-22 4 2,22-4 0</inkml:trace>
  <inkml:trace contextRef="#ctx0" brushRef="#br0" timeOffset="16469.942">17917 7576 42,'-9'-16'34,"9"16"2,0 0-1,-8-11-15,8 11-7,6 11-5,3 1-2,2 1-3,3 7 0,4-1-1,3 5 0,1 0-1,3-3 0,2-2-1,-6 2-1,2-5 0,-1-3-2,-2-2-2,-6-7-5,4 5-10,-18-9-16,16 7-1,-6-8 0,-10 1 1</inkml:trace>
  <inkml:trace contextRef="#ctx0" brushRef="#br0" timeOffset="16851.9639">18282 7709 34,'0'0'31,"0"0"2,-3 15-5,3-15-10,-2 20-6,1-9-2,6 4-2,-5-6-4,4 5 0,-4-14-1,12 16 0,-3-13-2,0-2 1,0-4-2,3-2 0,-2-3 1,2-4-1,1-2 0,0 0 0,0 1 0,-1 0 0,0 1 0,-3 3 0,1 2 0,-10 7 0,12-1 0,-12 1 0,3 10 0,-2-1 0,1 1 1,-1 2-1,0 1-1,1-3 0,3 2-3,-5-12-6,8 12-24,-2-2-1,-6-10-1,12 6 0</inkml:trace>
  <inkml:trace contextRef="#ctx0" brushRef="#br0" timeOffset="17051.9753">18659 7771 38,'0'0'35,"14"22"0,-10-13 0,-1 0-13,1 9-10,-3-5-6,3 1-3,-5-3-4,0-1-3,5 1-9,-4-11-18,0 9-3,0-9-3,0 0 3</inkml:trace>
  <inkml:trace contextRef="#ctx0" brushRef="#br0" timeOffset="17339.9918">18963 7402 43,'9'5'34,"-9"-5"1,-5 25 1,-1-2-16,-4 0-11,7 3-2,-2 2-3,5 4 0,0-1-2,4-2 0,-1-1-2,1-4-1,2-2-2,-1-6-4,5 1-10,-7-5-19,-3-12 0,0 0-1,0 0 2</inkml:trace>
  <inkml:trace contextRef="#ctx0" brushRef="#br0" timeOffset="17687.0114">18847 7391 58,'6'-13'37,"-4"2"0,-2 11 2,19-10-22,-13 0-8,9 8-3,-1 0-2,9 3-1,-1 5-2,3 4 0,-1 0-1,-1 5 0,0 1-1,-3 0 1,-2 1-1,-6 1 0,-6-1-1,-3-1 0,-2 1 0,-5-4 0,-1-1 0,-8 1 0,0-2 1,-3-4 0,0 0 1,-1-2-1,3-3-1,-1-2-3,6 4-6,9-4-20,-15-7-5,15 7-1,8-15 1</inkml:trace>
  <inkml:trace contextRef="#ctx0" brushRef="#br0" timeOffset="18094.0349">19252 7514 55,'-8'19'34,"-4"-5"0,5 3-7,-1 6-12,-1-5-6,8 2-3,-1-4-2,6 2 0,2-4-1,5-2 0,3-3-1,4-4-1,0-5 0,-1-1-1,1-3 1,0-5-2,0 1 0,-2-2-1,-6-1 1,-3 1-1,-2 0 1,-4-4-1,-5 3 0,-6 0 0,-3 1 1,-5 2 0,0 2 0,-3 0 0,2 5 0,0 2 0,6 3-1,0 0-2,13-4-7,-5 16-17,5-16-6,13 11 0,-3-10 0</inkml:trace>
  <inkml:trace contextRef="#ctx0" brushRef="#br0" timeOffset="18516.0589">19730 7443 47,'0'0'34,"0"0"2,-19-1-2,6-1-13,-5 11-14,-3-2-3,3 7 0,-2-2-1,6 0 0,2 1-1,4-1 0,1-3 1,6 2-1,1-11 0,7 13 0,-7-13-1,21 13-1,-9-6 1,3-1 0,0 1-1,0 1 0,-5 3 0,-3 1 0,-2 2 0,-4-2 0,-4 1-1,-4 3 1,-3-3 0,-2 2 1,0-4-1,-1-3 0,0-1-1,0-1 0,2-1 0,0-5-4,11 0-4,-13 1-20,13-1-8,-1-10 0,3-1-1</inkml:trace>
  <inkml:trace contextRef="#ctx0" brushRef="#br0" timeOffset="18903.0812">19804 7219 92,'10'-12'37,"-1"12"-1,-9 0-8,10 5-21,1 10-4,-1 1 1,5 5-2,-2 3 0,5 4 0,-3 2-1,2 5 0,-4 1 1,-1-3-1,-4 2 0,-3 2-1,-4-2 0,-2-1 1,-1-2-1,-1-3 0,-5-5-1,1-3 0,2-3-1,5-18-4,-8 18-15,8-18-19,0 0 1,-11-6-1,8-7 2</inkml:trace>
  <inkml:trace contextRef="#ctx0" brushRef="#br0" timeOffset="20313.1618">20230 7190 20,'0'0'30,"0"0"2,0 0 0,9-11-13,-9 11-5,7-9-5,-7 9-2,12-11-2,-3 5 1,5 4-1,-1-1-2,3 2 0,1 1 0,3 5-1,-1 0-1,-3 2 1,-1 3-2,-3 2 1,-2 3 0,-1 3-1,-8 2 1,-3 1-1,-4-2 1,-3 4-2,-2 0 2,-2-2-1,0 1 1,1-2-2,0-1 2,5 0-1,3 2 0,5-5 1,5 1-1,4 0 1,4-3 0,2-3 0,1-3 0,0 0 0,0-5 0,-1 1-1,-5-3 1,-2-2 0,-9 1-1,11-2 0,-11 2 0,0 0 0,0 0 0,0 0-1,0 0 1,-11 9-1,11-9 1,-9 15 0,4-5-1,1 2 1,0 3 0,2 2 0,2 3 0,1 0 0,2 2 0,0 1 0,0 2 0,0-2 0,0-2 0,0 0 0,-3-1 0,-2-2 0,-2-3 0,-2-2 1,-4-2-1,-2 0 0,-4-1 0,-1-1 1,-1-2-1,1-2 0,2 0 0,2-1 0,1-1-1,12-3-1,0 0-3,0 0-7,1-10-26,12 8 1,-3-5-1,6-1 1</inkml:trace>
  <inkml:trace contextRef="#ctx0" brushRef="#br0" timeOffset="51644.9539">16271 9108 5,'6'-15'17,"-6"15"1,5-9-6,-5 9-1,3-14-3,-3 14-1,4-14 1,-4 14-2,6-17 1,-6 17 0,4-14 1,-4 14-1,3-10 0,-3 10 0,0 0-2,0 0-1,0 0 0,0 0-1,0 0-1,-5 15 0,5-1 0,-2 4 0,1 7 0,-1 4 0,-1 1 0,0 5 0,2 2-1,-1-1 2,1-1-2,-1-2 0,2-3-1,0-4 1,0-1-1,2-6-1,-2-7 0,0-2-1,0-10-2,0 13-2,0-13-2,0 0-5,0 0-5,-4-16-7,4 16-8,-2-21 2,4 6 2</inkml:trace>
  <inkml:trace contextRef="#ctx0" brushRef="#br0" timeOffset="52073.9784">16234 9012 19,'-1'-17'29,"-8"-3"-1,8 4-3,2 2-4,-1-1-4,0 15-4,14-20-4,-2 13-3,0 1-1,3 4-3,2 2 1,1 3-2,6 1 0,0 4 0,-2 0-1,3 5 1,-4 0 0,-1 2-1,-1-3 0,-1 1 1,-8 2-1,-4-1 0,-1 1 0,-5-1 1,-3 0-1,-6 0 0,-7 2 0,-3-1 0,-3-1-1,-2-1 1,0 0 0,0-3 0,1-3 0,9-3 0,14-4-1,-14 2-1,14-2-2,0 0-7,23-10-10,-1 8-14,-1-5 0,7 5 1,-2-5 1</inkml:trace>
  <inkml:trace contextRef="#ctx0" brushRef="#br0" timeOffset="52594.0082">16732 9135 17,'0'0'27,"-14"-15"1,14 15-7,-13-3-5,3 4-3,-2 5-3,-2 1-2,2 7-2,1 0-2,1 6 0,-3 3-1,6 4-1,1 0 0,8 1 0,2-2-1,8-2 0,4-5 1,7-3-2,6-10 1,1-5 1,2-4-1,1-5-1,-1-6 1,-2-3 1,-3-4-2,-5-2 1,-4-1 0,-6-1 0,-1-1-1,-8-1 1,-5 0-1,-5 4 1,-5 3-1,-3 4 0,-6 5 1,0 6-1,-3 6 0,1 4 0,2 5-1,0 5 0,9 3-2,1-3-1,10 3-6,-1-5-7,2-13-17,24 22-1,-7-19 2,11 1 1</inkml:trace>
  <inkml:trace contextRef="#ctx0" brushRef="#br0" timeOffset="53088.0364">17364 9067 23,'0'0'30,"10"-5"2,-20 4-4,-1 0-8,-1 4-6,-9-3-5,2 7-3,-2-2-1,-2 3 0,0-1-2,4 4-1,-2 0 1,3 2-1,4-3-1,1 3 1,4-5-1,5 2 0,4-10 0,2 14 0,-2-14 0,20 7-1,-7-5 0,4 1 0,2 0 1,0 0-1,-2 3 0,-1 2 0,-5 2 0,-1 2 1,-3 2-1,-5 4-1,-8-1 2,-2 2-2,-2-2 2,-3-1-1,-4-4 0,1 1 0,-3-6 1,2-4-1,0 0 0,2-3 1,2-2-1,0 1 0,13 1-1,-14-5-1,14 5-4,0 0-14,8-13-16,7 11 1,-1-4-2,9 0 2</inkml:trace>
  <inkml:trace contextRef="#ctx0" brushRef="#br0" timeOffset="53985.0877">18246 8946 19,'0'0'27,"0"0"-1,0 0-4,0 0-4,0 0-3,-16 0-3,16 0-3,-13 13-1,7-4-2,-5-2 0,0 7-1,-5-4-2,-2 5-1,-5 0 0,0 0 0,2 0-2,-4 1 1,-1 0-1,0-1 1,4-1-1,1-2 1,4-2-1,4-1 1,-1-2 0,14-7 0,-14 7 1,14-7-1,0 0 0,5 11 1,-5-11-1,18 7 0,-2-2 0,4 2 1,3 1-2,1-2 1,5 1 0,1 2-1,-3 3 1,0 0-1,-4-1 1,-2 0 0,-5-2 0,-1 1-1,-15-10 2,14 14-2,-14-14 1,9 3-2,-9-3 0,0 0-1,0 0-2,0 0-2,0 0-8,3-9-15,-3 9-8,6-10-1,-6 10 2</inkml:trace>
  <inkml:trace contextRef="#ctx0" brushRef="#br0" timeOffset="54325.1072">18440 9009 40,'5'-15'34,"-5"15"1,0 0-9,0 0-6,0 0-4,0 0-6,0 0-4,0 0-2,0 0-1,5 9-2,-5-9 0,0 0-2,0 0 0,-5 14-2,5-14-6,0 0-19,0 0-9,0 0 1,9 10 0</inkml:trace>
  <inkml:trace contextRef="#ctx0" brushRef="#br0" timeOffset="54600.1229">18469 9159 36,'0'0'30,"-6"19"1,1-9-11,3-1-5,4 2-3,-2-11-3,0 16-2,0-16-1,3 14 0,-3-14-2,0 0-1,0 0-1,1 9 0,-1-9-2,0 0-2,0 0-8,0 0-20,0 0-5,0 0-1,0-13 2</inkml:trace>
  <inkml:trace contextRef="#ctx0" brushRef="#br0" timeOffset="55407.169">18873 8886 26,'0'0'32,"0"0"1,0 0 1,4 18-13,-7-8-7,5 10-4,-4-2-3,4 7-2,-1 1-2,1 4 0,1 0-1,2 3-1,-2-2 0,1-2-1,-1 1 1,0-3-2,0-1 0,1-5-1,-2 0 0,-1-7-2,4 0 0,-5-14-4,9 15-5,-9-15-7,0 0-14,16-2 0,-9-9 1,4 5 0</inkml:trace>
  <inkml:trace contextRef="#ctx0" brushRef="#br0" timeOffset="55909.1978">19093 9101 24,'10'-10'34,"-10"10"0,0 0 0,0 0-11,0 0-6,0 0-7,0 21-4,-3-8-3,4 5 0,-3-2-1,5 4 0,0-2-1,2 1 0,-1 0 0,1-6 0,2-1-1,-1 0 0,1-3 1,-7-9-1,13 3 0,-13-3 0,16-11 0,-9 2-1,2-5 1,2-3 0,-1-4-1,0 1 1,2-2 1,-4 1 0,1-1 0,2 5 0,-3 0 1,-3 7-1,-5 10 1,0 0 0,0 0-1,9 5 0,-7 8-1,-1 4 1,2 2-1,1 1 1,1 1-1,-3-2 0,4 3 0,-3-3-1,2-4 0,1-1-3,-1-3 0,-5-11-6,8 10-12,1-9-16,-9-1 0,14-14 1,-10 0 1</inkml:trace>
  <inkml:trace contextRef="#ctx0" brushRef="#br0" timeOffset="56310.2205">19544 8857 49,'-2'-14'36,"2"14"-1,-6-14 1,6 14-16,0 0-10,-14 12-4,13 1-2,-1 3-2,1 8 0,1 2-1,1 5 0,-1 5 0,2-1-1,-1 1 0,-2 1 0,-1 1 0,1-5 1,-1-2-1,0-2 0,1-6 0,1-3 0,2-6 1,3-2-1,-5-12 1,18 11-1,-8-11 0,3-4 1,-2-1-3,1-3 1,1 2-2,-5-3-2,-8 9-6,12-15-13,-7 6-13,-5 9 0,2-16 0,-2 16 1</inkml:trace>
  <inkml:trace contextRef="#ctx0" brushRef="#br0" timeOffset="56550.2345">19346 9036 38,'-10'-1'35,"-1"-2"2,11 3-1,0 0-12,13-20-9,9 17-6,1-6-2,9 4-2,-1-2-2,4 1-1,-1 4-2,-1 0-1,-1 5-4,-10-6-10,-3 5-24,-3 6 1,-16-8-1,18 9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2:58:47.23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16986 10226 11,'-11'5'14,"11"-5"-1,0 0-1,-10 13-1,10-13 1,-11 13 0,11-13-1,-13 18-2,5-4 0,-1 0-2,2 3 0,-1-3-2,0 8 0,0-3-2,3 2 1,-2 0-2,4 2 1,-1-3-1,4 2 1,1-2-2,3-1 1,0 0-1,2-3-1,1 1 2,0-1-2,-1-3 0,1-1 0,0-1-1,-1-2 0,-6-9-3,11 12-3,-11-12-8,8 12-13,-8-12-5,0 0 2,10-7 0</inkml:trace>
  <inkml:trace contextRef="#ctx0" brushRef="#br0" timeOffset="403.0229">17323 10392 13,'0'0'20,"0"0"-4,0 0 0,0 0-3,-9 8-1,-2 0-2,1 2-1,-4 0-3,0 6-1,-2-2-1,-1 3-1,0-2-1,3 2 0,-1-1-1,1 0 0,2-2 0,0-2-1,3-2-2,9-10-4,-14 14-7,14-14-10,-14 0-6,14 0 0,-2-11 1</inkml:trace>
  <inkml:trace contextRef="#ctx0" brushRef="#br0" timeOffset="692.0395">17104 10420 16,'0'0'29,"0"0"1,0 0-6,12 3-5,-12-3-4,17 8-3,-17-8-3,22 14-4,-9-7-1,1 3-2,1 0 0,0 0-1,4-1-1,-4 1-1,4-1-1,-4-2-3,1 2-7,-3-1-12,-2-4-9,4 4-1,-15-8 3</inkml:trace>
  <inkml:trace contextRef="#ctx0" brushRef="#br0" timeOffset="924.0528">17502 10562 26,'19'11'30,"-19"-11"1,11 12-7,-9 0-7,0-2-6,-1 6-5,-1 0-3,-1 1-2,-1-2-2,-2 2-3,2-2-3,-3-3-8,5-12-14,-5 14-3,5-14 2,0 0 0</inkml:trace>
  <inkml:trace contextRef="#ctx0" brushRef="#br0" timeOffset="1224.07">17706 10301 25,'1'-9'30,"-1"9"2,0 0-1,-2 11-13,2 3-7,-6 0-4,5 7-2,-4-1-2,4 6 0,-3-1-1,4 0 1,-2-1-3,1-3 0,3 1-3,-3-4-1,2-1-5,-4-5-11,3-12-12,-2 15-2,2-15 2,0 0 0</inkml:trace>
  <inkml:trace contextRef="#ctx0" brushRef="#br0" timeOffset="1525.0872">17500 10341 20,'2'-11'32,"9"7"2,-1-7 0,6-2-12,5 7-6,-3-9-4,8 9-5,0-3-1,1 5-3,1-2 0,1 5-2,-4-2 0,-1 3-1,-3 5-2,-2-5-1,-3 7-4,-5-5-10,1-1-18,-3 5-1,-9-6 0,14 4 1</inkml:trace>
  <inkml:trace contextRef="#ctx0" brushRef="#br0" timeOffset="1925.1101">17957 10093 65,'9'7'36,"-9"-7"-1,8 10-10,2 7-12,-4 0-6,6 7-2,-2 2-3,2 6 0,0 2-1,-1 1-1,2 2 0,-5-2 0,-1-1-1,-5 1 1,-4-5-2,-1-5 1,-3 1-2,-2-8-3,3 0-8,-5-2-16,0-12-5,10-4-1,0 0 2</inkml:trace>
  <inkml:trace contextRef="#ctx0" brushRef="#br0" timeOffset="2548.1457">18581 10325 44,'0'0'32,"-14"-1"1,0 2-10,-4-2-7,4 7-6,-10-3-3,3 7-1,0-1-2,1 4-2,-3 3 0,3 2 0,0 2-2,3 3 1,5-2 0,4 3 0,2 1 0,2-1 1,6-3-1,2 0-1,6-3 1,6-3 0,0-1 0,3-3-1,0-6 0,4-1 0,1-1 0,2-2-1,-2 1-2,-4-7-2,2 4-5,-8-7-9,5-2-14,-1 4-2,-6-7-1,0 5 2</inkml:trace>
  <inkml:trace contextRef="#ctx0" brushRef="#br0" timeOffset="2789.1595">18378 10484 52,'15'-8'35,"-4"0"1,6-1-11,0 7-6,-3-6-7,7 8-4,-6-3-4,3 5-3,1 2-4,-6-4-14,1 1-19,4 1 0,-6-8-1,4 2 1</inkml:trace>
  <inkml:trace contextRef="#ctx0" brushRef="#br0" timeOffset="4343.2482">18928 10192 19,'0'0'30,"0"0"1,5-12-4,-5 12-8,0 0-4,0 0-4,4 15-4,-3-3-3,1 9-1,1 3-1,-2 6 0,0 2-1,0 2 0,-1-1-1,-1 0 0,1-2 0,1-3 0,-1-6-2,0-6-3,2-1-3,-2-15-6,3 12-7,-3-12-12,0 0 0,9-6 0</inkml:trace>
  <inkml:trace contextRef="#ctx0" brushRef="#br0" timeOffset="4764.2725">18901 10164 22,'0'0'28,"6"-12"-1,-6 12-6,6-11-4,-6 11-2,11-12-2,0 8-4,-11 4-2,23-9-3,-9 5 0,2 2-1,-1 0-2,2 3 0,-1 0-1,0 1 0,-2-1 0,-2 2 1,-2-1-1,2 1 0,-12-3 0,13 6 1,-13-6-1,11 8 1,-11-8-1,6 15 1,-6-15-1,3 19-1,-2-6 0,2-2-1,1 3-5,-4-5-1,6 6-5,-2-5-4,5 0-11,1 5-6,-10-15 2,17 20 1</inkml:trace>
  <inkml:trace contextRef="#ctx0" brushRef="#br0" timeOffset="9409.5381">20778 10079 0,'0'0'11,"0"0"-2,-10-6-1,10 6-2,0 0 0,0 0 1,0 0-1,0 0 2,0 0 0,0 0 0,0 0 1,0 0 0,0 0-2,0 0 0,0 0-1,0 0 0,-4 11-1,4 3 0,1 2-1,-2 5 0,2 5-1,-3 3 0,-1 2-1,0-1 0,0 0-1,0-5 0,0-1-1,0-3 0,1-6-1,1-3-1,1-12-2,1 13-4,-1-13-4,0 0-4,0 0-5,0 0-7,10-3-1,-13-8 1</inkml:trace>
  <inkml:trace contextRef="#ctx0" brushRef="#br0" timeOffset="9897.5654">20707 10090 14,'0'0'19,"-2"-13"-2,2 13-3,-1-10 0,1 10-1,0 0-2,3-13-2,-3 13-1,0 0-1,16-7-1,-16 7-1,19-4 0,-8 0-1,5 2 0,-1-4 0,6 2-1,-3-3 0,2 1-1,0-1 0,-1-1-1,-2 1 0,0 1 0,-4 2 0,-2 1-1,-11 3 0,16-1 2,-16 1-2,0 0 0,7 9 0,-7-9 0,1 11 0,-1-11 1,0 16-1,0-16 0,2 16 0,-2-16 0,5 16 0,-5-16-1,8 15-1,-8-15 0,8 11-5,-8-11-6,0 0-10,12 13-10,-12-13 0,0 0 1</inkml:trace>
  <inkml:trace contextRef="#ctx0" brushRef="#br0" timeOffset="10285.5883">21209 9973 15,'0'0'26,"7"-12"-3,-7 12-4,0 0-2,3-11-3,-3 11-3,0 0-3,0 0-2,1 15-2,3-2-2,-1 1-1,2 8 0,0 2 0,2 6 0,-1 0 0,2 3-1,-1 1 0,-2-2 0,0-1-2,-2-3 1,0-3-2,-3-7-1,2 0-4,-3-9-4,1-9-5,2 13-8,-2-13-4,0 0 1</inkml:trace>
  <inkml:trace contextRef="#ctx0" brushRef="#br0" timeOffset="10552.6035">21291 10213 14,'0'0'28,"6"-9"-2,-6 9-1,12-6-6,-12 6-2,20-8-5,-8 0-2,6 7-4,-2-4-1,5 1-2,-1 0-1,-1 1-2,1 1 0,-1 1-2,-3 0-1,-1-2-3,-1 4-5,-4-2-9,-10 1-12,17-5-1,-17 5 2</inkml:trace>
  <inkml:trace contextRef="#ctx0" brushRef="#br0" timeOffset="11260.644">21826 10197 22,'0'0'28,"17"-6"2,-17 6-5,18-14-9,-1 10-4,-2-5-3,6 3-2,-4-5-1,4 3 0,-2-3-2,1 1 1,-1-2-2,-1 2-1,-6-3 0,0 3 0,-3-1-1,-3 2 0,-4 0-1,-2 9 0,-11-14 0,0 8 0,-3 3 0,-5 0-1,-3 3 0,-1 2 1,-2 4-1,0 1 1,1 5 0,1 2 0,1 3 0,5 1 0,2 2 1,4 0-1,5 1 1,3 1-1,4-1 1,4-4 0,5 0 0,2 1 0,4-3 1,3-2-1,3-3 1,1-2-1,-1-3 0,2-1 0,-1-2-1,0-3 0,-2-1-2,-3-3-3,3 4-5,-9-6-13,-2 0-12,7 2-1,-7-5 0,5 6 2</inkml:trace>
  <inkml:trace contextRef="#ctx0" brushRef="#br0" timeOffset="11561.6612">22410 10039 51,'0'0'35,"-3"-10"-1,3 10-6,0 0-12,-10-10-5,10 10-6,0 0-4,-15 7-3,15-7-5,-6 13-9,6-13-17,5 14-1,-5-14-1,6 17 1</inkml:trace>
  <inkml:trace contextRef="#ctx0" brushRef="#br0" timeOffset="11754.6723">22404 10191 36,'5'23'29,"-5"-23"2,6 22-3,-4-12-18,0 1-12,0-1-11,-2-10-17,8 15 0,-8-15 0</inkml:trace>
  <inkml:trace contextRef="#ctx0" brushRef="#br0" timeOffset="12183.6968">22777 9973 17,'0'0'23,"0"0"2,13-9-11,-13 9-2,0 0 0,0 0-2,10 14 1,-9-1-2,-1-3 0,2 7-1,-6 2 0,5 4-2,-5 2-2,1 3 1,-2-1-3,4 3 0,-2 0-1,1-3 0,0-1-2,0-5 0,3-2-2,-1-7-3,4 1-4,-4-13-9,0 0-15,0 0-1,4-13 3,-4 13-1</inkml:trace>
  <inkml:trace contextRef="#ctx0" brushRef="#br0" timeOffset="12631.7224">22569 9908 34,'0'0'31,"0"0"0,0 0-8,9-7-6,1 9-2,-10-2-3,27-5-2,-11 0-4,8 7 0,1-4-2,6 4-1,-1-2-1,3 1 0,-1-1-1,-2 1-1,-2-1 0,-1 1 0,-4-1 0,-4 0 0,-4 0-2,-3-1-1,2 4-3,-14-3-9,14-4-17,-14 4-5,0 0 0,1 10 1</inkml:trace>
  <inkml:trace contextRef="#ctx0" brushRef="#br0" timeOffset="14581.834">16854 10966 13,'14'-1'16,"-2"2"0,-1-7 0,4 5-2,2-3 0,2 1-3,1 1-1,3-1-2,4 2-2,0-1 0,4 2-2,3-2 0,3 2-1,3-2-1,4 2 0,1-1 0,4 1-1,0 0 1,2 1-1,1-2 0,-1 2 0,2 0 0,0 0-1,-6 0 1,2-1-1,0 0 1,-1 0-1,3-1 0,-1 1 0,2-1 1,2-1-1,-1 0 0,-1 1 0,2-1 0,-4 2 0,1-2 0,0 2 0,-4-1 1,0 1-1,2 1 0,-1-1 0,2 1 0,2-1 1,0 0-1,0 1 0,1-2-1,0 1 1,2 0 0,0 0 0,-2-1 0,2 0 0,2-1 0,-2 0-1,5 2 1,1-1 0,0-2-1,0 2 1,4 0 0,0-1 0,-3 1 0,2-3 0,-1 2 0,0-1 0,3 1 1,1-2-1,-3 1 1,1 1-1,1-3 0,2 4 1,-3-1-1,1 0 0,0 0 1,2 0-1,0 0 1,2-2 0,-3 0-1,1-1 1,0-2 0,2 1 0,-4-1 0,0 1-1,-1-3 1,1 5 0,-1-3 1,-1 1-1,-2 0 0,-1 1 0,-2-1 0,2 1 0,-5-1 0,1 1 0,0 1 0,-1 0-1,0-2 1,1 1-1,2 1 0,-3 0 1,1 0-1,-2 0 0,-1-1 0,-2 0 1,1 1-1,-1 0 0,-4 0 1,1-1-1,0 1 1,-1 0-1,2-1 1,-3 1-1,-2 0 0,0 1 0,0 0 0,-4 1 0,-3-2 1,-4 2-1,-2 0 0,-1 0 0,-1-1 0,-3 1 0,-3 0 1,0 2-1,-4 0 0,-1 0 0,-1 0 0,-5 1-1,-4 1-2,-9-2-2,14 4-6,-14-4-14,0 0-10,0 0 0,-12-6 0</inkml:trace>
  <inkml:trace contextRef="#ctx0" brushRef="#br0" timeOffset="16473.9422">18814 11412 19,'0'0'20,"0"0"-2,-9-3-2,9 3-2,0 0-4,-9 2-1,9-2-2,-10 7-2,10-7-1,-11 13 0,3-4-1,-1 2-1,0 2 0,0-1 0,-1 2-1,-3-1 0,3 0 0,2-3 0,0-1 1,8-9-1,-13 17 0,13-17 0,-16 17 0,8-7 0,-3 2-1,-5 2 1,3 3 0,-4 0-1,1 0 1,-2-1-1,3 1 0,-1-1 1,4-2-1,0-2 0,2-2-1,10-10-3,-15 13-2,15-13-4,0 0-7,-11 0-15,11 0 2,4-10 0</inkml:trace>
  <inkml:trace contextRef="#ctx0" brushRef="#br0" timeOffset="16780.9598">18443 11470 27,'0'0'29,"0"0"1,0 0-10,0 0-4,8 9-4,4 4-3,-1-3-2,8 7-1,0-4-2,5 4 0,2-2-2,1 1 0,1-1 0,0-1-1,0 2-2,-3-5-3,-1 5-1,-6-7-8,3 2-10,1 1-10,-6-10-1,5 5 2</inkml:trace>
  <inkml:trace contextRef="#ctx0" brushRef="#br0" timeOffset="17057.9756">19030 11545 26,'12'-9'30,"-12"9"1,17-8 0,-5 5-17,-12 3-6,20-6-3,-8 2-4,3 0-2,1 4-5,-4-3-5,3-1-9,0 7-11,-15-3 1,16-5 0</inkml:trace>
  <inkml:trace contextRef="#ctx0" brushRef="#br0" timeOffset="17273.988">19048 11616 14,'0'0'29,"2"10"-1,-2-10 2,0 0-16,20-3-4,-10 1-4,7 2-4,-1 0-5,4-3-7,-2-1-8,10 6-12,-8-15 1,8 10-1</inkml:trace>
  <inkml:trace contextRef="#ctx0" brushRef="#br0" timeOffset="17844.0206">19525 11525 17,'9'9'26,"-9"-9"0,13-3-8,-4 1-5,3-3-4,2 2 0,0-4-3,3-1 0,0-1-1,1 0-1,0-4-1,-3 3 0,0-2-1,-1 1-1,-3 0 1,-2 3-1,-6-2 0,-3 10 0,1-17 0,-1 17 0,-10-13 0,1 8-1,-3 0 0,-3 1 1,0 3-1,-1 2 0,-1 3 0,1 1 0,-1 4 0,0 5 0,2 2 0,0 4 1,0 2 0,3 3 1,0-1 1,6 3-1,1-3 2,7 0 0,2-5-1,9 0 1,1-6-1,5-1-1,1-7 0,2 0-1,3-5 0,0-1-1,-2 0-3,-4-7-4,4 7-13,-4-2-16,-6-6 1,1 6-2,-14 3 2</inkml:trace>
  <inkml:trace contextRef="#ctx0" brushRef="#br0" timeOffset="18579.0626">18330 11340 17,'-24'11'23,"3"8"-1,2-2-2,3 6-1,2 3-4,3 4-3,6 4-3,2 4-4,9 4-2,7 2-4,5 1-3,12-1-8,8 1-17,2-13-2,13 4 0,1-19 1</inkml:trace>
  <inkml:trace contextRef="#ctx0" brushRef="#br0" timeOffset="19093.092">19982 11185 50,'0'0'33,"21"9"1,-12-3 0,-1 8-23,9 6-6,-3 3 0,3 6-3,-3 2-1,1 2-1,-4 3 0,0 1 0,-6-4-1,-4 0 0,-4-2-1,-3-3-1,0 0-2,-5-10-5,5 1-11,1-4-12,-6-11-1,11-4 1,0 0 2</inkml:trace>
  <inkml:trace contextRef="#ctx0" brushRef="#br0" timeOffset="19482.1141">20368 11378 47,'-10'5'31,"10"9"-2,-11-10-5,11-4-28,-4 21-23,4-21-5,2 12 1,-2-12-1</inkml:trace>
  <inkml:trace contextRef="#ctx0" brushRef="#br0" timeOffset="19668.1249">20392 11532 42,'3'17'32,"-3"-17"1,2 19-2,-2-19-19,5 16-12,-5-16-13,0 0-18,11 7-2,-11-7 1,11-1 0</inkml:trace>
  <inkml:trace contextRef="#ctx0" brushRef="#br0" timeOffset="20295.1608">20606 11382 35,'0'0'29,"0"0"2,8 14-2,-8-14-18,12 19-5,-6-6-3,4 3-1,-1 3-1,2-1-1,2 1-1,-1 0 0,2-2-1,-1-2 0,1 0-1,-2-5 1,-2-2-1,-1-2 2,-9-6 1,15 1 1,-15-1 1,8-14 0,-6 0 0,2 0 0,1-7 1,1 0-2,0 0 0,0 0-1,0 2 0,3 2-4,0 2-6,-3 6-11,-4-3-11,9 10 3,-11 2-1</inkml:trace>
  <inkml:trace contextRef="#ctx0" brushRef="#br0" timeOffset="20763.1875">21065 11397 32,'-9'1'27,"9"11"0,-14-3-4,2 3-12,5 4-3,-3 0-1,3 6 0,-1-4-2,7 3 0,0-4-2,6 2-1,5-6 0,3-1-1,3-2-1,2-4 0,2-2 0,0-2 1,0-7-2,0 1 1,-3-4 0,-1-1-1,-3-2 1,-3-1 0,-3-1-1,-5-1 1,-3 2 0,-5-4-1,-5 5 1,-4-4-1,-5 3 0,-6 1 0,0 3-1,-1 3-2,2 6-4,-1-1-5,6 3-8,11 10-10,-3-8 0,16 6 1</inkml:trace>
  <inkml:trace contextRef="#ctx0" brushRef="#br0" timeOffset="21112.2075">21361 11350 39,'0'0'30,"9"19"3,-9-19-1,-8 17-16,7-1-10,-4 1-2,5 5-2,-1 0 0,0 1-2,5 0-1,-2-3-2,6 1-4,-5-8-6,-3-13-13,17 15-8,-17-15 2,11-2 1</inkml:trace>
  <inkml:trace contextRef="#ctx0" brushRef="#br0" timeOffset="21304.2185">21333 11251 60,'0'0'34,"0"0"-2,0 0-2,0 0-29,3 14-19,-3-14-15,8 11-1,-8-11 1,20 10 0</inkml:trace>
  <inkml:trace contextRef="#ctx0" brushRef="#br0" timeOffset="22015.2591">21638 11140 59,'0'0'35,"0"0"0,0 0-3,0 0-17,-9 11-7,8 3-4,0 4 0,3 3-2,0 3 0,3 4-1,3 0 0,2 2-1,2 0 0,-1-1 0,0-4-1,-1-3-1,0-1 0,-3-7 0,1-2-2,-8-12-1,8 12 0,-8-12 0,0 0-2,0 0 3,2-13-1,-2 13 1,-14-17 1,1 7 1,-1 1 0,-3-1 0,-1 3 2,-1 2 0,-2 2 1,4 5 1,-4 1 1,3 6 2,0 1 0,3 4 0,-1 0 1,6 4 0,-2-4-1,9 4 0,1-6 0,8 4-1,3-5-1,8 0 0,2-7 0,3 3-1,3-5-1,3-5-1,2 0-4,-4-10-6,2-3-28,-1 3 0,-9-6-1,2 0 2</inkml:trace>
  <inkml:trace contextRef="#ctx0" brushRef="#br0" timeOffset="38265.1886">17837 12576 5,'0'0'21,"0"0"-4,0 0 0,-10 0-3,10 0 1,0 0-4,0 0-1,-12 5-2,12-5-1,-7 12-3,7-12 0,-11 15-2,1-3 0,0 0 0,-3 3-1,3 1 0,-6 1 0,1 1-1,-2 1 1,0 1-1,3-2 1,1 0-1,2-1 0,-1-3 0,3-3 0,2 0-2,7-11-3,-8 9-8,8-9-8,0 0-10,0 0 1,-10-16 0</inkml:trace>
  <inkml:trace contextRef="#ctx0" brushRef="#br0" timeOffset="38627.2092">17538 12590 28,'0'0'29,"-16"0"-4,16 0-4,0 0-5,0 0-2,8 11-4,2-6-3,7 7-3,1-2 0,6 4 0,1-1-1,3 3-1,0-1 1,-1 0-2,-2 0 0,-1-1 1,-3-1-2,-3 1 1,-3-3 0,-4 0-1,-1-3-1,-10-8 0,16 11-3,-16-11-5,12 2-7,-12-2-12,0 0-7,16-7 2,-14-3 0</inkml:trace>
  <inkml:trace contextRef="#ctx0" brushRef="#br0" timeOffset="38900.2241">18037 12597 27,'0'0'32,"0"0"2,0 0 0,-11-9-17,11 9-5,0 0-3,-6 10-4,6-10-3,0 0-6,-2 10-7,2-10-11,0 0-12,0 0 0,9 3 0</inkml:trace>
  <inkml:trace contextRef="#ctx0" brushRef="#br0" timeOffset="39094.236">18087 12711 27,'0'0'28,"-6"18"2,6-18-4,-13 6-16,13-6-7,0 0-8,1 12-7,-1-12-13,17 8-3,-17-8-1</inkml:trace>
  <inkml:trace contextRef="#ctx0" brushRef="#br0" timeOffset="39511.2599">18374 12553 11,'11'-2'23,"-11"2"-6,0 0-3,11 7-1,-11-7 1,9 17-3,-8-7-1,6 6-2,-6-2-1,1 7-3,-3-2 0,1 3-2,-2-1-1,4 0 1,-4-1-1,-1-1-1,2-3-1,1-3-1,1-1-4,-1-12-4,-1 13-5,1-13-10,0 0-5,0 0 1</inkml:trace>
  <inkml:trace contextRef="#ctx0" brushRef="#br0" timeOffset="39908.2826">18217 12564 6,'0'0'27,"12"2"1,-2-6-7,1-5-2,7 3-2,0-4-3,5 5-2,-2-6-3,6 6-2,-5-4-2,3 6 0,-1-2-3,-2 4 0,-5 0-1,3 1-1,-5-1 1,-2 2-1,-1 0-1,-3-1 0,1 1-1,-10-1-5,14-3-7,-14 3-20,0 0 0,17-6 0,-19-4 1</inkml:trace>
  <inkml:trace contextRef="#ctx0" brushRef="#br0" timeOffset="47318.7063">19142 13335 10,'3'-14'16,"-3"14"-1,0 0 0,6-9 0,-6 9 0,0 0-1,3-9-2,-3 9-1,0 0-2,0 0-2,0 0 0,0-11-3,0 11 0,0 0-2,0 0 0,-13 15 0,8-6-1,-3 2-1,-4 4 1,2 2-1,-5 3 0,-1 0 0,-2 1 1,2 1-1,-1-2 0,0-1 0,5-2 0,-3-5 0,5-1-1,10-11 1,-13 14-2,13-14-2,0 0-2,0 0-4,0 0-5,0 0-7,0 0-11,0 0 2,0 0 1</inkml:trace>
  <inkml:trace contextRef="#ctx0" brushRef="#br0" timeOffset="47631.7235">18905 13317 13,'0'0'27,"0"0"2,0 0-7,14 8-4,-4 0-3,-10-8-3,24 18-2,-7-8-3,5 3-1,-1-2-2,4 2-2,-3-2 0,4 0-1,-2 0 1,-2-2-2,-4-1 0,-3 0-3,-1 1 0,-14-9-5,20 12-7,-20-12-10,9 8-9,0 2 2,-9-10-1</inkml:trace>
  <inkml:trace contextRef="#ctx0" brushRef="#br0" timeOffset="47959.7429">19420 13312 26,'0'0'29,"0"0"1,0 0-1,-11 8-17,11-8-10,0 0-10,-7 14-11,7-14-11,1 10 2,-1-10-2</inkml:trace>
  <inkml:trace contextRef="#ctx0" brushRef="#br0" timeOffset="48179.7555">19463 13461 23,'-6'9'28,"10"10"0,-4-19 1,-11 12-19,11-12-6,-1 9-8,1-9-7,0 0-11,16 4-7,-16-4 1,17-4 1</inkml:trace>
  <inkml:trace contextRef="#ctx0" brushRef="#br0" timeOffset="48593.7792">19822 13221 6,'0'0'29,"0"0"0,15 8 2,-15-8-12,0 9-6,0 4-3,-4-2-2,4 8-3,-2-3-1,2 7-1,-2-1-1,2 4 0,-2-2-1,1-1-1,1 2 0,0-6-3,1-1-2,-2-6-3,3 2-8,-1-4-11,-1-10-6,0 0 1,0 0 1</inkml:trace>
  <inkml:trace contextRef="#ctx0" brushRef="#br0" timeOffset="48930.7985">19647 13280 28,'12'-5'29,"-2"-1"-5,2 2-1,5-1-5,-1-1-2,4 2-4,-5-5-2,7 3-4,-5-2-1,1 5-2,-2-2-2,0 4-1,-3 1-1,0 0-2,1 5-4,-5-5-7,3 1-11,0 3-8,-12-4-2,14 0 2</inkml:trace>
  <inkml:trace contextRef="#ctx0" brushRef="#br0" timeOffset="49276.8184">20169 13140 18,'0'0'31,"0"0"0,4 12 2,-4-12-15,3 17-4,-6-6-3,6 6-5,-5-1-1,2 1-2,-1 3-7,-2-3-14,-1-4-15,4 5-1,0-18 0,-7 15 1</inkml:trace>
  <inkml:trace contextRef="#ctx0" brushRef="#br0" timeOffset="65373.739">17537 13054 5,'0'0'7,"8"-10"-1,-8 10 0,9-4-1,-9 4 0,0 0 1,15-3 0,-15 3 2,19-3-1,-19 3 0,18-4 1,-5 2-1,2 0 0,1-1 0,0 0-1,4 1-1,-3-1 1,4 2-2,-1-2 1,1 1-2,0-1 0,4 1-1,1 0 0,-2 0-1,5-1 1,2 2-1,0-3 1,3 2 0,1 0 0,-1 0 0,0 1-1,1 0 1,-1-1-1,0 0 0,0 0-1,0-1 1,4 1-1,-2 0 1,3-1-1,0 1 0,0 0 1,-2 1-1,5 1 0,-2 0 1,-2 0-1,-1 0 0,-2-2 0,0 2 0,2-1 0,0-2 0,-4-1 1,1 1-1,0-2 0,-2 2 0,3-1 0,-1 0 0,-3 0 0,0 2 0,0 0 0,0 1 0,0 0 0,1-1 0,0 0 0,0 2 0,0-2 0,3 0 0,1-2 0,0 2 0,-1-2 1,2 2-1,-3-3 0,1 1 0,5 0 0,-7 2 0,3 1 0,0-2 0,1 1 0,1 1 0,1 0 0,-1 0 0,-1 1 0,4-2 0,0-1 0,0 3 0,2-1 1,-1 0-1,0 1 0,1 0 0,-2 2 0,-1-1 0,0 1 0,1-1 0,-2 0 0,0 0 0,0 0 0,0-2 0,1 0 0,2 1 0,-5-1 0,0-2 1,1 2-1,-1-2 0,1-1 0,-2 1 0,-3 1 0,0-1 0,-1 0 0,-1 0 0,-1 1 0,-1 1 0,-1-1 0,-1 0 1,-1 1-1,-1 0 0,1 1 0,-1 0 0,-2 0 0,1 0 0,-1 0 0,2 1 0,0-1 0,0 0 0,1 0 0,-3 0 0,2-1 0,-2 1 0,-1 1 0,-3-2 0,0 0 0,-4 1 0,-1 0 0,-2-1 0,-3 1-1,-9 0-1,14-1-4,-14 1-9,0 0-16,0 0-2,-12-9 1,12 9 1</inkml:trace>
  <inkml:trace contextRef="#ctx0" brushRef="#br0" timeOffset="67571.8648">19993 12409 13,'-1'-15'16,"1"15"-2,0 0-1,0 0-2,-9-12-1,9 12-1,0 0-1,0 0-3,0 0 1,0 0-2,0 0 1,-3-10 1,3 10-1,0 0 0,0 0 0,0 0-1,0 0 0,0 0 0,0 0 0,0 0-1,0 0 0,-1 13 0,1-4-1,-1 2 0,2 5-1,-3 2 0,1 1 1,0 5 0,-1 1-2,0 0 1,1-3-1,-1 0 1,1-1-2,1-3 1,0-1-1,0-4-1,1-2 0,2-2-2,-3-9-1,3 13-4,-3-13-4,0 0-8,0 0-12,0 0 1,0 0 1</inkml:trace>
  <inkml:trace contextRef="#ctx0" brushRef="#br0" timeOffset="68099.895">19841 12342 10,'0'0'13,"0"0"-4,0 0-1,0 0 0,5 10 2,-5-10 0,0 0 2,11 11 2,-11-11-2,18 5-1,-7-6-1,5 4-2,0-4-1,6 1-2,-1-3-2,0 2 0,4-2 0,0 1-1,-1 0-1,0 0 1,-4 0-2,0 2 1,-5-1 0,2 0-1,-7 1 1,0 0-1,-10 0 0,12 1-1,-12-1 0,0 0-2,0 0-3,0 0-6,0 0-13,11 4-8,-11-4 1,0 0 0</inkml:trace>
  <inkml:trace contextRef="#ctx0" brushRef="#br0" timeOffset="69134.9541">20647 12361 10,'0'0'15,"0"0"-1,0 0-1,0 0-1,0 0 0,0 0 0,0 0-2,0 0-1,0 0-1,-12-2-2,12 2-2,-11 7-1,11-7 0,-16 13-1,6-5-1,-2-1 0,-1 2 0,-1 1-1,-2-1 1,0 0-1,0 1 0,0-1 0,1 0 0,2-1 0,1 1 1,1-3-1,11-6 1,-14 11 0,14-11 0,0 0 1,-6 10 0,6-10 1,0 0-1,0 0 0,10 8 0,-10-8 0,14 7-1,-3 0 0,-1-1 0,1 0-1,1 0 1,0 1 0,1-2-1,1 2 1,-4-3-1,3-1 0,-4 0 0,1-1 0,-10-2 0,16 2 0,-16-2-2,9 3 0,-9-3-3,0 0-4,0 0-8,0 0-15,14 5 0,-14-5 1,10 1 0</inkml:trace>
  <inkml:trace contextRef="#ctx0" brushRef="#br0" timeOffset="70005.004">20831 12392 11,'4'-10'26,"-4"10"-1,0 0-4,3-13-2,-3 13-4,0 0-2,0 0-3,0 0-2,0 0-3,-10-5-2,10 5-2,0 0 0,-7 11-2,7-11-2,0 11-3,0-11-8,6 16-16,-6-16-2,2 13 0,-2-13 1</inkml:trace>
  <inkml:trace contextRef="#ctx0" brushRef="#br0" timeOffset="70250.018">20828 12531 0,'5'10'19,"-5"-10"-1,0 0-9,0 13-2,0-13-3,0 11-1,0-11-2,0 9-1,0-9-4,2 10-5,-2-10-11,0 0 0</inkml:trace>
  <inkml:trace contextRef="#ctx0" brushRef="#br0" timeOffset="70940.0575">21160 12339 24,'0'0'22,"5"-10"-1,-5 10-1,0 0-3,0 0-3,0 0-1,0 0-3,0 0-2,7 10-3,-5 1-1,-3-2-1,2 3 0,-1 1 0,1 4-2,-1 0 2,2 0-2,-1 1 0,0 1 0,1-3-1,0 0 0,-2 1 1,3-2-2,-3 0 1,0 1-1,1-3 1,-2-3-2,1 0-1,0-10-1,-1 11-3,1-11-6,0 0-12,0 0-8,-7-10-1,7 10 3</inkml:trace>
  <inkml:trace contextRef="#ctx0" brushRef="#br0" timeOffset="71481.0884">21006 12342 0,'0'0'16,"0"0"-3,11-6-1,-11 6 0,0 0-1,9-8 1,-9 8 1,0 0-1,0 0-2,13-7-1,-13 7-2,10-3-1,-10 3 0,13 0-1,-13 0 0,19-1 0,-9 0-1,8-1 0,-4-1-1,4 3 0,-1-3 1,3 2-2,-2-2 0,1 2 0,-1-1-1,-2 4 0,1-1 0,-4 1-1,1 0 0,-2 1 1,-3-1-1,2 1 0,-2-1-1,-9-2-2,15 1-5,-15-1-13,6-10-13,-6 10-2,10-7 2,-10 7 0</inkml:trace>
  <inkml:trace contextRef="#ctx0" brushRef="#br0" timeOffset="71789.1061">21483 12193 19,'9'-6'29,"-9"6"0,0 0 2,0 0-16,0 0-5,3 17-5,-3-17-1,-6 16-2,3-3-2,-1-3-4,1 2-9,1 6-17,2-18-1,-6 24 1,6-24 0</inkml:trace>
  <inkml:trace contextRef="#ctx0" brushRef="#br0" timeOffset="72723.1595">20874 12570 18,'0'0'16,"0"0"-2,0 0-2,0 0 0,0 0 1,0 0-3,0 0 0,0 0-2,0 0-1,0 0-1,11 10-1,-11-10-2,0 0-1,0 0 0,-4 11 1,4-11 0,0 0 0,-4 10-1,4-10 0,0 0 0,0 0-1,0 0-1,0 0-3,0 0-11,3 11-16,-3-11-3,0 0 2,0 0-1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00:51.31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16633 14317 10,'0'0'12,"0"0"-3,2-9-1,-2 9-1,0 0-1,0 0 1,0 0 1,0 0 0,-9-9 2,9 9-2,0 0 1,0 0-1,0 0 0,0 0-1,-12 0-1,12 0-2,0 0 0,-10 9-2,10-9 0,-13 13-1,3-3 0,2 1 0,-4 2 0,0 3 0,-2 0 0,0 2 0,-4 0-1,3-1 1,-2-1-1,0 1 0,2-4 0,0-2 0,3 0 0,0-4 0,12-7 0,-12 9-1,12-9-2,0 0-1,0 0-3,0 0-4,0 0-3,0 0-6,0 0-8,0 0-1,6-9 1</inkml:trace>
  <inkml:trace contextRef="#ctx0" brushRef="#br0" timeOffset="354.0202">16329 14253 12,'0'0'26,"-4"-13"-2,4 13-5,0 0-2,11-7-3,-11 7-3,22 10-2,-4 5-2,2-1-2,4 7 0,0-1-2,4 4-1,-2 2-1,5 1 0,-3-2 0,0-3-1,-3-1 0,0-3 0,3 1-1,-8-5-2,1 1-3,-7-8-5,2 3-6,-6-1-10,-10-9-5,17 9 1</inkml:trace>
  <inkml:trace contextRef="#ctx0" brushRef="#br0" timeOffset="631.0359">16920 14499 29,'15'13'28,"-15"-13"1,16 14-12,-11 2-5,-2-1-5,-1 5-4,-2 0-1,-3 1-3,0-1 0,-1-2-3,-2-1-5,-1-5-6,7-12-14,-7 15 1,7-15 0</inkml:trace>
  <inkml:trace contextRef="#ctx0" brushRef="#br0" timeOffset="970.0555">17165 14250 11,'10'2'26,"-10"-2"1,0 0-8,0 0-3,0 0-3,12 15-2,-15-2-3,7 6-1,-5 2-3,2 2-1,-2 1-1,1 2 0,0-2-3,-1-4-1,2 1-4,-4-5-7,3-16-13,5 19-5,-5-19 0,0 0 1</inkml:trace>
  <inkml:trace contextRef="#ctx0" brushRef="#br0" timeOffset="1270.0727">16980 14217 5,'0'0'29,"0"0"1,9-3 2,-9 3-11,22-8-5,-3 5-3,0-3-3,6 2-2,-4 0-2,4 1-2,-1-2-2,3 3 0,-5 2-2,-3 1-1,2 1-1,-4 0-3,3 5-7,-7-1-8,-4-2-13,5 5-2,-14-9 1,11 11 1</inkml:trace>
  <inkml:trace contextRef="#ctx0" brushRef="#br0" timeOffset="1851.1059">16111 14083 14,'0'0'21,"0"0"-4,0 0-4,-14 15-1,6-1-2,1 6-2,-3 5-2,3 6 0,-2 5-1,8 8 0,-1-1-1,8 3 0,7 0-3,7-4-3,8-2-7,6-2-11,2-14-9,16 3 1,-5-17-1</inkml:trace>
  <inkml:trace contextRef="#ctx0" brushRef="#br0" timeOffset="2353.1346">17511 14054 23,'0'0'28,"27"13"1,-17-7 0,7 7-15,-1 2-8,0 6-3,2 4-1,-2 6-2,-4 2 0,0 2-1,-6 1 0,-3 1-1,-3-2 1,-5-2-2,-2-4-2,-1-5-3,1-3-4,-1-8-6,5 3-9,-8-16 0,11 0 0</inkml:trace>
  <inkml:trace contextRef="#ctx0" brushRef="#br0" timeOffset="2848.1627">18052 14197 14,'0'0'26,"0"-11"0,0 11-6,0 0-7,-16-8-2,5 8-3,-5 1-2,0 5-1,-2-1-1,2 7 0,-5 1 0,1 6 0,-2 0-1,4 5 0,4 0 0,4 2-1,4-1 0,5 0 0,7-3-1,3 0 0,7-5-1,2 0 0,1-4 0,4-1-1,-3-2-1,0-5-1,1 5-3,-7-9-8,-1-2-10,2 4-9,-15-3 2,13-7 0</inkml:trace>
  <inkml:trace contextRef="#ctx0" brushRef="#br0" timeOffset="3069.1756">17876 14375 40,'0'0'31,"0"0"0,14-7-11,-2 5-7,1-4-6,6 2-3,1 0-5,1-2-3,4 5-5,-3-2-9,-7-4-14,12 9 1,-11-8 1</inkml:trace>
  <inkml:trace contextRef="#ctx0" brushRef="#br0" timeOffset="3398.1944">18331 14123 22,'0'0'28,"0"0"0,0 0-3,0 0-11,2 16-6,-1-1-4,3 3-2,-3 4 0,-1 4-2,1 1 1,2 1-2,-2 0-1,1 1-3,0-6-3,0-2-3,-1-2-5,-1-19-9,6 23-3,-6-23 0</inkml:trace>
  <inkml:trace contextRef="#ctx0" brushRef="#br0" timeOffset="3809.2179">18285 14140 26,'0'0'28,"-2"-21"0,1 12-9,1 9-5,3-15-3,-3 15-3,13-12 0,-3 10-2,0-3 0,4 4-1,0-5-1,3 5-1,-1-4 1,6 2-1,-4-1-1,2 0-1,-3 0 0,3 1 0,-3-2 0,0 4 0,-2 0 0,-2 1 0,0 4 0,-3 2 0,-10-6 0,14 15 0,-11-3-1,-1 1 0,-1 3 0,-3-1-2,1 5-3,-6-9-10,5 1-17,2 4-3,-5-7-1,5 3 1</inkml:trace>
  <inkml:trace contextRef="#ctx0" brushRef="#br0" timeOffset="4839.2768">16122 14792 9,'16'0'23,"-16"0"-4,12-7-3,0 4-1,2-1 1,4 2-4,2-2-1,6 5-1,2-4-2,9 5-1,-2-3-2,10 2-2,2-2 0,9 1-1,4 0-1,4 0 0,1 0 0,3 0 0,5 0 1,0 1-1,-3-2 1,2 0 1,0-1-2,-1 0 1,-2-2 0,1 1-1,-3-1 0,-2 1 0,0-1 0,0 2 0,-5 0-1,1-1 1,1-1 0,1 1 0,0-1 0,0-1 0,-1-2-1,-1 1 1,1 0-1,-4 1 1,0 0-1,-2 1 1,-7 1-1,1 1 1,-7 4-1,-2-1 0,-8 1-2,-4-2-3,-6 7-7,-13-1-21,-10-6-3,0 0 0,-17 4 0</inkml:trace>
  <inkml:trace contextRef="#ctx0" brushRef="#br0" timeOffset="9016.5157">17219 11362 4,'0'0'4,"3"-13"0,-3 13 1,-1-9 1,1 9 2,-2-9 2,2 9 0,0 0 1,-4-10-1,4 10-1,0 0 0,0 0-1,-9-1-3,9 1 0,0 0-2,-5 17 0,4-4 0,1 4-1,0 2 0,0 6 0,2 4 0,0 3 0,2-1 0,-1 1-1,1-1 0,0-2-1,1-3 0,0-2 0,-2-6 0,-1-2-2,0-1 1,-1-2-2,-1-13-1,0 15-3,0-15-4,0 0-4,-3 14-13,3-14 1,0 0 1</inkml:trace>
  <inkml:trace contextRef="#ctx0" brushRef="#br0" timeOffset="9603.5493">17167 11327 4,'0'0'13,"0"0"-1,0 0-1,0 0-2,0 0 0,2-9-2,-2 9-1,0 0-1,0 0 0,12-3 0,-12 3 0,18-1 0,-7 0 0,2 1 0,4 0-1,-1-1 0,3 0-1,0 0-1,-1 0-1,-1 0 0,2-1 0,-4 0 0,-3 0-1,-1 2 1,-2-1 0,-9 1 0,15-2 0,-15 2-1,0 0 1,10 0 0,-10 0 0,0 0 0,10 0 0,-10 0 0,0 0 0,0 0-1,0 0 1,11 7-1,-11-7 0,1 12 0,1-3 1,0 2-1,-2-1 0,3 3 0,-1 0-1,-1-2-1,2 3-5,-2-3-5,-1-11-14,6 21-3,-6-21 0,7 16 1</inkml:trace>
  <inkml:trace contextRef="#ctx0" brushRef="#br0" timeOffset="10118.5788">17675 11368 3,'-7'-14'23,"7"14"-4,0 0-4,0 0-2,-9 4-1,9-4-3,-2 14-2,2-4-2,0 3-2,0 1-1,1 3-1,1 2 0,3 0-1,-2 1 0,1 0 0,0 1 0,1-1-1,-1-2-1,1-2-1,-2-2-2,-1-3-2,3 1-2,-5-12-3,8 10-4,-3 0-6,-5-10-2</inkml:trace>
  <inkml:trace contextRef="#ctx0" brushRef="#br0" timeOffset="10422.5962">17676 11515 19,'0'0'19,"5"-10"-3,-5 10-1,13-2-2,-3 1-1,1 2-2,2-1-3,1 0 0,0-1-2,3 0-1,-3-1-1,2 0-1,-3-2-1,2 1-1,-3 0 0,0 0-4,0-1-6,-3 7-12,-9-3-8,13-2 2,-13 2-1</inkml:trace>
  <inkml:trace contextRef="#ctx0" brushRef="#br0" timeOffset="13513.773">16979 12557 16,'0'0'16,"0"0"-1,-12 7-1,12-7-1,0 0 0,-5 10-3,3 0-1,-3 2-3,3 5-2,-2 3-1,4 6 0,-1 1-1,1 4 0,0-1-1,3-3-1,1 0-1,-1-4 0,3-2-2,-4-8-2,3-3-4,-5-10-3,0 0-5,12 3-5,-13-17-3,1 14-1</inkml:trace>
  <inkml:trace contextRef="#ctx0" brushRef="#br0" timeOffset="13900.7951">16913 12521 17,'0'0'14,"0"0"2,0 0-2,0 0-1,13-2 0,-13 2-1,18-1-3,-6 1 0,2-2-2,2 0-2,0-2-2,4 1 0,1-2-1,-4 0-1,2 1 0,-2 2 0,-4-1-1,0 2 0,-2 2 0,-11-1 1,10 6-1,-10-6 0,5 13 0,-4-4 0,0 2 1,-2 2-1,0 0 1,-1 3-2,1 0-1,-1 0-1,2-1-4,-2 0-4,0-6-10,9 7-10,-7-16 1,3 13 2</inkml:trace>
  <inkml:trace contextRef="#ctx0" brushRef="#br0" timeOffset="14314.8188">17269 12655 15,'2'-13'22,"-2"13"-7,0 0-3,0 0-2,0 0-1,0 0 0,0 0-3,-3 18 0,5-5-1,0 3 0,0 0-2,-1 3 0,4-1-2,-2 2-1,-1-2-1,0 0-1,-1-3-2,1-3-4,-2-1-2,-1-1-3,1-10-2,-1 10-3,1-10 0,0 0-3</inkml:trace>
  <inkml:trace contextRef="#ctx0" brushRef="#br0" timeOffset="14535.8314">17279 12778 8,'0'0'22,"0"0"-3,10-12-2,1 10-2,1 0-3,2 0-3,2 1-3,-2-1-5,1 1-4,0 2-7,3 6-14,-8-9-2,7 11 0</inkml:trace>
  <inkml:trace contextRef="#ctx0" brushRef="#br0" timeOffset="20162.1531">16898 13070 7,'0'0'8,"0"0"1,0 0-1,9 9-1,-9-9-1,0 0 0,10 0-1,-10 0 0,9-1 1,-9 1-2,11 0 1,-11 0 0,14 0 0,-14 0-1,17 0-2,-6 0 0,-2 0 0,1-1-1,2 0 1,-1 0 0,2 0-1,0 0 1,-1 0 0,1-1-1,0 1 1,-3-1-1,3 1-1,-2 1 1,2 0-1,-4-1 0,0 2 1,2 0-1,-2-1 0,1 0 0,-10 0 1,19-1-1,-10 0 0,-9 1 0,17-4 0,-17 4 0,16-5 1,-5 2-1,-11 3 0,15-4 0,-15 4 0,17-2 0,-17 2 0,14 1 0,-14-1 0,14 0 0,-14 0-1,13 2 1,-13-2 1,12 1-1,-12-1 0,14 2 0,-14-2 0,11 3 0,-11-3 0,14 2 0,-14-2 0,10 1 0,-10-1 0,13 1-1,-13-1 2,16-2-1,-16 2 0,14-1 0,-14 1 0,18-3 0,-18 3 0,14-3-1,-14 3 1,14-1 0,-14 1 0,15-2 0,-5 1-1,-10 1 1,16-1 0,-16 1 0,16-4 0,-16 4 0,16-3-1,-16 3 1,18-5 0,-8 2-1,1 0-1,0 1 1,0-2-2,1 3-2,-1-1-1,2 1-4,-2 1 0,0 1-1,-1 1-3,0-5-5,9 10-3</inkml:trace>
  <inkml:trace contextRef="#ctx0" brushRef="#br0" timeOffset="21933.2545">18122 13285 18,'0'0'15,"0"0"1,1-13-1,-1 13 0,0 0 1,0 0-3,0 0-2,0 0-1,0 0-1,-3-10-3,3 10-1,0 0-1,-4 10-2,4-10 1,-4 14-2,0-4 0,5 4-1,-1 2 1,2 3 0,-1 2-1,1 1 1,0 3-1,1 1 0,1-1 0,-2 0-1,-2-1 0,0-4 0,1-1-2,-1-6 0,1-1-1,-1-12-1,-2 13-4,2-13-6,0 0-12,0 0-5,-5-19 2,5 19 1</inkml:trace>
  <inkml:trace contextRef="#ctx0" brushRef="#br0" timeOffset="22543.2894">18120 13262 16,'0'0'13,"0"0"-1,0 0-1,0 0-1,0 0 1,0 0-1,0 0 1,0 0 0,12-1-1,-12 1 0,21-3 0,-10 0-2,6 3-2,-4-3-1,6 0-1,-3 0-2,6-1 0,-7 3-1,0 1 1,-2 0-1,0 3-1,1-2 2,-4 3-2,-1-2 3,-9-2-3,14 7 1,-14-7-1,0 0 0,9 9 1,-9-9-1,0 0 0,0 0 0,1 13 1,-1-13-1,1 9 0,-1-9-1,1 11 1,-1-11-2,-1 11-6,1-11-10,13 13-15,-13-13-2,0 0 2,0 0 0</inkml:trace>
  <inkml:trace contextRef="#ctx0" brushRef="#br0" timeOffset="23208.3275">18565 13241 13,'0'0'17,"0"0"-2,0 0 0,1 9-1,-1-9 1,0 0-3,-4 11-2,4-11-1,-4 15-2,4-15-1,1 20-1,0-7-2,0 3-1,0 1-1,1 0 0,0 3-2,2-1 1,1 1-2,-4-1 1,1 2-2,0-6 0,1 3-1,-3-5-3,2 2-1,-3-5-2,-1 0-3,2-10-2,-3 11 0,3-11 0,0 0-6,0 0-2</inkml:trace>
  <inkml:trace contextRef="#ctx0" brushRef="#br0" timeOffset="23530.3459">18601 13411 17,'17'-1'30,"-17"1"0,19-4-6,-6 3-5,-1-2-5,6 4-3,-9-4-4,7 3-2,-4-2-3,1 1-1,-3 1-5,-10 0-8,0 0-21,18-6 1,-18 6-1,14-11 2</inkml:trace>
  <inkml:trace contextRef="#ctx0" brushRef="#br0" timeOffset="30675.7546">16415 15073 6,'0'0'8,"0"0"0,0 0 0,0 0 1,0 0 0,0 0 1,0 0 1,0 0 0,3-10 0,-3 10-2,0 0-1,3-12-2,-3 12-2,0 0-1,0 0-1,0 0-1,0 0 0,0 0 0,3 14-1,-3-4 1,4 2 0,-3 3 0,3 2 0,-4 3-1,4 0 1,-4 0-1,2 1 0,-2 1 1,-1-3-2,-1-1 1,1-1 0,2-6-1,-3 0-1,2-11 0,1 12 0,-1-12-3,0 0-3,0 0-6,0 0-6,0 0-8,0 0 2</inkml:trace>
  <inkml:trace contextRef="#ctx0" brushRef="#br0" timeOffset="31368.7942">16417 15057 7,'0'0'5,"0"0"0,0 0-1,0 0 1,0 0 1,5-9 1,-5 9 1,0 0 0,13-1 1,-13 1-1,17-6-1,-6 2 1,-1 0-3,4 1-1,-1-2-2,-1 2 0,0 1-1,-1 0 0,1 0 0,-1 1 0,-1-1 0,2 0 1,-2-2-2,1 0 1,-2-1 0,1-3 0,1 2 0,-11 6-1,17-12 1,-17 12-1,14-12 0,-14 12-1,10-7 1,-10 7-1,0 0 1,0 0 0,0 0-1,0 0 1,0 0-1,0 0 1,0 0 1,6 9-1,-6-9 0,0 0 0,0 0 0,-1 13 0,1-13 1,0 13-1,0-13 0,1 19 0,-1-10 0,1 1 1,-2 0-1,2 0 0,-1-10 0,2 15-1,-2-15-3,2 9-4,-2-9-10,0 0-8,0 0 0,14 5 0</inkml:trace>
  <inkml:trace contextRef="#ctx0" brushRef="#br0" timeOffset="32042.8328">16950 15012 3,'0'0'23,"0"0"-3,0 0-4,0 0-3,0 0 0,0 0-3,0 0-2,9 3-3,-9-3 0,2 17-2,-2-6 0,2 5-1,0-1-1,0 5 0,-2-1-1,1 1 1,-2 1-1,4-4-1,-6 1 0,4-4 0,-4 1 0,4-5-1,-3 1-1,2-11-1,1 12-3,-1-12-3,0 0-5,0 0-3,0 0-9,0 0 1</inkml:trace>
  <inkml:trace contextRef="#ctx0" brushRef="#br0" timeOffset="32390.8527">16964 15172 12,'0'0'21,"0"0"-4,10-12-1,-10 12-2,13-5-1,-2 0-3,0 2-1,1-2-2,1 1-2,-1-1-2,0 2 0,0-1-2,-1 2 1,-11 2-1,17-3 1,-17 3-1,10 0-1,-10 0 1,9 4-1,-9-4 0,0 0 0,0 0-2,0 0-3,10 10-9,-10-10-15,0 0-1,0 0 0</inkml:trace>
  <inkml:trace contextRef="#ctx0" brushRef="#br0" timeOffset="33151.8962">17607 15081 2,'0'0'12,"0"0"-4,-1-11-2,1 11-1,0 0 0,0 0 1,0 0-1,9-4 1,-9 4-1,0 0 1,0 0-1,0 0 0,0 0-1,-6 12-1,6-12 2,-10 13-3,5-4 1,-2 0-2,-4 4 1,1 1 0,0 2-1,-2 2 1,0 2-1,-2-2 1,0 1 0,1-2-1,2 0 1,3-6-1,-3 1 0,11-12 0,-13 12 0,13-12-2,0 0 0,0 0-1,-9 6-3,9-6-5,0 0-7,0 0-10,0 0 1</inkml:trace>
  <inkml:trace contextRef="#ctx0" brushRef="#br0" timeOffset="33510.9167">17398 15053 7,'0'0'23,"17"1"1,-17-1-7,11 3-6,-11-3 1,22 11-3,-11-4-1,2 1-1,1 3-1,-3-2 0,5 2-1,-2 0-1,-1 0-1,-2 2-1,1-1-1,-3 0 0,0-2 0,-2 0-1,-7-10 0,12 17-1,-12-17-4,9 9-8,-5 0-12,-4-9-6,0 0 0,0 0 1</inkml:trace>
  <inkml:trace contextRef="#ctx0" brushRef="#br0" timeOffset="34268.96">17898 15092 10,'12'0'27,"-12"0"1,0 0-6,0 0-5,-5-11-4,5 11-2,0 0-3,0 0-1,0 0-2,0 0-1,-10-1 0,10 1-2,0 0 0,0 0-1,0 0-1,0 0-1,4 13-2,-4-13-6,0 0-11,7 11-12,-7-11-1,5 9 0</inkml:trace>
  <inkml:trace contextRef="#ctx0" brushRef="#br0" timeOffset="34555.9765">17933 15244 21,'0'0'24,"0"0"-9,-3 11-1,3-11 1,4 12-2,-4-12-1,6 14-2,-6-14-1,6 10-3,-6-10-1,0 0-3,6 13-3,-6-13-5,0 0-11,11 9-13,-11-9-2,0 0 1</inkml:trace>
  <inkml:trace contextRef="#ctx0" brushRef="#br0" timeOffset="35278.0178">18281 15022 23,'0'0'19,"3"12"-1,-3-12-2,7 17-1,-7-17-3,5 19-2,-4-10-2,2 3-1,-2-3-2,2 2-1,-2 1-2,0-1 0,-1 3 0,2 0-2,-3 0 1,1-1-2,-1-1 0,1-12-2,0 20-2,0-20-6,0 0-6,3 17-11,-3-17-1,0 0-1</inkml:trace>
  <inkml:trace contextRef="#ctx0" brushRef="#br0" timeOffset="35832.0495">18168 15009 12,'0'0'23,"0"0"-1,15-5-2,-15 5-1,12-6-3,-2 3-2,-10 3-4,17-2-2,-17 2-2,19 0-3,-9 0 0,4 2 0,-2-2-1,3 4 0,3-4 0,-3 1 0,4-2-1,-1 1 1,-2-1-1,1-1 0,-4 1-1,0-2-2,-3 4-5,-1-6-10,-9 5-16,17-2-2,-17 2 2,0 0-1</inkml:trace>
  <inkml:trace contextRef="#ctx0" brushRef="#br0" timeOffset="39032.2325">17204 14179 7,'0'0'9,"0"0"1,0 0-2,14-3 0,-14 3 0,0 0-1,0 0 0,0 0-2,9-8 0,-9 8-2,0 0 0,10 2-1,-10-2 1,9 2-2,-9-2 1,12 3 0,-12-3 1,12 4 0,-12-4 0,16 0 0,-16 0 0,16 0 0,-16 0 0,16-1-1,-7 0-1,-9 1 0,18-3 0,-18 3 0,16-3 0,-16 3-1,13-2 1,-13 2 0,9 0-1,-9 0 1,0 0-1,0 0 0,0 0 1,0 0-1,0 0 0,0 0 0,0 0 0,0 0 0,0 0 1,0 0-1,9-2 0,-9 2-1,0 0-1,12-2-3,-12 2-7,1-10-16,-1 10 1,3-9 0</inkml:trace>
  <inkml:trace contextRef="#ctx0" brushRef="#br0" timeOffset="41406.3683">17203 14197 1,'-8'-10'3,"8"10"0,0 0 0,0 0 1,0 0 0,0 0 1,0 0 0,0 0 1,0 0 0,0 0 0,0 0 0,0 0 0,0 14-1,0-14 0,1 15 0,-1-4-1,0 0-2,1 3 1,0 2-2,1 1-2,1 3-5,0-2-7,8 7-9,-11-9-1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28:03.79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3026 13351 23,'0'0'32,"-12"3"2,12-3 0,-7 20-16,-3-8-5,8 10-3,-4 3-2,6 7-3,-1 3-2,4 5-1,0 1-1,1 0 0,1-3-1,1-4 0,-1-6-2,-1-6-1,2-4-3,-6-18-5,8 15-7,-8-15-17,3-10 0,3-1 0,-8-11 2</inkml:trace>
  <inkml:trace contextRef="#ctx0" brushRef="#br0" timeOffset="362.0206">2972 13338 34,'0'0'30,"-2"-15"2,2 15-9,12-5-6,-12 5-4,24-1-3,-11-2-2,10 4-1,-3-3-1,9 2-2,-2-4-1,3 1-1,-1-4 0,2-1-1,-1 2-1,0 0 1,-2 2-1,-4 2 1,-3 2-1,-3 3 1,-5 1-1,-3 5 1,-10-9 0,7 20 0,-8-10-1,-2 0 0,0 3-2,-2-2-1,4 5-3,-4-6-4,11 8-9,-3-3-18,2-4-1,5 4 2,-1-6 1</inkml:trace>
  <inkml:trace contextRef="#ctx0" brushRef="#br0" timeOffset="702.04">3860 13212 25,'-6'-13'32,"6"13"0,0 0 1,-9-4-16,7 14-7,-2 6-3,1 8-3,1 5-1,1 6-2,-1 3 1,0 4-1,-2 0 2,1 1-3,2-2-3,-2-5-1,3-2-4,-3-11-8,-1-7-17,8-2-1,-4-14 1,0 0 0</inkml:trace>
  <inkml:trace contextRef="#ctx0" brushRef="#br0" timeOffset="922.0527">3789 13462 26,'0'0'32,"0"0"1,0 0-6,0 0-9,23 4-3,-12-8-4,10 8 0,-4-6-5,6 5-1,-2-1-2,1 0-2,-2 1-3,-4-5-7,4 2-21,-2 1-5,-7-7-2,5 4 1</inkml:trace>
  <inkml:trace contextRef="#ctx0" brushRef="#br0" timeOffset="1445.0826">4707 13321 20,'14'-5'32,"-14"5"2,0 0-6,9 3-7,-9-3-4,-7 20-5,-6-8-3,2 10-3,-6 1-2,0 3-1,-3 2-1,-1 2-2,1 0 0,1-2-2,4 0-2,-2-10-3,8 3-7,-3-8-15,12-13-6,-9 7-2,9-7 3</inkml:trace>
  <inkml:trace contextRef="#ctx0" brushRef="#br0" timeOffset="1685.0963">4453 13359 16,'-1'-9'31,"1"9"2,12 8 2,-2 0-13,8 8-7,-3-2-3,10 7-1,-3-2-3,6 4-3,-5-3-1,4 2-1,-4-2-2,-2-3-3,1 2-7,-8-4-26,-1-10-1,4 0-2,-7-11 1</inkml:trace>
  <inkml:trace contextRef="#ctx0" brushRef="#br0" timeOffset="2064.118">5063 13297 36,'-6'12'36,"6"-12"-1,-8 10 0,8-10-14,-11 11-10,11-11-9,3 16-8,-3-16-13,1 10-16,7 3-1,-8-13 1,13 20 1</inkml:trace>
  <inkml:trace contextRef="#ctx0" brushRef="#br0" timeOffset="2239.1279">5101 13500 21,'-4'23'33,"4"-23"2,-5 20-1,4-7-14,1-13-7,-2 20-4,1-10-4,1-10-9,5 16-15,3-6-14,-8-10-2,0 0 0,11-10 1</inkml:trace>
  <inkml:trace contextRef="#ctx0" brushRef="#br0" timeOffset="3175.1816">5453 13161 31,'0'0'35,"-9"-3"1,9 3-1,-12 3-13,11 12-8,-5 2-6,6 9-3,-4 2-1,4 6-2,1 1 0,1 1-2,2-1 0,-2-3-2,3-2-2,-3-9-4,7 1-8,-8-8-15,-1-14-5,0 0-1,0 0 1</inkml:trace>
  <inkml:trace contextRef="#ctx0" brushRef="#br0" timeOffset="3508.2006">5360 13184 39,'-3'-16'34,"-2"1"2,9 1-8,-4 14-8,16-17-6,3 14-4,-1-3-4,9 7-1,-1 2-1,5 2-2,-3 1 0,1 4-1,-4 2 0,-2 1-1,-7 1 0,-5 0 0,-6 2 0,-5 0 0,-5-1 0,-5-1 0,-3-2 0,-5-2-1,0-2 1,-2-3-1,4-1-2,-2-5-3,18 1-5,-20 1-7,20-1-19,0 0 0,13-3-1,5 5 3</inkml:trace>
  <inkml:trace contextRef="#ctx0" brushRef="#br0" timeOffset="3924.2243">5830 13362 15,'-8'20'31,"-8"-10"0,4 10 3,0 2-14,-9-3-6,8 8-2,-4-3-2,9 7-1,-2-6-2,9 2-2,2-7-2,7-1 0,2-7-1,9 0 0,2-9-1,4-5-1,2-7 1,-1-3-1,1-3 1,-4-5-1,-1-2 0,-6-2 0,-5-1 0,-6 1-1,-5 2 1,-5 0 0,-7 3 0,-8 1 0,-3 4-1,-2 5 0,0 2 0,-1 5 0,3 4-1,1 2-1,9 9-2,1-4-4,12 11-11,3-3-16,3-3 0,11 2-1,4-8 2</inkml:trace>
  <inkml:trace contextRef="#ctx0" brushRef="#br0" timeOffset="4330.2476">6320 13328 57,'-5'-9'36,"-12"6"-1,-1 4-7,-5 6-14,-8-3-5,3 7-4,-2-3-2,4 3 0,5 0-1,5 0-1,6-2 0,7 1 0,3-10 0,11 16 0,2-6-1,4-2 1,4 0-1,0 0 0,1 2 0,-1-1 0,-2 3-1,-3-1 1,-6 0 0,-4 2-1,-6-1 1,-7-1 0,-5 1-1,-5-1 1,-3 0 0,-2 0 1,0-3-2,2-3 2,4 1-3,1-4-2,15-2-9,-5 11-24,5-11 1,17-12-1,-5 4 0</inkml:trace>
  <inkml:trace contextRef="#ctx0" brushRef="#br0" timeOffset="5059.2892">7604 13161 46,'0'0'36,"0"0"2,0 0 0,0 16-17,3 8-9,-8-1-2,6 11-4,-4 1 0,2 8-3,-3-1-1,4 1-1,1-2-1,0-4-1,4-2-2,-1-11-1,5 0-6,-9-24-5,21 8-15,-8-11-9,-3-11 0,4-4 1</inkml:trace>
  <inkml:trace contextRef="#ctx0" brushRef="#br0" timeOffset="5414.3096">7626 13187 37,'-11'-25'34,"-2"1"2,4 10-8,9 14-5,-8-18-6,8 18-5,11-6-4,5 9-2,-2-2-2,7 2-1,3-2-1,4 3 0,3-2 0,2 1-1,1-2 0,-1-1 0,-1-1-1,-1 1 1,-3-2-1,-4 2 1,-6 2-1,-3 1 0,-6 1 0,-9-4 1,6 16-1,-8-5 0,-3 0-1,-1 3 1,0 5 0,-2-1-3,3 1 0,0-3-5,7 5-8,-1-3-24,2-6 1,6-1-1,-9-11 2</inkml:trace>
  <inkml:trace contextRef="#ctx0" brushRef="#br0" timeOffset="5694.3257">8298 13137 59,'0'0'36,"8"-16"0,-8 16-6,0 0-15,0 0-6,10 18-3,-11 1-1,4 6-3,-3 4 0,3 5-1,-1 1 1,0 1-3,0 3 0,-1-3-2,2 1-5,-6-12-6,6-1-20,0-3-2,-4-10-2,1-11 1</inkml:trace>
  <inkml:trace contextRef="#ctx0" brushRef="#br0" timeOffset="5902.3376">8319 13422 44,'0'0'36,"2"-13"1,3 4-7,5 7-9,-10 2-5,22-8-6,-9 5-2,4 6-3,-1-1-1,4 3-2,-2-1-1,-2 1-1,1 2-4,-6-6-6,6 0-30,-5 3 1,-12-4-1,17-2 2</inkml:trace>
  <inkml:trace contextRef="#ctx0" brushRef="#br0" timeOffset="6509.3723">8849 13185 26,'-6'-13'34,"6"13"3,-10 4-1,-1 5-12,9 9-6,-7-3-5,11 9-5,-4-3-1,7 4-3,2-1-1,7 1-1,1-5 0,6-2 0,1-5-2,2-3 1,1-7-1,1-4 0,-1-6 1,-2-3-1,-3-5 0,-1-2 1,-5-3-1,-2 1 0,-4-1 0,-4 3 1,-3 3-1,-1 14 1,-5-10-1,5 10 1,-10 13 0,3 6-1,0 7 0,1 8 0,-1 6 1,1 3-2,-1 3 1,2 3 0,0-2 0,0-2 0,2-3-1,-1-8-1,3-6-2,-3-9-5,11-2-15,-7-17-17,0 0 2,15-6-2,-10-16 2</inkml:trace>
  <inkml:trace contextRef="#ctx0" brushRef="#br0" timeOffset="7264.4155">9537 13164 48,'2'-9'39,"-2"9"-1,-4-11 0,4 11-17,-10-5-8,1 2-6,9 3-4,-11 6-3,11-6-6,-3 13-10,3-2-24,0-11 3,9 20-3,-5-11 3</inkml:trace>
  <inkml:trace contextRef="#ctx0" brushRef="#br0" timeOffset="7437.4254">9578 13403 43,'-3'9'35,"5"0"1,-2-9-2,0 0-17,-5 10-7,5-10-8,0 0-9,0 0-28,17 2 1,-17-2-2,19-5 1</inkml:trace>
  <inkml:trace contextRef="#ctx0" brushRef="#br0" timeOffset="7879.4506">9928 13004 55,'0'0'39,"0"0"-2,-2 12-3,2-12-14,-3 30-8,0-10-4,5 9-2,-2 5-2,2 4-2,0 1 0,1 1-2,1-2-1,0-1-1,3-2-1,-4-9-6,9 2-10,-3-9-21,2-11 1,2-4-1,1-11 1</inkml:trace>
  <inkml:trace contextRef="#ctx0" brushRef="#br0" timeOffset="8159.4667">10276 13039 47,'0'0'36,"10"-17"2,-10 17-1,0 0-14,0 0-12,-1 19-4,-1-6-3,4 8-1,-2 4-1,4 6 0,-2 2-1,2 0 0,0 0-1,0-1 0,0-2-1,-2-5-3,3-1-4,-9-14-11,4-10-21,-1 13 2,1-13-2,-6-10 3</inkml:trace>
  <inkml:trace contextRef="#ctx0" brushRef="#br0" timeOffset="8399.4804">9901 13131 54,'-13'-4'38,"13"4"0,0 0 0,0 0-21,24 18-6,-4-7-4,11 8-1,-1 0-2,7 5-2,2 0-2,-2-2-2,2 3-5,-6-7-8,0-1-25,-2 0 1,-3-7-1,-2-1 1</inkml:trace>
  <inkml:trace contextRef="#ctx0" brushRef="#br0" timeOffset="8894.5087">10437 13344 45,'21'0'36,"-7"-3"2,4 0 0,5 1-18,-6-11-6,8 8-5,-6-6-2,4 1-2,-5-3-2,1 2 0,-5-4-1,-2 2 0,-5-2-2,-2 1 1,-5-1 0,-3 1-1,-4 2 1,-4 0-1,-3 3 0,-3 0 0,-3 5 0,-2 2-1,-1 6 1,-3 4 0,0 4-1,2 7 1,2 2 1,5 3-2,2 2 2,6 1-1,4-1 0,7-2 0,6 0 1,3-3-2,6-4 0,2-2-1,4-1-2,2-8-4,10 3-8,-4-12-12,4-3-12,10-3 1,0-5-1,5-3 2</inkml:trace>
  <inkml:trace contextRef="#ctx0" brushRef="#br0" timeOffset="9376.5363">11021 13237 54,'3'-11'35,"-11"-1"-1,-2 0-9,0 8-7,-10-5-6,5 10-4,-7-1-3,3 7-1,-2 2-1,3 7-1,0 2 1,4 2-2,4 3 1,3 2-1,6 0 1,7-1-1,5-4 0,4-2 0,6-7 0,4-4 0,1-5-1,2-7 1,-3-6-1,0-5 0,-5-3 0,-4-4 0,-3-2 0,-7 0 0,-6 1-1,-2 5 1,-4 1 0,-1 5 0,-1 2 0,8 11 0,-12-4 0,12 4 0,-1 21 0,5-3 0,4 4 0,2 6 0,2 5 1,2 2-2,0 5 2,-1-3-1,-1 1 0,-4-1 0,-4-1-1,-6-3 0,-6-3-1,-6-8-1,0 0-4,-8-12-7,4-2-26,-2-2 2,-1-7-1,6 1 1</inkml:trace>
  <inkml:trace contextRef="#ctx0" brushRef="#br0" timeOffset="11145.6375">2831 14084 33,'0'0'30,"27"0"0,-10-1-7,4-3-6,7 4-4,-1-6-3,8 3-3,-2-2 0,9 2-4,0-2 0,5 4 0,1-3-1,4 2 1,2 0-1,4 1 0,1 1 0,0 1 0,0 0 0,-1 0-1,0 0 0,-2 2 0,0-1 0,-3 1 0,-1-1 0,0 0-1,1-1 0,2 2 1,-1-1 0,0 0-1,2 0 0,-1-1 1,-1-1-1,0-1 0,0-1 1,0-1-1,-1-1 0,0 0 1,2-1-1,2-1 0,2-1 0,0 1 1,1 0-1,0 2 0,1-1 0,-2 2 1,-1 1-1,1 1 0,-1 2 0,0-1 1,2 1-1,2 2 0,-1-1 0,0 0 0,1 0 0,1 0 1,-1-1-1,1 1 0,0-2 1,0 0 0,4-2-1,4 1 1,1-3-1,0 1 1,4-2 0,0 0 0,2-3-1,1 2 1,0-1 0,1 0 0,-1-1-1,2 3 1,-1-1-1,3 1 0,-1 1 1,-1 0-1,2 2 0,0-1 0,-2 1 0,0 1 1,0-1-2,-2 2 1,0-1 0,-3 1 0,1-1 0,-3 0 0,0 1 1,1-1-1,-3-2 0,1 2 1,1-1-1,-1-3 0,1 1-1,0-3 2,3 1-2,-1 0 1,2 1 0,-1-3 0,4 0 1,-3 2-1,3 0 0,1 0 0,-2-1 0,2 0 0,0 0 1,0 1-1,0 1 0,0 0 0,-2-1 0,1 1 0,-3 1 0,0 0 1,-2 0-1,1 2 0,-5-1 0,-1 1 0,-1 1 0,-5 0 0,-3 1 0,-2 1-1,-4 1 1,-2 0 1,-1-1-2,-3 0 1,-3 1 0,-2-1 0,-3 1-1,-5-1-1,-2 1-2,-7-5-5,3 6-20,-7-2-12,-7-2 2,-3 0-2</inkml:trace>
  <inkml:trace contextRef="#ctx0" brushRef="#br0" timeOffset="12038.6885">4594 14468 41,'0'0'34,"0"0"1,0 0-9,-4 15-9,7 0-5,-3 0-2,5 8-4,-3-2-2,3 5 0,-1 1-1,1 2-1,-3-1 0,1 1 0,-3-3-2,1-4 0,-1 0-1,-2-4-1,4-2-4,-2-16-5,2 11-16,-2-11-10,0 0-1,7-19 1</inkml:trace>
  <inkml:trace contextRef="#ctx0" brushRef="#br0" timeOffset="12472.7134">4544 14439 46,'6'-19'34,"-6"19"1,8-14-10,-5 3-9,7 7-2,-10 4-5,20-10-3,-9 4-1,5 4-1,0 0-1,4 2-1,2-1 0,1 1-1,0-2 0,2 0 0,-1-1-1,0 0 1,-3-1 0,-2 0-1,-4-1 1,-2 3-1,-4 0 1,-9 2 0,11-2-1,-11 2 1,0 0-1,0 0 0,6 10 0,-6-10 1,3 18-1,-1-5 0,0 1 0,1 2 0,0-1-1,-1 1 0,3 0-4,-5-16-5,10 17-25,-5-8-4,-5-9 0,9 6 1</inkml:trace>
  <inkml:trace contextRef="#ctx0" brushRef="#br0" timeOffset="12912.7385">5416 14330 45,'0'0'35,"0"0"1,-5 9-1,5-9-20,-7 25-4,0-10-4,7 10-1,-4-1-2,2 7-1,-1 1-1,2 2-1,-1 0 0,-1-1-1,1-1-1,-3-2-1,5-1-2,-4-10-4,6 3-12,0-8-17,-2-14 0,0 0 0,0 0 1</inkml:trace>
  <inkml:trace contextRef="#ctx0" brushRef="#br0" timeOffset="13180.7539">5354 14579 55,'0'0'37,"0"0"-1,13-10 1,2 11-21,-5-8-7,11 7-3,-2-2-1,6 4-2,0-3-1,0 2-1,-3 3-1,-1 0-2,1-1-4,-9-8-10,-2 6-22,1 0 0,-12-1 0,17-10-1</inkml:trace>
  <inkml:trace contextRef="#ctx0" brushRef="#br0" timeOffset="30331.7348">6420 14459 18,'5'-11'19,"-5"11"0,0 0-2,5-12-1,-5 12-2,0 0-3,0 0-1,0 0-2,0 0 0,0 0-2,0 0-2,-13 10 0,8-1-1,-2 1-1,-1 5 0,-4 3-1,1 4 0,-4 1 0,0 2 0,-2-1 0,-1 3 0,-1-2 0,0 0 1,2-5-2,0-2 1,2-2 0,2-4-1,4-2 0,9-10-2,-11 13-2,11-13-2,0 0-5,0 0-5,0 0-10,7-15-8,-7-1 1,8 3 2</inkml:trace>
  <inkml:trace contextRef="#ctx0" brushRef="#br0" timeOffset="30644.7527">6135 14407 31,'-19'5'29,"19"-5"-3,0 18-6,6-5-3,6 5-3,5-2-3,6 8-1,2-2-1,6 4-2,-3-4-1,2 1-3,-4-3 1,1 1-2,-7-2 0,1-2-1,-4-4 0,-2 2-1,-4-4 0,0-1-2,2 0-1,-13-10-3,19 11-4,-19-11-12,0 0-14,16-3 0,-16 3 0,14-10 2</inkml:trace>
  <inkml:trace contextRef="#ctx0" brushRef="#br0" timeOffset="31186.7837">6996 14493 7,'15'-4'25,"-11"-8"3,-4 12-7,11-9-4,-11 9-3,0 0-2,-2 14-2,-1 0-1,-8 3-1,3 7-3,-5-1 1,-1 6-3,-2-1 0,-2 2 0,1-3-1,0-1-1,4-6-1,-1-5-2,5-2-3,-1-7-1,10-6-5,0 0-6,-9-13-10,15 2-7,-7-10 1,9 4 1</inkml:trace>
  <inkml:trace contextRef="#ctx0" brushRef="#br0" timeOffset="31413.7967">6842 14439 33,'0'0'28,"0"12"-4,3-2-5,0 6-4,5 6-2,-1 0-3,4 7-2,-5-2-1,6 4-3,-5-2 0,2 2-1,-2-5-1,2-4-4,0 0-3,-4-8-9,-5-14-19,16 17-1,-16-17 0,0 0 1</inkml:trace>
  <inkml:trace contextRef="#ctx0" brushRef="#br0" timeOffset="31666.8111">6796 14628 16,'0'0'30,"0"0"2,13 9-1,-2-7-11,6 5-6,-2-3-2,7 6-3,-2-4-2,5 3-4,-3-1-2,1-2-3,0 2-8,-4-4-12,-1-5-12,5 3-1,-7-8 1,7 2 0</inkml:trace>
  <inkml:trace contextRef="#ctx0" brushRef="#br0" timeOffset="32208.8422">7274 14446 25,'0'0'32,"-7"20"0,3-10 1,1 0-16,5 6-4,-2-2-4,7 3-2,-3-3 0,6 3-2,0-3-1,1-2-2,0-2 1,4-3-1,-2-7 0,2 0 0,-1-5-2,2-5 2,-3-2-1,1-2 0,-1-3 0,0 0 1,0 0-2,-2 0 1,-2 2 0,0 6 0,-9 9 0,15-8 0,-15 8-1,10 18 1,-7 2 0,0 4-1,-2 6 1,0 6-1,-1 4 1,-2 3-2,0 3 2,-2-2-1,-2 0 0,1 0 0,0-4 0,-1-3 0,2-6 0,0-6 1,-1-5-1,3-5-1,2-5 1,0-10-2,0 0-3,0 0-11,-2-12-22,2 12-1,5-22 0,0 7 1</inkml:trace>
  <inkml:trace contextRef="#ctx0" brushRef="#br0" timeOffset="33644.9243">7913 14481 28,'0'0'30,"0"0"2,0 0-9,0 0-3,-11-12-4,11 12-4,0 0-3,0 0-3,-5 12-2,5-12-3,3 12-4,-3-12-5,6 14-9,-1-4-18,-5-10 0,8 11 0,-8-11 1</inkml:trace>
  <inkml:trace contextRef="#ctx0" brushRef="#br0" timeOffset="33857.9365">7957 14717 21,'6'17'26,"-6"-17"0,0 18-5,0-18-12,1 15-4,-1-15-4,5 10-8,0 1-18,-5-11-1,0 0 0</inkml:trace>
  <inkml:trace contextRef="#ctx0" brushRef="#br0" timeOffset="35230.015">8345 14449 13,'0'0'22,"-2"-15"0,2 15-1,0 0 0,-2-9-3,2 9-1,0 0-3,1 20-2,-4-9-1,5 8-4,-4 1-1,3 8-2,-4 0 0,3 4-2,-2 0 0,1 2-1,0-3 0,1 1-1,-1-6 0,2-2 1,0-3-1,1-5-1,2 0-1,-4-16-3,7 15-5,-7-15-12,2-10-14,-2 10-1,9-26 0,-3 7 1</inkml:trace>
  <inkml:trace contextRef="#ctx0" brushRef="#br0" timeOffset="35523.0318">8720 14262 29,'16'18'27,"-17"-5"2,9 7-5,-16 4-12,6 0-7,2 4 0,-3-1 0,2 3-1,-3 0 1,2 2-2,-2-3 0,0 1-1,-1-2 0,0-1-3,-1-2-1,0-3-4,2-2-10,2-2-15,-7-11-1,9-7 1,-14 3-1</inkml:trace>
  <inkml:trace contextRef="#ctx0" brushRef="#br0" timeOffset="35792.047">8376 14449 43,'0'0'34,"-12"14"2,12-14-4,6 21-17,-6-21-3,17 23-3,-2-10-3,5 6-2,1-3 0,5 4-2,-1-2-1,2 1-1,2 1-4,-3-5-5,5 4-14,-2-4-14,-7-6 0,1-1-1,-8-7 2</inkml:trace>
  <inkml:trace contextRef="#ctx0" brushRef="#br0" timeOffset="36395.0816">8939 14669 37,'18'4'32,"-18"-4"2,13 6-1,-13-6-18,12 2-5,0 0-3,-12-2-1,21-4-2,-10-2 0,3 3-1,-1-6 0,0 1 0,1-3-1,0 2-1,-2-3 0,1 2 1,-4-2-2,0 0 1,-1-1-1,-1 0 1,-5 1-1,-1 1 1,-2-2-1,-3 1 1,-3 0-1,-3 3 0,-1 2 0,-4 1 1,-1 2-1,-2-1 0,-1 5 0,0 5 0,2 2 0,-2 6 0,0 4 0,2 3 0,0 3 0,2 5 0,2 1 0,2 1 1,3-2-1,4-3 1,5-3-1,4-2 1,5-4 0,6-5 0,1-4-1,5-3 0,2-3-2,-1-5-3,8 3-8,-5-3-25,0-7 1,2 0-2,-5-5 1</inkml:trace>
  <inkml:trace contextRef="#ctx0" brushRef="#br0" timeOffset="37116.1228">9509 14532 10,'0'0'28,"4"-14"3,-4 14 1,0 0-11,-6-16-6,6 16-3,-12-13-2,12 13-2,-22-5 0,11 8-2,-6-1-2,3 5 0,-5 3-1,4 5-1,-3 2 1,5 2-2,0 1 1,4 3-1,2-3 1,5 3-1,4-3-1,6-2 1,4-2 0,3-3-1,5-1 0,2-4 1,3-4-1,1-4 0,-2-3 0,-1-4 0,-3-3 0,-1-1 0,-5-2 0,-3-4-1,-4 2 1,-4-4 1,-2-1-2,-3 1 1,-2 1-1,0 3 1,-1 1 0,1 4 0,4 10 0,0 0-1,0 0 1,0 0 0,1 23 1,7-6-2,-1 5 1,2 4 0,3 3 1,0 1-1,1 1 0,0 4 0,-3 0 0,-1-1 1,-2-2-2,-4-1 1,-4-2 1,-3-4-1,-6-4 0,-3-3 1,-4-5-1,-2-1 1,-2-5 0,-1-2 0,2-3-1,2 0 0,5-3-2,1-5-5,12 6-17,0 0-15,11-17 1,0 8-2,0-7 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03:04.82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20303 14355 17,'9'-3'24,"-9"3"-6,12-10-3,-12 10-1,19-10-3,-9 6-1,3-2-3,2 1 0,0-1-2,3 1-1,-3-1-2,2-1 1,-2-1-2,1 2 0,-2-2 0,-2 2 1,-2-4-1,-10 10 0,14-14 0,-14 14 0,5-16 0,-5 16-1,-4-13 1,4 13-1,-10-13 1,10 13-1,-19-13 0,9 10 0,-4 0 0,1 0 0,-2 3 0,-1 2-1,1 1 1,0 4-1,0 3 1,1-1 0,3 3 0,0 4-1,4 0 1,2 2 1,1 2-1,2-2 0,1 3 0,2 2 1,0-3-1,1 0 1,3-3-1,-1 0 1,1-2 0,0-1 1,5-4-1,2-1 1,0-4-1,4-1 1,-4-3-1,5-1-1,-1-2 0,3-1-2,-2 1-2,-3-5-4,4 5-6,-6 1-11,-12 1-8,23-1 1,-23 1 2</inkml:trace>
  <inkml:trace contextRef="#ctx0" brushRef="#br0" timeOffset="295.0168">20671 14437 17,'11'-3'21,"-11"3"-5,7-11-3,-7 11 0,0 0-3,0 0-2,0 0-2,7 9 0,-7-9-3,-1 18-1,0-6-1,0 1-1,0 1 0,0-1-1,1 1-2,0-4-4,0 1-4,2-2-7,-2-9-8,0 0-1</inkml:trace>
  <inkml:trace contextRef="#ctx0" brushRef="#br0" timeOffset="570.0323">20806 14168 9,'0'0'22,"7"-10"-5,-7 10-3,0 0-2,0 0-3,10 11-1,-10-11-3,0 0-4,5 11-3,-5-11-6,0 0-11,11 19-5,-11-19-1</inkml:trace>
  <inkml:trace contextRef="#ctx0" brushRef="#br0" timeOffset="803.0459">20900 14330 16,'0'0'24,"-1"15"0,1-15-11,-3 12-3,3-12-5,-1 10-4,1-10-5,0 9-6,4 2-11,-4-11-2,0 0-1</inkml:trace>
  <inkml:trace contextRef="#ctx0" brushRef="#br0" timeOffset="1357.0776">21156 14135 15,'0'0'28,"0"0"1,0 0-6,0 0-5,3 9-4,-3-9-3,0 21-2,-1-7-4,2 7-1,0 1-2,0 5-1,1 2-1,-1 1 0,1-1-1,-1-2-1,2 0-1,-1-5-2,3-1-3,-3-4-5,3-4-5,2 4-13,-7-17 1,11 10 0</inkml:trace>
  <inkml:trace contextRef="#ctx0" brushRef="#br0" timeOffset="1837.105">21355 14289 17,'1'-13'23,"9"17"0,-10-4-9,0 0-6,0 19-5,-1-6-2,-1 5-1,1 2 1,0 0 0,2-1 0,0-2 0,3-4 1,-2-2-1,-2-11 1,14 9 0,-14-9 0,16-4 0,-6-3 1,0-2-1,-1-4 2,4 0 0,-4-4 0,2 2 0,-3-2 1,3 2 0,-4-2-1,1 4-1,-3 1 1,-5 12-2,11-13 0,-11 13 0,0 0-1,12 8 0,-9 4-1,1 1 0,1 4 0,0 2 0,0 0 0,-1 1-2,2-2-1,-3-3-2,3-2-3,-4-4-7,-2-9-11,7 12-7,-7-12 3,0 0 0</inkml:trace>
  <inkml:trace contextRef="#ctx0" brushRef="#br0" timeOffset="2174.1243">21746 14011 44,'10'-3'28,"-10"3"2,0 0-12,0 0-9,2 19-5,-4 1-3,-2 7 0,1 3-1,-2 2 0,2 1 0,0 2 0,2-2 0,1-3 0,1-2 1,3-6-1,2-1 0,0-4 0,1-5 0,2-4-1,-9-8-1,17 8-2,-17-8-4,12-8-9,-3 9-12,-10-15 0,1 14 0</inkml:trace>
  <inkml:trace contextRef="#ctx0" brushRef="#br0" timeOffset="2408.1377">21637 14196 41,'0'0'31,"0"0"3,0 0-10,8-12-8,9 12-4,-4-5-3,7 4-1,-3-1-4,3 3-2,-1 1-3,-4 0-4,1 5-11,-5 3-19,-11-10 0,17 11-1,-17-11 2</inkml:trace>
  <inkml:trace contextRef="#ctx0" brushRef="#br0" timeOffset="3483.1992">22589 14255 20,'0'0'23,"17"6"-7,-17-6-3,24 1 0,-9 0-1,2-3-2,4 1-2,-3-5 0,3 3-1,-1-5-1,1 2-1,-4-6-1,2 4 0,-6-3-1,0 2 0,-3-4 0,-1 2-1,-5-1 0,-2 3-1,-4-1 0,2 10-1,-11-18 1,-1 12-1,-1 1 0,-6 1 0,-2 2 0,-2 1 0,-1 4-1,-2 2 1,3 3 0,0 2 0,3 3 1,5 3-1,2 3 1,7 1-1,4 0 1,8 2 0,5 0 1,4 0-1,5 0 0,5-1 0,0-3-1,4 0 1,-2-2-1,0-3 1,-3-3-1,0-1-1,-4-4 0,-3-3-2,-2 1-4,-4-6-7,0-5-18,1 6-3,-6-7 1,4 5 1</inkml:trace>
  <inkml:trace contextRef="#ctx0" brushRef="#br0" timeOffset="4024.2301">23106 14315 24,'1'-14'30,"10"8"2,-9-7-2,4 3-14,-6 10-5,13-12-4,-13 12-3,15-2-2,-15 2-1,16 7 0,-16-7 0,11 14-1,-5-3 0,0-1-1,-2 1-1,0 2 0,-2-3-1,-2 2-1,-1-2-1,1 1 1,-8-2-1,4 1 2,4-10 0,-14 15 0,5-9 2,9-6 1,-15 11 1,15-11 0,-12 7 2,12-7 1,0 0 0,0 0 1,0 0 0,0 0 1,11 11-1,-2-11-1,3 2-1,-2-1-1,3 1-1,0 1-2,-4-3-1,5 2-3,-14-2-5,12-2-13,1 4-10,-13-2 0,0 0 0</inkml:trace>
  <inkml:trace contextRef="#ctx0" brushRef="#br0" timeOffset="4291.2454">23430 14060 50,'0'0'33,"0"0"0,0 0-9,0 0-13,0 0-5,0 0-5,0 0-4,-7 13-6,5-4-8,3 3-15,-1-12-2,-3 17 2</inkml:trace>
  <inkml:trace contextRef="#ctx0" brushRef="#br0" timeOffset="4497.2572">23487 14254 9,'0'0'25,"-1"27"0,1-27 1,-3 18-15,0-7-10,3 0-7,2 0-7,-2-11-11,7 14-1,-7-14 0</inkml:trace>
  <inkml:trace contextRef="#ctx0" brushRef="#br0" timeOffset="4845.2769">23659 14026 32,'5'-9'30,"8"9"3,-13 0-10,11-3-8,-11 3-4,8 10-4,-1 2-1,-7 1-1,6 4-1,-5 4-2,0 2 1,0 1-3,5-1 1,-2 3-2,-3-3-2,4 2-1,-4-7-3,4 2-3,-4-9-4,2 1-8,0 1-11,-3-13 0,0 0 2</inkml:trace>
  <inkml:trace contextRef="#ctx0" brushRef="#br0" timeOffset="5339.3053">23845 14156 34,'9'1'29,"-9"-1"2,15-7-8,-15 7-10,0 0-7,4 19-3,-2-6-1,-4 3-1,4 1 0,-1 3 0,0 0 0,4-1-1,2-1 1,-1-4-1,0-3 0,6-2 0,0-6 0,0-3 1,0-6-1,-1-2 2,-2-2 0,3-1 0,-1-6 1,-2 2 0,-4-5 0,3 2 0,-2-1 0,0 2 0,0 1-1,-1 2 0,-5 4 0,0 10 0,11-9-1,-11 9 0,5 10 0,-1 2 0,1 1-1,0 3 0,1 4 0,-3 1-1,1 1 0,4-2-2,0 1-1,-4-8-5,3 5-4,-5-9-10,-2-9-11,0 0-2,0 0 2</inkml:trace>
  <inkml:trace contextRef="#ctx0" brushRef="#br0" timeOffset="5687.3253">24320 13957 58,'0'0'35,"0"0"-1,0 0-12,0 0-10,0 0-6,0 0-1,25 3-3,-31 19-1,-1 1 0,-1 7 0,4-1 0,0 2 0,4-31 0,-3 61 0,3-61 0,15 55-1,-15-55 0,0 0 1,23 61-2,-23-61 1,0 0 0,0 0-2,0 0 0,0 0-2,0 0-7,61 37-9,-61-37-14,0 0-1,0 0 0,0 0 2</inkml:trace>
  <inkml:trace contextRef="#ctx0" brushRef="#br0" timeOffset="5909.338">24104 14068 40,'11'1'35,"10"-1"1,4-7 0,-1 0-19,-24 7-7,64-6-8,-64 6-4,65 0-9,-65 0-14,50 2-10,-50-2-1,0 0 1</inkml:trace>
  <inkml:trace contextRef="#ctx0" brushRef="#br0" timeOffset="7384.4223">20235 14772 5,'0'0'15,"0"0"0,0 0 1,0 0-2,0 0 1,0 0 0,0 0-2,0 0-1,11-6-2,-11 6-1,14-1-2,-2 4-1,2-4-1,4 4-2,3-1-1,6 0 0,3-1-1,5 1-1,6-3 1,4-1 0,1 0-1,7-2 1,2-2 1,4 0-1,1-2 0,5 1 0,1 0 0,2 0 0,5-2 0,0 1-1,1 1 1,2 0 0,1-2 0,1 2 0,-1 0 0,1 2-1,-2-1 1,0 3 0,-1-2 0,0 3-1,-1 2 1,-2 0-1,-3 1 0,0 0 0,-2 1 1,-1 1-1,0-1 0,-3-1 0,1 0 0,-1 0 1,0 0-1,-2 0 0,-1-1-1,-4 1 1,-2-1 0,1 1 1,-3-2-1,-4 0 0,1 0 0,-1 0 0,-1-1 0,3 0 1,-2-2-2,-2 2 1,1 1-1,3-2 1,-3 1-1,0 1 1,1-2 0,2 2 1,-6 0-1,5 0 0,-2 1 1,-2 1-1,0 1 0,4 0 1,-6 0-2,0 0 1,1 2 0,-1 1-1,-3-2 1,1 1 0,0-1-1,-41-3 2,80 5-1,-80-5 1,78 2-1,-78-2 1,79-3-1,-79 3 1,80-6 0,-80 6-1,73-12-1,-73 12 0,77-12 0,-77 12-1,64-10-2,-64 10-4,0 0-12,60-11-15,-60 11-3,0 0 3,0 0 0</inkml:trace>
  <inkml:trace contextRef="#ctx0" brushRef="#br0" timeOffset="8621.4931">21321 15192 7,'22'2'26,"-22"-2"1,28-14-7,-9 8-2,2-2-4,2 2-4,-2-5-2,3 5-1,-6-5-2,5 5 0,-5-3-1,-1 4-1,-4-2-1,-1 0 0,-12 7 0,15-15-1,-15 15 1,5-15-2,-5 15 1,-6-16-1,6 16 0,-18-15 0,5 9 0,-3 1 0,-2 2 0,-1 4 0,-2 1 0,-1 4 0,3 2-1,-1 4 1,4 3 0,0 1 1,5 2-1,0 0 0,6 4 1,3 0-1,2-1 2,4-1-1,3-2 2,3-1-1,-1-2 1,7-1-1,-3-5 0,5 0 0,-3-3 0,4 1-1,-3-3 0,3 0-1,-3 0 0,1-2 0,0-1-2,-4-3-2,3 4-5,-5-6-10,1-2-14,3 8-3,-15-2 0,21-2 2</inkml:trace>
  <inkml:trace contextRef="#ctx0" brushRef="#br0" timeOffset="8875.5075">21824 15276 6,'-1'-11'22,"10"13"2,-9-2-10,0 0-2,0 0-1,0 0 0,4 17-2,-4-17-1,-1 22-1,-1-10-2,3 1-1,-2 0-2,2-1-2,1 2-3,-1-5-5,-1-9-9,14 20-13,-14-20 1,11 5-1</inkml:trace>
  <inkml:trace contextRef="#ctx0" brushRef="#br0" timeOffset="9176.5248">22112 15080 22,'0'0'27,"0"0"2,9 14-7,-8-4-7,-1 2-6,1 6-2,-2 1-3,1 3-1,-1 2-3,-1-1-4,2 1-3,-5-4-6,2-3-8,6 3-10,-12-13 1,10 5 1</inkml:trace>
  <inkml:trace contextRef="#ctx0" brushRef="#br0" timeOffset="9411.5383">21955 15216 17,'0'0'28,"12"-8"0,4 7-1,-1-2-12,1-3-5,5 4-5,-2-3-2,4 3-2,-1-1-1,0 0-3,-1-1-6,-1 4-10,-8-7-11,12 8 1,-13-10 0</inkml:trace>
  <inkml:trace contextRef="#ctx0" brushRef="#br0" timeOffset="10051.5749">22433 15190 30,'11'-2'30,"-11"2"-1,14-10-7,-4 8-4,-1-5-5,3 5-2,-3-6-4,4 5-1,-13 3-1,20-12-2,-11 5 0,1 1-1,-10 6 0,15-16-1,-15 16 1,9-16-1,-7 7 0,-1-1-1,-3 1 1,-2-1-1,-3 0 0,-3 0 1,-5 2-1,1 0 0,-4 4 0,0 1 0,-2 5 0,1 3 0,0 5 0,-1 3 0,6 4 0,-1 1-1,6 2 1,5 3 1,2 0-1,7 0 0,3-2 0,6 1 1,2-5-1,4 1 1,0-4-1,1 0 0,1-6 1,-3-1-1,0-2 0,-2-3-1,0 0 0,-5-3-3,3 4-4,-15-3-8,17-8-17,-5 10-3,-12-2-1,15-1 2</inkml:trace>
  <inkml:trace contextRef="#ctx0" brushRef="#br0" timeOffset="10580.605">22746 15255 40,'0'0'35,"8"-16"1,-3 7-6,5 1-11,-6-5-6,5 6-4,-9 7-3,15-11-2,-15 11-2,12 0-1,-12 0-1,12 8 0,-5 1-2,-2 1-1,0 3-2,-5-2-2,3 4 0,-8-3-3,6 5 0,-8-6 0,4 5 1,-8-5 1,5 0 3,-1-1 2,2-1 4,5-9 2,-12 10 2,12-10 1,0 0 3,-1 12 0,1-12 0,0 0 0,0 0-1,18 8-2,-18-8-1,15 6-2,-15-6-1,17 5-1,-17-5-1,15 7-2,-15-7-2,12 1-6,-12-1-27,14-5 0,-14 5 0,6-13 1</inkml:trace>
  <inkml:trace contextRef="#ctx0" brushRef="#br0" timeOffset="11007.6296">23147 14974 41,'0'0'32,"0"0"2,0 0-1,0 0-19,0 0-7,0 0-3,0 0-1,-6 9-3,6-9-3,-3 11-8,2 0-18,1-11-4,1 13-2,-1-13 1</inkml:trace>
  <inkml:trace contextRef="#ctx0" brushRef="#br0" timeOffset="11214.6414">23184 15180 32,'-2'20'27,"2"-20"2,0 0-8,0 10-13,0-10-7,0 0-4,9 13-6,-9-13-10,0 0-10,16 19 1,-16-19 1</inkml:trace>
  <inkml:trace contextRef="#ctx0" brushRef="#br0" timeOffset="11668.6674">23432 14950 38,'0'0'33,"0"0"3,0 0-2,13 1-14,-7 8-10,-6-9-4,4 23-2,-1-7-1,-1 4 0,-2 1-1,4 4 0,-3 0-1,1 0-1,1 2 0,-1-1-2,3 0 0,-1-5-2,3 0-2,-6-7-5,7 1-4,-5-5-11,-3-10-10,10 1 1,-10-1 0</inkml:trace>
  <inkml:trace contextRef="#ctx0" brushRef="#br0" timeOffset="12135.6941">23587 15116 53,'16'-2'33,"-16"2"0,0 0-11,4 10-9,-4-10-7,0 17-3,-1-3-1,3 2-1,1 0 1,1 0-2,-1 0 2,3-1-4,0-2 2,2-3-1,3-5 2,1-4-1,-1-2 2,2-4-1,-2-2 0,1-5 1,-1-3-1,2-1 1,-5-1 0,2-2 0,0 1 0,0 1 0,-1-1-1,3 7 1,-6 0-1,-6 11 1,14-12-1,-14 12-1,0 0 1,13 12-1,-13-12 0,5 19 0,0-4 0,-1-2-1,-2 5-1,0-4-1,5 4-2,-6-7-2,4 5-7,-5-16-7,1 12-15,3-3 0,-4-9 1</inkml:trace>
  <inkml:trace contextRef="#ctx0" brushRef="#br0" timeOffset="12570.719">24072 14890 36,'7'-15'33,"-7"15"2,7-12-2,-7 12-16,0 0-9,0 0-3,-4 17-1,3-4-1,1 7-1,1 1 0,-2 6 0,-1 0 0,1 2-1,2 1-1,0-3 0,-1 0 0,1-2-1,0-1 1,4-3-1,2-1 0,-1-4 1,-1-1-1,0-3 1,2-1 0,-7-11 0,17 9 0,-17-9 0,12 5 0,-2-6 0,1-1 0,-2-3-1,-9 5-2,15-12-4,-6 9-6,-9 3-10,6-19-12,-6 19-1,-12-18 1</inkml:trace>
  <inkml:trace contextRef="#ctx0" brushRef="#br0" timeOffset="12818.7331">23979 15072 59,'-2'-12'36,"2"12"1,16-5-10,-9-4-12,8 8-6,-3-3-3,8 6-2,-2-1-1,-1 3-2,3 1-2,2-1-1,0 4-3,-1-8-9,0-2-25,-5 5 2,-2-7-1,-2 2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03:41.54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15374 16593 16,'0'0'14,"0"0"-1,0 0-1,0 0-2,0 0-1,0 0-3,9-5 0,-9 5-3,16-1 0,-6 0-1,0 0 1,3-1 0,1-1 0,-2-2 0,3 1 0,-3-4-1,3 1 1,-2-3-1,0 1 0,-1-1 0,-12 10-1,17-19 1,-17 19 0,11-19 0,-11 19 0,6-16 0,-6 16-1,2-14 0,-2 14 1,0-13-1,0 13 0,-5-11-1,5 11 1,0 0-1,-15-13 0,15 13 1,-14-6-1,14 6 0,-16-5 0,6 4-1,-2 0 1,-1 2 0,1 1-1,-1 3 1,-2-2-1,1 1 0,0 3 1,2 1 0,-1 0-1,4 0 1,-1 2-1,1 0 1,0 2 0,4 4-1,1-2 1,0 2 0,4 4-1,-1 0 1,6-2 0,0 0 1,5 1 0,2-4 0,-1 1 0,5-3 1,1-2 0,3-5 0,0 3 2,0-4-1,1-2 0,0-4 0,1 2 0,-3-4-1,1 0 0,-4-1-2,0-3 0,-2 4-4,-5-3-5,3 4-9,-3 3-14,-9-1-1,12-3 1,-12 3 0</inkml:trace>
  <inkml:trace contextRef="#ctx0" brushRef="#br0" timeOffset="382.0218">15796 16629 15,'0'-9'27,"0"9"1,0 0-4,0 0-10,-9 8-3,9-8-5,-6 15-2,4-2-1,3 2-1,-1 0 1,2 3-2,1-2 0,1 1 0,2 1-1,0-5-1,2-2-3,-8-11-6,11 10-13,-1-3-7,-10-7 0,0 0 0</inkml:trace>
  <inkml:trace contextRef="#ctx0" brushRef="#br0" timeOffset="1069.061">16022 16388 19,'0'0'17,"0"0"0,-11-9 0,11 9 0,0 0-2,0 0-2,-9 0-2,9 0-3,0 0-2,-4 10-2,4-10-6,0 0-4,0 14-10,4-2-15,-4-12 0,6 12 0</inkml:trace>
  <inkml:trace contextRef="#ctx0" brushRef="#br0" timeOffset="1344.0769">16072 16575 7,'-3'11'20,"3"-11"-6,0 0-3,0 0-2,0 0-2,-4 10-3,4-10-2,0 0-4,5 10-5,-5-10-9,0 0-6,15 13 0</inkml:trace>
  <inkml:trace contextRef="#ctx0" brushRef="#br0" timeOffset="2713.1552">16109 16606 12,'0'0'10,"0"0"1,0 0-1,0 0-1,0 0 0,0 0-1,0 0-1,-10 1-1,10-1 1,0 0-2,0 0-1,0 0 0,0 0-1,0 0 0,-8 9-1,8-9 0,0 0 0,0 0 0,-5 9 1,5-9-1,0 0 1,0 0 0,0 0 1,0 0-1,0 0 0,10-6 0,-10 6 0,0 0-1,0 0 0,3-10 0,-3 10-1,0 0 0,0 0 0,0 0-1,0 0 0,0 0 0,0 0-1,0 0-2,-6 9-2,6-9-6,0 0-7,8 16-14,-8-16 1,0 0 0</inkml:trace>
  <inkml:trace contextRef="#ctx0" brushRef="#br0" timeOffset="3990.2281">16412 16304 23,'0'0'20,"0"0"-1,0 0-2,-9-7-2,9 7-2,0 0-3,0 0-2,-7 9-2,7 0-1,-2 4-3,3 3 0,0 3 0,1 5-1,2 2 0,3 1 0,0 2 1,2 1-1,-2-1 0,3-1 0,-2-4 0,0 0-1,-2-6 0,-1 0-2,-1-2 0,0-5-1,-1-1-3,-3-10-4,5 9-7,-5-9-11,0 0-3,9-3 2</inkml:trace>
  <inkml:trace contextRef="#ctx0" brushRef="#br0" timeOffset="4471.2558">16564 16490 19,'0'0'23,"13"7"-3,-13-7-9,0 19-3,0-4-2,1 5-2,-1 0-1,3 2 1,-1 1 0,1-5 0,1-1-1,2-3-1,2-5 0,-8-9 0,16 7 0,-16-7 0,18-9 0,-8 1 0,-2-2 0,-1-4 1,0-1-1,-2 1 0,0-3 0,-2 3 0,0 0 0,-2 3-1,2 1 1,-3 10-1,0 0 0,0 0 0,0 0 0,0 0 1,11 11-2,-7 0 1,1 3 0,2-2-1,0 4 0,4-1-1,-5 0 0,5-3-2,-11-12-2,17 18-3,-17-18-5,12 8-6,-2-2-11,-10-6-1,12-4 2</inkml:trace>
  <inkml:trace contextRef="#ctx0" brushRef="#br0" timeOffset="4899.2802">16910 16328 13,'6'-11'28,"-8"-8"2,6 9-3,-4 10-12,0-10-4,0 10-3,2 9-4,-1 4-1,-1 0-1,0 7-1,0 3 0,2 1 0,-1 0 0,0 3-1,-1 1 1,1-2-1,0 0 0,1-5 0,2-2 0,0-3 0,1-2 0,0-4 0,-5-10 1,13 11-1,-13-11 0,17 4 1,-17-4-1,13 2 1,-13-2-2,13-1-1,-4 1-2,-9 0-4,13-7-7,-13 7-10,3-11-6,-3 11 0,8-14 2</inkml:trace>
  <inkml:trace contextRef="#ctx0" brushRef="#br0" timeOffset="5186.2967">16806 16456 20,'0'0'28,"0"0"1,0 0-9,10-14-5,3 10-3,-3-3-3,7 6-2,-3 0-2,3 1-2,0 2-2,0 0 0,0 1-1,-3 0 0,1 0-3,-2-4-2,2 2-6,0 0-11,-5-6-10,8 7 1,-18-2 1</inkml:trace>
  <inkml:trace contextRef="#ctx0" brushRef="#br0" timeOffset="6389.3655">17812 16518 18,'0'0'21,"0"0"-6,0 0-1,0 0-2,0 0 1,13 7-3,-13-7-1,14 5-1,-4-2-2,1-3-1,3 0-2,-2-4 0,5 2-1,-2-4 0,2 0 0,-2-4 0,0 2 0,-5-5-1,1 2 1,-1 0-1,-4 0 1,-4-1-1,0 1-1,-3 1 1,-3-1-1,-1 2 0,5 9 1,-20-13-1,6 7-1,-3 2 1,1 3-1,-3 1 1,0 3-1,1 2 0,0 3 1,4 2-1,-1 1 0,3 3 1,3-1 0,1 3 0,4 0 0,3 2 0,1-1 0,3 1 2,3 1-2,2-2 2,1 2-1,0-2 0,4 1 0,-2-5 1,3 4-1,-1-5 0,1 0 1,1-3-1,-1 0 0,3-4 0,-3-2-1,1-1-1,-2-7-4,4 3-9,-3-1-13,-2-10-6,3 6-1,-10-8 1</inkml:trace>
  <inkml:trace contextRef="#ctx0" brushRef="#br0" timeOffset="6717.3842">18179 16593 19,'12'-2'29,"-9"-12"-1,10 12 2,-13 2-14,8-15-10,-8 15-3,12 0-1,-12 0-1,14 5-1,-14-5-2,9 18-1,-4-9-4,-2 3-7,2 2-6,-5-14-6,0 28 0,0-28 0</inkml:trace>
  <inkml:trace contextRef="#ctx0" brushRef="#br0" timeOffset="6944.3972">18217 16720 15,'0'0'24,"0"0"-1,0 0-2,0 0-1,11 1-4,-11-1-2,15 3-4,-15-3-3,17 4-2,-17-4-3,17 6-2,-17-6-1,14 7-2,-14-7-3,13 7-3,-13-7-7,12 7-8,-12-7-9,14-5 2,-15-6 1</inkml:trace>
  <inkml:trace contextRef="#ctx0" brushRef="#br0" timeOffset="7300.4176">18440 16400 33,'0'0'32,"13"1"1,-13-1-8,0 0-8,0 0-4,0 0-3,0 0-3,3 9-3,-3-9-1,1 12-4,-1-12-2,2 16-6,-2-16-10,-3 13-16,6-2-1,-3-11 2,1 16 0</inkml:trace>
  <inkml:trace contextRef="#ctx0" brushRef="#br0" timeOffset="7499.429">18490 16575 18,'0'0'29,"0"14"-1,0-14 2,0 0-16,-5 17-10,5-17-9,2 10-7,-2-10-15,0 0-1,0 0-1</inkml:trace>
  <inkml:trace contextRef="#ctx0" brushRef="#br0" timeOffset="8253.472">18241 16594 6,'0'0'24,"0"0"-3,9-15-2,-9 15 0,9-6-4,-9 6-3,0 0-3,10-7-2,-10 7-2,10 2-2,-10-2-2,10 6 0,-10-6 0,15 11 0,-15-11 0,15 16 1,-7-7-2,-8-9 1,13 17-1,-6-7 0,-4-1 0,-4 0 0,0 1-1,-2-1 1,0 0-1,-5 3 1,1-3 0,-5 2-1,2-1 1,-1 1 0,1-1 0,-1-1 0,1-3-2,10-6-6,-14 11-10,14-11-13,0 0 0,-13-4 1</inkml:trace>
  <inkml:trace contextRef="#ctx0" brushRef="#br0" timeOffset="9268.5301">18222 16791 9,'0'0'14,"0"0"0,-4-12-1,4 12 0,0 0 0,3-9 0,-3 9-2,0 0 0,10-5-2,-10 5-1,13-1-1,-4 2-1,4 5-1,-1-3-1,2 3 0,5 2-1,0-1-1,0 0-1,0 0 0,-3-2-1,3 0 1,-5 1-2,2-5-1,-5 3-4,-11-4-8,17-6-16,-8 10-3,-9-4 1,11-8-1</inkml:trace>
  <inkml:trace contextRef="#ctx0" brushRef="#br0" timeOffset="9772.559">18762 16361 32,'0'0'30,"6"-10"2,-6 10-11,9-2-6,-9 2-4,0 0-3,8 12-2,-1-1-1,-4-1-2,3 9 0,-1 4-1,2 0 1,0 2-2,-2 4 0,-1 0-1,2 1-1,0-1 0,-1-3-3,4-2-1,-5-5-3,3 0-7,-4-8-6,-3-11-12,10 11-1,-10-11 2</inkml:trace>
  <inkml:trace contextRef="#ctx0" brushRef="#br0" timeOffset="10164.5814">18736 16385 33,'-4'-11'31,"-7"-4"2,7 2-10,3 4-5,0-3-5,9 2-4,2 1-2,5 3-1,0 0-2,4 4-2,-1 2 0,4 4-1,-2 1 0,1 3-1,-4 1 0,0 2 0,-4-1-1,-2 2 0,1 0 0,-6-2 0,-6-10 0,8 18 0,-8-8 0,0-10 1,-12 17-1,12-17 1,-19 13 0,6-6 0,-1 2-1,0-3-1,2 1-2,-2-3-4,9 6-5,5-10-10,-12 9-11,12-9-1,10 4 2</inkml:trace>
  <inkml:trace contextRef="#ctx0" brushRef="#br0" timeOffset="10613.6071">19077 16488 21,'-11'2'24,"6"16"2,-4-5-14,2 1-1,4 5-1,-1-5-1,4 5-1,1-6-1,6 2-1,2-7-2,6 0-1,-3-5-1,6-1 0,-2-3-1,3-2 0,-2-4 0,-2 1 0,-1-2 0,-3-2-1,-3-2 1,0 0-1,-6-4 0,0 3 1,-4-2 0,-1 0-1,-4-1 1,-1 3-1,-2-2 1,-5 5-1,2 1 1,-2 3-1,0 3-1,-1 1 0,3 6-2,-2 0-2,6 9-4,4-3-8,-2 0-11,10 7-5,-3-17 2</inkml:trace>
  <inkml:trace contextRef="#ctx0" brushRef="#br0" timeOffset="11160.6384">19403 16440 9,'0'0'25,"-11"4"1,11-4 3,-13 7-17,1-6-3,12-1-2,-16 7 0,6-2-1,-2-1 0,12-4-2,-19 14-1,19-14 0,-15 15-1,15-15 0,-16 17-1,16-17 0,-6 16 1,6-16-1,4 14 1,-4-14-1,15 11 1,-2-6-1,1-2 0,-1 2 1,4 0-1,0 2-1,1-2 1,-3 2-1,2-1 0,-6 1-1,3 0 1,-4-1-1,-4 3-1,-6-9 1,0 18 0,-4-9 0,-3 3 0,-2-2 1,-4 2 1,1-2-1,-1-1 1,1 0 0,1-1 0,1-5-1,10-3-3,-14 3-8,14-3-19,0 0-2,-7-16-2,7 16 2</inkml:trace>
  <inkml:trace contextRef="#ctx0" brushRef="#br0" timeOffset="23263.3304">7340 17693 9,'17'4'9,"-17"-4"-1,23 0 0,-8-3-1,6 0-1,-2 3 0,6-1 1,1-2 0,2 2 0,2-2 0,1 4 0,2 1 0,1-1 0,2-5-1,-1 3-2,3-1 1,-1-1 0,3 5 0,-1-6-2,3 3 0,-2-3 1,3 3 0,0-1 0,2-1-1,1 1 0,0 0-1,0 1 1,-1 2-1,1-4 0,1 2-1,-4 3 0,2 0-1,-3 3 1,1-4 0,0-1-1,2 3 0,-3 3 0,-1 0 0,3-3 0,-2 0 0,0-4 1,1 8-1,-4-1 0,0-3 1,0-1-1,0 2 0,-3-4 0,-1 5 1,-1-1-1,1-5 1,0-1-1,-1 5 0,-1-2 2,-1-1-2,0 1 0,0 0 0,2-3 0,-2 5 0,0 1 1,0-6-1,-1 2 0,0 2 0,-1 0 0,-1-6 0,-2 5 0,-2-3-3,-1-1 1,-4 4-3,2 2-4,-7-3-7,-2 0-15,2 4-2,-15-4 2,17 1 0</inkml:trace>
  <inkml:trace contextRef="#ctx0" brushRef="#br0" timeOffset="24239.3864">7819 18051 8,'0'0'27,"0"0"-4,0 0-9,0 0 1,0 0-2,0 0-3,0 0-3,0 0-1,-16 66-5,16-66 4,3 51 2,-3-51-5,7 67 0,-7-67-2,7 64 2,-7-64-2,6 65 4,-6-65-4,5 49 1,-5-49-1,0 0 0,4 54-1,-4-54-1,0 0-2,0 0-3,0 0-4,0 0-4,0 0-5,0 0-9,0 0 3,0 0 1</inkml:trace>
  <inkml:trace contextRef="#ctx0" brushRef="#br0" timeOffset="24661.4106">8020 18176 13,'0'0'15,"0"0"-4,0 0-6,0 0 2,0 0 0,13 65-1,-13-65-4,0 0 2,0 0 0,-56 57-2,56-57 5,0 0-2,0 0-3,-63 34 1,63-34 2,0 0-1,0 0 1,0 0 0,-56 21 0,56-21 0,0 0 0,0 0 0,0 0 4,0 0-3,0 0-1,0 0-1,0 0 1,0 0-2,56 45-1,-56-45 2,0 0-2,59 15-2,-59-15 0,0 0 0,59 17-4,-59-17-3,0 0-9,0 0-13,61 10-6,-61-10 4,0 0-4</inkml:trace>
  <inkml:trace contextRef="#ctx0" brushRef="#br0" timeOffset="25163.4391">8376 18167 41,'0'0'32,"0"0"-11,0 0-1,0 0-6,0 0-3,0 0-4,0 0-3,0 0-3,0 0-4,0 0-6,0 0-10,0 0-11,0 0 0,0 0 0</inkml:trace>
  <inkml:trace contextRef="#ctx0" brushRef="#br0" timeOffset="25481.4575">8395 18331 4,'0'0'26,"0"0"-2,0 0-2,0 0-8,0 0-1,8 52-3,-8-52-1,0 0-1,0 0-1,0 0-3,0 0 0,0 0-1,20 52-1,-20-52-2,0 0-3,0 0-9,0 0-18,0 0 0,0 0-3,0 0 4</inkml:trace>
  <inkml:trace contextRef="#ctx0" brushRef="#br0" timeOffset="28523.6314">8768 18101 6,'0'0'27,"0"0"-5,0 0 3,0 0-5,0 0-8,0 0 1,0 0 0,0 0-6,0 0-1,0 0-1,-43 60-3,43-60-2,2 62 4,-2-62-3,8 68 1,-8-68-2,16 85 0,-16-85 0,17 69-1,-17-69 1,0 0-3,24 61-1,-24-61-3,0 0-3,0 0-6,0 0-2,0 0-8,0 0-4,0 0 2</inkml:trace>
  <inkml:trace contextRef="#ctx0" brushRef="#br0" timeOffset="28956.6562">8741 18204 7,'0'0'20,"0"0"2,0 0-3,-13-54-4,13 54 3,0 0-2,0 0-2,0 0-2,1-50-3,-1 50-6,0 0 2,0 0-1,0 0-1,59-38 0,-59 38-2,0 0-4,66 5 5,-66-5 2,0 0-3,65 16 2,-65-16-3,0 0-5,0 0 4,50 50 3,-50-50-4,0 0 2,1 59-2,-1-59 0,0 0 2,-30 55 4,30-55-4,0 0-1,-53 46 3,53-46-2,0 0 1,-55 26-1,55-26-1,0 0-4,0 0-3,0 0-7,0 0-11,0 0-5,0 0-2,0 0-2</inkml:trace>
  <inkml:trace contextRef="#ctx0" brushRef="#br0" timeOffset="29453.6847">9164 18173 4,'0'0'20,"-43"58"-3,43-58-3,0 0-5,-28 52 1,28-52-1,0 0-1,-5 71 3,5-71-4,0 0 3,22 65-6,-22-65-1,0 0 0,50 32-2,-50-32 0,0 0 0,51-8 0,-51 8-1,0 0 2,0 0 0,0 0 1,55-66 0,-55 66 0,0 0-1,6-58-1,-6 58 2,0 0-3,-10-53 0,10 53 0,0 0-4,0 0 5,0 0-1,-52-36 0,52 36-1,0 0 1,0 0-1,0 0-3,-50 35 1,50-35-9,0 0-9,0 0-8,0 0 0,0 0 1</inkml:trace>
  <inkml:trace contextRef="#ctx0" brushRef="#br0" timeOffset="30038.7181">9555 18177 9,'0'0'23,"0"0"4,0 0-9,0 0-7,0 0 2,0 0-7,0 0 2,0 0-1,-57-11-1,57 11-5,0 0 4,0 0 2,0 0-5,-55 62 3,55-62-4,0 0-1,-27 51 1,27-51 3,0 0-5,0 0 2,0 0-1,0 0 2,0 0-2,0 0 1,0 0 0,0 0 0,57 32-1,-57-32 0,0 0-1,0 0-5,53 13 6,-53-13-3,0 0 1,0 0-1,0 0 2,38 61-6,-38-61 6,0 0 4,0 0-4,-8 51-2,8-51 4,0 0 1,0 0 0,0 0 5,-59 41-4,59-41 0,0 0-1,0 0 5,0 0-7,-54 25 0,54-25-4,0 0-7,0 0-14,0 0-5,0 0-2,0 0-3</inkml:trace>
  <inkml:trace contextRef="#ctx0" brushRef="#br0" timeOffset="34851.9932">10791 17796 1,'0'0'14,"-8"14"-5,8-14-1,0 0-1,-11 7-2,11-7-1,0 0 1,0 0 0,0 0 1,0 0 0,0 0 1,0 0-1,14 2 0,-4-1 0,2-3-1,2 4 0,5-2-1,1-2-1,4 3 1,2-3 1,4-5-1,3-3 1,5 5-1,-1-5 0,6 0-1,-2-2 0,5 3-1,0 0-1,3 5 0,0 1-1,1 1 1,1 1-1,-2 9 0,0-3 0,-3-4 0,1 0 1,-5 3-1,0-1 1,-2-1 0,-3 1 0,1-7 1,1 2-1,0 3 1,-4-4 0,6 2-1,-2-2 0,-1-2 0,2-1 0,0 8 0,0-5 0,0-1 0,0 4 2,-2-4-2,3 2 0,0 1 0,-2 1 1,3-8-1,-2 5-1,0-3 1,1 2-1,0 0 1,-4 5-1,0-3 0,0-3 0,-3 10-1,-1-6 1,-3 3-2,-2-1-2,-5 1-2,1-2-5,-7 3-10,-8-1-11,6-9-1,-13-2 0,-2 9 2</inkml:trace>
  <inkml:trace contextRef="#ctx0" brushRef="#br0" timeOffset="36289.0755">11288 18089 8,'0'0'23,"0"0"2,0 0-5,0 0-2,0 0-4,0 0-1,0 0-3,0 0-1,0 0-3,0 0-1,0 0-2,0 0 0,6 54-1,-6-54 0,0 0 0,12 68-2,-12-68 1,10 61 0,-10-61 0,9 68-5,-9-68 4,9 72 1,-9-72-2,6 69 2,-6-69-1,0 0 0,7 66-2,-7-66 2,0 0-5,0 0-3,0 0-4,0 0-7,0 0-11,0 0-1,0 0 2</inkml:trace>
  <inkml:trace contextRef="#ctx0" brushRef="#br0" timeOffset="36835.1069">11622 18256 0,'0'0'11,"0"0"-1,0 0 1,0 0-5,0 0 1,-56 37 0,56-37-4,0 0 5,-51 29 0,51-29-1,0 0-3,-56 49 5,56-49-3,0 0 0,-49 54 3,49-54-3,0 0-1,0 0-1,0 0 3,-45 52-3,45-52-3,0 0 3,0 0 1,0 0-1,0 0-1,55 0-1,-55 0-4,0 0 4,66-5 3,-66 5-5,0 0-1,67 15 1,-67-15 0,0 0 0,54 27 3,-54-27-7,0 0-2,0 0-4,0 0-3,51 30-9,-51-30-10,0 0 1,0 0 0</inkml:trace>
  <inkml:trace contextRef="#ctx0" brushRef="#br0" timeOffset="37592.1502">10965 18467 22,'0'0'32,"49"28"-1,-49-28 3,0 0-17,0 0-6,50-17-3,-50 17-5,0 0-9,0 0-9,61-3-15,-61 3-2,0 0 1,54 8-1</inkml:trace>
  <inkml:trace contextRef="#ctx0" brushRef="#br0" timeOffset="38147.1818">11925 18204 57,'0'0'34,"0"0"-2,0 0-4,-3 52-16,3-52-9,0 0-1,0 0-2,0 0-3,-17 54-6,17-54-10,0 0-12,0 0-3,0 0 3,0 0-1</inkml:trace>
  <inkml:trace contextRef="#ctx0" brushRef="#br0" timeOffset="38367.1945">11955 18419 34,'0'0'31,"0"0"0,0 0 0,0 0-13,0 0-14,0 0-6,-3 52 0,3-52-10,0 0-7,0 0-8,0 0-8,0 0 5</inkml:trace>
  <inkml:trace contextRef="#ctx0" brushRef="#br0" timeOffset="38734.2155">12153 18145 9,'0'0'28,"0"0"3,0 0 1,0 0-9,0 0-5,0 0-7,0 0 0,0 0-3,0 0-1,11 58-2,-11-58-1,0 53-3,0-53 0,2 60 0,-2-60-1,7 57-1,-7-57-2,11 52-3,-11-52-3,0 0-9,0 0-10,36 49-3,-36-49-5,0 0 0</inkml:trace>
  <inkml:trace contextRef="#ctx0" brushRef="#br0" timeOffset="39181.2409">12329 18255 13,'0'0'30,"0"0"-4,0 0 5,0 0-11,0 0-6,0 0-5,41 51-3,-41-51 0,0 0-4,7 64 3,-7-64-2,0 0-1,12 55-1,-12-55 1,0 0-1,0 0-5,0 0 4,0 0 3,50 5-1,-50-5-6,0 0 7,27-50-1,-27 50 0,0 0 4,23-63-5,-23 63 0,0 0-1,0 0 4,0 0-3,26-50-1,-26 50 0,0 0 0,0 0 1,0 0 0,21 62-1,-21-62-1,0 0-1,14 59 1,-14-59-1,0 0-4,21 53-2,-21-53-8,0 0-9,0 0-12,0 0 3,0 0-2</inkml:trace>
  <inkml:trace contextRef="#ctx0" brushRef="#br0" timeOffset="39570.2625">12796 18025 82,'50'-65'42,"-50"65"-5,0 0-8,0 0-16,0 0-11,0 0-2,0 0-6,0 0 3,19 59 1,-19-59 0,-9 62 0,9-62 0,-7 72 5,7-72-3,-3 67 4,3-67-3,1 60-5,-1-60 3,9 55 1,-9-55-2,0 0-1,0 0 4,37 57-1,-37-57 0,0 0 3,0 0-5,52 22 0,-52-22-1,0 0 0,0 0-13,0 0-16,53-2-3,-53 2-4,0 0 6</inkml:trace>
  <inkml:trace contextRef="#ctx0" brushRef="#br0" timeOffset="39803.2766">12712 18148 48,'0'0'38,"0"0"-2,0 0-3,0 0-22,0 0-2,58-20-3,-58 20-1,51-5-5,-51 5-13,0 0-25,72 3 3,-72-3-2,0 0 5</inkml:trace>
  <inkml:trace contextRef="#ctx0" brushRef="#br0" timeOffset="42121.4092">12883 18166 15,'0'0'18,"0"0"1,68-6-5,-68 6-2,0 0-1,62-5-2,-62 5-4,0 0-2,54-7-2,-54 7-2,0 0-2,0 0-6,0 0-6,64-2-14,-64 2 4,0 0 1</inkml:trace>
  <inkml:trace contextRef="#ctx0" brushRef="#br0" timeOffset="45096.5793">15374 17107 20,'15'-6'15,"-15"6"-1,18-4 0,-4-1-2,5 1 0,-2 3-2,4-2-2,1 2-1,1-3 0,6 4-1,-5-4 0,5 5-1,0-2-1,3 1-1,-1-1 0,3 2 0,-2-1-1,2 1 0,2 0 0,0-1-1,0 1 0,0 0 0,3 0 0,2-1 1,0 0-1,0 1 0,1-2 0,0 0 0,-2 0 0,1-2 0,0-2 0,-1 2 1,1-3-1,0 0-1,0 0 1,1 1-1,-2 0 1,4 2-1,-1 1 0,-1-2 1,0 2-1,0 2 0,-1 0 0,1-1 0,-2 0 0,2 0 1,-2 1-1,0 1 0,-1-2 0,-1 0 0,4-1 0,-3 1 0,3 0 0,-3 0 0,1 0 1,0-1-1,2 1 0,-3 2 0,0 0 0,-1-1 1,-2 1-2,0-1 1,0 3 0,-1 0 1,-1-1-1,0 0 0,-2 0 0,1 6 0,0-3 0,0-1 1,3-2-1,-4 1 0,2 1 0,1-2 0,2 1 1,-1-3-1,3-1 0,0 4 0,-3 0 0,1-1 1,0 0-1,1 0 0,-1-2 0,-1 1 0,-1 2 0,0-3 0,-1-1 0,4 1 0,-4 1 0,0 0 1,0 0-1,0 2 0,3-1 0,-4 2 0,3 3 1,-2-2-1,0-2 0,0 2 0,-2-1 1,0 1-1,0-3 0,1 1 0,-3-2 0,3 2 0,-1 0 0,0-2 1,1 0-2,-1 0 1,2-1 1,0 0-1,3-1 0,-3-1 0,3 0 0,-1 0 0,-1 0 0,1 1 1,-4-1-1,0 1 0,-1 1-1,-1 1 1,-1-1 0,1 0 1,-3-1-1,-2 2 0,-2 0-1,-2 0 1,0 2-3,-3-5-2,-2 7-12,-1-1-19,-15-4 2,18 2-2,-18-2 1</inkml:trace>
  <inkml:trace contextRef="#ctx0" brushRef="#br0" timeOffset="49552.8343">16153 17691 9,'0'0'23,"0"0"-3,0 0-3,11 5 0,-11-5-2,17 2-1,-6-2-2,1 1-3,2 3-2,-1-5-2,2-2-2,0-3 0,0 1-1,-2-6 0,2 3 0,-3-2 1,1-6-1,-3 4 0,0 1-1,1-2 3,-2 1-2,-2 0-1,-2 0 0,1 2 0,-4-1 0,1 2 0,-3-3 0,-4 2-1,4 10 0,-11-14 0,11 14 0,-14-14 1,14 14-2,-19-8 1,9 11 0,-1 1 0,-2-3 0,1 3-1,-1 4 1,1-3 0,1 6 0,-1 0 0,3 0 0,2-1 0,-1 9-1,2 0 2,1-1-1,1 3 0,0 2 0,2 2 0,1 2 0,2-1 1,2-5 0,2-3-1,3 3 1,3-2 0,3-5 1,2-10-1,3 1 1,0-3 0,2-5-1,1 0 0,1-2 0,-2-2 0,-1 1 0,-2 2-1,-3-3 0,-1 2 0,-4 0-1,-10 5-1,14-4-2,-14 4-2,0 0-4,12 8-6,-12-8-4,0 0-6,9 13-10,-9-4 4,0-9 0</inkml:trace>
  <inkml:trace contextRef="#ctx0" brushRef="#br0" timeOffset="49912.8549">16604 17780 20,'2'-11'29,"-2"11"2,-8-9-8,8 9-4,-5-14-4,5 14-3,0 0-3,-2 17-4,2-17-1,0 0-1,0 35 2,2-19-3,-2-16-1,0 0 2,0 0-3,14 62 3,-14-62-2,0 0 2,0 0-7,0 0 7,0 0 0,0 0-4,0 0 2,17 51-8,-17-51-4,0 0-14,0 0-8,0 0-1,0 0-2,0 0 4</inkml:trace>
  <inkml:trace contextRef="#ctx0" brushRef="#br0" timeOffset="50514.8893">17183 17452 12,'0'0'25,"0"0"-1,0 0-6,0 0-4,0 0-4,0 0-2,-12 13-2,6-3-2,-2 5-1,-3 6-1,-2 3 1,-3 3-1,-1-1-1,-2 6 0,-1-3-1,0 6 1,-1 0-1,2-3 0,19-32 0,-33 57 0,21-39 1,12-18-7,0 0-1,0 0-7,0 0-11,-19 51 0,17-61-2,11-1-1</inkml:trace>
  <inkml:trace contextRef="#ctx0" brushRef="#br0" timeOffset="51175.9269">17266 17752 9,'22'-4'24,"-13"-7"1,7 4-8,-1-7 0,2 0-4,2 8-2,-3-5-2,2 3 0,-2-3-3,1 2 0,-2-2-2,0 9-1,-3-4 1,-1-4-1,-4 1-1,-7 9 0,11-15 1,-11 15 0,1-17-2,-3 3 0,0 2 0,-2 1-1,-4 2 1,1-3 0,-2 0-1,-4 2 0,-1-2 0,-1 5-1,-1 6 2,-2-2-1,1 7-1,-1 7 1,0 2 0,2 4 0,1 6 0,0 3 0,1-2 0,4 5 0,1-3 0,4-1 1,3-6-1,5 1 1,1 4 0,6-10 1,3 2 0,3-2-1,2-5 1,0 0 1,1 0-2,1-4 1,-1-8-1,-2 9-1,-2-3-2,-1-1-2,-14-2-7,0 0-13,36 15-10,-23-15-2,-13 0 1,21 2 1</inkml:trace>
  <inkml:trace contextRef="#ctx0" brushRef="#br0" timeOffset="51751.96">17692 17798 56,'16'-8'35,"-16"8"-1,17-18-1,-7 16-18,-10 2-8,15-7-3,-15 7-4,17 0 0,-17 0 1,15 11-2,-9 0 0,-6-11 0,13 14-2,-13-14 0,8 31 2,-8-31-4,0 0 0,0 0 1,0 0 2,-14 61-1,14-61 3,0 0-1,0 0-2,0 0 7,0 0-1,-43 50 2,43-50-4,0 0 4,0 0 2,0 0-4,0 0 5,0 0-4,0 0 2,0 0 0,0 0 1,55-5-4,-55 5-1,0 0 0,0 0 0,0 0-2,57 1-6,-57-1-7,0 0-24,0 0 0,0 0-3,0 0 2</inkml:trace>
  <inkml:trace contextRef="#ctx0" brushRef="#br0" timeOffset="52319.9925">18160 17517 39,'0'0'34,"-9"-3"3,9 3-3,-9-9-14,9 9-6,0 0-7,0 0-2,-10-1-3,10 1-1,2 18-4,-2-18-2,1 19-8,-1-3-11,0-16-11,8 11-1,-8-11 1,9 6 1</inkml:trace>
  <inkml:trace contextRef="#ctx0" brushRef="#br0" timeOffset="52548.0055">18177 17695 33,'3'10'31,"-5"3"2,6 1-1,-4-14-15,-2 14-7,5-3-3,-3-11-3,1 13-3,2-3-3,-3-10-5,6 11-14,4-5-12,-10-6 0,0 0 0</inkml:trace>
  <inkml:trace contextRef="#ctx0" brushRef="#br0" timeOffset="53812.0779">18609 17450 7,'0'0'24,"0"0"5,4-14 1,-4 4-12,0 10-3,0 0-2,0 0-3,0 0-1,-11 4 0,4 6-1,5 7-2,-4 0-1,6 5-1,-3 1-1,2 15 1,-2-2-2,5 2 1,-1 0-2,1-2 0,-2-36-1,5 79 2,-5-79 0,8 63-3,-8-63-1,0 0-5,23 53-5,-23-53-12,0 0-11,21 2-3,-15-14 0,5 2 2</inkml:trace>
  <inkml:trace contextRef="#ctx0" brushRef="#br0" timeOffset="54264.1036">18777 17701 49,'0'0'30,"12"15"2,-15-4-8,3-11-11,0 19-4,-1-6-5,1-13 0,0 0 2,6 66-2,-6-66 1,0 0-1,13 51 1,-13-51-2,0 0 1,0 0-1,41 6-2,-26-15-2,-3-3-1,2-10 1,-1 1-1,2-1 1,-4-5 0,1 1 0,-3 7 0,-1-1 2,-2 4 0,-6 16 0,10-7 0,-10 7 1,0 0-1,7 10-1,-5 0 1,-1 7 0,0 8-1,1-6 1,-2-19-1,0 0 0,13 73 2,-13-73-2,0 0-3,11 56-1,-11-56-3,0 0-10,0 0-15,0 0-1,0 0-6,41 24 5</inkml:trace>
  <inkml:trace contextRef="#ctx0" brushRef="#br0" timeOffset="54646.1255">19178 17525 50,'1'-10'32,"-1"10"2,0 0-6,0 0-14,0 0-6,0 0-3,-2 18-1,-1-3-2,3 5 0,-2 2 0,2 9 0,-1 0-1,2 1 1,-1-6-2,2 3 0,2-2 1,-1-1-1,-3-26 0,0 0 3,24 56-3,-24-56 1,0 0 2,0 0 0,0 0 1,56 48-1,-56-48 1,0 0-3,0 0 1,0 0-2,50 4-3,-50-4-5,0 0-12,0 0-15,19-12-3,-19 12 0,-8-16 1</inkml:trace>
  <inkml:trace contextRef="#ctx0" brushRef="#br0" timeOffset="54900.1401">19038 17667 53,'0'0'35,"0"0"1,16 5 0,1-6-21,-7-4-6,10 6-3,-3-2 0,5 3-3,-5 2-3,-1-2-1,1 6-2,-5-6-3,5 3-10,-7-1-13,-10-4-6,15 2-3,-15-2 3</inkml:trace>
  <inkml:trace contextRef="#ctx0" brushRef="#br0" timeOffset="58060.3209">21059 16600 7,'0'0'16,"-11"6"0,11-6 0,0 0-2,9 7 0,-9-7-1,15 1-3,-2 1-1,-2-3-2,8 0-1,-2-4-1,2 4 0,2-5-2,2-2 0,-3 0-1,0-1 0,-3-4 0,0 3 0,-6-1 0,-1-2 0,-6 0 0,-2 4 0,-4-2-1,2 11 1,-13-16-2,2 9 1,-3 1-1,-4 1 1,-2 2-1,-1 1 0,-2 0-1,1 6 1,0 1 0,1 2 0,3 7 0,1 3 0,5 4 0,2 3 0,3 3 1,2-2 0,2 4 0,6 2 0,-1-4 3,5 0-2,-1-3 0,5-2 1,1-5-1,5 1 0,-1-9 0,2-2 0,3-4-1,1-3-1,1-3 0,-1-5 0,2 0 0,-2-5-2,2 3-2,-6-2-5,5 3-8,-8-1-9,-2 0-9,3 6-1,-16 4 0</inkml:trace>
  <inkml:trace contextRef="#ctx0" brushRef="#br0" timeOffset="58322.3359">21473 16731 10,'0'0'28,"7"-11"0,-7 11-3,0 0-8,0 0-3,11 7-3,-11-7-2,2 12-3,-2-3-1,3 6-1,-2-1-1,1 3 0,1-3-2,1 4 0,0-3-3,-2-4-1,4 1-6,-6-12-6,0 0-18,11 3-1,-11-3 2,8-14 0</inkml:trace>
  <inkml:trace contextRef="#ctx0" brushRef="#br0" timeOffset="58563.3496">21634 16418 10,'0'0'28,"0"0"2,9 3 0,-9-3-11,-7 10-7,6-1-3,1-9-4,-7 17-2,6-8-4,1-9-6,3 19-8,0-6-17,-3-13 0,5 13 0</inkml:trace>
  <inkml:trace contextRef="#ctx0" brushRef="#br0" timeOffset="58767.3613">21683 16635 7,'-3'20'25,"3"-20"-2,-3 11 0,3-11-11,-2 9-7,2-9-6,0 0-7,6 14-9,-6-14-8,0 0 1</inkml:trace>
  <inkml:trace contextRef="#ctx0" brushRef="#br0" timeOffset="63687.6427">21940 16343 12,'0'0'11,"0"0"-1,-11-6-1,11 6 1,-10-4 1,10 4 1,-11-3 1,11 3-1,0 0-2,-10-1-2,10 1-1,0 0-2,0 9-1,4 0-1,-3 2-2,2 3 0,-1 5 1,1 2-1,-1 6-1,0 2 1,0 1-1,-1 0 1,0-3-1,0 0 0,1-4 1,-1-4-2,-1-5 0,1-5 0,-1-9-2,0 0-1,4 10-3,-4-10-5,0-12-6,0 12-8,-2-24-2,6 11-1</inkml:trace>
  <inkml:trace contextRef="#ctx0" brushRef="#br0" timeOffset="64074.6649">21902 16337 12,'-2'-14'22,"-8"-7"-2,6 8-2,-2 0-1,2 2-3,4 11-1,-3-20-3,3 20-2,10-11-2,1 8-1,3-1-2,5 5-1,3 0 0,4 3-1,1 1-1,1-1 0,-1 1 0,-2 2 0,-2 2 0,-3 0 0,-6 1 0,-1 2-1,-6-1 1,-3 2 0,-4 2-1,-4-2 1,-3 0 0,-6 1 0,0-1 0,-6-2 0,1-1 0,-2 0 1,0-2-1,4 0 0,1-3-1,4-2-2,11-3-4,0 0-7,0 0-15,17 6-3,-5-11 1,10 9 0</inkml:trace>
  <inkml:trace contextRef="#ctx0" brushRef="#br0" timeOffset="64570.6932">22258 16498 9,'-14'1'24,"9"13"-6,-4-7-3,6 8-4,3 0-2,2-3-3,4 3-1,3-4-3,2 3 0,4-4-1,3-1-1,2-4 1,-1-3-1,1-3 1,0-3-1,-3-2 0,0-3 1,-5-2 1,1-2 1,-6-4 0,1 2 1,-5-2 1,-1 3 0,-4-5 0,-1 7 0,-5-5-1,-3 7-1,-2 1 0,-4 3-1,-2 1-1,-1 8-1,-1 1 0,2 1 0,1 7 0,5-1-1,1 4-2,5-5-2,7 5-6,0-15-7,4 9-14,14 4 1,-8-21 1</inkml:trace>
  <inkml:trace contextRef="#ctx0" brushRef="#br0" timeOffset="65110.724">22737 16417 14,'0'0'28,"-22"-15"1,12 14-5,-6-2-6,0 2-6,1 3-2,-5-1-3,4 6-2,-3-3-1,6 5-1,-2-1-1,3 2 0,3 0-1,3-1-1,3 0 1,6 0 0,-3-9-1,17 13 1,-3-9-1,5-1 0,1 0-1,0-1 1,2 0-1,-3-1 0,-2 2 0,-1 2 0,-3 5 0,-13-10-1,13 20 1,-11-9-1,-3 3 2,-5 0-1,0 0 1,-3 0 1,-5-7 0,1 4 1,-1-4 1,-1-2 0,1-2-1,2-1 1,1-1-3,11-1-1,-9 0-7,9 0-15,0 0-10,0 0-2,9-18 2</inkml:trace>
  <inkml:trace contextRef="#ctx0" brushRef="#br0" timeOffset="66139.783">23309 16555 19,'0'0'23,"19"-1"-7,-19 1-2,17-1 0,-4 1-3,-1-1-2,2-1-2,0-3-3,5 3-1,-5-7-1,5 3 0,-2-5-1,1 2 1,-5-5 0,5 5 0,-7-6 1,1 4 1,-6-2-1,0 2 0,-7 0 0,1 11 0,-8-17-1,-4 12 0,-4-1-1,-3 4 0,-4 1 0,-3 1 0,0 1-1,-6 4 1,1 1 0,3 5 0,3 2 0,0 4 0,7 2 1,7 2-1,4 2 0,9 1 2,5-2-2,7 2 0,2-3 0,7-1-1,2-3 1,-1 0-1,0-2 0,3-3 0,-5-2 0,1-2-1,-3-3 0,-1-4-4,0 2-3,-3-7-10,-1-6-17,3 9 0,-6-10 1,0 8 1</inkml:trace>
  <inkml:trace contextRef="#ctx0" brushRef="#br0" timeOffset="66594.809">23662 16684 28,'14'1'29,"-9"-15"0,10 8-9,-15 6-12,13-13-3,-13 13 0,12-2-2,-12 2 0,13 9-2,-13-9 0,7 18-1,-2-6-2,-4 3-1,-4-4-1,3 9 0,-6-8-1,1 7 1,-2-6 0,4 2 3,-7-6 0,6 2 4,0 0 0,4-11 2,-4 11 1,4-11 1,0 0 2,0 0-1,14 14-1,-14-14-1,15 4 0,-15-4-2,19 4 0,-19-4-5,19 0-2,-7 3-2,-2-6-6,3 4-6,1 3-17,-11-15-1,6 7 2,-6-13 1</inkml:trace>
  <inkml:trace contextRef="#ctx0" brushRef="#br0" timeOffset="66836.8229">23925 16404 21,'15'6'30,"-15"-6"1,11 10 1,-11-10-14,0 0-11,5 9-4,-5-9-7,4 9-11,-4-9-16,2 11-1,-2-11 1</inkml:trace>
  <inkml:trace contextRef="#ctx0" brushRef="#br0" timeOffset="67049.835">24017 16681 30,'0'0'30,"14"15"1,-14-15-3,0 0-19,0 0-11,11-6-7,-11 6-6,0 0-14,0 0-1,0 0 0</inkml:trace>
  <inkml:trace contextRef="#ctx0" brushRef="#br0" timeOffset="67830.8797">24148 16412 23,'0'0'30,"3"-9"2,-3 9-10,0 0-6,0 0-5,11 4-2,-11-4-2,6 20-2,0-4-1,1 4-1,-2 4 0,1 3-2,1 2 0,3 1-1,-1 2 1,-3-1-2,-3-4 1,2-1-1,3-3 1,-1-5-2,-2-1 0,-3-6-2,-2-11-2,9 7-3,-9-7-3,9-8 0,-9 8 0,1-22 0,0 7 2,-1-5 3,-3-3 6,-5-5 6,-4-8 4,1 2 1,-2-8 2,-2 4-1,-4-6 1,-1 7-2,4-2-2,2 12-2,3 3-1,1 6 0,0 3-1,10 15 0,-2-13-1,2 13 0,10-4-1,-10 4 0,22 3-1,-1 2 0,2 1-1,-2 0 1,-21-6 0,56 18-1,-56-18 0,0 0 0,72 34-1,-72-34 0,0 0-1,0 0 1,55 48-1,-55-48 0,0 0 0,0 0 1,-15 51-1,-1-38 2,2 4-1,-7-5 1,2 2-1,4-4-1,3 3-4,-1-10-2,12 10-7,-1-4-17,2-9-4,0 0 1,0 0 1</inkml:trace>
  <inkml:trace contextRef="#ctx0" brushRef="#br0" timeOffset="68304.906">24554 16539 31,'0'0'28,"0"0"3,0 0-10,0 0-8,-39 69-3,39-69-1,0 0-2,-22 59 0,22-59-2,0 0-1,5 61 0,-5-61-4,0 0 0,0 0 0,66 45 0,-66-45 0,0 0 0,58-1 0,-58 1 1,0 0 1,0 0-1,50-38 1,-50 38 0,0 0 0,8-52 0,-8 52-1,0 0 1,-36-68-1,36 68 0,0 0-1,-62-67 1,62 67-1,0 0 0,-71-23-1,71 23-1,0 0-1,-50 31-1,50-31-7,0 0-10,0 0-14,9 68-2,-9-68 3,0 0 0</inkml:trace>
  <inkml:trace contextRef="#ctx0" brushRef="#br0" timeOffset="68759.9321">24972 16478 29,'0'0'31,"0"0"3,-65 50-2,65-50-16,0 0-8,-55 22-3,55-22-1,0 0-1,0 0 0,0 0-1,0 0 1,-39 52-2,39-52 0,0 0 0,0 0 0,0 0-1,54 31 0,-54-31 0,0 0 0,0 0-1,59 34 1,-59-34-1,0 0 0,0 0-2,0 0 3,45 49-1,-45-49 0,0 0 1,0 0 1,0 0-1,-29 62 3,29-62-2,0 0 1,0 0-2,-67 39 0,67-39-6,0 0-15,0 0-13,0 0-2,-52 0 2,52 0-1</inkml:trace>
  <inkml:trace contextRef="#ctx0" brushRef="#br0" timeOffset="70028.0054">21084 17097 16,'0'0'15,"0"0"0,0 0-2,0 0 0,0 0 1,-1 10-1,1-10 0,0 0-2,0 0 0,10 9-1,-10-9-3,24 5-1,-6-7-1,5 7-2,6-1 0,9 1 0,4 1-2,8-1 0,2-1 0,7 3 0,4 1 1,5-3-2,3-4 1,4 0-1,1 4 1,4-4-2,1-2 2,-1-2-1,1-1 1,-2 3 0,-1 2 0,-1-1 0,-2-4-1,-1 4 2,1 2-1,0 0-1,-2-2 1,-1 0-1,-1 4 1,3-1-2,-5 1 1,-1-2-1,-3 3 1,2 3-1,0-1 1,0-2-2,-5-2 2,-2 2 0,3-1 0,0 2 1,0-5-1,0-1 0,0 3 1,-1 3-1,4-4 0,3 1 0,-5-1-1,0-2 0,-2 2 2,2-3-1,-5-3 0,1-2 0,1 1 1,-2 0-1,2-3 0,-4 3 0,-1-1 0,-3-3 0,-4 7-1,4 2 1,-53 0-1,78 10 0,-78-10-1,70 15 1,-70-15-2,52 29-2,-52-29-3,0 0-4,0 0-9,53 25-15,-53-25 0,0 0 0</inkml:trace>
  <inkml:trace contextRef="#ctx0" brushRef="#br0" timeOffset="71306.0785">21581 17806 21,'21'39'25,"-21"-39"-5,15 2-3,-15-2-1,21 1-2,-6-4-2,-1-5-3,4-6-1,-1 0-3,5 0 2,-7-5-1,7-2 0,-7-7 0,3 3-2,-5 3 0,1 0-2,-4 2 0,-2 2-1,-3-2 0,-3 4-1,-2 16 1,-9-16-1,0 9 0,-3 5 0,-4 3 0,-7 0 0,0 8-1,-4 1 1,-1 4-1,1 5 1,0 4 0,2 0 0,3 4 0,5 3 0,7-2 2,3-3-1,6-1 0,1-24 1,0 0 3,34 59-2,-34-59 1,0 0 0,76 34 0,-76-34-1,63 19-1,-63-19 0,62 7-1,-62-7-3,51 0 3,-51 0-1,0 0-1,57-11-2,-57 11-2,0 0-5,0 0-12,48-18-15,-48 18-1,13-8-1,-13 8 2</inkml:trace>
  <inkml:trace contextRef="#ctx0" brushRef="#br0" timeOffset="71528.0912">22098 17827 19,'0'0'28,"0"0"0,0 0 4,13 22-13,-13-22-8,0 0-2,0 0-2,0 0 0,-12 56-2,12-56 1,0 0-4,0 0-5,-5 58-3,5-58-6,0 0-11,0 0-12,0 0 1,0 0 1</inkml:trace>
  <inkml:trace contextRef="#ctx0" brushRef="#br0" timeOffset="71928.1141">22360 17611 45,'6'16'31,"-11"-7"1,11 4-4,-3 9-14,-4 1-7,6 9-4,-5-32-1,9 63-1,-9-63 0,10 65-4,-10-65-5,8 50-6,-8-50-9,0 0-8,0 0-3,0 0 3</inkml:trace>
  <inkml:trace contextRef="#ctx0" brushRef="#br0" timeOffset="72154.127">22253 17825 42,'0'0'31,"0"0"1,0 0-9,0 0-9,15-14-5,-2 14-2,2 2-2,2 4-2,1-3-2,3 1-5,-3 1-7,3-3-18,4 7-3,-10-17-2,4 1 2</inkml:trace>
  <inkml:trace contextRef="#ctx0" brushRef="#br0" timeOffset="72709.1587">22622 17816 1,'14'17'20,"-14"-17"1,16 8 2,-16-8-11,18-11-2,-4 4-1,-1-4 0,4-1 0,-4-1 1,7 4 0,-7-5-1,5 2-2,-7-4-2,6 6-2,-6 1 1,3-3-1,-5 0-1,-1 3 1,-3-4-1,-5 13-1,6-12 0,-10 3 0,-3-3 0,-2 9-1,-6-2 1,-2-3 0,-4 6-1,-4-5 0,0 3 1,-2 1-1,2 10 0,-2-2 0,2 6 0,5 11 0,0 0 0,5 7 1,15-29-1,-16 73 1,16-73 3,1 63-1,-1-63 1,24 50-1,-24-50 1,0 0-1,65 50 0,-65-50-2,55 15-1,-55-15 0,50 6-2,-50-6-1,0 0-6,63 2-11,-63-2-19,0 0 3,0 0-3,0 0 4</inkml:trace>
  <inkml:trace contextRef="#ctx0" brushRef="#br0" timeOffset="73324.1939">23019 17879 53,'0'0'37,"0"0"-2,0 0 1,0 0-15,0 0-13,0 0-3,0 0-2,55 25-2,-55-25 1,0 0-2,0 0-2,0 0 1,0 0-1,0 0-1,49 33-1,-49-33-3,0 0 2,0 0-2,-9 49 0,9-49 0,0 0 2,0 0 2,-33 60 1,33-60 3,0 0-1,0 0 3,0 0 1,0 0 1,0 0 0,0 0-2,-11 51 2,11-51-1,0 0 0,0 0-1,0 0-1,51 4 0,-51-4-2,0 0-1,0 0-6,0 0-14,0 0-16,54-3-2,-54 3 2,0 0 0</inkml:trace>
  <inkml:trace contextRef="#ctx0" brushRef="#br0" timeOffset="73757.2187">23433 17643 45,'0'0'34,"0"0"1,11 11 1,-11-11-18,0 0-8,0 0-5,0 0-4,-5 9-2,7 1-4,-2-10-7,-5 10-17,5-10-6,0 0-2,2 16 3</inkml:trace>
  <inkml:trace contextRef="#ctx0" brushRef="#br0" timeOffset="73965.2306">23510 17858 49,'0'0'31,"18"56"2,-18-56-3,0 0-19,0 0-11,0 0-4,0 0-4,0 0-9,0 0-11,0 0-4,0 0 2,0 0 0</inkml:trace>
  <inkml:trace contextRef="#ctx0" brushRef="#br0" timeOffset="74326.2512">23766 17557 45,'0'15'32,"0"-15"0,1 16-6,0-3-11,-1-1-6,5 9-3,-2-1 0,4 8-3,-7-28 0,15 66-2,-15-66-1,17 70-2,-17-70-1,18 67-4,-18-67 0,16 60-6,-16-60-2,0 0-4,0 0-4,0 0-10,8 50 2</inkml:trace>
  <inkml:trace contextRef="#ctx0" brushRef="#br0" timeOffset="74701.2727">23758 17666 32,'-3'-18'32,"6"2"2,-3 4-6,2-2-7,1 5-7,1-3-5,6 2-4,-10 10-2,20-10-1,-7 14 0,2-1-1,-1 2 0,5 2-1,-4 3 0,-1-2 0,0 2-1,-1 0 0,-4-1-1,-2 4 1,-2-1-1,-8-1 1,-1-2 0,-3 8 0,-4-3 1,-3 0 0,-1 1 1,0-2 1,-2-3-1,4 5 0,2-5-2,2-8-4,5 7-8,4-9-13,0 0-8,0 0-1,0 0 1</inkml:trace>
  <inkml:trace contextRef="#ctx0" brushRef="#br0" timeOffset="75281.3059">24117 17758 23,'8'11'29,"-8"-11"0,-12 13 2,5 2-15,7-15-6,0 0-4,-24 52 0,24-52-2,0 0 2,-5 73-4,5-73 2,0 0-4,19 61 1,-19-61-2,0 0 0,0 0-1,62 31 1,-62-31-1,0 0 2,58-19-1,-58 19 2,0 0-1,44-59 1,-44 33 1,1-1-1,-4-5 2,-9 10-2,-5-4 3,-5 4-3,2 2 1,-7 10-1,5 6 0,-3 5-1,4 7 0,3 5-1,1 3-2,17-16-4,-22 51-6,22-51-8,0 0-14,11 49 0,4-45 1</inkml:trace>
  <inkml:trace contextRef="#ctx0" brushRef="#br0" timeOffset="75862.3391">24538 17751 20,'0'0'27,"0"0"2,0 0-8,0 0-5,0 0-3,0 0-2,0 0-2,-50-5-2,50 5 0,0 0-1,0 0 0,0 0-2,-65 39-1,65-39-1,0 0-1,0 0 0,-32 50-2,32-50 1,0 0-2,0 0 1,0 0 1,0 0-1,47 29 1,-47-29 0,0 0 0,56 13 0,-56-13 0,0 0-1,48 12-1,-48-12 2,0 0-1,0 0 1,0 0 0,45 29-1,-45-29 2,0 0-2,0 0 2,-34 45-1,34-45-2,0 0 3,-61 46 0,61-46-1,-55 29 1,55-29-3,0 0-7,-44 34-21,44-34-1,0 0-5,0 0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0:55:05.42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16485 5178 16,'0'0'20,"0"0"-1,0 0-3,-8-10 0,8 10-4,0 0-2,0 0-1,0 0-2,0 0-1,0 0-2,0 0-1,0 0 0,2 18 0,2-4 0,-2 0 0,2 6 0,-1 1-1,1 7 1,-2 0-1,0 3-1,-2 0 1,-1 7-1,-4 3 0,-2-1 0,-6 3-1,-3 2 0,-6 3 0,-3 2 1,-4 1-1,-4-2 0,-3 0 0,-3 3 0,-3-4 1,-3-2-1,0-3 0,-4 0 0,-1-2 2,1 0-2,-1-1 0,1-5 0,0 1 0,4 0 0,1-1 0,2-2 0,1-1 0,0-2 0,2-1 0,0 0 1,1-2-1,3-2 1,1-4-1,0 2 0,3 0 2,1 1-2,2-3 1,3-1 0,3 1-1,-2-1 0,0 2 1,2-1 0,2-4-1,-2-1 0,0-1 0,3 1 0,0-3 0,3-2 1,1-3-1,3 0 0,0-2 0,12-6 1,-11 9-1,11-9 0,0 0 0,0 0 0,-9 2 0,9-2 0,0 0-1,-1-11-1,1 11-1,1-9-1,-1 9-4,3-11 0,-3 11-4,6-17-3,-6 17-5,14-15-6,-11 1-6,11 6 3</inkml:trace>
  <inkml:trace contextRef="#ctx0" brushRef="#br0" timeOffset="768.0439">15173 6497 14,'0'0'15,"3"-10"-2,-3 10 0,0 0-3,0 0 1,0-9-1,0 9-1,0 0 0,0 0-1,0 0 0,0 0-2,-5 12 0,5-12-1,-6 16-1,2-4-1,-2 2 0,-3 5-1,1 1 1,-2 4-2,1 0 1,-1 3-2,0-3 1,-1 3-1,1 0 1,4-3 0,-2-4-1,3-1 0,-2 0 0,3-5 1,2 1-1,0-3 0,1-3 0,0 2 1,1-11-1,1 13 0,-1-13 1,2 12-1,-2-12 0,0 0 0,6 9 0,-6-9 1,10 2-1,-10-2 1,15 3 0,-4-3 0,3-3 1,3 1-1,2-4 2,6 1-1,1-2 0,6-2-1,1-2 0,2 1 0,4 1 1,2-1-1,-2 0 0,-2 2-1,-4-1 1,-4 4 0,-7 2 0,-5-1 0,-7 2-1,-10 2 0,0 0 0,0 0-2,-2 15-4,2-15-8,-13 2-21,13-2 0,0 0-2,0 0 2</inkml:trace>
  <inkml:trace contextRef="#ctx0" brushRef="#br0" timeOffset="4061.2323">17352 5312 9,'0'0'26,"0"0"-1,0 0-4,0 0-3,0 0-3,1-13-3,-1 13-2,11-21-3,-11 21 0,16-23-1,-5 11-2,-3-5-1,5 2 0,-2 0-1,1 1 0,0-1 0,-1 0 0,-2 3 0,-1 2-1,-8 10 1,12-14-1,-12 14 0,0 0 0,0 0 0,0 0-1,0 0 1,8 19-1,-8-3 0,1 6 0,0 5 1,-2 3 0,1 3-1,1 1 0,0 0 1,0 0-1,1-3 1,-1-3-1,1-7-1,1-2 1,-1-4 0,-1-4 0,0-2-2,-1-9 0,0 0-1,0 0-3,0 0-4,0 0-6,-10-2-19,10 2 0,0 0 0,0 0 2</inkml:trace>
  <inkml:trace contextRef="#ctx0" brushRef="#br0" timeOffset="4688.2682">17457 5503 6,'-13'1'19,"13"-1"-5,0 0-1,0 0 0,0 0 0,0 0 0,9 8 0,-9-8-1,18-1 1,-9-2-2,8 3-1,-4-4-1,6 3-2,-5-4-1,4 3-2,-5-1-2,3 3-1,-3 0 0,-3 0-1,0 0 0,-10 0 0,14 1-1,-14-1 0,12 5-4,-12-5-8,0 0-21,0 0-1,7-11 0,-7 11 1</inkml:trace>
  <inkml:trace contextRef="#ctx0" brushRef="#br0" timeOffset="5303.3032">18237 5175 18,'0'0'25,"-7"-13"-4,7 13-5,-9-14-2,9 14-4,-13-12-1,2 6-2,1 6-2,-4 3 1,-1 2-2,-5 1-1,2 5 0,-5 2 0,1 5-1,-2 3 1,3 0 0,-2 1 0,6 4 0,1-3 0,5 2 0,1-3 0,9 1 0,4-5-1,5 2-1,3-5 1,6-3-1,1 1 1,5-2-1,2-4 0,-1 2-1,-1-3 0,1-4-1,0 0-3,-5-3-4,1 3-5,-6-5-11,-4-3-10,3 3-1,-9-7 1</inkml:trace>
  <inkml:trace contextRef="#ctx0" brushRef="#br0" timeOffset="5565.3183">18007 5321 21,'9'4'32,"3"-11"3,4 4-1,5 1-14,-3-8-6,6 7-3,-1-6-4,2 4-3,-2 1-3,-2 0-4,1 4-6,-5-1-12,-6-1-13,6 6-2,-17-4 2,20 1 0</inkml:trace>
  <inkml:trace contextRef="#ctx0" brushRef="#br0" timeOffset="5928.3391">18550 5112 38,'0'0'32,"-2"17"1,-3-7-1,0 5-22,6 8-3,-3 3-3,5 5-1,0-1-1,-1 5-1,-1-2 0,0-1-1,0-2 0,-2-3-3,3-2-4,-5-9-6,1-5-17,3-1-3,-1-10 0,0 0 0</inkml:trace>
  <inkml:trace contextRef="#ctx0" brushRef="#br0" timeOffset="6353.3634">18479 5153 14,'3'-12'32,"-6"-6"2,8 5 2,1-2-14,-1-4-5,8 6-2,0-5-5,6 4-3,0-1-2,5 5-2,-1 3-1,1 4 0,2 2-2,0 4 1,-4 3-1,-2 6 0,-3 4 0,-4 1 0,-3 2-1,-7 4 1,-4 1-1,-4-1 1,-4-1-1,0-2 1,-3-2 0,-3-3-1,3-2 1,-2-5 0,2-3 0,-3-1 0,3-1 0,1-2 0,0 0-2,11-1 0,-13-1-4,13 1-4,0 0-8,0 0-19,0 0 1,12 7-1,-2-10 3</inkml:trace>
  <inkml:trace contextRef="#ctx0" brushRef="#br0" timeOffset="6852.3919">18961 5249 16,'-9'4'27,"-3"-4"0,3 9-8,0-1-4,-5 3-2,3 8-1,-3-3-2,5 5-2,-1-3-2,5 4 0,2-3-2,3 3-1,5-6 1,4-1-3,3-4 0,2 1 0,3-5 0,0-5 0,3-3-1,-1-2 1,3-5-1,1-1 1,-1-2-1,-3-5 0,-2 1 1,-3 0-1,-5-2 0,-4-2 1,-10 1-2,-4-1 2,-3 2-2,-4 3 1,-1 3-1,-2-1 1,-1 6-1,5 4 1,0 3-1,3 1-1,3 6-1,9-8-4,-12 13-3,12-13-10,-5 10-13,11-1-2,-6-9 3,20 8 0</inkml:trace>
  <inkml:trace contextRef="#ctx0" brushRef="#br0" timeOffset="7348.4203">19395 5199 28,'0'0'32,"11"-6"2,-11 6 0,-4-9-17,4 9-5,-9 2-3,9-2 0,-15 3-4,15-3-2,-17 11 0,7-3-1,-4 0 0,2 0-1,-3 1 0,2 2 0,1 0-1,0-1 1,2-3-1,10-7 1,-7 18 0,11-9 0,-4-9-1,18 16 1,-4-9 0,1 2-1,4 1 1,1 1-1,-1-3 0,0 3-1,-4 1 1,-2 2 0,-2 2 0,-6-2 1,-4 3-2,-7-1 1,-4 1 0,-3-3 0,-3-1 0,-4-3 0,1-2 0,-3-1-2,2-2 0,1-8-3,5 7-6,-4-5-20,2-4-6,5 7 0,-4-5 1</inkml:trace>
  <inkml:trace contextRef="#ctx0" brushRef="#br0" timeOffset="8236.471">17382 6094 30,'0'0'29,"0"0"4,0 0-12,4-12-4,-4 12-4,8-15-3,2 7-1,-3-5-1,3 4-3,-3-6-1,5 3 0,-2-1-1,1 0 0,-1 1-2,-1 2 1,-9 10-1,12-15 0,-12 15 1,11-8-2,-11 8 0,0 0 1,6 11-1,-4-2 1,-1 4-1,0 5 0,-2 3 1,2 3-1,-2 2 1,1 0-1,-2 0 0,2 1 0,0-2 0,1-2 0,2-3-1,-2-3-2,3-1 0,-3-6-5,6 3-4,-7-13-8,0 0-16,0 0-2,0 0 2,0 0 2</inkml:trace>
  <inkml:trace contextRef="#ctx0" brushRef="#br0" timeOffset="8497.4857">17419 6279 27,'0'0'33,"0"0"2,0 0-4,0 0-12,18 4-4,-18-4-3,22 2-4,-8-3-3,3 3-2,1-3-1,3 2-1,-3 1 0,2-3-1,0 0-2,-4-1-2,3 4-4,-7-7-8,2 0-20,0 5 0,-4-7-1,4 6 2</inkml:trace>
  <inkml:trace contextRef="#ctx0" brushRef="#br0" timeOffset="8972.5132">18165 5980 36,'0'0'31,"0"-19"2,0 19-12,-11-10-5,-4 4-4,4 7-3,-11-4-3,4 8-2,-5 3 2,1 7-3,-5-1 1,5 4-2,-2-1 1,4 5-1,4 1 1,4-1-2,3-2 1,7 0-1,4-2-1,6 0 1,4 0-1,4-4 1,1-2-1,2 0 0,1-3 0,0-3-1,1 1 0,-1-5-2,1 0-2,-7-4-6,8 4-9,-6-4-17,-5-4 0,-1 4 1,-8-9 1</inkml:trace>
  <inkml:trace contextRef="#ctx0" brushRef="#br0" timeOffset="9180.525">17955 6115 32,'0'0'31,"11"-6"1,1 5-3,4 1-15,-1-3-5,7 6-5,0 0-4,1-1-4,4 2-6,-3 1-10,0-10-12,6 10 0,-8-11 1</inkml:trace>
  <inkml:trace contextRef="#ctx0" brushRef="#br0" timeOffset="9528.545">18414 5877 21,'0'0'32,"0"0"1,0 0 0,0 0-14,11 10-6,-11-10-4,1 20-1,-3-6-1,4 8-3,-2 1-1,2 2 0,-3 2-1,3 3 0,-2 2-1,2 0 1,0-1-2,0-3 0,1-3-1,-1-2-1,4-2-3,-5-8-5,8 1-10,-3-4-15,-6-10-2,9 1 1,-9-1 1</inkml:trace>
  <inkml:trace contextRef="#ctx0" brushRef="#br0" timeOffset="10030.5737">18606 6127 39,'0'0'34,"9"-1"2,-9 1-1,0 0-16,-2 13-6,-3-4-7,5 5-1,-4 0-3,2 5 0,1-2 0,2 1-1,1 1 0,1-5 0,2-1-1,0-1 0,-5-12 1,16 8-1,-16-8 0,20-5 0,-9-5-1,1-2 1,1-3 0,1-6 0,0 0 0,0-2-1,-1 0 1,-1 1 0,2 3 0,-4 1 0,-1 6 0,-9 12 0,11-11 1,-11 11-1,0 0 0,10 10 1,-10-10-1,7 18 0,-2-4 0,1 0 0,0 3 0,-1 1 0,0 2 0,0-1 1,-1-1-1,-1-2-1,0-4-1,-3-3-3,4 1-3,-4-10-7,0 0-16,0 0-6,6-14 0,-6 14 1</inkml:trace>
  <inkml:trace contextRef="#ctx0" brushRef="#br0" timeOffset="10390.5943">19003 5909 55,'0'0'35,"0"0"1,10-7-5,-7 19-15,-6-1-7,6 8-4,-5 0-1,3 7-3,-1 2 2,0 2-2,-2 1 0,2-1 0,-1-3 0,1 1 0,0-1-1,1-5 1,0-5-1,2 0 0,3-5 1,3-1-1,2-3 0,3-6 1,1-4-2,1 1 0,3-1-1,-4-7-2,2 5-4,-8-8-7,4 0-19,-13 12-3,7-16 0,-7 16 1</inkml:trace>
  <inkml:trace contextRef="#ctx0" brushRef="#br0" timeOffset="10618.6073">18919 6087 26,'0'0'35,"-7"-9"1,7 9 1,11-6-14,-5-3-5,10 10-6,-5-5-2,7 5-4,-2-1-3,3 3-1,-2 0-2,2 0-1,0 3-4,-4-7-8,3 0-26,-1 3 1,-7-7-1,3 2 1</inkml:trace>
  <inkml:trace contextRef="#ctx0" brushRef="#br0" timeOffset="11678.668">20605 5895 31,'0'0'30,"0"0"3,0 0-12,0 0-4,3-11-3,-3 11-3,0 0-2,0 0-1,0 0-3,14 0-1,-14 0 0,12 7-1,-12-7-1,15 13 0,-5-4-1,5 5 0,0 2 0,2 0 1,-1 3-1,2 0-1,0-2 1,1 3-1,-1-4 1,-3-4 0,-1-1-1,-1-3 0,-1-5 1,1-4-1,-1-3 1,3-4 0,-1-7 0,4-2 0,-1-7 0,6-4 1,0-6-1,4-2 2,-2-8-1,5-2 1,-1-4-1,2 1 0,0-4 0,-2 5 0,-1 1-1,0 4 0,-3 4 0,-3 6-1,-4 3 0,-2 8-1,-5 6 0,-5 1-3,-6 15-6,4-10-24,-4 10-8,0 0 2,0 0-1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0:59:15.66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18074 13369 10,'0'0'26,"0"0"-2,0 0-4,0 0-3,0 0-4,0 0-2,0 0-2,0 0-2,0 0-1,1 9-1,-1-9-1,0 0-1,14 11 0,-4-4 0,-1-3-1,7 1 1,-2-1-1,5 0 2,-1-2-2,3 2-1,0-2 1,1 2 0,-2-3-1,1 2 0,-3-3 1,-1 2-1,2-2 0,-2 1 0,-3-1 0,-1 1 0,-1-1 0,-3 0 0,-9 0-1,15 1 0,-15-1 1,0 0-1,0 0 1,3 10-1,-3-10 0,0 0 1,-8 17-1,8-17 1,-16 18-1,4-3 0,1-2 0,-2 2 0,-2 2-1,1 0 1,-2 1-1,3 1 0,0-1 1,1-4-1,0 2 0,2-2 1,1-1 0,0 1-1,1-3 1,1 1 0,1-3 0,1 2 0,1-1 0,1-1 0,3-9 0,-1 15 0,1-15 0,7 13 0,-7-13 0,13 10 1,-13-10-1,17 7 0,-7-3 1,2-1 0,0-2-1,1 0 1,1-1-1,0 0 1,4-1 0,0 0-1,0 0 0,-1-2 1,0 2-1,-3 0 0,-1 1-1,-2-2-1,-11 2-2,10-3-4,-10 3-5,0 0-8,0 0-15,0 0-1,0 0 2,0 0 1</inkml:trace>
  <inkml:trace contextRef="#ctx0" brushRef="#br0" timeOffset="891.0509">18938 13437 8,'0'0'25,"0"0"-2,1-9-3,-1 9-2,0 0-4,-11-1-2,11 1-2,-10 1-2,10-1 0,-14 3-2,14-3-1,-17 4-1,7-1-1,-2 0-1,0 2-1,-1 0 2,0 2-2,-3-2-1,1 3 1,-3 1-1,2 3 1,0-1-1,1 1 1,0 1-1,5 1 0,1 2 1,1-1 0,4 2-1,4-1 0,3 4 0,1-2 1,5 1-1,0 1 1,4-2-1,3 1 1,1-2-1,1-3 1,1-2 0,-1 0 0,0-3 0,0-1 0,0-1-1,-1-2 1,-2-3-1,1-1 0,-1-1-1,-2-5-2,1 2-3,-5-7-3,4 5-4,-8-6-5,-5 11-7,12-14-11,-15 4 2,3 10 2</inkml:trace>
  <inkml:trace contextRef="#ctx0" brushRef="#br0" timeOffset="1224.07">18707 13577 15,'0'0'26,"-6"-9"2,6 9-7,0 0-6,0 0-2,0 0-2,10-7-2,-10 7-1,14 7-1,1 1 0,-4-2-2,6 3 1,-1-3-3,5 3 0,-1-2-1,2-2-1,-1-1 0,0-1 0,-1-1-2,-1-3-2,1 2-3,-8-8-10,0-1-19,2 6 0,-6-10 0,3 6 0</inkml:trace>
  <inkml:trace contextRef="#ctx0" brushRef="#br0" timeOffset="1826.104">19319 13264 36,'0'0'33,"0"0"2,0 0-10,0 0-6,0 0-5,0 0-3,-4 17-4,-1-8-2,6 8-1,-3 1-2,3 6 0,0 6-1,3 2 1,-1 1-2,2 3 1,0 0-1,1 0 1,0-2-1,-1-2 0,-1-6-1,-1-3 1,-3 0-1,0-6 0,-1-3-2,-1-4 0,2 0-2,0-10-1,0 0-2,-10 3-2,10-3-3,0 0-4,-2-15-9,2 15-8,-1-21 2,2 10 2</inkml:trace>
  <inkml:trace contextRef="#ctx0" brushRef="#br0" timeOffset="2346.1342">19235 13375 16,'-3'-11'28,"-7"-9"2,7 5-7,0 2-5,0-3-3,5 3-3,-2-2-3,6 3-1,-2-2-2,4 3 1,-1-1-3,6 3 1,-2-2-2,8 6 0,-6-3-1,7 5 1,-2-2-1,4 3 0,-1-1-1,0 2 0,-1 2 0,-1 2 0,-1 1-1,0 5 0,-4 2 1,-1 4-1,-3-1 0,-2 4 0,-2-1 1,-1 1-1,-3 0 0,-3-4 1,-4 1-1,0-3-1,-2-1 1,-2-1 0,-3-2 0,-3-1 0,-1-1 0,-2-1 0,-1-1 0,4-1 0,-2-1 0,2 0 0,2 0 0,4-2 0,9 0 0,-9 1-1,9-1 0,0 0-2,0 0-3,10 0-6,4 2-16,2 2-9,-1-5-1,6 5 2</inkml:trace>
  <inkml:trace contextRef="#ctx0" brushRef="#br0" timeOffset="3110.1779">19739 13492 0,'-9'-2'24,"9"2"1,-8 9-6,8-9-2,-12 8-4,2-4-1,4 6-2,-7-4-1,5 4-2,-4-2-1,5 6-1,-5-2 0,6 5-2,1-3 0,2 4-1,3-4 0,3 4 0,5-3-1,1 1 0,5-5 0,0 1 0,3-4-1,1-2 2,0-2-2,1-3 1,-4-2 0,2-1-1,-3-2 1,0-3 1,-1-3-1,-1 0 0,-1-2 0,-2-1 0,-3 0 0,1-3 1,-3 1-1,-1 1 0,-3 0 0,-1-2 1,-2 0-1,-2 3 0,0-3 0,-1 5-1,-2-2 1,0 2-1,-3 2 1,0 2-1,-3 4 0,1 2 0,-3 3 0,-2 1-2,-1 6 1,0-1-2,2 4-1,-1-2-1,6 3-2,-1-5-3,7 5-1,6-13-9,0 0-14,3 9 1,-3-9 0</inkml:trace>
  <inkml:trace contextRef="#ctx0" brushRef="#br0" timeOffset="4078.2332">20279 13389 26,'0'0'19,"0"0"-1,0 0 0,0 0-1,0 0-2,0 0-2,-7-10-2,7 10-2,-10-3 0,10 3-2,-13-3-1,13 3 0,-19-1-2,10 3-1,-4-1 0,-1 3-2,-1 0 0,-2 1 0,0 3 0,-1-1 0,2 1-1,2-1 1,3 2-1,11-9 1,-13 14 0,13-14-1,5 10 0,-5-10 1,21 10-1,-7-5 1,2 0-1,3 0 1,-2 1-1,1 2 0,-2 1 1,0 1-1,-2 1 0,-1-1 0,-2 0 0,-2 3 0,0 0 0,-3-1 0,-1 2 0,-1 0 0,-2 1-1,-2 0 1,0-1 0,-2-2 0,-1 0 0,-2-1 0,-1-1 0,6-10 0,-19 13 0,8-9 0,-2-1 1,-1-1-1,-2-2 1,1-2 1,-3-2-1,2 1 1,-2-4-1,3 2 1,-2-1 0,4 0-1,1 1-1,3 1 0,9 4 0,-10-6-2,10 6-5,0 0-10,0 0-22,18-1 1,-18 1-1,22-4 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01:57.198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1979 7101 10,'0'0'24,"0"0"-1,0 0-6,0 0 0,10 5-3,-10-5-3,11 9-1,-11-9-1,18 15-1,-7-6-2,2 2-2,2 1 0,0 3-1,1-1-1,-1 1 0,0 1-1,0 2 0,0-4 1,-2-2-2,1 0 2,-2-3-1,-3-2 0,1-1-1,0-6 2,-10 0 0,14-16-1,-4 6 0,-4-9 1,3-1 0,-1-8 0,5-4 0,-1-5-1,3-1 0,1-3 1,3-1 0,-1-3-1,3 0 0,-1 0 1,0 5-2,-1 2 1,-1 2-1,-1 4 0,-1 6 0,-3 2-1,-2 6 1,-1 4-1,-2 1 1,-3 4-1,-5 9 1,6-9 0,-6 9-1,0 0-1,-1-9-2,1 9-7,0 0-22,-3 9-3,3-9-1,0 0 1</inkml:trace>
  <inkml:trace contextRef="#ctx0" brushRef="#br0" timeOffset="1414.0809">2044 11027 21,'0'0'17,"0"0"-1,3 10-2,-3-10 0,0 0-1,13 11-1,-13-11-2,14 11 0,-2-2-2,-1-2-1,3 7 0,2-4-1,1 6-2,0-2 0,2 6-2,-3 1 1,3 1-1,-3-1-1,1 0 0,-3-1-1,-1-1 0,-2-4 1,0-2-1,-2-7 0,-9-6 1,14 7 0,-14-7 0,12-9 0,-5-3 0,-3-4 1,1-4-1,0-7 1,3-2 0,-1-6 0,2 0 0,0-4 0,2 2-1,1-4 1,3 3-1,-2 1 0,0 3 0,1 3-1,-1 2 1,1 3-2,-3 5 1,0 5-1,-2 1 1,-3 5 0,-6 10-2,11-12 0,-11 12-3,0 0-14,14-3-17,-14 3-1,0 0-1,-3-21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06:25.7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5604 11154 16,'23'0'17,"-5"-5"1,7 2-3,-1-2 0,3 2 0,-1 1-3,1-1-3,2 4-1,-2-1-3,3 3 0,-2-2-2,3 3 1,-2 0-1,4-1-1,-1-1 0,2 0 1,1 0-1,3 0 0,-1 0 0,2 1-1,-2-1 1,1 0-1,0-1 1,1 1-1,1-1 0,3 2 1,-1-3 0,3 2-1,3-2 0,2 1 1,3-1-1,4 1 0,-1-1 0,2-1 0,1 1-1,2 1 1,0-1-1,3 0 1,-2 0 0,4 1-1,2-1 1,2 0 0,3-1 1,-1 0-1,5-2 0,-1 2-1,2-2 1,-1 1 0,1-2 0,0 2 0,2 0-1,0 0 1,1 1-1,0 0 1,0 0-1,1 1 1,2 0 0,0 0 0,0-1-1,1 2 1,-2-1 0,0 1 0,-1-1-1,-1 1 1,-4 0-1,0 1 1,-3 0-1,-1-1 0,-4 1 0,-3 1 1,-2 0-1,-4 2-1,-5-1 0,-9-3-3,-2 5-6,-8-1-26,-7-5-1,-5 2-1,-12-8 2</inkml:trace>
  <inkml:trace contextRef="#ctx0" brushRef="#br0" timeOffset="1">6011 10972 9,'0'0'21,"0"0"-2,0 0-2,0 0-1,0 0-1,0 0-3,-10 1-3,10-1-1,-12 10-3,12-10-1,-14 14-1,6-5 0,-4-3 0,2 3-1,-4-1 0,2 1-1,-3 0 1,-2 2-1,-3-1-1,1 0 1,-3 1-1,-1 1 0,1-1 0,-2 1 1,1-3-1,1 3 0,4-4 0,1 0 1,3-1 0,1-2 0,13-5 0,-13 6 0,13-6 1,0 0-1,0 0 0,0 0 0,10 3 0,0 0 1,1-1-1,2 4 2,3-1-1,2 6 0,1 1 0,4 2 0,-1 0 0,3 2 0,-2-1-1,1-1 0,-2 0 0,-1-2 0,-1-3-1,-4-1 0,-1-2-1,-4-3 0,1 1-3,-12-4-7,15-5-26,-6 6 2,-9-1-2,10-14 2</inkml:trace>
  <inkml:trace contextRef="#ctx0" brushRef="#br0" timeOffset="2">10364 11038 26,'-5'-17'27,"5"17"0,0 0-8,-6 13-7,5 5-3,1 1-4,2 8-1,1 3-1,3 7 0,-1 0 0,2 3-1,-1-1-1,0-2 0,0-2-2,-1-3-1,0-4-4,-2-9-3,-1-3-10,4 0-11,-6-16 0,0 0 0</inkml:trace>
  <inkml:trace contextRef="#ctx0" brushRef="#br0" timeOffset="3">10316 11064 28,'-3'-24'32,"8"11"2,-4-6-7,4 4-8,6 3-5,0-1-6,6 8-2,2 2-2,5 4-2,0 4 0,3 2-1,0 3 0,0 2 0,-1 1-1,-1 2 0,-6-1 0,-2 3 0,-6-1 0,-5 2-1,-5 0 1,-5 1-1,-6 0 0,-6-1 1,-4-2-1,-6-2 1,-2 1-1,-1-5 1,0-1 0,2-4-1,6-3 0,2-3-3,10-1-2,9 2-4,2-16-10,12 12-13,1-11-2,9 8 2,-2-6 2</inkml:trace>
  <inkml:trace contextRef="#ctx0" brushRef="#br0" timeOffset="4">10812 11092 8,'-7'24'24,"-9"-6"-4,9 7-4,4-3-2,3-1-1,6-3-3,4-3-2,8-3-2,2-5-1,6-4-2,1-7-1,0-2 0,-1-6 0,-2 1 0,-4-4 0,-3-1-1,-6-2 1,-4 0 0,-6 0 0,-3 2-1,-7-2 1,-3 2-2,-6 0 1,-5 1 0,-1 3-1,-3 5 0,0 3 0,1 5 0,2 5-1,6 4 0,5 5-3,5 1-3,10 3-8,7 5-15,1-12-1,12 7 0,-2-13 2</inkml:trace>
  <inkml:trace contextRef="#ctx0" brushRef="#br0" timeOffset="5">11303 11002 26,'0'0'29,"1"-16"3,-1 16-1,0 0-17,-16-14-4,16 14-5,-18-2-1,7 4-1,-2 1-1,0 5 0,0 2-1,1 0 0,0 1-1,3 2 1,2-3-1,3 1 1,4-11 0,1 17-1,-1-17 0,14 9 1,-3-5-1,4-2 1,0 1-1,1 0 0,-1 1 0,1 1 1,-2 2-1,-2 2 0,-3 2 0,-3 2-1,-3 4 1,-4-1 0,-3 4 0,-3 1-1,-3-2 1,-3-1 0,0-3 0,-2-1 0,3-4 0,-1-3-1,4-5 0,9-2-4,-9-7-4,7-3-10,2-6-13,10 6-2,-5-9 2,11 5 1</inkml:trace>
  <inkml:trace contextRef="#ctx0" brushRef="#br0" timeOffset="6">11523 10984 48,'0'0'33,"0"0"2,0 0-3,0 0-17,-6 14-6,3 1-4,-2 2-2,3 5 0,-1-1-2,3 4 1,0-1-1,2 1-1,3 1 0,-1-6-1,3 1-3,-4-8-2,9 3-10,-12-16-12,11 2-7,1-6-1,-6-14 1</inkml:trace>
  <inkml:trace contextRef="#ctx0" brushRef="#br0" timeOffset="7">11521 10799 48,'-10'-7'32,"-5"-2"1,6 9-12,9 0-8,-14 11-9,14-11-9,1 20-12,11-5-15,-12-15 0,24 23 0,-11-17 0</inkml:trace>
  <inkml:trace contextRef="#ctx0" brushRef="#br0" timeOffset="8">11755 10691 36,'0'0'33,"-13"1"0,12 8 0,-1 5-18,-5 0-6,7 10-4,-4 3-2,6 5 0,-1 3-3,1 4 1,0 1 0,0 1-1,2-1-1,-4-3-2,4-1-1,-5-6-4,5-4-9,-4-7-9,0-19-8,3 17 1,-3-17 1</inkml:trace>
  <inkml:trace contextRef="#ctx0" brushRef="#br0" timeOffset="9">11705 11002 19,'0'0'30,"-8"-10"0,8 10-6,0 0-4,8-10-5,2 10-4,0-3-3,7 4-2,-3-4-2,6 3 0,0-3-1,1 2-2,1-1 1,0 0-1,-3-1-1,1 0 1,-1 1-1,-2 1 0,-2 0 1,-3 1-1,-2 0 1,-10 0 0,13 5 0,-13-5 1,4 11-1,-4-11 1,-3 18 0,2-5 0,-2 2-1,1 1 1,0 2-1,1 0 0,0 0 0,-1-1-1,1 0-1,1-5-2,4 1-2,-4-13-8,0 0-22,13 1-2,-9-11-1,6 0 2</inkml:trace>
  <inkml:trace contextRef="#ctx0" brushRef="#br0" timeOffset="10">11972 10767 58,'-17'-2'33,"17"2"0,-12 7-12,12-7-10,0 0-9,0 11-12,0-11-16,12 7-7,3 1 0,-2-6 0</inkml:trace>
  <inkml:trace contextRef="#ctx0" brushRef="#br0" timeOffset="11">12213 10975 19,'-10'17'30,"8"7"1,-7-5 1,6-1-14,2 3-6,-1-4-5,6 1-3,0-3-1,4-2 0,0-2-1,2-2-1,0-3 0,2-2 0,0-2-1,-1-2 1,-2-3 0,2-2 0,-11 5 2,18-19-2,-11 6 1,1-2-1,-3-4 1,0-1-1,-2-1 0,-1-2 0,-3 0 0,-3 2-1,-1 1 0,-2 4 0,-3 5 1,-2 6-1,-1 5 0,-1 7 0,-3 5-1,2 5 0,3 4 0,-1-1-1,6 4-2,1-5-4,10 1-10,2-1-16,3-12-1,10 2 1,-6-9 1</inkml:trace>
  <inkml:trace contextRef="#ctx0" brushRef="#br0" timeOffset="12">12454 10948 48,'0'0'34,"0"0"0,5 12-1,-2 1-21,-6-2-6,5 7-1,-2-1-3,2 4 0,0-3-1,3 2 0,-1-3 0,1-4-1,1-1 1,-6-12-1,12 12 1,-12-12 0,14-4 0,-14 4 0,13-19 0,-5 5 1,0-3 0,1-1 0,0-4 0,3 2 1,-2 2 0,1 2 0,-1 3-1,1 5 1,-2 2-1,1 8-1,-10-2 0,17 16 0,-8-3 0,-1 5-1,0 1 1,-1 2-1,0 0 0,-1 1 0,1-2-1,-2-2-2,1 0-3,-6-18-7,12 14-26,-3-9 0,-9-5 0,15-6 1</inkml:trace>
  <inkml:trace contextRef="#ctx0" brushRef="#br0" timeOffset="13">13172 10892 27,'0'0'30,"0"0"-6,1 16-2,-2-6-4,-3 3-4,4 5-3,-3-1-3,4 4-2,-3 2-2,3 0-1,-1 0-2,0 1 1,1-3-1,-1-2-1,1-4-1,-1-3-3,1-1-1,-1-11-4,1 10-6,-1-10-9,0 0-10,0 0 1,-4-18 1</inkml:trace>
  <inkml:trace contextRef="#ctx0" brushRef="#br0" timeOffset="14">13169 10753 31,'0'0'27,"0"0"1,-8 9-11,8-9-11,-2 18-9,4-7-9,3 7-13,-5-18-2,13 23 0</inkml:trace>
  <inkml:trace contextRef="#ctx0" brushRef="#br0" timeOffset="15">13309 10927 31,'2'13'28,"-2"-13"2,-2 24-12,3-8-5,-2 2-5,3 2-2,0 0-3,1 3-1,-1-6 0,1 0 0,0-6-1,0 1 0,-3-12 0,9 9 0,-9-9 0,9-6 0,-9 6 1,14-20-1,-7 5 1,3-5 0,0-4 0,3 3 0,0-6 1,5 3 0,-2 0 1,3 8-2,-1 1 1,-1 8-1,-2 3 0,2 1 0,-5 8-2,0 4 1,-2 3-1,-3 2 1,1 1-1,-3 3 0,0 2 1,-1 0-1,-3 0 0,1-4 0,-2 0 0,1-3-2,0-1 0,-1-12-3,3 15-7,-3-15-13,0 0-10,0 0-1,10-6 2</inkml:trace>
  <inkml:trace contextRef="#ctx0" brushRef="#br0" timeOffset="16">14359 10837 37,'-1'-14'29,"1"14"-4,0 0-5,-15-10-5,15 10-4,-19-1-4,8 4-1,-4-2-2,0 3-1,-1 0-1,1 2 0,-1 2-1,1-1 0,2 1 0,2 1-1,11-9 0,-14 17 1,14-17-1,0 16 1,0-16 0,16 16 0,-5-8 1,3 0-1,2 3 0,0-2 0,0 3 0,-1 1 0,0-1 0,-5 3-1,0-2 0,-5 2 0,-3-1 0,-3 0 0,-3-2 0,-3-1-1,-2-1 1,-2-3 0,-3-1 0,1-2-1,-1-2 0,1-4 0,3 0-3,-2-1 0,12 3-1,-13-7-4,13 7-3,0 0-8,-1-14-10,10 15-4,-9-1 4</inkml:trace>
  <inkml:trace contextRef="#ctx0" brushRef="#br0" timeOffset="17">14606 10890 16,'-1'-10'30,"1"10"1,0 0 1,-10-10-15,10 10-3,-17 6-5,8 3-3,-6 0-2,5 8 0,-3 2-1,3 2 1,1 1-2,5 2 0,1-2-1,5 1 0,4-2 0,5-5 0,5-4 0,3-4 0,3-5 0,3-4-1,1-3 1,-3-5-1,2-4 1,-4-2-1,-2-1 1,-5-3-1,-4-1 1,-5 0-1,-5 1 0,-3-1 0,-5 1 1,-4 1-1,-5 2 0,-1 3-1,-3 5 1,1 1 0,1 7-1,0 6 0,4 6 0,0 3-2,7 6-1,1 0-4,9 5-8,0-2-9,1-7-10,12 5 0,-1-11 1</inkml:trace>
  <inkml:trace contextRef="#ctx0" brushRef="#br0" timeOffset="18">14925 10832 26,'0'0'30,"0"0"3,-10 5-2,4 6-14,-3-1-6,7 9-4,-3 2-2,4 4-1,2-1 0,4 2 0,3-5-2,4 0 0,0-3 0,3-5-1,1-5 0,3-5-1,0-5 1,-1-6-1,3-3 0,-2-3 1,-1-6-1,-2 2 0,-2-2 0,-2-3 1,-2 0-1,-3 3 0,-5 2 1,0 2-1,-2 7 1,0 9-1,-3-10 0,3 10 1,-6 17 0,4-1-1,0 5 1,0 2-1,2 3 0,0 1 0,2 0 0,1-3-2,3-1-1,-2-5-3,6 1-7,-10-19-10,13 10-12,-2-7-2,-4-12 3,6 2 0</inkml:trace>
  <inkml:trace contextRef="#ctx0" brushRef="#br0" timeOffset="19">15255 10813 50,'4'-19'35,"-4"19"-2,0 0-6,0 0-12,13 17-7,-8-6-4,2 6-2,3-1-1,0 4-1,2 1 0,-1 0-1,1-2 0,-2-1 1,-2-3-1,-1-5 0,-2 1 1,-5-11 0,0 0 0,0 0 0,0 0 0,6-20 1,-6 4 0,0-1 0,0-5 1,1 2 1,1-3 0,5 3 0,-2-1 1,7 6-2,-2 1 1,4 3-2,2 4-1,-1 2-3,4 8-6,-7-3-15,2 1-13,3 6 1,-5-4-2,3 5 2</inkml:trace>
  <inkml:trace contextRef="#ctx0" brushRef="#br0" timeOffset="20">15794 10759 48,'11'-4'32,"-9"-6"1,5-1-11,-7 11-8,1-13-6,-1 13-1,0 0-3,0 0 1,-15-6-1,4 9-2,-2 3 1,-3 3-2,1 3 0,-3 2 0,2 3 1,0 1 0,2 3-1,4 2 1,3-5-1,3 4 1,3-2-1,4-2 0,2 0-1,4-3 0,-1 1-1,2-7-1,6 3-4,-5-8-10,2-2-22,4 2 1,-6-9-1,4 1 2</inkml:trace>
  <inkml:trace contextRef="#ctx0" brushRef="#br0" timeOffset="21">15955 10907 25,'10'-7'31,"7"5"3,-5-6-6,1 0-9,4 5-5,-6-5-4,7 4-3,-6-5-1,2 3-2,-1-4-1,0 4-1,-2-5 0,-1 2 0,-3-1-1,-1 0 0,-4 0 0,1 0 0,-5-2-1,-1 2 1,-5 0-1,8 10 0,-17-18 0,4 11 0,-1 2 0,-4 1 0,1 4 0,-2 4 0,1 2 0,-1 3 0,1 4 0,3 5 0,-1 2 0,5 1 0,0 3 0,3 1 1,5 1-1,3 0 1,4-5 0,3 3 1,3-4 0,4-1 1,4-3 0,1-1 0,1-4 0,1-2-1,2-3 0,4-4 0,-5-3-1,2-1-1,-2-3-2,-1-6-1,0 3-7,-6-4-26,-3-3-3,-1 0-1,-5-2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06:25.7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5604 11154 16,'23'0'17,"-5"-5"1,7 2-3,-1-2 0,3 2 0,-1 1-3,1-1-3,2 4-1,-2-1-3,3 3 0,-2-2-2,3 3 1,-2 0-1,4-1-1,-1-1 0,2 0 1,1 0-1,3 0 0,-1 0 0,2 1-1,-2-1 1,1 0-1,0-1 1,1 1-1,1-1 0,3 2 1,-1-3 0,3 2-1,3-2 0,2 1 1,3-1-1,4 1 0,-1-1 0,2-1 0,1 1-1,2 1 1,0-1-1,3 0 1,-2 0 0,4 1-1,2-1 1,2 0 0,3-1 1,-1 0-1,5-2 0,-1 2-1,2-2 1,-1 1 0,1-2 0,0 2 0,2 0-1,0 0 1,1 1-1,0 0 1,0 0-1,1 1 1,2 0 0,0 0 0,0-1-1,1 2 1,-2-1 0,0 1 0,-1-1-1,-1 1 1,-4 0-1,0 1 1,-3 0-1,-1-1 0,-4 1 0,-3 1 1,-2 0-1,-4 2-1,-5-1 0,-9-3-3,-2 5-6,-8-1-26,-7-5-1,-5 2-1,-12-8 2</inkml:trace>
  <inkml:trace contextRef="#ctx0" brushRef="#br0" timeOffset="1">6011 10972 9,'0'0'21,"0"0"-2,0 0-2,0 0-1,0 0-1,0 0-3,-10 1-3,10-1-1,-12 10-3,12-10-1,-14 14-1,6-5 0,-4-3 0,2 3-1,-4-1 0,2 1-1,-3 0 1,-2 2-1,-3-1-1,1 0 1,-3 1-1,-1 1 0,1-1 0,-2 1 1,1-3-1,1 3 0,4-4 0,1 0 1,3-1 0,1-2 0,13-5 0,-13 6 0,13-6 1,0 0-1,0 0 0,0 0 0,10 3 0,0 0 1,1-1-1,2 4 2,3-1-1,2 6 0,1 1 0,4 2 0,-1 0 0,3 2 0,-2-1-1,1-1 0,-2 0 0,-1-2 0,-1-3-1,-4-1 0,-1-2-1,-4-3 0,1 1-3,-12-4-7,15-5-26,-6 6 2,-9-1-2,10-14 2</inkml:trace>
  <inkml:trace contextRef="#ctx0" brushRef="#br0" timeOffset="2">10364 11038 26,'-5'-17'27,"5"17"0,0 0-8,-6 13-7,5 5-3,1 1-4,2 8-1,1 3-1,3 7 0,-1 0 0,2 3-1,-1-1-1,0-2 0,0-2-2,-1-3-1,0-4-4,-2-9-3,-1-3-10,4 0-11,-6-16 0,0 0 0</inkml:trace>
  <inkml:trace contextRef="#ctx0" brushRef="#br0" timeOffset="3">10316 11064 28,'-3'-24'32,"8"11"2,-4-6-7,4 4-8,6 3-5,0-1-6,6 8-2,2 2-2,5 4-2,0 4 0,3 2-1,0 3 0,0 2 0,-1 1-1,-1 2 0,-6-1 0,-2 3 0,-6-1 0,-5 2-1,-5 0 1,-5 1-1,-6 0 0,-6-1 1,-4-2-1,-6-2 1,-2 1-1,-1-5 1,0-1 0,2-4-1,6-3 0,2-3-3,10-1-2,9 2-4,2-16-10,12 12-13,1-11-2,9 8 2,-2-6 2</inkml:trace>
  <inkml:trace contextRef="#ctx0" brushRef="#br0" timeOffset="4">10812 11092 8,'-7'24'24,"-9"-6"-4,9 7-4,4-3-2,3-1-1,6-3-3,4-3-2,8-3-2,2-5-1,6-4-2,1-7-1,0-2 0,-1-6 0,-2 1 0,-4-4 0,-3-1-1,-6-2 1,-4 0 0,-6 0 0,-3 2-1,-7-2 1,-3 2-2,-6 0 1,-5 1 0,-1 3-1,-3 5 0,0 3 0,1 5 0,2 5-1,6 4 0,5 5-3,5 1-3,10 3-8,7 5-15,1-12-1,12 7 0,-2-13 2</inkml:trace>
  <inkml:trace contextRef="#ctx0" brushRef="#br0" timeOffset="5">11303 11002 26,'0'0'29,"1"-16"3,-1 16-1,0 0-17,-16-14-4,16 14-5,-18-2-1,7 4-1,-2 1-1,0 5 0,0 2-1,1 0 0,0 1-1,3 2 1,2-3-1,3 1 1,4-11 0,1 17-1,-1-17 0,14 9 1,-3-5-1,4-2 1,0 1-1,1 0 0,-1 1 0,1 1 1,-2 2-1,-2 2 0,-3 2 0,-3 2-1,-3 4 1,-4-1 0,-3 4 0,-3 1-1,-3-2 1,-3-1 0,0-3 0,-2-1 0,3-4 0,-1-3-1,4-5 0,9-2-4,-9-7-4,7-3-10,2-6-13,10 6-2,-5-9 2,11 5 1</inkml:trace>
  <inkml:trace contextRef="#ctx0" brushRef="#br0" timeOffset="6">11523 10984 48,'0'0'33,"0"0"2,0 0-3,0 0-17,-6 14-6,3 1-4,-2 2-2,3 5 0,-1-1-2,3 4 1,0-1-1,2 1-1,3 1 0,-1-6-1,3 1-3,-4-8-2,9 3-10,-12-16-12,11 2-7,1-6-1,-6-14 1</inkml:trace>
  <inkml:trace contextRef="#ctx0" brushRef="#br0" timeOffset="7">11521 10799 48,'-10'-7'32,"-5"-2"1,6 9-12,9 0-8,-14 11-9,14-11-9,1 20-12,11-5-15,-12-15 0,24 23 0,-11-17 0</inkml:trace>
  <inkml:trace contextRef="#ctx0" brushRef="#br0" timeOffset="8">11755 10691 36,'0'0'33,"-13"1"0,12 8 0,-1 5-18,-5 0-6,7 10-4,-4 3-2,6 5 0,-1 3-3,1 4 1,0 1 0,0 1-1,2-1-1,-4-3-2,4-1-1,-5-6-4,5-4-9,-4-7-9,0-19-8,3 17 1,-3-17 1</inkml:trace>
  <inkml:trace contextRef="#ctx0" brushRef="#br0" timeOffset="9">11705 11002 19,'0'0'30,"-8"-10"0,8 10-6,0 0-4,8-10-5,2 10-4,0-3-3,7 4-2,-3-4-2,6 3 0,0-3-1,1 2-2,1-1 1,0 0-1,-3-1-1,1 0 1,-1 1-1,-2 1 0,-2 0 1,-3 1-1,-2 0 1,-10 0 0,13 5 0,-13-5 1,4 11-1,-4-11 1,-3 18 0,2-5 0,-2 2-1,1 1 1,0 2-1,1 0 0,0 0 0,-1-1-1,1 0-1,1-5-2,4 1-2,-4-13-8,0 0-22,13 1-2,-9-11-1,6 0 2</inkml:trace>
  <inkml:trace contextRef="#ctx0" brushRef="#br0" timeOffset="10">11972 10767 58,'-17'-2'33,"17"2"0,-12 7-12,12-7-10,0 0-9,0 11-12,0-11-16,12 7-7,3 1 0,-2-6 0</inkml:trace>
  <inkml:trace contextRef="#ctx0" brushRef="#br0" timeOffset="11">12213 10975 19,'-10'17'30,"8"7"1,-7-5 1,6-1-14,2 3-6,-1-4-5,6 1-3,0-3-1,4-2 0,0-2-1,2-2-1,0-3 0,2-2 0,0-2-1,-1-2 1,-2-3 0,2-2 0,-11 5 2,18-19-2,-11 6 1,1-2-1,-3-4 1,0-1-1,-2-1 0,-1-2 0,-3 0 0,-3 2-1,-1 1 0,-2 4 0,-3 5 1,-2 6-1,-1 5 0,-1 7 0,-3 5-1,2 5 0,3 4 0,-1-1-1,6 4-2,1-5-4,10 1-10,2-1-16,3-12-1,10 2 1,-6-9 1</inkml:trace>
  <inkml:trace contextRef="#ctx0" brushRef="#br0" timeOffset="12">12454 10948 48,'0'0'34,"0"0"0,5 12-1,-2 1-21,-6-2-6,5 7-1,-2-1-3,2 4 0,0-3-1,3 2 0,-1-3 0,1-4-1,1-1 1,-6-12-1,12 12 1,-12-12 0,14-4 0,-14 4 0,13-19 0,-5 5 1,0-3 0,1-1 0,0-4 0,3 2 1,-2 2 0,1 2 0,-1 3-1,1 5 1,-2 2-1,1 8-1,-10-2 0,17 16 0,-8-3 0,-1 5-1,0 1 1,-1 2-1,0 0 0,-1 1 0,1-2-1,-2-2-2,1 0-3,-6-18-7,12 14-26,-3-9 0,-9-5 0,15-6 1</inkml:trace>
  <inkml:trace contextRef="#ctx0" brushRef="#br0" timeOffset="13">13172 10892 27,'0'0'30,"0"0"-6,1 16-2,-2-6-4,-3 3-4,4 5-3,-3-1-3,4 4-2,-3 2-2,3 0-1,-1 0-2,0 1 1,1-3-1,-1-2-1,1-4-1,-1-3-3,1-1-1,-1-11-4,1 10-6,-1-10-9,0 0-10,0 0 1,-4-18 1</inkml:trace>
  <inkml:trace contextRef="#ctx0" brushRef="#br0" timeOffset="14">13169 10753 31,'0'0'27,"0"0"1,-8 9-11,8-9-11,-2 18-9,4-7-9,3 7-13,-5-18-2,13 23 0</inkml:trace>
  <inkml:trace contextRef="#ctx0" brushRef="#br0" timeOffset="15">13309 10927 31,'2'13'28,"-2"-13"2,-2 24-12,3-8-5,-2 2-5,3 2-2,0 0-3,1 3-1,-1-6 0,1 0 0,0-6-1,0 1 0,-3-12 0,9 9 0,-9-9 0,9-6 0,-9 6 1,14-20-1,-7 5 1,3-5 0,0-4 0,3 3 0,0-6 1,5 3 0,-2 0 1,3 8-2,-1 1 1,-1 8-1,-2 3 0,2 1 0,-5 8-2,0 4 1,-2 3-1,-3 2 1,1 1-1,-3 3 0,0 2 1,-1 0-1,-3 0 0,1-4 0,-2 0 0,1-3-2,0-1 0,-1-12-3,3 15-7,-3-15-13,0 0-10,0 0-1,10-6 2</inkml:trace>
  <inkml:trace contextRef="#ctx0" brushRef="#br0" timeOffset="16">14359 10837 37,'-1'-14'29,"1"14"-4,0 0-5,-15-10-5,15 10-4,-19-1-4,8 4-1,-4-2-2,0 3-1,-1 0-1,1 2 0,-1 2-1,1-1 0,2 1 0,2 1-1,11-9 0,-14 17 1,14-17-1,0 16 1,0-16 0,16 16 0,-5-8 1,3 0-1,2 3 0,0-2 0,0 3 0,-1 1 0,0-1 0,-5 3-1,0-2 0,-5 2 0,-3-1 0,-3 0 0,-3-2 0,-3-1-1,-2-1 1,-2-3 0,-3-1 0,1-2-1,-1-2 0,1-4 0,3 0-3,-2-1 0,12 3-1,-13-7-4,13 7-3,0 0-8,-1-14-10,10 15-4,-9-1 4</inkml:trace>
  <inkml:trace contextRef="#ctx0" brushRef="#br0" timeOffset="17">14606 10890 16,'-1'-10'30,"1"10"1,0 0 1,-10-10-15,10 10-3,-17 6-5,8 3-3,-6 0-2,5 8 0,-3 2-1,3 2 1,1 1-2,5 2 0,1-2-1,5 1 0,4-2 0,5-5 0,5-4 0,3-4 0,3-5 0,3-4-1,1-3 1,-3-5-1,2-4 1,-4-2-1,-2-1 1,-5-3-1,-4-1 1,-5 0-1,-5 1 0,-3-1 0,-5 1 1,-4 1-1,-5 2 0,-1 3-1,-3 5 1,1 1 0,1 7-1,0 6 0,4 6 0,0 3-2,7 6-1,1 0-4,9 5-8,0-2-9,1-7-10,12 5 0,-1-11 1</inkml:trace>
  <inkml:trace contextRef="#ctx0" brushRef="#br0" timeOffset="18">14925 10832 26,'0'0'30,"0"0"3,-10 5-2,4 6-14,-3-1-6,7 9-4,-3 2-2,4 4-1,2-1 0,4 2 0,3-5-2,4 0 0,0-3 0,3-5-1,1-5 0,3-5-1,0-5 1,-1-6-1,3-3 0,-2-3 1,-1-6-1,-2 2 0,-2-2 0,-2-3 1,-2 0-1,-3 3 0,-5 2 1,0 2-1,-2 7 1,0 9-1,-3-10 0,3 10 1,-6 17 0,4-1-1,0 5 1,0 2-1,2 3 0,0 1 0,2 0 0,1-3-2,3-1-1,-2-5-3,6 1-7,-10-19-10,13 10-12,-2-7-2,-4-12 3,6 2 0</inkml:trace>
  <inkml:trace contextRef="#ctx0" brushRef="#br0" timeOffset="19">15255 10813 50,'4'-19'35,"-4"19"-2,0 0-6,0 0-12,13 17-7,-8-6-4,2 6-2,3-1-1,0 4-1,2 1 0,-1 0-1,1-2 0,-2-1 1,-2-3-1,-1-5 0,-2 1 1,-5-11 0,0 0 0,0 0 0,0 0 0,6-20 1,-6 4 0,0-1 0,0-5 1,1 2 1,1-3 0,5 3 0,-2-1 1,7 6-2,-2 1 1,4 3-2,2 4-1,-1 2-3,4 8-6,-7-3-15,2 1-13,3 6 1,-5-4-2,3 5 2</inkml:trace>
  <inkml:trace contextRef="#ctx0" brushRef="#br0" timeOffset="20">15794 10759 48,'11'-4'32,"-9"-6"1,5-1-11,-7 11-8,1-13-6,-1 13-1,0 0-3,0 0 1,-15-6-1,4 9-2,-2 3 1,-3 3-2,1 3 0,-3 2 0,2 3 1,0 1 0,2 3-1,4 2 1,3-5-1,3 4 1,3-2-1,4-2 0,2 0-1,4-3 0,-1 1-1,2-7-1,6 3-4,-5-8-10,2-2-22,4 2 1,-6-9-1,4 1 2</inkml:trace>
  <inkml:trace contextRef="#ctx0" brushRef="#br0" timeOffset="21">15955 10907 25,'10'-7'31,"7"5"3,-5-6-6,1 0-9,4 5-5,-6-5-4,7 4-3,-6-5-1,2 3-2,-1-4-1,0 4-1,-2-5 0,-1 2 0,-3-1-1,-1 0 0,-4 0 0,1 0 0,-5-2-1,-1 2 1,-5 0-1,8 10 0,-17-18 0,4 11 0,-1 2 0,-4 1 0,1 4 0,-2 4 0,1 2 0,-1 3 0,1 4 0,3 5 0,-1 2 0,5 1 0,0 3 0,3 1 1,5 1-1,3 0 1,4-5 0,3 3 1,3-4 0,4-1 1,4-3 0,1-1 0,1-4 0,1-2-1,2-3 0,4-4 0,-5-3-1,2-1-1,-2-3-2,-1-6-1,0 3-7,-6-4-26,-3-3-3,-1 0-1,-5-2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2:56:38.87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16210 5350 2,'-3'-10'15,"3"10"-2,-5-10-2,5 10 1,-5-10-1,5 10 1,0 0-1,-3-10-1,3 10 0,0 0 0,0 0-1,0 0-2,0 0 0,-4-9-1,4 9 0,0 0-1,0 0-1,0 0-2,2 17 1,-2-17-1,0 25 1,2-7-1,-1 7 0,-2 1-1,-1 8 0,-1-1 0,2-2 1,1 2-2,-2-3 1,2-2 0,0-2-1,-1-4 0,4-4 1,-1-5-1,0 1 0,-2-4 0,0-10 0,0 13-1,0-13-2,0 0-2,0 0-4,0 0-6,0 0-9,4-12-10,4 2-1,-6-12 2</inkml:trace>
  <inkml:trace contextRef="#ctx0" brushRef="#br0" timeOffset="548.0313">16191 5295 31,'-5'-14'30,"5"14"1,0 0-11,0 0-5,0 0-2,-2-15-4,2 15-2,0 0-2,0 0-1,0 0-1,12-6 1,-12 6-2,13-7 0,-3 5 0,4-1 0,0 0-1,4 1 0,-2 0 0,4 2 0,-2 0 0,-1-1 0,1 1-1,-2 3 0,0 0 1,-2 0-1,1-1 0,-4 2 0,-2-1 0,2 0 0,-11-3 1,10 4-1,-10-4 0,0 0 0,0 0 0,0 0 0,0 0 0,0 0 0,0 0 0,0 0 0,2 11 1,-2-11-1,-3 10 0,2 0-1,1 1 1,0 1-1,1 2 0,0-1-2,2 4 0,-3-4-5,6 7-4,-5-9-8,-1 0-15,5 1 0,-5-12 1,9 17 2</inkml:trace>
  <inkml:trace contextRef="#ctx0" brushRef="#br0" timeOffset="1250.0715">16728 5469 14,'0'0'28,"9"-4"-5,-9 4-1,14-7-2,-4 3-3,3 1-3,0-4-3,4 5-3,-2-4-3,4 3-1,-1 1-2,-3 1 0,2 0-4,-7 1-4,3 5-8,-13-5-19,10 11-1,-10-11 1,2 10 0</inkml:trace>
  <inkml:trace contextRef="#ctx0" brushRef="#br0" timeOffset="1532.0876">16742 5572 29,'0'0'31,"0"0"2,0 0 1,11 1-18,0-1-4,-11 0-3,19-3-3,-9 4-2,3 0-1,-1 2-2,1 0-1,3 0-1,-4 0-1,1 4-6,-1-9-9,-12 2-17,22-2-1,-12-5 1,4 4 1</inkml:trace>
  <inkml:trace contextRef="#ctx0" brushRef="#br0" timeOffset="2479.1418">17433 5213 10,'-4'-9'26,"4"9"2,0 0-6,-15-12-5,15 12-2,-17-7-2,17 7-2,-20-6-2,10 6-1,-4-2-2,3 5 0,-7 0-1,5 1-2,-2 0-1,3 6 0,-3-1-1,6 2 0,-2 1 0,5-1-1,2 0 1,3 2-1,3 1 2,3-1-1,6-1 0,-1 1-1,1-1 2,2-1-2,-2 1 1,1-1 0,-12-11-1,13 20 0,-13-9 0,0-11 0,-4 18 0,-2-8-1,-4-2 1,-1 1-1,0-1 1,-3-3-1,1-1 1,-2 0-1,3-1 1,0-3 0,12 0-1,-17 2 1,17-2-1,0 0 1,0 0 0,0 0 1,9 5-1,2-2 0,-1-1 0,4 1 1,1 2-1,-2 2 1,1 4-1,-3 2 0,-6 4 0,-1 0 0,-4 2 0,-2 0 0,-3 3 0,-1 0 0,-2-1 0,1 0 1,2-3-1,1 1 0,2-1 1,1-3 0,3-2-1,3-2 1,-5-11-1,16 16 1,-7-12-1,4-3 0,1 2-3,-2-5-5,7-1-25,-3 3-3,-7-3-1,4 1 1</inkml:trace>
  <inkml:trace contextRef="#ctx0" brushRef="#br0" timeOffset="3960.2265">18039 5375 17,'0'0'16,"0"0"-2,-6 10 0,6-10-2,-10 11 1,0-2-3,-1 3-1,-1 2-1,-4 4-2,1 2 0,-6 4-1,1 0 0,-2 1-2,3 1 0,-1-3-1,4 0-1,-1-3 1,4-5-1,1-3-1,4-3 1,8-9-1,-11 12-1,11-12-3,0 0-3,0 0-7,-10 4-7,10-4-10,-2-10 2,-2-2-1</inkml:trace>
  <inkml:trace contextRef="#ctx0" brushRef="#br0" timeOffset="4335.2476">17762 5375 35,'0'0'30,"0"0"3,0 0-11,0 0-5,5-9-4,-5 9-3,13 12-3,-1-2 0,-3-1-3,5 7 0,0-1-2,4 4 0,1-1-1,0 1 1,2 0-1,-1 1-1,1 1 1,-2-5-1,-4 1 0,0-3-1,-4 0-1,-3-4-1,3 2-2,-11-12-5,16 8-10,-16-8-13,0 0-3,0 0 2,10 0 0</inkml:trace>
  <inkml:trace contextRef="#ctx0" brushRef="#br0" timeOffset="4990.2854">17768 5228 9,'-23'9'24,"11"0"-5,-3-2-1,1 8-2,2 2-3,-1 6-2,2 4-2,1 5 0,5 6-3,1 3-1,3 3-1,1 0-1,4-1-1,0-1-2,3-2 0,3-4-5,1-9-4,4-7-15,3 0-7,-4-15 1,9 4-1</inkml:trace>
  <inkml:trace contextRef="#ctx0" brushRef="#br0" timeOffset="5697.3258">18281 5685 12,'0'0'25,"4"-13"-3,-4 13-4,5-10-2,-5 10-2,8-13-1,-7 2-3,-1 11-2,8-15 0,-8 15-1,7-15-2,-7 15-1,7-16 0,-7 16-2,6-9 2,-6 9-3,3-10 0,-3 10 0,0 0-1,0 0 1,0 0-1,0 0 1,2 9-1,-2-9 0,-1 20 1,2-9-1,0 6 0,-1 1 0,-1 1 1,1-1-1,2 4 0,-1-2 0,0-2-1,-2 0 0,1-3-2,-1-5-3,4 1-4,-3-11-7,0 0-6,-2 17-12,2-17 3,0 0 0</inkml:trace>
  <inkml:trace contextRef="#ctx0" brushRef="#br0" timeOffset="5919.3385">18280 5815 13,'0'0'30,"0"0"1,0 0-3,0 0-8,0 0-3,10-6-5,0 9-4,-10-3-2,15-2-1,-15 2-3,18 0-1,-8-1-1,-10 1-2,21 1-6,-21-1-9,15-11-17,-2 10 0,-13 1 1,15-11 0</inkml:trace>
  <inkml:trace contextRef="#ctx0" brushRef="#br0" timeOffset="6890.3941">18662 5674 52,'14'8'31,"-14"-8"2,8 16-8,-2-1-14,-7-2-4,1 5-5,-3 1-3,-3 1-4,5-1-8,-5 1-16,-5-10-4,6 5 0,-5-10 1</inkml:trace>
  <inkml:trace contextRef="#ctx0" brushRef="#br0" timeOffset="7247.4145">18927 5299 25,'4'-11'31,"-4"11"2,0 0 1,9-11-14,-9 11-7,0 16-3,3 1-2,-5 0-2,6 7-2,-5-2 0,2 8-1,1 2-1,-1-1 0,1-1-1,1 0-1,0-4 0,-2-4-2,2 2-2,-2-11-5,5 0-12,-4-2-15,-2-11 0,0 0 0,0 0 1</inkml:trace>
  <inkml:trace contextRef="#ctx0" brushRef="#br0" timeOffset="7608.4352">18882 5304 30,'-4'-25'33,"12"8"3,-3-1-1,1 0-14,6 9-6,1-4-3,9 8-4,-4-2-1,8 7-3,-3 1-1,2 7-1,-1 2 0,0 2-1,-2 4-2,-6 4 1,-2 0 0,-7 3-1,-4 0 1,-5-2-1,-4 1 0,-8 0 1,-4-1 0,-3-6 0,-2 1 0,1-4 0,1-2-1,4-1 0,2-1 0,6-6-2,9-2-3,0 0-4,9 0-12,5-3-15,2-2 1,3-1-1,1-4 1</inkml:trace>
  <inkml:trace contextRef="#ctx0" brushRef="#br0" timeOffset="8084.4624">19367 5458 31,'0'0'30,"-5"12"4,5-12-8,-17 12-8,5-1-5,-2-3-3,1 9-2,-4-4-3,2 5 0,5-2-2,2 2-1,1 0 0,9-2 0,3 0-1,6-3-1,4-2 1,4-3 0,4-4 0,3-1-1,5-6 0,-1-1 0,-2-3 1,-2-3-1,0-1-1,-3-1 1,-4-1 0,-6-1 0,-5-2 0,-6-1-1,-4-3 1,-7 0-1,-3 0 1,-7 0-1,-4 3 0,-1 5 1,-2 4-1,1 5 1,1 6-1,3 1 0,5 7-1,3 1-3,8 5-6,-1-4-12,3 0-11,10 0-2,-7-13 2,26 17 0</inkml:trace>
  <inkml:trace contextRef="#ctx0" brushRef="#br0" timeOffset="8552.4892">19751 5438 31,'0'0'32,"0"0"2,-14-3-1,4 3-13,1 5-8,-5-1-4,2 3-2,-3-2-2,7 4 0,-2 0-2,10-9 0,-12 13 0,12-13-1,-1 14 0,1-14 0,12 13-1,-12-13 1,20 11-1,-4-4 0,-2 4 1,1-2-1,-1 5-1,-2-1 1,-2 1-2,-2 3 1,-4 2 0,-5-3 0,-1 2 0,-6-1-1,-1-1 1,-3-4 1,0 0 0,-3-4 0,0-3 0,2 0 1,0-3-1,4-3 1,9 1-1,-13-5-2,13 5-2,0 0-7,0-14-23,0 14 0,13-18-2,0 9 1</inkml:trace>
  <inkml:trace contextRef="#ctx0" brushRef="#br0" timeOffset="8926.5105">19837 5201 53,'0'0'38,"8"-10"-1,-8 10 1,12-3-18,4 16-10,-3 0-3,7 9-1,-2 3-2,3 6-2,-1 1 0,-2 4-1,-3 1 0,-3-1 0,-3 0-1,-5 0 0,-7-6 0,0-6 1,-3-1-2,-3-5 1,2-4-1,-3-6 0,10-8-2,-16 7-2,16-7-5,-9 3-11,9-3-18,0 0 0,0 0 0,0 0 2</inkml:trace>
  <inkml:trace contextRef="#ctx0" brushRef="#br0" timeOffset="9107.5209">20210 5634 43,'16'18'33,"-10"-1"3,1 4-2,-3 3-18,-9-4-6,1 3-5,-4-3-5,0-3-7,0-6-27,2 6-1,-8-11 0,4 4 0</inkml:trace>
  <inkml:trace contextRef="#ctx0" brushRef="#br0" timeOffset="10678.6108">17750 6112 19,'-12'2'25,"12"-2"-5,-12 10-2,3-2 0,2 4-3,-8 2-2,6 9-1,-8 0-2,7 8-1,-5 1-3,4 9 1,0-3-2,1 2-1,3-3-1,5-3 0,1-6-1,8-2-1,3-6-1,2-8 0,3-1-3,3-7-3,5 2-9,-4-2-20,2-7 0,0 0-1,-6-7 1</inkml:trace>
  <inkml:trace contextRef="#ctx0" brushRef="#br0" timeOffset="10997.629">18052 6250 17,'11'13'26,"-11"-13"-2,-5 20-5,0-9-4,-4 6-2,-1 3-3,-1 1-2,-3 2-2,-6 0-2,0-2 0,-1 0-3,4 1 1,-2-6-1,4-2-1,0-4-4,3-4-3,12-6-6,-14 7-10,14-7-9,-7-10 2,4-5 0</inkml:trace>
  <inkml:trace contextRef="#ctx0" brushRef="#br0" timeOffset="11237.6427">17801 6278 18,'10'-2'31,"-10"2"0,11 8 3,-2 2-13,1 2-6,4 3-5,1 2-3,6 3-1,0 0-2,4 0-2,-2-4-1,1-2-2,3-3-3,-4-3-7,6-1-10,-5 0-13,-6-7-1,3 3 1,-5-7 0</inkml:trace>
  <inkml:trace contextRef="#ctx0" brushRef="#br0" timeOffset="11626.6649">18193 6442 36,'0'0'35,"7"-13"1,-7 13-1,11-18-16,0 16-5,-11 2-7,19-4-2,-19 4-3,16 9-1,-16-9-1,14 20 0,-9-7 0,-4 2-1,-1-1 1,-4-2-1,-2 3 0,0-2 0,-3 0 1,-2-3 0,-2-1-1,3 1 1,10-10 0,-17 15 0,17-15 1,0 0 0,-8 10 0,8-10 0,13 4 0,-3-4 0,-1 0 0,5-1-2,-1 2-2,-3-3-5,9 5-13,-1-2-14,-9-5-1,4 3-1,-2-5 2</inkml:trace>
  <inkml:trace contextRef="#ctx0" brushRef="#br0" timeOffset="11860.6784">18470 6555 54,'0'0'35,"19"3"-1,-19-3-11,13 10-7,-1-2-5,-12-8-6,11 16-2,-8-5-1,1 3-1,-2-2 1,-2-2-2,0 1-1,-4 0-2,0 1-1,4-12-9,-11 13-17,11-13-4,-13 8-2,13-8 2</inkml:trace>
  <inkml:trace contextRef="#ctx0" brushRef="#br0" timeOffset="12313.7043">18900 6174 47,'0'0'33,"0"0"2,-15-3-2,15 3-18,-10 21-5,4-7-4,6 12 0,-2 1-2,2 4 0,1-1-1,4 2 0,-1-3-1,4-1-1,0-2-1,0-7-1,3 0-3,-4-9-6,2-1-25,0 1-2,-9-10 0,10 4 0</inkml:trace>
  <inkml:trace contextRef="#ctx0" brushRef="#br0" timeOffset="12747.7291">19058 6320 42,'0'0'33,"6"16"1,-11-7 0,10 2-16,1 13-12,-7-3 0,6 3-3,-4-3-1,4 1 0,1-6-1,5-1-1,-3-6 1,1-5 0,1-4-1,1-4 0,1-2 0,-2-5 0,2-4 0,-3-2-1,1-4 0,0 1 0,-3 2 0,1-2 0,-2 4 0,-1 5 1,-5 11-1,0 0 2,10-5-1,-10 5 1,5 18-1,-2-3 1,-1 2-1,3-2 1,1 3-2,-1-3-1,3 2-4,-4-7-14,-4-10-13,10 14-2,-10-14 1,10-1 0</inkml:trace>
  <inkml:trace contextRef="#ctx0" brushRef="#br0" timeOffset="13095.749">19484 6075 48,'0'0'35,"0"0"0,0 0 0,-7 20-14,3-8-15,4 9-3,-4 3-1,2 7 0,-1 4-1,1-1 0,1 1-1,3 1 0,-1-3 1,2-2-1,3-3 0,1-5 1,-1-6-1,3 1 0,3-5 0,-3-2 0,2-4 0,1-4-2,1 0-1,-3-5-6,5 0-17,-4 0-9,-11 2-1,13-16 1</inkml:trace>
  <inkml:trace contextRef="#ctx0" brushRef="#br0" timeOffset="13310.7613">19342 6319 57,'0'0'36,"6"-10"-1,6 8-8,4-7-10,8 7-7,-1-5-4,5 7-3,-1 2-3,-1-4-5,2 7-10,-5-1-21,-3-9 0,3 3-1,-7-7 2</inkml:trace>
  <inkml:trace contextRef="#ctx0" brushRef="#br0" timeOffset="13648.7806">19659 6027 60,'10'1'35,"-10"-1"0,20 9-6,-6 5-13,-3 1-7,5 10-4,-4 1-1,2 8-1,-7-1-1,3 3 0,-4 1-1,-2 0 0,-4 0-1,0-4 1,-2-3-2,-2-2 1,-1-3 0,0-3 0,0-6-1,0-3-1,4-2-2,1-11-6,0 0-25,-6 13-1,6-13-1,0 0 0</inkml:trace>
  <inkml:trace contextRef="#ctx0" brushRef="#br0" timeOffset="13997.8006">20020 6429 54,'16'3'36,"-16"-3"-1,11 11 1,-3 1-19,-8-1-8,6 6-3,-6 0-2,-1 2-2,-1 0 0,-1 3-1,-3 1-3,-2-7-5,4 0-27,-4-1-3,-5-6 0,5 2-1</inkml:trace>
  <inkml:trace contextRef="#ctx0" brushRef="#br0" timeOffset="14747.8435">18073 7001 40,'0'19'30,"0"-19"3,0 0-12,-3 11-7,3-11-5,4 10-1,-4-10-5,10 6-6,-10-6-25,20 3-4,-20-3 0,21-1 0</inkml:trace>
  <inkml:trace contextRef="#ctx0" brushRef="#br0" timeOffset="14959.8554">18325 6991 33,'10'10'30,"-10"-10"2,5 10-1,-5-10-16,5 10-7,-5-10-4,13 5-6,-13-5-15,14-6-14,3 5-1,-8-10 1,7 5-1</inkml:trace>
  <inkml:trace contextRef="#ctx0" brushRef="#br0" timeOffset="15148.8664">18578 6948 45,'0'0'33,"9"16"1,-7-7 0,0 1-17,7 2-8,-3 0-6,-6-12-7,15 15-18,-3-6-11,-12-9-1,10 2 0,-10-2 0</inkml:trace>
  <inkml:trace contextRef="#ctx0" brushRef="#br0" timeOffset="15898.9093">17784 7334 24,'-8'10'30,"-10"-1"3,-2 4-8,2 10-5,-3-2-3,5 16-3,-7-4-2,13 7-3,-7-3-4,12 8 0,5-3-2,4-1-1,4-3-2,7-7-1,5-5-3,1-5-3,7-1-13,0-8-16,-8-9-1,4-2 0,-4-11 1</inkml:trace>
  <inkml:trace contextRef="#ctx0" brushRef="#br0" timeOffset="16190.926">18161 7548 42,'0'0'30,"-1"13"2,-4-2-9,5-11-10,-12 21-5,-1-9-1,2 5-2,-6 0-1,0 0-2,1 2-1,-4-1-1,0-2-1,3-2-3,2-1-5,-1-6-10,2-6-13,14-1-2,-22 4 2,22-4 0</inkml:trace>
  <inkml:trace contextRef="#ctx0" brushRef="#br0" timeOffset="16469.942">17917 7576 42,'-9'-16'34,"9"16"2,0 0-1,-8-11-15,8 11-7,6 11-5,3 1-2,2 1-3,3 7 0,4-1-1,3 5 0,1 0-1,3-3 0,2-2-1,-6 2-1,2-5 0,-1-3-2,-2-2-2,-6-7-5,4 5-10,-18-9-16,16 7-1,-6-8 0,-10 1 1</inkml:trace>
  <inkml:trace contextRef="#ctx0" brushRef="#br0" timeOffset="16851.9639">18282 7709 34,'0'0'31,"0"0"2,-3 15-5,3-15-10,-2 20-6,1-9-2,6 4-2,-5-6-4,4 5 0,-4-14-1,12 16 0,-3-13-2,0-2 1,0-4-2,3-2 0,-2-3 1,2-4-1,1-2 0,0 0 0,0 1 0,-1 0 0,0 1 0,-3 3 0,1 2 0,-10 7 0,12-1 0,-12 1 0,3 10 0,-2-1 0,1 1 1,-1 2-1,0 1-1,1-3 0,3 2-3,-5-12-6,8 12-24,-2-2-1,-6-10-1,12 6 0</inkml:trace>
  <inkml:trace contextRef="#ctx0" brushRef="#br0" timeOffset="17051.9753">18659 7771 38,'0'0'35,"14"22"0,-10-13 0,-1 0-13,1 9-10,-3-5-6,3 1-3,-5-3-4,0-1-3,5 1-9,-4-11-18,0 9-3,0-9-3,0 0 3</inkml:trace>
  <inkml:trace contextRef="#ctx0" brushRef="#br0" timeOffset="17339.9918">18963 7402 43,'9'5'34,"-9"-5"1,-5 25 1,-1-2-16,-4 0-11,7 3-2,-2 2-3,5 4 0,0-1-2,4-2 0,-1-1-2,1-4-1,2-2-2,-1-6-4,5 1-10,-7-5-19,-3-12 0,0 0-1,0 0 2</inkml:trace>
  <inkml:trace contextRef="#ctx0" brushRef="#br0" timeOffset="17687.0114">18847 7391 58,'6'-13'37,"-4"2"0,-2 11 2,19-10-22,-13 0-8,9 8-3,-1 0-2,9 3-1,-1 5-2,3 4 0,-1 0-1,-1 5 0,0 1-1,-3 0 1,-2 1-1,-6 1 0,-6-1-1,-3-1 0,-2 1 0,-5-4 0,-1-1 0,-8 1 0,0-2 1,-3-4 0,0 0 1,-1-2-1,3-3-1,-1-2-3,6 4-6,9-4-20,-15-7-5,15 7-1,8-15 1</inkml:trace>
  <inkml:trace contextRef="#ctx0" brushRef="#br0" timeOffset="18094.0349">19252 7514 55,'-8'19'34,"-4"-5"0,5 3-7,-1 6-12,-1-5-6,8 2-3,-1-4-2,6 2 0,2-4-1,5-2 0,3-3-1,4-4-1,0-5 0,-1-1-1,1-3 1,0-5-2,0 1 0,-2-2-1,-6-1 1,-3 1-1,-2 0 1,-4-4-1,-5 3 0,-6 0 0,-3 1 1,-5 2 0,0 2 0,-3 0 0,2 5 0,0 2 0,6 3-1,0 0-2,13-4-7,-5 16-17,5-16-6,13 11 0,-3-10 0</inkml:trace>
  <inkml:trace contextRef="#ctx0" brushRef="#br0" timeOffset="18516.0589">19730 7443 47,'0'0'34,"0"0"2,-19-1-2,6-1-13,-5 11-14,-3-2-3,3 7 0,-2-2-1,6 0 0,2 1-1,4-1 0,1-3 1,6 2-1,1-11 0,7 13 0,-7-13-1,21 13-1,-9-6 1,3-1 0,0 1-1,0 1 0,-5 3 0,-3 1 0,-2 2 0,-4-2 0,-4 1-1,-4 3 1,-3-3 0,-2 2 1,0-4-1,-1-3 0,0-1-1,0-1 0,2-1 0,0-5-4,11 0-4,-13 1-20,13-1-8,-1-10 0,3-1-1</inkml:trace>
  <inkml:trace contextRef="#ctx0" brushRef="#br0" timeOffset="18903.0812">19804 7219 92,'10'-12'37,"-1"12"-1,-9 0-8,10 5-21,1 10-4,-1 1 1,5 5-2,-2 3 0,5 4 0,-3 2-1,2 5 0,-4 1 1,-1-3-1,-4 2 0,-3 2-1,-4-2 0,-2-1 1,-1-2-1,-1-3 0,-5-5-1,1-3 0,2-3-1,5-18-4,-8 18-15,8-18-19,0 0 1,-11-6-1,8-7 2</inkml:trace>
  <inkml:trace contextRef="#ctx0" brushRef="#br0" timeOffset="20313.1618">20230 7190 20,'0'0'30,"0"0"2,0 0 0,9-11-13,-9 11-5,7-9-5,-7 9-2,12-11-2,-3 5 1,5 4-1,-1-1-2,3 2 0,1 1 0,3 5-1,-1 0-1,-3 2 1,-1 3-2,-3 2 1,-2 3 0,-1 3-1,-8 2 1,-3 1-1,-4-2 1,-3 4-2,-2 0 2,-2-2-1,0 1 1,1-2-2,0-1 2,5 0-1,3 2 0,5-5 1,5 1-1,4 0 1,4-3 0,2-3 0,1-3 0,0 0 0,0-5 0,-1 1-1,-5-3 1,-2-2 0,-9 1-1,11-2 0,-11 2 0,0 0 0,0 0 0,0 0-1,0 0 1,-11 9-1,11-9 1,-9 15 0,4-5-1,1 2 1,0 3 0,2 2 0,2 3 0,1 0 0,2 2 0,0 1 0,0 2 0,0-2 0,0-2 0,0 0 0,-3-1 0,-2-2 0,-2-3 0,-2-2 1,-4-2-1,-2 0 0,-4-1 0,-1-1 1,-1-2-1,1-2 0,2 0 0,2-1 0,1-1-1,12-3-1,0 0-3,0 0-7,1-10-26,12 8 1,-3-5-1,6-1 1</inkml:trace>
  <inkml:trace contextRef="#ctx0" brushRef="#br0" timeOffset="51644.9539">16271 9108 5,'6'-15'17,"-6"15"1,5-9-6,-5 9-1,3-14-3,-3 14-1,4-14 1,-4 14-2,6-17 1,-6 17 0,4-14 1,-4 14-1,3-10 0,-3 10 0,0 0-2,0 0-1,0 0 0,0 0-1,0 0-1,-5 15 0,5-1 0,-2 4 0,1 7 0,-1 4 0,-1 1 0,0 5 0,2 2-1,-1-1 2,1-1-2,-1-2 0,2-3-1,0-4 1,0-1-1,2-6-1,-2-7 0,0-2-1,0-10-2,0 13-2,0-13-2,0 0-5,0 0-5,-4-16-7,4 16-8,-2-21 2,4 6 2</inkml:trace>
  <inkml:trace contextRef="#ctx0" brushRef="#br0" timeOffset="52073.9784">16234 9012 19,'-1'-17'29,"-8"-3"-1,8 4-3,2 2-4,-1-1-4,0 15-4,14-20-4,-2 13-3,0 1-1,3 4-3,2 2 1,1 3-2,6 1 0,0 4 0,-2 0-1,3 5 1,-4 0 0,-1 2-1,-1-3 0,-1 1 1,-8 2-1,-4-1 0,-1 1 0,-5-1 1,-3 0-1,-6 0 0,-7 2 0,-3-1 0,-3-1-1,-2-1 1,0 0 0,0-3 0,1-3 0,9-3 0,14-4-1,-14 2-1,14-2-2,0 0-7,23-10-10,-1 8-14,-1-5 0,7 5 1,-2-5 1</inkml:trace>
  <inkml:trace contextRef="#ctx0" brushRef="#br0" timeOffset="52594.0082">16732 9135 17,'0'0'27,"-14"-15"1,14 15-7,-13-3-5,3 4-3,-2 5-3,-2 1-2,2 7-2,1 0-2,1 6 0,-3 3-1,6 4-1,1 0 0,8 1 0,2-2-1,8-2 0,4-5 1,7-3-2,6-10 1,1-5 1,2-4-1,1-5-1,-1-6 1,-2-3 1,-3-4-2,-5-2 1,-4-1 0,-6-1 0,-1-1-1,-8-1 1,-5 0-1,-5 4 1,-5 3-1,-3 4 0,-6 5 1,0 6-1,-3 6 0,1 4 0,2 5-1,0 5 0,9 3-2,1-3-1,10 3-6,-1-5-7,2-13-17,24 22-1,-7-19 2,11 1 1</inkml:trace>
  <inkml:trace contextRef="#ctx0" brushRef="#br0" timeOffset="53088.0364">17364 9067 23,'0'0'30,"10"-5"2,-20 4-4,-1 0-8,-1 4-6,-9-3-5,2 7-3,-2-2-1,-2 3 0,0-1-2,4 4-1,-2 0 1,3 2-1,4-3-1,1 3 1,4-5-1,5 2 0,4-10 0,2 14 0,-2-14 0,20 7-1,-7-5 0,4 1 0,2 0 1,0 0-1,-2 3 0,-1 2 0,-5 2 0,-1 2 1,-3 2-1,-5 4-1,-8-1 2,-2 2-2,-2-2 2,-3-1-1,-4-4 0,1 1 0,-3-6 1,2-4-1,0 0 0,2-3 1,2-2-1,0 1 0,13 1-1,-14-5-1,14 5-4,0 0-14,8-13-16,7 11 1,-1-4-2,9 0 2</inkml:trace>
  <inkml:trace contextRef="#ctx0" brushRef="#br0" timeOffset="53985.0877">18246 8946 19,'0'0'27,"0"0"-1,0 0-4,0 0-4,0 0-3,-16 0-3,16 0-3,-13 13-1,7-4-2,-5-2 0,0 7-1,-5-4-2,-2 5-1,-5 0 0,0 0 0,2 0-2,-4 1 1,-1 0-1,0-1 1,4-1-1,1-2 1,4-2-1,4-1 1,-1-2 0,14-7 0,-14 7 1,14-7-1,0 0 0,5 11 1,-5-11-1,18 7 0,-2-2 0,4 2 1,3 1-2,1-2 1,5 1 0,1 2-1,-3 3 1,0 0-1,-4-1 1,-2 0 0,-5-2 0,-1 1-1,-15-10 2,14 14-2,-14-14 1,9 3-2,-9-3 0,0 0-1,0 0-2,0 0-2,0 0-8,3-9-15,-3 9-8,6-10-1,-6 10 2</inkml:trace>
  <inkml:trace contextRef="#ctx0" brushRef="#br0" timeOffset="54325.1072">18440 9009 40,'5'-15'34,"-5"15"1,0 0-9,0 0-6,0 0-4,0 0-6,0 0-4,0 0-2,0 0-1,5 9-2,-5-9 0,0 0-2,0 0 0,-5 14-2,5-14-6,0 0-19,0 0-9,0 0 1,9 10 0</inkml:trace>
  <inkml:trace contextRef="#ctx0" brushRef="#br0" timeOffset="54600.1229">18469 9159 36,'0'0'30,"-6"19"1,1-9-11,3-1-5,4 2-3,-2-11-3,0 16-2,0-16-1,3 14 0,-3-14-2,0 0-1,0 0-1,1 9 0,-1-9-2,0 0-2,0 0-8,0 0-20,0 0-5,0 0-1,0-13 2</inkml:trace>
  <inkml:trace contextRef="#ctx0" brushRef="#br0" timeOffset="55407.169">18873 8886 26,'0'0'32,"0"0"1,0 0 1,4 18-13,-7-8-7,5 10-4,-4-2-3,4 7-2,-1 1-2,1 4 0,1 0-1,2 3-1,-2-2 0,1-2-1,-1 1 1,0-3-2,0-1 0,1-5-1,-2 0 0,-1-7-2,4 0 0,-5-14-4,9 15-5,-9-15-7,0 0-14,16-2 0,-9-9 1,4 5 0</inkml:trace>
  <inkml:trace contextRef="#ctx0" brushRef="#br0" timeOffset="55909.1978">19093 9101 24,'10'-10'34,"-10"10"0,0 0 0,0 0-11,0 0-6,0 0-7,0 21-4,-3-8-3,4 5 0,-3-2-1,5 4 0,0-2-1,2 1 0,-1 0 0,1-6 0,2-1-1,-1 0 0,1-3 1,-7-9-1,13 3 0,-13-3 0,16-11 0,-9 2-1,2-5 1,2-3 0,-1-4-1,0 1 1,2-2 1,-4 1 0,1-1 0,2 5 0,-3 0 1,-3 7-1,-5 10 1,0 0 0,0 0-1,9 5 0,-7 8-1,-1 4 1,2 2-1,1 1 1,1 1-1,-3-2 0,4 3 0,-3-3-1,2-4 0,1-1-3,-1-3 0,-5-11-6,8 10-12,1-9-16,-9-1 0,14-14 1,-10 0 1</inkml:trace>
  <inkml:trace contextRef="#ctx0" brushRef="#br0" timeOffset="56310.2205">19544 8857 49,'-2'-14'36,"2"14"-1,-6-14 1,6 14-16,0 0-10,-14 12-4,13 1-2,-1 3-2,1 8 0,1 2-1,1 5 0,-1 5 0,2-1-1,-1 1 0,-2 1 0,-1 1 0,1-5 1,-1-2-1,0-2 0,1-6 0,1-3 0,2-6 1,3-2-1,-5-12 1,18 11-1,-8-11 0,3-4 1,-2-1-3,1-3 1,1 2-2,-5-3-2,-8 9-6,12-15-13,-7 6-13,-5 9 0,2-16 0,-2 16 1</inkml:trace>
  <inkml:trace contextRef="#ctx0" brushRef="#br0" timeOffset="56550.2345">19346 9036 38,'-10'-1'35,"-1"-2"2,11 3-1,0 0-12,13-20-9,9 17-6,1-6-2,9 4-2,-1-2-2,4 1-1,-1 4-2,-1 0-1,-1 5-4,-10-6-10,-3 5-24,-3 6 1,-16-8-1,18 9 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2:58:47.23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16986 10226 11,'-11'5'14,"11"-5"-1,0 0-1,-10 13-1,10-13 1,-11 13 0,11-13-1,-13 18-2,5-4 0,-1 0-2,2 3 0,-1-3-2,0 8 0,0-3-2,3 2 1,-2 0-2,4 2 1,-1-3-1,4 2 1,1-2-2,3-1 1,0 0-1,2-3-1,1 1 2,0-1-2,-1-3 0,1-1 0,0-1-1,-1-2 0,-6-9-3,11 12-3,-11-12-8,8 12-13,-8-12-5,0 0 2,10-7 0</inkml:trace>
  <inkml:trace contextRef="#ctx0" brushRef="#br0" timeOffset="403.0229">17323 10392 13,'0'0'20,"0"0"-4,0 0 0,0 0-3,-9 8-1,-2 0-2,1 2-1,-4 0-3,0 6-1,-2-2-1,-1 3-1,0-2-1,3 2 0,-1-1-1,1 0 0,2-2 0,0-2-1,3-2-2,9-10-4,-14 14-7,14-14-10,-14 0-6,14 0 0,-2-11 1</inkml:trace>
  <inkml:trace contextRef="#ctx0" brushRef="#br0" timeOffset="692.0395">17104 10420 16,'0'0'29,"0"0"1,0 0-6,12 3-5,-12-3-4,17 8-3,-17-8-3,22 14-4,-9-7-1,1 3-2,1 0 0,0 0-1,4-1-1,-4 1-1,4-1-1,-4-2-3,1 2-7,-3-1-12,-2-4-9,4 4-1,-15-8 3</inkml:trace>
  <inkml:trace contextRef="#ctx0" brushRef="#br0" timeOffset="924.0528">17502 10562 26,'19'11'30,"-19"-11"1,11 12-7,-9 0-7,0-2-6,-1 6-5,-1 0-3,-1 1-2,-1-2-2,-2 2-3,2-2-3,-3-3-8,5-12-14,-5 14-3,5-14 2,0 0 0</inkml:trace>
  <inkml:trace contextRef="#ctx0" brushRef="#br0" timeOffset="1224.07">17706 10301 25,'1'-9'30,"-1"9"2,0 0-1,-2 11-13,2 3-7,-6 0-4,5 7-2,-4-1-2,4 6 0,-3-1-1,4 0 1,-2-1-3,1-3 0,3 1-3,-3-4-1,2-1-5,-4-5-11,3-12-12,-2 15-2,2-15 2,0 0 0</inkml:trace>
  <inkml:trace contextRef="#ctx0" brushRef="#br0" timeOffset="1525.0872">17500 10341 20,'2'-11'32,"9"7"2,-1-7 0,6-2-12,5 7-6,-3-9-4,8 9-5,0-3-1,1 5-3,1-2 0,1 5-2,-4-2 0,-1 3-1,-3 5-2,-2-5-1,-3 7-4,-5-5-10,1-1-18,-3 5-1,-9-6 0,14 4 1</inkml:trace>
  <inkml:trace contextRef="#ctx0" brushRef="#br0" timeOffset="1925.1101">17957 10093 65,'9'7'36,"-9"-7"-1,8 10-10,2 7-12,-4 0-6,6 7-2,-2 2-3,2 6 0,0 2-1,-1 1-1,2 2 0,-5-2 0,-1-1-1,-5 1 1,-4-5-2,-1-5 1,-3 1-2,-2-8-3,3 0-8,-5-2-16,0-12-5,10-4-1,0 0 2</inkml:trace>
  <inkml:trace contextRef="#ctx0" brushRef="#br0" timeOffset="2548.1457">18581 10325 44,'0'0'32,"-14"-1"1,0 2-10,-4-2-7,4 7-6,-10-3-3,3 7-1,0-1-2,1 4-2,-3 3 0,3 2 0,0 2-2,3 3 1,5-2 0,4 3 0,2 1 0,2-1 1,6-3-1,2 0-1,6-3 1,6-3 0,0-1 0,3-3-1,0-6 0,4-1 0,1-1 0,2-2-1,-2 1-2,-4-7-2,2 4-5,-8-7-9,5-2-14,-1 4-2,-6-7-1,0 5 2</inkml:trace>
  <inkml:trace contextRef="#ctx0" brushRef="#br0" timeOffset="2789.1595">18378 10484 52,'15'-8'35,"-4"0"1,6-1-11,0 7-6,-3-6-7,7 8-4,-6-3-4,3 5-3,1 2-4,-6-4-14,1 1-19,4 1 0,-6-8-1,4 2 1</inkml:trace>
  <inkml:trace contextRef="#ctx0" brushRef="#br0" timeOffset="4343.2482">18928 10192 19,'0'0'30,"0"0"1,5-12-4,-5 12-8,0 0-4,0 0-4,4 15-4,-3-3-3,1 9-1,1 3-1,-2 6 0,0 2-1,0 2 0,-1-1-1,-1 0 0,1-2 0,1-3 0,-1-6-2,0-6-3,2-1-3,-2-15-6,3 12-7,-3-12-12,0 0 0,9-6 0</inkml:trace>
  <inkml:trace contextRef="#ctx0" brushRef="#br0" timeOffset="4764.2725">18901 10164 22,'0'0'28,"6"-12"-1,-6 12-6,6-11-4,-6 11-2,11-12-2,0 8-4,-11 4-2,23-9-3,-9 5 0,2 2-1,-1 0-2,2 3 0,-1 0-1,0 1 0,-2-1 0,-2 2 1,-2-1-1,2 1 0,-12-3 0,13 6 1,-13-6-1,11 8 1,-11-8-1,6 15 1,-6-15-1,3 19-1,-2-6 0,2-2-1,1 3-5,-4-5-1,6 6-5,-2-5-4,5 0-11,1 5-6,-10-15 2,17 20 1</inkml:trace>
  <inkml:trace contextRef="#ctx0" brushRef="#br0" timeOffset="9409.5381">20778 10079 0,'0'0'11,"0"0"-2,-10-6-1,10 6-2,0 0 0,0 0 1,0 0-1,0 0 2,0 0 0,0 0 0,0 0 1,0 0 0,0 0-2,0 0 0,0 0-1,0 0 0,-4 11-1,4 3 0,1 2-1,-2 5 0,2 5-1,-3 3 0,-1 2-1,0-1 0,0 0-1,0-5 0,0-1-1,0-3 0,1-6-1,1-3-1,1-12-2,1 13-4,-1-13-4,0 0-4,0 0-5,0 0-7,10-3-1,-13-8 1</inkml:trace>
  <inkml:trace contextRef="#ctx0" brushRef="#br0" timeOffset="9897.5654">20707 10090 14,'0'0'19,"-2"-13"-2,2 13-3,-1-10 0,1 10-1,0 0-2,3-13-2,-3 13-1,0 0-1,16-7-1,-16 7-1,19-4 0,-8 0-1,5 2 0,-1-4 0,6 2-1,-3-3 0,2 1-1,0-1 0,-1-1-1,-2 1 0,0 1 0,-4 2 0,-2 1-1,-11 3 0,16-1 2,-16 1-2,0 0 0,7 9 0,-7-9 0,1 11 0,-1-11 1,0 16-1,0-16 0,2 16 0,-2-16 0,5 16 0,-5-16-1,8 15-1,-8-15 0,8 11-5,-8-11-6,0 0-10,12 13-10,-12-13 0,0 0 1</inkml:trace>
  <inkml:trace contextRef="#ctx0" brushRef="#br0" timeOffset="10285.5883">21209 9973 15,'0'0'26,"7"-12"-3,-7 12-4,0 0-2,3-11-3,-3 11-3,0 0-3,0 0-2,1 15-2,3-2-2,-1 1-1,2 8 0,0 2 0,2 6 0,-1 0 0,2 3-1,-1 1 0,-2-2 0,0-1-2,-2-3 1,0-3-2,-3-7-1,2 0-4,-3-9-4,1-9-5,2 13-8,-2-13-4,0 0 1</inkml:trace>
  <inkml:trace contextRef="#ctx0" brushRef="#br0" timeOffset="10552.6035">21291 10213 14,'0'0'28,"6"-9"-2,-6 9-1,12-6-6,-12 6-2,20-8-5,-8 0-2,6 7-4,-2-4-1,5 1-2,-1 0-1,-1 1-2,1 1 0,-1 1-2,-3 0-1,-1-2-3,-1 4-5,-4-2-9,-10 1-12,17-5-1,-17 5 2</inkml:trace>
  <inkml:trace contextRef="#ctx0" brushRef="#br0" timeOffset="11260.644">21826 10197 22,'0'0'28,"17"-6"2,-17 6-5,18-14-9,-1 10-4,-2-5-3,6 3-2,-4-5-1,4 3 0,-2-3-2,1 1 1,-1-2-2,-1 2-1,-6-3 0,0 3 0,-3-1-1,-3 2 0,-4 0-1,-2 9 0,-11-14 0,0 8 0,-3 3 0,-5 0-1,-3 3 0,-1 2 1,-2 4-1,0 1 1,1 5 0,1 2 0,1 3 0,5 1 0,2 2 1,4 0-1,5 1 1,3 1-1,4-1 1,4-4 0,5 0 0,2 1 0,4-3 1,3-2-1,3-3 1,1-2-1,-1-3 0,2-1 0,-1-2-1,0-3 0,-2-1-2,-3-3-3,3 4-5,-9-6-13,-2 0-12,7 2-1,-7-5 0,5 6 2</inkml:trace>
  <inkml:trace contextRef="#ctx0" brushRef="#br0" timeOffset="11561.6612">22410 10039 51,'0'0'35,"-3"-10"-1,3 10-6,0 0-12,-10-10-5,10 10-6,0 0-4,-15 7-3,15-7-5,-6 13-9,6-13-17,5 14-1,-5-14-1,6 17 1</inkml:trace>
  <inkml:trace contextRef="#ctx0" brushRef="#br0" timeOffset="11754.6723">22404 10191 36,'5'23'29,"-5"-23"2,6 22-3,-4-12-18,0 1-12,0-1-11,-2-10-17,8 15 0,-8-15 0</inkml:trace>
  <inkml:trace contextRef="#ctx0" brushRef="#br0" timeOffset="12183.6968">22777 9973 17,'0'0'23,"0"0"2,13-9-11,-13 9-2,0 0 0,0 0-2,10 14 1,-9-1-2,-1-3 0,2 7-1,-6 2 0,5 4-2,-5 2-2,1 3 1,-2-1-3,4 3 0,-2 0-1,1-3 0,0-1-2,0-5 0,3-2-2,-1-7-3,4 1-4,-4-13-9,0 0-15,0 0-1,4-13 3,-4 13-1</inkml:trace>
  <inkml:trace contextRef="#ctx0" brushRef="#br0" timeOffset="12631.7224">22569 9908 34,'0'0'31,"0"0"0,0 0-8,9-7-6,1 9-2,-10-2-3,27-5-2,-11 0-4,8 7 0,1-4-2,6 4-1,-1-2-1,3 1 0,-1-1-1,-2 1-1,-2-1 0,-1 1 0,-4-1 0,-4 0 0,-4 0-2,-3-1-1,2 4-3,-14-3-9,14-4-17,-14 4-5,0 0 0,1 10 1</inkml:trace>
  <inkml:trace contextRef="#ctx0" brushRef="#br0" timeOffset="14581.834">16854 10966 13,'14'-1'16,"-2"2"0,-1-7 0,4 5-2,2-3 0,2 1-3,1 1-1,3-1-2,4 2-2,0-1 0,4 2-2,3-2 0,3 2-1,3-2-1,4 2 0,1-1 0,4 1-1,0 0 1,2 1-1,1-2 0,-1 2 0,2 0 0,0 0-1,-6 0 1,2-1-1,0 0 1,-1 0-1,3-1 0,-1 1 0,2-1 1,2-1-1,-1 0 0,-1 1 0,2-1 0,-4 2 0,1-2 0,0 2 0,-4-1 1,0 1-1,2 1 0,-1-1 0,2 1 0,2-1 1,0 0-1,0 1 0,1-2-1,0 1 1,2 0 0,0 0 0,-2-1 0,2 0 0,2-1 0,-2 0-1,5 2 1,1-1 0,0-2-1,0 2 1,4 0 0,0-1 0,-3 1 0,2-3 0,-1 2 0,0-1 0,3 1 1,1-2-1,-3 1 1,1 1-1,1-3 0,2 4 1,-3-1-1,1 0 0,0 0 1,2 0-1,0 0 1,2-2 0,-3 0-1,1-1 1,0-2 0,2 1 0,-4-1 0,0 1-1,-1-3 1,1 5 0,-1-3 1,-1 1-1,-2 0 0,-1 1 0,-2-1 0,2 1 0,-5-1 0,1 1 0,0 1 0,-1 0-1,0-2 1,1 1-1,2 1 0,-3 0 1,1 0-1,-2 0 0,-1-1 0,-2 0 1,1 1-1,-1 0 0,-4 0 1,1-1-1,0 1 1,-1 0-1,2-1 1,-3 1-1,-2 0 0,0 1 0,0 0 0,-4 1 0,-3-2 1,-4 2-1,-2 0 0,-1 0 0,-1-1 0,-3 1 0,-3 0 1,0 2-1,-4 0 0,-1 0 0,-1 0 0,-5 1-1,-4 1-2,-9-2-2,14 4-6,-14-4-14,0 0-10,0 0 0,-12-6 0</inkml:trace>
  <inkml:trace contextRef="#ctx0" brushRef="#br0" timeOffset="16473.9422">18814 11412 19,'0'0'20,"0"0"-2,-9-3-2,9 3-2,0 0-4,-9 2-1,9-2-2,-10 7-2,10-7-1,-11 13 0,3-4-1,-1 2-1,0 2 0,0-1 0,-1 2-1,-3-1 0,3 0 0,2-3 0,0-1 1,8-9-1,-13 17 0,13-17 0,-16 17 0,8-7 0,-3 2-1,-5 2 1,3 3 0,-4 0-1,1 0 1,-2-1-1,3 1 0,-1-1 1,4-2-1,0-2 0,2-2-1,10-10-3,-15 13-2,15-13-4,0 0-7,-11 0-15,11 0 2,4-10 0</inkml:trace>
  <inkml:trace contextRef="#ctx0" brushRef="#br0" timeOffset="16780.9598">18443 11470 27,'0'0'29,"0"0"1,0 0-10,0 0-4,8 9-4,4 4-3,-1-3-2,8 7-1,0-4-2,5 4 0,2-2-2,1 1 0,1-1 0,0-1-1,0 2-2,-3-5-3,-1 5-1,-6-7-8,3 2-10,1 1-10,-6-10-1,5 5 2</inkml:trace>
  <inkml:trace contextRef="#ctx0" brushRef="#br0" timeOffset="17057.9756">19030 11545 26,'12'-9'30,"-12"9"1,17-8 0,-5 5-17,-12 3-6,20-6-3,-8 2-4,3 0-2,1 4-5,-4-3-5,3-1-9,0 7-11,-15-3 1,16-5 0</inkml:trace>
  <inkml:trace contextRef="#ctx0" brushRef="#br0" timeOffset="17273.988">19048 11616 14,'0'0'29,"2"10"-1,-2-10 2,0 0-16,20-3-4,-10 1-4,7 2-4,-1 0-5,4-3-7,-2-1-8,10 6-12,-8-15 1,8 10-1</inkml:trace>
  <inkml:trace contextRef="#ctx0" brushRef="#br0" timeOffset="17844.0206">19525 11525 17,'9'9'26,"-9"-9"0,13-3-8,-4 1-5,3-3-4,2 2 0,0-4-3,3-1 0,0-1-1,1 0-1,0-4-1,-3 3 0,0-2-1,-1 1-1,-3 0 1,-2 3-1,-6-2 0,-3 10 0,1-17 0,-1 17 0,-10-13 0,1 8-1,-3 0 0,-3 1 1,0 3-1,-1 2 0,-1 3 0,1 1 0,-1 4 0,0 5 0,2 2 0,0 4 1,0 2 0,3 3 1,0-1 1,6 3-1,1-3 2,7 0 0,2-5-1,9 0 1,1-6-1,5-1-1,1-7 0,2 0-1,3-5 0,0-1-1,-2 0-3,-4-7-4,4 7-13,-4-2-16,-6-6 1,1 6-2,-14 3 2</inkml:trace>
  <inkml:trace contextRef="#ctx0" brushRef="#br0" timeOffset="18579.0626">18330 11340 17,'-24'11'23,"3"8"-1,2-2-2,3 6-1,2 3-4,3 4-3,6 4-3,2 4-4,9 4-2,7 2-4,5 1-3,12-1-8,8 1-17,2-13-2,13 4 0,1-19 1</inkml:trace>
  <inkml:trace contextRef="#ctx0" brushRef="#br0" timeOffset="19093.092">19982 11185 50,'0'0'33,"21"9"1,-12-3 0,-1 8-23,9 6-6,-3 3 0,3 6-3,-3 2-1,1 2-1,-4 3 0,0 1 0,-6-4-1,-4 0 0,-4-2-1,-3-3-1,0 0-2,-5-10-5,5 1-11,1-4-12,-6-11-1,11-4 1,0 0 2</inkml:trace>
  <inkml:trace contextRef="#ctx0" brushRef="#br0" timeOffset="19482.1141">20368 11378 47,'-10'5'31,"10"9"-2,-11-10-5,11-4-28,-4 21-23,4-21-5,2 12 1,-2-12-1</inkml:trace>
  <inkml:trace contextRef="#ctx0" brushRef="#br0" timeOffset="19668.1249">20392 11532 42,'3'17'32,"-3"-17"1,2 19-2,-2-19-19,5 16-12,-5-16-13,0 0-18,11 7-2,-11-7 1,11-1 0</inkml:trace>
  <inkml:trace contextRef="#ctx0" brushRef="#br0" timeOffset="20295.1608">20606 11382 35,'0'0'29,"0"0"2,8 14-2,-8-14-18,12 19-5,-6-6-3,4 3-1,-1 3-1,2-1-1,2 1-1,-1 0 0,2-2-1,-1-2 0,1 0-1,-2-5 1,-2-2-1,-1-2 2,-9-6 1,15 1 1,-15-1 1,8-14 0,-6 0 0,2 0 0,1-7 1,1 0-2,0 0 0,0 0-1,0 2 0,3 2-4,0 2-6,-3 6-11,-4-3-11,9 10 3,-11 2-1</inkml:trace>
  <inkml:trace contextRef="#ctx0" brushRef="#br0" timeOffset="20763.1875">21065 11397 32,'-9'1'27,"9"11"0,-14-3-4,2 3-12,5 4-3,-3 0-1,3 6 0,-1-4-2,7 3 0,0-4-2,6 2-1,5-6 0,3-1-1,3-2-1,2-4 0,2-2 0,0-2 1,0-7-2,0 1 1,-3-4 0,-1-1-1,-3-2 1,-3-1 0,-3-1-1,-5-1 1,-3 2 0,-5-4-1,-5 5 1,-4-4-1,-5 3 0,-6 1 0,0 3-1,-1 3-2,2 6-4,-1-1-5,6 3-8,11 10-10,-3-8 0,16 6 1</inkml:trace>
  <inkml:trace contextRef="#ctx0" brushRef="#br0" timeOffset="21112.2075">21361 11350 39,'0'0'30,"9"19"3,-9-19-1,-8 17-16,7-1-10,-4 1-2,5 5-2,-1 0 0,0 1-2,5 0-1,-2-3-2,6 1-4,-5-8-6,-3-13-13,17 15-8,-17-15 2,11-2 1</inkml:trace>
  <inkml:trace contextRef="#ctx0" brushRef="#br0" timeOffset="21304.2185">21333 11251 60,'0'0'34,"0"0"-2,0 0-2,0 0-29,3 14-19,-3-14-15,8 11-1,-8-11 1,20 10 0</inkml:trace>
  <inkml:trace contextRef="#ctx0" brushRef="#br0" timeOffset="22015.2591">21638 11140 59,'0'0'35,"0"0"0,0 0-3,0 0-17,-9 11-7,8 3-4,0 4 0,3 3-2,0 3 0,3 4-1,3 0 0,2 2-1,2 0 0,-1-1 0,0-4-1,-1-3-1,0-1 0,-3-7 0,1-2-2,-8-12-1,8 12 0,-8-12 0,0 0-2,0 0 3,2-13-1,-2 13 1,-14-17 1,1 7 1,-1 1 0,-3-1 0,-1 3 2,-1 2 0,-2 2 1,4 5 1,-4 1 1,3 6 2,0 1 0,3 4 0,-1 0 1,6 4 0,-2-4-1,9 4 0,1-6 0,8 4-1,3-5-1,8 0 0,2-7 0,3 3-1,3-5-1,3-5-1,2 0-4,-4-10-6,2-3-28,-1 3 0,-9-6-1,2 0 2</inkml:trace>
  <inkml:trace contextRef="#ctx0" brushRef="#br0" timeOffset="38265.1886">17837 12576 5,'0'0'21,"0"0"-4,0 0 0,-10 0-3,10 0 1,0 0-4,0 0-1,-12 5-2,12-5-1,-7 12-3,7-12 0,-11 15-2,1-3 0,0 0 0,-3 3-1,3 1 0,-6 1 0,1 1-1,-2 1 1,0 1-1,3-2 1,1 0-1,2-1 0,-1-3 0,3-3 0,2 0-2,7-11-3,-8 9-8,8-9-8,0 0-10,0 0 1,-10-16 0</inkml:trace>
  <inkml:trace contextRef="#ctx0" brushRef="#br0" timeOffset="38627.2092">17538 12590 28,'0'0'29,"-16"0"-4,16 0-4,0 0-5,0 0-2,8 11-4,2-6-3,7 7-3,1-2 0,6 4 0,1-1-1,3 3-1,0-1 1,-1 0-2,-2 0 0,-1-1 1,-3-1-2,-3 1 1,-3-3 0,-4 0-1,-1-3-1,-10-8 0,16 11-3,-16-11-5,12 2-7,-12-2-12,0 0-7,16-7 2,-14-3 0</inkml:trace>
  <inkml:trace contextRef="#ctx0" brushRef="#br0" timeOffset="38900.2241">18037 12597 27,'0'0'32,"0"0"2,0 0 0,-11-9-17,11 9-5,0 0-3,-6 10-4,6-10-3,0 0-6,-2 10-7,2-10-11,0 0-12,0 0 0,9 3 0</inkml:trace>
  <inkml:trace contextRef="#ctx0" brushRef="#br0" timeOffset="39094.236">18087 12711 27,'0'0'28,"-6"18"2,6-18-4,-13 6-16,13-6-7,0 0-8,1 12-7,-1-12-13,17 8-3,-17-8-1</inkml:trace>
  <inkml:trace contextRef="#ctx0" brushRef="#br0" timeOffset="39511.2599">18374 12553 11,'11'-2'23,"-11"2"-6,0 0-3,11 7-1,-11-7 1,9 17-3,-8-7-1,6 6-2,-6-2-1,1 7-3,-3-2 0,1 3-2,-2-1-1,4 0 1,-4-1-1,-1-1-1,2-3-1,1-3-1,1-1-4,-1-12-4,-1 13-5,1-13-10,0 0-5,0 0 1</inkml:trace>
  <inkml:trace contextRef="#ctx0" brushRef="#br0" timeOffset="39908.2826">18217 12564 6,'0'0'27,"12"2"1,-2-6-7,1-5-2,7 3-2,0-4-3,5 5-2,-2-6-3,6 6-2,-5-4-2,3 6 0,-1-2-3,-2 4 0,-5 0-1,3 1-1,-5-1 1,-2 2-1,-1 0-1,-3-1 0,1 1-1,-10-1-5,14-3-7,-14 3-20,0 0 0,17-6 0,-19-4 1</inkml:trace>
  <inkml:trace contextRef="#ctx0" brushRef="#br0" timeOffset="47318.7063">19142 13335 10,'3'-14'16,"-3"14"-1,0 0 0,6-9 0,-6 9 0,0 0-1,3-9-2,-3 9-1,0 0-2,0 0-2,0 0 0,0-11-3,0 11 0,0 0-2,0 0 0,-13 15 0,8-6-1,-3 2-1,-4 4 1,2 2-1,-5 3 0,-1 0 0,-2 1 1,2 1-1,-1-2 0,0-1 0,5-2 0,-3-5 0,5-1-1,10-11 1,-13 14-2,13-14-2,0 0-2,0 0-4,0 0-5,0 0-7,0 0-11,0 0 2,0 0 1</inkml:trace>
  <inkml:trace contextRef="#ctx0" brushRef="#br0" timeOffset="47631.7235">18905 13317 13,'0'0'27,"0"0"2,0 0-7,14 8-4,-4 0-3,-10-8-3,24 18-2,-7-8-3,5 3-1,-1-2-2,4 2-2,-3-2 0,4 0-1,-2 0 1,-2-2-2,-4-1 0,-3 0-3,-1 1 0,-14-9-5,20 12-7,-20-12-10,9 8-9,0 2 2,-9-10-1</inkml:trace>
  <inkml:trace contextRef="#ctx0" brushRef="#br0" timeOffset="47959.7429">19420 13312 26,'0'0'29,"0"0"1,0 0-1,-11 8-17,11-8-10,0 0-10,-7 14-11,7-14-11,1 10 2,-1-10-2</inkml:trace>
  <inkml:trace contextRef="#ctx0" brushRef="#br0" timeOffset="48179.7555">19463 13461 23,'-6'9'28,"10"10"0,-4-19 1,-11 12-19,11-12-6,-1 9-8,1-9-7,0 0-11,16 4-7,-16-4 1,17-4 1</inkml:trace>
  <inkml:trace contextRef="#ctx0" brushRef="#br0" timeOffset="48593.7792">19822 13221 6,'0'0'29,"0"0"0,15 8 2,-15-8-12,0 9-6,0 4-3,-4-2-2,4 8-3,-2-3-1,2 7-1,-2-1-1,2 4 0,-2-2-1,1-1-1,1 2 0,0-6-3,1-1-2,-2-6-3,3 2-8,-1-4-11,-1-10-6,0 0 1,0 0 1</inkml:trace>
  <inkml:trace contextRef="#ctx0" brushRef="#br0" timeOffset="48930.7985">19647 13280 28,'12'-5'29,"-2"-1"-5,2 2-1,5-1-5,-1-1-2,4 2-4,-5-5-2,7 3-4,-5-2-1,1 5-2,-2-2-2,0 4-1,-3 1-1,0 0-2,1 5-4,-5-5-7,3 1-11,0 3-8,-12-4-2,14 0 2</inkml:trace>
  <inkml:trace contextRef="#ctx0" brushRef="#br0" timeOffset="49276.8184">20169 13140 18,'0'0'31,"0"0"0,4 12 2,-4-12-15,3 17-4,-6-6-3,6 6-5,-5-1-1,2 1-2,-1 3-7,-2-3-14,-1-4-15,4 5-1,0-18 0,-7 15 1</inkml:trace>
  <inkml:trace contextRef="#ctx0" brushRef="#br0" timeOffset="65373.739">17537 13054 5,'0'0'7,"8"-10"-1,-8 10 0,9-4-1,-9 4 0,0 0 1,15-3 0,-15 3 2,19-3-1,-19 3 0,18-4 1,-5 2-1,2 0 0,1-1 0,0 0-1,4 1-1,-3-1 1,4 2-2,-1-2 1,1 1-2,0-1 0,4 1-1,1 0 0,-2 0-1,5-1 1,2 2-1,0-3 1,3 2 0,1 0 0,-1 0 0,0 1-1,1 0 1,-1-1-1,0 0 0,0 0-1,0-1 1,4 1-1,-2 0 1,3-1-1,0 1 0,0 0 1,-2 1-1,5 1 0,-2 0 1,-2 0-1,-1 0 0,-2-2 0,0 2 0,2-1 0,0-2 0,-4-1 1,1 1-1,0-2 0,-2 2 0,3-1 0,-1 0 0,-3 0 0,0 2 0,0 0 0,0 1 0,0 0 0,1-1 0,0 0 0,0 2 0,0-2 0,3 0 0,1-2 0,0 2 0,-1-2 1,2 2-1,-3-3 0,1 1 0,5 0 0,-7 2 0,3 1 0,0-2 0,1 1 0,1 1 0,1 0 0,-1 0 0,-1 1 0,4-2 0,0-1 0,0 3 0,2-1 1,-1 0-1,0 1 0,1 0 0,-2 2 0,-1-1 0,0 1 0,1-1 0,-2 0 0,0 0 0,0 0 0,0-2 0,1 0 0,2 1 0,-5-1 0,0-2 1,1 2-1,-1-2 0,1-1 0,-2 1 0,-3 1 0,0-1 0,-1 0 0,-1 0 0,-1 1 0,-1 1 0,-1-1 0,-1 0 1,-1 1-1,-1 0 0,1 1 0,-1 0 0,-2 0 0,1 0 0,-1 0 0,2 1 0,0-1 0,0 0 0,1 0 0,-3 0 0,2-1 0,-2 1 0,-1 1 0,-3-2 0,0 0 0,-4 1 0,-1 0 0,-2-1 0,-3 1-1,-9 0-1,14-1-4,-14 1-9,0 0-16,0 0-2,-12-9 1,12 9 1</inkml:trace>
  <inkml:trace contextRef="#ctx0" brushRef="#br0" timeOffset="67571.8648">19993 12409 13,'-1'-15'16,"1"15"-2,0 0-1,0 0-2,-9-12-1,9 12-1,0 0-1,0 0-3,0 0 1,0 0-2,0 0 1,-3-10 1,3 10-1,0 0 0,0 0 0,0 0-1,0 0 0,0 0 0,0 0 0,0 0-1,0 0 0,-1 13 0,1-4-1,-1 2 0,2 5-1,-3 2 0,1 1 1,0 5 0,-1 1-2,0 0 1,1-3-1,-1 0 1,1-1-2,1-3 1,0-1-1,0-4-1,1-2 0,2-2-2,-3-9-1,3 13-4,-3-13-4,0 0-8,0 0-12,0 0 1,0 0 1</inkml:trace>
  <inkml:trace contextRef="#ctx0" brushRef="#br0" timeOffset="68099.895">19841 12342 10,'0'0'13,"0"0"-4,0 0-1,0 0 0,5 10 2,-5-10 0,0 0 2,11 11 2,-11-11-2,18 5-1,-7-6-1,5 4-2,0-4-1,6 1-2,-1-3-2,0 2 0,4-2 0,0 1-1,-1 0-1,0 0 1,-4 0-2,0 2 1,-5-1 0,2 0-1,-7 1 1,0 0-1,-10 0 0,12 1-1,-12-1 0,0 0-2,0 0-3,0 0-6,0 0-13,11 4-8,-11-4 1,0 0 0</inkml:trace>
  <inkml:trace contextRef="#ctx0" brushRef="#br0" timeOffset="69134.9541">20647 12361 10,'0'0'15,"0"0"-1,0 0-1,0 0-1,0 0 0,0 0 0,0 0-2,0 0-1,0 0-1,-12-2-2,12 2-2,-11 7-1,11-7 0,-16 13-1,6-5-1,-2-1 0,-1 2 0,-1 1-1,-2-1 1,0 0-1,0 1 0,0-1 0,1 0 0,2-1 0,1 1 1,1-3-1,11-6 1,-14 11 0,14-11 0,0 0 1,-6 10 0,6-10 1,0 0-1,0 0 0,10 8 0,-10-8 0,14 7-1,-3 0 0,-1-1 0,1 0-1,1 0 1,0 1 0,1-2-1,1 2 1,-4-3-1,3-1 0,-4 0 0,1-1 0,-10-2 0,16 2 0,-16-2-2,9 3 0,-9-3-3,0 0-4,0 0-8,0 0-15,14 5 0,-14-5 1,10 1 0</inkml:trace>
  <inkml:trace contextRef="#ctx0" brushRef="#br0" timeOffset="70005.004">20831 12392 11,'4'-10'26,"-4"10"-1,0 0-4,3-13-2,-3 13-4,0 0-2,0 0-3,0 0-2,0 0-3,-10-5-2,10 5-2,0 0 0,-7 11-2,7-11-2,0 11-3,0-11-8,6 16-16,-6-16-2,2 13 0,-2-13 1</inkml:trace>
  <inkml:trace contextRef="#ctx0" brushRef="#br0" timeOffset="70250.018">20828 12531 0,'5'10'19,"-5"-10"-1,0 0-9,0 13-2,0-13-3,0 11-1,0-11-2,0 9-1,0-9-4,2 10-5,-2-10-11,0 0 0</inkml:trace>
  <inkml:trace contextRef="#ctx0" brushRef="#br0" timeOffset="70940.0575">21160 12339 24,'0'0'22,"5"-10"-1,-5 10-1,0 0-3,0 0-3,0 0-1,0 0-3,0 0-2,7 10-3,-5 1-1,-3-2-1,2 3 0,-1 1 0,1 4-2,-1 0 2,2 0-2,-1 1 0,0 1 0,1-3-1,0 0 0,-2 1 1,3-2-2,-3 0 1,0 1-1,1-3 1,-2-3-2,1 0-1,0-10-1,-1 11-3,1-11-6,0 0-12,0 0-8,-7-10-1,7 10 3</inkml:trace>
  <inkml:trace contextRef="#ctx0" brushRef="#br0" timeOffset="71481.0884">21006 12342 0,'0'0'16,"0"0"-3,11-6-1,-11 6 0,0 0-1,9-8 1,-9 8 1,0 0-1,0 0-2,13-7-1,-13 7-2,10-3-1,-10 3 0,13 0-1,-13 0 0,19-1 0,-9 0-1,8-1 0,-4-1-1,4 3 0,-1-3 1,3 2-2,-2-2 0,1 2 0,-1-1-1,-2 4 0,1-1 0,-4 1-1,1 0 0,-2 1 1,-3-1-1,2 1 0,-2-1-1,-9-2-2,15 1-5,-15-1-13,6-10-13,-6 10-2,10-7 2,-10 7 0</inkml:trace>
  <inkml:trace contextRef="#ctx0" brushRef="#br0" timeOffset="71789.1061">21483 12193 19,'9'-6'29,"-9"6"0,0 0 2,0 0-16,0 0-5,3 17-5,-3-17-1,-6 16-2,3-3-2,-1-3-4,1 2-9,1 6-17,2-18-1,-6 24 1,6-24 0</inkml:trace>
  <inkml:trace contextRef="#ctx0" brushRef="#br0" timeOffset="72723.1595">20874 12570 18,'0'0'16,"0"0"-2,0 0-2,0 0 0,0 0 1,0 0-3,0 0 0,0 0-2,0 0-1,0 0-1,11 10-1,-11-10-2,0 0-1,0 0 0,-4 11 1,4-11 0,0 0 0,-4 10-1,4-10 0,0 0 0,0 0-1,0 0-1,0 0-3,0 0-11,3 11-16,-3-11-3,0 0 2,0 0-1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00:51.31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16633 14317 10,'0'0'12,"0"0"-3,2-9-1,-2 9-1,0 0-1,0 0 1,0 0 1,0 0 0,-9-9 2,9 9-2,0 0 1,0 0-1,0 0 0,0 0-1,-12 0-1,12 0-2,0 0 0,-10 9-2,10-9 0,-13 13-1,3-3 0,2 1 0,-4 2 0,0 3 0,-2 0 0,0 2 0,-4 0-1,3-1 1,-2-1-1,0 1 0,2-4 0,0-2 0,3 0 0,0-4 0,12-7 0,-12 9-1,12-9-2,0 0-1,0 0-3,0 0-4,0 0-3,0 0-6,0 0-8,0 0-1,6-9 1</inkml:trace>
  <inkml:trace contextRef="#ctx0" brushRef="#br0" timeOffset="354.0202">16329 14253 12,'0'0'26,"-4"-13"-2,4 13-5,0 0-2,11-7-3,-11 7-3,22 10-2,-4 5-2,2-1-2,4 7 0,0-1-2,4 4-1,-2 2-1,5 1 0,-3-2 0,0-3-1,-3-1 0,0-3 0,3 1-1,-8-5-2,1 1-3,-7-8-5,2 3-6,-6-1-10,-10-9-5,17 9 1</inkml:trace>
  <inkml:trace contextRef="#ctx0" brushRef="#br0" timeOffset="631.0359">16920 14499 29,'15'13'28,"-15"-13"1,16 14-12,-11 2-5,-2-1-5,-1 5-4,-2 0-1,-3 1-3,0-1 0,-1-2-3,-2-1-5,-1-5-6,7-12-14,-7 15 1,7-15 0</inkml:trace>
  <inkml:trace contextRef="#ctx0" brushRef="#br0" timeOffset="970.0555">17165 14250 11,'10'2'26,"-10"-2"1,0 0-8,0 0-3,0 0-3,12 15-2,-15-2-3,7 6-1,-5 2-3,2 2-1,-2 1-1,1 2 0,0-2-3,-1-4-1,2 1-4,-4-5-7,3-16-13,5 19-5,-5-19 0,0 0 1</inkml:trace>
  <inkml:trace contextRef="#ctx0" brushRef="#br0" timeOffset="1270.0727">16980 14217 5,'0'0'29,"0"0"1,9-3 2,-9 3-11,22-8-5,-3 5-3,0-3-3,6 2-2,-4 0-2,4 1-2,-1-2-2,3 3 0,-5 2-2,-3 1-1,2 1-1,-4 0-3,3 5-7,-7-1-8,-4-2-13,5 5-2,-14-9 1,11 11 1</inkml:trace>
  <inkml:trace contextRef="#ctx0" brushRef="#br0" timeOffset="1851.1059">16111 14083 14,'0'0'21,"0"0"-4,0 0-4,-14 15-1,6-1-2,1 6-2,-3 5-2,3 6 0,-2 5-1,8 8 0,-1-1-1,8 3 0,7 0-3,7-4-3,8-2-7,6-2-11,2-14-9,16 3 1,-5-17-1</inkml:trace>
  <inkml:trace contextRef="#ctx0" brushRef="#br0" timeOffset="2353.1346">17511 14054 23,'0'0'28,"27"13"1,-17-7 0,7 7-15,-1 2-8,0 6-3,2 4-1,-2 6-2,-4 2 0,0 2-1,-6 1 0,-3 1-1,-3-2 1,-5-2-2,-2-4-2,-1-5-3,1-3-4,-1-8-6,5 3-9,-8-16 0,11 0 0</inkml:trace>
  <inkml:trace contextRef="#ctx0" brushRef="#br0" timeOffset="2848.1627">18052 14197 14,'0'0'26,"0"-11"0,0 11-6,0 0-7,-16-8-2,5 8-3,-5 1-2,0 5-1,-2-1-1,2 7 0,-5 1 0,1 6 0,-2 0-1,4 5 0,4 0 0,4 2-1,4-1 0,5 0 0,7-3-1,3 0 0,7-5-1,2 0 0,1-4 0,4-1-1,-3-2-1,0-5-1,1 5-3,-7-9-8,-1-2-10,2 4-9,-15-3 2,13-7 0</inkml:trace>
  <inkml:trace contextRef="#ctx0" brushRef="#br0" timeOffset="3069.1756">17876 14375 40,'0'0'31,"0"0"0,14-7-11,-2 5-7,1-4-6,6 2-3,1 0-5,1-2-3,4 5-5,-3-2-9,-7-4-14,12 9 1,-11-8 1</inkml:trace>
  <inkml:trace contextRef="#ctx0" brushRef="#br0" timeOffset="3398.1944">18331 14123 22,'0'0'28,"0"0"0,0 0-3,0 0-11,2 16-6,-1-1-4,3 3-2,-3 4 0,-1 4-2,1 1 1,2 1-2,-2 0-1,1 1-3,0-6-3,0-2-3,-1-2-5,-1-19-9,6 23-3,-6-23 0</inkml:trace>
  <inkml:trace contextRef="#ctx0" brushRef="#br0" timeOffset="3809.2179">18285 14140 26,'0'0'28,"-2"-21"0,1 12-9,1 9-5,3-15-3,-3 15-3,13-12 0,-3 10-2,0-3 0,4 4-1,0-5-1,3 5-1,-1-4 1,6 2-1,-4-1-1,2 0-1,-3 0 0,3 1 0,-3-2 0,0 4 0,-2 0 0,-2 1 0,0 4 0,-3 2 0,-10-6 0,14 15 0,-11-3-1,-1 1 0,-1 3 0,-3-1-2,1 5-3,-6-9-10,5 1-17,2 4-3,-5-7-1,5 3 1</inkml:trace>
  <inkml:trace contextRef="#ctx0" brushRef="#br0" timeOffset="4839.2768">16122 14792 9,'16'0'23,"-16"0"-4,12-7-3,0 4-1,2-1 1,4 2-4,2-2-1,6 5-1,2-4-2,9 5-1,-2-3-2,10 2-2,2-2 0,9 1-1,4 0-1,4 0 0,1 0 0,3 0 0,5 0 1,0 1-1,-3-2 1,2 0 1,0-1-2,-1 0 1,-2-2 0,1 1-1,-3-1 0,-2 1 0,0-1 0,0 2 0,-5 0-1,1-1 1,1-1 0,1 1 0,0-1 0,0-1 0,-1-2-1,-1 1 1,1 0-1,-4 1 1,0 0-1,-2 1 1,-7 1-1,1 1 1,-7 4-1,-2-1 0,-8 1-2,-4-2-3,-6 7-7,-13-1-21,-10-6-3,0 0 0,-17 4 0</inkml:trace>
  <inkml:trace contextRef="#ctx0" brushRef="#br0" timeOffset="9016.5157">17219 11362 4,'0'0'4,"3"-13"0,-3 13 1,-1-9 1,1 9 2,-2-9 2,2 9 0,0 0 1,-4-10-1,4 10-1,0 0 0,0 0-1,-9-1-3,9 1 0,0 0-2,-5 17 0,4-4 0,1 4-1,0 2 0,0 6 0,2 4 0,0 3 0,2-1 0,-1 1-1,1-1 0,0-2-1,1-3 0,0-2 0,-2-6 0,-1-2-2,0-1 1,-1-2-2,-1-13-1,0 15-3,0-15-4,0 0-4,-3 14-13,3-14 1,0 0 1</inkml:trace>
  <inkml:trace contextRef="#ctx0" brushRef="#br0" timeOffset="9603.5493">17167 11327 4,'0'0'13,"0"0"-1,0 0-1,0 0-2,0 0 0,2-9-2,-2 9-1,0 0-1,0 0 0,12-3 0,-12 3 0,18-1 0,-7 0 0,2 1 0,4 0-1,-1-1 0,3 0-1,0 0-1,-1 0-1,-1 0 0,2-1 0,-4 0 0,-3 0-1,-1 2 1,-2-1 0,-9 1 0,15-2 0,-15 2-1,0 0 1,10 0 0,-10 0 0,0 0 0,10 0 0,-10 0 0,0 0 0,0 0-1,0 0 1,11 7-1,-11-7 0,1 12 0,1-3 1,0 2-1,-2-1 0,3 3 0,-1 0-1,-1-2-1,2 3-5,-2-3-5,-1-11-14,6 21-3,-6-21 0,7 16 1</inkml:trace>
  <inkml:trace contextRef="#ctx0" brushRef="#br0" timeOffset="10118.5788">17675 11368 3,'-7'-14'23,"7"14"-4,0 0-4,0 0-2,-9 4-1,9-4-3,-2 14-2,2-4-2,0 3-2,0 1-1,1 3-1,1 2 0,3 0-1,-2 1 0,1 0 0,0 1 0,1-1-1,-1-2-1,1-2-1,-2-2-2,-1-3-2,3 1-2,-5-12-3,8 10-4,-3 0-6,-5-10-2</inkml:trace>
  <inkml:trace contextRef="#ctx0" brushRef="#br0" timeOffset="10422.5962">17676 11515 19,'0'0'19,"5"-10"-3,-5 10-1,13-2-2,-3 1-1,1 2-2,2-1-3,1 0 0,0-1-2,3 0-1,-3-1-1,2 0-1,-3-2-1,2 1-1,-3 0 0,0 0-4,0-1-6,-3 7-12,-9-3-8,13-2 2,-13 2-1</inkml:trace>
  <inkml:trace contextRef="#ctx0" brushRef="#br0" timeOffset="13513.773">16979 12557 16,'0'0'16,"0"0"-1,-12 7-1,12-7-1,0 0 0,-5 10-3,3 0-1,-3 2-3,3 5-2,-2 3-1,4 6 0,-1 1-1,1 4 0,0-1-1,3-3-1,1 0-1,-1-4 0,3-2-2,-4-8-2,3-3-4,-5-10-3,0 0-5,12 3-5,-13-17-3,1 14-1</inkml:trace>
  <inkml:trace contextRef="#ctx0" brushRef="#br0" timeOffset="13900.7951">16913 12521 17,'0'0'14,"0"0"2,0 0-2,0 0-1,13-2 0,-13 2-1,18-1-3,-6 1 0,2-2-2,2 0-2,0-2-2,4 1 0,1-2-1,-4 0-1,2 1 0,-2 2 0,-4-1-1,0 2 0,-2 2 0,-11-1 1,10 6-1,-10-6 0,5 13 0,-4-4 0,0 2 1,-2 2-1,0 0 1,-1 3-2,1 0-1,-1 0-1,2-1-4,-2 0-4,0-6-10,9 7-10,-7-16 1,3 13 2</inkml:trace>
  <inkml:trace contextRef="#ctx0" brushRef="#br0" timeOffset="14314.8188">17269 12655 15,'2'-13'22,"-2"13"-7,0 0-3,0 0-2,0 0-1,0 0 0,0 0-3,-3 18 0,5-5-1,0 3 0,0 0-2,-1 3 0,4-1-2,-2 2-1,-1-2-1,0 0-1,-1-3-2,1-3-4,-2-1-2,-1-1-3,1-10-2,-1 10-3,1-10 0,0 0-3</inkml:trace>
  <inkml:trace contextRef="#ctx0" brushRef="#br0" timeOffset="14535.8314">17279 12778 8,'0'0'22,"0"0"-3,10-12-2,1 10-2,1 0-3,2 0-3,2 1-3,-2-1-5,1 1-4,0 2-7,3 6-14,-8-9-2,7 11 0</inkml:trace>
  <inkml:trace contextRef="#ctx0" brushRef="#br0" timeOffset="20162.1531">16898 13070 7,'0'0'8,"0"0"1,0 0-1,9 9-1,-9-9-1,0 0 0,10 0-1,-10 0 0,9-1 1,-9 1-2,11 0 1,-11 0 0,14 0 0,-14 0-1,17 0-2,-6 0 0,-2 0 0,1-1-1,2 0 1,-1 0 0,2 0-1,0 0 1,-1 0 0,1-1-1,0 1 1,-3-1-1,3 1-1,-2 1 1,2 0-1,-4-1 0,0 2 1,2 0-1,-2-1 0,1 0 0,-10 0 1,19-1-1,-10 0 0,-9 1 0,17-4 0,-17 4 0,16-5 1,-5 2-1,-11 3 0,15-4 0,-15 4 0,17-2 0,-17 2 0,14 1 0,-14-1 0,14 0 0,-14 0-1,13 2 1,-13-2 1,12 1-1,-12-1 0,14 2 0,-14-2 0,11 3 0,-11-3 0,14 2 0,-14-2 0,10 1 0,-10-1 0,13 1-1,-13-1 2,16-2-1,-16 2 0,14-1 0,-14 1 0,18-3 0,-18 3 0,14-3-1,-14 3 1,14-1 0,-14 1 0,15-2 0,-5 1-1,-10 1 1,16-1 0,-16 1 0,16-4 0,-16 4 0,16-3-1,-16 3 1,18-5 0,-8 2-1,1 0-1,0 1 1,0-2-2,1 3-2,-1-1-1,2 1-4,-2 1 0,0 1-1,-1 1-3,0-5-5,9 10-3</inkml:trace>
  <inkml:trace contextRef="#ctx0" brushRef="#br0" timeOffset="21933.2545">18122 13285 18,'0'0'15,"0"0"1,1-13-1,-1 13 0,0 0 1,0 0-3,0 0-2,0 0-1,0 0-1,-3-10-3,3 10-1,0 0-1,-4 10-2,4-10 1,-4 14-2,0-4 0,5 4-1,-1 2 1,2 3 0,-1 2-1,1 1 1,0 3-1,1 1 0,1-1 0,-2 0-1,-2-1 0,0-4 0,1-1-2,-1-6 0,1-1-1,-1-12-1,-2 13-4,2-13-6,0 0-12,0 0-5,-5-19 2,5 19 1</inkml:trace>
  <inkml:trace contextRef="#ctx0" brushRef="#br0" timeOffset="22543.2894">18120 13262 16,'0'0'13,"0"0"-1,0 0-1,0 0-1,0 0 1,0 0-1,0 0 1,0 0 0,12-1-1,-12 1 0,21-3 0,-10 0-2,6 3-2,-4-3-1,6 0-1,-3 0-2,6-1 0,-7 3-1,0 1 1,-2 0-1,0 3-1,1-2 2,-4 3-2,-1-2 3,-9-2-3,14 7 1,-14-7-1,0 0 0,9 9 1,-9-9-1,0 0 0,0 0 0,1 13 1,-1-13-1,1 9 0,-1-9-1,1 11 1,-1-11-2,-1 11-6,1-11-10,13 13-15,-13-13-2,0 0 2,0 0 0</inkml:trace>
  <inkml:trace contextRef="#ctx0" brushRef="#br0" timeOffset="23208.3275">18565 13241 13,'0'0'17,"0"0"-2,0 0 0,1 9-1,-1-9 1,0 0-3,-4 11-2,4-11-1,-4 15-2,4-15-1,1 20-1,0-7-2,0 3-1,0 1-1,1 0 0,0 3-2,2-1 1,1 1-2,-4-1 1,1 2-2,0-6 0,1 3-1,-3-5-3,2 2-1,-3-5-2,-1 0-3,2-10-2,-3 11 0,3-11 0,0 0-6,0 0-2</inkml:trace>
  <inkml:trace contextRef="#ctx0" brushRef="#br0" timeOffset="23530.3459">18601 13411 17,'17'-1'30,"-17"1"0,19-4-6,-6 3-5,-1-2-5,6 4-3,-9-4-4,7 3-2,-4-2-3,1 1-1,-3 1-5,-10 0-8,0 0-21,18-6 1,-18 6-1,14-11 2</inkml:trace>
  <inkml:trace contextRef="#ctx0" brushRef="#br0" timeOffset="30675.7546">16415 15073 6,'0'0'8,"0"0"0,0 0 0,0 0 1,0 0 0,0 0 1,0 0 1,0 0 0,3-10 0,-3 10-2,0 0-1,3-12-2,-3 12-2,0 0-1,0 0-1,0 0-1,0 0 0,0 0 0,3 14-1,-3-4 1,4 2 0,-3 3 0,3 2 0,-4 3-1,4 0 1,-4 0-1,2 1 0,-2 1 1,-1-3-2,-1-1 1,1-1 0,2-6-1,-3 0-1,2-11 0,1 12 0,-1-12-3,0 0-3,0 0-6,0 0-6,0 0-8,0 0 2</inkml:trace>
  <inkml:trace contextRef="#ctx0" brushRef="#br0" timeOffset="31368.7942">16417 15057 7,'0'0'5,"0"0"0,0 0-1,0 0 1,0 0 1,5-9 1,-5 9 1,0 0 0,13-1 1,-13 1-1,17-6-1,-6 2 1,-1 0-3,4 1-1,-1-2-2,-1 2 0,0 1-1,-1 0 0,1 0 0,-1 1 0,-1-1 0,2 0 1,-2-2-2,1 0 1,-2-1 0,1-3 0,1 2 0,-11 6-1,17-12 1,-17 12-1,14-12 0,-14 12-1,10-7 1,-10 7-1,0 0 1,0 0 0,0 0-1,0 0 1,0 0-1,0 0 1,0 0 1,6 9-1,-6-9 0,0 0 0,0 0 0,-1 13 0,1-13 1,0 13-1,0-13 0,1 19 0,-1-10 0,1 1 1,-2 0-1,2 0 0,-1-10 0,2 15-1,-2-15-3,2 9-4,-2-9-10,0 0-8,0 0 0,14 5 0</inkml:trace>
  <inkml:trace contextRef="#ctx0" brushRef="#br0" timeOffset="32042.8328">16950 15012 3,'0'0'23,"0"0"-3,0 0-4,0 0-3,0 0 0,0 0-3,0 0-2,9 3-3,-9-3 0,2 17-2,-2-6 0,2 5-1,0-1-1,0 5 0,-2-1-1,1 1 1,-2 1-1,4-4-1,-6 1 0,4-4 0,-4 1 0,4-5-1,-3 1-1,2-11-1,1 12-3,-1-12-3,0 0-5,0 0-3,0 0-9,0 0 1</inkml:trace>
  <inkml:trace contextRef="#ctx0" brushRef="#br0" timeOffset="32390.8527">16964 15172 12,'0'0'21,"0"0"-4,10-12-1,-10 12-2,13-5-1,-2 0-3,0 2-1,1-2-2,1 1-2,-1-1-2,0 2 0,0-1-2,-1 2 1,-11 2-1,17-3 1,-17 3-1,10 0-1,-10 0 1,9 4-1,-9-4 0,0 0 0,0 0-2,0 0-3,10 10-9,-10-10-15,0 0-1,0 0 0</inkml:trace>
  <inkml:trace contextRef="#ctx0" brushRef="#br0" timeOffset="33151.8962">17607 15081 2,'0'0'12,"0"0"-4,-1-11-2,1 11-1,0 0 0,0 0 1,0 0-1,9-4 1,-9 4-1,0 0 1,0 0-1,0 0 0,0 0-1,-6 12-1,6-12 2,-10 13-3,5-4 1,-2 0-2,-4 4 1,1 1 0,0 2-1,-2 2 1,0 2-1,-2-2 1,0 1 0,1-2-1,2 0 1,3-6-1,-3 1 0,11-12 0,-13 12 0,13-12-2,0 0 0,0 0-1,-9 6-3,9-6-5,0 0-7,0 0-10,0 0 1</inkml:trace>
  <inkml:trace contextRef="#ctx0" brushRef="#br0" timeOffset="33510.9167">17398 15053 7,'0'0'23,"17"1"1,-17-1-7,11 3-6,-11-3 1,22 11-3,-11-4-1,2 1-1,1 3-1,-3-2 0,5 2-1,-2 0-1,-1 0-1,-2 2-1,1-1-1,-3 0 0,0-2 0,-2 0-1,-7-10 0,12 17-1,-12-17-4,9 9-8,-5 0-12,-4-9-6,0 0 0,0 0 1</inkml:trace>
  <inkml:trace contextRef="#ctx0" brushRef="#br0" timeOffset="34268.96">17898 15092 10,'12'0'27,"-12"0"1,0 0-6,0 0-5,-5-11-4,5 11-2,0 0-3,0 0-1,0 0-2,0 0-1,-10-1 0,10 1-2,0 0 0,0 0-1,0 0-1,0 0-1,4 13-2,-4-13-6,0 0-11,7 11-12,-7-11-1,5 9 0</inkml:trace>
  <inkml:trace contextRef="#ctx0" brushRef="#br0" timeOffset="34555.9765">17933 15244 21,'0'0'24,"0"0"-9,-3 11-1,3-11 1,4 12-2,-4-12-1,6 14-2,-6-14-1,6 10-3,-6-10-1,0 0-3,6 13-3,-6-13-5,0 0-11,11 9-13,-11-9-2,0 0 1</inkml:trace>
  <inkml:trace contextRef="#ctx0" brushRef="#br0" timeOffset="35278.0178">18281 15022 23,'0'0'19,"3"12"-1,-3-12-2,7 17-1,-7-17-3,5 19-2,-4-10-2,2 3-1,-2-3-2,2 2-1,-2 1-2,0-1 0,-1 3 0,2 0-2,-3 0 1,1-1-2,-1-1 0,1-12-2,0 20-2,0-20-6,0 0-6,3 17-11,-3-17-1,0 0-1</inkml:trace>
  <inkml:trace contextRef="#ctx0" brushRef="#br0" timeOffset="35832.0495">18168 15009 12,'0'0'23,"0"0"-1,15-5-2,-15 5-1,12-6-3,-2 3-2,-10 3-4,17-2-2,-17 2-2,19 0-3,-9 0 0,4 2 0,-2-2-1,3 4 0,3-4 0,-3 1 0,4-2-1,-1 1 1,-2-1-1,1-1 0,-4 1-1,0-2-2,-3 4-5,-1-6-10,-9 5-16,17-2-2,-17 2 2,0 0-1</inkml:trace>
  <inkml:trace contextRef="#ctx0" brushRef="#br0" timeOffset="39032.2325">17204 14179 7,'0'0'9,"0"0"1,0 0-2,14-3 0,-14 3 0,0 0-1,0 0 0,0 0-2,9-8 0,-9 8-2,0 0 0,10 2-1,-10-2 1,9 2-2,-9-2 1,12 3 0,-12-3 1,12 4 0,-12-4 0,16 0 0,-16 0 0,16 0 0,-16 0 0,16-1-1,-7 0-1,-9 1 0,18-3 0,-18 3 0,16-3 0,-16 3-1,13-2 1,-13 2 0,9 0-1,-9 0 1,0 0-1,0 0 0,0 0 1,0 0-1,0 0 0,0 0 0,0 0 0,0 0 0,0 0 1,0 0-1,9-2 0,-9 2-1,0 0-1,12-2-3,-12 2-7,1-10-16,-1 10 1,3-9 0</inkml:trace>
  <inkml:trace contextRef="#ctx0" brushRef="#br0" timeOffset="41406.3683">17203 14197 1,'-8'-10'3,"8"10"0,0 0 0,0 0 1,0 0 0,0 0 1,0 0 0,0 0 1,0 0 0,0 0 0,0 0 0,0 0 0,0 14-1,0-14 0,1 15 0,-1-4-1,0 0-2,1 3 1,0 2-2,1 1-2,1 3-5,0-2-7,8 7-9,-11-9-1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29:09.64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16576 15791 17,'9'0'30,"-9"0"2,0 0-5,0 0-7,-15 9-5,9 1-4,-6-1-3,3 8-2,-7-1-1,2 7-2,-5 0-1,-1 3-1,-1 0 0,-1 2-1,-1-2 1,2-1-1,1-1-1,0-5 0,6 0-3,-1-9-4,8 1-5,7-11-9,-15-2-13,15 2 0,-1-21 1</inkml:trace>
  <inkml:trace contextRef="#ctx0" brushRef="#br0" timeOffset="270.0154">16257 15816 10,'0'0'29,"-5"-10"2,5 10 1,0 0-11,0 0-3,14 18-4,-8-6-2,11 9-3,0-1-1,9 6-2,-2 0-1,6 2-3,-1-1 1,2 0-3,0-2 0,-2-6-2,5 3-4,-9-11-5,8 4-10,-2-5-16,-5-9-1,4 0 1,-4-9 0</inkml:trace>
  <inkml:trace contextRef="#ctx0" brushRef="#br0" timeOffset="662.0377">17095 15850 10,'5'-16'26,"5"6"-3,-7-1-2,-2 1-3,-1 10-4,-8-13-3,-2 12-1,-7-2-2,1 5-1,-7 0-2,-1 5-1,-4 1 0,-1 3-1,-2 4 1,3 4 0,0 1-1,6 3-1,1-3 2,9 4-1,3-2 0,10 0 0,6-3-1,9-1 0,4-5 0,6 0-1,0-2 0,3-5-1,3 0-2,-3-7-4,2 3-6,-9-6-18,-1-2-7,-3 1-1,-6-6 2</inkml:trace>
  <inkml:trace contextRef="#ctx0" brushRef="#br0" timeOffset="896.051">16930 15936 29,'-7'12'34,"7"-12"0,0 0 1,14 12-18,-14-12-5,27-1-3,-8-1-4,4 2-4,3 2-6,-2-4-9,3-2-20,2 6-1,-7-8-1,4 4 2</inkml:trace>
  <inkml:trace contextRef="#ctx0" brushRef="#br0" timeOffset="4250.2431">19413 15757 13,'0'0'29,"0"0"1,11-3 0,-11 3-11,0 0-6,1 18-2,-2-7-4,5 8-2,-2 1 0,5 6-1,-4-2 1,6 2-2,-2-4 0,4 0-2,-2-4 0,1-3 0,2-8-1,0-3 0,2-5 1,0-5-1,1-4 0,3-6 1,-2-4-1,1-2 0,-2-1 0,0 2 2,-4 1-2,0 4 2,-6 4-1,-5 12 0,0 0 0,0 0 0,-3 23 1,-6-2-2,-1 5 1,-2 7-1,-3 2 0,0 3 0,0 2 0,2-3 0,1 0-1,3-4 0,5 0-3,0-12-2,9 1-9,-2-8-14,-3-14-7,21 7-1,-9-21 2</inkml:trace>
  <inkml:trace contextRef="#ctx0" brushRef="#br0" timeOffset="4678.2676">20244 15733 11,'4'-17'29,"5"9"0,-8-9 3,0 3-13,-1 14-6,-6-21-2,6 21-2,-14-9-1,14 9-1,-25 6 0,8 4-2,-4 1-1,0 8-1,-5 2 0,4 5 0,-3 3-1,5 2 0,2-1 1,7 1-2,4-4 1,9 1-1,6-5 1,5-2-2,7-7 1,4-2-1,3-5 0,2-4-1,1-1-2,-6-7-3,4 5-6,-10-11-12,-2 2-14,-1 3 1,-10-5-2,-5 11 3</inkml:trace>
  <inkml:trace contextRef="#ctx0" brushRef="#br0" timeOffset="4872.2786">20077 15838 46,'0'0'34,"0"0"1,17-10-3,-6 1-18,11 8-1,-2-2-4,5 4-4,-3-1-3,1-1-8,1 0-26,-1 4-4,-7-7-1,3 1 0</inkml:trace>
  <inkml:trace contextRef="#ctx0" brushRef="#br0" timeOffset="5360.3066">20755 15487 64,'15'-1'35,"-15"1"0,6 14 1,-4 5-28,-6 4-4,2 9-1,-3 3-2,2 7 1,-4 0-1,3 2 0,2-2-2,-1-4-2,6-4-4,-5-10-6,9-2-10,3-7-13,-10-15 0,12 6 0,-13-19 2</inkml:trace>
  <inkml:trace contextRef="#ctx0" brushRef="#br0" timeOffset="5679.3248">20681 15491 63,'3'-16'36,"1"-2"-2,8 3-6,4 8-13,1-6-6,10 10-2,2 0-2,3 7-1,1 3-2,0 6 0,-3 3-1,-4 4-1,-3 0 0,-6-1-1,-7 4-1,-5-1 1,-6 2-1,-8-4 1,-4 0-1,-6-3 2,-4 2-1,-3-2 1,0-4-1,0-4-1,7 1-5,-1-8-7,10-2-23,10 0 1,0 0-2,15-7 2</inkml:trace>
  <inkml:trace contextRef="#ctx0" brushRef="#br0" timeOffset="6096.3486">21177 15687 41,'-18'10'33,"6"9"0,-8-5 1,-3 1-20,7 6-5,2-3 0,10 4-4,-1-3 0,12 4-1,3-6 0,7-1-2,6-5-1,7-3 0,2-3 0,3-6 0,-1-6 0,1-3 0,-2-4 0,-3-2 0,-6-2 0,-2-3 0,-9-1 0,-8 2 0,-6-1 0,-9 3 0,-6 1-1,-8 6 0,-5 4 1,-2 5-2,-2 5 0,1 4 0,5 7-3,1-3-4,14 9-6,-2-3-21,10-6-3,9 2 0,5-6 1</inkml:trace>
  <inkml:trace contextRef="#ctx0" brushRef="#br0" timeOffset="6510.3724">21799 15632 69,'0'0'34,"-15"-1"0,-10 6-9,-5-3-17,3 10-2,-6-4-2,5 6 0,-1-1 0,7 1-1,4-2 0,9 0-1,5-2-1,10 0 0,5-2-1,5 1 1,7 1-1,2-1 1,2 1-1,-1 1 1,-2 0-1,-3 0 1,-6 3-1,-4 0 0,-8 1 0,-6-1 0,-5 1 0,-8-2-1,-4-1 1,-3 0-1,0-3 0,-3-5-2,6 0-5,-3-7-8,4-1-23,19 4 3,-12-15-2,15 4 2</inkml:trace>
  <inkml:trace contextRef="#ctx0" brushRef="#br0" timeOffset="8186.4682">16048 16361 21,'0'0'20,"15"1"-3,-15-1-1,21 3 0,-7 1-3,2-2-1,4 4-1,1-4-1,6 4-2,0-5-2,8 2 0,-1-4-2,7 3 0,-1-5 0,5 2 0,2-5-2,3 3 0,3-3 0,4 2 0,1-2-1,2 0 1,2-2-1,3 2 0,-1-1 0,-1 2 0,3-1 0,0 1 0,-1 1 0,3 2 0,-1 0-1,0 2 1,-1 0-1,1 2 0,-3 1 1,0 1-1,-3 1 1,0 0-1,-3 0 0,1 1 1,0-1-1,0 1 0,0-1 1,0-1-1,1-1 1,0 0-1,1-2 1,-1-3-1,1 1 0,2-1 1,2-2-1,1 0 0,0-2 0,1 1 1,2 1-1,0 2 0,-2-1 1,-1 1-1,-2 0 0,1 2 1,1 0-1,0 1 0,-1-1 0,0 0 0,3-1 1,0 2-1,-2 0 1,1-2-1,-2 2 1,1 1-1,1 0 0,0 0 0,-1 0 1,1 0-1,4 0 0,-1 2 1,1-1-1,3 0 1,-2-3-1,1 2 1,3 0-1,0 0 1,-1-1-1,1 0 1,1-1-1,-1 0 0,3 1 1,-1-3 0,1 0-1,0 0 0,2-1 0,1-2 1,-1 1-1,1-1 0,-2-1 1,2 2-1,-1-3 0,-4-1 0,-1 1 0,-8 0-1,-5 2-1,-9-5-3,-4 10-13,-11-4-22,-21-2 1,-7 2-1,-19-6 1</inkml:trace>
  <inkml:trace contextRef="#ctx0" brushRef="#br0" timeOffset="9082.5195">17943 16677 14,'0'0'26,"0"0"-2,0 0-2,0 0-5,0 0-3,-13 17-3,6-2-3,-6 1-1,2 6 0,-6-1-2,2 7 0,-6-1-1,2 3-2,-2-1 0,-2 0 1,0-3-2,1-3 0,3-2-3,-1-6-3,6-1-3,-3-10-8,5-8-17,12 4-2,-12-16 2,11 6 0</inkml:trace>
  <inkml:trace contextRef="#ctx0" brushRef="#br0" timeOffset="9382.5366">17594 16700 38,'0'0'33,"0"0"3,-1 9-9,1-9-8,21 23-5,-3-5-1,10 7-4,-1 0-2,7 7-2,-1-2-2,3 4 0,-2-4-2,0-4 0,-5-4-1,-1-2 0,-4-2-2,-6-6 0,-2 0-2,-7-8-3,4 4-5,-13-8-10,0 0-16,0 0-1,0-14 3,3 3 0</inkml:trace>
  <inkml:trace contextRef="#ctx0" brushRef="#br0" timeOffset="10351.5921">18591 16639 7,'0'0'26,"13"-5"-2,-13 5-5,0 0 0,0 0-3,0 0-2,-5 10-4,5-10-1,-11 14-2,1-2-1,1 6-1,-5 2-1,1 7 0,-6 4-2,0 2 1,-2 3-1,-3 2 0,-2-1-1,0 0 0,-1-2 0,1-3 0,2-7 0,1 1-1,2-9 1,6-3-2,3-4-1,2-7-4,10-3-8,0 0-17,0 0-4,7-19-1,0 2 2</inkml:trace>
  <inkml:trace contextRef="#ctx0" brushRef="#br0" timeOffset="20266.1589">17497 15686 18,'0'0'30,"11"-3"1,-11 3-3,0 0-10,-9-6-2,9 6-3,0 0-3,-12 8-2,10 2-2,-3-1-1,3 9-1,-2 0-1,3 4 0,-3 4-1,3 4-1,-1 2 1,0 1-1,-2 0 1,2-1-2,-2-1 1,0 0-1,0-6 0,-1-5-1,0-4 0,0-4-2,5-12-1,0 0-3,0 0-5,-9-5-4,9 5-4,3-25-2,1 6-1,-5-6 0,3 0 4,-3-6 5,-1 0 6,0 0 8,-3-2 7,0 5 4,-1 2 4,-1 1 2,1 2 1,2 7-2,-3-3-2,8 8-1,-3-7-1,8 8-3,-3-6 1,9 8-3,-2-3-2,9 2 0,0 1-2,5 4 0,0 1-1,4 5-1,-1 1 1,2 3-1,-1 0-1,-2 5 1,-4 1 0,-2 1-1,-3 2 0,-8 1 1,-3-1-2,-6 2 1,-6-1 0,-3 1 1,-4-3-2,-5 1 1,-3-4 0,2-3 0,0-2-1,0-2-1,4-1-1,0-5-4,15 2-7,-16 0-19,16 0-4,0 0-2,6-13 3</inkml:trace>
  <inkml:trace contextRef="#ctx0" brushRef="#br0" timeOffset="20747.1867">17861 15805 26,'0'0'27,"-17"-5"5,7 4-14,-1 3-2,-3 1-3,5 7-2,-5 1-2,7 8-2,-3-1-1,5 4-1,-1 0-2,6 3-1,2-2 0,3-3-2,5-3 1,2-5-1,4-3 1,2-3-1,3-5 0,1-3 1,0-5-1,0 0 0,0-3 0,-4-2 0,-1-1 0,-5-4 1,-6 2-1,0-2 2,-9 0-2,-3 2 2,-5 2-2,-1 2 2,-6 1-1,0 7-1,1-1 0,-1 4 0,4 7-3,2-5-3,7 10-9,0 0-18,5-12-3,8 17 0,-8-17 1</inkml:trace>
  <inkml:trace contextRef="#ctx0" brushRef="#br0" timeOffset="21186.2118">18290 15797 37,'16'-6'31,"-16"6"3,0 0-1,0 0-18,-20-4-5,11 10-2,-9-3-1,3 7-1,-4-5-1,3 5-1,-1 1-1,5-1 0,0 0-1,6 2-1,5-3 0,4 0-1,6 1 1,1-3-2,3-3 2,4 4-2,-1-2 1,1 0-1,-1 0 0,-2 1 0,-4 3 1,-3 0-1,-2 1 1,-5 0-1,-4 2 0,-4-1 1,-3 0 0,-5-1 0,-2-2 0,-2-1 0,-1 0 0,0-2 0,2-3-3,-2-7-8,9-1-26,12 5 1,-8-15-1,15 6 0</inkml:trace>
  <inkml:trace contextRef="#ctx0" brushRef="#br0" timeOffset="22290.2749">18820 16739 28,'0'0'34,"18"14"2,-9-3-3,5 2-9,1 12-11,-6-4-2,6 11-3,-3-5-3,2 4-1,-3-8-2,2 2 0,-1-6 0,1-5-1,1-6 0,4-8 0,-2-9 0,4-3 0,-1-6 1,3-5-1,-1-7 0,-1 2 1,-4-1-1,-3 4 1,-2 5-1,-3 7 1,-8 13-1,0 0 0,-7 18 0,-4 10-1,-1 5 1,-2 11-1,-3 4 0,-3 9 0,1 0 0,0-2-1,-1-2 1,4-2 2,-1-3-1,3-6 0,2-6-1,2-4-1,5-10 0,0-5-2,7 0-5,-2-17-14,0 0-19,6-10-1,1-4 1,6-7 1</inkml:trace>
  <inkml:trace contextRef="#ctx0" brushRef="#br0" timeOffset="22985.3147">20019 16742 34,'-5'-16'31,"5"16"3,-22-10 0,0 5-19,5 7-4,-6-3-3,4 13 0,-7-1-2,5 7 0,-4 3-1,4 9 0,-1-1-2,6 7 1,1-1-2,7 1 1,4-3-1,8 1-1,3-6-1,10-6 1,2-2-1,5-8 0,5-4-1,2-4-1,-1-1-2,-3-10-3,3 6-7,-13-10-17,-2 1-7,-3 3-1,-14-5 1</inkml:trace>
  <inkml:trace contextRef="#ctx0" brushRef="#br0" timeOffset="23192.3265">19745 16945 37,'0'0'35,"13"3"2,0-9 0,9-7-11,5 12-15,-2-8-3,8 5-3,-2 0-3,-2-3-7,6 3-28,-4 4-4,-10-4-1,0 0 0</inkml:trace>
  <inkml:trace contextRef="#ctx0" brushRef="#br0" timeOffset="23754.3587">20427 16666 52,'0'0'37,"7"10"0,-6-1-1,-1 4-17,5 13-10,-4 1-3,3 10-1,-2 4-3,1 1 0,-1 1-2,0-1 0,0-3-3,-4-6-3,6-2-7,-7-9-18,3-9-6,0-4-2,0-9 2</inkml:trace>
  <inkml:trace contextRef="#ctx0" brushRef="#br0" timeOffset="24107.3789">20328 16652 56,'3'-9'38,"2"-5"-2,9 3 2,1 3-20,4-6-11,13 9-2,0 1-1,5 6-1,-1 4-1,-1 7 0,-3 2-1,-5 4 0,-5 3-1,-5-1 0,-5 1 0,-3 0-1,-8-1 0,-7-1 1,-5 0-1,-5-1 1,-4-4-1,-4-4 1,-1 2 1,-1-4-2,2-3-1,1-3-2,10 6-6,-2-13-10,15 4-19,0 0 1,0 0-1,18-2 2</inkml:trace>
  <inkml:trace contextRef="#ctx0" brushRef="#br0" timeOffset="24522.4026">20880 16855 35,'-7'23'32,"-3"-16"2,2 5-1,-1 8-20,-6-8-2,10 12-2,-5-6-1,10 5-1,0-3-3,8 3 1,3-4-3,5-4 0,4-5-1,5-2 0,3-5 0,1-4-1,-2-5 1,-1-3-1,-4-4 0,-1-3 0,-5-1 1,-4-4-1,-7-3 0,-5 1 0,-6 2 1,-7-4-1,-5 4 0,-4 2 0,-4 5 0,-2 7 0,0 6 0,0 2 0,5 5-3,2 4-2,11 9-8,-1 1-23,7-7-1,9 0-1,-5-13 1</inkml:trace>
  <inkml:trace contextRef="#ctx0" brushRef="#br0" timeOffset="24911.4248">21484 16777 43,'0'0'31,"0"0"4,-20-4-6,4 2-11,-2 8-9,-6-4-1,5 9-3,-1-4 0,7 5-1,1-1 0,10 0-1,5-1-2,8 3 0,3-1 0,7 0-1,2 3 0,1 4 0,0-3-1,-1 5 1,-4 2 0,-6 0-1,-6 0 0,-7 1 1,-7-5-1,-9 0 1,-6-3-1,-7-4 1,-5-2-1,-6-3-2,5 1-8,-3-3-25,2-9 1,10-2-2,1-10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03:04.82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20303 14355 17,'9'-3'24,"-9"3"-6,12-10-3,-12 10-1,19-10-3,-9 6-1,3-2-3,2 1 0,0-1-2,3 1-1,-3-1-2,2-1 1,-2-1-2,1 2 0,-2-2 0,-2 2 1,-2-4-1,-10 10 0,14-14 0,-14 14 0,5-16 0,-5 16-1,-4-13 1,4 13-1,-10-13 1,10 13-1,-19-13 0,9 10 0,-4 0 0,1 0 0,-2 3 0,-1 2-1,1 1 1,0 4-1,0 3 1,1-1 0,3 3 0,0 4-1,4 0 1,2 2 1,1 2-1,2-2 0,1 3 0,2 2 1,0-3-1,1 0 1,3-3-1,-1 0 1,1-2 0,0-1 1,5-4-1,2-1 1,0-4-1,4-1 1,-4-3-1,5-1-1,-1-2 0,3-1-2,-2 1-2,-3-5-4,4 5-6,-6 1-11,-12 1-8,23-1 1,-23 1 2</inkml:trace>
  <inkml:trace contextRef="#ctx0" brushRef="#br0" timeOffset="295.0168">20671 14437 17,'11'-3'21,"-11"3"-5,7-11-3,-7 11 0,0 0-3,0 0-2,0 0-2,7 9 0,-7-9-3,-1 18-1,0-6-1,0 1-1,0 1 0,0-1-1,1 1-2,0-4-4,0 1-4,2-2-7,-2-9-8,0 0-1</inkml:trace>
  <inkml:trace contextRef="#ctx0" brushRef="#br0" timeOffset="570.0323">20806 14168 9,'0'0'22,"7"-10"-5,-7 10-3,0 0-2,0 0-3,10 11-1,-10-11-3,0 0-4,5 11-3,-5-11-6,0 0-11,11 19-5,-11-19-1</inkml:trace>
  <inkml:trace contextRef="#ctx0" brushRef="#br0" timeOffset="803.0459">20900 14330 16,'0'0'24,"-1"15"0,1-15-11,-3 12-3,3-12-5,-1 10-4,1-10-5,0 9-6,4 2-11,-4-11-2,0 0-1</inkml:trace>
  <inkml:trace contextRef="#ctx0" brushRef="#br0" timeOffset="1357.0776">21156 14135 15,'0'0'28,"0"0"1,0 0-6,0 0-5,3 9-4,-3-9-3,0 21-2,-1-7-4,2 7-1,0 1-2,0 5-1,1 2-1,-1 1 0,1-1-1,-1-2-1,2 0-1,-1-5-2,3-1-3,-3-4-5,3-4-5,2 4-13,-7-17 1,11 10 0</inkml:trace>
  <inkml:trace contextRef="#ctx0" brushRef="#br0" timeOffset="1837.105">21355 14289 17,'1'-13'23,"9"17"0,-10-4-9,0 0-6,0 19-5,-1-6-2,-1 5-1,1 2 1,0 0 0,2-1 0,0-2 0,3-4 1,-2-2-1,-2-11 1,14 9 0,-14-9 0,16-4 0,-6-3 1,0-2-1,-1-4 2,4 0 0,-4-4 0,2 2 0,-3-2 1,3 2 0,-4-2-1,1 4-1,-3 1 1,-5 12-2,11-13 0,-11 13 0,0 0-1,12 8 0,-9 4-1,1 1 0,1 4 0,0 2 0,0 0 0,-1 1-2,2-2-1,-3-3-2,3-2-3,-4-4-7,-2-9-11,7 12-7,-7-12 3,0 0 0</inkml:trace>
  <inkml:trace contextRef="#ctx0" brushRef="#br0" timeOffset="2174.1243">21746 14011 44,'10'-3'28,"-10"3"2,0 0-12,0 0-9,2 19-5,-4 1-3,-2 7 0,1 3-1,-2 2 0,2 1 0,0 2 0,2-2 0,1-3 0,1-2 1,3-6-1,2-1 0,0-4 0,1-5 0,2-4-1,-9-8-1,17 8-2,-17-8-4,12-8-9,-3 9-12,-10-15 0,1 14 0</inkml:trace>
  <inkml:trace contextRef="#ctx0" brushRef="#br0" timeOffset="2408.1377">21637 14196 41,'0'0'31,"0"0"3,0 0-10,8-12-8,9 12-4,-4-5-3,7 4-1,-3-1-4,3 3-2,-1 1-3,-4 0-4,1 5-11,-5 3-19,-11-10 0,17 11-1,-17-11 2</inkml:trace>
  <inkml:trace contextRef="#ctx0" brushRef="#br0" timeOffset="3483.1992">22589 14255 20,'0'0'23,"17"6"-7,-17-6-3,24 1 0,-9 0-1,2-3-2,4 1-2,-3-5 0,3 3-1,-1-5-1,1 2-1,-4-6-1,2 4 0,-6-3-1,0 2 0,-3-4 0,-1 2-1,-5-1 0,-2 3-1,-4-1 0,2 10-1,-11-18 1,-1 12-1,-1 1 0,-6 1 0,-2 2 0,-2 1 0,-1 4-1,-2 2 1,3 3 0,0 2 0,3 3 1,5 3-1,2 3 1,7 1-1,4 0 1,8 2 0,5 0 1,4 0-1,5 0 0,5-1 0,0-3-1,4 0 1,-2-2-1,0-3 1,-3-3-1,0-1-1,-4-4 0,-3-3-2,-2 1-4,-4-6-7,0-5-18,1 6-3,-6-7 1,4 5 1</inkml:trace>
  <inkml:trace contextRef="#ctx0" brushRef="#br0" timeOffset="4024.2301">23106 14315 24,'1'-14'30,"10"8"2,-9-7-2,4 3-14,-6 10-5,13-12-4,-13 12-3,15-2-2,-15 2-1,16 7 0,-16-7 0,11 14-1,-5-3 0,0-1-1,-2 1-1,0 2 0,-2-3-1,-2 2-1,-1-2-1,1 1 1,-8-2-1,4 1 2,4-10 0,-14 15 0,5-9 2,9-6 1,-15 11 1,15-11 0,-12 7 2,12-7 1,0 0 0,0 0 1,0 0 0,0 0 1,11 11-1,-2-11-1,3 2-1,-2-1-1,3 1-1,0 1-2,-4-3-1,5 2-3,-14-2-5,12-2-13,1 4-10,-13-2 0,0 0 0</inkml:trace>
  <inkml:trace contextRef="#ctx0" brushRef="#br0" timeOffset="4291.2454">23430 14060 50,'0'0'33,"0"0"0,0 0-9,0 0-13,0 0-5,0 0-5,0 0-4,-7 13-6,5-4-8,3 3-15,-1-12-2,-3 17 2</inkml:trace>
  <inkml:trace contextRef="#ctx0" brushRef="#br0" timeOffset="4497.2572">23487 14254 9,'0'0'25,"-1"27"0,1-27 1,-3 18-15,0-7-10,3 0-7,2 0-7,-2-11-11,7 14-1,-7-14 0</inkml:trace>
  <inkml:trace contextRef="#ctx0" brushRef="#br0" timeOffset="4845.2769">23659 14026 32,'5'-9'30,"8"9"3,-13 0-10,11-3-8,-11 3-4,8 10-4,-1 2-1,-7 1-1,6 4-1,-5 4-2,0 2 1,0 1-3,5-1 1,-2 3-2,-3-3-2,4 2-1,-4-7-3,4 2-3,-4-9-4,2 1-8,0 1-11,-3-13 0,0 0 2</inkml:trace>
  <inkml:trace contextRef="#ctx0" brushRef="#br0" timeOffset="5339.3053">23845 14156 34,'9'1'29,"-9"-1"2,15-7-8,-15 7-10,0 0-7,4 19-3,-2-6-1,-4 3-1,4 1 0,-1 3 0,0 0 0,4-1-1,2-1 1,-1-4-1,0-3 0,6-2 0,0-6 0,0-3 1,0-6-1,-1-2 2,-2-2 0,3-1 0,-1-6 1,-2 2 0,-4-5 0,3 2 0,-2-1 0,0 2 0,0 1-1,-1 2 0,-5 4 0,0 10 0,11-9-1,-11 9 0,5 10 0,-1 2 0,1 1-1,0 3 0,1 4 0,-3 1-1,1 1 0,4-2-2,0 1-1,-4-8-5,3 5-4,-5-9-10,-2-9-11,0 0-2,0 0 2</inkml:trace>
  <inkml:trace contextRef="#ctx0" brushRef="#br0" timeOffset="5687.3253">24320 13957 58,'0'0'35,"0"0"-1,0 0-12,0 0-10,0 0-6,0 0-1,25 3-3,-31 19-1,-1 1 0,-1 7 0,4-1 0,0 2 0,4-31 0,-3 61 0,3-61 0,15 55-1,-15-55 0,0 0 1,23 61-2,-23-61 1,0 0 0,0 0-2,0 0 0,0 0-2,0 0-7,61 37-9,-61-37-14,0 0-1,0 0 0,0 0 2</inkml:trace>
  <inkml:trace contextRef="#ctx0" brushRef="#br0" timeOffset="5909.338">24104 14068 40,'11'1'35,"10"-1"1,4-7 0,-1 0-19,-24 7-7,64-6-8,-64 6-4,65 0-9,-65 0-14,50 2-10,-50-2-1,0 0 1</inkml:trace>
  <inkml:trace contextRef="#ctx0" brushRef="#br0" timeOffset="7384.4223">20235 14772 5,'0'0'15,"0"0"0,0 0 1,0 0-2,0 0 1,0 0 0,0 0-2,0 0-1,11-6-2,-11 6-1,14-1-2,-2 4-1,2-4-1,4 4-2,3-1-1,6 0 0,3-1-1,5 1-1,6-3 1,4-1 0,1 0-1,7-2 1,2-2 1,4 0-1,1-2 0,5 1 0,1 0 0,2 0 0,5-2 0,0 1-1,1 1 1,2 0 0,1-2 0,1 2 0,-1 0 0,1 2-1,-2-1 1,0 3 0,-1-2 0,0 3-1,-1 2 1,-2 0-1,-3 1 0,0 0 0,-2 1 1,-1 1-1,0-1 0,-3-1 0,1 0 0,-1 0 1,0 0-1,-2 0 0,-1-1-1,-4 1 1,-2-1 0,1 1 1,-3-2-1,-4 0 0,1 0 0,-1 0 0,-1-1 0,3 0 1,-2-2-2,-2 2 1,1 1-1,3-2 1,-3 1-1,0 1 1,1-2 0,2 2 1,-6 0-1,5 0 0,-2 1 1,-2 1-1,0 1 0,4 0 1,-6 0-2,0 0 1,1 2 0,-1 1-1,-3-2 1,1 1 0,0-1-1,-41-3 2,80 5-1,-80-5 1,78 2-1,-78-2 1,79-3-1,-79 3 1,80-6 0,-80 6-1,73-12-1,-73 12 0,77-12 0,-77 12-1,64-10-2,-64 10-4,0 0-12,60-11-15,-60 11-3,0 0 3,0 0 0</inkml:trace>
  <inkml:trace contextRef="#ctx0" brushRef="#br0" timeOffset="8621.4931">21321 15192 7,'22'2'26,"-22"-2"1,28-14-7,-9 8-2,2-2-4,2 2-4,-2-5-2,3 5-1,-6-5-2,5 5 0,-5-3-1,-1 4-1,-4-2-1,-1 0 0,-12 7 0,15-15-1,-15 15 1,5-15-2,-5 15 1,-6-16-1,6 16 0,-18-15 0,5 9 0,-3 1 0,-2 2 0,-1 4 0,-2 1 0,-1 4 0,3 2-1,-1 4 1,4 3 0,0 1 1,5 2-1,0 0 0,6 4 1,3 0-1,2-1 2,4-1-1,3-2 2,3-1-1,-1-2 1,7-1-1,-3-5 0,5 0 0,-3-3 0,4 1-1,-3-3 0,3 0-1,-3 0 0,1-2 0,0-1-2,-4-3-2,3 4-5,-5-6-10,1-2-14,3 8-3,-15-2 0,21-2 2</inkml:trace>
  <inkml:trace contextRef="#ctx0" brushRef="#br0" timeOffset="8875.5075">21824 15276 6,'-1'-11'22,"10"13"2,-9-2-10,0 0-2,0 0-1,0 0 0,4 17-2,-4-17-1,-1 22-1,-1-10-2,3 1-1,-2 0-2,2-1-2,1 2-3,-1-5-5,-1-9-9,14 20-13,-14-20 1,11 5-1</inkml:trace>
  <inkml:trace contextRef="#ctx0" brushRef="#br0" timeOffset="9176.5248">22112 15080 22,'0'0'27,"0"0"2,9 14-7,-8-4-7,-1 2-6,1 6-2,-2 1-3,1 3-1,-1 2-3,-1-1-4,2 1-3,-5-4-6,2-3-8,6 3-10,-12-13 1,10 5 1</inkml:trace>
  <inkml:trace contextRef="#ctx0" brushRef="#br0" timeOffset="9411.5383">21955 15216 17,'0'0'28,"12"-8"0,4 7-1,-1-2-12,1-3-5,5 4-5,-2-3-2,4 3-2,-1-1-1,0 0-3,-1-1-6,-1 4-10,-8-7-11,12 8 1,-13-10 0</inkml:trace>
  <inkml:trace contextRef="#ctx0" brushRef="#br0" timeOffset="10051.5749">22433 15190 30,'11'-2'30,"-11"2"-1,14-10-7,-4 8-4,-1-5-5,3 5-2,-3-6-4,4 5-1,-13 3-1,20-12-2,-11 5 0,1 1-1,-10 6 0,15-16-1,-15 16 1,9-16-1,-7 7 0,-1-1-1,-3 1 1,-2-1-1,-3 0 0,-3 0 1,-5 2-1,1 0 0,-4 4 0,0 1 0,-2 5 0,1 3 0,0 5 0,-1 3 0,6 4 0,-1 1-1,6 2 1,5 3 1,2 0-1,7 0 0,3-2 0,6 1 1,2-5-1,4 1 1,0-4-1,1 0 0,1-6 1,-3-1-1,0-2 0,-2-3-1,0 0 0,-5-3-3,3 4-4,-15-3-8,17-8-17,-5 10-3,-12-2-1,15-1 2</inkml:trace>
  <inkml:trace contextRef="#ctx0" brushRef="#br0" timeOffset="10580.605">22746 15255 40,'0'0'35,"8"-16"1,-3 7-6,5 1-11,-6-5-6,5 6-4,-9 7-3,15-11-2,-15 11-2,12 0-1,-12 0-1,12 8 0,-5 1-2,-2 1-1,0 3-2,-5-2-2,3 4 0,-8-3-3,6 5 0,-8-6 0,4 5 1,-8-5 1,5 0 3,-1-1 2,2-1 4,5-9 2,-12 10 2,12-10 1,0 0 3,-1 12 0,1-12 0,0 0 0,0 0-1,18 8-2,-18-8-1,15 6-2,-15-6-1,17 5-1,-17-5-1,15 7-2,-15-7-2,12 1-6,-12-1-27,14-5 0,-14 5 0,6-13 1</inkml:trace>
  <inkml:trace contextRef="#ctx0" brushRef="#br0" timeOffset="11007.6296">23147 14974 41,'0'0'32,"0"0"2,0 0-1,0 0-19,0 0-7,0 0-3,0 0-1,-6 9-3,6-9-3,-3 11-8,2 0-18,1-11-4,1 13-2,-1-13 1</inkml:trace>
  <inkml:trace contextRef="#ctx0" brushRef="#br0" timeOffset="11214.6414">23184 15180 32,'-2'20'27,"2"-20"2,0 0-8,0 10-13,0-10-7,0 0-4,9 13-6,-9-13-10,0 0-10,16 19 1,-16-19 1</inkml:trace>
  <inkml:trace contextRef="#ctx0" brushRef="#br0" timeOffset="11668.6674">23432 14950 38,'0'0'33,"0"0"3,0 0-2,13 1-14,-7 8-10,-6-9-4,4 23-2,-1-7-1,-1 4 0,-2 1-1,4 4 0,-3 0-1,1 0-1,1 2 0,-1-1-2,3 0 0,-1-5-2,3 0-2,-6-7-5,7 1-4,-5-5-11,-3-10-10,10 1 1,-10-1 0</inkml:trace>
  <inkml:trace contextRef="#ctx0" brushRef="#br0" timeOffset="12135.6941">23587 15116 53,'16'-2'33,"-16"2"0,0 0-11,4 10-9,-4-10-7,0 17-3,-1-3-1,3 2-1,1 0 1,1 0-2,-1 0 2,3-1-4,0-2 2,2-3-1,3-5 2,1-4-1,-1-2 2,2-4-1,-2-2 0,1-5 1,-1-3-1,2-1 1,-5-1 0,2-2 0,0 1 0,0 1 0,-1-1-1,3 7 1,-6 0-1,-6 11 1,14-12-1,-14 12-1,0 0 1,13 12-1,-13-12 0,5 19 0,0-4 0,-1-2-1,-2 5-1,0-4-1,5 4-2,-6-7-2,4 5-7,-5-16-7,1 12-15,3-3 0,-4-9 1</inkml:trace>
  <inkml:trace contextRef="#ctx0" brushRef="#br0" timeOffset="12570.719">24072 14890 36,'7'-15'33,"-7"15"2,7-12-2,-7 12-16,0 0-9,0 0-3,-4 17-1,3-4-1,1 7-1,1 1 0,-2 6 0,-1 0 0,1 2-1,2 1-1,0-3 0,-1 0 0,1-2-1,0-1 1,4-3-1,2-1 0,-1-4 1,-1-1-1,0-3 1,2-1 0,-7-11 0,17 9 0,-17-9 0,12 5 0,-2-6 0,1-1 0,-2-3-1,-9 5-2,15-12-4,-6 9-6,-9 3-10,6-19-12,-6 19-1,-12-18 1</inkml:trace>
  <inkml:trace contextRef="#ctx0" brushRef="#br0" timeOffset="12818.7331">23979 15072 59,'-2'-12'36,"2"12"1,16-5-10,-9-4-12,8 8-6,-3-3-3,8 6-2,-2-1-1,-1 3-2,3 1-2,2-1-1,0 4-3,-1-8-9,0-2-25,-5 5 2,-2-7-1,-2 2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3:03:41.54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15374 16593 16,'0'0'14,"0"0"-1,0 0-1,0 0-2,0 0-1,0 0-3,9-5 0,-9 5-3,16-1 0,-6 0-1,0 0 1,3-1 0,1-1 0,-2-2 0,3 1 0,-3-4-1,3 1 1,-2-3-1,0 1 0,-1-1 0,-12 10-1,17-19 1,-17 19 0,11-19 0,-11 19 0,6-16 0,-6 16-1,2-14 0,-2 14 1,0-13-1,0 13 0,-5-11-1,5 11 1,0 0-1,-15-13 0,15 13 1,-14-6-1,14 6 0,-16-5 0,6 4-1,-2 0 1,-1 2 0,1 1-1,-1 3 1,-2-2-1,1 1 0,0 3 1,2 1 0,-1 0-1,4 0 1,-1 2-1,1 0 1,0 2 0,4 4-1,1-2 1,0 2 0,4 4-1,-1 0 1,6-2 0,0 0 1,5 1 0,2-4 0,-1 1 0,5-3 1,1-2 0,3-5 0,0 3 2,0-4-1,1-2 0,0-4 0,1 2 0,-3-4-1,1 0 0,-4-1-2,0-3 0,-2 4-4,-5-3-5,3 4-9,-3 3-14,-9-1-1,12-3 1,-12 3 0</inkml:trace>
  <inkml:trace contextRef="#ctx0" brushRef="#br0" timeOffset="382.0218">15796 16629 15,'0'-9'27,"0"9"1,0 0-4,0 0-10,-9 8-3,9-8-5,-6 15-2,4-2-1,3 2-1,-1 0 1,2 3-2,1-2 0,1 1 0,2 1-1,0-5-1,2-2-3,-8-11-6,11 10-13,-1-3-7,-10-7 0,0 0 0</inkml:trace>
  <inkml:trace contextRef="#ctx0" brushRef="#br0" timeOffset="1069.061">16022 16388 19,'0'0'17,"0"0"0,-11-9 0,11 9 0,0 0-2,0 0-2,-9 0-2,9 0-3,0 0-2,-4 10-2,4-10-6,0 0-4,0 14-10,4-2-15,-4-12 0,6 12 0</inkml:trace>
  <inkml:trace contextRef="#ctx0" brushRef="#br0" timeOffset="1344.0769">16072 16575 7,'-3'11'20,"3"-11"-6,0 0-3,0 0-2,0 0-2,-4 10-3,4-10-2,0 0-4,5 10-5,-5-10-9,0 0-6,15 13 0</inkml:trace>
  <inkml:trace contextRef="#ctx0" brushRef="#br0" timeOffset="2713.1552">16109 16606 12,'0'0'10,"0"0"1,0 0-1,0 0-1,0 0 0,0 0-1,0 0-1,-10 1-1,10-1 1,0 0-2,0 0-1,0 0 0,0 0-1,0 0 0,-8 9-1,8-9 0,0 0 0,0 0 0,-5 9 1,5-9-1,0 0 1,0 0 0,0 0 1,0 0-1,0 0 0,10-6 0,-10 6 0,0 0-1,0 0 0,3-10 0,-3 10-1,0 0 0,0 0 0,0 0-1,0 0 0,0 0 0,0 0-1,0 0-2,-6 9-2,6-9-6,0 0-7,8 16-14,-8-16 1,0 0 0</inkml:trace>
  <inkml:trace contextRef="#ctx0" brushRef="#br0" timeOffset="3990.2281">16412 16304 23,'0'0'20,"0"0"-1,0 0-2,-9-7-2,9 7-2,0 0-3,0 0-2,-7 9-2,7 0-1,-2 4-3,3 3 0,0 3 0,1 5-1,2 2 0,3 1 0,0 2 1,2 1-1,-2-1 0,3-1 0,-2-4 0,0 0-1,-2-6 0,-1 0-2,-1-2 0,0-5-1,-1-1-3,-3-10-4,5 9-7,-5-9-11,0 0-3,9-3 2</inkml:trace>
  <inkml:trace contextRef="#ctx0" brushRef="#br0" timeOffset="4471.2558">16564 16490 19,'0'0'23,"13"7"-3,-13-7-9,0 19-3,0-4-2,1 5-2,-1 0-1,3 2 1,-1 1 0,1-5 0,1-1-1,2-3-1,2-5 0,-8-9 0,16 7 0,-16-7 0,18-9 0,-8 1 0,-2-2 0,-1-4 1,0-1-1,-2 1 0,0-3 0,-2 3 0,0 0 0,-2 3-1,2 1 1,-3 10-1,0 0 0,0 0 0,0 0 0,0 0 1,11 11-2,-7 0 1,1 3 0,2-2-1,0 4 0,4-1-1,-5 0 0,5-3-2,-11-12-2,17 18-3,-17-18-5,12 8-6,-2-2-11,-10-6-1,12-4 2</inkml:trace>
  <inkml:trace contextRef="#ctx0" brushRef="#br0" timeOffset="4899.2802">16910 16328 13,'6'-11'28,"-8"-8"2,6 9-3,-4 10-12,0-10-4,0 10-3,2 9-4,-1 4-1,-1 0-1,0 7-1,0 3 0,2 1 0,-1 0 0,0 3-1,-1 1 1,1-2-1,0 0 0,1-5 0,2-2 0,0-3 0,1-2 0,0-4 0,-5-10 1,13 11-1,-13-11 0,17 4 1,-17-4-1,13 2 1,-13-2-2,13-1-1,-4 1-2,-9 0-4,13-7-7,-13 7-10,3-11-6,-3 11 0,8-14 2</inkml:trace>
  <inkml:trace contextRef="#ctx0" brushRef="#br0" timeOffset="5186.2967">16806 16456 20,'0'0'28,"0"0"1,0 0-9,10-14-5,3 10-3,-3-3-3,7 6-2,-3 0-2,3 1-2,0 2-2,0 0 0,0 1-1,-3 0 0,1 0-3,-2-4-2,2 2-6,0 0-11,-5-6-10,8 7 1,-18-2 1</inkml:trace>
  <inkml:trace contextRef="#ctx0" brushRef="#br0" timeOffset="6389.3655">17812 16518 18,'0'0'21,"0"0"-6,0 0-1,0 0-2,0 0 1,13 7-3,-13-7-1,14 5-1,-4-2-2,1-3-1,3 0-2,-2-4 0,5 2-1,-2-4 0,2 0 0,-2-4 0,0 2 0,-5-5-1,1 2 1,-1 0-1,-4 0 1,-4-1-1,0 1-1,-3 1 1,-3-1-1,-1 2 0,5 9 1,-20-13-1,6 7-1,-3 2 1,1 3-1,-3 1 1,0 3-1,1 2 0,0 3 1,4 2-1,-1 1 0,3 3 1,3-1 0,1 3 0,4 0 0,3 2 0,1-1 0,3 1 2,3 1-2,2-2 2,1 2-1,0-2 0,4 1 0,-2-5 1,3 4-1,-1-5 0,1 0 1,1-3-1,-1 0 0,3-4 0,-3-2-1,1-1-1,-2-7-4,4 3-9,-3-1-13,-2-10-6,3 6-1,-10-8 1</inkml:trace>
  <inkml:trace contextRef="#ctx0" brushRef="#br0" timeOffset="6717.3842">18179 16593 19,'12'-2'29,"-9"-12"-1,10 12 2,-13 2-14,8-15-10,-8 15-3,12 0-1,-12 0-1,14 5-1,-14-5-2,9 18-1,-4-9-4,-2 3-7,2 2-6,-5-14-6,0 28 0,0-28 0</inkml:trace>
  <inkml:trace contextRef="#ctx0" brushRef="#br0" timeOffset="6944.3972">18217 16720 15,'0'0'24,"0"0"-1,0 0-2,0 0-1,11 1-4,-11-1-2,15 3-4,-15-3-3,17 4-2,-17-4-3,17 6-2,-17-6-1,14 7-2,-14-7-3,13 7-3,-13-7-7,12 7-8,-12-7-9,14-5 2,-15-6 1</inkml:trace>
  <inkml:trace contextRef="#ctx0" brushRef="#br0" timeOffset="7300.4176">18440 16400 33,'0'0'32,"13"1"1,-13-1-8,0 0-8,0 0-4,0 0-3,0 0-3,3 9-3,-3-9-1,1 12-4,-1-12-2,2 16-6,-2-16-10,-3 13-16,6-2-1,-3-11 2,1 16 0</inkml:trace>
  <inkml:trace contextRef="#ctx0" brushRef="#br0" timeOffset="7499.429">18490 16575 18,'0'0'29,"0"14"-1,0-14 2,0 0-16,-5 17-10,5-17-9,2 10-7,-2-10-15,0 0-1,0 0-1</inkml:trace>
  <inkml:trace contextRef="#ctx0" brushRef="#br0" timeOffset="8253.472">18241 16594 6,'0'0'24,"0"0"-3,9-15-2,-9 15 0,9-6-4,-9 6-3,0 0-3,10-7-2,-10 7-2,10 2-2,-10-2-2,10 6 0,-10-6 0,15 11 0,-15-11 0,15 16 1,-7-7-2,-8-9 1,13 17-1,-6-7 0,-4-1 0,-4 0 0,0 1-1,-2-1 1,0 0-1,-5 3 1,1-3 0,-5 2-1,2-1 1,-1 1 0,1-1 0,-1-1 0,1-3-2,10-6-6,-14 11-10,14-11-13,0 0 0,-13-4 1</inkml:trace>
  <inkml:trace contextRef="#ctx0" brushRef="#br0" timeOffset="9268.5301">18222 16791 9,'0'0'14,"0"0"0,-4-12-1,4 12 0,0 0 0,3-9 0,-3 9-2,0 0 0,10-5-2,-10 5-1,13-1-1,-4 2-1,4 5-1,-1-3-1,2 3 0,5 2-1,0-1-1,0 0-1,0 0 0,-3-2-1,3 0 1,-5 1-2,2-5-1,-5 3-4,-11-4-8,17-6-16,-8 10-3,-9-4 1,11-8-1</inkml:trace>
  <inkml:trace contextRef="#ctx0" brushRef="#br0" timeOffset="9772.559">18762 16361 32,'0'0'30,"6"-10"2,-6 10-11,9-2-6,-9 2-4,0 0-3,8 12-2,-1-1-1,-4-1-2,3 9 0,-1 4-1,2 0 1,0 2-2,-2 4 0,-1 0-1,2 1-1,0-1 0,-1-3-3,4-2-1,-5-5-3,3 0-7,-4-8-6,-3-11-12,10 11-1,-10-11 2</inkml:trace>
  <inkml:trace contextRef="#ctx0" brushRef="#br0" timeOffset="10164.5814">18736 16385 33,'-4'-11'31,"-7"-4"2,7 2-10,3 4-5,0-3-5,9 2-4,2 1-2,5 3-1,0 0-2,4 4-2,-1 2 0,4 4-1,-2 1 0,1 3-1,-4 1 0,0 2 0,-4-1-1,-2 2 0,1 0 0,-6-2 0,-6-10 0,8 18 0,-8-8 0,0-10 1,-12 17-1,12-17 1,-19 13 0,6-6 0,-1 2-1,0-3-1,2 1-2,-2-3-4,9 6-5,5-10-10,-12 9-11,12-9-1,10 4 2</inkml:trace>
  <inkml:trace contextRef="#ctx0" brushRef="#br0" timeOffset="10613.6071">19077 16488 21,'-11'2'24,"6"16"2,-4-5-14,2 1-1,4 5-1,-1-5-1,4 5-1,1-6-1,6 2-1,2-7-2,6 0-1,-3-5-1,6-1 0,-2-3-1,3-2 0,-2-4 0,-2 1 0,-1-2 0,-3-2-1,-3-2 1,0 0-1,-6-4 0,0 3 1,-4-2 0,-1 0-1,-4-1 1,-1 3-1,-2-2 1,-5 5-1,2 1 1,-2 3-1,0 3-1,-1 1 0,3 6-2,-2 0-2,6 9-4,4-3-8,-2 0-11,10 7-5,-3-17 2</inkml:trace>
  <inkml:trace contextRef="#ctx0" brushRef="#br0" timeOffset="11160.6384">19403 16440 9,'0'0'25,"-11"4"1,11-4 3,-13 7-17,1-6-3,12-1-2,-16 7 0,6-2-1,-2-1 0,12-4-2,-19 14-1,19-14 0,-15 15-1,15-15 0,-16 17-1,16-17 0,-6 16 1,6-16-1,4 14 1,-4-14-1,15 11 1,-2-6-1,1-2 0,-1 2 1,4 0-1,0 2-1,1-2 1,-3 2-1,2-1 0,-6 1-1,3 0 1,-4-1-1,-4 3-1,-6-9 1,0 18 0,-4-9 0,-3 3 0,-2-2 1,-4 2 1,1-2-1,-1-1 1,1 0 0,1-1 0,1-5-1,10-3-3,-14 3-8,14-3-19,0 0-2,-7-16-2,7 16 2</inkml:trace>
  <inkml:trace contextRef="#ctx0" brushRef="#br0" timeOffset="23263.3304">7340 17693 9,'17'4'9,"-17"-4"-1,23 0 0,-8-3-1,6 0-1,-2 3 0,6-1 1,1-2 0,2 2 0,2-2 0,1 4 0,2 1 0,1-1 0,2-5-1,-1 3-2,3-1 1,-1-1 0,3 5 0,-1-6-2,3 3 0,-2-3 1,3 3 0,0-1 0,2-1-1,1 1 0,0 0-1,0 1 1,-1 2-1,1-4 0,1 2-1,-4 3 0,2 0-1,-3 3 1,1-4 0,0-1-1,2 3 0,-3 3 0,-1 0 0,3-3 0,-2 0 0,0-4 1,1 8-1,-4-1 0,0-3 1,0-1-1,0 2 0,-3-4 0,-1 5 1,-1-1-1,1-5 1,0-1-1,-1 5 0,-1-2 2,-1-1-2,0 1 0,0 0 0,2-3 0,-2 5 0,0 1 1,0-6-1,-1 2 0,0 2 0,-1 0 0,-1-6 0,-2 5 0,-2-3-3,-1-1 1,-4 4-3,2 2-4,-7-3-7,-2 0-15,2 4-2,-15-4 2,17 1 0</inkml:trace>
  <inkml:trace contextRef="#ctx0" brushRef="#br0" timeOffset="24239.3864">7819 18051 8,'0'0'27,"0"0"-4,0 0-9,0 0 1,0 0-2,0 0-3,0 0-3,0 0-1,-16 66-5,16-66 4,3 51 2,-3-51-5,7 67 0,-7-67-2,7 64 2,-7-64-2,6 65 4,-6-65-4,5 49 1,-5-49-1,0 0 0,4 54-1,-4-54-1,0 0-2,0 0-3,0 0-4,0 0-4,0 0-5,0 0-9,0 0 3,0 0 1</inkml:trace>
  <inkml:trace contextRef="#ctx0" brushRef="#br0" timeOffset="24661.4106">8020 18176 13,'0'0'15,"0"0"-4,0 0-6,0 0 2,0 0 0,13 65-1,-13-65-4,0 0 2,0 0 0,-56 57-2,56-57 5,0 0-2,0 0-3,-63 34 1,63-34 2,0 0-1,0 0 1,0 0 0,-56 21 0,56-21 0,0 0 0,0 0 0,0 0 4,0 0-3,0 0-1,0 0-1,0 0 1,0 0-2,56 45-1,-56-45 2,0 0-2,59 15-2,-59-15 0,0 0 0,59 17-4,-59-17-3,0 0-9,0 0-13,61 10-6,-61-10 4,0 0-4</inkml:trace>
  <inkml:trace contextRef="#ctx0" brushRef="#br0" timeOffset="25163.4391">8376 18167 41,'0'0'32,"0"0"-11,0 0-1,0 0-6,0 0-3,0 0-4,0 0-3,0 0-3,0 0-4,0 0-6,0 0-10,0 0-11,0 0 0,0 0 0</inkml:trace>
  <inkml:trace contextRef="#ctx0" brushRef="#br0" timeOffset="25481.4575">8395 18331 4,'0'0'26,"0"0"-2,0 0-2,0 0-8,0 0-1,8 52-3,-8-52-1,0 0-1,0 0-1,0 0-3,0 0 0,0 0-1,20 52-1,-20-52-2,0 0-3,0 0-9,0 0-18,0 0 0,0 0-3,0 0 4</inkml:trace>
  <inkml:trace contextRef="#ctx0" brushRef="#br0" timeOffset="28523.6314">8768 18101 6,'0'0'27,"0"0"-5,0 0 3,0 0-5,0 0-8,0 0 1,0 0 0,0 0-6,0 0-1,0 0-1,-43 60-3,43-60-2,2 62 4,-2-62-3,8 68 1,-8-68-2,16 85 0,-16-85 0,17 69-1,-17-69 1,0 0-3,24 61-1,-24-61-3,0 0-3,0 0-6,0 0-2,0 0-8,0 0-4,0 0 2</inkml:trace>
  <inkml:trace contextRef="#ctx0" brushRef="#br0" timeOffset="28956.6562">8741 18204 7,'0'0'20,"0"0"2,0 0-3,-13-54-4,13 54 3,0 0-2,0 0-2,0 0-2,1-50-3,-1 50-6,0 0 2,0 0-1,0 0-1,59-38 0,-59 38-2,0 0-4,66 5 5,-66-5 2,0 0-3,65 16 2,-65-16-3,0 0-5,0 0 4,50 50 3,-50-50-4,0 0 2,1 59-2,-1-59 0,0 0 2,-30 55 4,30-55-4,0 0-1,-53 46 3,53-46-2,0 0 1,-55 26-1,55-26-1,0 0-4,0 0-3,0 0-7,0 0-11,0 0-5,0 0-2,0 0-2</inkml:trace>
  <inkml:trace contextRef="#ctx0" brushRef="#br0" timeOffset="29453.6847">9164 18173 4,'0'0'20,"-43"58"-3,43-58-3,0 0-5,-28 52 1,28-52-1,0 0-1,-5 71 3,5-71-4,0 0 3,22 65-6,-22-65-1,0 0 0,50 32-2,-50-32 0,0 0 0,51-8 0,-51 8-1,0 0 2,0 0 0,0 0 1,55-66 0,-55 66 0,0 0-1,6-58-1,-6 58 2,0 0-3,-10-53 0,10 53 0,0 0-4,0 0 5,0 0-1,-52-36 0,52 36-1,0 0 1,0 0-1,0 0-3,-50 35 1,50-35-9,0 0-9,0 0-8,0 0 0,0 0 1</inkml:trace>
  <inkml:trace contextRef="#ctx0" brushRef="#br0" timeOffset="30038.7181">9555 18177 9,'0'0'23,"0"0"4,0 0-9,0 0-7,0 0 2,0 0-7,0 0 2,0 0-1,-57-11-1,57 11-5,0 0 4,0 0 2,0 0-5,-55 62 3,55-62-4,0 0-1,-27 51 1,27-51 3,0 0-5,0 0 2,0 0-1,0 0 2,0 0-2,0 0 1,0 0 0,0 0 0,57 32-1,-57-32 0,0 0-1,0 0-5,53 13 6,-53-13-3,0 0 1,0 0-1,0 0 2,38 61-6,-38-61 6,0 0 4,0 0-4,-8 51-2,8-51 4,0 0 1,0 0 0,0 0 5,-59 41-4,59-41 0,0 0-1,0 0 5,0 0-7,-54 25 0,54-25-4,0 0-7,0 0-14,0 0-5,0 0-2,0 0-3</inkml:trace>
  <inkml:trace contextRef="#ctx0" brushRef="#br0" timeOffset="34851.9932">10791 17796 1,'0'0'14,"-8"14"-5,8-14-1,0 0-1,-11 7-2,11-7-1,0 0 1,0 0 0,0 0 1,0 0 0,0 0 1,0 0-1,14 2 0,-4-1 0,2-3-1,2 4 0,5-2-1,1-2-1,4 3 1,2-3 1,4-5-1,3-3 1,5 5-1,-1-5 0,6 0-1,-2-2 0,5 3-1,0 0-1,3 5 0,0 1-1,1 1 1,1 1-1,-2 9 0,0-3 0,-3-4 0,1 0 1,-5 3-1,0-1 1,-2-1 0,-3 1 0,1-7 1,1 2-1,0 3 1,-4-4 0,6 2-1,-2-2 0,-1-2 0,2-1 0,0 8 0,0-5 0,0-1 0,0 4 2,-2-4-2,3 2 0,0 1 0,-2 1 1,3-8-1,-2 5-1,0-3 1,1 2-1,0 0 1,-4 5-1,0-3 0,0-3 0,-3 10-1,-1-6 1,-3 3-2,-2-1-2,-5 1-2,1-2-5,-7 3-10,-8-1-11,6-9-1,-13-2 0,-2 9 2</inkml:trace>
  <inkml:trace contextRef="#ctx0" brushRef="#br0" timeOffset="36289.0755">11288 18089 8,'0'0'23,"0"0"2,0 0-5,0 0-2,0 0-4,0 0-1,0 0-3,0 0-1,0 0-3,0 0-1,0 0-2,0 0 0,6 54-1,-6-54 0,0 0 0,12 68-2,-12-68 1,10 61 0,-10-61 0,9 68-5,-9-68 4,9 72 1,-9-72-2,6 69 2,-6-69-1,0 0 0,7 66-2,-7-66 2,0 0-5,0 0-3,0 0-4,0 0-7,0 0-11,0 0-1,0 0 2</inkml:trace>
  <inkml:trace contextRef="#ctx0" brushRef="#br0" timeOffset="36835.1069">11622 18256 0,'0'0'11,"0"0"-1,0 0 1,0 0-5,0 0 1,-56 37 0,56-37-4,0 0 5,-51 29 0,51-29-1,0 0-3,-56 49 5,56-49-3,0 0 0,-49 54 3,49-54-3,0 0-1,0 0-1,0 0 3,-45 52-3,45-52-3,0 0 3,0 0 1,0 0-1,0 0-1,55 0-1,-55 0-4,0 0 4,66-5 3,-66 5-5,0 0-1,67 15 1,-67-15 0,0 0 0,54 27 3,-54-27-7,0 0-2,0 0-4,0 0-3,51 30-9,-51-30-10,0 0 1,0 0 0</inkml:trace>
  <inkml:trace contextRef="#ctx0" brushRef="#br0" timeOffset="37592.1502">10965 18467 22,'0'0'32,"49"28"-1,-49-28 3,0 0-17,0 0-6,50-17-3,-50 17-5,0 0-9,0 0-9,61-3-15,-61 3-2,0 0 1,54 8-1</inkml:trace>
  <inkml:trace contextRef="#ctx0" brushRef="#br0" timeOffset="38147.1818">11925 18204 57,'0'0'34,"0"0"-2,0 0-4,-3 52-16,3-52-9,0 0-1,0 0-2,0 0-3,-17 54-6,17-54-10,0 0-12,0 0-3,0 0 3,0 0-1</inkml:trace>
  <inkml:trace contextRef="#ctx0" brushRef="#br0" timeOffset="38367.1945">11955 18419 34,'0'0'31,"0"0"0,0 0 0,0 0-13,0 0-14,0 0-6,-3 52 0,3-52-10,0 0-7,0 0-8,0 0-8,0 0 5</inkml:trace>
  <inkml:trace contextRef="#ctx0" brushRef="#br0" timeOffset="38734.2155">12153 18145 9,'0'0'28,"0"0"3,0 0 1,0 0-9,0 0-5,0 0-7,0 0 0,0 0-3,0 0-1,11 58-2,-11-58-1,0 53-3,0-53 0,2 60 0,-2-60-1,7 57-1,-7-57-2,11 52-3,-11-52-3,0 0-9,0 0-10,36 49-3,-36-49-5,0 0 0</inkml:trace>
  <inkml:trace contextRef="#ctx0" brushRef="#br0" timeOffset="39181.2409">12329 18255 13,'0'0'30,"0"0"-4,0 0 5,0 0-11,0 0-6,0 0-5,41 51-3,-41-51 0,0 0-4,7 64 3,-7-64-2,0 0-1,12 55-1,-12-55 1,0 0-1,0 0-5,0 0 4,0 0 3,50 5-1,-50-5-6,0 0 7,27-50-1,-27 50 0,0 0 4,23-63-5,-23 63 0,0 0-1,0 0 4,0 0-3,26-50-1,-26 50 0,0 0 0,0 0 1,0 0 0,21 62-1,-21-62-1,0 0-1,14 59 1,-14-59-1,0 0-4,21 53-2,-21-53-8,0 0-9,0 0-12,0 0 3,0 0-2</inkml:trace>
  <inkml:trace contextRef="#ctx0" brushRef="#br0" timeOffset="39570.2625">12796 18025 82,'50'-65'42,"-50"65"-5,0 0-8,0 0-16,0 0-11,0 0-2,0 0-6,0 0 3,19 59 1,-19-59 0,-9 62 0,9-62 0,-7 72 5,7-72-3,-3 67 4,3-67-3,1 60-5,-1-60 3,9 55 1,-9-55-2,0 0-1,0 0 4,37 57-1,-37-57 0,0 0 3,0 0-5,52 22 0,-52-22-1,0 0 0,0 0-13,0 0-16,53-2-3,-53 2-4,0 0 6</inkml:trace>
  <inkml:trace contextRef="#ctx0" brushRef="#br0" timeOffset="39803.2766">12712 18148 48,'0'0'38,"0"0"-2,0 0-3,0 0-22,0 0-2,58-20-3,-58 20-1,51-5-5,-51 5-13,0 0-25,72 3 3,-72-3-2,0 0 5</inkml:trace>
  <inkml:trace contextRef="#ctx0" brushRef="#br0" timeOffset="42121.4092">12883 18166 15,'0'0'18,"0"0"1,68-6-5,-68 6-2,0 0-1,62-5-2,-62 5-4,0 0-2,54-7-2,-54 7-2,0 0-2,0 0-6,0 0-6,64-2-14,-64 2 4,0 0 1</inkml:trace>
  <inkml:trace contextRef="#ctx0" brushRef="#br0" timeOffset="45096.5793">15374 17107 20,'15'-6'15,"-15"6"-1,18-4 0,-4-1-2,5 1 0,-2 3-2,4-2-2,1 2-1,1-3 0,6 4-1,-5-4 0,5 5-1,0-2-1,3 1-1,-1-1 0,3 2 0,-2-1-1,2 1 0,2 0 0,0-1-1,0 1 0,0 0 0,3 0 0,2-1 1,0 0-1,0 1 0,1-2 0,0 0 0,-2 0 0,1-2 0,0-2 0,-1 2 1,1-3-1,0 0-1,0 0 1,1 1-1,-2 0 1,4 2-1,-1 1 0,-1-2 1,0 2-1,0 2 0,-1 0 0,1-1 0,-2 0 0,2 0 1,-2 1-1,0 1 0,-1-2 0,-1 0 0,4-1 0,-3 1 0,3 0 0,-3 0 0,1 0 1,0-1-1,2 1 0,-3 2 0,0 0 0,-1-1 1,-2 1-2,0-1 1,0 3 0,-1 0 1,-1-1-1,0 0 0,-2 0 0,1 6 0,0-3 0,0-1 1,3-2-1,-4 1 0,2 1 0,1-2 0,2 1 1,-1-3-1,3-1 0,0 4 0,-3 0 0,1-1 1,0 0-1,1 0 0,-1-2 0,-1 1 0,-1 2 0,0-3 0,-1-1 0,4 1 0,-4 1 0,0 0 1,0 0-1,0 2 0,3-1 0,-4 2 0,3 3 1,-2-2-1,0-2 0,0 2 0,-2-1 1,0 1-1,0-3 0,1 1 0,-3-2 0,3 2 0,-1 0 0,0-2 1,1 0-2,-1 0 1,2-1 1,0 0-1,3-1 0,-3-1 0,3 0 0,-1 0 0,-1 0 0,1 1 1,-4-1-1,0 1 0,-1 1-1,-1 1 1,-1-1 0,1 0 1,-3-1-1,-2 2 0,-2 0-1,-2 0 1,0 2-3,-3-5-2,-2 7-12,-1-1-19,-15-4 2,18 2-2,-18-2 1</inkml:trace>
  <inkml:trace contextRef="#ctx0" brushRef="#br0" timeOffset="49552.8343">16153 17691 9,'0'0'23,"0"0"-3,0 0-3,11 5 0,-11-5-2,17 2-1,-6-2-2,1 1-3,2 3-2,-1-5-2,2-2-2,0-3 0,0 1-1,-2-6 0,2 3 0,-3-2 1,1-6-1,-3 4 0,0 1-1,1-2 3,-2 1-2,-2 0-1,-2 0 0,1 2 0,-4-1 0,1 2 0,-3-3 0,-4 2-1,4 10 0,-11-14 0,11 14 0,-14-14 1,14 14-2,-19-8 1,9 11 0,-1 1 0,-2-3 0,1 3-1,-1 4 1,1-3 0,1 6 0,-1 0 0,3 0 0,2-1 0,-1 9-1,2 0 2,1-1-1,1 3 0,0 2 0,2 2 0,1 2 0,2-1 1,2-5 0,2-3-1,3 3 1,3-2 0,3-5 1,2-10-1,3 1 1,0-3 0,2-5-1,1 0 0,1-2 0,-2-2 0,-1 1 0,-2 2-1,-3-3 0,-1 2 0,-4 0-1,-10 5-1,14-4-2,-14 4-2,0 0-4,12 8-6,-12-8-4,0 0-6,9 13-10,-9-4 4,0-9 0</inkml:trace>
  <inkml:trace contextRef="#ctx0" brushRef="#br0" timeOffset="49912.8549">16604 17780 20,'2'-11'29,"-2"11"2,-8-9-8,8 9-4,-5-14-4,5 14-3,0 0-3,-2 17-4,2-17-1,0 0-1,0 35 2,2-19-3,-2-16-1,0 0 2,0 0-3,14 62 3,-14-62-2,0 0 2,0 0-7,0 0 7,0 0 0,0 0-4,0 0 2,17 51-8,-17-51-4,0 0-14,0 0-8,0 0-1,0 0-2,0 0 4</inkml:trace>
  <inkml:trace contextRef="#ctx0" brushRef="#br0" timeOffset="50514.8893">17183 17452 12,'0'0'25,"0"0"-1,0 0-6,0 0-4,0 0-4,0 0-2,-12 13-2,6-3-2,-2 5-1,-3 6-1,-2 3 1,-3 3-1,-1-1-1,-2 6 0,-1-3-1,0 6 1,-1 0-1,2-3 0,19-32 0,-33 57 0,21-39 1,12-18-7,0 0-1,0 0-7,0 0-11,-19 51 0,17-61-2,11-1-1</inkml:trace>
  <inkml:trace contextRef="#ctx0" brushRef="#br0" timeOffset="51175.9269">17266 17752 9,'22'-4'24,"-13"-7"1,7 4-8,-1-7 0,2 0-4,2 8-2,-3-5-2,2 3 0,-2-3-3,1 2 0,-2-2-2,0 9-1,-3-4 1,-1-4-1,-4 1-1,-7 9 0,11-15 1,-11 15 0,1-17-2,-3 3 0,0 2 0,-2 1-1,-4 2 1,1-3 0,-2 0-1,-4 2 0,-1-2 0,-1 5-1,-1 6 2,-2-2-1,1 7-1,-1 7 1,0 2 0,2 4 0,1 6 0,0 3 0,1-2 0,4 5 0,1-3 0,4-1 1,3-6-1,5 1 1,1 4 0,6-10 1,3 2 0,3-2-1,2-5 1,0 0 1,1 0-2,1-4 1,-1-8-1,-2 9-1,-2-3-2,-1-1-2,-14-2-7,0 0-13,36 15-10,-23-15-2,-13 0 1,21 2 1</inkml:trace>
  <inkml:trace contextRef="#ctx0" brushRef="#br0" timeOffset="51751.96">17692 17798 56,'16'-8'35,"-16"8"-1,17-18-1,-7 16-18,-10 2-8,15-7-3,-15 7-4,17 0 0,-17 0 1,15 11-2,-9 0 0,-6-11 0,13 14-2,-13-14 0,8 31 2,-8-31-4,0 0 0,0 0 1,0 0 2,-14 61-1,14-61 3,0 0-1,0 0-2,0 0 7,0 0-1,-43 50 2,43-50-4,0 0 4,0 0 2,0 0-4,0 0 5,0 0-4,0 0 2,0 0 0,0 0 1,55-5-4,-55 5-1,0 0 0,0 0 0,0 0-2,57 1-6,-57-1-7,0 0-24,0 0 0,0 0-3,0 0 2</inkml:trace>
  <inkml:trace contextRef="#ctx0" brushRef="#br0" timeOffset="52319.9925">18160 17517 39,'0'0'34,"-9"-3"3,9 3-3,-9-9-14,9 9-6,0 0-7,0 0-2,-10-1-3,10 1-1,2 18-4,-2-18-2,1 19-8,-1-3-11,0-16-11,8 11-1,-8-11 1,9 6 1</inkml:trace>
  <inkml:trace contextRef="#ctx0" brushRef="#br0" timeOffset="52548.0055">18177 17695 33,'3'10'31,"-5"3"2,6 1-1,-4-14-15,-2 14-7,5-3-3,-3-11-3,1 13-3,2-3-3,-3-10-5,6 11-14,4-5-12,-10-6 0,0 0 0</inkml:trace>
  <inkml:trace contextRef="#ctx0" brushRef="#br0" timeOffset="53812.0779">18609 17450 7,'0'0'24,"0"0"5,4-14 1,-4 4-12,0 10-3,0 0-2,0 0-3,0 0-1,-11 4 0,4 6-1,5 7-2,-4 0-1,6 5-1,-3 1-1,2 15 1,-2-2-2,5 2 1,-1 0-2,1-2 0,-2-36-1,5 79 2,-5-79 0,8 63-3,-8-63-1,0 0-5,23 53-5,-23-53-12,0 0-11,21 2-3,-15-14 0,5 2 2</inkml:trace>
  <inkml:trace contextRef="#ctx0" brushRef="#br0" timeOffset="54264.1036">18777 17701 49,'0'0'30,"12"15"2,-15-4-8,3-11-11,0 19-4,-1-6-5,1-13 0,0 0 2,6 66-2,-6-66 1,0 0-1,13 51 1,-13-51-2,0 0 1,0 0-1,41 6-2,-26-15-2,-3-3-1,2-10 1,-1 1-1,2-1 1,-4-5 0,1 1 0,-3 7 0,-1-1 2,-2 4 0,-6 16 0,10-7 0,-10 7 1,0 0-1,7 10-1,-5 0 1,-1 7 0,0 8-1,1-6 1,-2-19-1,0 0 0,13 73 2,-13-73-2,0 0-3,11 56-1,-11-56-3,0 0-10,0 0-15,0 0-1,0 0-6,41 24 5</inkml:trace>
  <inkml:trace contextRef="#ctx0" brushRef="#br0" timeOffset="54646.1255">19178 17525 50,'1'-10'32,"-1"10"2,0 0-6,0 0-14,0 0-6,0 0-3,-2 18-1,-1-3-2,3 5 0,-2 2 0,2 9 0,-1 0-1,2 1 1,-1-6-2,2 3 0,2-2 1,-1-1-1,-3-26 0,0 0 3,24 56-3,-24-56 1,0 0 2,0 0 0,0 0 1,56 48-1,-56-48 1,0 0-3,0 0 1,0 0-2,50 4-3,-50-4-5,0 0-12,0 0-15,19-12-3,-19 12 0,-8-16 1</inkml:trace>
  <inkml:trace contextRef="#ctx0" brushRef="#br0" timeOffset="54900.1401">19038 17667 53,'0'0'35,"0"0"1,16 5 0,1-6-21,-7-4-6,10 6-3,-3-2 0,5 3-3,-5 2-3,-1-2-1,1 6-2,-5-6-3,5 3-10,-7-1-13,-10-4-6,15 2-3,-15-2 3</inkml:trace>
  <inkml:trace contextRef="#ctx0" brushRef="#br0" timeOffset="58060.3209">21059 16600 7,'0'0'16,"-11"6"0,11-6 0,0 0-2,9 7 0,-9-7-1,15 1-3,-2 1-1,-2-3-2,8 0-1,-2-4-1,2 4 0,2-5-2,2-2 0,-3 0-1,0-1 0,-3-4 0,0 3 0,-6-1 0,-1-2 0,-6 0 0,-2 4 0,-4-2-1,2 11 1,-13-16-2,2 9 1,-3 1-1,-4 1 1,-2 2-1,-1 1 0,-2 0-1,1 6 1,0 1 0,1 2 0,3 7 0,1 3 0,5 4 0,2 3 0,3 3 1,2-2 0,2 4 0,6 2 0,-1-4 3,5 0-2,-1-3 0,5-2 1,1-5-1,5 1 0,-1-9 0,2-2 0,3-4-1,1-3-1,1-3 0,-1-5 0,2 0 0,-2-5-2,2 3-2,-6-2-5,5 3-8,-8-1-9,-2 0-9,3 6-1,-16 4 0</inkml:trace>
  <inkml:trace contextRef="#ctx0" brushRef="#br0" timeOffset="58322.3359">21473 16731 10,'0'0'28,"7"-11"0,-7 11-3,0 0-8,0 0-3,11 7-3,-11-7-2,2 12-3,-2-3-1,3 6-1,-2-1-1,1 3 0,1-3-2,1 4 0,0-3-3,-2-4-1,4 1-6,-6-12-6,0 0-18,11 3-1,-11-3 2,8-14 0</inkml:trace>
  <inkml:trace contextRef="#ctx0" brushRef="#br0" timeOffset="58563.3496">21634 16418 10,'0'0'28,"0"0"2,9 3 0,-9-3-11,-7 10-7,6-1-3,1-9-4,-7 17-2,6-8-4,1-9-6,3 19-8,0-6-17,-3-13 0,5 13 0</inkml:trace>
  <inkml:trace contextRef="#ctx0" brushRef="#br0" timeOffset="58767.3613">21683 16635 7,'-3'20'25,"3"-20"-2,-3 11 0,3-11-11,-2 9-7,2-9-6,0 0-7,6 14-9,-6-14-8,0 0 1</inkml:trace>
  <inkml:trace contextRef="#ctx0" brushRef="#br0" timeOffset="63687.6427">21940 16343 12,'0'0'11,"0"0"-1,-11-6-1,11 6 1,-10-4 1,10 4 1,-11-3 1,11 3-1,0 0-2,-10-1-2,10 1-1,0 0-2,0 9-1,4 0-1,-3 2-2,2 3 0,-1 5 1,1 2-1,-1 6-1,0 2 1,0 1-1,-1 0 1,0-3-1,0 0 0,1-4 1,-1-4-2,-1-5 0,1-5 0,-1-9-2,0 0-1,4 10-3,-4-10-5,0-12-6,0 12-8,-2-24-2,6 11-1</inkml:trace>
  <inkml:trace contextRef="#ctx0" brushRef="#br0" timeOffset="64074.6649">21902 16337 12,'-2'-14'22,"-8"-7"-2,6 8-2,-2 0-1,2 2-3,4 11-1,-3-20-3,3 20-2,10-11-2,1 8-1,3-1-2,5 5-1,3 0 0,4 3-1,1 1-1,1-1 0,-1 1 0,-2 2 0,-2 2 0,-3 0 0,-6 1 0,-1 2-1,-6-1 1,-3 2 0,-4 2-1,-4-2 1,-3 0 0,-6 1 0,0-1 0,-6-2 0,1-1 0,-2 0 1,0-2-1,4 0 0,1-3-1,4-2-2,11-3-4,0 0-7,0 0-15,17 6-3,-5-11 1,10 9 0</inkml:trace>
  <inkml:trace contextRef="#ctx0" brushRef="#br0" timeOffset="64570.6932">22258 16498 9,'-14'1'24,"9"13"-6,-4-7-3,6 8-4,3 0-2,2-3-3,4 3-1,3-4-3,2 3 0,4-4-1,3-1-1,2-4 1,-1-3-1,1-3 1,0-3-1,-3-2 0,0-3 1,-5-2 1,1-2 1,-6-4 0,1 2 1,-5-2 1,-1 3 0,-4-5 0,-1 7 0,-5-5-1,-3 7-1,-2 1 0,-4 3-1,-2 1-1,-1 8-1,-1 1 0,2 1 0,1 7 0,5-1-1,1 4-2,5-5-2,7 5-6,0-15-7,4 9-14,14 4 1,-8-21 1</inkml:trace>
  <inkml:trace contextRef="#ctx0" brushRef="#br0" timeOffset="65110.724">22737 16417 14,'0'0'28,"-22"-15"1,12 14-5,-6-2-6,0 2-6,1 3-2,-5-1-3,4 6-2,-3-3-1,6 5-1,-2-1-1,3 2 0,3 0-1,3-1-1,3 0 1,6 0 0,-3-9-1,17 13 1,-3-9-1,5-1 0,1 0-1,0-1 1,2 0-1,-3-1 0,-2 2 0,-1 2 0,-3 5 0,-13-10-1,13 20 1,-11-9-1,-3 3 2,-5 0-1,0 0 1,-3 0 1,-5-7 0,1 4 1,-1-4 1,-1-2 0,1-2-1,2-1 1,1-1-3,11-1-1,-9 0-7,9 0-15,0 0-10,0 0-2,9-18 2</inkml:trace>
  <inkml:trace contextRef="#ctx0" brushRef="#br0" timeOffset="66139.783">23309 16555 19,'0'0'23,"19"-1"-7,-19 1-2,17-1 0,-4 1-3,-1-1-2,2-1-2,0-3-3,5 3-1,-5-7-1,5 3 0,-2-5-1,1 2 1,-5-5 0,5 5 0,-7-6 1,1 4 1,-6-2-1,0 2 0,-7 0 0,1 11 0,-8-17-1,-4 12 0,-4-1-1,-3 4 0,-4 1 0,-3 1 0,0 1-1,-6 4 1,1 1 0,3 5 0,3 2 0,0 4 0,7 2 1,7 2-1,4 2 0,9 1 2,5-2-2,7 2 0,2-3 0,7-1-1,2-3 1,-1 0-1,0-2 0,3-3 0,-5-2 0,1-2-1,-3-3 0,-1-4-4,0 2-3,-3-7-10,-1-6-17,3 9 0,-6-10 1,0 8 1</inkml:trace>
  <inkml:trace contextRef="#ctx0" brushRef="#br0" timeOffset="66594.809">23662 16684 28,'14'1'29,"-9"-15"0,10 8-9,-15 6-12,13-13-3,-13 13 0,12-2-2,-12 2 0,13 9-2,-13-9 0,7 18-1,-2-6-2,-4 3-1,-4-4-1,3 9 0,-6-8-1,1 7 1,-2-6 0,4 2 3,-7-6 0,6 2 4,0 0 0,4-11 2,-4 11 1,4-11 1,0 0 2,0 0-1,14 14-1,-14-14-1,15 4 0,-15-4-2,19 4 0,-19-4-5,19 0-2,-7 3-2,-2-6-6,3 4-6,1 3-17,-11-15-1,6 7 2,-6-13 1</inkml:trace>
  <inkml:trace contextRef="#ctx0" brushRef="#br0" timeOffset="66836.8229">23925 16404 21,'15'6'30,"-15"-6"1,11 10 1,-11-10-14,0 0-11,5 9-4,-5-9-7,4 9-11,-4-9-16,2 11-1,-2-11 1</inkml:trace>
  <inkml:trace contextRef="#ctx0" brushRef="#br0" timeOffset="67049.835">24017 16681 30,'0'0'30,"14"15"1,-14-15-3,0 0-19,0 0-11,11-6-7,-11 6-6,0 0-14,0 0-1,0 0 0</inkml:trace>
  <inkml:trace contextRef="#ctx0" brushRef="#br0" timeOffset="67830.8797">24148 16412 23,'0'0'30,"3"-9"2,-3 9-10,0 0-6,0 0-5,11 4-2,-11-4-2,6 20-2,0-4-1,1 4-1,-2 4 0,1 3-2,1 2 0,3 1-1,-1 2 1,-3-1-2,-3-4 1,2-1-1,3-3 1,-1-5-2,-2-1 0,-3-6-2,-2-11-2,9 7-3,-9-7-3,9-8 0,-9 8 0,1-22 0,0 7 2,-1-5 3,-3-3 6,-5-5 6,-4-8 4,1 2 1,-2-8 2,-2 4-1,-4-6 1,-1 7-2,4-2-2,2 12-2,3 3-1,1 6 0,0 3-1,10 15 0,-2-13-1,2 13 0,10-4-1,-10 4 0,22 3-1,-1 2 0,2 1-1,-2 0 1,-21-6 0,56 18-1,-56-18 0,0 0 0,72 34-1,-72-34 0,0 0-1,0 0 1,55 48-1,-55-48 0,0 0 0,0 0 1,-15 51-1,-1-38 2,2 4-1,-7-5 1,2 2-1,4-4-1,3 3-4,-1-10-2,12 10-7,-1-4-17,2-9-4,0 0 1,0 0 1</inkml:trace>
  <inkml:trace contextRef="#ctx0" brushRef="#br0" timeOffset="68304.906">24554 16539 31,'0'0'28,"0"0"3,0 0-10,0 0-8,-39 69-3,39-69-1,0 0-2,-22 59 0,22-59-2,0 0-1,5 61 0,-5-61-4,0 0 0,0 0 0,66 45 0,-66-45 0,0 0 0,58-1 0,-58 1 1,0 0 1,0 0-1,50-38 1,-50 38 0,0 0 0,8-52 0,-8 52-1,0 0 1,-36-68-1,36 68 0,0 0-1,-62-67 1,62 67-1,0 0 0,-71-23-1,71 23-1,0 0-1,-50 31-1,50-31-7,0 0-10,0 0-14,9 68-2,-9-68 3,0 0 0</inkml:trace>
  <inkml:trace contextRef="#ctx0" brushRef="#br0" timeOffset="68759.9321">24972 16478 29,'0'0'31,"0"0"3,-65 50-2,65-50-16,0 0-8,-55 22-3,55-22-1,0 0-1,0 0 0,0 0-1,0 0 1,-39 52-2,39-52 0,0 0 0,0 0 0,0 0-1,54 31 0,-54-31 0,0 0 0,0 0-1,59 34 1,-59-34-1,0 0 0,0 0-2,0 0 3,45 49-1,-45-49 0,0 0 1,0 0 1,0 0-1,-29 62 3,29-62-2,0 0 1,0 0-2,-67 39 0,67-39-6,0 0-15,0 0-13,0 0-2,-52 0 2,52 0-1</inkml:trace>
  <inkml:trace contextRef="#ctx0" brushRef="#br0" timeOffset="70028.0054">21084 17097 16,'0'0'15,"0"0"0,0 0-2,0 0 0,0 0 1,-1 10-1,1-10 0,0 0-2,0 0 0,10 9-1,-10-9-3,24 5-1,-6-7-1,5 7-2,6-1 0,9 1 0,4 1-2,8-1 0,2-1 0,7 3 0,4 1 1,5-3-2,3-4 1,4 0-1,1 4 1,4-4-2,1-2 2,-1-2-1,1-1 1,-2 3 0,-1 2 0,-1-1 0,-2-4-1,-1 4 2,1 2-1,0 0-1,-2-2 1,-1 0-1,-1 4 1,3-1-2,-5 1 1,-1-2-1,-3 3 1,2 3-1,0-1 1,0-2-2,-5-2 2,-2 2 0,3-1 0,0 2 1,0-5-1,0-1 0,0 3 1,-1 3-1,4-4 0,3 1 0,-5-1-1,0-2 0,-2 2 2,2-3-1,-5-3 0,1-2 0,1 1 1,-2 0-1,2-3 0,-4 3 0,-1-1 0,-3-3 0,-4 7-1,4 2 1,-53 0-1,78 10 0,-78-10-1,70 15 1,-70-15-2,52 29-2,-52-29-3,0 0-4,0 0-9,53 25-15,-53-25 0,0 0 0</inkml:trace>
  <inkml:trace contextRef="#ctx0" brushRef="#br0" timeOffset="71306.0785">21581 17806 21,'21'39'25,"-21"-39"-5,15 2-3,-15-2-1,21 1-2,-6-4-2,-1-5-3,4-6-1,-1 0-3,5 0 2,-7-5-1,7-2 0,-7-7 0,3 3-2,-5 3 0,1 0-2,-4 2 0,-2 2-1,-3-2 0,-3 4-1,-2 16 1,-9-16-1,0 9 0,-3 5 0,-4 3 0,-7 0 0,0 8-1,-4 1 1,-1 4-1,1 5 1,0 4 0,2 0 0,3 4 0,5 3 0,7-2 2,3-3-1,6-1 0,1-24 1,0 0 3,34 59-2,-34-59 1,0 0 0,76 34 0,-76-34-1,63 19-1,-63-19 0,62 7-1,-62-7-3,51 0 3,-51 0-1,0 0-1,57-11-2,-57 11-2,0 0-5,0 0-12,48-18-15,-48 18-1,13-8-1,-13 8 2</inkml:trace>
  <inkml:trace contextRef="#ctx0" brushRef="#br0" timeOffset="71528.0912">22098 17827 19,'0'0'28,"0"0"0,0 0 4,13 22-13,-13-22-8,0 0-2,0 0-2,0 0 0,-12 56-2,12-56 1,0 0-4,0 0-5,-5 58-3,5-58-6,0 0-11,0 0-12,0 0 1,0 0 1</inkml:trace>
  <inkml:trace contextRef="#ctx0" brushRef="#br0" timeOffset="71928.1141">22360 17611 45,'6'16'31,"-11"-7"1,11 4-4,-3 9-14,-4 1-7,6 9-4,-5-32-1,9 63-1,-9-63 0,10 65-4,-10-65-5,8 50-6,-8-50-9,0 0-8,0 0-3,0 0 3</inkml:trace>
  <inkml:trace contextRef="#ctx0" brushRef="#br0" timeOffset="72154.127">22253 17825 42,'0'0'31,"0"0"1,0 0-9,0 0-9,15-14-5,-2 14-2,2 2-2,2 4-2,1-3-2,3 1-5,-3 1-7,3-3-18,4 7-3,-10-17-2,4 1 2</inkml:trace>
  <inkml:trace contextRef="#ctx0" brushRef="#br0" timeOffset="72709.1587">22622 17816 1,'14'17'20,"-14"-17"1,16 8 2,-16-8-11,18-11-2,-4 4-1,-1-4 0,4-1 0,-4-1 1,7 4 0,-7-5-1,5 2-2,-7-4-2,6 6-2,-6 1 1,3-3-1,-5 0-1,-1 3 1,-3-4-1,-5 13-1,6-12 0,-10 3 0,-3-3 0,-2 9-1,-6-2 1,-2-3 0,-4 6-1,-4-5 0,0 3 1,-2 1-1,2 10 0,-2-2 0,2 6 0,5 11 0,0 0 0,5 7 1,15-29-1,-16 73 1,16-73 3,1 63-1,-1-63 1,24 50-1,-24-50 1,0 0-1,65 50 0,-65-50-2,55 15-1,-55-15 0,50 6-2,-50-6-1,0 0-6,63 2-11,-63-2-19,0 0 3,0 0-3,0 0 4</inkml:trace>
  <inkml:trace contextRef="#ctx0" brushRef="#br0" timeOffset="73324.1939">23019 17879 53,'0'0'37,"0"0"-2,0 0 1,0 0-15,0 0-13,0 0-3,0 0-2,55 25-2,-55-25 1,0 0-2,0 0-2,0 0 1,0 0-1,0 0-1,49 33-1,-49-33-3,0 0 2,0 0-2,-9 49 0,9-49 0,0 0 2,0 0 2,-33 60 1,33-60 3,0 0-1,0 0 3,0 0 1,0 0 1,0 0 0,0 0-2,-11 51 2,11-51-1,0 0 0,0 0-1,0 0-1,51 4 0,-51-4-2,0 0-1,0 0-6,0 0-14,0 0-16,54-3-2,-54 3 2,0 0 0</inkml:trace>
  <inkml:trace contextRef="#ctx0" brushRef="#br0" timeOffset="73757.2187">23433 17643 45,'0'0'34,"0"0"1,11 11 1,-11-11-18,0 0-8,0 0-5,0 0-4,-5 9-2,7 1-4,-2-10-7,-5 10-17,5-10-6,0 0-2,2 16 3</inkml:trace>
  <inkml:trace contextRef="#ctx0" brushRef="#br0" timeOffset="73965.2306">23510 17858 49,'0'0'31,"18"56"2,-18-56-3,0 0-19,0 0-11,0 0-4,0 0-4,0 0-9,0 0-11,0 0-4,0 0 2,0 0 0</inkml:trace>
  <inkml:trace contextRef="#ctx0" brushRef="#br0" timeOffset="74326.2512">23766 17557 45,'0'15'32,"0"-15"0,1 16-6,0-3-11,-1-1-6,5 9-3,-2-1 0,4 8-3,-7-28 0,15 66-2,-15-66-1,17 70-2,-17-70-1,18 67-4,-18-67 0,16 60-6,-16-60-2,0 0-4,0 0-4,0 0-10,8 50 2</inkml:trace>
  <inkml:trace contextRef="#ctx0" brushRef="#br0" timeOffset="74701.2727">23758 17666 32,'-3'-18'32,"6"2"2,-3 4-6,2-2-7,1 5-7,1-3-5,6 2-4,-10 10-2,20-10-1,-7 14 0,2-1-1,-1 2 0,5 2-1,-4 3 0,-1-2 0,0 2-1,-1 0 0,-4-1-1,-2 4 1,-2-1-1,-8-1 1,-1-2 0,-3 8 0,-4-3 1,-3 0 0,-1 1 1,0-2 1,-2-3-1,4 5 0,2-5-2,2-8-4,5 7-8,4-9-13,0 0-8,0 0-1,0 0 1</inkml:trace>
  <inkml:trace contextRef="#ctx0" brushRef="#br0" timeOffset="75281.3059">24117 17758 23,'8'11'29,"-8"-11"0,-12 13 2,5 2-15,7-15-6,0 0-4,-24 52 0,24-52-2,0 0 2,-5 73-4,5-73 2,0 0-4,19 61 1,-19-61-2,0 0 0,0 0-1,62 31 1,-62-31-1,0 0 2,58-19-1,-58 19 2,0 0-1,44-59 1,-44 33 1,1-1-1,-4-5 2,-9 10-2,-5-4 3,-5 4-3,2 2 1,-7 10-1,5 6 0,-3 5-1,4 7 0,3 5-1,1 3-2,17-16-4,-22 51-6,22-51-8,0 0-14,11 49 0,4-45 1</inkml:trace>
  <inkml:trace contextRef="#ctx0" brushRef="#br0" timeOffset="75862.3391">24538 17751 20,'0'0'27,"0"0"2,0 0-8,0 0-5,0 0-3,0 0-2,0 0-2,-50-5-2,50 5 0,0 0-1,0 0 0,0 0-2,-65 39-1,65-39-1,0 0-1,0 0 0,-32 50-2,32-50 1,0 0-2,0 0 1,0 0 1,0 0-1,47 29 1,-47-29 0,0 0 0,56 13 0,-56-13 0,0 0-1,48 12-1,-48-12 2,0 0-1,0 0 1,0 0 0,45 29-1,-45-29 2,0 0-2,0 0 2,-34 45-1,34-45-2,0 0 3,-61 46 0,61-46-1,-55 29 1,55-29-3,0 0-7,-44 34-21,44-34-1,0 0-5,0 0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45:23.35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9358 9786 14,'3'-11'13,"-3"11"0,0 0 2,0 0-1,0 0 2,0 0-2,0 0 0,-14-9-2,14 9-1,0 0-2,0 0-1,0 0-1,-8 11-2,8-11-2,-1 21 1,1-6-2,2 7 0,-1 4 1,1 5-2,-2 2 1,2 4-1,-3 0 1,1 2-1,-1-1 0,0-1 0,-1-3-1,1-1 0,0-3 0,0-4 1,0-2-1,0-3 0,0-5 0,1-3 0,0-2-1,0-11-1,0 0-3,0 0-4,9-4-14,-9 4-12,8-25-1,0 9 2,-7-10 0</inkml:trace>
  <inkml:trace contextRef="#ctx0" brushRef="#br0" timeOffset="814.0463">9054 9762 1,'0'0'15,"0"0"-2,0 0 1,0 0-1,0 0 0,0 0 0,0 0 1,0 0-3,0 0 0,0 0-1,10 2-1,-10-2-1,21 5-1,-7-5 0,7 6-1,0-6 0,5 2-1,3-5-1,6 0 0,2-2-1,3-1-1,1-2 0,3 1-1,-2-2 0,1 3-1,-3 0 1,-4 1 0,-6 1-1,-3 3 0,-7 0 0,-3 2 1,-6 0-1,-11-1 0,13 6 1,-13-6-1,0 0 0,0 12 0,0-12-1,0 0 0,0 0-1,-11 7-2,11-7-2,0 0-6,0 0-17,0 0-6,0 0-1,0 0 0</inkml:trace>
  <inkml:trace contextRef="#ctx0" brushRef="#br0" timeOffset="1846.1056">10740 9762 21,'0'0'22,"0"0"-2,7-13-2,-7 13-2,0 0-2,0 0-1,0 0-3,0 0-1,0 0-1,0 0-2,0 0-2,0 0 0,0 0 1,-17 1-3,17-1 1,-17 9-1,4-2 0,-2 0-1,-1 1 0,-1 2 0,-3 1-1,0 1 0,-1 1 1,-1 0-1,-2 2 0,1-2 0,1 2 0,1 0 1,2-1-1,4-3 1,1-1 1,4-3-1,10-7 0,-10 9 1,10-9-1,0 0 1,0 0 0,0 0 0,6 11-1,-6-11 1,15 9-1,-2-1 0,2-1 0,3 2 0,2 3-1,1-2 1,3 3 0,2 0-1,0-1 1,0 0 0,-1 1-1,0-2 0,-3 0 1,-2-1-1,-3-1 0,-2 0 0,-4-1 1,-11-8-1,11 9 0,-11-9 0,0 0 0,0 0-1,0 0-2,10 8-2,-10-8-4,0 0-13,12-2-17,-12 2 2,11-6-1,-11 6 1</inkml:trace>
  <inkml:trace contextRef="#ctx0" brushRef="#br0" timeOffset="2605.149">11005 9745 15,'0'0'30,"0"0"-1,0 0-3,0 0-6,0 0-2,0 0-5,-3 9-3,3-9-3,0 0-2,2 11-2,-2-11 0,6 9-1,-6-9 0,0 0-1,14 5 1,-14-5-1,9-3 0,-9 3 0,5-9 0,-5 9 0,2-12 0,-2 12 0,-1-12-1,1 12 1,-3-12-1,3 12-1,0 0 0,0 0-2,0 0-3,0 0-7,0 0-11,-6 9-11,9 1-2,-3-10 2,3 21 1</inkml:trace>
  <inkml:trace contextRef="#ctx0" brushRef="#br0" timeOffset="3034.1736">11065 10018 31,'0'0'29,"-5"10"2,5-10-10,-10 8-5,10-8-4,-1 9-3,1-9-2,3 11-2,-3-11-1,4 15-1,-4-15 1,5 13-3,-5-13 1,5 12-1,-5-12 0,4 9 0,-4-9 1,0 0-1,0 0 1,0 0-1,0 0 0,0 0 0,0 0 0,3-13 0,-3 13-2,0 0-2,-7-13-4,7 13-12,0 0-15,0 0-1,0 0-1,0 0 2</inkml:trace>
  <inkml:trace contextRef="#ctx0" brushRef="#br0" timeOffset="3816.2183">11778 9700 45,'-1'-16'32,"1"16"-3,0-10-5,-3-1-6,3 11-4,0 0-3,0 0-4,0 0-2,0 0-2,-4 17-1,8 0 0,-3 3-1,3 4 0,-2 4-1,3 5 1,1 2 0,-1 2 0,-4 1-1,1 1 1,-1 0-1,-1-1 1,0-1-1,-1-4 0,-1-4 0,0-3 0,1-3 0,-4-6 0,3-4-1,2-13-1,-2 14-2,2-14-3,0 0-8,0 0-22,-8-15 1,8 15-1,0-25 2</inkml:trace>
  <inkml:trace contextRef="#ctx0" brushRef="#br0" timeOffset="4536.2595">11554 9658 21,'0'0'19,"0"0"-1,-11 0-1,11 0-1,0 0-1,0 0-1,0 0-1,-10-14-1,10 14-2,0 0-1,9-7 0,-9 7-3,15-9-1,-5 3-1,6 3 0,-1-1-1,8-1 0,0-4-1,7 7 1,0-2-1,3 2-1,0-1 1,2 2-1,-3 1 0,-1 1-1,-3 1 1,-4-1 0,-5 0-1,-2 3 0,-4 1 1,-1-2-1,-12-3 0,16 6 0,-16-6 1,16 4-2,-16-4 1,16-3-1,-6 0-2,-1-1-4,4 5-9,-13-1-23,15-6 1,-15 6-1,9-8 1</inkml:trace>
  <inkml:trace contextRef="#ctx0" brushRef="#br0" timeOffset="5091.2912">12326 9453 53,'0'0'36,"7"-15"0,-7 15-8,0 0-8,0 0-8,0 0-5,6 9-2,-4 5-2,-3 1-1,3 6 0,0 0-1,1 5 0,-1-1 0,1 2-1,-1-1 0,1-3-1,0-1-3,-3-8-3,4 5-10,-3-9-22,-1-10 2,0 0-2,0 0 2</inkml:trace>
  <inkml:trace contextRef="#ctx0" brushRef="#br0" timeOffset="10822.6191">8756 11507 10,'13'-3'29,"-8"-9"1,5 6-1,-10 6-9,8-11-4,-8 11-4,0 0-3,2 15-2,-5-6-2,4 10 0,-4 4-2,4 6 0,-4 2-1,2 3 0,0 2-1,2 0 0,-1 0 0,-1-2-1,2-2 0,-1-2 0,2-3 0,-1-4-1,1-4-1,-2-3-2,3-1-2,-3-15-7,1 14-7,-1-14-14,0 0 0,0 0 0,-16-17 1</inkml:trace>
  <inkml:trace contextRef="#ctx0" brushRef="#br0" timeOffset="11442.6545">8684 11496 16,'0'-24'31,"11"7"1,-6-6 2,6 1-12,4 8-6,0-5-3,8 9-3,-4-3-3,6 9-3,-3 2 0,5 4-1,0 2-1,1 4 0,-1 2-1,0 1 0,-3 3 0,-2 0 0,-2 1-1,-4 1 0,-4 4 0,-5-2-1,-5 1 0,-4 2 0,-2-2-1,-6-2 0,-3 0 0,-4-2 1,-2-2-1,-2 0 1,0-4 0,-4-4 0,2 0 1,1 0 0,3-3 1,2-1 0,3-2 0,4-3 0,10 4 1,-11 0-1,11 0 1,0 0 0,14 12-1,-2-2 1,2 2-1,5 3 1,2 3-1,1 0 0,1 1 0,1 0 0,-2 0 0,1-3 0,-2-3-1,0-2 0,-2-1 0,-1-3 0,-2-3-2,-4-4 0,-1 3-4,-11-3-7,12-3-10,-12 3-15,0 0 1,0 0-1,-3-9 3</inkml:trace>
  <inkml:trace contextRef="#ctx0" brushRef="#br0" timeOffset="12117.6931">9282 11741 36,'13'-3'31,"-6"-7"3,7 5-1,1-2-15,-3-4-7,6 6-3,-5-5-2,6 7-1,-4-3-1,5 2 0,-4-4-1,3 3 0,-5 0 0,2 0-1,-4-2-1,0 1 0,-12 6 0,11-16-1,-11 16 1,1-14-1,-1 14 1,-8-15-1,8 15 0,-19-16 0,7 6 0,-2 2 0,-1 0 0,-3 0 0,0 1 0,-1 1 0,1 3 0,0 6 0,1 1 0,2 6 0,0 3-1,2 6 1,3 2 0,1 4 0,4 1 0,3 0 1,3 0-1,3 1 0,5-5 1,2 0 1,2-4-1,4-1 1,0-3-1,0-2 1,0-1 0,-1-1 0,0-3-1,-1 0 0,-1-1 0,-1-1-1,-3 0 1,1-3-1,-2 0-1,-9-2-1,15 3-3,-15-3-4,14-2-16,-14 2-15,13-4 1,-13 4-1,16-12 2</inkml:trace>
  <inkml:trace contextRef="#ctx0" brushRef="#br0" timeOffset="12725.7279">10077 11429 28,'0'0'29,"6"-12"1,-6 12-8,2-13-6,-4 4-3,2 9-3,-8-15-2,8 15-1,-17-12 0,6 8-2,-4-3-2,0 4 0,-5 0 0,2 3-1,-2 0 0,1 4-1,0 2 1,1 3 0,2 1 0,2 6-1,2-1 1,4 7 0,0 1-1,5 2 1,3 4-1,3 3 0,2 2 0,2 2 0,1-1 0,1 1 0,2-1-1,-2-1 1,-1-2-1,-1-2 0,0-2 0,-3-3 0,-2-2 0,-2-5-2,-1 0 1,-2-5-2,0-1 0,3-12-3,-9 11-3,-1-14-7,10 3-14,0 0-7,-15-15-1,15 15 3</inkml:trace>
  <inkml:trace contextRef="#ctx0" brushRef="#br0" timeOffset="12987.7429">9690 11751 47,'10'-13'36,"7"9"0,1 0-1,2-6-16,11 9-6,-4-5-5,6 4-1,-3-4-3,1 4-2,-3-1 0,-1-3-3,-2 2-1,-5-4-5,1 6-11,-2-2-20,-9-3 0,2 2 0,-8-5 0</inkml:trace>
  <inkml:trace contextRef="#ctx0" brushRef="#br0" timeOffset="13910.7957">10567 11275 35,'0'0'29,"12"0"2,-12 0-6,0 0-9,10-2-4,-10 2-4,0 0 0,0 0-1,0 0-1,-10 1-1,10-1-2,-10 2-1,10-2 0,-19 3-1,8 1-1,-3-3 1,-1 2-1,-3-3 1,2 4-1,-1-4 1,2 2 0,-1-1 0,4-1-1,1 2 1,11-2 0,-15 7 0,15-7 0,-10 8-1,10-8 1,-6 15 0,6-2 0,-3 0-1,3 5 1,-1 3 0,1 3 0,0 4-1,1 3 1,-1 3 0,-1 5-1,-1 1 0,1 1 0,-1 2 0,0-3 1,0 0-2,0-2 1,0 1 0,0-6-1,1-2 1,1-2-1,0-4 1,0-3 0,1-2-1,-1-3 1,2-5-1,-2-12 1,2 14 1,-2-14-1,0 0 1,0 0-1,9-2 1,-9 2-1,13-6 1,-4 3 1,1 0-2,4 1 1,-1-1 0,3 1 0,0 1-1,0 0 0,0 1 0,-1-3-2,-1 3 0,-3-3-4,3 8-8,-5-5-25,-9 0 1,20-10-1,-11 0 2</inkml:trace>
  <inkml:trace contextRef="#ctx0" brushRef="#br0" timeOffset="14377.8224">10941 11476 53,'0'0'35,"10"-4"-1,-10 4-6,0 0-13,0 0-3,0 0-5,4 15-1,-4-15-2,-3 21 0,2-7-2,1 4 1,-3 4-2,3 4 0,-2 1 0,1 4 0,0-1-1,0 0 1,-1-1-1,2-2 0,0-4 0,0-1 0,0-4-1,0-5 1,1-2-2,-1-11 0,1 11-3,-1-11-1,0 0-5,0 0-8,-7-16-16,7 16-2,-5-15 0,5 15 2</inkml:trace>
  <inkml:trace contextRef="#ctx0" brushRef="#br0" timeOffset="14965.8554">10721 11447 3,'0'0'26,"0"0"2,0 0-2,0 0-6,0 0-5,0 0-2,5-12-1,-5 12-2,0 0-1,11 2 1,-11-2-4,0 0 0,12 2 0,0 1-2,1-4 0,3 3 0,3-3 0,2 2-2,4-4 1,2 1-1,-1-2 0,2 1-1,-3-2 1,0-1-1,-2 1-1,-2 1 1,-2 1-1,-1 1 0,-4 0 0,-1 2 1,-3 2-1,-10-2 0,14 6 0,-14-6 0,0 0 0,9 14 0,-9-14 0,4 10 0,-4-10 0,0 0 0,8 10 0,-8-10 0,0 0-1,0 0 1,12 2-2,-12-2 0,0 0-2,0 0-5,8-10-23,-8 10-8,0-11 1,0 11 0</inkml:trace>
  <inkml:trace contextRef="#ctx0" brushRef="#br0" timeOffset="16121.9222">11325 11228 12,'0'0'13,"-13"1"-1,13-1-1,0 0 0,-9-2 0,9 2 0,0 0 1,0 0 0,-13-4-1,13 4 0,0 0-1,0 0 1,0 0-1,0 0-1,0 0-1,10-3-1,-10 3-1,14 3-1,-4-4-1,7 3-1,-3-1 0,6 1-1,1-2 0,2 2 0,2 0 0,1-1-1,-2 0 0,-2 1 0,-1 5 0,-4-3 0,-7-2 0,0 2 0,-10-4 0,9 10-1,-9-10 1,-2 12-1,2-12 0,0 0 0,-10 14 0,10-14 0,-9 12 0,9-12 0,-7 14 0,5-3 0,0 2 0,1-2 0,0 5 0,1 1 0,0 3 0,0 4 0,0-1 0,-1 2 0,-1 3 0,1 2 0,-2 2 0,1-2 0,0 0-1,0 0 1,3 0-1,0-1 1,1-2 0,1-1-1,2-3 1,-2 0-1,2-2 1,0-1 0,-2-2 0,-1 0-1,-1-5 1,-1 1-1,-1-3 0,-2-1 0,3-10 0,-12 17 0,12-17 1,-17 9-1,7-3 1,-2 0-1,0 0 1,1-1 0,-2-1 0,1 0 0,1 1 0,0 0 0,2-2 1,9-3-1,-13 5 1,13-5 0,0 0-1,-9 0 1,9 0 0,0 0-1,0 0 0,0 0-1,0 0 0,-1-12-3,1 12-2,0 0-8,9-8-25,-9 8 1,11-8-1,-11 8 1</inkml:trace>
  <inkml:trace contextRef="#ctx0" brushRef="#br0" timeOffset="17163.9818">12111 11389 28,'6'-11'27,"8"7"-4,-14 4-2,14-10-4,-14 10-3,0 0-2,11-4-1,-11 4-2,0 0 0,0 0-4,0 0 0,0 0-2,0 0-1,0 0 0,0 0 0,0 0-1,-4 9 0,4-9 0,-12 11 0,3-4 0,-4 5-1,-4 1 1,-5 4-1,-3 1 0,-2 4 0,-2-1-1,1 1 1,-1 1 0,3-2 0,3 0 0,3-4 0,6-1 0,3-4 0,6-1 1,3-1 0,2-10-1,5 16 2,-5-16-1,16 16 0,-7-8 1,5 0-1,-1 2 0,1 1 0,2 0 0,1 2 0,1-1-1,0-1 0,-1 2 1,0-1-1,-2-1 0,1-2 1,-4-1-1,-2-3 0,0-1 0,-10-4-1,11 6-1,-11-6-2,10-2-5,-10 2-15,-2-15-14,2 15 0,12-20 0,-2 9 0</inkml:trace>
  <inkml:trace contextRef="#ctx0" brushRef="#br0" timeOffset="17565.0047">12399 11395 36,'0'0'30,"0"0"2,0 0-10,10-8-6,-10 8-3,0 0-3,-11-3-1,11 3 0,0 0-2,-8 11-1,8-11-2,-8 10 0,8-10-1,-5 12-1,5-12-2,-4 14 0,4-14 0,4 12-2,-4-12-3,5 10-6,4-7-20,-9-3-6,0 0-1,11 12 1</inkml:trace>
  <inkml:trace contextRef="#ctx0" brushRef="#br0" timeOffset="17834.0201">12390 11653 49,'0'0'36,"6"19"-2,-6-19 1,-5 9-18,9 0-8,-4-9-5,-1 14-1,1-14 0,-2 14-2,2-14 0,-1 15-1,1-15-3,-2 11-3,2-11-10,6 15-20,-6-15 0,0 0-1,0 0 2</inkml:trace>
  <inkml:trace contextRef="#ctx0" brushRef="#br0" timeOffset="26124.4943">7960 10887 12,'18'0'26,"-18"0"2,19-8-5,-7 5-6,-1 0-3,8 2-2,-3-3-3,9 4-1,0-5-2,7 3 0,-1-2-1,8 4 1,2-4-2,4 3 0,3-4-1,4 2 1,1-1-1,6 2 0,1-4 0,6 1-1,2-1 0,2 2-1,1 0 1,3 0-1,3-2 0,0 2 0,2 0 0,0 1 0,2-1 0,2 0 0,-1-2 0,3 0-1,0 0 1,2-1 0,-1-1-1,2-1 1,0 2-1,0 0 0,1-1 0,0 2 1,-1-2-1,-1 4 0,1-1 0,0 0 0,-1 1 1,1 1-1,-1 0 0,2 0 0,0 1 1,1 0-1,1 1 0,-1 2-1,-1-1 2,3 0-1,-1 1 0,1 0 0,-2 0 0,4-1 0,-2-1 0,0 1 0,2 0 0,-2-1 0,1 0 0,0 2 0,1-1 0,-3 1 0,-1 1 0,1-1 0,-1 1 0,-1 0 0,2 1 0,-1-2 1,-1 0-2,0 1 1,3-1 0,-2 1 0,0-2 1,2 0-1,0-2 0,2 1 0,-1 0 0,1-2 0,0 0 0,0-1 0,2 2 0,1-1 1,-3 1-1,0 0 0,-1-1 1,2 2-1,-3 1 0,0-3 0,0 1 1,0 1-1,-2 0 0,-2 0 0,-2-1 0,-3 0 0,-5 1-1,-6 0 0,-7 2-2,-11-4-4,-6 7-11,-12-2-22,-19-1 0,-17-1 0,0 0 1</inkml:trace>
  <inkml:trace contextRef="#ctx0" brushRef="#br0" timeOffset="27150.553">12892 11271 26,'0'0'28,"0"0"0,9-10-6,-9 10-4,0 0-3,0 0-3,0 0-3,2 11-2,-1 4 0,-2 1-4,0 6 0,0 5-2,1 8 0,1 3 0,-1 2 0,2 5-1,0 1 1,1-1-1,0 0 0,0-4-1,0-6 1,-1-4-2,0-5 0,0-5-1,-2-8-2,2 0-3,-2-13-1,-1 9-4,1-9-4,0 0-5,0 0-12,-11-10 3,11 10 1</inkml:trace>
  <inkml:trace contextRef="#ctx0" brushRef="#br0" timeOffset="27738.5866">12844 11313 38,'11'-13'31,"-4"-7"2,6-1-10,5 7-5,-2-6-4,9 10-3,-5-6-1,7 10-4,-1 0-1,3 7-1,-3 3-2,0 8-1,-3 4 1,-1 3-2,-3 3 0,-4 3 0,-5 0 0,-2 1-2,-4 0 1,-6-6-1,-1 1 0,-8-3-1,0 0-1,-9-5 1,0 0 0,-7-4 1,0 1 0,-2-6 0,2 0 1,0-2 1,3-2 0,7 3 1,2-3 1,15 0 1,-9 0 0,9 0 0,13 8 0,1 0 0,2 0 0,5 3-1,3 1 0,1 5 0,0 1-1,0-1 0,-2 2 0,1 0-1,-3-1-1,-2-2 0,-2 0-1,-4-6-3,3 4-4,-16-14-9,20 11-11,-7-5-8,-13-6 0,19 4 2</inkml:trace>
  <inkml:trace contextRef="#ctx0" brushRef="#br0" timeOffset="28275.6173">13372 11671 30,'11'-8'29,"-7"-2"3,7 4-9,0 1-7,1-5-4,7 4-2,-3-4-4,5 4 0,-1-5-2,3 5 1,-3-4-1,3 3-1,-4-4-1,-2 4-1,-2-3 1,-3-1-1,-4 0 0,-3-1 0,-5 0 0,-2-1-1,-4-1 0,-3 0 1,-5-1-1,-1 3 0,-4 3 0,0 0 0,-2 4 0,-1 4 0,1 2 0,1 4 0,2 6 0,1 1 0,2 5 0,3 3 0,3 3 0,2 0 0,5 3 0,3 3 0,4-1 0,3 0 0,4-1 0,3-2 1,2-2-1,1 0 0,0-4 1,1-4-1,0-4 0,-2-2 0,0-2 0,-4-5-2,2-2-1,-3-7-4,3 3-13,-2-3-15,-5-8-1,5 0-1,-5-6 2</inkml:trace>
  <inkml:trace contextRef="#ctx0" brushRef="#br0" timeOffset="28764.6453">14127 11343 27,'-1'-20'32,"6"7"2,-10-9-1,1 2-14,2 6-5,-10-1-5,6 4 0,-7 2-5,4 7 0,-8-2-1,5 7-1,-5 2 0,1 3-1,-3 2 1,2 3-2,-3 3 2,3 2-1,2 4 0,1 2 0,0-1 1,7 6-2,3 2 1,3 1 0,3 1-1,3 1 0,2 0 0,2-1 1,4-1-2,-2-1 1,2-3-1,-3-3 0,1 0-1,-5-5 0,4 0-1,-7-4-2,1 0-2,-4-16-6,-5 17-15,5-17-8,-13 9 0,13-9 1</inkml:trace>
  <inkml:trace contextRef="#ctx0" brushRef="#br0" timeOffset="29050.6616">13776 11625 21,'0'0'33,"5"-10"2,-5 10 0,17-7-11,-11-3-7,12 10-4,-5-5-5,5 7-2,1-2-2,4 3-1,2-1-1,2 1-2,-1 1-1,-1-4-3,4 3-5,-8-8-16,0-2-12,3 0 0,-7-8 0,1 1 0</inkml:trace>
  <inkml:trace contextRef="#ctx0" brushRef="#br0" timeOffset="30006.7163">14690 11157 11,'0'0'27,"17"-5"1,-17 5-4,11-7-7,-11 7-1,11-5-3,-11 5-1,0 0-2,11-2-2,-11 2-1,0 0-3,-9-5-1,9 5-1,-15-2 0,4 1-2,-2 1 0,-4 0 0,-2 0 0,-1 0 1,-2 1-1,1 0 0,-1 0-1,2 2 1,1-2 0,3 2 0,0 1 0,5 0 1,11-4-1,-13 9 1,13-9 0,-5 12 1,5-12 0,5 20-1,-1-6 1,1 5 0,-1 2-1,2 2 0,-1 5 0,1 3-1,-1 4 0,0 3 0,-1-1-1,-1 2 0,0 3 0,-1-2 0,0-1-1,-3-1 1,0-3-1,0-6 1,-1-1 0,0-6 1,1-3-1,0-5 1,0-1 0,1-13 0,4 13 0,-4-13 1,11 7-1,-11-7 1,15 2 0,-5-1 0,2-2 0,2 2 0,1-2 0,1 0 0,1 0 1,0 1-2,-1-1 2,0 0-2,1 0 0,-3-1 0,4 0-1,-8-3-3,3 4-6,-13 1-19,8-17-7,-8 17-2,7-20 1</inkml:trace>
  <inkml:trace contextRef="#ctx0" brushRef="#br0" timeOffset="30519.7457">15098 11334 8,'0'0'30,"-7"-11"1,7 11 4,0 0-12,0 0-4,10 0-4,-10 0-2,0 0-3,0 0-1,0 0-3,3 11-1,-1-1-1,-2 2-2,1 7 0,1 4-1,-1 3 0,1 3-1,0 1 0,-1 2 0,1 0 0,0 0-1,1-2 1,-2-4-1,0 0 0,1-3 0,-3-4-1,3-4 0,-3-5-1,3 0-2,-2-10-2,0 0-5,0 0-8,-6-15-13,6 6-4,-5-8 0,4 3 2</inkml:trace>
  <inkml:trace contextRef="#ctx0" brushRef="#br0" timeOffset="30966.7712">14919 11290 29,'0'0'31,"-5"-10"3,5 10-9,4-9-5,-5-1-5,1 10-2,0 0-2,10-3-3,-10 3 0,0 0-3,13 0-1,-4 4 0,0-3-1,6 0 0,0-5-1,8 4-1,2-5 0,2 2 1,1-4-1,2 2 0,-1 0 0,3 3-1,-3-1 1,-1 1-1,-3 1 0,-3 1 0,-2 1 0,-6-2 0,-2 1-1,-12 0 0,11 2-1,-11-2-1,0 0-3,-14-1-4,14 1-13,0 0-17,-11 1 1,11-1-1,0 0 3</inkml:trace>
  <inkml:trace contextRef="#ctx0" brushRef="#br0" timeOffset="31595.8072">15559 11148 26,'0'0'32,"0"0"2,0 0-6,0 0-6,0 0-4,0 0-3,12 5-4,-12-5-3,3 13-1,-2-2-2,2 6-1,-2 1-2,-1 2-1,1 2 0,0 0-1,1 1-1,-5-5-1,4 1-4,-6-9-5,9 2-13,-4-12-15,0 0 1,0 0-1,0 0 1</inkml:trace>
  <inkml:trace contextRef="#ctx0" brushRef="#br0" timeOffset="32892.8814">15747 11072 7,'0'0'22,"0"0"-3,0 0-4,-9-4-1,9 4-1,0 0-1,0 0 0,0 0-1,0 0-1,0 0-1,9-2 0,0 4-2,-9-2 0,18-1-1,-18 1-1,20-3-1,-8 1-1,2 1 0,0-1 0,2 2-1,0 0 1,0 1-1,0-1 0,-1 2 0,-1 0-1,-2 1 0,-1-2 0,-11-1 0,15 1-1,-15-1 0,9 2 1,-9-2-1,0 0 0,0 0 1,0 0-1,0 0 0,10 5 0,-10-5 1,0 0-1,0 0 0,-6 14 0,6-14 1,-3 17-1,-1-5 0,0 2 0,3 2 0,1 5 1,-4 3-2,2 1 2,0 2-2,0 1 1,2 2 0,2 2 1,-2 1-2,2-1 1,2 1 0,0-1-1,0-1 1,2-1-1,0-3 1,-4-3-1,2-3 1,-2-3-1,-3-3 1,1-2 0,-1-2 0,1-11-1,-8 16 1,8-16 0,-5 12 1,5-12-2,-6 10 1,6-10 0,-5 10 0,5-10 0,-2 10 0,2-10 0,0 11 0,0-11 0,4 12 0,-4-12-1,2 11 1,-2-11 0,0 15 0,0-15 0,-2 11 0,2-11 0,-2 10 0,2-10 0,0 0 0,-7 11 0,7-11 0,0 0 0,-10 3 1,10-3-1,-11-1 1,11 1-1,-14-3 0,3 1 0,0 0 1,-5 1-1,2 2 0,-4 1 0,2 0 0,-2 1 0,1 1 0,1 0 0,4 0-1,12-4-1,-19 6-4,19-6-11,0 0-22,0 0 2,0 0-2,14-11 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57:54.424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19300 8076 16,'1'-11'20,"-1"11"-9,0 0 0,0 0 0,0 0-1,0 0 0,0 0 0,5 11 0,-3-1-1,-1 1-1,3 6-1,-3 5-2,1 3-1,-2 3-1,2 5 0,-4 2 0,2 2-1,-6-2-1,5 0 1,-3-4-1,4 0 0,-3-6 0,1-4 0,2-6-2,-3-2 1,3-3-3,0-10-1,0 0-4,0 0-5,0 0-3,0-10-5,0-4-3,1 0-2,-7-10-2</inkml:trace>
  <inkml:trace contextRef="#ctx0" brushRef="#br0" timeOffset="420.024">19214 8133 29,'0'0'20,"-8"-21"-1,7 12-1,1 9-3,5-19-2,-5 19-3,20-18 0,-5 10-3,1-2 0,8 4-2,0-1-2,4 3 0,0-2-1,3 5 0,-4 1-1,1 2 0,-2 5-1,-4 1 1,-6 1-1,0 5 1,-8 1-1,-5 1 0,-4 2 1,-6 0-1,-6 0 0,-4-1 0,-5 2 0,-6-4-1,-1-1 1,-2-1 0,2-4 0,-1-1 0,5-2-1,4-1 0,6-4-1,6-1-1,9 0-3,0 0-3,0 0-3,18-1-5,0 0-9,10 5-7,-5-5 3</inkml:trace>
  <inkml:trace contextRef="#ctx0" brushRef="#br0" timeOffset="941.0538">19640 8335 7,'-2'13'22,"-9"-7"-7,3 5-1,0 2 0,1 1-3,1 3 2,2-2-3,3 5-1,1-3-2,4 1-2,2-3-2,2 0-1,3-4-1,3-1 0,5-6 1,1-3-1,2-3 0,-1-1 0,-1-5 0,3-2 0,-3-2 0,-1-2 0,-5 1 0,-3-2 1,-3-2-1,-1-1 1,-4-2 0,-5-1 0,-4-3-1,-2 3 1,-3-1-1,-5 4-1,1 4 1,-5 3-1,3 8 0,-2 4 0,1 8 0,2 2-2,4 7 0,1-3-2,3 7-1,3-7-4,6 3-1,0-3-4,9-2-3,3-4-3,1-7-4,10 5-5</inkml:trace>
  <inkml:trace contextRef="#ctx0" brushRef="#br0" timeOffset="1429.0817">20182 8261 3,'18'-1'22,"-18"1"-3,0 0-5,4-9-1,-4 9-1,-20 7-1,1-1-2,-1-1 0,-5 2-1,3 3-1,-3 0 0,6-2-3,1 2-1,6-2-1,1-2 0,11-6 0,0 16 0,0-16-1,20 10 0,-6-3 0,4-1 0,2 3 0,0-1 0,1 1-1,-2 1 0,-4 1 1,-2-1-1,-1 2 1,-5-1-1,-4 0 0,-3 1 0,-3-2 1,-6 0-1,-2 1 1,-3-3-1,-6 0 1,1-1 0,-1-1-1,-1-3 1,3-1 0,1 0-1,3-2-2,3 1-1,11-1-5,0 0-5,0 0-8,4-14-10,10 12-3,-3-6 3</inkml:trace>
  <inkml:trace contextRef="#ctx0" brushRef="#br0" timeOffset="2205.1261">21247 8110 8,'0'0'22,"17"-6"-3,-17 6-4,0 0-2,9 2-1,-9-2-1,-7 10-2,-2-6 0,9-4-3,-22 17 0,8-7-3,-3 1 0,-1 1-2,-2 1 0,-1 1-1,-1 0 1,0 1-1,-2-3 0,2 1 0,2-3 1,2-1 0,3-5 1,4 2 0,2-4 1,9-2 0,0 0 1,0 0-1,0 0 0,17 11 0,-4-4-1,2 3 0,1-1 0,2 4-1,2 0 0,1 1 0,-3-1 0,2 0-1,-2-2 1,2 2-1,-1-3 0,-2-2 0,1 0-2,-4-5-1,4 2-2,-7-6-3,4 4-4,-15-3-6,19-15-9,-5 11-7,-9-10 2,7 4 2</inkml:trace>
  <inkml:trace contextRef="#ctx0" brushRef="#br0" timeOffset="2465.141">21523 8095 14,'0'0'23,"0"0"-5,0 0-2,-4 9 0,4-9-5,-7 11-1,7-11-4,-7 12-4,7-12-4,-2 11-6,2-11-5,0 0-9,6 14-5,-6-14-1</inkml:trace>
  <inkml:trace contextRef="#ctx0" brushRef="#br0" timeOffset="2685.1536">21521 8300 19,'-5'10'26,"6"6"-4,-2-3-3,3-2-5,-1 2-3,0-2-5,1-2-4,-2-9-4,6 11-7,-6-11-8,14 10-12,-14-10 1,11-3 0</inkml:trace>
  <inkml:trace contextRef="#ctx0" brushRef="#br0" timeOffset="3192.1825">21842 7966 24,'0'0'26,"13"11"-4,-13 1-3,-1 2-2,3 5-3,-5-1-2,5 9-2,-6-4-2,5 6-1,-4 0-2,4 0-1,-2 0-2,2-1-2,0-1-2,0-2 1,2-2-2,-2-8-2,6 2-5,-5-7-5,-2-10-11,14 13-7,-14-13 1,10-5 1</inkml:trace>
  <inkml:trace contextRef="#ctx0" brushRef="#br0" timeOffset="3782.2163">22013 8210 18,'9'1'27,"-9"-1"-4,0 0-6,0 0-3,7 11-1,-7-11-2,-1 15-1,1-2-6,-2 0-1,3 2 1,-4-1-2,2 0-1,2-1 0,2-1 0,1-2 0,-4-10 1,11 7-1,-11-7 0,16 0 0,-5-5 0,-2-2 1,3 0-1,-2-4 0,2 2 0,0-4 0,2-1 0,0-1-1,1 2 1,0-2-1,0 1 1,-1 1-1,0 2 1,-3 1 0,-1 4 0,-10 6 2,14-8-2,-14 8 0,0 0 1,9 6-1,-9-6 0,1 19 0,1-7 1,-4 2-2,0 1 1,0 1 0,1 0 0,-1 0 0,2-2-1,0-1 0,0-2 0,1-1 0,-1-10 0,6 13-2,-6-13-1,0 0-3,0 0-6,15 2-12,-15-2-11,10-9-1,-10 9 2</inkml:trace>
  <inkml:trace contextRef="#ctx0" brushRef="#br0" timeOffset="4249.2429">22557 7885 18,'-2'-10'30,"2"10"0,0 0 4,0 0-16,9-1-5,-9 1-3,3 21-1,-7-4-3,4 6-1,-3 1-2,2 6-1,-3 1 1,1 2-2,-3 1 1,2 2-2,0-7 0,0 2 1,-1-1-1,3-3 1,0-2-1,1-1-1,2-3 2,2-6-1,2 1 1,2-5-1,4-3 1,-1-2-1,1-2 1,4-3 0,-1-4-2,-1-2-2,2 3-4,-7-8-8,5 3-12,-3 0-9,-8-7 0,1 5 0</inkml:trace>
  <inkml:trace contextRef="#ctx0" brushRef="#br0" timeOffset="4516.2582">22367 8117 41,'9'-4'34,"6"3"2,-2-5-1,2-1-17,12 6-5,-5-4-5,4 3-3,-3-1-2,2 6-1,-1 1-1,0-1-2,0 4-1,-7-2-2,5 5-6,-10-5-9,1 1-17,1 2 0,-14-8-1,8 11 2</inkml:trace>
  <inkml:trace contextRef="#ctx0" brushRef="#br0" timeOffset="5633.3222">18825 8849 21,'0'0'22,"0"0"-2,0 0-2,0 0 0,0 0-2,0 0-3,0 0-2,15-1-2,-4-2-1,12 5-1,0-4 0,13 2-3,5-2 0,10 3-2,8-3 1,11 3-2,10-2 1,7 3-1,10 0 0,6 0 1,9 0-1,11-1 0,3 0 1,5 0-1,4-1 0,2-1 0,1-1 1,1 1-1,-3-1 0,-1 0 0,-3 0 0,-1-2 0,-2 0 0,-2-1 0,-3 1-1,-1 1 0,0 0 0,-2 1 1,-5 1-1,-2 2 0,-5 1 1,-2 0-1,-3 1 0,-5-1 0,-8 0 0,-5 2 0,-4-1 0,-6 0 0,-5-2 0,-9 0 0,-10 1-2,-8-4-2,-6 6-5,-16-6-14,-12 1-16,-10 1 1,0 0 0,-26 9 0</inkml:trace>
  <inkml:trace contextRef="#ctx0" brushRef="#br0" timeOffset="6600.3772">18708 9314 16,'0'0'28,"10"-3"1,-10 3 1,0 0-12,6 22-7,-5-8-3,3 11-2,-5 1-1,4 7 1,-5 1-2,4 3 0,-5 3-2,-1 0 2,0-2-3,2-1 0,-2-4-2,0-3 1,0-3-2,1-7-3,2-4 0,1-16-5,-3 15-4,3-15-10,0 0-10,-6-15 2,3-2 1</inkml:trace>
  <inkml:trace contextRef="#ctx0" brushRef="#br0" timeOffset="7040.4027">18660 9353 23,'8'-22'31,"8"7"3,-2-1-7,4 0-7,10 7-6,-5-1-5,4 7-3,-1 5-3,-1 8 0,0 2-1,-2 6-2,-2 1 1,-7 3 0,-1 0 0,-5 3-1,-6-4 0,-3-2 1,-9 1-1,-3-2 0,-8-1-1,-1-1 1,-6-1 0,0-5 0,0-1 0,1 1 0,6-5 0,4-1 1,7-1 1,10-3-1,0 0 2,19 14-1,1-9 1,2 3 0,4 1-1,3 4 0,-3 0-1,-3-2-1,0 6-2,-6-4-1,1 5-5,-9-9-8,3 4-11,0-1-9,-12-12-1,13 12 1</inkml:trace>
  <inkml:trace contextRef="#ctx0" brushRef="#br0" timeOffset="7510.4295">19076 9680 21,'12'-5'27,"-12"5"2,15-10-8,-2 6-5,0-2-5,6 5-1,-2-5-2,5 2-2,0-5 1,3 3-1,-3-6-1,1 3 0,-2-5-2,-1 2-2,-4-2 1,-5 2-1,-4 0 0,-3-1-1,-5 2 0,-5 0 0,-8 3 1,-1 1-1,-7 2 0,-2 3-1,-1 3 1,-2 4-1,0 4 1,2 1 0,2 1 0,4 5 0,4 2 0,4 0 1,1-1 0,6 4 1,2-3 0,5 3 0,4-1-1,4-1 1,0-2 0,4 2-1,-2-4-1,3-3-1,2 1-1,-2-7-4,8 3-5,-8-7-12,4-3-13,5 1-1,-4-8 1,7 2 2</inkml:trace>
  <inkml:trace contextRef="#ctx0" brushRef="#br0" timeOffset="7939.4541">19755 9376 20,'-3'-24'25,"3"10"-5,-4-2-4,-3 6-2,7 10-2,-20-9-1,7 12-1,-4 1-1,-1 7-1,0 0-1,0 7-1,-2-2-1,6 6 0,-2-1 0,4 5-2,1-2 0,3 5-1,3-2 0,5 2 0,2-1-2,2-1 1,2 1-1,2-1 0,0 0-2,-1-6 0,2 1-3,-6-5-5,4 1-4,-8-8-9,1-10-12,-2 13 0,2-13 2</inkml:trace>
  <inkml:trace contextRef="#ctx0" brushRef="#br0" timeOffset="8158.4666">19461 9637 11,'3'-15'29,"12"15"0,-15 0 1,22-13-12,-5 10-6,2-3-6,0 3-4,2-1-4,2 0-4,3 1-8,3 4-15,-9-9-1,11 5 0</inkml:trace>
  <inkml:trace contextRef="#ctx0" brushRef="#br0" timeOffset="8798.5032">20246 9266 22,'3'-12'27,"-3"12"-3,0 0-4,-10-12-5,10 12-3,-17-6-2,7 7-2,-2-4-2,-1 5 0,-2-3-2,4 4 0,-7 1-1,8 0 0,-5 1-1,4-2 0,-3 1 1,14-4 0,-21 12-1,21-12 0,-11 11 0,4-2-1,7-9 1,-6 21-1,7-6 0,-2 2-1,2 2 1,-1 4-1,-2 2 0,0 3 0,0 2 0,-1 2 0,-3 1 0,1 1-1,-1 0 0,0-4 1,2-1-1,0-2 1,1-2-1,-1-4 1,1-5 0,4-2 1,2-4-1,0-1 1,-3-9 0,16 12 0,-6-9 0,5 1 1,0-1-1,0 0 0,2-1-1,0-1-1,-1 1-1,-2-4-4,3 3-8,-7-1-18,2-6-3,1 2-2,-6-8 2</inkml:trace>
  <inkml:trace contextRef="#ctx0" brushRef="#br0" timeOffset="9086.5197">20330 9384 32,'11'-2'32,"-11"2"1,11-2 0,-11 2-16,5 13-7,-1 2-3,-6 2-3,2 4 0,-5 2-2,4 5 0,-5 1-1,3-2 0,-3-1-3,3-4-1,2 0-3,-2-9-3,6 1-5,-3-14-4,0 0-6,0 0-6,0 0-1,9-12 1</inkml:trace>
  <inkml:trace contextRef="#ctx0" brushRef="#br0" timeOffset="9436.5397">20314 9427 31,'-7'-30'27,"7"6"0,-1 3-4,0 1-1,8 6-5,-6 1-3,13 5-2,-4-3-5,5 7-1,0 2-2,6 1-2,-1 4 0,1 4-1,1 1 0,-3 2-1,1 1 1,-3 1-1,-2-2 0,-6 3 0,-2-1-1,-6-3 1,-5 1 0,-3 0-1,-5 0 0,-5-1 1,-2 0 0,-4-3-1,3 1 1,-1-2-2,7 0 0,-2-4-2,16-1-4,-13 4-9,13-4-19,14 0 1,-14 0-1,27 1 1</inkml:trace>
  <inkml:trace contextRef="#ctx0" brushRef="#br0" timeOffset="10008.5724">20695 9485 17,'0'0'25,"0"0"2,-11 17-9,2-5-4,-5 0-3,3 6-1,-4-2 0,5 6-3,2-3 0,5 1-1,1-3-1,7 1-1,2-4-1,5-1 0,3-6 1,4-1-2,-2-6 1,5-2-1,-4-5 0,4-1 0,-4-5-1,-2 0 1,-2-3-1,-4 2-1,-4-2 1,-3-2 0,-5 1-1,-4-1 0,-4-1 1,-4 2-1,-2 1 0,-3 2 0,1 2 0,-2 5-1,0 4 1,2 5-2,3 5 0,3 4-2,5 4-3,-2-2-6,9 4-12,7 2-9,0-8-2,11 7 2</inkml:trace>
  <inkml:trace contextRef="#ctx0" brushRef="#br0" timeOffset="10451.5978">21174 9475 23,'0'0'27,"0"0"2,-23-6-8,7 6-6,-4 5-4,-6-2-1,4 6-1,-2-5-1,5 6-2,0-3-1,8 1-1,1-2 0,10-6-1,2 13 0,8-5-1,3-3 0,3 1 0,2-2 0,0 5-1,2 0 0,-3-1 0,-2 1-1,-5 3-1,-4 1 1,-2 0 0,-8 4-1,-1-4 1,-6 2-1,-5 0 1,-3-1 0,-2-3-1,0-2 0,0-2 0,3-1-1,0-4-1,5 1-3,2-7-6,11 4-10,0 0-13,0-14 0,0 14 1,13-19 2</inkml:trace>
  <inkml:trace contextRef="#ctx0" brushRef="#br0" timeOffset="11145.6375">21149 9266 22,'0'0'31,"18"-6"3,-9-1 0,3 0-13,6 8-5,-4-7-6,6 6 0,-5-2-4,3 4-1,-3-1-2,1 2-1,-2-2 0,-2 1-1,-2 0 0,0 1-1,-10-3 1,12 2 0,-12-2-1,0 0 1,0 0 0,3 13-1,-3-13 2,-7 14-2,3-5 1,-1 4-1,-1 0 0,3 2 1,-1-1-1,2 3 0,1 1 0,-1 4 0,0 2 0,2 0 1,-1 2-1,0 3 0,0 2-1,-1-1 1,0 1 0,0-1 0,1 0-1,-1-3 1,-2-1-1,2-4 1,-1-3 0,0 0 0,0-6-1,-1-2 1,-1-2 0,5-9 1,-14 11-1,14-11 0,-18 7 0,6-5 0,0-1 0,-1 1 0,-1 0 0,2 0 0,0 0 0,3-1 0,9-1-1,-12 2-1,12-2-3,0 0-4,0 0-16,19 0-12,-9-5 0,3 4-1,-1-6 2</inkml:trace>
  <inkml:trace contextRef="#ctx0" brushRef="#br0" timeOffset="11833.6768">21813 9394 44,'9'-5'32,"-9"5"1,0 0-11,0 0-6,0 0-6,0 0-1,-9-4-2,9 4-2,-12 10-2,12-10 0,-15 13 0,15-13-1,-19 15-1,8-5 0,-2 0-1,-2 0 1,-1 0-1,1 0 0,0 0 0,2-1 0,2 0 0,1-2 0,10-7 1,-9 16-1,9-16 2,3 11 0,-3-11-1,15 13 2,-5-7-1,2 2 0,2-3 0,2 3 0,0 0 0,0 0-1,1 0 0,-3 2 0,0-2 0,-2 0-1,0 2 1,-12-10-2,14 15 1,-14-15-2,10 13-1,-10-13-1,0 0-4,0 0-5,13 7-13,-13-7-13,0 0 1,15-13 1,-12 0 1</inkml:trace>
  <inkml:trace contextRef="#ctx0" brushRef="#br0" timeOffset="12087.6913">22034 9412 27,'0'0'32,"0"0"4,0 0-1,0 0-13,-10-1-8,10 1-3,0 0-5,-13 14-2,13-14-2,-2 15-3,2-15-2,6 17-9,-6-17-16,-2 11-8,2-11 0,4 10 0</inkml:trace>
  <inkml:trace contextRef="#ctx0" brushRef="#br0" timeOffset="12306.7039">22036 9586 58,'-1'22'35,"1"-22"0,-4 15-12,6 0-8,-6-6-6,5 2-4,-2 0-4,0-2-3,4 1-6,-3-10-15,0 0-11,9 10-2,-9-10 2,15-10-1</inkml:trace>
  <inkml:trace contextRef="#ctx0" brushRef="#br0" timeOffset="12815.733">22367 9285 40,'9'-5'33,"-10"-4"2,1 9-10,0 0-5,0 0-5,8 24-3,-13-12-4,3 11-3,-3 0 0,0 8-2,-4-2-1,3 3 0,-1-2-2,3 0 0,3 0-1,0-3-1,3-1-2,-1-7-3,7 2-4,-7-11-9,-1-10-17,13 12 1,-13-12-1,0 0 3</inkml:trace>
  <inkml:trace contextRef="#ctx0" brushRef="#br0" timeOffset="13230.7567">22292 9313 37,'8'-12'33,"-2"-4"2,8 7 1,4 2-16,-3-5-6,10 12-5,-4-5-2,6 8-1,-5 1-2,0 7-1,-4-1-1,0 2-1,-4 3-1,-7-1 0,-2 2-1,-7 0-1,-4 0 1,-5-2-1,-2 2 1,-7 1 0,-1 1-1,-5-1 1,1 0 0,1-1 1,3 1 0,4-1 0,5-1 0,8-2 1,6-2 1,8-1-1,3-1 1,4-1-1,2 0 0,2-1-2,3 2-2,-9-4-4,6 6-7,-9-4-14,2-1-9,0 1-2,-3-7 3</inkml:trace>
  <inkml:trace contextRef="#ctx0" brushRef="#br0" timeOffset="13698.7835">22637 9593 25,'0'0'32,"21"-8"1,-13-2 0,7 1-11,3 3-8,-4-3-5,6 3-2,-3-2-2,4 3-1,-6-2-1,6 2 0,-7-3 0,2 0-2,-6-1 0,-1 1 0,-2-5 0,-2 2-1,-5-2 0,-4-1 0,-5 1 1,0 0-1,-3 3 0,-5 1-1,-2 3 1,-3 4 0,0 6 0,3 2 0,-1 4 0,1 6 0,4 2 0,2 4 0,5 4 1,2-2-1,4 4 1,0 1-1,3 1 1,3-3-1,2-1 1,2-2-1,3-6 0,1 1-1,3-6 0,0-5-2,5-3-3,-5-7-5,8 2-10,0-3-15,-5-9-1,7 2 0,-4-9 2</inkml:trace>
  <inkml:trace contextRef="#ctx0" brushRef="#br0" timeOffset="14099.8064">23278 9384 21,'0'0'30,"-1"-18"1,1 18 2,-12-16-16,-4 4-4,7 5-4,-11-3 0,6 7-1,-4-3-2,6 7-1,-6 0 0,5 5-2,-2 2 0,2 4 0,-3 1-1,8 5 0,-4 3 0,3 1-1,4 3 1,4 5-1,-1 0 0,5 1 0,2 1-1,0 0 0,0-1-1,1-2 0,-1-2-2,-4-8-1,4 0-3,-6-8-4,3 1-4,-2-12-6,0 0-7,-9 3-9,9-3 2,-12-12 2</inkml:trace>
  <inkml:trace contextRef="#ctx0" brushRef="#br0" timeOffset="14285.817">22957 9629 26,'-22'-13'32,"22"13"1,0 0-6,-1-10-6,10 10-5,-9 0-3,29-2-4,-10 1-3,5-1-3,2 2-4,-2-2-6,6 2-15,4-2-13,-9-8-1,1 3-2,-2-10 3</inkml:trace>
  <inkml:trace contextRef="#ctx0" brushRef="#br0" timeOffset="15007.8584">23731 9249 39,'4'-9'33,"-4"9"-1,0 0-3,6-15-13,-6 15-8,-11-8-1,11 8-1,-12-3-2,1 3-2,-2-1 0,-4 3-1,0 0-1,2 1 1,0-1-1,-2 0 0,-3 0 0,8 2 1,0-1 0,12-3 1,-15 2-1,15-2 0,-12 4 1,12-4-1,-1 9 1,1-9 0,2 18 0,-1-5-1,-3 3 1,4 2-1,-3 3 0,-2 3 0,-3 0 0,1 3 0,-2 3-1,-1 2 0,0 0 0,-2 3 0,0 1 0,5-4 0,0-2 0,-2-3 0,3-3-1,2-3 1,-1-3 0,2-5 0,3-4 0,-4 2 0,2-11 1,5 11 0,-5-11-1,10 7 0,-10-7 1,17 7-1,-7-2 1,3-2-1,1 0 0,-4 2-1,1 0 0,2-3-2,1 2-2,-14-4-6,24-1-14,-13 2-14,-11-1 1,19-9 0,-12-1 2</inkml:trace>
  <inkml:trace contextRef="#ctx0" brushRef="#br0" timeOffset="15315.8757">23805 9302 33,'12'-2'33,"-12"2"0,14-5 1,-11 14-15,-3-9-7,-4 24-3,0-9-2,1 10-3,-4 0 1,2 6-2,0 0-1,0-1-1,5-1-3,-3-4 0,2 4-2,-2-10-3,7 4-7,-5-12-8,1-11-13,4 15-1,-4-15 2,0 0 0</inkml:trace>
  <inkml:trace contextRef="#ctx0" brushRef="#br0" timeOffset="15796.9035">24001 9494 48,'0'0'31,"6"11"1,-9 1-9,-1-3-11,0 8-6,2-1-2,0 5-1,-1-2 0,5 1-1,3-3-1,1-2 1,0-4-2,4-2 1,-1-6 1,4-4-2,0-4 0,1-5 0,-1-2 0,4 1 0,0-2 1,-2-3-1,-2-3 0,3 1 1,-3 0 0,2 2 1,-6 1 1,-1 1-1,-6 3 1,-2 11 0,0 0 0,0 0 0,0 0-1,-7 20 0,5-5-1,-1 3 0,-1 1-1,-1 3 0,2 2-1,5-5-2,2 3-1,-1-8-2,1 3-4,-4-17-10,11 8-17,-1-3 0,0-12 2,2 4 0</inkml:trace>
  <inkml:trace contextRef="#ctx0" brushRef="#br0" timeOffset="16095.9206">24414 9289 52,'0'0'36,"54"-46"-1,-54 46 0,0 0-17,0 0-10,-2 54-4,2-54-1,-22 55-1,22-55 0,-14 74 0,14-74-1,-12 76 0,12-76-1,-7 73 0,7-73-1,11 57 0,-11-57-1,0 0-2,0 0-3,25 52-9,-25-52-19,0 0-1,0 0 0,0 0 0</inkml:trace>
  <inkml:trace contextRef="#ctx0" brushRef="#br0" timeOffset="16298.9322">24360 9522 47,'0'0'34,"0"0"3,0 0-1,0 0-16,0 0-10,0 0-4,0 0-2,54-20-4,-54 20-4,0 0-8,0 0-16,54 2-9,-54-2-1,0 0 2</inkml:trace>
  <inkml:trace contextRef="#ctx0" brushRef="#br0" timeOffset="17018.9734">24634 9226 18,'0'0'34,"0"0"1,0 0 1,0 0-11,0 0-6,50-52-5,-50 52-4,0 0-4,0 0 0,0 0-3,0 0 0,50-13-2,-50 13 0,0 0 0,0 0 0,64-2-1,-64 2 0,0 0 1,56 2-1,-56-2 0,0 0 1,0 0-1,0 0 1,0 0-1,0 0 0,0 0 0,0 0 0,0 0 1,0 0-1,0 0 0,0 0 0,0 0 0,-1 64 0,1-64 0,0 0 0,-6 65 0,6-65 0,-7 57 0,7-57 0,-4 65 0,4-65 0,-19 68-1,19-68 1,-7 63 0,7-63 0,-7 60-1,7-60 1,0 51 0,0-51-1,0 0 1,1 64 0,-1-64 0,0 0 0,0 0 0,-19 54 0,19-54 0,0 0 1,0 0-1,0 0 0,0 0 1,-53 38-1,53-38 0,0 0 0,0 0-1,0 0 0,-57 12-4,57-12-4,0 0-16,0 0-15,0 0 2,0 0-2,0 0 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59:10.008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14327 15507 11,'0'-9'24,"0"9"-6,0 0-1,0 0 0,0 0-4,2-13-2,-2 13-1,0 0-3,0 0-2,0 0 0,-9 0-2,9 0 0,-11 9-1,11-9-1,-15 19 1,4-6-1,-1 3 1,-4 2-1,-1 5 1,-4-1-1,-2 5 1,-3 0-1,-1 2 1,-2-2-1,1 2 1,0-4-1,2-2 0,1 0 1,6-5-2,3-3 0,2-6 0,4 0-2,10-9 0,-11 5-3,11-5-2,2-13-4,-1 4-4,5-3-5,0 1-9,-3-8-2,7 8 1</inkml:trace>
  <inkml:trace contextRef="#ctx0" brushRef="#br0" timeOffset="375.0209">13943 15588 3,'-19'-8'22,"19"8"-2,-15-4 0,15 4-3,0 0 0,-11-5-2,11 5-2,0 0-1,14 12-2,-14-12-3,24 19-1,-6-4-1,5 4 0,2 0-3,1 5 0,4-3-1,0 3 0,1-1 0,-1-4-1,-3-1 0,-2-2 0,-1-1 1,-1-3-1,-5 1-1,-1-5 1,-4 1-2,0-3 0,-2 1-2,-11-7-3,16 7-3,-16-7-5,12-10-13,-12 10-7,11-12 3,-11 12 0</inkml:trace>
  <inkml:trace contextRef="#ctx0" brushRef="#br0" timeOffset="1572.0899">14600 15650 18,'0'0'19,"0"0"-1,0 0 0,0 0 0,0 0-4,0 0-2,0 0-3,0 0-2,0 0-1,0 0-2,0 0-1,0 0-1,0 0-1,0 0 0,0 0 1,0 0-1,0 0 0,0 0-1,0 0 1,0 0-2,0 0-2,0 0-2,10 3-6,-10-3-9,0 0-12,0 0 1,0 0 0</inkml:trace>
  <inkml:trace contextRef="#ctx0" brushRef="#br0" timeOffset="1877.1074">14603 15822 6,'4'11'26,"-4"-11"2,0 0-8,-2 10-1,2-10-5,0 12-3,0-12-2,0 15-3,0-15-2,3 14-1,-3-14-1,2 12-2,-2-12 0,3 9-2,-3-9-3,0 0-4,0 0-9,12-1-14,-12 1 2,5-10-1</inkml:trace>
  <inkml:trace contextRef="#ctx0" brushRef="#br0" timeOffset="2444.1398">14862 15563 12,'0'0'14,"0"0"1,0 0 1,0 0 0,0 0 0,4 11-1,-4-11-1,0 10-1,0-10-2,-1 16-2,0-7-2,3 11-2,-1-1-1,0 3-1,0 1-2,2 4-1,0-2 0,0 0-1,-2 0 1,2-5-3,0 0 1,-1-4 0,1 0-2,-3-16-1,5 16-2,-5-16-3,0 0-3,0 0-7,0 0-4,0-10-4,-7-4-2</inkml:trace>
  <inkml:trace contextRef="#ctx0" brushRef="#br0" timeOffset="2927.1674">14840 15646 14,'-2'-17'23,"-6"-5"-1,4 4-1,2 3-1,0-2-4,4 4-1,-1-4-3,8 5-1,-3-4-3,9 3-2,-1-1 0,3 3-3,-1 0-1,4 7 0,-3 1-1,0 4-1,-2 4 0,-1 4 0,-4 4-1,-1 3 0,-4 2 0,-3 1-1,-2 3 0,-5-1 0,-1 2 0,-6-3-1,-1 1 1,-3-5 2,1-1-1,-1-3 1,1-4 1,1-1 0,3-3 0,11-4 2,-11 6-2,11-6 1,0 0 1,11 9-1,0-4 0,5 1-1,-1 1 1,5 4-1,-1-2 0,1 2-1,0 2 0,-3-3-1,3 1-2,-4-3-4,2 2-10,-3-1-19,-5-10 1,2 3-1,-12-2 2</inkml:trace>
  <inkml:trace contextRef="#ctx0" brushRef="#br0" timeOffset="3441.1968">15234 15721 8,'0'0'23,"17"-1"0,-17 1-7,18-9-5,-4 4 1,-1-4-4,2 3-1,0-3 1,2-1-1,-4 0 0,2-1-3,-4-1 0,0 2-1,-5-1 1,0 1-2,-7 1 1,1 9-1,-11-11-1,0 8 0,-6 2 0,-1 1 0,-5 0-1,-1 4 1,0 1 0,-1 3 0,1-2 1,3 7-1,3-2 1,4 3 0,6 0-1,4 1 0,2 1 1,6 1 0,2-2-2,4 1 1,4-3 0,2 1-1,1-2 1,2 0-1,0-1 0,0-1 0,-1-1-2,-3-2-1,1 4-5,-5-10-4,3 3-11,3-1-11,-17-3 0,21-6 1</inkml:trace>
  <inkml:trace contextRef="#ctx0" brushRef="#br0" timeOffset="3970.2271">15819 15383 6,'0'0'24,"0"0"-4,-2-11-2,2 11-3,-6-13 0,6 13-2,-11-8-2,11 8-1,-17-3-2,8 5-2,-6-1-2,3 5-1,-1 2 0,1 3-2,-2 2 1,2 4-1,-2 0 0,4 2 0,3 0 0,1 1 0,1 2-1,2 0 1,4-1-1,2 1 1,1-1-1,1-1 0,1 2 0,3-3 1,1-1-2,-3 1 1,3-3-2,-3 0-1,2 0-2,-4-3-1,2 2-4,-7-3-5,3-2-10,0 5-8,-3-15 2,-7 18 1</inkml:trace>
  <inkml:trace contextRef="#ctx0" brushRef="#br0" timeOffset="4231.242">15550 15720 9,'0'0'26,"7"-9"-3,-7 9-3,14-10-1,1 7-2,-4-3-3,10 4-1,-6-4-3,7 3-3,0-5-5,-4 2-4,4 3-8,-2-3-14,-5-6-9,6 4-1,-9-10 1</inkml:trace>
  <inkml:trace contextRef="#ctx0" brushRef="#br0" timeOffset="4992.2855">16238 15284 19,'17'-1'24,"-17"1"-6,0 0-3,0 0 0,0 0-3,6 9-1,-6-9-1,-11 7-1,11-7-1,-14 10-2,2-7-1,3 1-1,-4-3-1,0 2-1,1-1 0,-1-1 0,-1-2-1,0 1 0,4-1 2,-1 1-2,11 0 0,-15 1 0,15-1 0,-9 5 0,9-5-1,-2 13 1,2-2-1,4 2 0,-2 6 1,1 2-1,1 1 0,1 3 0,-4 5 0,3 2-1,-3 2 0,-4 0 1,0 0-2,-1 0 1,0 0-1,-1-3 0,1-2 1,-2-4 1,3-4-1,3-2 1,1-2 0,2-5 1,-3-12 0,10 15 2,-1-10-1,5-1-1,-2-3 1,2-1 0,-2-1-1,4 1-1,-3 1 0,2-4-2,-2 2-4,-4-5-8,5-1-16,-2 5-5,-4-10 0,4 5 1</inkml:trace>
  <inkml:trace contextRef="#ctx0" brushRef="#br0" timeOffset="5299.3031">16375 15425 33,'13'7'29,"-13"-7"-1,7 11-4,-4 3-14,-2 1-4,1 6-1,0 0-1,3 5-1,-3 0-1,0 2 0,-1-3-2,-1-2-1,3-1-2,-3-4-2,2-3-1,-5-5-4,4-1-4,-1-9-4,0 0-6,0 0 1,0 0 1</inkml:trace>
  <inkml:trace contextRef="#ctx0" brushRef="#br0" timeOffset="5679.3248">16380 15557 34,'-12'-31'24,"7"3"0,0 1-2,-3-2-3,8 8-4,-4-1-2,10 7-2,-1-1-2,7 6-4,-3-1 0,7 6-2,-2 0-1,3 3 0,2 4-1,1 3-1,0-1 0,-3 2 0,2 2 0,-4 1 0,1 0-1,-4 1 0,-3 2 0,-5 0 1,-3 1-1,-2 1 0,-5 0 1,-4 0 0,-3 0 0,-1-1 0,-3-2 0,-1-2 0,1-4 0,-2 1 0,5-3 0,-3-2-1,8-2-1,-1 0-2,10 1-3,0 0-7,0 0-14,14-1-6,-14 1-2,22 4 2</inkml:trace>
  <inkml:trace contextRef="#ctx0" brushRef="#br0" timeOffset="6207.355">16737 15542 19,'-3'15'26,"-14"-12"1,8 11-12,2 1-3,0 0-2,6 4-2,-2-3-1,8 6-1,1-5-1,3 1-2,2-4 0,4-1-1,0-5 0,4 0 0,0-5-1,0-3 1,-1-2-1,0-1 0,-2-5 1,0-1 0,-1-3 0,-2-1 0,-4-4 1,-1-1-1,-4-4 0,1 4 1,-6-5-1,-2 2 0,-4 2 0,-2 0-1,-3 4-1,-1 2 0,-3 5 1,1 1-2,-2 8 1,0 4-1,3 2 0,-1 4-2,5 6-2,-1-3-2,9 6-4,-4-6-5,9-2-9,7 2-10,-10-14 3,23 15 0</inkml:trace>
  <inkml:trace contextRef="#ctx0" brushRef="#br0" timeOffset="6690.3827">17189 15433 22,'-14'2'28,"5"10"3,-7-5-9,1 2-6,-1 3-3,-1-4-2,2 7-2,1-8-2,2 4-2,12-11-1,-14 17 0,14-17-2,4 14 0,-4-14-1,14 15 0,-4-8 0,5 0-1,-1 2 1,2 2-1,-2-1 0,-2 2 0,0 0 0,-3-1-1,-4 3 0,-1 0 0,-4 1 1,-5-2-1,-1 2 0,-4-2 1,-4-3-1,2 1 1,-2-4 1,-1-1-1,1-3 0,2-2 0,12-1-1,-16-4-2,16 4-5,-5-11-8,5 1-18,0 10-1,11-22 1,0 12 0</inkml:trace>
  <inkml:trace contextRef="#ctx0" brushRef="#br0" timeOffset="7377.422">17279 15258 29,'4'12'32,"-4"-12"3,8 12-2,-8-12-12,9 6-9,3-1-3,-12-5-3,22 4-2,-12-3 0,0 1-1,0-3-1,3 2-1,-2 0 1,0-1-1,1-1 0,0 1 0,-2 0 0,2 2-1,-12-2 1,14 4 0,-14-4-1,0 0 1,9 10-1,-9-10 1,0 12-1,0-12 0,0 18 0,-1-6 0,2 2 0,-1 0 1,-1 3-1,0 2-1,1 4 1,1-2 0,-1 2-1,0 3 1,1 0-1,0 2 0,3 3-1,-2-1 1,2-1-1,-4 1 1,3 1 0,0-4 0,-4 1 0,0-4 0,-3-1 2,-1-3-1,-3-4 1,-2 0-1,-5-4 2,-2 0-2,1-5 2,-3 1-2,3-5 1,-1 0-2,2 1-1,2-8-3,13 4-9,0 0-24,-12-11 1,13 1 0,1-7 1</inkml:trace>
  <inkml:trace contextRef="#ctx0" brushRef="#br0" timeOffset="10563.6042">13616 16298 19,'6'-10'26,"6"7"-6,0-1-2,0 2-1,2 1-4,-3-1-2,4 5-1,0-2-2,6 5-1,-3-4-2,6 4 0,0-3-1,6 3 0,2-2 0,6 1-1,0-4-1,6 1 0,3-2 0,4 1-1,3-2 0,2-3 0,5-1 1,2 1-1,2-3 0,5 0 0,2-2 1,0-1-1,5-1 0,1 3 0,0-3 0,2-2-1,-1 3 1,0 1-1,-2 2 1,5 0-1,-1-1 0,-2 2 1,1 3-1,-2 0 0,1 2 0,-3-1 0,2 1 0,-5 2 1,-2 0-1,3 2 0,-6-1 0,1 0 0,-1-1 1,1 2-1,-4-3 0,1 1 0,-2-1 0,-2-1 0,2 0 1,-1-2-1,-2 0 0,-1-1 0,0-1 0,-2-1 0,-1-1 0,-2 1 0,-3-2 0,-1 0 0,-2 2-1,-3 0-1,-6 3-1,-4-1-1,-1 7-3,-10-5-1,-2 8-4,-8-5-2,-1 6-10,-3 2-11,-11-9 0,2 10 2</inkml:trace>
  <inkml:trace contextRef="#ctx0" brushRef="#br0" timeOffset="11386.6513">14449 16828 15,'3'-10'27,"8"10"2,-11 0-7,6-12-4,-6 12-4,7-9-3,-7 9-3,0 0-1,0 0-2,0 0-1,6 9-1,-6-9-1,-5 17-1,-1-4 1,-4 3 0,-2 0-1,-4 7 0,-1-1 0,-2 2-1,-2 1 1,1 0 0,-2-4-1,3 1 1,2-3-1,0-3 1,3-4-1,0 1 0,1-1 0,3-6-1,0 3-1,1-5-1,9-4-3,-12 8-4,12-8-6,0 0-12,-14-1-6,14 1 2,-4-17 0</inkml:trace>
  <inkml:trace contextRef="#ctx0" brushRef="#br0" timeOffset="11693.6688">14130 16827 29,'10'-4'30,"-10"4"2,0 0-9,16-6-7,-16 6-3,24 8-3,-11-2-2,8 10-1,0-3-1,5 8-2,-2 0-2,6 4 0,0-4-1,0 2 0,0-3-1,-1-1 0,-1-5-2,-3-3-1,0-2-3,-8-7-6,4 3-12,-1-6-10,-20 1-2,18-13 1</inkml:trace>
  <inkml:trace contextRef="#ctx0" brushRef="#br0" timeOffset="11921.6819">14774 16758 21,'0'0'28,"0"0"1,0 0 0,-8 9-15,8-9-9,0 0-7,-9 14-7,9-14-15,0 0-5,0 0 0,10 11 1</inkml:trace>
  <inkml:trace contextRef="#ctx0" brushRef="#br0" timeOffset="12101.6922">14830 16962 15,'0'20'23,"-12"-15"-1,9 4-12,3-9-8,0 0-9,-4 13-13,2-23-3,14 12 1</inkml:trace>
  <inkml:trace contextRef="#ctx0" brushRef="#br0" timeOffset="12476.7136">15044 16578 15,'16'0'29,"-16"0"1,18-1 3,-9 6-17,-9-5-3,16 24-3,-11-8-3,4 12-2,-4 1-1,2 5-2,-4 4-1,-2 3 0,-1 3-2,0-2 0,0 0-3,-3-7-1,4-1-3,-5-10-4,4-3-7,1-5-12,-1-16-2,0 0 2</inkml:trace>
  <inkml:trace contextRef="#ctx0" brushRef="#br0" timeOffset="12922.7391">15060 16610 30,'-10'-19'32,"10"19"3,0 0-2,6-15-14,9 14-4,-3-6-5,8 10-2,0-2-2,5 4-3,-2-1 0,1 4-2,-2 0-1,-3 3-1,1 2-1,-4 0 0,-2 0-1,-10 2 0,0 4-1,-9 0 1,0 3 0,-9 0 0,-1 2 2,-5-1-1,-1 0 2,1-1 2,1-4 0,5-1 0,1-2 0,6-3 2,7-12-1,0 16 0,0-16 0,20 8-1,-5-4 1,4-1-1,1-2-2,1 2-1,3 2-3,-4-7-5,3 8-13,-3-3-15,-5-6 0,2 4 0,-17-1 1</inkml:trace>
  <inkml:trace contextRef="#ctx0" brushRef="#br0" timeOffset="13385.7655">15489 16885 13,'20'-4'30,"-14"-6"0,9 8 3,-15 2-14,17-19-6,1 9-3,-7-6-2,6 5-2,-4-5-1,6 5-1,-6-6 0,1 3-2,-5-2 0,0 5 0,-3-1-1,-2 2 1,-7 1-1,3 9 0,-15-16 0,3 11 0,-4 2 0,-2 2-1,-3 3 0,0 3 1,1 4-1,-1 6 0,-1 3 0,5 4 1,0 2-1,3 4 1,3 1 0,5 2 0,3-3 1,5 0-1,3-3 0,6 0 1,1-4-1,6-2-1,1-7 0,1-3-2,2 1-3,-3-12-5,7 6-12,-3-9-15,-5-6-1,3 1 1,-2-5 1</inkml:trace>
  <inkml:trace contextRef="#ctx0" brushRef="#br0" timeOffset="13791.7888">16123 16516 27,'0'0'29,"-16"-21"3,5 14-10,0 6-6,-4 0-3,6 7-2,-9 1-2,7 12-1,-5-4 0,2 11-3,-1 1 0,3 5-2,0 0 0,2 11-1,0-5 0,6 0 0,2 2-1,5 1 0,0-4-2,2-2 0,6-4-2,-4-9-1,7 0-3,-9-8-8,6-1-8,-11-13-14,0 0 0,9 5 2,-17-14 1</inkml:trace>
  <inkml:trace contextRef="#ctx0" brushRef="#br0" timeOffset="13986.8">15803 16893 45,'0'0'33,"0"0"2,18-11-11,-1 9-10,-3-8-3,7 6-3,2-2-5,0 0-8,5 6-7,-2-4-16,-2-4-6,5 2-2,-5-7 2</inkml:trace>
  <inkml:trace contextRef="#ctx0" brushRef="#br0" timeOffset="14627.8367">16541 16480 13,'0'0'28,"0"0"2,-4 9 2,4-9-14,0 0-5,-12 8-3,2-7-2,10-1-2,-20 5 0,11 0-2,-6-3 0,2 0-2,-2 1 0,1 0-1,-3 0 0,4 0 0,-1 0 0,2 2 0,12-5 0,-15 15 0,15-15 1,-8 13-2,9-3 1,2 2-1,3 0 1,2 4-1,-1 2 0,3 3 0,-1 2-1,-1 4 0,0 2 0,-2 2 0,-2 1-1,-3 0 1,1 0-1,-5-1 1,4-1 0,-2-3 0,1-3 1,2-3-1,0-1 1,-1-6 1,2 0-1,-3-14 1,13 15 0,-13-15 0,16 9 0,-6-6 0,1-2 0,0-1-1,1-3 0,2 3-2,0-3-3,-4-8-10,3-4-19,2 3-1,-5-9-1,2 2 2</inkml:trace>
  <inkml:trace contextRef="#ctx0" brushRef="#br0" timeOffset="14921.8535">16756 16437 42,'17'-4'32,"-17"4"3,8 15-1,-1 1-19,-14 3-7,8 10-1,-6 1-1,6 8-1,-5 2-1,4 7-1,-1-3-1,0 5-2,3-6-2,-2-6-1,4 3-4,-7-15-7,8 0-11,3-8-11,-8-17-1,0 0 3,0 0-1</inkml:trace>
  <inkml:trace contextRef="#ctx0" brushRef="#br0" timeOffset="15349.878">16894 16689 39,'10'-3'32,"-10"3"1,0 0-6,9 17-11,-11-6-6,3 6-4,-1 1-2,3 6 1,-3-1-3,2 0-1,0-1 0,0-3 0,3-4-1,1-3 1,-6-12-1,17 7 0,-17-7 1,18-12-1,-5-4 1,-1 1-1,2-6 2,1 0-1,-3-1 0,1 3 1,-3 0 0,3 5 0,-6 3-1,2 4 1,-9 7-1,0 0 1,11 5-1,-11 6 0,2 2-1,-2 6 0,1 2 0,-1-1-1,0 3 0,-1-5-3,6 4-4,-6-10-11,1-12-18,6 11 1,-6-11-2,4-10 3</inkml:trace>
  <inkml:trace contextRef="#ctx0" brushRef="#br0" timeOffset="15675.8965">17224 16479 32,'8'-13'33,"-7"2"3,-1 11-1,12 5-14,-12-5-8,-1 25-5,-1-8-3,3 10-2,-5 1 0,1 4-2,-1 3 1,1 1-2,0 3 1,1-2-1,-1-2 0,0-5 1,4-2-1,2 0 0,3-6 0,2-6 0,2-4 0,1-7 0,5-1-2,0-4 0,1 0-6,-6-17-11,-5 2-17,6 0 0,-7-7-2,0 4 3</inkml:trace>
  <inkml:trace contextRef="#ctx0" brushRef="#br0" timeOffset="15877.9082">17089 16640 51,'19'12'32,"-9"-17"-1,12 0-5,-1-1-20,1-2-7,2-3-7,3 0-16,1 7-9,-6-11 1,4 10 0</inkml:trace>
  <inkml:trace contextRef="#ctx0" brushRef="#br0" timeOffset="16424.9394">17495 16348 35,'14'3'35,"-14"-3"1,22 5 0,-13-1-12,-9-4-11,24 1-4,-12-2-3,5 6-2,-5-2-1,3 3 0,-4-2-1,-11-4-1,17 14 0,-17-14 0,11 17-1,-8-7 1,-1 1-1,-2 1 0,-1 4 0,-1 0 0,0 5 0,-3 4 0,3 0 0,-4 1 0,0 0-1,1 5 1,1 1-1,0 2 1,2 1-1,2-3 0,0 1 1,1 3-1,3 0 0,-1-5 0,-1 2 0,0-4-1,-1-4 1,-3-3 0,0-2 0,-2-3 0,-3-6 0,-4 3 1,2-9 0,-5 1 0,-4-3 1,-1 0-1,2-2 0,-2-2-1,2 1-1,-2-4-3,19 4-11,-15 1-22,15-1 2,-10-11-2,7-2 2</inkml:trace>
  <inkml:trace contextRef="#ctx0" brushRef="#br0" timeOffset="18244.0435">19482 16407 13,'0'0'20,"0"0"1,0 0-1,-9 2 0,9-2-3,3 11-1,-3-11-3,10 19 0,-6-6-4,8 7 0,-5 0-3,8 5-2,-2-2-2,2 1 0,0-1-1,2-2 0,-1-5 0,-1-3-1,4-10 0,0-4 1,-3-4-1,2-9 1,0-3-1,-1-4 0,-2-3 0,3 0 1,-5 2 0,-2-2-1,-2 4 1,-3 7 0,-3 4-1,-3 9 1,0 0-1,0 0 0,-9 25 1,1-2-2,-2 8 2,0 3-1,-1 2 0,-4 5 0,2 2 0,-2-2 0,3 1 0,-1-4 0,2-2 0,1-4-1,4-2 0,1-8-1,3-5 0,0-5-2,2-12-3,0 0-5,21-2-10,-7-9-14,-3-11 0,5 1 1,-3-14 1</inkml:trace>
  <inkml:trace contextRef="#ctx0" brushRef="#br0" timeOffset="18497.058">20079 16343 25,'0'0'30,"0"0"-5,0 0-2,-10 13-6,6-1-3,4-12-3,-11 22-5,5-11-5,4-2-7,1 1-11,9 1-15,-8-11-1,0 0 0,0 0 2</inkml:trace>
  <inkml:trace contextRef="#ctx0" brushRef="#br0" timeOffset="18725.071">20128 16572 16,'3'22'26,"-9"-12"2,11 5 0,-4-6-16,-1-9-5,4 10-2,-4-10-2,0 0-3,0 0-4,11 10-7,-11-10-18,0 0 1,0 0-1</inkml:trace>
  <inkml:trace contextRef="#ctx0" brushRef="#br0" timeOffset="19273.1023">20380 16283 17,'18'0'31,"-18"0"2,8 10 1,-3 2-12,-5 0-7,6 13-5,-5-2-1,5 9-4,-5 0-1,4 8-2,-4-3 0,0 3-2,1-3-1,-4-6-3,5 1-3,-6-9-7,6-4-7,-1-3-13,-2-16-2,0 0 2</inkml:trace>
  <inkml:trace contextRef="#ctx0" brushRef="#br0" timeOffset="19693.1264">20316 16398 42,'2'-19'32,"-2"-6"2,10 4-5,6 5-14,-2-2-5,11 5-2,-3 1-3,6 6-1,0 2-2,2 6 0,-3 3-2,-4 5-1,0 3-1,-6 2 0,-3 5 0,-9-3-1,-4 5 1,-8-1-2,-5 0 2,-6-1 1,-3 2 0,0-5 2,-1 1 0,4-2 1,0-1 1,6-1-1,2-2 1,8 1 0,2-13 0,10 18 0,3-12-1,5 4 1,4-4-1,2 3-1,3-2-1,0-4-2,2 6-3,-8-8-10,4-1-20,-4 5-1,-8-9-1,0 2 2</inkml:trace>
  <inkml:trace contextRef="#ctx0" brushRef="#br0" timeOffset="20127.1511">20824 16571 16,'15'-6'31,"11"11"-1,-9-14 3,8 3-13,4 3-9,-3-9-2,4 2-2,-2-5-3,1 3 0,-3-6-1,0 3 1,-8-5-2,-2 3-1,-7 0-1,-4-1 1,-7 1-1,-6 2 0,-7 4 0,-6-1 1,-5 7-1,-3 3 0,-3 4 1,0 6-1,-1 5 2,2 5-1,0 3 2,7 6 0,-1 0-1,8 4 1,1-2 0,7 0 0,4-3 0,6 0-1,4-6 0,5 0-1,6-6 0,1-3-2,3 1 0,0-8-2,7 1-3,-6-8-7,10 4-16,-4-6-8,-3-9-2,1 3 2</inkml:trace>
  <inkml:trace contextRef="#ctx0" brushRef="#br0" timeOffset="20514.1733">21526 16340 11,'8'-10'25,"-18"-17"3,4 6-7,-5 2-6,-5-3-2,1 6-1,-6 0-2,4 9 0,-2 1-3,5 10-1,-1 1-2,5 6-1,-3 4 0,9 4 1,-2 3-1,3 6 0,0-2 0,2 5-1,0-1 0,1 3 1,2-1-2,-2 2 0,3-4-1,1 1-1,1-4 0,-3-4-2,4 4-4,-6-11-6,3 1-6,-4-3-14,1-14-4,-9 8 2,-4-11 1</inkml:trace>
  <inkml:trace contextRef="#ctx0" brushRef="#br0" timeOffset="20709.1845">21188 16572 50,'8'-10'33,"9"9"1,-3-2-9,1-7-13,11 7-4,-3-2-4,0 0-6,5 3-7,-6 2-19,-2-8-5,5 6-1,-9-8 1</inkml:trace>
  <inkml:trace contextRef="#ctx0" brushRef="#br0" timeOffset="21364.222">22019 16123 43,'2'-13'31,"-2"13"2,0 0-8,-13-7-13,13 7-4,-17-3-3,7 3 0,-5-1-1,1 5 0,-2-3 0,0 4-1,0-1 0,1 3 0,0-2-1,3 3 1,0 1-1,4 1 0,0-1-1,6 3 0,-1-1-1,3 2 1,2 3-1,1 0 1,1 4-1,1 1 0,-1 3 0,-1-1 0,1 4-1,-3-2 1,0 2-1,-2 1 1,0 1-1,-2-1 0,0 0 1,0-1 0,0-1 0,-1-1 0,3-3 0,1-3 0,1-3 0,3-1 0,0-1 0,2-5 0,0 0 1,-6-9 0,17 16 0,-6-10 0,1 0 0,1-4 0,0 1-1,2 0 0,0 0-1,-1-6-2,2 3-5,-7-10-8,2-2-23,2 5 3,-6-9-2,4 3 2</inkml:trace>
  <inkml:trace contextRef="#ctx0" brushRef="#br0" timeOffset="21685.2403">22159 16217 50,'10'-2'35,"-10"2"0,15-4 2,-15 4-22,9 12-6,-3 4-2,-5 0-2,3 11 0,-5-1 0,3 6-2,-1 1 0,1 1-2,1 0 0,-1 0-1,0-3-1,0-3 0,1 0-1,-2-6-1,3-1-3,-5-11-4,7 2-5,-6-12-12,0 0-10,0 0-2,-3-19 3</inkml:trace>
  <inkml:trace contextRef="#ctx0" brushRef="#br0" timeOffset="22111.2647">22307 16392 43,'16'9'33,"-16"-9"2,7 20 0,-1-3-19,-11 0-6,8 8-4,-5-4-2,6 5-1,-3-4 0,3 0 0,0-5-2,3 0 0,-7-17-1,16 9 0,-16-9 0,16-11 0,-9-3-1,2-3 0,-1-3 1,0-4 0,2 0 0,-2 0 1,0-1 0,3 7 0,-2 3 0,1 3 1,-10 12 0,18-11 0,-18 11-1,17 11 1,-9 2-1,-2 2 0,-1 2-1,1 6 1,0 0-2,-2 0-1,2 0-1,-4-7-2,3 5-5,-5-21-10,1 13-17,-1-13-1,0 0 0,2-19 2</inkml:trace>
  <inkml:trace contextRef="#ctx0" brushRef="#br0" timeOffset="22407.2816">22690 16133 46,'15'-8'35,"-15"8"1,14-1 0,-9 18-17,-9-1-11,3 13-1,-7 1-3,5 9 0,-4 1-2,3 3 1,-1-2-1,4 0 0,1-2-2,4-3 0,3-3 0,2-5-1,0-4-1,2-6 0,5-1-1,-5-10-3,5-1-4,-16-6-17,13-20-10,-6 8-1,-7-7 2</inkml:trace>
  <inkml:trace contextRef="#ctx0" brushRef="#br0" timeOffset="22593.2923">22534 16403 32,'0'0'32,"27"13"0,-9-17-2,12 4-17,-4-3-17,5 0-12,5 3-15,-15-12-1,7 6 0</inkml:trace>
  <inkml:trace contextRef="#ctx0" brushRef="#br0" timeOffset="23132.3231">22959 16000 74,'11'9'36,"7"4"0,-6-1-5,3-8-26,3 7-1,0-4-1,-1 3-1,-4-2 0,2 2 0,-2-3 0,-2 0 0,-1-3-1,1 2 0,-11-6 0,12 5 1,-12-5-1,9 8 0,-9-8-1,0 17 1,-2-5-1,-2 3 1,1 6-1,-1 3 0,-3 3-1,4 5 1,1 1 0,-2 0 1,3 2-2,4 0 1,0 2-1,-1 0 1,4-1-1,-1-3 0,-2 0 0,2 0 0,-2-2 1,-6-4-1,-2-3 1,-2-2 0,-5 1 0,-6-2 0,-1 3 0,-8-7 0,-3-1 0,3-1-2,-1 3-2,-5-12-10,3-1-24,6 1 1,-2-14-2,12 3 2</inkml:trace>
  <inkml:trace contextRef="#ctx0" brushRef="#br0" timeOffset="24875.4228">14081 17407 8,'15'7'27,"-15"-7"4,17 0-5,-7 0-8,1-3-3,4 9-1,-2-8-4,8 5-1,-3 0-2,9 3-1,-1-4-1,10 7-1,-1-5-2,7-2 1,6 3-2,4 0 1,8-4-1,4 3 0,5-1 0,2-6 0,5 2 0,4 7 0,-3-4 1,7-4-1,-2 5-1,5-8 1,0 3-1,1 2 1,1 5-1,1-6 1,0-2-1,1 2 0,0-2 0,-2 5 1,-1 1-1,1 0 0,-3-10 1,2 2-2,3 2 2,0-2-1,2 7 1,0-5-1,3-4 1,2 5-1,2 0 0,-1-2 0,2-2 0,2 9 0,-1-5 0,0 3 0,2 0 0,0 1 1,3 0-1,4-2 0,-5 1 1,3-2-1,1-1 1,1-1 0,3 1 0,-2-5-1,-1 4 0,0 1 1,-1 2 0,1-2-2,1 0 2,-1-3-2,0 2 0,-2 0 0,0-4 1,3 2-2,1-1 2,1 3 0,-2-8-1,2 3 2,-1 0 0,-1 1-1,4-2 0,-2 4 1,-2-1-1,0-2 0,-4 4 1,-1-2-1,1 1 1,-2 4-1,-2-1 1,1-1 1,-4-4-1,2 2-1,-1-3 1,0 8-1,-3-2 1,0-7-1,-3 2 1,1-2-2,1-1 1,-3-2 1,0 2-1,-2-8 1,0 1-1,-1 4 0,0-2-1,-5-2 1,-3 8-3,-4-3-2,-1 8-7,-16 0-25,-7-2-2,-9 4-2,-17-4 2</inkml:trace>
  <inkml:trace contextRef="#ctx0" brushRef="#br0" timeOffset="30547.7472">17085 17859 17,'13'-9'22,"-13"9"2,7-12-9,-1-7-4,2 9-3,-8 10 2,14-16-1,-14 16 0,9 0-2,-9 0-1,0 0 0,0 0 2,0 0-5,24 64 3,-24-64-4,0 0-1,24 63 0,-24-63-3,0 0 2,35 58-3,-35-58 4,0 0-8,0 0 10,57 12 0,-57-12 1,0 0 3,45-40-2,-29 13-2,0 5-1,1-4 5,-3 11-7,1-14 0,-4 9-2,-2-3 3,0 9-4,-9 14 3,0 0 1,4 9-1,-4-9 0,-14 50-1,14-50 0,-21 77-3,21-77 3,-31 97 1,13-41-1,-1-3-4,19-53 6,-37 87-6,37-87 5,-32 68 5,32-68-4,0 0-2,-29 58 2,29-58 2,0 0-3,0 0 2,0 0-4,0 0-7,0 0-3,0 0-19,0 0-4,0 0-1,50-41 2</inkml:trace>
  <inkml:trace contextRef="#ctx0" brushRef="#br0" timeOffset="31029.7748">17726 17831 9,'0'0'29,"0"0"3,0 0 1,17 45-12,-17-45-3,13-6-3,0-5-5,-3 4-2,6 3-4,-4 3-2,4-3-2,2 5-2,-2 1 2,1-1-1,-3 2 0,3-1-3,-7-7-4,4 5-5,-14 0-10,0 0-10,0 0-1,0 0 1</inkml:trace>
  <inkml:trace contextRef="#ctx0" brushRef="#br0" timeOffset="31302.7904">17704 17988 22,'0'0'27,"0"0"3,0 0-6,0 0-11,64 7-1,-64-7-2,0 0 2,54-10-5,-54 10-2,0 0-1,56-3-2,-56 3 1,0 0-9,51 3-4,-51-3-16,0 0-8,0 0-4,0 0 9</inkml:trace>
  <inkml:trace contextRef="#ctx0" brushRef="#br0" timeOffset="31903.8248">18466 17834 10,'36'20'30,"-36"-20"-2,11 5 2,-11-5-10,0 0-3,0 0-4,0 0-2,-12-2-5,12 2-3,0 0 5,0 0-4,0 0-2,0 0-4,-60 62 2,60-62 1,-35 50-6,35-50 7,0 0-5,-57 75 2,57-75 1,-33 50-1,33-50 0,0 0 0,0 0 2,-44 60-7,44-60-4,0 0 0,0 0-10,0 0-10,0 0-7,0 0 5</inkml:trace>
  <inkml:trace contextRef="#ctx0" brushRef="#br0" timeOffset="32143.8385">18262 17927 39,'0'0'30,"0"0"2,0 0-2,-50-34-8,50 34-7,0 0-5,0 0-5,0 0-5,0 0 5,54 54 0,-54-54-6,0 0-1,69 55-4,-69-55-1,51 31-5,-51-31-9,0 0-14,57 52-2,-57-52 3</inkml:trace>
  <inkml:trace contextRef="#ctx0" brushRef="#br0" timeOffset="33980.9436">18298 17895 8,'0'0'18,"0"0"-6,0 0-3,0 0-4,0 0-1,0 0 0,0 0 0,0 0-1,0 0 3,0 0 1,0 0 2,0 0 0,0 0 0,0 0 2,0 0-4,0 0 1,0 0-3,0 0-1,0 0-1,0 0 0,0 0 1,0 0 0,0 0 1,0 0-2,0 0 4,0 0-2,-1 59-5,1-59 2,0 0 0,51 47-2,-51-47 0,0 0 2,69 45-6,-69-45 2,0 0 6,67 49-3,-67-49 0,0 0-2,54 54-1,-54-54 4,0 0 2,0 0-3,50 50-1,-50-50 2,0 0-3,0 0 3,0 0 1,0 0-5,0 0 0,0 0 1,0 0 0,0 0-4,0 0-9,0 0-13,0 0-10,0 0 3,0 0-5</inkml:trace>
  <inkml:trace contextRef="#ctx0" brushRef="#br0" timeOffset="34918.9972">16932 17624 18,'0'0'17,"5"-11"-1,-5 11-1,0 0-1,-10 2-1,10-2-2,-15 20-2,2-6-1,0 7 0,-6 2-1,19-23 1,-33 73-1,33-73-1,-28 95 0,21-37 1,4-2-3,10 2-2,6-5-1,-13-53-3,45 87-2,-45-87-11,67 68-16,-67-68-4,82 39 0,-82-39 2</inkml:trace>
  <inkml:trace contextRef="#ctx0" brushRef="#br0" timeOffset="35533.0323">18623 17578 26,'27'23'32,"-27"-23"1,26 21 1,-9-4-14,-3-5-6,12 4 0,-5 3-6,7 8-1,-28-27-3,51 59-1,-51-59-2,46 70-2,-46-70 1,35 90-5,-35-90 4,18 89-1,-18-89-1,2 79-3,-2-79 4,-10 79-3,10-79-5,-21 57 0,21-57-16,0 0-9,0 0 2,0 0-1</inkml:trace>
  <inkml:trace contextRef="#ctx0" brushRef="#br0" timeOffset="35934.0553">19204 17826 69,'0'0'34,"0"0"-2,0 0-7,0 0-14,12 54-8,-12-54-6,0 0-7,0 0-11,0 0-12,10 57 0,-10-57 1,0 0-4</inkml:trace>
  <inkml:trace contextRef="#ctx0" brushRef="#br0" timeOffset="36107.0652">19260 18057 20,'0'0'27,"0"0"-1,0 0-3,11 55-12,-11-55-11,0 0-10,0 0-15,0 0-1,0 0-4</inkml:trace>
  <inkml:trace contextRef="#ctx0" brushRef="#br0" timeOffset="36622.0945">19491 17873 41,'10'-7'32,"-1"5"-3,-9 2 2,0 0-11,0 0-10,0 0-9,44 66 2,-44-66 0,23 59-9,-23-59 7,28 56 0,-28-56-4,31 67 0,-31-67 3,0 0 0,0 0-1,58 51 4,-58-51-3,0 0 0,0 0 0,0 0 2,0 0-1,57-54 1,-57 54 2,12-55-1,-12 55 1,6-60 0,-6 60 1,0 0-3,3-65-2,-3 65-7,0 0-7,0 0-17,0 0-4,0 0-4,0 0 2</inkml:trace>
  <inkml:trace contextRef="#ctx0" brushRef="#br0" timeOffset="37109.1225">20001 17916 15,'0'0'27,"0"0"5,0 0-3,-52 56-10,52-56-5,0 0-2,0 0-6,-29 70 5,29-70-3,0 0-6,15 77 3,-15-77-4,0 0 0,45 61 0,-45-61 3,0 0-5,65 29 0,-65-29 3,0 0-1,63-25-1,-63 25-3,0 0 2,40-54 1,-40 54 0,5-52 0,-5 52-1,0 0 1,-27-67 3,27 67 3,0 0-2,-69-50-5,69 50 5,-58-14 0,58 14-4,-54 5-1,54-5-4,0 0-4,-52 39-3,52-39-7,0 0-21,0 0 0,-9 50 5,9-50 1</inkml:trace>
  <inkml:trace contextRef="#ctx0" brushRef="#br0" timeOffset="37444.1415">20295 17853 65,'0'0'38,"0"0"-3,0 0 1,0 0-16,0 0-10,35 57-6,-35-57-2,0 0-3,0 0 1,-5 66-1,5-66 3,0 0-5,0 74 0,0-74 2,0 0 0,7 72-4,-7-72-3,0 0-4,0 0-20,19 53-6,-19-53-1,0 0 1</inkml:trace>
  <inkml:trace contextRef="#ctx0" brushRef="#br0" timeOffset="37645.1532">20288 17680 49,'-13'0'33,"13"0"1,-12 17-1,10-1-15,2-1-13,0 0-5,0-5-6,8 3-8,0-2-19,-8-11 1,24 10-3,-24-10 3</inkml:trace>
  <inkml:trace contextRef="#ctx0" brushRef="#br0" timeOffset="38346.1928">20684 17603 49,'16'9'32,"-16"-9"3,14 18-1,-6-6-20,-7 3-5,8 3-2,-5 2-2,4 7 0,-8-27-2,11 67 1,-11-67-3,14 77 0,-14-77 0,13 80-3,-13-80 1,11 58 0,-11-58 1,0 0-4,12 53 3,-12-53-3,0 0 3,0 0 1,0 0 1,0 0-2,0 0 2,0 0 2,-21-68 1,21 68 1,0 0-2,-51-40 0,51 40 0,0 0-2,-73-33 1,73 33-6,-52 8-1,52-8-2,0 0 4,-70 42 0,70-42 1,-33 57 2,33-57-1,-15 49 3,15-49 1,0 0 3,15 58-4,-15-58 2,0 0-2,58 28 1,-58-28-1,52 5-4,-52-5 5,58-3-1,-58 3-2,54-14-2,-54 14-2,0 0-12,71-30-23,-71 30 4,0 0-5,0 0 1</inkml:trace>
  <inkml:trace contextRef="#ctx0" brushRef="#br0" timeOffset="63177.6135">9147 17176 17,'0'0'19,"-12"3"-1,12-3-1,-12-1 1,3 1-4,9 0-1,-15-3-3,15 3-1,-12-2-2,12 2-1,-12 5-2,9 5-1,1 2-2,2 9-1,-1-1 1,3 5 0,-1 1 1,2 4 0,1 3-1,-3 6 2,1-3-2,0 4 2,1-1-2,-2 10 1,1-11-2,-1-3 1,3-5-1,-2 1 0,4-4 0,-2-1 0,3-3 0,2-10 0,-9-13 0,0 0 3,39 64 2,-39-64-2,36 20-2,-16-17-1,0-2 1,0 0-1,-20-1 0,40-13 0,-22 3-7,-2 9-2,3-7-6,-2 0-17,-10-6-1,6-2-1,-13-6 1</inkml:trace>
  <inkml:trace contextRef="#ctx0" brushRef="#br0" timeOffset="63479.6308">8963 17502 13,'0'0'25,"0"0"-2,0 0-4,0 0 1,15-10-6,-2 10-1,4 8-4,4-8-1,3 2-4,-1 5-4,3-5-5,0 4-8,0 9-12,-6-15-6,5 3 1,-11 0 1</inkml:trace>
  <inkml:trace contextRef="#ctx0" brushRef="#br0" timeOffset="63947.6576">9413 17489 1,'22'6'21,"-22"-6"0,14 22 0,-10-10-11,2 2-1,-3 10-2,3-4-1,-2 7-1,2-3 1,0 4-2,2-5 1,1 1-1,1-6-1,3-2 0,-1-11 0,5-5-2,-2-2 2,3-15 0,0-3-1,0-3 0,0-5 1,-1-4 0,-1 9-1,-1 0 1,-2 5-1,-3 1 0,-3 8 0,-7 9 0,0 0-1,10 16 1,-14 3-1,0 7 0,-2 1 0,-1 10-1,7-37-1,-20 98 4,20-98-4,-20 95-3,20-95-1,-17 91-4,17-91-6,-4 65-18,4-65 3,0 0-4,0 0 4</inkml:trace>
  <inkml:trace contextRef="#ctx0" brushRef="#br0" timeOffset="64514.69">9837 17650 20,'0'0'25,"6"24"-1,-10-6-3,5 5-10,-2 3-4,1-26-4,-1 70-2,1-70 0,0 81-1,0-81 1,1 79-1,-1-79-2,3 69 0,-3-69-2,0 0-1,9 53-1,-9-53-1,0 0 0,0 0-2,0 0 5,0 0 4,14-53 4,-14 53 0,-4-58 5,-2 26-2,-3-8 1,-1-11 8,-1 7-5,1 2-2,-1-4 0,5 1 2,0 6-5,8 4 3,-1 5-2,8 9-2,0 7-1,6 3-2,-1 7-1,5 5-1,-2 0 0,0 3 0,1 7-2,-3 2 1,1 1-2,-5 7 2,-2-4-1,-5 4 0,-1 1 0,-6 0 0,-1 3 0,-5 3 1,-2-7 0,-2-10-2,0 4-1,-2-4-2,3 0-1,0-10-4,12-1-7,-11-15-10,7-5-4,10 7 0,-4-5 4</inkml:trace>
  <inkml:trace contextRef="#ctx0" brushRef="#br0" timeOffset="64988.7171">10086 17685 39,'0'0'27,"20"-14"-1,-6-1-5,4-3-3,3 1-4,-5-7-3,7 5-2,-6-3-1,5-3-3,-6 6-2,-1 2-1,-5 3 1,1-2-1,-7 3-1,-1 4 0,-3 9 0,0 0 0,-18-9 0,6 11 0,-6-1-2,-1 10-1,-4-3 2,1 6 1,0 4-1,-1 2 0,2-5 0,4 4 0,3 5 0,5-1 3,4-2-3,4 3 0,5-6 1,5-2 1,5 2-1,5 1-1,2-5 1,4-8-1,0 12-1,0-16-1,2 7-5,-6-3-8,0-10-22,0 6 1,-7-1 0,1-4 0</inkml:trace>
  <inkml:trace contextRef="#ctx0" brushRef="#br0" timeOffset="65591.7516">10875 17564 14,'0'0'25,"0"0"-3,-13-10-1,3 8-1,-2 1-5,-1-2-2,-5-3-3,0 6 0,-4 5-2,3 7-2,-5 0 0,5 2-2,-2-3 0,3 14-2,1-4 1,5 11 1,3-7-2,5 4 0,5-1-1,5-5 1,-6-23-1,30 48 0,-7-30-2,0-14-1,8-1-3,-4-6-7,5 0-14,0 4-9,-10-21-1,2 10 2</inkml:trace>
  <inkml:trace contextRef="#ctx0" brushRef="#br0" timeOffset="66139.783">11011 17165 28,'0'0'31,"0"0"2,2 19-7,-3-1-11,-1-3-3,5 12-3,-4 1-2,5 11-2,-3 2-1,3 6 0,-2-2-2,1 7 1,-2-2-2,1-3 2,-1 4-3,2 1 1,-2-19 3,-1-33-4,7 64 4,-4-43-1,-3-21-4,12 5 1,-4-17 0,0-6 0,4 3-4,-1-16 3,1-2-3,3 2 1,-2 7 4,2-2 0,-4-3-1,1 5 1,-2 7-1,-10 17 1,15-11-1,-15 11 1,12 9-2,-8 4 1,0 13-1,-1 1 1,0 0-2,-1 8-2,1-7-2,-2-2-5,-1-26-4,11 50-12,-9-33-6,8-16-1,-10-1 2</inkml:trace>
  <inkml:trace contextRef="#ctx0" brushRef="#br0" timeOffset="66620.8104">11463 17629 27,'24'6'25,"-24"-6"-1,22 0-8,-10-8-4,1-4-2,3 2-3,-3-1-2,3-1 0,-5-1 0,3-3 0,-4-1 0,1 1-1,-5 6-1,1-5 0,-7 0-1,0 1 0,-6 1 0,6 13-1,-20-14 1,2 13-1,-4-3-1,-1 12 1,-4 4 2,-1 1-1,0 5 0,2 3 0,1 3 1,6 0 0,2 3 0,8 0 0,5 0-2,6 3 1,4-6-1,7-5 0,6 0 0,5-1-1,3-7-1,1 6-1,-28-17-3,55 27-3,-24-15-13,-2-7-15,-8-10 2,2 1-3,-10 2 3</inkml:trace>
  <inkml:trace contextRef="#ctx0" brushRef="#br0" timeOffset="67020.8334">12011 17532 16,'-10'-1'27,"10"1"2,-17-4 2,4 2-13,2 0-5,-6 2-2,6 5-3,-4-4-1,4 5-1,-3 0 1,4 9-2,0 0-2,3-2 1,1 7-2,3 5 1,0-2-1,4 7 0,1-2-1,5-3 0,1-5 0,3 7-1,4-9-1,-1-9 0,6 2-5,-5-12-6,4-5-20,1-11-3,-7 2-1,5-10 0</inkml:trace>
  <inkml:trace contextRef="#ctx0" brushRef="#br0" timeOffset="67336.8514">12158 17209 35,'-1'-23'35,"6"9"1,-10 0 0,0 4-18,5 10-5,0 0-6,0 27-3,-2-4-1,2 8-2,0 4 1,2 10 0,0 0 1,2 5-1,0 2-1,1-4 2,0 6-3,-1 6 1,1-9-4,-2-5 1,-3-46-5,10 80-1,-3-55-2,-5-2-11,-2-23-10,15-3-3,-8-13-1,5-4 2</inkml:trace>
  <inkml:trace contextRef="#ctx0" brushRef="#br0" timeOffset="67634.8685">12394 17514 23,'15'-6'25,"-15"6"0,0 0-6,-14 15-7,1-4-2,-1 5-1,-5 4 0,0 3 0,-5-4 0,5 9-2,-5-7 0,6-1 0,1-6-1,5 1-1,2-2-1,10-13 0,-2 16-1,11-16-1,4 6-2,4 2 0,4-3-1,1 9-4,4-14-4,-5 0-11,-2-2-14,6 1-2,-10-5 1,4-6 0</inkml:trace>
  <inkml:trace contextRef="#ctx0" brushRef="#br0" timeOffset="68236.9021">12611 17565 13,'0'0'24,"0"0"1,1-11-6,-1 11-3,-10-3-4,10 3-1,-14-7 0,14 7-1,-18 1-1,18-1-2,-22 6 0,13-3 0,-5 5-2,4 3-1,-1-2 0,1 3 0,1-1 0,5 0-1,-1 2-1,3 3 0,2 1 0,3 0 0,1-1-1,3-1 0,1 0-1,3-1 0,0 2 0,3-5 0,-1 0 0,-1-7-1,0 4 0,-2 0-1,0-5 2,-10-3-1,12 11 0,-12-11-1,0 0 1,0 0 0,0 0 4,0 0 1,-27 51-1,27-51 0,0 0 1,0 0-1,-56 33 2,56-33-5,0 0 1,0 0-4,0 0 3,0 0-1,0 0 0,0 0-1,0 0-5,0 0-5,0 0-26,0 0 4,0 0-6,0 0 3</inkml:trace>
  <inkml:trace contextRef="#ctx0" brushRef="#br0" timeOffset="68665.9274">12812 17919 38,'0'0'39,"0"0"-5,0 0-4,0 0-12,0 0 0,0 0-13,0 0-1,0 0 4,0 0-6,3 51 1,-3-51-1,0 0-3,0 0-6,0 0-4,0 0-26,-4 50-2,4-50 1,0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10:57:27.3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13861 16677 29,'0'0'28,"6"-9"-6,-6 9 0,0 0-4,0 0-2,0 0-3,0 0-2,0 0-4,0 0 0,-10 12-2,10-12 0,-14 21-1,4-9 0,1 7-1,-2 0 0,-1 7 0,-2 1-1,3 5 0,-2 2-1,4 6 0,0 0 0,4 1 1,3 0-1,4 0 0,4 0 0,3 0-2,2-4 2,1-4-1,2-3 0,2-1-1,0-3-1,0-5-1,3 0-3,-5-10-12,4 1-21,5-5 1,-1-5-1,5-5 1</inkml:trace>
  <inkml:trace contextRef="#ctx0" brushRef="#br0" timeOffset="1317.0754">14772 16884 32,'0'0'26,"-8"14"-5,5-5-3,3-9-5,1 19-3,-1-19-2,4 15-2,-4-15 0,7 9-2,-7-9 0,0 0-1,12-1 0,-12 1 0,7-12-1,-4 2-1,-3 0 1,0-3-1,-3 1 0,0 3 0,-3-1 1,6 10-1,-16-8 2,16 8-1,-16 8 0,10 3 0,-1 0 0,6 3 1,-1-2-2,3 3 1,2-1 0,2-2 0,2-2 0,-1 0-1,-6-10 1,11 12 0,-11-12 0,11 10 0,-11-10 0,10 4 0,-10-4 0,12 3 0,-12-3 0,19 4 0,-10-2-1,2 5 0,0-1 1,-2 4-1,-4 2-1,-4 6 1,-5 1-1,-4 6 1,-6 2-2,-1-2-1,-1-1-1,-1-6-4,11 5-9,2-12-25,4-11 3,0 0-4,18-20 4</inkml:trace>
  <inkml:trace contextRef="#ctx0" brushRef="#br0" timeOffset="2205.1261">17793 16446 18,'0'0'14,"0"0"0,-7-14 0,7 14-1,-1-10 2,1 10-3,-3-14 0,-2 5-1,5 9 0,-7-13-1,7 13 0,-5-13-2,5 13 0,-2-9-1,2 9 0,0 0-2,11 4-1,-11-4 0,15 21-1,-5-5 0,3 8-1,0 4 0,1 6 0,-3 3-1,-1 5 0,-3 1 0,-3 4 0,-5 0-1,-2 2 1,-6-5-1,0-3 0,-2-3 0,0-7 0,1-9-1,2-5 0,2-6-2,6-11-1,0 0-2,0 0-4,0-12-7,2-1-15,5-1-5,5-2-1,1-5 2</inkml:trace>
  <inkml:trace contextRef="#ctx0" brushRef="#br0" timeOffset="2591.1483">18286 16632 34,'-1'-12'33,"1"12"3,-9-17-1,-2 5-14,11 12-6,-24-8-7,11 8-2,-4-1-1,1 7-2,-3 0 0,0 10-1,-4 0-1,3 4 1,-2 5-1,0 5 0,2 2 0,3 2 0,4 0 1,6-2-1,5-2 0,6 0 1,9-6-2,4-6 1,7-6-1,2-2 0,2-5-1,-1-4-1,2-1-2,-9-10-3,2 6-3,-13-10-5,4 10-10,-11-5-10,-6-3-4,-2 1 3,-9-5 1</inkml:trace>
  <inkml:trace contextRef="#ctx0" brushRef="#br0" timeOffset="2772.1585">18063 16813 48,'-16'-4'33,"16"4"3,-10 5-10,10-5-7,0 0-6,12-1-5,3 4-2,1-6-3,3 4-2,5 2-2,-2-10-5,4 7-7,-7-8-13,0-3-10,0 1-1,-6-4 1</inkml:trace>
  <inkml:trace contextRef="#ctx0" brushRef="#br0" timeOffset="3468.1984">18308 16481 59,'0'0'36,"0"0"0,3 10-7,0 7-14,-6-3-5,6 12-2,-4-1-3,4 6 0,-2 1-2,1 3-1,0 1 0,1 0-2,1-4 1,-1-2-1,1-2 0,-2-5-2,2-6-1,-2-6-1,-2-11-2,0 0-1,0 0-2,2-14-3,0 1 1,-7-15 0,4 3-1,-6-12 2,3 0 1,-4-6 3,3 0 3,-1 4 4,-1-2 4,3 9 3,-5-1 2,8 14 2,-5-4 0,8 14 1,-6-6-1,4 15-3,0-11-1,0 11-2,0 0-1,14-5 0,-14 5-2,16-4 1,-3 3-1,3 0-1,1-1 1,1 2-2,1-2 0,0 1 0,0 0 0,0 0-1,-5 0 1,-1 1-1,0 0 1,-2-1-1,1 0 0,-2-1 0,-1 1 1,1 1-1,-1-1 0,0 1 0,-9 0 0,17 4 0,-17-4 1,13 16-2,-9-4 1,0 5-2,0 7-1,-4 2-3,5 10-12,-1-2-23,-5-2-1,1-1 1,-1-7 0</inkml:trace>
  <inkml:trace contextRef="#ctx0" brushRef="#br0" timeOffset="5674.3246">19259 15474 14,'0'0'25,"-13"5"1,13-5-10,-2 18-1,4-7-2,3 7-2,-2 0-3,3 8-1,-4-1-2,1 5-2,-3 0-2,-2 1-1,-2-2 0,-2-2-1,-1-6-2,-1-3-1,3-4-3,5-14-5,-9 8-5,9-8-7,-5-17-5,13 4 1</inkml:trace>
  <inkml:trace contextRef="#ctx0" brushRef="#br0" timeOffset="6028.3448">19231 15403 41,'0'0'30,"0"0"-5,0 0-5,0 0-4,11-11-5,1 13-3,-1-4-2,6 2-1,0-4-1,5 3 1,-1-2-2,4 2-1,-1-3 0,1 3 0,-2-2-1,0 3 0,-2 0 0,-1 0 0,-4 1 0,-1 1-1,-3 0 0,-3 2 1,-9-4-1,13 11 1,-13-11-1,4 20 0,-5-5-1,-1-2 0,0 6-3,-2-3-2,5 8-11,-3 1-18,0-9 0,6 5 0,-3-10 1</inkml:trace>
  <inkml:trace contextRef="#ctx0" brushRef="#br0" timeOffset="6328.362">19761 15560 18,'0'0'29,"8"11"0,-8-11 1,-6 19-15,7-1-5,-2 2-3,2 4-3,-1-2-2,1 5-1,0-4 0,-1 0-2,-1-1 0,-4-3-3,3 2-3,-6-5-3,4 2-2,-5-7-5,3 0-5,5 3-5,1-14 0</inkml:trace>
  <inkml:trace contextRef="#ctx0" brushRef="#br0" timeOffset="6510.3724">19753 15787 31,'-1'-13'30,"1"13"-2,11-14-4,-11 14-5,22-8-4,-11 2-6,7 6-3,0-4-3,3 1-3,4 3-7,-3 2-26,-3-11 0,4 5 0,-12-9 0</inkml:trace>
  <inkml:trace contextRef="#ctx0" brushRef="#br0" timeOffset="7891.4514">13022 15312 16,'0'0'19,"-13"-1"-3,13 1-2,0 0-3,-8 9-1,8-9-3,1 20-1,2-2 0,0 6 0,2 7-1,-1 3 0,2 6 0,-1 2-1,2 2-1,-2-3-1,1-3-1,1-6-2,-1-5-1,1-7-5,-3-6-4,-4-14-9,16 8-10,-16-19 2,8 1-1</inkml:trace>
  <inkml:trace contextRef="#ctx0" brushRef="#br0" timeOffset="8247.4718">13029 15293 1,'0'0'25,"-3"-12"2,3 12 1,0 0-10,9-9-4,0 4-3,0-2-3,9 0 0,-1-2-2,4 0-1,1-1-2,4 2 0,0-1-2,-1 6 0,-2-2 0,-2 4 0,-1 1 0,-5 4 0,-3 4 0,-2 4 0,-4 1 1,-2 3-1,-2 1 2,0 2-3,0-1 1,-1-2-2,3-1-4,-3-6-3,8 2-11,0 0-13,-9-11-3,17 8 2,-17-8 0</inkml:trace>
  <inkml:trace contextRef="#ctx0" brushRef="#br0" timeOffset="8540.4885">13488 15468 22,'11'3'24,"-11"-3"-7,6 23-4,-3-6-1,0 7-4,0 3-2,-1 2-2,0 4-2,-1-1 0,-2-2-1,-1-4-1,1-3-1,-1-4-4,0-5-4,2-14-7,-2 12-5,2-12-5,-5-10 1</inkml:trace>
  <inkml:trace contextRef="#ctx0" brushRef="#br0" timeOffset="8741.5">13462 15631 12,'0'0'29,"0"0"-1,3-10-3,-3 10-4,17-3-5,-7-1-3,8 7-3,-3-6-2,6 5-3,-1-1-2,1 1-5,0 3-5,-4 1-19,-3-6-7,4 5-1,-18-5 1</inkml:trace>
  <inkml:trace contextRef="#ctx0" brushRef="#br0" timeOffset="10670.6104">6617 10328 1,'4'-11'26,"8"8"2,-6-10 2,-6 13-14,17-11-1,-8 8-2,4 6-2,-2 0-3,8 6-1,-1 1-2,5 6-2,0 3 0,0 5-2,-2 4 0,-2 5 2,-7 5-2,-3 4-1,-7 1 1,-5 4-1,-5-1 1,-3 4-1,-4 0 0,1-1 0,-1-2 0,2-1 0,2-1-1,0-3 1,5-3 0,2-5 0,4-3 0,5-5 0,2-5 0,6-7 0,3-2 0,4-4 0,2-3 0,0-2 0,2-1 0,-3-1 0,-2 1 0,-1 1 0,-7 0 0,-11-3 0,11 17 0,-13-1 1,-5 3-1,-4 6 0,-2 5 1,-3 3-1,2 8 1,0 4-1,6 1 0,3 0 0,5 4 0,4-1 1,4 3-1,5 0 0,-1 0 1,1 0-1,0-1 1,-2-1-1,-2 2 0,-1 0 1,-4-1-1,-1 3 0,-2-3 0,-2-2 0,-3 0 0,-1-4 1,-4-2-1,1-5 0,-1-4 0,-3-4 1,2-5-1,0-2 1,-1-3 0,4 0 0,1-5 1,1 1-1,0-5 1,3 3-1,-3-3 1,3 1-1,1-2 1,0 1-2,-1 1 1,1 1 0,0 0 0,1 2-1,-2-2 1,0 3-1,-1-2 0,-2 2 1,-2-1-1,-2 1 0,0 0 1,-1 2-1,-2-2 0,2 0 0,1-2 0,0 3 0,3-1 0,0 1 0,1 0 0,1-2 0,1 1 0,-1 0 1,1-1-1,-1-3 0,0-1 0,4-11 0,-12 17 1,12-17-1,-17 16 0,8-6 0,0-1 0,-3 0 0,-1 1 0,-1-1 0,0 0 1,-5-2-1,0 1 0,-4-2 0,-3-1 0,0-1 0,0-2 0,2-1 0,0-2 0,4 1-2,7 0-1,1-5-5,12 5-28,3-11-1,3-3-1,9-2 0</inkml:trace>
  <inkml:trace contextRef="#ctx0" brushRef="#br0" timeOffset="11507.6582">7359 11181 35,'0'0'33,"0"-12"3,0 12-2,0 0-14,1-9-7,-1 9-4,2 9-3,0 4-2,-1 5-2,3 8 0,0 6 0,2 8 0,0 5-1,0 4 0,-1 0 0,1 2 0,-2-7-1,0-4 0,0-8 0,-1-10-2,2-6-2,-5-16-1,9-5-3,-9-15-2,4-1-5,-10-15-2,3-1-3,-11-14-2,0-2 0,-7-2 3,1 2 8,-2 0 7,0 4 8,5 7 7,-2 5 6,8 12 6,0 5 0,7 8 0,-1-1-4,5 13-3,7-12-6,6 9-3,-1-4-1,9 5-2,2-2-1,4 1 0,4 1-1,4 0-1,-2 0 1,0 1-1,-2 0 0,-2 1-1,-4 2 1,-2 2-1,-5 2 0,-4 4 1,-2 3-1,-4 3 0,-2 3 1,-1 3 0,-3-2-1,0 3 1,0-2-1,1 1 1,-1 1-1,-1-3-4,6 5-11,-1-7-25,-2-3 0,2-1 1,-6-14-2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45:23.35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9358 9786 14,'3'-11'13,"-3"11"0,0 0 2,0 0-1,0 0 2,0 0-2,0 0 0,-14-9-2,14 9-1,0 0-2,0 0-1,0 0-1,-8 11-2,8-11-2,-1 21 1,1-6-2,2 7 0,-1 4 1,1 5-2,-2 2 1,2 4-1,-3 0 1,1 2-1,-1-1 0,0-1 0,-1-3-1,1-1 0,0-3 0,0-4 1,0-2-1,0-3 0,0-5 0,1-3 0,0-2-1,0-11-1,0 0-3,0 0-4,9-4-14,-9 4-12,8-25-1,0 9 2,-7-10 0</inkml:trace>
  <inkml:trace contextRef="#ctx0" brushRef="#br0" timeOffset="814.0463">9054 9762 1,'0'0'15,"0"0"-2,0 0 1,0 0-1,0 0 0,0 0 0,0 0 1,0 0-3,0 0 0,0 0-1,10 2-1,-10-2-1,21 5-1,-7-5 0,7 6-1,0-6 0,5 2-1,3-5-1,6 0 0,2-2-1,3-1-1,1-2 0,3 1-1,-2-2 0,1 3-1,-3 0 1,-4 1 0,-6 1-1,-3 3 0,-7 0 0,-3 2 1,-6 0-1,-11-1 0,13 6 1,-13-6-1,0 0 0,0 12 0,0-12-1,0 0 0,0 0-1,-11 7-2,11-7-2,0 0-6,0 0-17,0 0-6,0 0-1,0 0 0</inkml:trace>
  <inkml:trace contextRef="#ctx0" brushRef="#br0" timeOffset="1846.1056">10740 9762 21,'0'0'22,"0"0"-2,7-13-2,-7 13-2,0 0-2,0 0-1,0 0-3,0 0-1,0 0-1,0 0-2,0 0-2,0 0 0,0 0 1,-17 1-3,17-1 1,-17 9-1,4-2 0,-2 0-1,-1 1 0,-1 2 0,-3 1-1,0 1 0,-1 1 1,-1 0-1,-2 2 0,1-2 0,1 2 0,1 0 1,2-1-1,4-3 1,1-1 1,4-3-1,10-7 0,-10 9 1,10-9-1,0 0 1,0 0 0,0 0 0,6 11-1,-6-11 1,15 9-1,-2-1 0,2-1 0,3 2 0,2 3-1,1-2 1,3 3 0,2 0-1,0-1 1,0 0 0,-1 1-1,0-2 0,-3 0 1,-2-1-1,-3-1 0,-2 0 0,-4-1 1,-11-8-1,11 9 0,-11-9 0,0 0 0,0 0-1,0 0-2,10 8-2,-10-8-4,0 0-13,12-2-17,-12 2 2,11-6-1,-11 6 1</inkml:trace>
  <inkml:trace contextRef="#ctx0" brushRef="#br0" timeOffset="2605.149">11005 9745 15,'0'0'30,"0"0"-1,0 0-3,0 0-6,0 0-2,0 0-5,-3 9-3,3-9-3,0 0-2,2 11-2,-2-11 0,6 9-1,-6-9 0,0 0-1,14 5 1,-14-5-1,9-3 0,-9 3 0,5-9 0,-5 9 0,2-12 0,-2 12 0,-1-12-1,1 12 1,-3-12-1,3 12-1,0 0 0,0 0-2,0 0-3,0 0-7,0 0-11,-6 9-11,9 1-2,-3-10 2,3 21 1</inkml:trace>
  <inkml:trace contextRef="#ctx0" brushRef="#br0" timeOffset="3034.1736">11065 10018 31,'0'0'29,"-5"10"2,5-10-10,-10 8-5,10-8-4,-1 9-3,1-9-2,3 11-2,-3-11-1,4 15-1,-4-15 1,5 13-3,-5-13 1,5 12-1,-5-12 0,4 9 0,-4-9 1,0 0-1,0 0 1,0 0-1,0 0 0,0 0 0,0 0 0,3-13 0,-3 13-2,0 0-2,-7-13-4,7 13-12,0 0-15,0 0-1,0 0-1,0 0 2</inkml:trace>
  <inkml:trace contextRef="#ctx0" brushRef="#br0" timeOffset="3816.2183">11778 9700 45,'-1'-16'32,"1"16"-3,0-10-5,-3-1-6,3 11-4,0 0-3,0 0-4,0 0-2,0 0-2,-4 17-1,8 0 0,-3 3-1,3 4 0,-2 4-1,3 5 1,1 2 0,-1 2 0,-4 1-1,1 1 1,-1 0-1,-1-1 1,0-1-1,-1-4 0,-1-4 0,0-3 0,1-3 0,-4-6 0,3-4-1,2-13-1,-2 14-2,2-14-3,0 0-8,0 0-22,-8-15 1,8 15-1,0-25 2</inkml:trace>
  <inkml:trace contextRef="#ctx0" brushRef="#br0" timeOffset="4536.2595">11554 9658 21,'0'0'19,"0"0"-1,-11 0-1,11 0-1,0 0-1,0 0-1,0 0-1,-10-14-1,10 14-2,0 0-1,9-7 0,-9 7-3,15-9-1,-5 3-1,6 3 0,-1-1-1,8-1 0,0-4-1,7 7 1,0-2-1,3 2-1,0-1 1,2 2-1,-3 1 0,-1 1-1,-3 1 1,-4-1 0,-5 0-1,-2 3 0,-4 1 1,-1-2-1,-12-3 0,16 6 0,-16-6 1,16 4-2,-16-4 1,16-3-1,-6 0-2,-1-1-4,4 5-9,-13-1-23,15-6 1,-15 6-1,9-8 1</inkml:trace>
  <inkml:trace contextRef="#ctx0" brushRef="#br0" timeOffset="5091.2912">12326 9453 53,'0'0'36,"7"-15"0,-7 15-8,0 0-8,0 0-8,0 0-5,6 9-2,-4 5-2,-3 1-1,3 6 0,0 0-1,1 5 0,-1-1 0,1 2-1,-1-1 0,1-3-1,0-1-3,-3-8-3,4 5-10,-3-9-22,-1-10 2,0 0-2,0 0 2</inkml:trace>
  <inkml:trace contextRef="#ctx0" brushRef="#br0" timeOffset="10822.6191">8756 11507 10,'13'-3'29,"-8"-9"1,5 6-1,-10 6-9,8-11-4,-8 11-4,0 0-3,2 15-2,-5-6-2,4 10 0,-4 4-2,4 6 0,-4 2-1,2 3 0,0 2-1,2 0 0,-1 0 0,-1-2-1,2-2 0,-1-2 0,2-3 0,-1-4-1,1-4-1,-2-3-2,3-1-2,-3-15-7,1 14-7,-1-14-14,0 0 0,0 0 0,-16-17 1</inkml:trace>
  <inkml:trace contextRef="#ctx0" brushRef="#br0" timeOffset="11442.6545">8684 11496 16,'0'-24'31,"11"7"1,-6-6 2,6 1-12,4 8-6,0-5-3,8 9-3,-4-3-3,6 9-3,-3 2 0,5 4-1,0 2-1,1 4 0,-1 2-1,0 1 0,-3 3 0,-2 0 0,-2 1-1,-4 1 0,-4 4 0,-5-2-1,-5 1 0,-4 2 0,-2-2-1,-6-2 0,-3 0 0,-4-2 1,-2-2-1,-2 0 1,0-4 0,-4-4 0,2 0 1,1 0 0,3-3 1,2-1 0,3-2 0,4-3 0,10 4 1,-11 0-1,11 0 1,0 0 0,14 12-1,-2-2 1,2 2-1,5 3 1,2 3-1,1 0 0,1 1 0,1 0 0,-2 0 0,1-3 0,-2-3-1,0-2 0,-2-1 0,-1-3 0,-2-3-2,-4-4 0,-1 3-4,-11-3-7,12-3-10,-12 3-15,0 0 1,0 0-1,-3-9 3</inkml:trace>
  <inkml:trace contextRef="#ctx0" brushRef="#br0" timeOffset="12117.6931">9282 11741 36,'13'-3'31,"-6"-7"3,7 5-1,1-2-15,-3-4-7,6 6-3,-5-5-2,6 7-1,-4-3-1,5 2 0,-4-4-1,3 3 0,-5 0 0,2 0-1,-4-2-1,0 1 0,-12 6 0,11-16-1,-11 16 1,1-14-1,-1 14 1,-8-15-1,8 15 0,-19-16 0,7 6 0,-2 2 0,-1 0 0,-3 0 0,0 1 0,-1 1 0,1 3 0,0 6 0,1 1 0,2 6 0,0 3-1,2 6 1,3 2 0,1 4 0,4 1 0,3 0 1,3 0-1,3 1 0,5-5 1,2 0 1,2-4-1,4-1 1,0-3-1,0-2 1,0-1 0,-1-1 0,0-3-1,-1 0 0,-1-1 0,-1-1-1,-3 0 1,1-3-1,-2 0-1,-9-2-1,15 3-3,-15-3-4,14-2-16,-14 2-15,13-4 1,-13 4-1,16-12 2</inkml:trace>
  <inkml:trace contextRef="#ctx0" brushRef="#br0" timeOffset="12725.7279">10077 11429 28,'0'0'29,"6"-12"1,-6 12-8,2-13-6,-4 4-3,2 9-3,-8-15-2,8 15-1,-17-12 0,6 8-2,-4-3-2,0 4 0,-5 0 0,2 3-1,-2 0 0,1 4-1,0 2 1,1 3 0,2 1 0,2 6-1,2-1 1,4 7 0,0 1-1,5 2 1,3 4-1,3 3 0,2 2 0,2 2 0,1-1 0,1 1 0,2-1-1,-2-1 1,-1-2-1,-1-2 0,0-2 0,-3-3 0,-2-2 0,-2-5-2,-1 0 1,-2-5-2,0-1 0,3-12-3,-9 11-3,-1-14-7,10 3-14,0 0-7,-15-15-1,15 15 3</inkml:trace>
  <inkml:trace contextRef="#ctx0" brushRef="#br0" timeOffset="12987.7429">9690 11751 47,'10'-13'36,"7"9"0,1 0-1,2-6-16,11 9-6,-4-5-5,6 4-1,-3-4-3,1 4-2,-3-1 0,-1-3-3,-2 2-1,-5-4-5,1 6-11,-2-2-20,-9-3 0,2 2 0,-8-5 0</inkml:trace>
  <inkml:trace contextRef="#ctx0" brushRef="#br0" timeOffset="13910.7957">10567 11275 35,'0'0'29,"12"0"2,-12 0-6,0 0-9,10-2-4,-10 2-4,0 0 0,0 0-1,0 0-1,-10 1-1,10-1-2,-10 2-1,10-2 0,-19 3-1,8 1-1,-3-3 1,-1 2-1,-3-3 1,2 4-1,-1-4 1,2 2 0,-1-1 0,4-1-1,1 2 1,11-2 0,-15 7 0,15-7 0,-10 8-1,10-8 1,-6 15 0,6-2 0,-3 0-1,3 5 1,-1 3 0,1 3 0,0 4-1,1 3 1,-1 3 0,-1 5-1,-1 1 0,1 1 0,-1 2 0,0-3 1,0 0-2,0-2 1,0 1 0,0-6-1,1-2 1,1-2-1,0-4 1,0-3 0,1-2-1,-1-3 1,2-5-1,-2-12 1,2 14 1,-2-14-1,0 0 1,0 0-1,9-2 1,-9 2-1,13-6 1,-4 3 1,1 0-2,4 1 1,-1-1 0,3 1 0,0 1-1,0 0 0,0 1 0,-1-3-2,-1 3 0,-3-3-4,3 8-8,-5-5-25,-9 0 1,20-10-1,-11 0 2</inkml:trace>
  <inkml:trace contextRef="#ctx0" brushRef="#br0" timeOffset="14377.8224">10941 11476 53,'0'0'35,"10"-4"-1,-10 4-6,0 0-13,0 0-3,0 0-5,4 15-1,-4-15-2,-3 21 0,2-7-2,1 4 1,-3 4-2,3 4 0,-2 1 0,1 4 0,0-1-1,0 0 1,-1-1-1,2-2 0,0-4 0,0-1 0,0-4-1,0-5 1,1-2-2,-1-11 0,1 11-3,-1-11-1,0 0-5,0 0-8,-7-16-16,7 16-2,-5-15 0,5 15 2</inkml:trace>
  <inkml:trace contextRef="#ctx0" brushRef="#br0" timeOffset="14965.8554">10721 11447 3,'0'0'26,"0"0"2,0 0-2,0 0-6,0 0-5,0 0-2,5-12-1,-5 12-2,0 0-1,11 2 1,-11-2-4,0 0 0,12 2 0,0 1-2,1-4 0,3 3 0,3-3 0,2 2-2,4-4 1,2 1-1,-1-2 0,2 1-1,-3-2 1,0-1-1,-2 1-1,-2 1 1,-2 1-1,-1 1 0,-4 0 0,-1 2 1,-3 2-1,-10-2 0,14 6 0,-14-6 0,0 0 0,9 14 0,-9-14 0,4 10 0,-4-10 0,0 0 0,8 10 0,-8-10 0,0 0-1,0 0 1,12 2-2,-12-2 0,0 0-2,0 0-5,8-10-23,-8 10-8,0-11 1,0 11 0</inkml:trace>
  <inkml:trace contextRef="#ctx0" brushRef="#br0" timeOffset="16121.9222">11325 11228 12,'0'0'13,"-13"1"-1,13-1-1,0 0 0,-9-2 0,9 2 0,0 0 1,0 0 0,-13-4-1,13 4 0,0 0-1,0 0 1,0 0-1,0 0-1,0 0-1,10-3-1,-10 3-1,14 3-1,-4-4-1,7 3-1,-3-1 0,6 1-1,1-2 0,2 2 0,2 0 0,1-1-1,-2 0 0,-2 1 0,-1 5 0,-4-3 0,-7-2 0,0 2 0,-10-4 0,9 10-1,-9-10 1,-2 12-1,2-12 0,0 0 0,-10 14 0,10-14 0,-9 12 0,9-12 0,-7 14 0,5-3 0,0 2 0,1-2 0,0 5 0,1 1 0,0 3 0,0 4 0,0-1 0,-1 2 0,-1 3 0,1 2 0,-2 2 0,1-2 0,0 0-1,0 0 1,3 0-1,0-1 1,1-2 0,1-1-1,2-3 1,-2 0-1,2-2 1,0-1 0,-2-2 0,-1 0-1,-1-5 1,-1 1-1,-1-3 0,-2-1 0,3-10 0,-12 17 0,12-17 1,-17 9-1,7-3 1,-2 0-1,0 0 1,1-1 0,-2-1 0,1 0 0,1 1 0,0 0 0,2-2 1,9-3-1,-13 5 1,13-5 0,0 0-1,-9 0 1,9 0 0,0 0-1,0 0 0,0 0-1,0 0 0,-1-12-3,1 12-2,0 0-8,9-8-25,-9 8 1,11-8-1,-11 8 1</inkml:trace>
  <inkml:trace contextRef="#ctx0" brushRef="#br0" timeOffset="17163.9818">12111 11389 28,'6'-11'27,"8"7"-4,-14 4-2,14-10-4,-14 10-3,0 0-2,11-4-1,-11 4-2,0 0 0,0 0-4,0 0 0,0 0-2,0 0-1,0 0 0,0 0 0,0 0-1,-4 9 0,4-9 0,-12 11 0,3-4 0,-4 5-1,-4 1 1,-5 4-1,-3 1 0,-2 4 0,-2-1-1,1 1 1,-1 1 0,3-2 0,3 0 0,3-4 0,6-1 0,3-4 0,6-1 1,3-1 0,2-10-1,5 16 2,-5-16-1,16 16 0,-7-8 1,5 0-1,-1 2 0,1 1 0,2 0 0,1 2 0,1-1-1,0-1 0,-1 2 1,0-1-1,-2-1 0,1-2 1,-4-1-1,-2-3 0,0-1 0,-10-4-1,11 6-1,-11-6-2,10-2-5,-10 2-15,-2-15-14,2 15 0,12-20 0,-2 9 0</inkml:trace>
  <inkml:trace contextRef="#ctx0" brushRef="#br0" timeOffset="17565.0047">12399 11395 36,'0'0'30,"0"0"2,0 0-10,10-8-6,-10 8-3,0 0-3,-11-3-1,11 3 0,0 0-2,-8 11-1,8-11-2,-8 10 0,8-10-1,-5 12-1,5-12-2,-4 14 0,4-14 0,4 12-2,-4-12-3,5 10-6,4-7-20,-9-3-6,0 0-1,11 12 1</inkml:trace>
  <inkml:trace contextRef="#ctx0" brushRef="#br0" timeOffset="17834.0201">12390 11653 49,'0'0'36,"6"19"-2,-6-19 1,-5 9-18,9 0-8,-4-9-5,-1 14-1,1-14 0,-2 14-2,2-14 0,-1 15-1,1-15-3,-2 11-3,2-11-10,6 15-20,-6-15 0,0 0-1,0 0 2</inkml:trace>
  <inkml:trace contextRef="#ctx0" brushRef="#br0" timeOffset="26124.4943">7960 10887 12,'18'0'26,"-18"0"2,19-8-5,-7 5-6,-1 0-3,8 2-2,-3-3-3,9 4-1,0-5-2,7 3 0,-1-2-1,8 4 1,2-4-2,4 3 0,3-4-1,4 2 1,1-1-1,6 2 0,1-4 0,6 1-1,2-1 0,2 2-1,1 0 1,3 0-1,3-2 0,0 2 0,2 0 0,0 1 0,2-1 0,2 0 0,-1-2 0,3 0-1,0 0 1,2-1 0,-1-1-1,2-1 1,0 2-1,0 0 0,1-1 0,0 2 1,-1-2-1,-1 4 0,1-1 0,0 0 0,-1 1 1,1 1-1,-1 0 0,2 0 0,0 1 1,1 0-1,1 1 0,-1 2-1,-1-1 2,3 0-1,-1 1 0,1 0 0,-2 0 0,4-1 0,-2-1 0,0 1 0,2 0 0,-2-1 0,1 0 0,0 2 0,1-1 0,-3 1 0,-1 1 0,1-1 0,-1 1 0,-1 0 0,2 1 0,-1-2 1,-1 0-2,0 1 1,3-1 0,-2 1 0,0-2 1,2 0-1,0-2 0,2 1 0,-1 0 0,1-2 0,0 0 0,0-1 0,2 2 0,1-1 1,-3 1-1,0 0 0,-1-1 1,2 2-1,-3 1 0,0-3 0,0 1 1,0 1-1,-2 0 0,-2 0 0,-2-1 0,-3 0 0,-5 1-1,-6 0 0,-7 2-2,-11-4-4,-6 7-11,-12-2-22,-19-1 0,-17-1 0,0 0 1</inkml:trace>
  <inkml:trace contextRef="#ctx0" brushRef="#br0" timeOffset="27150.553">12892 11271 26,'0'0'28,"0"0"0,9-10-6,-9 10-4,0 0-3,0 0-3,0 0-3,2 11-2,-1 4 0,-2 1-4,0 6 0,0 5-2,1 8 0,1 3 0,-1 2 0,2 5-1,0 1 1,1-1-1,0 0 0,0-4-1,0-6 1,-1-4-2,0-5 0,0-5-1,-2-8-2,2 0-3,-2-13-1,-1 9-4,1-9-4,0 0-5,0 0-12,-11-10 3,11 10 1</inkml:trace>
  <inkml:trace contextRef="#ctx0" brushRef="#br0" timeOffset="27738.5866">12844 11313 38,'11'-13'31,"-4"-7"2,6-1-10,5 7-5,-2-6-4,9 10-3,-5-6-1,7 10-4,-1 0-1,3 7-1,-3 3-2,0 8-1,-3 4 1,-1 3-2,-3 3 0,-4 3 0,-5 0 0,-2 1-2,-4 0 1,-6-6-1,-1 1 0,-8-3-1,0 0-1,-9-5 1,0 0 0,-7-4 1,0 1 0,-2-6 0,2 0 1,0-2 1,3-2 0,7 3 1,2-3 1,15 0 1,-9 0 0,9 0 0,13 8 0,1 0 0,2 0 0,5 3-1,3 1 0,1 5 0,0 1-1,0-1 0,-2 2 0,1 0-1,-3-1-1,-2-2 0,-2 0-1,-4-6-3,3 4-4,-16-14-9,20 11-11,-7-5-8,-13-6 0,19 4 2</inkml:trace>
  <inkml:trace contextRef="#ctx0" brushRef="#br0" timeOffset="28275.6173">13372 11671 30,'11'-8'29,"-7"-2"3,7 4-9,0 1-7,1-5-4,7 4-2,-3-4-4,5 4 0,-1-5-2,3 5 1,-3-4-1,3 3-1,-4-4-1,-2 4-1,-2-3 1,-3-1-1,-4 0 0,-3-1 0,-5 0 0,-2-1-1,-4-1 0,-3 0 1,-5-1-1,-1 3 0,-4 3 0,0 0 0,-2 4 0,-1 4 0,1 2 0,1 4 0,2 6 0,1 1 0,2 5 0,3 3 0,3 3 0,2 0 0,5 3 0,3 3 0,4-1 0,3 0 0,4-1 0,3-2 1,2-2-1,1 0 0,0-4 1,1-4-1,0-4 0,-2-2 0,0-2 0,-4-5-2,2-2-1,-3-7-4,3 3-13,-2-3-15,-5-8-1,5 0-1,-5-6 2</inkml:trace>
  <inkml:trace contextRef="#ctx0" brushRef="#br0" timeOffset="28764.6453">14127 11343 27,'-1'-20'32,"6"7"2,-10-9-1,1 2-14,2 6-5,-10-1-5,6 4 0,-7 2-5,4 7 0,-8-2-1,5 7-1,-5 2 0,1 3-1,-3 2 1,2 3-2,-3 3 2,3 2-1,2 4 0,1 2 0,0-1 1,7 6-2,3 2 1,3 1 0,3 1-1,3 1 0,2 0 0,2-1 1,4-1-2,-2-1 1,2-3-1,-3-3 0,1 0-1,-5-5 0,4 0-1,-7-4-2,1 0-2,-4-16-6,-5 17-15,5-17-8,-13 9 0,13-9 1</inkml:trace>
  <inkml:trace contextRef="#ctx0" brushRef="#br0" timeOffset="29050.6616">13776 11625 21,'0'0'33,"5"-10"2,-5 10 0,17-7-11,-11-3-7,12 10-4,-5-5-5,5 7-2,1-2-2,4 3-1,2-1-1,2 1-2,-1 1-1,-1-4-3,4 3-5,-8-8-16,0-2-12,3 0 0,-7-8 0,1 1 0</inkml:trace>
  <inkml:trace contextRef="#ctx0" brushRef="#br0" timeOffset="30006.7163">14690 11157 11,'0'0'27,"17"-5"1,-17 5-4,11-7-7,-11 7-1,11-5-3,-11 5-1,0 0-2,11-2-2,-11 2-1,0 0-3,-9-5-1,9 5-1,-15-2 0,4 1-2,-2 1 0,-4 0 0,-2 0 0,-1 0 1,-2 1-1,1 0 0,-1 0-1,2 2 1,1-2 0,3 2 0,0 1 0,5 0 1,11-4-1,-13 9 1,13-9 0,-5 12 1,5-12 0,5 20-1,-1-6 1,1 5 0,-1 2-1,2 2 0,-1 5 0,1 3-1,-1 4 0,0 3 0,-1-1-1,-1 2 0,0 3 0,-1-2 0,0-1-1,-3-1 1,0-3-1,0-6 1,-1-1 0,0-6 1,1-3-1,0-5 1,0-1 0,1-13 0,4 13 0,-4-13 1,11 7-1,-11-7 1,15 2 0,-5-1 0,2-2 0,2 2 0,1-2 0,1 0 0,1 0 1,0 1-2,-1-1 2,0 0-2,1 0 0,-3-1 0,4 0-1,-8-3-3,3 4-6,-13 1-19,8-17-7,-8 17-2,7-20 1</inkml:trace>
  <inkml:trace contextRef="#ctx0" brushRef="#br0" timeOffset="30519.7457">15098 11334 8,'0'0'30,"-7"-11"1,7 11 4,0 0-12,0 0-4,10 0-4,-10 0-2,0 0-3,0 0-1,0 0-3,3 11-1,-1-1-1,-2 2-2,1 7 0,1 4-1,-1 3 0,1 3-1,0 1 0,-1 2 0,1 0 0,0 0-1,1-2 1,-2-4-1,0 0 0,1-3 0,-3-4-1,3-4 0,-3-5-1,3 0-2,-2-10-2,0 0-5,0 0-8,-6-15-13,6 6-4,-5-8 0,4 3 2</inkml:trace>
  <inkml:trace contextRef="#ctx0" brushRef="#br0" timeOffset="30966.7712">14919 11290 29,'0'0'31,"-5"-10"3,5 10-9,4-9-5,-5-1-5,1 10-2,0 0-2,10-3-3,-10 3 0,0 0-3,13 0-1,-4 4 0,0-3-1,6 0 0,0-5-1,8 4-1,2-5 0,2 2 1,1-4-1,2 2 0,-1 0 0,3 3-1,-3-1 1,-1 1-1,-3 1 0,-3 1 0,-2 1 0,-6-2 0,-2 1-1,-12 0 0,11 2-1,-11-2-1,0 0-3,-14-1-4,14 1-13,0 0-17,-11 1 1,11-1-1,0 0 3</inkml:trace>
  <inkml:trace contextRef="#ctx0" brushRef="#br0" timeOffset="31595.8072">15559 11148 26,'0'0'32,"0"0"2,0 0-6,0 0-6,0 0-4,0 0-3,12 5-4,-12-5-3,3 13-1,-2-2-2,2 6-1,-2 1-2,-1 2-1,1 2 0,0 0-1,1 1-1,-5-5-1,4 1-4,-6-9-5,9 2-13,-4-12-15,0 0 1,0 0-1,0 0 1</inkml:trace>
  <inkml:trace contextRef="#ctx0" brushRef="#br0" timeOffset="32892.8814">15747 11072 7,'0'0'22,"0"0"-3,0 0-4,-9-4-1,9 4-1,0 0-1,0 0 0,0 0-1,0 0-1,0 0-1,9-2 0,0 4-2,-9-2 0,18-1-1,-18 1-1,20-3-1,-8 1-1,2 1 0,0-1 0,2 2-1,0 0 1,0 1-1,0-1 0,-1 2 0,-1 0-1,-2 1 0,-1-2 0,-11-1 0,15 1-1,-15-1 0,9 2 1,-9-2-1,0 0 0,0 0 1,0 0-1,0 0 0,10 5 0,-10-5 1,0 0-1,0 0 0,-6 14 0,6-14 1,-3 17-1,-1-5 0,0 2 0,3 2 0,1 5 1,-4 3-2,2 1 2,0 2-2,0 1 1,2 2 0,2 2 1,-2 1-2,2-1 1,2 1 0,0-1-1,0-1 1,2-1-1,0-3 1,-4-3-1,2-3 1,-2-3-1,-3-3 1,1-2 0,-1-2 0,1-11-1,-8 16 1,8-16 0,-5 12 1,5-12-2,-6 10 1,6-10 0,-5 10 0,5-10 0,-2 10 0,2-10 0,0 11 0,0-11 0,4 12 0,-4-12-1,2 11 1,-2-11 0,0 15 0,0-15 0,-2 11 0,2-11 0,-2 10 0,2-10 0,0 0 0,-7 11 0,7-11 0,0 0 0,-10 3 1,10-3-1,-11-1 1,11 1-1,-14-3 0,3 1 0,0 0 1,-5 1-1,2 2 0,-4 1 0,2 0 0,-2 1 0,1 1 0,1 0 0,4 0-1,12-4-1,-19 6-4,19-6-11,0 0-22,0 0 2,0 0-2,14-11 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50:04.64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10086 12550 14,'0'0'25,"0"0"1,0 0-9,-6 9-2,6-9-5,-8 12-3,8-12-1,-15 16-2,7-5 0,-2 4-1,-1 1-1,-2 4-1,-2 1-1,-1 5 1,-3 2-1,0 1 1,-3 3 0,-1 0 0,-2 2 0,0 0 0,-2 1 0,0 0 1,-2-3-1,2 0 0,-1-4-1,3-1 1,2-5-1,1-3 0,3-3 0,3-4-1,4-2-3,1-6-3,11-4-3,-10-2-9,5-11-12,5 13 1,5-30 0</inkml:trace>
  <inkml:trace contextRef="#ctx0" brushRef="#br0" timeOffset="421.0241">9495 12686 14,'0'0'27,"0"0"0,14-4-6,-4 9-5,-1-1-2,8 6-3,-3 2-1,9 10-1,-2 0-1,6 7-1,-3 1 0,7 3-3,-1-1 0,3 4 0,-3-3-2,2-2 0,-3-3 0,0 0-1,-2-5 0,0-2 0,-4-3-1,-3-4 0,0-1 1,-4-3-1,0-3 0,-5-4-1,0 1 0,-11-4-2,14 2-1,-14-2-5,0 0-11,15-4-16,-15 4 0,9-13 0,-9 0 2</inkml:trace>
  <inkml:trace contextRef="#ctx0" brushRef="#br0" timeOffset="1930.1103">10508 12730 2,'3'10'22,"-3"-10"-4,0 0-1,0 0-3,0 0-4,0 0 0,12 11-2,-12-11 0,19 5-1,-7-1 0,3-2-2,3 2 0,3-2 0,3 0-1,-1-2 0,4 1-1,0-3 0,4 1-1,0-4 0,3 1 0,-2-3 0,2 2 0,0-5-1,3 2 1,-4-4-1,4 0 1,-1-2 0,3 0 0,-1-1 0,3-3 0,0 1-1,2-1 1,0-2-1,0 1 0,0-1 0,1-1 0,-4 0-1,1 0 1,-3-4 0,1 0 0,-4 0 0,0-2 0,-2-4-1,1 0 1,-3-1-1,1-1 1,-2-1-1,-1-1 0,1 0 0,0 1 0,-1 0 1,-2 0-1,1-3 0,1 2 0,1-2 0,1 1 0,1-1-1,-1 1 2,2-1-2,0-1 1,2 2 1,-1 1-1,1-1 0,0 0 0,0 0 0,1-1 0,-2 0 0,1 3 0,2 2 1,0-1-1,2 0 0,-2 1 0,2 1 0,2 2 1,2 1-1,-2 1 0,0 1 0,0 3 1,-2 2-1,-1 1 0,2 2 1,-2-1-1,-2 2 0,1-1 0,0 1 0,1 1 0,0-1 1,0 2-1,-3 0 0,0 1 0,3-1 0,-3 5 1,0 0-1,-1-2 0,0 2 0,0 0 0,0-1 0,-1 4 0,-2 1 0,2-4 1,-2 1-1,0 2 0,-2 1 0,0 1 0,-3 0 0,-1 1 1,-3 1-1,-5 2 1,-2 0-1,-4 2 0,-11-1 1,11 4-1,-11-4 1,0 0-1,-2 11 0,2-11 0,0 0 0,-11 10-1,11-10-1,0 0-3,-6 12-3,6-12-11,0 0-18,0 0 1,0 0-2,0 0 2</inkml:trace>
  <inkml:trace contextRef="#ctx0" brushRef="#br0" timeOffset="3359.1922">13659 10711 9,'0'0'15,"0"0"0,-13-2-2,13 2-1,0 0-1,0 0 0,-11-2-2,11 2 0,0 0 0,0 0-1,-9 2-1,9-2 1,0 0-2,0 0 0,0 0 0,1 12-1,-1-12-1,7 10 1,-7-10 0,14 11-1,-3-3-1,-2-4 0,5 3-1,1-3 1,3 2-1,-2 0 0,3 0-1,-2-1 1,0 1-1,0 0 0,-1 2 0,-2-2 0,-1 1 0,0-1-1,-1 0 0,0 1 1,-1-1 0,0-1-1,0 0 0,-11-5 0,17 7 1,-8-5-1,-9-2 0,14 6 0,-14-6 0,0 0 0,10 2 1,-10-2-1,0 0 0,0 0 1,0 0-1,0 0 0,0 0 0,0 0 0,0 0 0,0 0 0,0 0 1,0 0-1,0 0 0,-6 11 0,6-11 1,0 0-1,-15 15 0,7-6 0,-1 1 0,-2 3 0,1 1 0,-1 1 0,-2 1 0,2 2 0,-1-3 0,1 0 0,2-1 0,1-2 0,-1-1 0,2-1 0,7-10 0,-11 16 0,11-16 0,-7 11 0,7-11 0,0 0 0,0 0 0,0 0 0,0 0-1,0 0-1,0 0-1,0 0-5,0 0-9,-7-10-22,7 10 1,9-17 0,-2 7 1</inkml:trace>
  <inkml:trace contextRef="#ctx0" brushRef="#br0" timeOffset="19753.1298">14352 10579 7,'0'0'18,"0"0"-1,0 0-3,0 0-1,0 0-1,1 10-1,-1-10-3,-2 20-1,2-7-1,0 6-1,1 0 1,0 6-1,0 0-1,2 5 0,-1 2 0,2 5 0,-3 2-2,1 4 1,-3 2-1,2 0-1,-1 2 0,0 0 0,0 4 0,-1 1-1,-1-2 1,0 1 0,0 2 0,-1 1 0,-1 1 0,0 1-1,-1-2 1,0 2 0,-1-3 0,0 1 0,-3 0 0,2-1-1,-1-2 1,1-1 0,-2-4 2,4-3-3,0-4 2,3 0-1,2-7 0,0-3-1,2-3 1,0-4-1,1-3 0,-3-1 0,2-4-1,-2-14-2,3 17-4,-3-17-7,0 0-20,1-11-1,-4-6 1,8 2 1</inkml:trace>
  <inkml:trace contextRef="#ctx0" brushRef="#br0" timeOffset="20982.2001">14350 10538 22,'0'0'14,"0"0"0,0 0-1,9-3-1,-9 3 0,14-2-3,-3 2-1,1-1-2,5 3-1,1-2 0,4 3-1,2-2 0,4 3 1,-1-3-1,8 3 0,-1-3 0,5 3 0,3-3-2,5 2 1,2 0-1,4 0 0,4-1 0,4 0 0,2-1 0,4 0 0,4-1 0,5 0 1,0-1-1,5 0-1,-1-1 1,1 3-1,0-2 0,0 1 0,-4-1 0,4 1-1,-1 0 1,-1 1-1,-4 1 1,4-1-1,-2-1 0,0 1 1,-2 0-1,-2 0 1,-3 0-1,4-1 1,-1-3-1,-5 2 1,1 1-1,-2-1 0,-2 0 1,0 1-1,-1-1 0,-7 1 1,1 0-1,1 0 0,-1-1 0,-2 2 0,0 0 0,-4-2 1,-2 1-2,1 1 1,-5 0 1,-2 1-1,-5 1 0,-3-1 0,-3 1 0,-3 0 0,-1 1 0,-4-2 0,-3 2 0,-4 1 0,0-3 1,-4-1-1,0 0 0,-4-1 0,-1 1 0,-9-1-1,10 4 1,-10-4-2,0 0 0,0 0-1,0 0-1,0 0-3,0 0-7,0 0-6,-6-14-15,6 14 0,0 0 2,0 0 0</inkml:trace>
  <inkml:trace contextRef="#ctx0" brushRef="#br0" timeOffset="22332.2774">14350 12343 15,'5'-9'10,"-5"9"2,6-9 2,-6 9 0,0 0-1,10-8 1,-10 8-3,0 0-2,0 0 0,0 0-1,15 3-2,-15-3 0,15 3 0,-3-3-1,5 3 0,2-4-1,7 3 0,-1-3 1,11 0-2,1-2-1,7 2 1,5-4-1,8-2 0,3-1 0,6 1-1,2-4 1,3 3-1,5-3 0,1 2 1,3-2-1,2 4 0,1-1 0,2 0 0,0 3 0,-3 2-1,1 1 1,-2 3 0,-3 1 0,-2 3 0,-3-1 0,-3 2-1,1 0 1,-3 0-1,-3 1 1,0 1-1,-4 0 1,-1-2-1,0 3 1,-1 1-1,1-4 1,0 1-1,-1-2 0,-1-2 1,3-3-1,0-1 0,0-3 1,0-1-1,-2-1 0,-1 0 1,3-4-1,0 4 0,-1-2 0,-1 0 0,-4 1 0,-4 2 0,0 1 0,-2 2 0,-7 0 0,-2 2 0,-7-2 1,-4 2-2,-2 1 1,-6 1-1,-5-2 0,-6 0-1,-10 0-3,0 0-5,9 2-12,-9-2-16,0 0 0,-13-11 0,3-3 1</inkml:trace>
  <inkml:trace contextRef="#ctx0" brushRef="#br0" timeOffset="23461.3419">17990 10630 12,'0'0'23,"0"0"-2,0 0-1,0 0-1,0 0-3,-11 2-2,11-2-2,-5 9-2,7 3-1,-6 0-3,3 8-1,-3 0 1,4 8-1,-4 1-2,4 8 0,0 2 0,-1 3-1,0 1 0,3 4 0,-2-1 0,3 3 0,-3 0-1,1-1 0,-1 0 0,3 1-1,-3 0 1,0-2-1,-2 2 0,-1-2 0,0 1 0,-1 0 1,-3-1-1,-1 0 0,-1-2 0,1 0 1,0-3-1,4-1 1,0-2-1,-1-3 1,1-3 0,4-2-1,1-3 1,0-4-1,0-1 1,-1-2 0,-1-3-1,1-2 1,-1-2-1,1 0 0,-2-2 0,1-1 1,0 0-1,1-11 0,-5 15 0,5-15 0,-4 15 0,4-15 0,-6 11 1,6-11-1,0 0 0,-6 12 0,6-12 1,0 0-1,0 0 0,0 0 0,-4 9 0,4-9 1,0 0-1,0 0 0,0 0 0,0 0 0,0 0 0,0 0 0,0 0 0,0 0 0,0 0 0,0 0 0,0 0 0,0 0-1,0 0 0,0 0-1,6 10-4,-6-10-13,-3-13-21,3 13 2,3-25-2,3 5 2</inkml:trace>
  <inkml:trace contextRef="#ctx0" brushRef="#br0" timeOffset="24157.3818">18369 10758 26,'0'0'29,"1"16"3,-5-2-9,0 3-7,4 4-4,-5 1-3,6 7-2,-6 0-1,4 5-2,1-3-1,1 3 1,-1-3-2,1 1-1,-1-3 0,0-2-1,0-5 0,-1-1-1,0-3 0,-1-6-2,2 1-2,0-13-2,0 0-3,0 0-4,0 0-6,-9-4-7,5-10-6,4 14 1</inkml:trace>
  <inkml:trace contextRef="#ctx0" brushRef="#br0" timeOffset="24745.4154">18351 10848 13,'8'-25'20,"-10"-1"0,8 5 0,-4 3-1,2 1-2,1 6-1,-3-3-1,10 8-2,-7-5-1,11 9-2,-4-5-2,7 5-1,-4 0-2,6 3-1,-3 0-1,1 3-1,-3 1-2,2 3 1,-4 3 0,-1 1-1,-3 1 0,-3 4 0,-4 1 0,-3 1-1,-3 4 0,-4-3 0,-3 2 0,-4-1-1,-1 0 1,-4-2-1,1-1 2,0-4-1,0-1 1,-1-4-1,0-3 1,4-1 1,2-3-1,2-2 1,0-1-1,11 1 1,-12-2 0,12 2 0,0 0 0,12 8 0,-1-3 0,0 3 0,5 1 0,1 3 1,1 0-2,0 2 1,1-1 0,-1 0-1,0 1 1,1-2-1,-2-1 0,-1-1 0,-2-1-1,-1-3-1,-1 3-2,-12-9-3,17 11-6,-17-11-9,0 0-15,10 3-1,-10-3 0,0 0 2</inkml:trace>
  <inkml:trace contextRef="#ctx0" brushRef="#br0" timeOffset="25351.45">18769 11092 20,'4'-9'30,"13"6"0,-8-2-4,4-4-8,6 5-4,-8-6-3,6 3-1,-6-4-3,7 4 0,-7-5-2,4 3-2,-4-2 0,0 0 0,-1 0-2,-1 3 1,-1-2-1,-8 10 0,7-17 1,-7 17-2,1-13 1,-1 13-1,-6-11 1,6 11-1,-12-14 0,12 14 0,-14-13 0,5 5 0,-1 2 0,-2 1 0,2 1 0,-3 3 0,2 5-1,-3 3 1,0 3 0,1 2 0,0 4 0,-1 3 0,1 2 0,3 1 0,2 1 0,0-2 1,5 0-1,1 2 0,3-4 1,5-1-1,1-1 1,0-2 0,1-1 0,5-2 1,-1-2-1,2-1 1,-1-3-1,1 1 0,-1-2 0,2-2 0,0-2-1,-1-1 1,-3 0-1,-1-2-2,1 3-1,-11-1-3,18-4-11,-18 4-22,0 0 1,11-2-1,-11 2 1</inkml:trace>
  <inkml:trace contextRef="#ctx0" brushRef="#br0" timeOffset="26060.4906">19477 10710 34,'0'0'30,"-5"-13"2,5 13-11,-12-13-7,1 2-2,11 11-3,-23-16-1,13 11-2,-5-2 0,15 7-2,-22-9-1,12 7 0,-1 0-1,11 2 0,-18 3-1,18-3 1,-18 8-1,6 2 1,1 1-1,0 1 1,-1 3-1,3 2 0,-1 2 1,1 3-1,1 0 0,3 3 0,2-1-1,1 3 1,1 3 0,1 0-1,2 1 1,0 1-1,1-1 0,2 0 1,-2 1-1,1-4 0,0-2 0,-1-2 0,1-3 0,-2-2 0,-1-5 0,-1-1-1,-1-1 1,1-12-1,-2 16-1,2-16-1,0 0-3,-14 1-3,14-1-8,0 0-8,-14-14-11,14 14-2,-14-17 3</inkml:trace>
  <inkml:trace contextRef="#ctx0" brushRef="#br0" timeOffset="26382.5089">19091 11031 44,'-4'-14'34,"4"14"2,16-1-12,-16 1-5,26-5-4,-16-2-4,10 9-3,-1-5-2,4 3-2,0-1-1,1 2-1,-3 0-1,0 1 0,-4-2 0,-2 1 0,-6 0-1,1 0 0,-10-1 0,10 1-2,-10-1 0,0 0-2,0 0-3,0 0-7,0 0-25,0 0 1,2-11 0,-2 11 1</inkml:trace>
  <inkml:trace contextRef="#ctx0" brushRef="#br0" timeOffset="27450.5701">19936 10608 33,'0'0'30,"-2"-9"-2,2 9-7,0 0-4,-10-6-5,10 6-1,-13-2-4,13 2-1,-19-4-3,10 4 1,-4-2-2,0 3 1,0-1-1,0 1-1,0-1 0,2 7 0,-1-5 1,2 4-1,1-3 0,9-3 0,-12 11 0,12-11-1,-9 14 1,9-14-1,-6 14 1,5-2 0,0 0 0,0 3 0,0 1 0,1 4-1,1 1 1,0 4-1,-1 3 1,0 1-1,-1 3 0,0 2 0,-1 1 0,1 2 0,-2 0 0,0-2 0,1 0 0,-1-3 0,1-2-1,0-4 1,1-3 0,1-4 0,1-1 0,0-6 0,1 0 0,-2-12 0,6 13 1,-6-13 0,0 0 1,14 9-1,-14-9 1,13-2 0,-13 2 0,19-3 1,-9 0-2,2 3 1,1-3 0,0 3-1,1 3 0,-2-2 0,1-1-1,-2-1 0,-2 4 0,-9-3-1,15 3-2,-15-3-1,9 0-7,-9 0-9,-1-9-20,1 9 2,1-9-2,-1 9 3</inkml:trace>
  <inkml:trace contextRef="#ctx0" brushRef="#br0" timeOffset="27878.5946">20150 10765 19,'0'0'32,"8"-17"2,-8 17 0,0 0-12,0 0-6,12-3-5,-12 3-1,0 15-3,-3-4-2,4 9-1,-2 1-1,2 5 0,-1 1-2,1 4 1,0 0-2,1 1 1,-1-1-1,0-2 1,1-2-2,-2-1 1,0-4-1,-3-5 0,3-1 0,-3-5-2,3-1-1,0-10-2,0 0-2,-9-1-4,9 1-3,-3-14-5,3 4-4,-2-6-3,-1-3 1,2-2 1,-3-6 5</inkml:trace>
  <inkml:trace contextRef="#ctx0" brushRef="#br0" timeOffset="28306.6189">20137 10846 36,'-4'-31'22,"3"6"1,0 4 0,-2 1-3,4 7-3,-4-5-3,7 8-2,-5-4-1,1 14-3,10-21 0,1 13-2,-3-2-1,5 3 0,-2 1-1,2 3-1,-1 0-1,0 3-1,-1 3 0,0 2-1,-2 2 0,0 2 0,-1 2 0,0 4 0,-3 0 0,-2 1-1,-1-1 1,-3 3-1,-2-1 1,-1 0 0,-2-3-1,-2 0 1,0-4-1,-2 0 1,0-1 0,-2-4 0,1-1 0,-3-2 0,3-2 0,0-1 0,0-1 0,11 2 0,-14-4-1,14 4-2,0 0-1,-8-9-2,8 9-7,0 0-12,10 3-13,0 0-1,-10-3 0,22 6 3</inkml:trace>
  <inkml:trace contextRef="#ctx0" brushRef="#br0" timeOffset="28975.6573">20492 10940 17,'7'-10'26,"-7"10"-2,0 0-4,5-10-4,-5 10-2,0 0-1,-10-1-1,0 3-2,10-2-2,-18 14-1,10-4 0,-5 0-3,5 4 0,-2 0-1,4 3-1,1-2 0,4 4-1,3-3 1,4 2-1,2-1-1,3-2 1,2-1-1,2-1 0,2-2 0,-1-2 1,0-5-1,-1-1 0,0-3 0,-2-2 0,-1-2 1,0-4-1,-3-3 1,-1 0-1,0-4 1,-2-1 0,-2-4 0,-1-2-1,-2 0 1,-3 0 0,-2-1-1,-1 1 0,-4 4 1,-1 1-1,0 7 0,-3 2 0,0 5-1,-2 3 0,3 2 0,-3 3-1,1 3-1,0 1 0,2 5-2,0-6-3,8 8-6,-3-5-14,4-2-8,10 2 0,-7-11 1</inkml:trace>
  <inkml:trace contextRef="#ctx0" brushRef="#br0" timeOffset="29654.6962">20908 10922 15,'0'0'29,"0"-13"2,0 13-2,0 0-9,3-13-5,-3 13-3,0-9-1,0 9-1,0 0-3,0 0-1,-3-9-1,3 9-2,0 0-1,-11 3 0,11-3 0,-18 5-2,8 0 1,0 2 0,-2 1-1,1 2 0,0-2 1,1 2-1,3-1 0,1 1 0,2 1 1,4-11-1,-1 15 0,1-15 0,9 14 1,-9-14-1,17 11 0,-7-6 0,1-1 0,2 2 0,-2-1 0,1 1 0,-1-1 1,-1 2-1,-1 0-1,1 2 1,-10-9 0,12 16 0,-12-16 0,7 18 0,-6-8-1,-3 0 1,0 0 0,-4 0 0,0-1 0,6-9-1,-18 17 1,7-10 0,-2-2 0,1 1 0,-2-3 1,-1 0-1,1-1 1,0-1-1,2-1 1,1 0-1,11 0-1,-15-3 0,15 3-4,0 0-8,-1-13-25,1 13 0,14-8 0,-1 4 0</inkml:trace>
  <inkml:trace contextRef="#ctx0" brushRef="#br0" timeOffset="30690.7554">21124 10430 28,'0'0'30,"0"0"3,0 0-6,0 0-9,0 0-6,0 0-1,0 0-2,0 0-1,0 0-2,12 10 0,-12-10-1,14 0-1,-4 1-1,5 2 0,-1-1-1,4 2-1,1-1 1,0 2-1,2 0 0,-3 2 0,-1-1 0,1-1 0,-3-2-1,-1 2 1,-4-1 0,-10-4-1,12 9 1,-12-9-1,0 0 0,3 14 1,-3-14-1,-6 13 0,6-13 0,-11 19 0,7-5 1,1 1-1,-1 3 0,1 0 0,0 3 1,1 1-1,1 2 0,2-1 1,-3 2-1,2 2 0,0 1 0,0 2 0,1 1 0,1 2 1,0 0-2,0 2 2,1 1-1,0-2 0,0-2 0,-1 0 0,1-2 0,-1-4 0,-2 0 0,1-5 0,-1-4 1,1 3-2,-2-4 1,1-1 0,0-1 1,-2-2-2,1-1 2,-2 1-1,1-3 0,2-9 0,-9 10 0,9-10 0,-12 6 1,12-6-1,-19-1 1,10-1-1,-4-1 0,1-1 1,-1-1-1,1 0 1,2 0-1,1 1 1,9 4-1,-12-8 0,12 8-1,0 0-1,0 0-3,-2-12-4,14 16-17,-12-4-15,12 2 1,-12-2 0,12 1 0</inkml:trace>
  <inkml:trace contextRef="#ctx0" brushRef="#br0" timeOffset="33758.9309">15782 11324 27,'-9'12'20,"9"-12"-1,-10 7 0,10-7-4,0 0-2,0 0-1,0 0-2,0 0-2,11-9 0,-1 0-2,-4-5 0,8 1-1,-5-6-1,4 2 0,0-2-2,-1 1 0,1 0 0,-1 2-1,-2 3 1,1 2-1,-3 2 0,-8 9-1,12-13 1,-12 13-1,0 0 1,10-7-1,-10 7 1,0 0 0,1 12-1,0-3 1,0 3-1,0 4 1,0 6 0,-1 3-1,2 3 1,-2 5 0,2-1 0,-1 5-1,0-2 1,-1 3-1,0-3 1,1-4 0,-2-2-1,3-2 0,-4-3-1,0-5 0,1-2 0,-1-7-2,1 0-2,1-10-1,-2 14-3,2-14-4,0 0-3,-11 1-4,11-1-2,0 0-6,-11 4 3,11-4 0,-13 2 4</inkml:trace>
  <inkml:trace contextRef="#ctx0" brushRef="#br0" timeOffset="34072.9489">15834 11673 12,'0'0'17,"-15"5"2,15-5 0,-12 3 0,12-3-2,0 0 0,0 0-2,0 0-2,1-9-1,11 6-2,2-8-2,8 4-1,1-5-2,8 3-1,-3-2-1,4 2-1,0 0-1,1 2 0,-3 3-1,-4 1 1,-1 0-1,-5 2 1,-2 0-1,-5 2 1,-1-1-1,-12 0 0,10 1 0,-10-1-1,0 0-2,0 0-3,0 0-11,0 0-22,0 0 2,0 0-2,0 0 2</inkml:trace>
  <inkml:trace contextRef="#ctx0" brushRef="#br0" timeOffset="37497.1447">9599 14170 24,'0'0'18,"0"0"-1,0 0-2,0 0 0,0 0-2,0 0-1,0 0-2,-2 9-2,6 3 0,-2-1-1,5 8 0,-3 0-1,5 7-1,-1-2 1,5 6-2,-2-4-1,3 2-1,-1-3 0,1-2 0,-1-5-2,1-2 1,2-6 0,-4-3-1,3-6 0,0-4 1,0-3-1,0-3 0,1-6 1,0-1-1,0-5 0,1 0 1,-1-4-1,-2 0 1,2 0 0,-3 1-1,-1 1 1,-2 2 0,-3 2 0,-1 4 0,-3 2 0,-3 13 0,-2-13 0,2 13 0,0 0 0,-10 3 0,10-3-1,-13 22 0,7-3 0,-2 4 0,0 4 0,1 6 0,-1 2 0,0 4 1,0 5-1,-1 2 0,0 1 0,0 3 0,0-3 0,-2 3 0,1-1 1,-1 0-2,-2-3 1,2-4 1,-1-4-2,0-4 2,1-4-1,1-5 0,0-4 0,2-3 0,1-5 0,2-3 0,5-10 0,-9 11 0,9-11 0,0 0-1,0 0-2,0 0-2,7-9-6,-7 9-19,8-20-7,5 9-2,-3-11 2</inkml:trace>
  <inkml:trace contextRef="#ctx0" brushRef="#br0" timeOffset="40484.3156">14168 13471 18,'0'0'15,"-10"-8"-1,10 8-1,0 0-1,0 0-1,0 0 1,0 0-2,0 0 0,0 0 0,2 15-2,-2-15 0,3 15 0,-3-15-2,2 22 0,-2-7-2,3 8 2,-4 0-3,5 7-1,-2 1 1,2 7-1,0 1-1,1 4 0,0 2 1,2 2-1,-1 0 0,-2 3 0,0 2 0,1 1 0,-1 2 0,2-2 0,-3 2 0,1-2 0,-1-1-1,3-4 0,-1-1 1,0-4-2,1-3 2,-3-5-1,0-4 0,0-2 0,0-4 0,-2-2 0,0-5 0,0-4 1,-1-2-1,1-2 0,-1-10 0,2 13 0,-2-13 0,0 0 0,0 0 0,0 0 0,10 6 0,-10-6 0,10 1 1,-10-1-2,14 2 1,-3-1 1,1 0-1,2 2 0,5-3 1,3 0-1,3-3 1,2 2 0,2 1 0,5 0-1,3-1 1,3-1 0,-1 1-1,6-1 0,1 0 1,4 0 0,2-2-1,1 2 1,3-1-1,1 2 0,3 1 1,-3-1-1,5 1 1,0 1-1,4-1 0,-3 1 0,3-2 1,-1 0-1,2 0 1,1 1-1,-3-3 0,1 1 1,0-2-1,0 2 0,-1 0 1,1 1-1,-3 1 0,0 0 0,-2 2 0,-1 0 0,-1 2 1,-1-3-1,-2 1 0,0 0 0,1-1 0,3-1 0,-2-1 0,0-1 0,0-1 0,0-1 0,1-2 1,0 1-1,-2 0 0,-2-2 0,-2-1 0,2 1 0,-3 0 0,-1 1 0,-3 1 0,-4-2 0,-2 1-1,-6 2 0,-3 0 0,-6 1-1,-3 3-1,-9-2-3,-1 6-7,-14-4-21,0 0-5,0 0 1,-18 1 0</inkml:trace>
  <inkml:trace contextRef="#ctx0" brushRef="#br0" timeOffset="42668.4405">14157 13387 22,'0'0'24,"10"-3"-7,-10 3-1,9-5-1,-9 5-2,13-5-2,-13 5 1,21-6-1,-9 0-2,9 8-1,-1-6-2,9 5 0,6-2-1,8 2-2,8-3-1,11 0 0,7-2 0,10-1 0,7-2 0,10 0-1,3-4 1,8 2 0,4-1-1,1 0 0,1 1 1,1 2-1,-2-2 0,2 4 1,-1 0-1,-2 2 0,-2 1 0,-1 2 0,-3 0 1,1 1-1,1 0-1,-2 0 1,-4 0-1,1 0 1,-7 1-1,1-1 1,-2 0-1,-4 1 1,-6-1-1,-5 0 0,-4-1 1,-9 0-1,-4-2 0,-8 0 0,-5 0 0,-9 0 0,-4-1 0,-10 1 0,-4 0 0,-3 1 0,-7 1 0,0 1 1,-12-1-1,9 3 0,-9-3-1,0 0 2,10 12-2,-10-12 1,11 8 0,-2-5 0,1-1 0,4 0 0,0-2 0,4 0 0,0 0 0,2-1 1,1 0-1,-4 1 0,2 0 0,-5 0 0,-1 0 0,-2 1 0,-2 0 0,-9-1 0,10 4 0,-10-4 1,0 0-1,5 10 0,-5-10 0,-4 10 1,4-10-1,-7 12 0,7-12 1,-6 19-1,5-5 0,1 2 1,0 2-1,1 5 0,2 4 0,2 4 0,0 4 0,-3 3 0,1 4 0,-2 2 1,3 3-2,1-1 2,0 5-1,0-2 0,3 0 0,0-1 0,0-1 1,2-2-1,-2 3 0,-1-4 0,-2 0 0,-1-5 0,0-1 0,1-5 0,-5-1 0,1-6 0,0-4 0,0-4 0,-1-6 0,-1-1 0,1-11 0,-1 13 0,1-13 0,0 0 0,0 0 0,0 0 0,0 0 0,-8 9 1,8-9-1,0 0 0,0 0 0,0 0 0,0 0 0,0 0 0,-9 7 0,9-7-1,0 0 1,-9 3 0,9-3 0,0 0 0,-14 7 0,14-7 0,0 0 0,-12 7 0,12-7-1,0 0 1,-9 3 0,9-3 0,0 0 0,0 0 0,0 0 0,0 0 0,0 0 0,0 0 0,-10 7 0,10-7 0,0 0 0,0 0 0,0 0 0,0 0 0,0 0 0,0 0 0,0 0 0,0 0 0,0 0 0,1 9 0,-1-9 0,0 0 0,0 0 0,0 0 1,0 0-2,0 0 1,0 0 1,0 0-1,0 0-1,-9 8 2,9-8-1,-9 2 0,9-2 0,-11 6 0,11-6 0,-14 7 0,14-7 0,-18 5 0,18-5 0,-17 8 0,8-5-1,-2 1 1,2-1 0,-2 0 1,-3 0-1,1 0 0,-4 1 0,-1 2 0,-6-1 0,-2 1 0,-5 0 0,-3 3 0,-3 2 0,-6-1 0,-4 1 0,-3 1 0,-3-1 0,-1-1-1,-3 1 1,1-2-1,2-1 1,2 1 0,5-3-1,4 0 1,7 0-2,7-3 0,8 0-1,1-5-4,20 2-7,-14-2-20,14 2-5,8-10 0,-8 10 0</inkml:trace>
  <inkml:trace contextRef="#ctx0" brushRef="#br0" timeOffset="43658.4972">15652 13874 18,'0'0'12,"-13"4"-1,13-4-1,-11 6-1,11-6 0,-11 11-1,11-11 1,0 0-3,-11 9 0,11-9 0,0 0-1,0 0 1,0 0 0,1 9 2,-1-9 0,0 0 0,0 0 1,17-1 0,-17 1 0,17-5-3,-6-1 0,6 5-1,2-4-1,6 5 0,1-2-1,7 3 0,-2 0-1,4 3 0,0-2 0,2 2-1,-6 0 1,-3 1-1,-2-3-1,-8 4 1,-2-4 0,-6 1-1,-10-3 1,0 0-1,0 0 1,0 0-1,0 0-1,0 0-1,0 0-2,0 0-6,0 0-10,0 0-20,0 0 1,0 0 0,0 0 1</inkml:trace>
  <inkml:trace contextRef="#ctx0" brushRef="#br0" timeOffset="44411.5402">16359 13949 16,'0'0'28,"12"9"4,-12-9-7,0 0-5,0 0-4,5-12-1,-5 12-2,9-18-2,-1 9-2,-4-7-4,5 3 0,-4-5-1,7 1-1,-4-1-1,1 2 0,1-1 0,-1 2 0,-1 0-1,2 2 0,-4 2 0,0 2 0,-6 9 0,0 0-1,11-10 1,-11 10-1,0 0 0,5 14 1,-2-4-1,-1 4 0,-1 1 0,1 5 0,-1 4 1,0 2-1,1 4 0,-1 1 0,0 3 0,0 0 0,-1 0 1,0-1-2,2-2 1,-2-2 0,1-2 0,0-4 0,2-3 0,0-3 0,-1-4-1,2-3 1,-4-10-1,6 12 0,-6-12 0,0 0-1,0 0-2,0 0 0,0 0-2,0 0-3,0 0-4,0 0-5,0 0-4,0 0-9,-15 0-6,15 0 3,-10 2 1</inkml:trace>
  <inkml:trace contextRef="#ctx0" brushRef="#br0" timeOffset="44779.5608">16472 14255 25,'0'0'29,"0"0"-2,0 0-3,0 0-4,-10-3-3,10 3-2,2-9-1,-2 9-5,11-7-1,0 8-2,-11-1-2,19-6-1,-5 4-1,2 2-1,1 0 1,2 0-1,-1 0-1,1 1 1,-2 1 0,1-2 0,-3 1-1,-1 1 1,-3-1-1,-11-1 1,14 2-1,-14-2 0,0 0 1,0 0-1,0 0 0,0 0 1,0 0-2,0 0 1,0 0-1,-12-5-1,12 5-3,0 0-4,0 0-24,0 0-5,-6-13 0,6 13-1</inkml:trace>
  <inkml:trace contextRef="#ctx0" brushRef="#br0" timeOffset="46004.6308">18702 13634 6,'-7'-21'29,"11"6"-3,-5-1-1,4 2-4,0 5-2,-2-1-4,-1 10-2,0 0-4,12 6-1,-8 5-3,5 9-1,-4 1-1,4 8 0,1 2-1,2 6 0,-3-3 0,2 2 0,-2 0-1,0-2 0,-1-4-1,0-4-1,-3-3 0,0-7-2,1 0-3,-6-16-4,8 9-8,-8-9-11,1-12-7,-1 12 0,1-26 1</inkml:trace>
  <inkml:trace contextRef="#ctx0" brushRef="#br0" timeOffset="46529.6608">18738 13574 23,'-4'-19'33,"11"5"2,-5-6 1,6-3-15,8 6-4,-3-6-4,12 8-4,-3-5-3,5 9-2,-3 2-1,5 6-2,-3 5 0,0 4-1,-1 4 1,-2 4-1,-3 3 0,-3 3-1,-5 2 0,-7-1 0,0 2-1,-10 1 1,-4 2-1,-6-4 1,-4 2-1,-3-3 1,-2-1 0,-1-3 1,-2-2 0,3-4 1,2-3 0,5-2 0,4-3 1,4 1-1,9-4 1,0 0-1,10 1 1,6 0-1,2 0-1,3 3 1,3-1-1,6 2 0,-1 1 1,0 3-1,0-1 0,-3-1 0,-1 0-1,-3 1-1,-1 0-1,-8-3-5,4 4-9,-8 0-21,-9-9 1,13 8-2,-13-8 3</inkml:trace>
  <inkml:trace contextRef="#ctx0" brushRef="#br0" timeOffset="47085.6928">19308 13775 42,'17'3'32,"-17"-3"2,23-10-6,-8 8-14,-5-7-4,8 6-3,-3-6 0,-2 4-3,-1-6 0,3 5-1,-4-4 1,2 2-2,-4-4 0,-1 3 0,-3-2-1,1 1 0,-3 0 0,-3-1 0,0 11-1,-8-18 0,8 18 1,-19-16-1,6 8 0,-2 3 0,-4 1 0,1 3 0,-4 0 0,-1 3-1,0 2 1,2 3 0,1 4 0,2 1 1,1 4-1,1 1 0,6 1 0,5 2 1,4-1 0,5 1 0,1-2 0,8 1 0,2-3 0,6 1 0,-4-3 0,4 0 0,0 2 0,-2 0 0,1-3 0,-6 2-1,2-3 0,-2-2-1,2 1 0,-3-4-2,1-1-3,-14-6-4,25 3-10,-14-3-19,-1-7 2,5 3-2,-4-10 2</inkml:trace>
  <inkml:trace contextRef="#ctx0" brushRef="#br0" timeOffset="47586.721">20003 13466 12,'1'-10'29,"-9"-8"1,7 2-4,-6 6-6,-1-3-5,8 13-3,-18-18-2,8 16-2,-4-3 0,1 6-3,-5 0-1,1 3-1,-4 2-1,2 6 1,-1-2-1,2 5 1,-1 2-1,3 4 1,0-2-1,5 6 0,0 0 0,6 1 0,2-1-1,3 0 0,3 1 0,3-1 0,3 0-1,1 0 0,1-3 0,1 0 0,-2 2 0,0-2 0,0-1 0,-4 0-1,0 1-1,-4-3-1,0 1-1,-5-6-3,5 4-4,-2-18-8,-8 13-18,8-13 0,-9 1 0,9-1 2</inkml:trace>
  <inkml:trace contextRef="#ctx0" brushRef="#br0" timeOffset="47861.7368">19649 13750 52,'0'0'37,"0"0"-1,14-10-5,0 11-13,-4-10-7,7 7-3,-3-4-2,3 5-2,0-2-2,1 2-2,0 3-1,-3-2-2,4 5-4,-7-6-7,7-1-25,0 6 1,-5-6 0,5 1 2</inkml:trace>
  <inkml:trace contextRef="#ctx0" brushRef="#br0" timeOffset="48742.788">20635 13280 19,'0'0'24,"0"0"-1,12-3-1,-12 3-2,0 0-4,0 0-1,-2 13-2,2-13-3,-13 7-1,1-5-3,3 5-1,-8-4-1,4 3-1,-7-2 0,2 2 0,-3-2-1,1 3 0,-3-2 0,2 2-1,-4-1 1,3 1 0,0 0-1,5 0 0,0 0 0,4-1 0,3 3 0,4 0-1,5 0 1,7 4 0,1 1-1,3 4 1,3 0-1,0 5 0,2 2 1,0 4-1,-1 0 0,-3 2 0,-3 2-1,-2 1 1,-2 2-1,-2-2 0,-2 2 1,-3-1-1,0-1 0,0-5 1,-1 0 0,1-5 0,1-4 0,1-3 0,2-5 0,-1-12 0,8 13 1,-8-13-1,17 6 1,-6-4 0,-1 0 0,4-2-1,-1 0 1,2 0-1,-2 0 1,2 0-1,-2-2-1,-1 1-1,3 0-2,-4-5-3,5 6-13,-1-3-19,-5-5 0,2 0 0,-6-8 1</inkml:trace>
  <inkml:trace contextRef="#ctx0" brushRef="#br0" timeOffset="49110.809">20893 13485 41,'-2'-16'33,"2"16"2,2-13-11,-6 1-6,4 12-4,0 0-1,0 0-4,-1 16-1,4 0-3,-3 0 0,2 7-2,-1 5 0,2 2-1,0 3-1,0 3-1,0-2 0,0 0 0,1-1 0,0-4 0,0-1-1,-1-5-1,1 2 1,-3-9-3,4 1-2,-5-17-8,5 12-19,-5-12-5,0 0-1,13-2 2</inkml:trace>
  <inkml:trace contextRef="#ctx0" brushRef="#br0" timeOffset="49611.8376">21085 13690 44,'0'0'35,"10"-8"0,-10 8 0,0 0-19,0 0-5,0 0-5,11 12-2,-10 1-1,1 2-1,-2 2-1,3 0 0,-1 1 0,3-1-1,0-1 0,4-4 1,-1-1-1,1-4 0,2-5 0,1-2 0,-1-5 1,1-2 0,0-6 0,1 0 0,0-5 1,0 1-1,-1-5 1,0 2 0,-2-1 0,2 4 0,-4 0 0,1 4 0,-2 2-1,-7 11 0,12-8 0,-12 8 0,0 0-1,9 15 1,-9-5-1,0 5 0,0 1 0,0 2 0,0 1-1,0 0 0,0 3-1,2-4-1,3 5-2,-5-9-4,10 3-6,-10-17-14,3 12-9,-3-12-2,0 0 4</inkml:trace>
  <inkml:trace contextRef="#ctx0" brushRef="#br0" timeOffset="50011.8605">21548 13389 59,'5'-12'37,"-5"12"0,11-6 0,-11 6-22,2 9-8,-2 2-2,1 7-2,-3 4 0,2 4-1,-2 1-1,-1 5 0,1 3-1,1-1 1,0 0-2,0-1 1,2-2 0,0 0 0,3-5-1,2-4 1,2-3-1,-1-1 1,2-5 0,2-3 0,-1-1-1,-1-4 1,4-1 0,-2-1-1,1-1-1,-3-4-1,4 2-5,-13 0-8,11-16-22,-11 16 1,9-14-1,-9 14 1</inkml:trace>
  <inkml:trace contextRef="#ctx0" brushRef="#br0" timeOffset="50261.8748">21423 13614 56,'0'0'36,"-16"2"0,16-2-6,0 0-13,13-2-7,2 4-4,-2-4-1,6 2-2,2-2-2,2 1-2,1 1-2,-4-5-5,8 7-5,-10-5-16,1-1-8,2 2-1,-6-7 2</inkml:trace>
  <inkml:trace contextRef="#ctx0" brushRef="#br0" timeOffset="50941.9137">21835 13284 36,'-13'4'34,"13"-4"2,0 0 0,1-11-16,11 10-5,-12 1-4,24-10-3,-11 5-1,7 4-1,-2-3-2,2 4-1,-2-1-1,1 2 0,-2 1-2,2 0 1,-3 0 0,-2 2-1,-3 1 1,0-1-1,-1 1 1,-10-5-1,12 11 0,-12-11 1,4 16-1,-2-7 1,-2 2-1,-1 2 0,-1 1 0,0 4 0,0 0 0,-1 4 0,0 3 0,0 4 0,-1 2-1,3 2 1,2 2-1,0 0 1,2 0-1,1-2 0,2 2 0,0-4 0,4-3-1,-3 0 0,1-3 1,-3 1 0,1-3 1,-4-4-1,-2-2 1,-5-2-1,-3-4 2,-4-2-1,-5-1 0,-2-4 1,-4 1-1,0-1 0,-3 1 0,3-1 0,0 1-3,0-3-3,10 1-23,-2 0-10,1-6 0,4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51:29.98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10528 14337 18,'0'0'20,"10"-7"1,-1 8-3,-9-1 0,20-4-5,-7 3-1,2-3-3,3 3-1,2-4-3,4 5 0,1-3-1,4 3 0,4-2-1,4 2 0,2-3 0,5 3 0,5-4 0,4 1 0,0-2-1,5 0-1,1-2 1,3 0-1,0 0 0,4 1 0,-1-2 0,2 2 0,1-1 0,3 3 0,-2-3 0,2 3 0,1-3 0,-2 4-1,2-2 0,-3 1 1,-2 0-1,-2 0 1,1 1-1,-3-2 0,-4 3 0,1-1 1,-5 1-1,1 1 1,-1 0-1,-1 0 0,-2 0 1,-1 0-1,-2 0 0,0 0 1,-3 0-1,-1-3 1,-1 0-1,0 0 0,-2 0 1,-1 0-1,2 0 1,0 0-1,1-1 0,-1 1 0,-3 0 0,2-1 0,-2 0 0,-1 0 0,-2 0 1,-2 1-1,-4 1 0,-5-1 0,-2 3 0,-4 0 0,-3-1 0,-3 5-1,-3-3 1,-1 2 0,-10-2 0,14 6 0,-14-6 0,16 6-1,-16-6 1,15 8 0,-4-3 0,0-1 0,0 0 0,3 0 0,-3-1-1,0-2 1,0 1 0,-2-2-1,-9 0 0,9-1-1,-9 1 0,0 0-3,0 0-2,4-12-4,-4 12-5,0 0-8,-7-14-11,7 14 0,-4-12 1</inkml:trace>
  <inkml:trace contextRef="#ctx0" brushRef="#br0" timeOffset="1142.0653">13567 13920 12,'-10'1'9,"10"-1"2,0 0-1,-11 6 0,11-6 0,0 0 1,0 0 2,-9 6-1,9-6 0,0 0 1,0 0-2,0 0 1,1 9-2,-1-9-2,0 0-2,0 0-1,0 0-1,0 0-2,0 0 0,0 0 0,0 0 0,0 0 0,0 0 0,0 0 0,17 15 0,-8-11 0,3 3 0,2 1-1,2 1 1,4 0-1,4 1 0,1 0-1,1 0 1,2 1 0,0 1-1,1-2 1,0 1 0,-2 1-1,-1 0 1,-5 0-1,1-1 1,-2 0-1,-2-1 0,-4 0 1,-1-2-1,-3-3 0,-10-5 0,12 10 0,-12-10 0,0 0 0,0 0 0,0 0 1,9 3-1,-9-3 0,0 0 0,0 0 0,0 0 0,-10-2 1,10 2-1,-9-1 0,9 1 0,-12-2 0,12 2 0,-9 0 0,9 0 0,-13-4 0,13 4 0,-17 4 0,8-2 0,-4 0 0,1 2 0,-3 2 0,-2 1 0,-2 4 0,-4-2 0,-4 2 0,-1 5-1,-2-2 1,0 3 0,0-2 1,1 2-1,1-2 0,6 1 0,4-4 0,2-2 0,4-3 0,3-1 0,9-6 1,-10 7-1,10-7 0,0 0 0,0 0-1,0 0 1,0 0-2,0 0 0,0 0-1,0 0-2,12-3-3,-12 3-5,0 0-8,0 0-14,0 0-2,13 5-1,-13-5 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51:43.56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6349 15504 6,'11'7'27,"-11"-7"1,12 5 1,-12-5-13,0 0-3,15 0-2,-15 0-2,14-1-1,-14 1-2,19-3 0,-7 0 0,5 4 0,0-4-1,4 5-1,2-3 0,5 3-1,0-3 1,6 5-1,1-5 0,2 3-1,3-3 0,4 4 0,1-3 0,3 3 0,0-3 0,1 3 0,2-1-1,3 1 1,-2-1 0,0-1-1,0-2 0,2 2-1,-4-1 1,2-1 0,-4 0-1,1 0 1,-4 0-1,2 1 0,-5-3 0,-3 2 1,0-1-1,-3 0 0,-5-1 0,-3 1 0,-3-1 0,-6 1 0,-1 2-2,-6-3 0,-2 5-3,-10-2-4,0 0-8,0 0-15,-16 1-7,5 0-1,-7-5 1</inkml:trace>
  <inkml:trace contextRef="#ctx0" brushRef="#br0" timeOffset="1356.0775">6659 15318 14,'0'0'12,"0"0"-1,0 0 1,0 0-1,0 0 1,0 0 1,0 0 0,10 3-1,-10-3 0,0 0-1,0 0-1,10 2-3,-10-2 0,0 0-2,0 0-1,0 0 0,10-1-1,-10 1-1,0 0 1,0 0-1,9 2 0,-9-2 0,0 0 0,0 0 0,0 0-1,0 0 0,0 0 1,3 10-1,-3-10 0,0 0 0,0 0 0,-9 11 0,9-11 0,0 0 0,-13 8 0,13-8 0,-15 9 0,6-3 0,-1 0-1,-3 1 1,-2 1-1,-2 3 1,-1-1-1,-2 2 1,-3 3-1,-1 0 1,0-1-1,0 0 0,-2 0 1,2-1-1,0-1 0,2-1 0,2-3 0,1 1 0,3-1 0,0-2 0,3 0 1,2-1-1,0-1 0,11-4 1,-15 7-1,15-7 0,0 0-1,-10 5 1,10-5 1,0 0-2,0 0 1,13 3 0,-4-1 0,1-2 1,2 1-1,3-1 0,2 0 1,1 4-1,4 1 1,1 0 0,2 1-1,2 1 1,-1 1 0,2 1 0,-1 1-1,0-2 1,-3 0 0,-1 1-1,-4 3 0,-2-3 0,-3-2 1,-1 2-1,-3-2 0,-10-7 0,14 12-1,-14-12 0,0 0-2,10 6-2,-10-6-5,0 0-14,0 0-16,0 0 0,0 0 1,11-6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3:40:49.3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5390 10109 35,'0'0'31,"0"0"-3,-8-10-3,8 10-6,-21-5-5,11 8-3,-8-7-2,4 7-2,-7-5-3,3 6-1,-3-1-1,-2 4 0,-2 2-1,0 3 0,0 2 0,1 5-1,1-1 1,2 1-1,4 0 0,5 2 1,6-2 0,5 0 0,5-2 0,5-1 1,5 1-1,7 3 1,2-4-1,3 2 1,1-2-1,1 4 0,-1 1 0,-2 1-1,-4 1 1,-4 2 0,-7 0-1,-3 2 1,-5-2 0,-6-1 0,-5-3 0,-4 0 0,-5-5 1,-5-1-1,0-5 0,-4-3 0,-1-2 0,1-1 0,2-3 0,2-1-1,6-1-2,4-1-1,13 2-1,0 0-6,7-9-11,9 3-18,5-5-1,7-3 1,3-6 1</inkml:trace>
  <inkml:trace contextRef="#ctx0" brushRef="#br0" timeOffset="397.0227">5589 10150 26,'0'0'31,"0"0"3,0 0-8,0 0-5,-5 22-4,5 6-5,-7 0-2,3 11-3,-4 0-2,1 9-1,-2-3-1,3 2-1,1-1 0,2-1-1,3-4 0,3-5-1,3-3 1,5-6-1,3-5 1,4-3-1,2-9 1,3-5-1,-1-5 0,2-5-1,0-1-1,-3-7-5,2 3-6,-8-11-10,-4 2-14,0 0 0,-8-4-1,-2 6 2</inkml:trace>
  <inkml:trace contextRef="#ctx0" brushRef="#br0" timeOffset="588.0336">5517 10484 33,'-39'-8'31,"14"7"1,0-3-6,14 0-10,11 4-5,0 0-5,22-7-2,-1 5-2,6 0-2,6 0-4,2-2-4,4 4-7,1 1-17,-6-8 0,3 6 0,-10-9 0</inkml:trace>
  <inkml:trace contextRef="#ctx0" brushRef="#br0" timeOffset="956.0546">5852 10394 30,'0'0'32,"0"0"3,11 2-1,-11-2-13,12 6-6,0 6-4,-3-2-4,6 6-1,-4 0-2,4 6-1,-3 1-1,-1 4-2,-2-2 2,-3-2-2,-2-2 1,-2-3-1,-3-5 1,1-13-1,-6 9 0,6-9 1,-10-19-1,6 5 1,0-1-1,2-6 1,1-1-1,4 1 0,2 0 1,6 3 0,2 3 0,5 1-1,1 2-1,3 2-2,4 6-2,-3-4-4,7 10-5,-10-6-10,4 2-13,1 4-1,-4-3 2,2 3 1</inkml:trace>
  <inkml:trace contextRef="#ctx0" brushRef="#br0" timeOffset="1148.0656">6329 10419 44,'0'0'34,"0"0"3,7 9-8,-7-9-7,2 15-5,-2-15-6,2 21-2,-2-8-4,3 2-1,-1 0-2,3 1-1,-1 2-2,-1-6-2,4 7-6,-7-19-14,5 9-16,-5-9 0,9-2 1,-9 2 0</inkml:trace>
  <inkml:trace contextRef="#ctx0" brushRef="#br0" timeOffset="1315.0752">6287 10217 62,'-8'-9'35,"-4"2"0,12 7-1,0 0-22,-8 10-14,8-10-13,8 15-19,9-3 0,-2-2-2,8 4 1</inkml:trace>
  <inkml:trace contextRef="#ctx0" brushRef="#br0" timeOffset="1715.0981">6554 10329 39,'6'17'32,"-8"-8"3,2 7-1,0 5-15,-4-3-5,6 7-6,-3-5-2,5 5-1,-2-5-1,4 0-2,1-3 0,2-4 0,0-6-1,2-1-1,0-6 1,1-6 0,-2-4-1,2-4 0,-2-6 1,0-3-1,1-3 1,0 0 0,-1 0 0,2 2 0,-3 5 1,1 6-1,1 7 0,-11 6 1,15 11-1,-9 6-1,0 3 0,-1 4-1,3 4 0,0-1-2,4 4-2,0-9-6,9 5-14,1-4-14,-1-8 2,4-4-2,0-9 3</inkml:trace>
  <inkml:trace contextRef="#ctx0" brushRef="#br0" timeOffset="2237.1279">7234 10345 48,'0'0'37,"-24"-14"-1,6 15 1,-5 10-13,-5-6-12,6 10-5,-3 3-4,6 3 0,2 3-2,10 1 0,5-1-1,6 0 1,6-4-1,8-3 1,3-4-1,5-5 0,0-5 0,1-4 0,0-6 1,-2-5-1,-5-4 0,-4-1 0,-4-4 0,-5-1 0,-3 1 0,-4 1 0,-5 4 0,0 2 1,5 14-1,-12-13 0,12 13 0,0 0 0,-9 22 0,10-2 0,3 6 0,1 9-1,1 4 2,1 8-2,2 4 2,-3 1-1,-1 3 0,-1-1 0,-4-4 1,-1-4 0,-6-9 0,-2-7 0,-5-8 0,-1-7-1,-3-10 1,-1-6 0,3-4-2,-1-6-3,7 5-9,1-5-27,1-5 1,5 1 1,3-3-2</inkml:trace>
  <inkml:trace contextRef="#ctx0" brushRef="#br0" timeOffset="5389.3082">10745 10679 30,'2'-10'30,"-2"10"3,7-14 0,-10 2-15,6 3-3,-7-7-6,2 7 0,-5-6-2,3 5-1,-5-1-1,2 2-1,-5-5 0,1 6-2,-2-2 1,0-1 0,-2-1-1,-1 1 1,0-5-1,0 3-1,-1-3 1,-1-1-1,-1-2 1,0 1-1,-3-3 0,0-3 0,-2 0 0,-1-1 0,-2-4 0,-1 3-1,-3-2 1,-1-2-1,-2 1 1,-3 3-1,-4-1 0,-1 1 1,-4 3-1,0 0 0,-4 2 0,2 1 0,-4 1 0,0-2 0,1 1 0,-1 2 0,-1-1 0,-1 2 0,-1-1 0,-2-2 1,0 4-1,0-1 0,-1 0 0,-3-2 1,1-2-1,3 3 0,-3-3 0,1-1 0,-3 2 0,2-1 0,-4-1 0,3 0 0,-1 0 1,-1-3-1,-1 4 0,1-1-1,2-2 1,-4 1 0,2 2 0,-1-1 0,-3 1 0,-1 1 0,1-4 0,-1 1 0,-2 1 0,0 1 0,1-1 0,-2 3 0,-1 1 0,-2 0 0,-3 4 0,1-2 0,-3 3 0,0 1 0,0 0 0,0 0 0,-2-1 0,2 4 0,-1 0 0,-1 1 0,0 1-1,-2 0 1,0 1 0,-1 3 0,1 2 0,-3-4 0,0 1 0,2 2 0,-1 2 0,0 0 0,-1 2 0,1-1 0,1 2 0,-2 4 0,1 0 0,-1-1 0,2 1 0,-1 3 0,-1 0 0,0 2 0,1 1-1,2-1 2,-1 2-2,1 2 1,1 2 0,0-1 1,2 2-1,3 1 0,0 1 0,2 3 0,1 3 0,0 0 0,5 1 0,0 5 0,2 2 0,0 1 1,6 4-2,4 2 2,-1 1-2,3 2 2,4 3-2,1-1 2,1 1-1,4 3-1,2 0 2,3 3-1,5 1 0,2 3 0,2 1 0,3 2 0,5 1 0,1 0 0,1 2-1,2 0 1,2-1 1,4 0-1,1-1 1,2-1 0,2 1-1,3-1 1,4-3-1,3 1 1,1-3-1,3-1 0,5 1 0,0-2-1,1-2 2,3-1-2,0 0 1,3 1 0,0-4 0,1 3 0,2-2 0,3 1 0,1 1 0,2-2 0,3 2 0,4-1 0,2 2 0,4-1 0,-1-3 1,2 2-1,1-2 0,4 0 1,0 0-1,1-2 0,1 1 0,-1-3 0,4 1 0,2-4 0,4 0 0,-1-2 1,3-2-1,0-1 0,3-3 0,2 0 0,1-1 0,2-2 0,-1 0 0,2-2 0,2-2 1,4-1-1,-1 0 0,-1-1 1,4-2-1,-1 1 0,2-3 1,0 0-1,0-2 0,2-2 0,2-2 0,2 0 1,-1-2-1,2-1 0,2-2 1,0 0-1,2 0 0,1-3 0,1-1 0,2-4 1,-1-3-1,2-1 0,0 1 0,3-3 0,-1-3 0,-2 1 0,3-2 0,0 0 0,0 2 0,0-2 1,-1-1-1,-1 1-1,-2-1 1,2 0 1,-5 1-1,0-1 0,-1 0 0,0-2 0,-2 2 0,0-1 0,-2 0 0,-1 1 0,-1 0 0,0-1 0,-3 1 1,0 0-2,-2-2 2,1 1-1,-2-1 0,-2-3 0,1 1 0,0-3 0,-3-1-1,0-2 2,-1-2-1,-1-2 0,1-1 0,0-1 1,-3-4-1,-1 0 0,2-2 0,-3-3 0,-1-1 1,-3 0-2,0-3 2,-1-1-2,-1-2 1,0 1 0,-3-1 0,-2 0 0,-2 0 0,-5-1 0,-2 3 0,-2 1 0,-4 1 0,-1-2 0,-4 0 0,-1 0 0,-3 1 1,1 0-2,-3-1 1,-4 0 0,0-1 0,-4 3 0,0 2 0,-6-1 0,1 3 0,-2 1 0,1 0 0,-3-1 0,0 6 0,-2-2 0,-2 1 0,0 2-1,-1 2 2,-3-1-1,-3 3 0,-1 2 0,-2 0 0,-1 0 0,-1 1 0,-2-2 0,0 0 0,-1 2 0,0 1 0,-2-2 0,1 1 0,0-1 0,-1 0 0,0 1 0,1-1 0,-1-1 0,0 0 0,1 1 0,0-2 0,0-1 0,-1 2-1,0-1 1,1-1 0,-1 0 0,-1 1-1,0-2 0,1 1 0,-2-1-1,4 3-4,-4-6-10,2 3-26,2-1 0,-2-4 0,4-3 0</inkml:trace>
  <inkml:trace contextRef="#ctx0" brushRef="#br0" timeOffset="24609.4075">15126 10397 19,'-9'-16'20,"6"5"-4,-4-3 0,1 1-1,-3-1-2,-3-1-1,0 1-1,-4-3-2,4 4 0,-9-2-2,3 2-1,-7-1-2,0 2 0,-5-1-1,-3 3 0,-5-3 1,-3 4-2,-4-1 1,-2 3-2,-4 0 1,-3 2 0,-3 2-1,2 0 0,-6 2 0,1 0 0,-6 0 0,-1 2-1,-3 1 1,1 0-1,-2 1 0,-3 1 1,0 1-1,-1 1 0,2 3 0,-1-1 0,-1 2 0,-2 4 0,0 1 0,-1 3 0,1 3 1,-1 1-1,-1 3 0,-3 2 0,0 4 0,1 1 0,-2 3 0,-1 6-1,1 2 2,-1 3-2,0 6 2,2 5-1,-2 6 0,0 4 0,0 5 0,2 3 1,-1 5-1,1 4 1,2 6-1,1 1 0,5 3 1,0 3-1,4 4 1,4 2-1,1 0 0,6 3 1,0 1-1,6 3 1,4 0-1,3 1 1,5-2-1,5 4 1,4-1 0,5-1 0,7-1 1,7-2-2,6-2 2,8 0-1,6 1 0,5-3 0,7-2-1,5 2 1,8-5 0,3 2-1,4-3 1,6 2 0,4-5 0,6-2-1,5 0 2,5-4-2,1-2 1,4-4 0,6-2 0,3-4-1,3-2 1,3-5-1,3-5 1,1-4-1,4-3 0,2-4 1,0-6-1,3-4 0,2-5 1,3-3-2,-3-3 2,2-2-1,-1-5 1,3-3-1,3-5 1,0-2-1,-3-5 1,1-4-1,-1-6 1,2-5-1,0-3 0,1-4 1,-2-8-1,-3-2 0,1-6 0,-3-4 0,5-6 0,-4-3 0,0-5 0,-2-4 0,1-4 1,-3-7-1,-3-3 0,5-1 0,-3-4 0,-4-4 1,-4-2-1,0-2 0,-4-4 0,-3 2 0,-2-5 0,-7-3 0,-1-3 0,-6 2-1,-1-2 1,-3-3 0,-5-1 0,-3-2 0,-4 0 0,-5-2 0,-4 2 0,-1-2 0,-8-1-1,-2 1 1,-4 0 0,-1 0 0,-4 0-1,-4 2 1,-3-2 0,-4 2 0,-1 1 0,-5 1-1,-4 2 2,-1 0-1,-5 2 0,-4 2 0,-1 5 0,-3-2 0,-1 4 0,-2 2 0,-2 2 0,-1 4 0,-2 0 0,2 0 0,-3 4 0,0 5 0,-4 0 0,-4 1 0,-1 1 0,-2 1 0,-2 2 0,0 4 0,-2-1 0,-1 2 0,-1 2 0,0 5 0,-2 3 0,-2 0 0,0 4 0,-4 3 0,-3 3 0,-3 4 0,-4 2 0,-1 4 0,-4 2 0,-3 7 0,-3 0-1,-3 5 1,-2 2-1,-2 0-2,-3 5-1,-3-5-5,4 1-31,-1 3 1,-4-4 0,3 0-1</inkml:trace>
  <inkml:trace contextRef="#ctx0" brushRef="#br0" timeOffset="25547.4612">12890 11311 21,'0'0'30,"-1"-12"0,1 12 3,-3-12-16,3 12-3,-11-12-5,-1 6-2,2 5-2,-6-1 0,0 8-2,-3-3 0,-1 7-1,-3-1 0,-1 7-1,-2 1 1,3 6-1,0 1 1,3 4 0,1 2-1,5 2 2,4 1-1,8 1 0,3-1 0,8-1 0,3-3 0,9-2 0,2-4-1,4-4 0,1-5-1,1-6-2,2-5-2,-5-10-5,5 2-10,-7-12-19,-1-8 1,0-4-1,-6-8 2</inkml:trace>
  <inkml:trace contextRef="#ctx0" brushRef="#br0" timeOffset="25825.4771">12984 10951 35,'3'-21'34,"4"10"2,-7 11 0,4-10-13,-1 27-6,-6 4-8,5 15-3,-4 7-2,2 10-2,0 5 0,2 9 0,-1 0-1,2 0 1,1-4-2,2-2-1,0-4-1,2-11-1,4-3-5,-7-17-8,8-5-22,0-7 0,-2-13 0,5-6 2</inkml:trace>
  <inkml:trace contextRef="#ctx0" brushRef="#br0" timeOffset="26308.5047">13384 11323 37,'0'0'31,"0"0"4,-23 10-2,7 0-11,-5 8-13,-5 0-1,4 7-2,-4 1-1,5 4 0,3-1-1,5 3-1,5-3 0,7-1-1,5-5 0,6-2-1,7-5 0,4-7 0,4-5-1,3-8 0,1-7 0,-1-1 1,-2-5-1,-2-5 0,-6-4 0,-5-1 1,-7-1-1,-6-1 0,-3 2 1,-5 1-1,-3 1 0,-2 5 0,-2 5 1,3 4-1,3 7 1,9 4-1,-12 14 0,11 2 1,3 6-1,6 5 1,0 3-2,4 3 0,4 4-1,2-5-3,7 4-6,-4-11-11,4-4-17,2-5 1,2-10 0,1-6 1</inkml:trace>
  <inkml:trace contextRef="#ctx0" brushRef="#br0" timeOffset="26736.5291">13868 11238 45,'-4'-20'33,"0"10"2,-10-1-1,-2 5-17,0 11-6,-6 2-6,1 7 0,-2 1-1,1 6-1,2-1 1,1 3-2,2 0 0,7 2 0,3-5 0,5-1 0,5-1-1,6-3-1,4 2 1,7-4-1,3 2 0,2-2 0,0 3 0,-1-1 0,-2 2 0,-3 1 0,-5 2 0,-9 2-1,-6-2 1,-5 2 0,-6-1 0,-6-2 0,-2 0 0,-3-5 0,0-2 0,2-6-1,4-2 0,0-6-2,17 2-2,-14-15-3,18 5-8,-1-3-20,10-7 0,8 1-1,1-8 1</inkml:trace>
  <inkml:trace contextRef="#ctx0" brushRef="#br0" timeOffset="27163.5536">14207 11289 46,'2'-19'33,"1"4"1,-12-2 0,-6 2-20,3 9-3,-13-2-6,5 9 0,-4 3 0,-1 7-2,-3 3 1,4 2-2,3 3 0,9 2-1,5 0 0,8 1 0,4-3 0,11 1 0,5 0-1,7 0 0,3 1 0,1 1 0,-1-3 0,-3 3 0,-4 2 0,-7-1 0,-5-1 0,-9 0 0,-7-1 0,-9-4 0,-5 1 0,-7-4 0,-1-3 1,-3-3-1,-1-5 0,2-3 1,4-2-1,3-3-2,9 0-3,3-10-13,5 4-20,12 1 1,3-3-1,5 3 1</inkml:trace>
  <inkml:trace contextRef="#ctx0" brushRef="#br0" timeOffset="28022.6028">15240 11070 35,'0'0'32,"-10"-12"1,-2 9-8,-7 4-5,-10-4-5,4 8-3,-12-5-4,4 7-1,-8-2 0,1 5-2,-5 2 0,2 4-1,-2 3-1,2 6 1,3 4-1,7 4 0,3 4 0,12 5 0,8 5 0,15 2 0,8-1 0,11 3-1,9-6 1,9 1-1,7-6 0,6-5 0,0-9-1,2-4 1,-3-8-1,1-8 0,-9-6 0,-1-6 1,-9-5-2,-7-3 0,-8-1-4,-7-6-2,-1 10-21,-13-4-16,-5 1-1,-8 1 1,-3 4-1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30:00.8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14397 5226 14,'0'0'28,"1"-11"-3,-1 11-1,-4-11-4,4 11-4,0 0-1,-9-6-4,9 6-3,3 15-2,1 6 0,0 3-3,0 3-1,1 3 0,-1 6-1,2 0 0,-3-3-1,0-3 1,-1-5-1,1-8 0,4-3 1,-7-14-1,14 9 1,-14-9-1,17-16 0,-7 1 0,4-5 1,-3-1-1,2-5 1,0-3-2,2 3 1,-2 2 0,0 2 1,-1 6-1,-2 6 0,2 6 1,-12 4-1,14 19 2,-9-2-2,-3 4 1,0 4-1,-2 2 0,0-1 0,0-3-4,-1-4-2,7 3-7,-5-9-16,-1-13-7,18 12 0,-6-17 1</inkml:trace>
  <inkml:trace contextRef="#ctx0" brushRef="#br0" timeOffset="407.0229">14944 5266 32,'0'0'30,"-7"17"3,-5-2-1,1 2-19,5 10-3,-2-3-2,7 5-2,0-4 1,10 1-2,1-11-2,10 0 1,1-7-1,6-6-1,2-4 0,3-4-1,-3-7 0,-2-2 0,-5-2 0,-4-1 0,-6-3-1,-6 0 1,-12 0-1,-8 1 0,-5 1 0,-6 5 0,-4 3 0,-3 2 0,-2 7-1,2 4 1,4 10 0,3 1-2,8 7 0,3-3-6,14 7-9,6-4-19,4-7 0,12 3-1,2-13 1</inkml:trace>
  <inkml:trace contextRef="#ctx0" brushRef="#br0" timeOffset="668.0382">15370 5054 35,'-6'-25'35,"4"13"2,2 12-2,-10-10-12,9 28-9,-3 2-5,4 14-4,-3 4-2,4 9-1,1 1 0,2 0-2,0-3-2,1-4-2,3 0-4,-5-14-7,3-3-16,-2-6-5,-4-18-2,0 11 2</inkml:trace>
  <inkml:trace contextRef="#ctx0" brushRef="#br0" timeOffset="841.0481">15228 5316 44,'-2'-9'35,"2"9"2,10-16-1,11 15-15,1-8-9,11 8-4,0-3-3,5 1-7,5 2-18,0 2-18,-8-3 2,-3 3-3,-7-4 2</inkml:trace>
  <inkml:trace contextRef="#ctx0" brushRef="#br0" timeOffset="1377.0788">16082 5211 40,'0'0'35,"11"4"2,-11-4-1,-4 17-18,8 4-6,-6-2-3,3 6-4,-5 0-1,3 2-3,-1-2-2,1-3-3,5-1-4,-6-11-10,2-10-19,7 15 1,-7-15-2,11-7 3</inkml:trace>
  <inkml:trace contextRef="#ctx0" brushRef="#br0" timeOffset="1536.0879">16038 5072 53,'0'0'33,"-2"-12"-4,2 12-5,3 9-33,-3-9-20,9 20-3,-1-9 0,7 9 0</inkml:trace>
  <inkml:trace contextRef="#ctx0" brushRef="#br0" timeOffset="1931.1105">16252 5217 45,'3'12'33,"4"1"1,-6 4-9,0-2-10,7 6-4,-5-3-3,3 5-4,-2-4 0,4 1-2,-4-7 1,3-3-2,-7-10 0,13 8 0,-13-8 1,19-7-1,-6-3-1,-1-5 1,1-3-1,3-2 0,0-1 1,1 1-1,0-1 0,-1 6 1,-6 2-1,4 8 1,-4 6 0,-1 5 0,-3 7 0,2 5-2,-2 4 1,0-1-4,4 2-4,-3-4-11,0-2-17,10 0 0,2-11-2,5-2 3</inkml:trace>
  <inkml:trace contextRef="#ctx0" brushRef="#br0" timeOffset="2198.1257">17030 5222 22,'-9'2'31,"-11"-5"3,0 8 0,-10 1-14,-2-1-7,5 5-2,-5-2-1,7 9-3,0-1-2,12 3-1,2-2 0,10 0-2,6 0 0,9-1-2,7 0 0,4-8-2,6 1-5,-6-8-11,4-2-19,1 0 0,-5-7-1,2-2 2</inkml:trace>
  <inkml:trace contextRef="#ctx0" brushRef="#br0" timeOffset="2451.1402">17120 4851 47,'-1'-14'36,"1"14"2,0 0-1,-4 20-14,0 0-11,9 14-3,-6 3-4,4 9 0,-2 3-2,1 1-1,2 0-1,-1-2-3,4-4-1,-3-9-5,8 0-9,0-11-23,-4-10 1,4-5-1,0-14 3</inkml:trace>
  <inkml:trace contextRef="#ctx0" brushRef="#br0" timeOffset="2841.1625">17313 5145 46,'5'17'35,"-10"-5"3,1 5-1,0 7-16,1-4-9,12 7-5,-3-6-2,6 4-2,4-5-1,6-5 0,4-3-1,2-6 0,-1-10-1,0-4 1,-1-6 0,0-3 0,-7-6-1,-1-2 1,-7-3-1,-1-1 2,-4 3-1,-2 5 0,-4 1 1,-1 9-1,1 11 0,0 0 0,-12 9-1,7 9 1,2 8 0,-1 3-2,3 6 1,1-2-2,5 1-2,0-6-3,12 3-6,-6-8-28,6-8 2,7-7-1,0-10 1</inkml:trace>
  <inkml:trace contextRef="#ctx0" brushRef="#br0" timeOffset="3315.1895">18029 4897 65,'9'-15'39,"-6"5"-1,-3 10 2,0 0-24,3 15-6,-1 7-3,-3 6-2,5 8-1,-3 3-2,4 7 0,-1 1-1,3 0 1,2 0-2,3-7 1,0-7-1,2-5 0,0-6 0,-4-10-1,2-6 0,-12-6 0,7-15-1,-10-2 0,-4-2-1,-8-6 0,-1 1 0,-6 2 0,-4 4 1,-4 3 0,1 8 1,-3 7 0,1 5 2,4 9 0,-1 2 0,6 7 1,5 0 0,8 3 0,6-1 1,10-2-2,5-1 1,10-4-1,5-1 0,5-9-2,4-1-3,-2-10-9,7 0-27,-4-2 0,0-7 1,-2-1-2</inkml:trace>
  <inkml:trace contextRef="#ctx0" brushRef="#br0" timeOffset="3541.2025">18383 5166 61,'-9'1'40,"9"-1"-1,-13 15 2,0-9-22,11 11-8,-3-3-4,4 10-2,1-2-2,3-2-2,2 0-2,-1-2-3,9 2-5,-13-20-14,15 16-18,-3-15 2,-12-1-2,17-17 1</inkml:trace>
  <inkml:trace contextRef="#ctx0" brushRef="#br0" timeOffset="3697.2115">18328 4943 60,'-6'-10'37,"-4"4"-2,10 6-1,0 0-23,-8 17-17,10-1-28,3-2-1,9 8-1,2-5 0</inkml:trace>
  <inkml:trace contextRef="#ctx0" brushRef="#br0" timeOffset="4097.2342">18523 5142 55,'-7'13'37,"-3"0"-1,4 5 1,3 4-21,-5-6-7,8 6-3,1-2-2,5 2-2,3-6 0,4-1-1,1-5 1,5-6-1,1-6-1,1-2 1,0-8-2,-2-3 2,2-6-2,-3-1 2,-1-5-1,-1 2 0,-4 0 2,2 2-1,-6 4 2,-2 3-1,-2 7 0,-4 9 0,0 0 0,1 14-1,-1 2-1,-1 2-1,6 4-3,1-2-1,7 8-6,-1-13-9,6 0-20,7-1 0,0-6 1,6-1 1</inkml:trace>
  <inkml:trace contextRef="#ctx0" brushRef="#br0" timeOffset="4617.2641">19199 5120 50,'0'0'37,"-1"-15"1,1 15 0,-21 4-12,-1-2-14,7 10-6,-7 0-1,6 5-2,2 1-1,7 1-1,4 1 0,5 1 0,6-3 0,5-1 0,3-4 0,3 0-1,-2-5 0,1-4 1,-2-4-2,0-3 1,-1-3-1,-2-6 0,-1 3 0,-2-6 1,0 0-1,-3 2 0,-2 1 1,-2 2 0,-3 10-1,4-9 1,-4 9 0,0 0 0,2 14 0,-1-1 0,3 4 0,-1 6 0,1 3 0,0 4 0,0 2 1,-2 1 0,-1 2-1,-4 2 1,-5-2-1,-2-3 0,-4-2 1,-2-3-1,-5-4 0,0-4 0,-2-4 1,2-7-2,3-2 0,1-5-4,7 3-16,10-4-19,-13-14 1,11 2-1,3-8 1</inkml:trace>
  <inkml:trace contextRef="#ctx0" brushRef="#br0" timeOffset="5359.3066">19854 4987 79,'11'-5'40,"4"-3"-1,1-1-4,-5-7-22,13 8-4,-5-2-3,7 7-2,-4 1-1,-1 5 0,-2 3-2,-3 9-1,-6 4 1,-6 3-1,-4 6 0,-6 2-1,-6 0 1,-4 2-1,-4 0 1,-1-4 0,0-2-1,2-3 1,3-3 0,2-2 0,7-4 0,7-4 1,6 0-1,7 1 0,4-3 2,5-1-2,5-4 0,3-2-2,4 4-2,-4-9-12,1 1-24,2-3-2,-3-3 2,-2 2-2</inkml:trace>
  <inkml:trace contextRef="#ctx0" brushRef="#br0" timeOffset="5765.3298">20348 5195 53,'17'-6'39,"0"-2"1,6 0 0,1 3-15,-2-11-12,11 7-5,-8-3-3,3 1-1,-4-1-2,-1 0 0,-6 0-1,-3 2 0,-6-2 0,-6-1-1,-6-3 0,-5 4 0,-7 1 0,-2-1 0,-6 5 0,-1 4-1,-1 5 0,-1 9 1,1 6 0,4 4 0,1 4 0,8 6 1,3 2-1,8 1 2,5-3-2,9-2 1,4-3 0,6-3-1,5-5 0,3-8-3,5-3-5,-6-12-9,3 0-25,0-2 0,-2-7 0,-2-2 1</inkml:trace>
  <inkml:trace contextRef="#ctx0" brushRef="#br0" timeOffset="6128.3505">20829 5033 66,'17'4'39,"-7"6"0,1 2 1,7 6-24,-8-3-7,7 10-3,-3-1-2,0 2-2,0-1-2,-4-1 0,-1-3 0,-2-5-1,-2-3 0,-5-13 1,0 0-1,0 0 0,-3-11 1,0-8 0,-2-5 0,3-3 0,3-4 1,2 1 0,7 0 0,4 1 0,5 5 1,4 6-1,1 6 0,5 5 0,0 5-1,-1 3-2,-1 8-4,-7-5-11,-2 5-24,2 2 1,-4-2-1,1-2 1</inkml:trace>
  <inkml:trace contextRef="#ctx0" brushRef="#br0" timeOffset="6463.3697">21368 5072 66,'-14'11'39,"-1"5"-1,1 0 3,-5-3-25,12 8-7,-1-3-3,7 2-1,3-2-2,6-3-1,6-3 0,7-2-1,3-3 1,4-4-1,1-4 0,0-3-1,-1-5 1,-2-2 0,-3-3 0,-4-3-1,-9-4 0,-6 1 0,-7 0 0,-8 0-1,-8 4 0,-7 2-2,-2 7-5,-9 1-22,4 3-12,2 6 1,1 3 0</inkml:trace>
  <inkml:trace contextRef="#ctx0" brushRef="#br0" timeOffset="8519.4872">14581 6389 26,'1'-16'32,"-1"16"0,6-18 0,-6 18-16,-1 11-4,-1 4-4,2 10-3,-2 4-2,1 6-1,0 2 2,2 1-2,-1-4 1,1-4-1,0-7 0,2-3-1,-1-8 1,-2-12-1,0 0-1,13-6 1,-7-7-1,1-4 1,1-3-1,4-4 1,1-1-2,4 2 2,-2 1 0,2 4 0,-1 3 0,2 5 0,-2 5 0,0 8-1,-3 4 1,-1 4 0,-3 5-1,-1 2 0,0 1-1,-4-1 0,0 2-2,-3-7-4,6 4-10,-4-3-18,-3-14-1,16 6-1,-6-12 2</inkml:trace>
  <inkml:trace contextRef="#ctx0" brushRef="#br0" timeOffset="8916.51">15048 6433 43,'-5'10'31,"-5"-2"2,2 5-10,0 8-8,-4-2-4,7 6-1,-3-6-2,9 4-1,1-4-2,9-5 0,6-7-2,6 0-1,2-7 0,3-4 0,1-7-1,-1-1 0,-1-8-1,-6 4 1,-5-3 0,-7-3-1,-5 1 1,-7 0-2,-6 1 1,-7 1-1,-7 2 1,-4 2-1,-2 4-1,-1 7 0,2 7 0,1 2-1,6 10-3,3-2-4,14 10-10,4 0-16,4-5 0,12 1 0,2-10 1</inkml:trace>
  <inkml:trace contextRef="#ctx0" brushRef="#br0" timeOffset="9442.5401">15391 6188 2,'3'-22'24,"-10"-6"0,8 15 0,-4 0-13,3 13-4,0 0-3,0 0-3,0 0-1,0 0-2,4 18 0,-1-8-1,1-1 0,0 1-1,-4-10 1,4 14 2,-4-14-1,1 10 3,-1-10 1,0 0 1,0 0 3,0 0 0,-5-12 2,5 12 0,-1-11 2,1 11 0,0-11 0,0 11 0,0 0 0,-5-11-1,5 11-2,0 0 0,-4 20-1,-2-6-1,3 8-1,-4 5-1,3 8 1,-3 3-2,4 2 1,0 2-1,5-1-1,0-1 1,5-2-1,0-5-1,4-6 0,2-5-1,-1-4-2,2 0-2,-2-14-6,7 2-11,-4-6-17,-6-7 0,0-1-1,-6-4 3</inkml:trace>
  <inkml:trace contextRef="#ctx0" brushRef="#br0" timeOffset="9636.5512">15241 6398 44,'-11'-9'36,"11"9"2,1-10-1,9 0-15,14 5-9,2-6-5,9 8-2,2-1-4,3 0-5,5 7-18,-2 1-17,-10-1 0,-2 5-2,-10-1 2</inkml:trace>
  <inkml:trace contextRef="#ctx0" brushRef="#br0" timeOffset="10018.573">15929 6272 51,'12'20'36,"-9"-5"-1,2 3 1,1 7-20,-12-4-7,7 5-4,-3-2-3,-1 2-3,1 0-7,-4-11-10,0-1-18,6-3 0,0-11-1,0 0 1</inkml:trace>
  <inkml:trace contextRef="#ctx0" brushRef="#br0" timeOffset="10184.5825">15840 6170 41,'0'0'31,"0"-18"0,0 18-4,0 0-29,9 3-24,8 8-5,-5-4 0,11 8 0</inkml:trace>
  <inkml:trace contextRef="#ctx0" brushRef="#br0" timeOffset="10560.6041">16131 6347 30,'-4'12'34,"3"8"1,-3-6 1,4 0-15,4 9-7,-4-6-4,8 4-4,-2-5-2,5 2-2,0-5 0,4-1-1,1-6-1,3-4 1,-3-5-1,3-2 1,-1-4-1,-1-3 1,0-6-1,-1-1 0,0-3 1,-1 1-1,4 2 1,-2 0 0,-1 4 0,-3 9 0,0 6 0,-1 7 1,-2 7-2,-2 6 0,-2 4-2,-1 1-2,5 5-5,-1-10-8,4-2-21,6-4 0,1-9 0,8-2 1</inkml:trace>
  <inkml:trace contextRef="#ctx0" brushRef="#br0" timeOffset="10819.6189">16955 6285 46,'-3'-13'36,"3"13"1,-23-3-1,-2 8-15,1 10-10,-11 1-5,2 10-1,-1 2-2,4 2 0,4 2-1,10 1 0,7-5-1,12-1 1,9-6-2,7-6-1,10-4-3,2-10-7,9-2-18,0-7-9,-1-5 0,-1-4-2</inkml:trace>
  <inkml:trace contextRef="#ctx0" brushRef="#br0" timeOffset="11046.6319">16992 5998 65,'-2'-16'38,"2"16"-1,0 0-3,4 12-16,-4 6-8,8 12-4,-3 3-2,1 9-2,-1 6 0,2-1-3,1 3-3,-4-2-3,7 2-9,-4-6-24,4-9 2,1-8-2,-1-12 2</inkml:trace>
  <inkml:trace contextRef="#ctx0" brushRef="#br0" timeOffset="11440.6544">17282 6294 66,'0'0'38,"-12"14"0,4 3 1,2 8-24,-8-1-7,9 5-4,2-3-1,4 2-1,6-4-1,6-3 0,3-9 0,6-5-1,5-9 0,2-3 0,1-6 1,1-8-1,-3-5-1,-4-3 1,-3-3 0,-2-2 0,-7 2 0,-3 0 1,-4 4-1,-3 7 1,-4 8 0,2 11-1,0 0 1,-15 13 0,10 7-1,2 7 1,2 4-2,3-1-1,6 3-3,1-6-5,13 2-9,-1-10-22,2-8 2,6-7-1,-1-12 2</inkml:trace>
  <inkml:trace contextRef="#ctx0" brushRef="#br0" timeOffset="11869.6788">17878 6074 59,'-2'-29'39,"2"12"0,0 17 1,-9-11-19,12 26-8,-7 2-5,7 12-3,-3 2-2,5 9-1,0 3 0,3-1-1,2 2-1,0-4 0,-1-2-2,1-5 1,-1-4-1,-3-12 0,-1-6-1,-5-11 1,0 0-1,-9-7 1,-1-8 0,-7-3 0,-3-1 0,-3 5 1,-5 2 1,-3 4 0,-1 6 1,1 9 0,3 5 0,4 5 2,3 4-1,10 3 0,7-2 0,9 3 0,7-3-1,8-5-1,5 0-1,2-6-3,7 2-6,-6-11-14,2-2-16,2-4 0,-4-6 0,2 0 1</inkml:trace>
  <inkml:trace contextRef="#ctx0" brushRef="#br0" timeOffset="12081.6911">18155 6295 71,'0'0'40,"-9"12"-1,-1 0 2,-4-2-25,9 9-6,-4 0-6,7 3 0,1 1-4,3-2-1,7-2-4,-9-19-7,24 16-23,-9-11-7,-2-7 3,2-3-2</inkml:trace>
  <inkml:trace contextRef="#ctx0" brushRef="#br0" timeOffset="12243.7003">18111 6099 46,'-15'-15'33,"15"15"2,-16-6-4,16 6-15,2 11-22,-2-11-26,19 22-1,-8-8-2,8 4 1</inkml:trace>
  <inkml:trace contextRef="#ctx0" brushRef="#br0" timeOffset="12604.721">18284 6259 60,'1'15'37,"-6"-2"0,4 6 0,1 6-22,-5-4-6,9 4-4,-3-2-2,4 1-1,2-2 0,4-6-1,-1-6 0,3-6-1,4-4-1,0-3 1,-1-6-1,0-6 1,-1-3-1,0-3 0,-1-2 0,-1 2 1,-4 1 0,-1 2 0,-4 7 0,-4 11 0,0 0 1,0 0-1,2 16-2,-6 0-1,6 6-4,-5-4-9,7 2-21,5 0-1,2-6 1,6 2 0</inkml:trace>
  <inkml:trace contextRef="#ctx0" brushRef="#br0" timeOffset="13125.7508">18885 6294 65,'-10'-10'38,"-3"14"0,-8 2-1,-9 2-22,10 11-6,-4-3-4,7 4-1,6 2-1,9-2-1,6-3 0,7 0 0,6-4-1,4-4 0,1-3-1,1-4 0,0-4 1,-4-4-1,-2-1 0,-2-5 0,-3-4-1,-2 3 1,-3-1 0,-1 1 0,-3 3-1,-2 0 1,-1 10 0,0 0-1,0 0 2,0 0-1,0 0 0,-7 23-1,4-5 2,2 2-1,-2 5 0,2 0 0,0 3 0,1 7 0,-2 0 1,0-1-1,-3 1 1,-4 3-1,-5-3 0,-4 0 1,-5-2-1,-4-6 1,-1-4-1,1-3-1,1-3 1,3-10-3,10 4-11,3-11-26,5-9 0,9-3 1,4-8-2</inkml:trace>
  <inkml:trace contextRef="#ctx0" brushRef="#br0" timeOffset="13773.7878">19488 6296 87,'16'-8'39,"1"-2"0,9-8-6,1 5-22,3-4-4,7 8-3,-3 1-1,-3 8-1,-5 6-1,-5 2 0,-9 8-2,-10 8 1,-10 6 0,-9 3 0,-7 4 0,-6 1-1,-3 0 1,1 1 0,2-3 0,8-7 1,8-5-1,10-4 0,11-6 1,9-4 0,10-7-1,8-3-1,4-2-2,0-6-4,8 5-7,-9-4-24,1-4-2,-2-1 0,-10 0 0</inkml:trace>
  <inkml:trace contextRef="#ctx0" brushRef="#br0" timeOffset="14173.8107">19962 6467 68,'10'-6'40,"6"1"-1,4-2 1,-2-6-23,12 9-5,-6-8-5,5 3-2,-2-3-2,0 2-1,-4-2 0,-4-3-1,-3 0 0,-4-1 0,-6 2-1,-4-1 1,-5 1-1,-6-3 0,-5 4 0,-5 6 0,-5 4 0,-5 1 0,2 6-1,-4 7 1,-1 9 0,2 7-1,3 6 2,4-1-1,7 1 0,7 3 1,6-2 0,8-4 0,9-5 0,5-4-1,8-7 0,5-2 0,5-3-3,2-9-2,3 1-7,-9-10-19,5 0-12,1-2 1,-5-4 0</inkml:trace>
  <inkml:trace contextRef="#ctx0" brushRef="#br0" timeOffset="14634.8371">20445 6269 79,'0'0'41,"4"14"-2,3-2-1,2 11-24,-3-1-7,5 7-3,-1 0-1,2 2-2,-1 0-1,0-1 0,-1-4-1,0-5 0,-3-6-1,-7-15 0,9 10 1,-9-10 0,3-14 0,-4-3 0,-1-5 0,1-3 1,2-2 0,2 1 1,2-3 0,4 3 1,3 1 0,3 7 0,3 3 1,5 4-1,0 1 1,0 7-1,-1 0 0,0 3 0,-7 1 0,2-1-1,-8-2 0,-9 2 0,0 0 1,0 0-2,0 0 1,-14-7-2,1 3 0,-1 1-3,2 5-2,-4-9-11,16 7-25,-19 7-1,19-7 1,-6 10 0</inkml:trace>
  <inkml:trace contextRef="#ctx0" brushRef="#br0" timeOffset="14995.8577">21021 6300 54,'-17'9'39,"0"-2"0,-2 5 1,-6 9-15,-2-8-13,9 10-4,-1-3-3,10 8-1,5-4-1,8 1 0,8-3-2,7-3 0,8-6 0,5-3 0,1-4 0,2-10-1,-3-4 0,-3-2 1,-5-6-1,-5-3 1,-10-4-1,-6-4 0,-6 0 1,-8 2-2,-6 3 1,-7-2-2,0 7-2,-5 0-6,9 6-31,-3 11-1,3-1 1,5 3-1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45:23.35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9358 9786 14,'3'-11'13,"-3"11"0,0 0 2,0 0-1,0 0 2,0 0-2,0 0 0,-14-9-2,14 9-1,0 0-2,0 0-1,0 0-1,-8 11-2,8-11-2,-1 21 1,1-6-2,2 7 0,-1 4 1,1 5-2,-2 2 1,2 4-1,-3 0 1,1 2-1,-1-1 0,0-1 0,-1-3-1,1-1 0,0-3 0,0-4 1,0-2-1,0-3 0,0-5 0,1-3 0,0-2-1,0-11-1,0 0-3,0 0-4,9-4-14,-9 4-12,8-25-1,0 9 2,-7-10 0</inkml:trace>
  <inkml:trace contextRef="#ctx0" brushRef="#br0" timeOffset="814.0463">9054 9762 1,'0'0'15,"0"0"-2,0 0 1,0 0-1,0 0 0,0 0 0,0 0 1,0 0-3,0 0 0,0 0-1,10 2-1,-10-2-1,21 5-1,-7-5 0,7 6-1,0-6 0,5 2-1,3-5-1,6 0 0,2-2-1,3-1-1,1-2 0,3 1-1,-2-2 0,1 3-1,-3 0 1,-4 1 0,-6 1-1,-3 3 0,-7 0 0,-3 2 1,-6 0-1,-11-1 0,13 6 1,-13-6-1,0 0 0,0 12 0,0-12-1,0 0 0,0 0-1,-11 7-2,11-7-2,0 0-6,0 0-17,0 0-6,0 0-1,0 0 0</inkml:trace>
  <inkml:trace contextRef="#ctx0" brushRef="#br0" timeOffset="1846.1056">10740 9762 21,'0'0'22,"0"0"-2,7-13-2,-7 13-2,0 0-2,0 0-1,0 0-3,0 0-1,0 0-1,0 0-2,0 0-2,0 0 0,0 0 1,-17 1-3,17-1 1,-17 9-1,4-2 0,-2 0-1,-1 1 0,-1 2 0,-3 1-1,0 1 0,-1 1 1,-1 0-1,-2 2 0,1-2 0,1 2 0,1 0 1,2-1-1,4-3 1,1-1 1,4-3-1,10-7 0,-10 9 1,10-9-1,0 0 1,0 0 0,0 0 0,6 11-1,-6-11 1,15 9-1,-2-1 0,2-1 0,3 2 0,2 3-1,1-2 1,3 3 0,2 0-1,0-1 1,0 0 0,-1 1-1,0-2 0,-3 0 1,-2-1-1,-3-1 0,-2 0 0,-4-1 1,-11-8-1,11 9 0,-11-9 0,0 0 0,0 0-1,0 0-2,10 8-2,-10-8-4,0 0-13,12-2-17,-12 2 2,11-6-1,-11 6 1</inkml:trace>
  <inkml:trace contextRef="#ctx0" brushRef="#br0" timeOffset="2605.149">11005 9745 15,'0'0'30,"0"0"-1,0 0-3,0 0-6,0 0-2,0 0-5,-3 9-3,3-9-3,0 0-2,2 11-2,-2-11 0,6 9-1,-6-9 0,0 0-1,14 5 1,-14-5-1,9-3 0,-9 3 0,5-9 0,-5 9 0,2-12 0,-2 12 0,-1-12-1,1 12 1,-3-12-1,3 12-1,0 0 0,0 0-2,0 0-3,0 0-7,0 0-11,-6 9-11,9 1-2,-3-10 2,3 21 1</inkml:trace>
  <inkml:trace contextRef="#ctx0" brushRef="#br0" timeOffset="3034.1736">11065 10018 31,'0'0'29,"-5"10"2,5-10-10,-10 8-5,10-8-4,-1 9-3,1-9-2,3 11-2,-3-11-1,4 15-1,-4-15 1,5 13-3,-5-13 1,5 12-1,-5-12 0,4 9 0,-4-9 1,0 0-1,0 0 1,0 0-1,0 0 0,0 0 0,0 0 0,3-13 0,-3 13-2,0 0-2,-7-13-4,7 13-12,0 0-15,0 0-1,0 0-1,0 0 2</inkml:trace>
  <inkml:trace contextRef="#ctx0" brushRef="#br0" timeOffset="3816.2183">11778 9700 45,'-1'-16'32,"1"16"-3,0-10-5,-3-1-6,3 11-4,0 0-3,0 0-4,0 0-2,0 0-2,-4 17-1,8 0 0,-3 3-1,3 4 0,-2 4-1,3 5 1,1 2 0,-1 2 0,-4 1-1,1 1 1,-1 0-1,-1-1 1,0-1-1,-1-4 0,-1-4 0,0-3 0,1-3 0,-4-6 0,3-4-1,2-13-1,-2 14-2,2-14-3,0 0-8,0 0-22,-8-15 1,8 15-1,0-25 2</inkml:trace>
  <inkml:trace contextRef="#ctx0" brushRef="#br0" timeOffset="4536.2595">11554 9658 21,'0'0'19,"0"0"-1,-11 0-1,11 0-1,0 0-1,0 0-1,0 0-1,-10-14-1,10 14-2,0 0-1,9-7 0,-9 7-3,15-9-1,-5 3-1,6 3 0,-1-1-1,8-1 0,0-4-1,7 7 1,0-2-1,3 2-1,0-1 1,2 2-1,-3 1 0,-1 1-1,-3 1 1,-4-1 0,-5 0-1,-2 3 0,-4 1 1,-1-2-1,-12-3 0,16 6 0,-16-6 1,16 4-2,-16-4 1,16-3-1,-6 0-2,-1-1-4,4 5-9,-13-1-23,15-6 1,-15 6-1,9-8 1</inkml:trace>
  <inkml:trace contextRef="#ctx0" brushRef="#br0" timeOffset="5091.2912">12326 9453 53,'0'0'36,"7"-15"0,-7 15-8,0 0-8,0 0-8,0 0-5,6 9-2,-4 5-2,-3 1-1,3 6 0,0 0-1,1 5 0,-1-1 0,1 2-1,-1-1 0,1-3-1,0-1-3,-3-8-3,4 5-10,-3-9-22,-1-10 2,0 0-2,0 0 2</inkml:trace>
  <inkml:trace contextRef="#ctx0" brushRef="#br0" timeOffset="10822.6191">8756 11507 10,'13'-3'29,"-8"-9"1,5 6-1,-10 6-9,8-11-4,-8 11-4,0 0-3,2 15-2,-5-6-2,4 10 0,-4 4-2,4 6 0,-4 2-1,2 3 0,0 2-1,2 0 0,-1 0 0,-1-2-1,2-2 0,-1-2 0,2-3 0,-1-4-1,1-4-1,-2-3-2,3-1-2,-3-15-7,1 14-7,-1-14-14,0 0 0,0 0 0,-16-17 1</inkml:trace>
  <inkml:trace contextRef="#ctx0" brushRef="#br0" timeOffset="11442.6545">8684 11496 16,'0'-24'31,"11"7"1,-6-6 2,6 1-12,4 8-6,0-5-3,8 9-3,-4-3-3,6 9-3,-3 2 0,5 4-1,0 2-1,1 4 0,-1 2-1,0 1 0,-3 3 0,-2 0 0,-2 1-1,-4 1 0,-4 4 0,-5-2-1,-5 1 0,-4 2 0,-2-2-1,-6-2 0,-3 0 0,-4-2 1,-2-2-1,-2 0 1,0-4 0,-4-4 0,2 0 1,1 0 0,3-3 1,2-1 0,3-2 0,4-3 0,10 4 1,-11 0-1,11 0 1,0 0 0,14 12-1,-2-2 1,2 2-1,5 3 1,2 3-1,1 0 0,1 1 0,1 0 0,-2 0 0,1-3 0,-2-3-1,0-2 0,-2-1 0,-1-3 0,-2-3-2,-4-4 0,-1 3-4,-11-3-7,12-3-10,-12 3-15,0 0 1,0 0-1,-3-9 3</inkml:trace>
  <inkml:trace contextRef="#ctx0" brushRef="#br0" timeOffset="12117.6931">9282 11741 36,'13'-3'31,"-6"-7"3,7 5-1,1-2-15,-3-4-7,6 6-3,-5-5-2,6 7-1,-4-3-1,5 2 0,-4-4-1,3 3 0,-5 0 0,2 0-1,-4-2-1,0 1 0,-12 6 0,11-16-1,-11 16 1,1-14-1,-1 14 1,-8-15-1,8 15 0,-19-16 0,7 6 0,-2 2 0,-1 0 0,-3 0 0,0 1 0,-1 1 0,1 3 0,0 6 0,1 1 0,2 6 0,0 3-1,2 6 1,3 2 0,1 4 0,4 1 0,3 0 1,3 0-1,3 1 0,5-5 1,2 0 1,2-4-1,4-1 1,0-3-1,0-2 1,0-1 0,-1-1 0,0-3-1,-1 0 0,-1-1 0,-1-1-1,-3 0 1,1-3-1,-2 0-1,-9-2-1,15 3-3,-15-3-4,14-2-16,-14 2-15,13-4 1,-13 4-1,16-12 2</inkml:trace>
  <inkml:trace contextRef="#ctx0" brushRef="#br0" timeOffset="12725.7279">10077 11429 28,'0'0'29,"6"-12"1,-6 12-8,2-13-6,-4 4-3,2 9-3,-8-15-2,8 15-1,-17-12 0,6 8-2,-4-3-2,0 4 0,-5 0 0,2 3-1,-2 0 0,1 4-1,0 2 1,1 3 0,2 1 0,2 6-1,2-1 1,4 7 0,0 1-1,5 2 1,3 4-1,3 3 0,2 2 0,2 2 0,1-1 0,1 1 0,2-1-1,-2-1 1,-1-2-1,-1-2 0,0-2 0,-3-3 0,-2-2 0,-2-5-2,-1 0 1,-2-5-2,0-1 0,3-12-3,-9 11-3,-1-14-7,10 3-14,0 0-7,-15-15-1,15 15 3</inkml:trace>
  <inkml:trace contextRef="#ctx0" brushRef="#br0" timeOffset="12987.7429">9690 11751 47,'10'-13'36,"7"9"0,1 0-1,2-6-16,11 9-6,-4-5-5,6 4-1,-3-4-3,1 4-2,-3-1 0,-1-3-3,-2 2-1,-5-4-5,1 6-11,-2-2-20,-9-3 0,2 2 0,-8-5 0</inkml:trace>
  <inkml:trace contextRef="#ctx0" brushRef="#br0" timeOffset="13910.7957">10567 11275 35,'0'0'29,"12"0"2,-12 0-6,0 0-9,10-2-4,-10 2-4,0 0 0,0 0-1,0 0-1,-10 1-1,10-1-2,-10 2-1,10-2 0,-19 3-1,8 1-1,-3-3 1,-1 2-1,-3-3 1,2 4-1,-1-4 1,2 2 0,-1-1 0,4-1-1,1 2 1,11-2 0,-15 7 0,15-7 0,-10 8-1,10-8 1,-6 15 0,6-2 0,-3 0-1,3 5 1,-1 3 0,1 3 0,0 4-1,1 3 1,-1 3 0,-1 5-1,-1 1 0,1 1 0,-1 2 0,0-3 1,0 0-2,0-2 1,0 1 0,0-6-1,1-2 1,1-2-1,0-4 1,0-3 0,1-2-1,-1-3 1,2-5-1,-2-12 1,2 14 1,-2-14-1,0 0 1,0 0-1,9-2 1,-9 2-1,13-6 1,-4 3 1,1 0-2,4 1 1,-1-1 0,3 1 0,0 1-1,0 0 0,0 1 0,-1-3-2,-1 3 0,-3-3-4,3 8-8,-5-5-25,-9 0 1,20-10-1,-11 0 2</inkml:trace>
  <inkml:trace contextRef="#ctx0" brushRef="#br0" timeOffset="14377.8224">10941 11476 53,'0'0'35,"10"-4"-1,-10 4-6,0 0-13,0 0-3,0 0-5,4 15-1,-4-15-2,-3 21 0,2-7-2,1 4 1,-3 4-2,3 4 0,-2 1 0,1 4 0,0-1-1,0 0 1,-1-1-1,2-2 0,0-4 0,0-1 0,0-4-1,0-5 1,1-2-2,-1-11 0,1 11-3,-1-11-1,0 0-5,0 0-8,-7-16-16,7 16-2,-5-15 0,5 15 2</inkml:trace>
  <inkml:trace contextRef="#ctx0" brushRef="#br0" timeOffset="14965.8554">10721 11447 3,'0'0'26,"0"0"2,0 0-2,0 0-6,0 0-5,0 0-2,5-12-1,-5 12-2,0 0-1,11 2 1,-11-2-4,0 0 0,12 2 0,0 1-2,1-4 0,3 3 0,3-3 0,2 2-2,4-4 1,2 1-1,-1-2 0,2 1-1,-3-2 1,0-1-1,-2 1-1,-2 1 1,-2 1-1,-1 1 0,-4 0 0,-1 2 1,-3 2-1,-10-2 0,14 6 0,-14-6 0,0 0 0,9 14 0,-9-14 0,4 10 0,-4-10 0,0 0 0,8 10 0,-8-10 0,0 0-1,0 0 1,12 2-2,-12-2 0,0 0-2,0 0-5,8-10-23,-8 10-8,0-11 1,0 11 0</inkml:trace>
  <inkml:trace contextRef="#ctx0" brushRef="#br0" timeOffset="16121.9222">11325 11228 12,'0'0'13,"-13"1"-1,13-1-1,0 0 0,-9-2 0,9 2 0,0 0 1,0 0 0,-13-4-1,13 4 0,0 0-1,0 0 1,0 0-1,0 0-1,0 0-1,10-3-1,-10 3-1,14 3-1,-4-4-1,7 3-1,-3-1 0,6 1-1,1-2 0,2 2 0,2 0 0,1-1-1,-2 0 0,-2 1 0,-1 5 0,-4-3 0,-7-2 0,0 2 0,-10-4 0,9 10-1,-9-10 1,-2 12-1,2-12 0,0 0 0,-10 14 0,10-14 0,-9 12 0,9-12 0,-7 14 0,5-3 0,0 2 0,1-2 0,0 5 0,1 1 0,0 3 0,0 4 0,0-1 0,-1 2 0,-1 3 0,1 2 0,-2 2 0,1-2 0,0 0-1,0 0 1,3 0-1,0-1 1,1-2 0,1-1-1,2-3 1,-2 0-1,2-2 1,0-1 0,-2-2 0,-1 0-1,-1-5 1,-1 1-1,-1-3 0,-2-1 0,3-10 0,-12 17 0,12-17 1,-17 9-1,7-3 1,-2 0-1,0 0 1,1-1 0,-2-1 0,1 0 0,1 1 0,0 0 0,2-2 1,9-3-1,-13 5 1,13-5 0,0 0-1,-9 0 1,9 0 0,0 0-1,0 0 0,0 0-1,0 0 0,-1-12-3,1 12-2,0 0-8,9-8-25,-9 8 1,11-8-1,-11 8 1</inkml:trace>
  <inkml:trace contextRef="#ctx0" brushRef="#br0" timeOffset="17163.9818">12111 11389 28,'6'-11'27,"8"7"-4,-14 4-2,14-10-4,-14 10-3,0 0-2,11-4-1,-11 4-2,0 0 0,0 0-4,0 0 0,0 0-2,0 0-1,0 0 0,0 0 0,0 0-1,-4 9 0,4-9 0,-12 11 0,3-4 0,-4 5-1,-4 1 1,-5 4-1,-3 1 0,-2 4 0,-2-1-1,1 1 1,-1 1 0,3-2 0,3 0 0,3-4 0,6-1 0,3-4 0,6-1 1,3-1 0,2-10-1,5 16 2,-5-16-1,16 16 0,-7-8 1,5 0-1,-1 2 0,1 1 0,2 0 0,1 2 0,1-1-1,0-1 0,-1 2 1,0-1-1,-2-1 0,1-2 1,-4-1-1,-2-3 0,0-1 0,-10-4-1,11 6-1,-11-6-2,10-2-5,-10 2-15,-2-15-14,2 15 0,12-20 0,-2 9 0</inkml:trace>
  <inkml:trace contextRef="#ctx0" brushRef="#br0" timeOffset="17565.0047">12399 11395 36,'0'0'30,"0"0"2,0 0-10,10-8-6,-10 8-3,0 0-3,-11-3-1,11 3 0,0 0-2,-8 11-1,8-11-2,-8 10 0,8-10-1,-5 12-1,5-12-2,-4 14 0,4-14 0,4 12-2,-4-12-3,5 10-6,4-7-20,-9-3-6,0 0-1,11 12 1</inkml:trace>
  <inkml:trace contextRef="#ctx0" brushRef="#br0" timeOffset="17834.0201">12390 11653 49,'0'0'36,"6"19"-2,-6-19 1,-5 9-18,9 0-8,-4-9-5,-1 14-1,1-14 0,-2 14-2,2-14 0,-1 15-1,1-15-3,-2 11-3,2-11-10,6 15-20,-6-15 0,0 0-1,0 0 2</inkml:trace>
  <inkml:trace contextRef="#ctx0" brushRef="#br0" timeOffset="26124.4943">7960 10887 12,'18'0'26,"-18"0"2,19-8-5,-7 5-6,-1 0-3,8 2-2,-3-3-3,9 4-1,0-5-2,7 3 0,-1-2-1,8 4 1,2-4-2,4 3 0,3-4-1,4 2 1,1-1-1,6 2 0,1-4 0,6 1-1,2-1 0,2 2-1,1 0 1,3 0-1,3-2 0,0 2 0,2 0 0,0 1 0,2-1 0,2 0 0,-1-2 0,3 0-1,0 0 1,2-1 0,-1-1-1,2-1 1,0 2-1,0 0 0,1-1 0,0 2 1,-1-2-1,-1 4 0,1-1 0,0 0 0,-1 1 1,1 1-1,-1 0 0,2 0 0,0 1 1,1 0-1,1 1 0,-1 2-1,-1-1 2,3 0-1,-1 1 0,1 0 0,-2 0 0,4-1 0,-2-1 0,0 1 0,2 0 0,-2-1 0,1 0 0,0 2 0,1-1 0,-3 1 0,-1 1 0,1-1 0,-1 1 0,-1 0 0,2 1 0,-1-2 1,-1 0-2,0 1 1,3-1 0,-2 1 0,0-2 1,2 0-1,0-2 0,2 1 0,-1 0 0,1-2 0,0 0 0,0-1 0,2 2 0,1-1 1,-3 1-1,0 0 0,-1-1 1,2 2-1,-3 1 0,0-3 0,0 1 1,0 1-1,-2 0 0,-2 0 0,-2-1 0,-3 0 0,-5 1-1,-6 0 0,-7 2-2,-11-4-4,-6 7-11,-12-2-22,-19-1 0,-17-1 0,0 0 1</inkml:trace>
  <inkml:trace contextRef="#ctx0" brushRef="#br0" timeOffset="27150.553">12892 11271 26,'0'0'28,"0"0"0,9-10-6,-9 10-4,0 0-3,0 0-3,0 0-3,2 11-2,-1 4 0,-2 1-4,0 6 0,0 5-2,1 8 0,1 3 0,-1 2 0,2 5-1,0 1 1,1-1-1,0 0 0,0-4-1,0-6 1,-1-4-2,0-5 0,0-5-1,-2-8-2,2 0-3,-2-13-1,-1 9-4,1-9-4,0 0-5,0 0-12,-11-10 3,11 10 1</inkml:trace>
  <inkml:trace contextRef="#ctx0" brushRef="#br0" timeOffset="27738.5866">12844 11313 38,'11'-13'31,"-4"-7"2,6-1-10,5 7-5,-2-6-4,9 10-3,-5-6-1,7 10-4,-1 0-1,3 7-1,-3 3-2,0 8-1,-3 4 1,-1 3-2,-3 3 0,-4 3 0,-5 0 0,-2 1-2,-4 0 1,-6-6-1,-1 1 0,-8-3-1,0 0-1,-9-5 1,0 0 0,-7-4 1,0 1 0,-2-6 0,2 0 1,0-2 1,3-2 0,7 3 1,2-3 1,15 0 1,-9 0 0,9 0 0,13 8 0,1 0 0,2 0 0,5 3-1,3 1 0,1 5 0,0 1-1,0-1 0,-2 2 0,1 0-1,-3-1-1,-2-2 0,-2 0-1,-4-6-3,3 4-4,-16-14-9,20 11-11,-7-5-8,-13-6 0,19 4 2</inkml:trace>
  <inkml:trace contextRef="#ctx0" brushRef="#br0" timeOffset="28275.6173">13372 11671 30,'11'-8'29,"-7"-2"3,7 4-9,0 1-7,1-5-4,7 4-2,-3-4-4,5 4 0,-1-5-2,3 5 1,-3-4-1,3 3-1,-4-4-1,-2 4-1,-2-3 1,-3-1-1,-4 0 0,-3-1 0,-5 0 0,-2-1-1,-4-1 0,-3 0 1,-5-1-1,-1 3 0,-4 3 0,0 0 0,-2 4 0,-1 4 0,1 2 0,1 4 0,2 6 0,1 1 0,2 5 0,3 3 0,3 3 0,2 0 0,5 3 0,3 3 0,4-1 0,3 0 0,4-1 0,3-2 1,2-2-1,1 0 0,0-4 1,1-4-1,0-4 0,-2-2 0,0-2 0,-4-5-2,2-2-1,-3-7-4,3 3-13,-2-3-15,-5-8-1,5 0-1,-5-6 2</inkml:trace>
  <inkml:trace contextRef="#ctx0" brushRef="#br0" timeOffset="28764.6453">14127 11343 27,'-1'-20'32,"6"7"2,-10-9-1,1 2-14,2 6-5,-10-1-5,6 4 0,-7 2-5,4 7 0,-8-2-1,5 7-1,-5 2 0,1 3-1,-3 2 1,2 3-2,-3 3 2,3 2-1,2 4 0,1 2 0,0-1 1,7 6-2,3 2 1,3 1 0,3 1-1,3 1 0,2 0 0,2-1 1,4-1-2,-2-1 1,2-3-1,-3-3 0,1 0-1,-5-5 0,4 0-1,-7-4-2,1 0-2,-4-16-6,-5 17-15,5-17-8,-13 9 0,13-9 1</inkml:trace>
  <inkml:trace contextRef="#ctx0" brushRef="#br0" timeOffset="29050.6616">13776 11625 21,'0'0'33,"5"-10"2,-5 10 0,17-7-11,-11-3-7,12 10-4,-5-5-5,5 7-2,1-2-2,4 3-1,2-1-1,2 1-2,-1 1-1,-1-4-3,4 3-5,-8-8-16,0-2-12,3 0 0,-7-8 0,1 1 0</inkml:trace>
  <inkml:trace contextRef="#ctx0" brushRef="#br0" timeOffset="30006.7163">14690 11157 11,'0'0'27,"17"-5"1,-17 5-4,11-7-7,-11 7-1,11-5-3,-11 5-1,0 0-2,11-2-2,-11 2-1,0 0-3,-9-5-1,9 5-1,-15-2 0,4 1-2,-2 1 0,-4 0 0,-2 0 0,-1 0 1,-2 1-1,1 0 0,-1 0-1,2 2 1,1-2 0,3 2 0,0 1 0,5 0 1,11-4-1,-13 9 1,13-9 0,-5 12 1,5-12 0,5 20-1,-1-6 1,1 5 0,-1 2-1,2 2 0,-1 5 0,1 3-1,-1 4 0,0 3 0,-1-1-1,-1 2 0,0 3 0,-1-2 0,0-1-1,-3-1 1,0-3-1,0-6 1,-1-1 0,0-6 1,1-3-1,0-5 1,0-1 0,1-13 0,4 13 0,-4-13 1,11 7-1,-11-7 1,15 2 0,-5-1 0,2-2 0,2 2 0,1-2 0,1 0 0,1 0 1,0 1-2,-1-1 2,0 0-2,1 0 0,-3-1 0,4 0-1,-8-3-3,3 4-6,-13 1-19,8-17-7,-8 17-2,7-20 1</inkml:trace>
  <inkml:trace contextRef="#ctx0" brushRef="#br0" timeOffset="30519.7457">15098 11334 8,'0'0'30,"-7"-11"1,7 11 4,0 0-12,0 0-4,10 0-4,-10 0-2,0 0-3,0 0-1,0 0-3,3 11-1,-1-1-1,-2 2-2,1 7 0,1 4-1,-1 3 0,1 3-1,0 1 0,-1 2 0,1 0 0,0 0-1,1-2 1,-2-4-1,0 0 0,1-3 0,-3-4-1,3-4 0,-3-5-1,3 0-2,-2-10-2,0 0-5,0 0-8,-6-15-13,6 6-4,-5-8 0,4 3 2</inkml:trace>
  <inkml:trace contextRef="#ctx0" brushRef="#br0" timeOffset="30966.7712">14919 11290 29,'0'0'31,"-5"-10"3,5 10-9,4-9-5,-5-1-5,1 10-2,0 0-2,10-3-3,-10 3 0,0 0-3,13 0-1,-4 4 0,0-3-1,6 0 0,0-5-1,8 4-1,2-5 0,2 2 1,1-4-1,2 2 0,-1 0 0,3 3-1,-3-1 1,-1 1-1,-3 1 0,-3 1 0,-2 1 0,-6-2 0,-2 1-1,-12 0 0,11 2-1,-11-2-1,0 0-3,-14-1-4,14 1-13,0 0-17,-11 1 1,11-1-1,0 0 3</inkml:trace>
  <inkml:trace contextRef="#ctx0" brushRef="#br0" timeOffset="31595.8072">15559 11148 26,'0'0'32,"0"0"2,0 0-6,0 0-6,0 0-4,0 0-3,12 5-4,-12-5-3,3 13-1,-2-2-2,2 6-1,-2 1-2,-1 2-1,1 2 0,0 0-1,1 1-1,-5-5-1,4 1-4,-6-9-5,9 2-13,-4-12-15,0 0 1,0 0-1,0 0 1</inkml:trace>
  <inkml:trace contextRef="#ctx0" brushRef="#br0" timeOffset="32892.8814">15747 11072 7,'0'0'22,"0"0"-3,0 0-4,-9-4-1,9 4-1,0 0-1,0 0 0,0 0-1,0 0-1,0 0-1,9-2 0,0 4-2,-9-2 0,18-1-1,-18 1-1,20-3-1,-8 1-1,2 1 0,0-1 0,2 2-1,0 0 1,0 1-1,0-1 0,-1 2 0,-1 0-1,-2 1 0,-1-2 0,-11-1 0,15 1-1,-15-1 0,9 2 1,-9-2-1,0 0 0,0 0 1,0 0-1,0 0 0,10 5 0,-10-5 1,0 0-1,0 0 0,-6 14 0,6-14 1,-3 17-1,-1-5 0,0 2 0,3 2 0,1 5 1,-4 3-2,2 1 2,0 2-2,0 1 1,2 2 0,2 2 1,-2 1-2,2-1 1,2 1 0,0-1-1,0-1 1,2-1-1,0-3 1,-4-3-1,2-3 1,-2-3-1,-3-3 1,1-2 0,-1-2 0,1-11-1,-8 16 1,8-16 0,-5 12 1,5-12-2,-6 10 1,6-10 0,-5 10 0,5-10 0,-2 10 0,2-10 0,0 11 0,0-11 0,4 12 0,-4-12-1,2 11 1,-2-11 0,0 15 0,0-15 0,-2 11 0,2-11 0,-2 10 0,2-10 0,0 0 0,-7 11 0,7-11 0,0 0 0,-10 3 1,10-3-1,-11-1 1,11 1-1,-14-3 0,3 1 0,0 0 1,-5 1-1,2 2 0,-4 1 0,2 0 0,-2 1 0,1 1 0,1 0 0,4 0-1,12-4-1,-19 6-4,19-6-11,0 0-22,0 0 2,0 0-2,14-11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50:04.64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10086 12550 14,'0'0'25,"0"0"1,0 0-9,-6 9-2,6-9-5,-8 12-3,8-12-1,-15 16-2,7-5 0,-2 4-1,-1 1-1,-2 4-1,-2 1-1,-1 5 1,-3 2-1,0 1 1,-3 3 0,-1 0 0,-2 2 0,0 0 0,-2 1 0,0 0 1,-2-3-1,2 0 0,-1-4-1,3-1 1,2-5-1,1-3 0,3-3 0,3-4-1,4-2-3,1-6-3,11-4-3,-10-2-9,5-11-12,5 13 1,5-30 0</inkml:trace>
  <inkml:trace contextRef="#ctx0" brushRef="#br0" timeOffset="421.0241">9495 12686 14,'0'0'27,"0"0"0,14-4-6,-4 9-5,-1-1-2,8 6-3,-3 2-1,9 10-1,-2 0-1,6 7-1,-3 1 0,7 3-3,-1-1 0,3 4 0,-3-3-2,2-2 0,-3-3 0,0 0-1,-2-5 0,0-2 0,-4-3-1,-3-4 0,0-1 1,-4-3-1,0-3 0,-5-4-1,0 1 0,-11-4-2,14 2-1,-14-2-5,0 0-11,15-4-16,-15 4 0,9-13 0,-9 0 2</inkml:trace>
  <inkml:trace contextRef="#ctx0" brushRef="#br0" timeOffset="1930.1103">10508 12730 2,'3'10'22,"-3"-10"-4,0 0-1,0 0-3,0 0-4,0 0 0,12 11-2,-12-11 0,19 5-1,-7-1 0,3-2-2,3 2 0,3-2 0,3 0-1,-1-2 0,4 1-1,0-3 0,4 1-1,0-4 0,3 1 0,-2-3 0,2 2 0,0-5-1,3 2 1,-4-4-1,4 0 1,-1-2 0,3 0 0,-1-1 0,3-3 0,0 1-1,2-1 1,0-2-1,0 1 0,0-1 0,1-1 0,-4 0-1,1 0 1,-3-4 0,1 0 0,-4 0 0,0-2 0,-2-4-1,1 0 1,-3-1-1,1-1 1,-2-1-1,-1-1 0,1 0 0,0 1 0,-1 0 1,-2 0-1,1-3 0,1 2 0,1-2 0,1 1 0,1-1-1,-1 1 2,2-1-2,0-1 1,2 2 1,-1 1-1,1-1 0,0 0 0,0 0 0,1-1 0,-2 0 0,1 3 0,2 2 1,0-1-1,2 0 0,-2 1 0,2 1 0,2 2 1,2 1-1,-2 1 0,0 1 0,0 3 1,-2 2-1,-1 1 0,2 2 1,-2-1-1,-2 2 0,1-1 0,0 1 0,1 1 0,0-1 1,0 2-1,-3 0 0,0 1 0,3-1 0,-3 5 1,0 0-1,-1-2 0,0 2 0,0 0 0,0-1 0,-1 4 0,-2 1 0,2-4 1,-2 1-1,0 2 0,-2 1 0,0 1 0,-3 0 0,-1 1 1,-3 1-1,-5 2 1,-2 0-1,-4 2 0,-11-1 1,11 4-1,-11-4 1,0 0-1,-2 11 0,2-11 0,0 0 0,-11 10-1,11-10-1,0 0-3,-6 12-3,6-12-11,0 0-18,0 0 1,0 0-2,0 0 2</inkml:trace>
  <inkml:trace contextRef="#ctx0" brushRef="#br0" timeOffset="3359.1922">13659 10711 9,'0'0'15,"0"0"0,-13-2-2,13 2-1,0 0-1,0 0 0,-11-2-2,11 2 0,0 0 0,0 0-1,-9 2-1,9-2 1,0 0-2,0 0 0,0 0 0,1 12-1,-1-12-1,7 10 1,-7-10 0,14 11-1,-3-3-1,-2-4 0,5 3-1,1-3 1,3 2-1,-2 0 0,3 0-1,-2-1 1,0 1-1,0 0 0,-1 2 0,-2-2 0,-1 1 0,0-1-1,-1 0 0,0 1 1,-1-1 0,0-1-1,0 0 0,-11-5 0,17 7 1,-8-5-1,-9-2 0,14 6 0,-14-6 0,0 0 0,10 2 1,-10-2-1,0 0 0,0 0 1,0 0-1,0 0 0,0 0 0,0 0 0,0 0 0,0 0 0,0 0 1,0 0-1,0 0 0,-6 11 0,6-11 1,0 0-1,-15 15 0,7-6 0,-1 1 0,-2 3 0,1 1 0,-1 1 0,-2 1 0,2 2 0,-1-3 0,1 0 0,2-1 0,1-2 0,-1-1 0,2-1 0,7-10 0,-11 16 0,11-16 0,-7 11 0,7-11 0,0 0 0,0 0 0,0 0 0,0 0-1,0 0-1,0 0-1,0 0-5,0 0-9,-7-10-22,7 10 1,9-17 0,-2 7 1</inkml:trace>
  <inkml:trace contextRef="#ctx0" brushRef="#br0" timeOffset="19753.1298">14352 10579 7,'0'0'18,"0"0"-1,0 0-3,0 0-1,0 0-1,1 10-1,-1-10-3,-2 20-1,2-7-1,0 6-1,1 0 1,0 6-1,0 0-1,2 5 0,-1 2 0,2 5 0,-3 2-2,1 4 1,-3 2-1,2 0-1,-1 2 0,0 0 0,0 4 0,-1 1-1,-1-2 1,0 1 0,0 2 0,-1 1 0,-1 1 0,0 1-1,-1-2 1,0 2 0,-1-3 0,0 1 0,-3 0 0,2-1-1,-1-2 1,1-1 0,-2-4 2,4-3-3,0-4 2,3 0-1,2-7 0,0-3-1,2-3 1,0-4-1,1-3 0,-3-1 0,2-4-1,-2-14-2,3 17-4,-3-17-7,0 0-20,1-11-1,-4-6 1,8 2 1</inkml:trace>
  <inkml:trace contextRef="#ctx0" brushRef="#br0" timeOffset="20982.2001">14350 10538 22,'0'0'14,"0"0"0,0 0-1,9-3-1,-9 3 0,14-2-3,-3 2-1,1-1-2,5 3-1,1-2 0,4 3-1,2-2 0,4 3 1,-1-3-1,8 3 0,-1-3 0,5 3 0,3-3-2,5 2 1,2 0-1,4 0 0,4-1 0,4 0 0,2-1 0,4 0 0,4-1 0,5 0 1,0-1-1,5 0-1,-1-1 1,1 3-1,0-2 0,0 1 0,-4-1 0,4 1-1,-1 0 1,-1 1-1,-4 1 1,4-1-1,-2-1 0,0 1 1,-2 0-1,-2 0 1,-3 0-1,4-1 1,-1-3-1,-5 2 1,1 1-1,-2-1 0,-2 0 1,0 1-1,-1-1 0,-7 1 1,1 0-1,1 0 0,-1-1 0,-2 2 0,0 0 0,-4-2 1,-2 1-2,1 1 1,-5 0 1,-2 1-1,-5 1 0,-3-1 0,-3 1 0,-3 0 0,-1 1 0,-4-2 0,-3 2 0,-4 1 0,0-3 1,-4-1-1,0 0 0,-4-1 0,-1 1 0,-9-1-1,10 4 1,-10-4-2,0 0 0,0 0-1,0 0-1,0 0-3,0 0-7,0 0-6,-6-14-15,6 14 0,0 0 2,0 0 0</inkml:trace>
  <inkml:trace contextRef="#ctx0" brushRef="#br0" timeOffset="22332.2774">14350 12343 15,'5'-9'10,"-5"9"2,6-9 2,-6 9 0,0 0-1,10-8 1,-10 8-3,0 0-2,0 0 0,0 0-1,15 3-2,-15-3 0,15 3 0,-3-3-1,5 3 0,2-4-1,7 3 0,-1-3 1,11 0-2,1-2-1,7 2 1,5-4-1,8-2 0,3-1 0,6 1-1,2-4 1,3 3-1,5-3 0,1 2 1,3-2-1,2 4 0,1-1 0,2 0 0,0 3 0,-3 2-1,1 1 1,-2 3 0,-3 1 0,-2 3 0,-3-1 0,-3 2-1,1 0 1,-3 0-1,-3 1 1,0 1-1,-4 0 1,-1-2-1,0 3 1,-1 1-1,1-4 1,0 1-1,-1-2 0,-1-2 1,3-3-1,0-1 0,0-3 1,0-1-1,-2-1 0,-1 0 1,3-4-1,0 4 0,-1-2 0,-1 0 0,-4 1 0,-4 2 0,0 1 0,-2 2 0,-7 0 0,-2 2 0,-7-2 1,-4 2-2,-2 1 1,-6 1-1,-5-2 0,-6 0-1,-10 0-3,0 0-5,9 2-12,-9-2-16,0 0 0,-13-11 0,3-3 1</inkml:trace>
  <inkml:trace contextRef="#ctx0" brushRef="#br0" timeOffset="23461.3419">17990 10630 12,'0'0'23,"0"0"-2,0 0-1,0 0-1,0 0-3,-11 2-2,11-2-2,-5 9-2,7 3-1,-6 0-3,3 8-1,-3 0 1,4 8-1,-4 1-2,4 8 0,0 2 0,-1 3-1,0 1 0,3 4 0,-2-1 0,3 3 0,-3 0-1,1-1 0,-1 0 0,3 1-1,-3 0 1,0-2-1,-2 2 0,-1-2 0,0 1 0,-1 0 1,-3-1-1,-1 0 0,-1-2 0,1 0 1,0-3-1,4-1 1,0-2-1,-1-3 1,1-3 0,4-2-1,1-3 1,0-4-1,0-1 1,-1-2 0,-1-3-1,1-2 1,-1-2-1,1 0 0,-2-2 0,1-1 1,0 0-1,1-11 0,-5 15 0,5-15 0,-4 15 0,4-15 0,-6 11 1,6-11-1,0 0 0,-6 12 0,6-12 1,0 0-1,0 0 0,0 0 0,-4 9 0,4-9 1,0 0-1,0 0 0,0 0 0,0 0 0,0 0 0,0 0 0,0 0 0,0 0 0,0 0 0,0 0 0,0 0 0,0 0-1,0 0 0,0 0-1,6 10-4,-6-10-13,-3-13-21,3 13 2,3-25-2,3 5 2</inkml:trace>
  <inkml:trace contextRef="#ctx0" brushRef="#br0" timeOffset="24157.3818">18369 10758 26,'0'0'29,"1"16"3,-5-2-9,0 3-7,4 4-4,-5 1-3,6 7-2,-6 0-1,4 5-2,1-3-1,1 3 1,-1-3-2,1 1-1,-1-3 0,0-2-1,0-5 0,-1-1-1,0-3 0,-1-6-2,2 1-2,0-13-2,0 0-3,0 0-4,0 0-6,-9-4-7,5-10-6,4 14 1</inkml:trace>
  <inkml:trace contextRef="#ctx0" brushRef="#br0" timeOffset="24745.4154">18351 10848 13,'8'-25'20,"-10"-1"0,8 5 0,-4 3-1,2 1-2,1 6-1,-3-3-1,10 8-2,-7-5-1,11 9-2,-4-5-2,7 5-1,-4 0-2,6 3-1,-3 0-1,1 3-1,-3 1-2,2 3 1,-4 3 0,-1 1-1,-3 1 0,-3 4 0,-4 1 0,-3 1-1,-3 4 0,-4-3 0,-3 2 0,-4-1-1,-1 0 1,-4-2-1,1-1 2,0-4-1,0-1 1,-1-4-1,0-3 1,4-1 1,2-3-1,2-2 1,0-1-1,11 1 1,-12-2 0,12 2 0,0 0 0,12 8 0,-1-3 0,0 3 0,5 1 0,1 3 1,1 0-2,0 2 1,1-1 0,-1 0-1,0 1 1,1-2-1,-2-1 0,-1-1 0,-2-1-1,-1-3-1,-1 3-2,-12-9-3,17 11-6,-17-11-9,0 0-15,10 3-1,-10-3 0,0 0 2</inkml:trace>
  <inkml:trace contextRef="#ctx0" brushRef="#br0" timeOffset="25351.45">18769 11092 20,'4'-9'30,"13"6"0,-8-2-4,4-4-8,6 5-4,-8-6-3,6 3-1,-6-4-3,7 4 0,-7-5-2,4 3-2,-4-2 0,0 0 0,-1 0-2,-1 3 1,-1-2-1,-8 10 0,7-17 1,-7 17-2,1-13 1,-1 13-1,-6-11 1,6 11-1,-12-14 0,12 14 0,-14-13 0,5 5 0,-1 2 0,-2 1 0,2 1 0,-3 3 0,2 5-1,-3 3 1,0 3 0,1 2 0,0 4 0,-1 3 0,1 2 0,3 1 0,2 1 0,0-2 1,5 0-1,1 2 0,3-4 1,5-1-1,1-1 1,0-2 0,1-1 0,5-2 1,-1-2-1,2-1 1,-1-3-1,1 1 0,-1-2 0,2-2 0,0-2-1,-1-1 1,-3 0-1,-1-2-2,1 3-1,-11-1-3,18-4-11,-18 4-22,0 0 1,11-2-1,-11 2 1</inkml:trace>
  <inkml:trace contextRef="#ctx0" brushRef="#br0" timeOffset="26060.4906">19477 10710 34,'0'0'30,"-5"-13"2,5 13-11,-12-13-7,1 2-2,11 11-3,-23-16-1,13 11-2,-5-2 0,15 7-2,-22-9-1,12 7 0,-1 0-1,11 2 0,-18 3-1,18-3 1,-18 8-1,6 2 1,1 1-1,0 1 1,-1 3-1,3 2 0,-1 2 1,1 3-1,1 0 0,3 3 0,2-1-1,1 3 1,1 3 0,1 0-1,2 1 1,0 1-1,1-1 0,2 0 1,-2 1-1,1-4 0,0-2 0,-1-2 0,1-3 0,-2-2 0,-1-5 0,-1-1-1,-1-1 1,1-12-1,-2 16-1,2-16-1,0 0-3,-14 1-3,14-1-8,0 0-8,-14-14-11,14 14-2,-14-17 3</inkml:trace>
  <inkml:trace contextRef="#ctx0" brushRef="#br0" timeOffset="26382.5089">19091 11031 44,'-4'-14'34,"4"14"2,16-1-12,-16 1-5,26-5-4,-16-2-4,10 9-3,-1-5-2,4 3-2,0-1-1,1 2-1,-3 0-1,0 1 0,-4-2 0,-2 1 0,-6 0-1,1 0 0,-10-1 0,10 1-2,-10-1 0,0 0-2,0 0-3,0 0-7,0 0-25,0 0 1,2-11 0,-2 11 1</inkml:trace>
  <inkml:trace contextRef="#ctx0" brushRef="#br0" timeOffset="27450.5701">19936 10608 33,'0'0'30,"-2"-9"-2,2 9-7,0 0-4,-10-6-5,10 6-1,-13-2-4,13 2-1,-19-4-3,10 4 1,-4-2-2,0 3 1,0-1-1,0 1-1,0-1 0,2 7 0,-1-5 1,2 4-1,1-3 0,9-3 0,-12 11 0,12-11-1,-9 14 1,9-14-1,-6 14 1,5-2 0,0 0 0,0 3 0,0 1 0,1 4-1,1 1 1,0 4-1,-1 3 1,0 1-1,-1 3 0,0 2 0,-1 1 0,1 2 0,-2 0 0,0-2 0,1 0 0,-1-3 0,1-2-1,0-4 1,1-3 0,1-4 0,1-1 0,0-6 0,1 0 0,-2-12 0,6 13 1,-6-13 0,0 0 1,14 9-1,-14-9 1,13-2 0,-13 2 0,19-3 1,-9 0-2,2 3 1,1-3 0,0 3-1,1 3 0,-2-2 0,1-1-1,-2-1 0,-2 4 0,-9-3-1,15 3-2,-15-3-1,9 0-7,-9 0-9,-1-9-20,1 9 2,1-9-2,-1 9 3</inkml:trace>
  <inkml:trace contextRef="#ctx0" brushRef="#br0" timeOffset="27878.5946">20150 10765 19,'0'0'32,"8"-17"2,-8 17 0,0 0-12,0 0-6,12-3-5,-12 3-1,0 15-3,-3-4-2,4 9-1,-2 1-1,2 5 0,-1 1-2,1 4 1,0 0-2,1 1 1,-1-1-1,0-2 1,1-2-2,-2-1 1,0-4-1,-3-5 0,3-1 0,-3-5-2,3-1-1,0-10-2,0 0-2,-9-1-4,9 1-3,-3-14-5,3 4-4,-2-6-3,-1-3 1,2-2 1,-3-6 5</inkml:trace>
  <inkml:trace contextRef="#ctx0" brushRef="#br0" timeOffset="28306.6189">20137 10846 36,'-4'-31'22,"3"6"1,0 4 0,-2 1-3,4 7-3,-4-5-3,7 8-2,-5-4-1,1 14-3,10-21 0,1 13-2,-3-2-1,5 3 0,-2 1-1,2 3-1,-1 0-1,0 3-1,-1 3 0,0 2-1,-2 2 0,0 2 0,-1 2 0,0 4 0,-3 0 0,-2 1-1,-1-1 1,-3 3-1,-2-1 1,-1 0 0,-2-3-1,-2 0 1,0-4-1,-2 0 1,0-1 0,-2-4 0,1-1 0,-3-2 0,3-2 0,0-1 0,0-1 0,11 2 0,-14-4-1,14 4-2,0 0-1,-8-9-2,8 9-7,0 0-12,10 3-13,0 0-1,-10-3 0,22 6 3</inkml:trace>
  <inkml:trace contextRef="#ctx0" brushRef="#br0" timeOffset="28975.6573">20492 10940 17,'7'-10'26,"-7"10"-2,0 0-4,5-10-4,-5 10-2,0 0-1,-10-1-1,0 3-2,10-2-2,-18 14-1,10-4 0,-5 0-3,5 4 0,-2 0-1,4 3-1,1-2 0,4 4-1,3-3 1,4 2-1,2-1-1,3-2 1,2-1-1,2-1 0,2-2 0,-1-2 1,0-5-1,-1-1 0,0-3 0,-2-2 0,-1-2 1,0-4-1,-3-3 1,-1 0-1,0-4 1,-2-1 0,-2-4 0,-1-2-1,-2 0 1,-3 0 0,-2-1-1,-1 1 0,-4 4 1,-1 1-1,0 7 0,-3 2 0,0 5-1,-2 3 0,3 2 0,-3 3-1,1 3-1,0 1 0,2 5-2,0-6-3,8 8-6,-3-5-14,4-2-8,10 2 0,-7-11 1</inkml:trace>
  <inkml:trace contextRef="#ctx0" brushRef="#br0" timeOffset="29654.6962">20908 10922 15,'0'0'29,"0"-13"2,0 13-2,0 0-9,3-13-5,-3 13-3,0-9-1,0 9-1,0 0-3,0 0-1,-3-9-1,3 9-2,0 0-1,-11 3 0,11-3 0,-18 5-2,8 0 1,0 2 0,-2 1-1,1 2 0,0-2 1,1 2-1,3-1 0,1 1 0,2 1 1,4-11-1,-1 15 0,1-15 0,9 14 1,-9-14-1,17 11 0,-7-6 0,1-1 0,2 2 0,-2-1 0,1 1 0,-1-1 1,-1 2-1,-1 0-1,1 2 1,-10-9 0,12 16 0,-12-16 0,7 18 0,-6-8-1,-3 0 1,0 0 0,-4 0 0,0-1 0,6-9-1,-18 17 1,7-10 0,-2-2 0,1 1 0,-2-3 1,-1 0-1,1-1 1,0-1-1,2-1 1,1 0-1,11 0-1,-15-3 0,15 3-4,0 0-8,-1-13-25,1 13 0,14-8 0,-1 4 0</inkml:trace>
  <inkml:trace contextRef="#ctx0" brushRef="#br0" timeOffset="30690.7554">21124 10430 28,'0'0'30,"0"0"3,0 0-6,0 0-9,0 0-6,0 0-1,0 0-2,0 0-1,0 0-2,12 10 0,-12-10-1,14 0-1,-4 1-1,5 2 0,-1-1-1,4 2-1,1-1 1,0 2-1,2 0 0,-3 2 0,-1-1 0,1-1 0,-3-2-1,-1 2 1,-4-1 0,-10-4-1,12 9 1,-12-9-1,0 0 0,3 14 1,-3-14-1,-6 13 0,6-13 0,-11 19 0,7-5 1,1 1-1,-1 3 0,1 0 0,0 3 1,1 1-1,1 2 0,2-1 1,-3 2-1,2 2 0,0 1 0,0 2 0,1 1 0,1 2 1,0 0-2,0 2 2,1 1-1,0-2 0,0-2 0,-1 0 0,1-2 0,-1-4 0,-2 0 0,1-5 0,-1-4 1,1 3-2,-2-4 1,1-1 0,0-1 1,-2-2-2,1-1 2,-2 1-1,1-3 0,2-9 0,-9 10 0,9-10 0,-12 6 1,12-6-1,-19-1 1,10-1-1,-4-1 0,1-1 1,-1-1-1,1 0 1,2 0-1,1 1 1,9 4-1,-12-8 0,12 8-1,0 0-1,0 0-3,-2-12-4,14 16-17,-12-4-15,12 2 1,-12-2 0,12 1 0</inkml:trace>
  <inkml:trace contextRef="#ctx0" brushRef="#br0" timeOffset="33758.9309">15782 11324 27,'-9'12'20,"9"-12"-1,-10 7 0,10-7-4,0 0-2,0 0-1,0 0-2,0 0-2,11-9 0,-1 0-2,-4-5 0,8 1-1,-5-6-1,4 2 0,0-2-2,-1 1 0,1 0 0,-1 2-1,-2 3 1,1 2-1,-3 2 0,-8 9-1,12-13 1,-12 13-1,0 0 1,10-7-1,-10 7 1,0 0 0,1 12-1,0-3 1,0 3-1,0 4 1,0 6 0,-1 3-1,2 3 1,-2 5 0,2-1 0,-1 5-1,0-2 1,-1 3-1,0-3 1,1-4 0,-2-2-1,3-2 0,-4-3-1,0-5 0,1-2 0,-1-7-2,1 0-2,1-10-1,-2 14-3,2-14-4,0 0-3,-11 1-4,11-1-2,0 0-6,-11 4 3,11-4 0,-13 2 4</inkml:trace>
  <inkml:trace contextRef="#ctx0" brushRef="#br0" timeOffset="34072.9489">15834 11673 12,'0'0'17,"-15"5"2,15-5 0,-12 3 0,12-3-2,0 0 0,0 0-2,0 0-2,1-9-1,11 6-2,2-8-2,8 4-1,1-5-2,8 3-1,-3-2-1,4 2-1,0 0-1,1 2 0,-3 3-1,-4 1 1,-1 0-1,-5 2 1,-2 0-1,-5 2 1,-1-1-1,-12 0 0,10 1 0,-10-1-1,0 0-2,0 0-3,0 0-11,0 0-22,0 0 2,0 0-2,0 0 2</inkml:trace>
  <inkml:trace contextRef="#ctx0" brushRef="#br0" timeOffset="37497.1447">9599 14170 24,'0'0'18,"0"0"-1,0 0-2,0 0 0,0 0-2,0 0-1,0 0-2,-2 9-2,6 3 0,-2-1-1,5 8 0,-3 0-1,5 7-1,-1-2 1,5 6-2,-2-4-1,3 2-1,-1-3 0,1-2 0,-1-5-2,1-2 1,2-6 0,-4-3-1,3-6 0,0-4 1,0-3-1,0-3 0,1-6 1,0-1-1,0-5 0,1 0 1,-1-4-1,-2 0 1,2 0 0,-3 1-1,-1 1 1,-2 2 0,-3 2 0,-1 4 0,-3 2 0,-3 13 0,-2-13 0,2 13 0,0 0 0,-10 3 0,10-3-1,-13 22 0,7-3 0,-2 4 0,0 4 0,1 6 0,-1 2 0,0 4 1,0 5-1,-1 2 0,0 1 0,0 3 0,0-3 0,-2 3 0,1-1 1,-1 0-2,-2-3 1,2-4 1,-1-4-2,0-4 2,1-4-1,1-5 0,0-4 0,2-3 0,1-5 0,2-3 0,5-10 0,-9 11 0,9-11 0,0 0-1,0 0-2,0 0-2,7-9-6,-7 9-19,8-20-7,5 9-2,-3-11 2</inkml:trace>
  <inkml:trace contextRef="#ctx0" brushRef="#br0" timeOffset="40484.3156">14168 13471 18,'0'0'15,"-10"-8"-1,10 8-1,0 0-1,0 0-1,0 0 1,0 0-2,0 0 0,0 0 0,2 15-2,-2-15 0,3 15 0,-3-15-2,2 22 0,-2-7-2,3 8 2,-4 0-3,5 7-1,-2 1 1,2 7-1,0 1-1,1 4 0,0 2 1,2 2-1,-1 0 0,-2 3 0,0 2 0,1 1 0,-1 2 0,2-2 0,-3 2 0,1-2 0,-1-1-1,3-4 0,-1-1 1,0-4-2,1-3 2,-3-5-1,0-4 0,0-2 0,0-4 0,-2-2 0,0-5 0,0-4 1,-1-2-1,1-2 0,-1-10 0,2 13 0,-2-13 0,0 0 0,0 0 0,0 0 0,10 6 0,-10-6 0,10 1 1,-10-1-2,14 2 1,-3-1 1,1 0-1,2 2 0,5-3 1,3 0-1,3-3 1,2 2 0,2 1 0,5 0-1,3-1 1,3-1 0,-1 1-1,6-1 0,1 0 1,4 0 0,2-2-1,1 2 1,3-1-1,1 2 0,3 1 1,-3-1-1,5 1 1,0 1-1,4-1 0,-3 1 0,3-2 1,-1 0-1,2 0 1,1 1-1,-3-3 0,1 1 1,0-2-1,0 2 0,-1 0 1,1 1-1,-3 1 0,0 0 0,-2 2 0,-1 0 0,-1 2 1,-1-3-1,-2 1 0,0 0 0,1-1 0,3-1 0,-2-1 0,0-1 0,0-1 0,0-1 0,1-2 1,0 1-1,-2 0 0,-2-2 0,-2-1 0,2 1 0,-3 0 0,-1 1 0,-3 1 0,-4-2 0,-2 1-1,-6 2 0,-3 0 0,-6 1-1,-3 3-1,-9-2-3,-1 6-7,-14-4-21,0 0-5,0 0 1,-18 1 0</inkml:trace>
  <inkml:trace contextRef="#ctx0" brushRef="#br0" timeOffset="42668.4405">14157 13387 22,'0'0'24,"10"-3"-7,-10 3-1,9-5-1,-9 5-2,13-5-2,-13 5 1,21-6-1,-9 0-2,9 8-1,-1-6-2,9 5 0,6-2-1,8 2-2,8-3-1,11 0 0,7-2 0,10-1 0,7-2 0,10 0-1,3-4 1,8 2 0,4-1-1,1 0 0,1 1 1,1 2-1,-2-2 0,2 4 1,-1 0-1,-2 2 0,-2 1 0,-1 2 0,-3 0 1,1 1-1,1 0-1,-2 0 1,-4 0-1,1 0 1,-7 1-1,1-1 1,-2 0-1,-4 1 1,-6-1-1,-5 0 0,-4-1 1,-9 0-1,-4-2 0,-8 0 0,-5 0 0,-9 0 0,-4-1 0,-10 1 0,-4 0 0,-3 1 0,-7 1 0,0 1 1,-12-1-1,9 3 0,-9-3-1,0 0 2,10 12-2,-10-12 1,11 8 0,-2-5 0,1-1 0,4 0 0,0-2 0,4 0 0,0 0 0,2-1 1,1 0-1,-4 1 0,2 0 0,-5 0 0,-1 0 0,-2 1 0,-2 0 0,-9-1 0,10 4 0,-10-4 1,0 0-1,5 10 0,-5-10 0,-4 10 1,4-10-1,-7 12 0,7-12 1,-6 19-1,5-5 0,1 2 1,0 2-1,1 5 0,2 4 0,2 4 0,0 4 0,-3 3 0,1 4 0,-2 2 1,3 3-2,1-1 2,0 5-1,0-2 0,3 0 0,0-1 0,0-1 1,2-2-1,-2 3 0,-1-4 0,-2 0 0,-1-5 0,0-1 0,1-5 0,-5-1 0,1-6 0,0-4 0,0-4 0,-1-6 0,-1-1 0,1-11 0,-1 13 0,1-13 0,0 0 0,0 0 0,0 0 0,0 0 0,-8 9 1,8-9-1,0 0 0,0 0 0,0 0 0,0 0 0,0 0 0,-9 7 0,9-7-1,0 0 1,-9 3 0,9-3 0,0 0 0,-14 7 0,14-7 0,0 0 0,-12 7 0,12-7-1,0 0 1,-9 3 0,9-3 0,0 0 0,0 0 0,0 0 0,0 0 0,0 0 0,0 0 0,-10 7 0,10-7 0,0 0 0,0 0 0,0 0 0,0 0 0,0 0 0,0 0 0,0 0 0,0 0 0,0 0 0,1 9 0,-1-9 0,0 0 0,0 0 0,0 0 1,0 0-2,0 0 1,0 0 1,0 0-1,0 0-1,-9 8 2,9-8-1,-9 2 0,9-2 0,-11 6 0,11-6 0,-14 7 0,14-7 0,-18 5 0,18-5 0,-17 8 0,8-5-1,-2 1 1,2-1 0,-2 0 1,-3 0-1,1 0 0,-4 1 0,-1 2 0,-6-1 0,-2 1 0,-5 0 0,-3 3 0,-3 2 0,-6-1 0,-4 1 0,-3 1 0,-3-1 0,-1-1-1,-3 1 1,1-2-1,2-1 1,2 1 0,5-3-1,4 0 1,7 0-2,7-3 0,8 0-1,1-5-4,20 2-7,-14-2-20,14 2-5,8-10 0,-8 10 0</inkml:trace>
  <inkml:trace contextRef="#ctx0" brushRef="#br0" timeOffset="43658.4972">15652 13874 18,'0'0'12,"-13"4"-1,13-4-1,-11 6-1,11-6 0,-11 11-1,11-11 1,0 0-3,-11 9 0,11-9 0,0 0-1,0 0 1,0 0 0,1 9 2,-1-9 0,0 0 0,0 0 1,17-1 0,-17 1 0,17-5-3,-6-1 0,6 5-1,2-4-1,6 5 0,1-2-1,7 3 0,-2 0-1,4 3 0,0-2 0,2 2-1,-6 0 1,-3 1-1,-2-3-1,-8 4 1,-2-4 0,-6 1-1,-10-3 1,0 0-1,0 0 1,0 0-1,0 0-1,0 0-1,0 0-2,0 0-6,0 0-10,0 0-20,0 0 1,0 0 0,0 0 1</inkml:trace>
  <inkml:trace contextRef="#ctx0" brushRef="#br0" timeOffset="44411.5402">16359 13949 16,'0'0'28,"12"9"4,-12-9-7,0 0-5,0 0-4,5-12-1,-5 12-2,9-18-2,-1 9-2,-4-7-4,5 3 0,-4-5-1,7 1-1,-4-1-1,1 2 0,1-1 0,-1 2 0,-1 0-1,2 2 0,-4 2 0,0 2 0,-6 9 0,0 0-1,11-10 1,-11 10-1,0 0 0,5 14 1,-2-4-1,-1 4 0,-1 1 0,1 5 0,-1 4 1,0 2-1,1 4 0,-1 1 0,0 3 0,0 0 0,-1 0 1,0-1-2,2-2 1,-2-2 0,1-2 0,0-4 0,2-3 0,0-3 0,-1-4-1,2-3 1,-4-10-1,6 12 0,-6-12 0,0 0-1,0 0-2,0 0 0,0 0-2,0 0-3,0 0-4,0 0-5,0 0-4,0 0-9,-15 0-6,15 0 3,-10 2 1</inkml:trace>
  <inkml:trace contextRef="#ctx0" brushRef="#br0" timeOffset="44779.5608">16472 14255 25,'0'0'29,"0"0"-2,0 0-3,0 0-4,-10-3-3,10 3-2,2-9-1,-2 9-5,11-7-1,0 8-2,-11-1-2,19-6-1,-5 4-1,2 2-1,1 0 1,2 0-1,-1 0-1,1 1 1,-2 1 0,1-2 0,-3 1-1,-1 1 1,-3-1-1,-11-1 1,14 2-1,-14-2 0,0 0 1,0 0-1,0 0 0,0 0 1,0 0-2,0 0 1,0 0-1,-12-5-1,12 5-3,0 0-4,0 0-24,0 0-5,-6-13 0,6 13-1</inkml:trace>
  <inkml:trace contextRef="#ctx0" brushRef="#br0" timeOffset="46004.6308">18702 13634 6,'-7'-21'29,"11"6"-3,-5-1-1,4 2-4,0 5-2,-2-1-4,-1 10-2,0 0-4,12 6-1,-8 5-3,5 9-1,-4 1-1,4 8 0,1 2-1,2 6 0,-3-3 0,2 2 0,-2 0-1,0-2 0,-1-4-1,0-4-1,-3-3 0,0-7-2,1 0-3,-6-16-4,8 9-8,-8-9-11,1-12-7,-1 12 0,1-26 1</inkml:trace>
  <inkml:trace contextRef="#ctx0" brushRef="#br0" timeOffset="46529.6608">18738 13574 23,'-4'-19'33,"11"5"2,-5-6 1,6-3-15,8 6-4,-3-6-4,12 8-4,-3-5-3,5 9-2,-3 2-1,5 6-2,-3 5 0,0 4-1,-1 4 1,-2 4-1,-3 3 0,-3 3-1,-5 2 0,-7-1 0,0 2-1,-10 1 1,-4 2-1,-6-4 1,-4 2-1,-3-3 1,-2-1 0,-1-3 1,-2-2 0,3-4 1,2-3 0,5-2 0,4-3 1,4 1-1,9-4 1,0 0-1,10 1 1,6 0-1,2 0-1,3 3 1,3-1-1,6 2 0,-1 1 1,0 3-1,0-1 0,-3-1 0,-1 0-1,-3 1-1,-1 0-1,-8-3-5,4 4-9,-8 0-21,-9-9 1,13 8-2,-13-8 3</inkml:trace>
  <inkml:trace contextRef="#ctx0" brushRef="#br0" timeOffset="47085.6928">19308 13775 42,'17'3'32,"-17"-3"2,23-10-6,-8 8-14,-5-7-4,8 6-3,-3-6 0,-2 4-3,-1-6 0,3 5-1,-4-4 1,2 2-2,-4-4 0,-1 3 0,-3-2-1,1 1 0,-3 0 0,-3-1 0,0 11-1,-8-18 0,8 18 1,-19-16-1,6 8 0,-2 3 0,-4 1 0,1 3 0,-4 0 0,-1 3-1,0 2 1,2 3 0,1 4 0,2 1 1,1 4-1,1 1 0,6 1 0,5 2 1,4-1 0,5 1 0,1-2 0,8 1 0,2-3 0,6 1 0,-4-3 0,4 0 0,0 2 0,-2 0 0,1-3 0,-6 2-1,2-3 0,-2-2-1,2 1 0,-3-4-2,1-1-3,-14-6-4,25 3-10,-14-3-19,-1-7 2,5 3-2,-4-10 2</inkml:trace>
  <inkml:trace contextRef="#ctx0" brushRef="#br0" timeOffset="47586.721">20003 13466 12,'1'-10'29,"-9"-8"1,7 2-4,-6 6-6,-1-3-5,8 13-3,-18-18-2,8 16-2,-4-3 0,1 6-3,-5 0-1,1 3-1,-4 2-1,2 6 1,-1-2-1,2 5 1,-1 2-1,3 4 1,0-2-1,5 6 0,0 0 0,6 1 0,2-1-1,3 0 0,3 1 0,3-1 0,3 0-1,1 0 0,1-3 0,1 0 0,-2 2 0,0-2 0,0-1 0,-4 0-1,0 1-1,-4-3-1,0 1-1,-5-6-3,5 4-4,-2-18-8,-8 13-18,8-13 0,-9 1 0,9-1 2</inkml:trace>
  <inkml:trace contextRef="#ctx0" brushRef="#br0" timeOffset="47861.7368">19649 13750 52,'0'0'37,"0"0"-1,14-10-5,0 11-13,-4-10-7,7 7-3,-3-4-2,3 5-2,0-2-2,1 2-2,0 3-1,-3-2-2,4 5-4,-7-6-7,7-1-25,0 6 1,-5-6 0,5 1 2</inkml:trace>
  <inkml:trace contextRef="#ctx0" brushRef="#br0" timeOffset="48742.788">20635 13280 19,'0'0'24,"0"0"-1,12-3-1,-12 3-2,0 0-4,0 0-1,-2 13-2,2-13-3,-13 7-1,1-5-3,3 5-1,-8-4-1,4 3-1,-7-2 0,2 2 0,-3-2-1,1 3 0,-3-2 0,2 2-1,-4-1 1,3 1 0,0 0-1,5 0 0,0 0 0,4-1 0,3 3 0,4 0-1,5 0 1,7 4 0,1 1-1,3 4 1,3 0-1,0 5 0,2 2 1,0 4-1,-1 0 0,-3 2 0,-3 2-1,-2 1 1,-2 2-1,-2-2 0,-2 2 1,-3-1-1,0-1 0,0-5 1,-1 0 0,1-5 0,1-4 0,1-3 0,2-5 0,-1-12 0,8 13 1,-8-13-1,17 6 1,-6-4 0,-1 0 0,4-2-1,-1 0 1,2 0-1,-2 0 1,2 0-1,-2-2-1,-1 1-1,3 0-2,-4-5-3,5 6-13,-1-3-19,-5-5 0,2 0 0,-6-8 1</inkml:trace>
  <inkml:trace contextRef="#ctx0" brushRef="#br0" timeOffset="49110.809">20893 13485 41,'-2'-16'33,"2"16"2,2-13-11,-6 1-6,4 12-4,0 0-1,0 0-4,-1 16-1,4 0-3,-3 0 0,2 7-2,-1 5 0,2 2-1,0 3-1,0 3-1,0-2 0,0 0 0,1-1 0,0-4 0,0-1-1,-1-5-1,1 2 1,-3-9-3,4 1-2,-5-17-8,5 12-19,-5-12-5,0 0-1,13-2 2</inkml:trace>
  <inkml:trace contextRef="#ctx0" brushRef="#br0" timeOffset="49611.8376">21085 13690 44,'0'0'35,"10"-8"0,-10 8 0,0 0-19,0 0-5,0 0-5,11 12-2,-10 1-1,1 2-1,-2 2-1,3 0 0,-1 1 0,3-1-1,0-1 0,4-4 1,-1-1-1,1-4 0,2-5 0,1-2 0,-1-5 1,1-2 0,0-6 0,1 0 0,0-5 1,0 1-1,-1-5 1,0 2 0,-2-1 0,2 4 0,-4 0 0,1 4 0,-2 2-1,-7 11 0,12-8 0,-12 8 0,0 0-1,9 15 1,-9-5-1,0 5 0,0 1 0,0 2 0,0 1-1,0 0 0,0 3-1,2-4-1,3 5-2,-5-9-4,10 3-6,-10-17-14,3 12-9,-3-12-2,0 0 4</inkml:trace>
  <inkml:trace contextRef="#ctx0" brushRef="#br0" timeOffset="50011.8605">21548 13389 59,'5'-12'37,"-5"12"0,11-6 0,-11 6-22,2 9-8,-2 2-2,1 7-2,-3 4 0,2 4-1,-2 1-1,-1 5 0,1 3-1,1-1 1,0 0-2,0-1 1,2-2 0,0 0 0,3-5-1,2-4 1,2-3-1,-1-1 1,2-5 0,2-3 0,-1-1-1,-1-4 1,4-1 0,-2-1-1,1-1-1,-3-4-1,4 2-5,-13 0-8,11-16-22,-11 16 1,9-14-1,-9 14 1</inkml:trace>
  <inkml:trace contextRef="#ctx0" brushRef="#br0" timeOffset="50261.8748">21423 13614 56,'0'0'36,"-16"2"0,16-2-6,0 0-13,13-2-7,2 4-4,-2-4-1,6 2-2,2-2-2,2 1-2,1 1-2,-4-5-5,8 7-5,-10-5-16,1-1-8,2 2-1,-6-7 2</inkml:trace>
  <inkml:trace contextRef="#ctx0" brushRef="#br0" timeOffset="50941.9137">21835 13284 36,'-13'4'34,"13"-4"2,0 0 0,1-11-16,11 10-5,-12 1-4,24-10-3,-11 5-1,7 4-1,-2-3-2,2 4-1,-2-1-1,1 2 0,-2 1-2,2 0 1,-3 0 0,-2 2-1,-3 1 1,0-1-1,-1 1 1,-10-5-1,12 11 0,-12-11 1,4 16-1,-2-7 1,-2 2-1,-1 2 0,-1 1 0,0 4 0,0 0 0,-1 4 0,0 3 0,0 4 0,-1 2-1,3 2 1,2 2-1,0 0 1,2 0-1,1-2 0,2 2 0,0-4 0,4-3-1,-3 0 0,1-3 1,-3 1 0,1-3 1,-4-4-1,-2-2 1,-5-2-1,-3-4 2,-4-2-1,-5-1 0,-2-4 1,-4 1-1,0-1 0,-3 1 0,3-1 0,0 1-3,0-3-3,10 1-23,-2 0-10,1-6 0,4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51:43.56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6349 15504 6,'11'7'27,"-11"-7"1,12 5 1,-12-5-13,0 0-3,15 0-2,-15 0-2,14-1-1,-14 1-2,19-3 0,-7 0 0,5 4 0,0-4-1,4 5-1,2-3 0,5 3-1,0-3 1,6 5-1,1-5 0,2 3-1,3-3 0,4 4 0,1-3 0,3 3 0,0-3 0,1 3 0,2-1-1,3 1 1,-2-1 0,0-1-1,0-2 0,2 2-1,-4-1 1,2-1 0,-4 0-1,1 0 1,-4 0-1,2 1 0,-5-3 0,-3 2 1,0-1-1,-3 0 0,-5-1 0,-3 1 0,-3-1 0,-6 1 0,-1 2-2,-6-3 0,-2 5-3,-10-2-4,0 0-8,0 0-15,-16 1-7,5 0-1,-7-5 1</inkml:trace>
  <inkml:trace contextRef="#ctx0" brushRef="#br0" timeOffset="1356.0775">6659 15318 14,'0'0'12,"0"0"-1,0 0 1,0 0-1,0 0 1,0 0 1,0 0 0,10 3-1,-10-3 0,0 0-1,0 0-1,10 2-3,-10-2 0,0 0-2,0 0-1,0 0 0,10-1-1,-10 1-1,0 0 1,0 0-1,9 2 0,-9-2 0,0 0 0,0 0 0,0 0-1,0 0 0,0 0 1,3 10-1,-3-10 0,0 0 0,0 0 0,-9 11 0,9-11 0,0 0 0,-13 8 0,13-8 0,-15 9 0,6-3 0,-1 0-1,-3 1 1,-2 1-1,-2 3 1,-1-1-1,-2 2 1,-3 3-1,-1 0 1,0-1-1,0 0 0,-2 0 1,2-1-1,0-1 0,2-1 0,2-3 0,1 1 0,3-1 0,0-2 0,3 0 1,2-1-1,0-1 0,11-4 1,-15 7-1,15-7 0,0 0-1,-10 5 1,10-5 1,0 0-2,0 0 1,13 3 0,-4-1 0,1-2 1,2 1-1,3-1 0,2 0 1,1 4-1,4 1 1,1 0 0,2 1-1,2 1 1,-1 1 0,2 1 0,-1 1-1,0-2 1,-3 0 0,-1 1-1,-4 3 0,-2-3 0,-3-2 1,-1 2-1,-3-2 0,-10-7 0,14 12-1,-14-12 0,0 0-2,10 6-2,-10-6-5,0 0-14,0 0-16,0 0 0,0 0 1,11-6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52:55.30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10645 14352 5,'0'0'14,"13"-9"-1,-13 9-1,17-5-1,-7 2-1,1 1 0,2 0 1,2-1-3,1 0 1,2-2-1,3-2-2,-2-2 0,6 2-1,-1-5-1,3 1 0,-2-4-1,5 1 0,-4-3 0,5 0 0,1-3 0,3 1-1,0-6 1,3 1-1,0-3 0,5 0-1,0-2 0,1-2 1,1-1-1,1 1 0,3-3-1,-2 0 1,1-2 0,1 0 1,-1-2-2,4-2 1,-4-1 0,2 0-1,1-3 1,-1 0 0,3-1-1,2 2 1,-1-2-1,0 0 1,1 1-1,1-1 1,1 2-2,-1-2 2,-2 0-2,1-3 1,-2 0 0,2 0 0,-2 1 0,2-2 0,-1 0 0,-1 1 0,0 2 0,0 2 0,1 1 0,-4 0 0,2 2 0,-1 1 1,-2 1-1,1 0 0,2 1 0,-3-1 0,-1 3 0,-1 0 0,1 2 0,-3 1 0,-1 3 0,-3 0 0,-3 3 0,2 3 0,-4 1 0,-2 2 0,-2 2 0,-1 2 0,-2 0 0,0 2 0,-2 1 0,-1 1 0,-4 2 0,1 0 0,-3 2 0,-4 2 0,-1 2 0,-6-1 0,-9 6-1,13-2 1,-13 2 0,0 0 0,0 0 0,0 0-1,-13 13 0,13-13 0,-15 9 0,15-9-3,-13 6-1,4-6-4,9 0-8,0 0-12,-14 1-6,14-1 3,-7-9-1</inkml:trace>
  <inkml:trace contextRef="#ctx0" brushRef="#br0" timeOffset="796.0454">13660 11889 12,'0'0'12,"0"0"1,-9-1-1,9 1 2,0 0-2,0 0 1,-10-7-3,10 7 0,0 0-2,0 0-1,0 0-1,0 0-1,0 0 0,11 11 0,-11-11-1,15 10 1,-15-10 0,20 6-2,-6-6 1,6 2-1,-1-3 0,3 0 0,0 0-2,2-1 1,-1-1-2,-1 2 1,-1-3-1,-2 3 1,-1 0-1,0 3 1,-5-1-1,1 1 1,-4 2 0,-1 2-1,-9-6 1,13 15-1,-13-15 1,3 13-1,-3-13 1,-1 15-1,1-15 0,-6 12 0,6-12 1,-13 15-1,13-15 0,-15 17 1,6-4 0,0-1-1,0 1 0,0 4 1,0 1-1,1 0 0,0 3 1,2 1-1,-4-1 0,3 3 0,-1 1 0,1 0 1,-4-1-1,2 1 0,-1 0 0,-1-1 0,1-4 0,0 0 0,1-3 0,0-4 0,3-3 0,1 0 0,5-10 0,0 0-1,-9 10-1,9-10 0,0 0-3,0 0-4,0 0-11,10 1-16,-10-1 0,0 0 1,0 0 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45:23.35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9358 9786 14,'3'-11'13,"-3"11"0,0 0 2,0 0-1,0 0 2,0 0-2,0 0 0,-14-9-2,14 9-1,0 0-2,0 0-1,0 0-1,-8 11-2,8-11-2,-1 21 1,1-6-2,2 7 0,-1 4 1,1 5-2,-2 2 1,2 4-1,-3 0 1,1 2-1,-1-1 0,0-1 0,-1-3-1,1-1 0,0-3 0,0-4 1,0-2-1,0-3 0,0-5 0,1-3 0,0-2-1,0-11-1,0 0-3,0 0-4,9-4-14,-9 4-12,8-25-1,0 9 2,-7-10 0</inkml:trace>
  <inkml:trace contextRef="#ctx0" brushRef="#br0" timeOffset="814.0463">9054 9762 1,'0'0'15,"0"0"-2,0 0 1,0 0-1,0 0 0,0 0 0,0 0 1,0 0-3,0 0 0,0 0-1,10 2-1,-10-2-1,21 5-1,-7-5 0,7 6-1,0-6 0,5 2-1,3-5-1,6 0 0,2-2-1,3-1-1,1-2 0,3 1-1,-2-2 0,1 3-1,-3 0 1,-4 1 0,-6 1-1,-3 3 0,-7 0 0,-3 2 1,-6 0-1,-11-1 0,13 6 1,-13-6-1,0 0 0,0 12 0,0-12-1,0 0 0,0 0-1,-11 7-2,11-7-2,0 0-6,0 0-17,0 0-6,0 0-1,0 0 0</inkml:trace>
  <inkml:trace contextRef="#ctx0" brushRef="#br0" timeOffset="1846.1056">10740 9762 21,'0'0'22,"0"0"-2,7-13-2,-7 13-2,0 0-2,0 0-1,0 0-3,0 0-1,0 0-1,0 0-2,0 0-2,0 0 0,0 0 1,-17 1-3,17-1 1,-17 9-1,4-2 0,-2 0-1,-1 1 0,-1 2 0,-3 1-1,0 1 0,-1 1 1,-1 0-1,-2 2 0,1-2 0,1 2 0,1 0 1,2-1-1,4-3 1,1-1 1,4-3-1,10-7 0,-10 9 1,10-9-1,0 0 1,0 0 0,0 0 0,6 11-1,-6-11 1,15 9-1,-2-1 0,2-1 0,3 2 0,2 3-1,1-2 1,3 3 0,2 0-1,0-1 1,0 0 0,-1 1-1,0-2 0,-3 0 1,-2-1-1,-3-1 0,-2 0 0,-4-1 1,-11-8-1,11 9 0,-11-9 0,0 0 0,0 0-1,0 0-2,10 8-2,-10-8-4,0 0-13,12-2-17,-12 2 2,11-6-1,-11 6 1</inkml:trace>
  <inkml:trace contextRef="#ctx0" brushRef="#br0" timeOffset="2605.149">11005 9745 15,'0'0'30,"0"0"-1,0 0-3,0 0-6,0 0-2,0 0-5,-3 9-3,3-9-3,0 0-2,2 11-2,-2-11 0,6 9-1,-6-9 0,0 0-1,14 5 1,-14-5-1,9-3 0,-9 3 0,5-9 0,-5 9 0,2-12 0,-2 12 0,-1-12-1,1 12 1,-3-12-1,3 12-1,0 0 0,0 0-2,0 0-3,0 0-7,0 0-11,-6 9-11,9 1-2,-3-10 2,3 21 1</inkml:trace>
  <inkml:trace contextRef="#ctx0" brushRef="#br0" timeOffset="3034.1736">11065 10018 31,'0'0'29,"-5"10"2,5-10-10,-10 8-5,10-8-4,-1 9-3,1-9-2,3 11-2,-3-11-1,4 15-1,-4-15 1,5 13-3,-5-13 1,5 12-1,-5-12 0,4 9 0,-4-9 1,0 0-1,0 0 1,0 0-1,0 0 0,0 0 0,0 0 0,3-13 0,-3 13-2,0 0-2,-7-13-4,7 13-12,0 0-15,0 0-1,0 0-1,0 0 2</inkml:trace>
  <inkml:trace contextRef="#ctx0" brushRef="#br0" timeOffset="3816.2183">11778 9700 45,'-1'-16'32,"1"16"-3,0-10-5,-3-1-6,3 11-4,0 0-3,0 0-4,0 0-2,0 0-2,-4 17-1,8 0 0,-3 3-1,3 4 0,-2 4-1,3 5 1,1 2 0,-1 2 0,-4 1-1,1 1 1,-1 0-1,-1-1 1,0-1-1,-1-4 0,-1-4 0,0-3 0,1-3 0,-4-6 0,3-4-1,2-13-1,-2 14-2,2-14-3,0 0-8,0 0-22,-8-15 1,8 15-1,0-25 2</inkml:trace>
  <inkml:trace contextRef="#ctx0" brushRef="#br0" timeOffset="4536.2595">11554 9658 21,'0'0'19,"0"0"-1,-11 0-1,11 0-1,0 0-1,0 0-1,0 0-1,-10-14-1,10 14-2,0 0-1,9-7 0,-9 7-3,15-9-1,-5 3-1,6 3 0,-1-1-1,8-1 0,0-4-1,7 7 1,0-2-1,3 2-1,0-1 1,2 2-1,-3 1 0,-1 1-1,-3 1 1,-4-1 0,-5 0-1,-2 3 0,-4 1 1,-1-2-1,-12-3 0,16 6 0,-16-6 1,16 4-2,-16-4 1,16-3-1,-6 0-2,-1-1-4,4 5-9,-13-1-23,15-6 1,-15 6-1,9-8 1</inkml:trace>
  <inkml:trace contextRef="#ctx0" brushRef="#br0" timeOffset="5091.2912">12326 9453 53,'0'0'36,"7"-15"0,-7 15-8,0 0-8,0 0-8,0 0-5,6 9-2,-4 5-2,-3 1-1,3 6 0,0 0-1,1 5 0,-1-1 0,1 2-1,-1-1 0,1-3-1,0-1-3,-3-8-3,4 5-10,-3-9-22,-1-10 2,0 0-2,0 0 2</inkml:trace>
  <inkml:trace contextRef="#ctx0" brushRef="#br0" timeOffset="10822.6191">8756 11507 10,'13'-3'29,"-8"-9"1,5 6-1,-10 6-9,8-11-4,-8 11-4,0 0-3,2 15-2,-5-6-2,4 10 0,-4 4-2,4 6 0,-4 2-1,2 3 0,0 2-1,2 0 0,-1 0 0,-1-2-1,2-2 0,-1-2 0,2-3 0,-1-4-1,1-4-1,-2-3-2,3-1-2,-3-15-7,1 14-7,-1-14-14,0 0 0,0 0 0,-16-17 1</inkml:trace>
  <inkml:trace contextRef="#ctx0" brushRef="#br0" timeOffset="11442.6545">8684 11496 16,'0'-24'31,"11"7"1,-6-6 2,6 1-12,4 8-6,0-5-3,8 9-3,-4-3-3,6 9-3,-3 2 0,5 4-1,0 2-1,1 4 0,-1 2-1,0 1 0,-3 3 0,-2 0 0,-2 1-1,-4 1 0,-4 4 0,-5-2-1,-5 1 0,-4 2 0,-2-2-1,-6-2 0,-3 0 0,-4-2 1,-2-2-1,-2 0 1,0-4 0,-4-4 0,2 0 1,1 0 0,3-3 1,2-1 0,3-2 0,4-3 0,10 4 1,-11 0-1,11 0 1,0 0 0,14 12-1,-2-2 1,2 2-1,5 3 1,2 3-1,1 0 0,1 1 0,1 0 0,-2 0 0,1-3 0,-2-3-1,0-2 0,-2-1 0,-1-3 0,-2-3-2,-4-4 0,-1 3-4,-11-3-7,12-3-10,-12 3-15,0 0 1,0 0-1,-3-9 3</inkml:trace>
  <inkml:trace contextRef="#ctx0" brushRef="#br0" timeOffset="12117.6931">9282 11741 36,'13'-3'31,"-6"-7"3,7 5-1,1-2-15,-3-4-7,6 6-3,-5-5-2,6 7-1,-4-3-1,5 2 0,-4-4-1,3 3 0,-5 0 0,2 0-1,-4-2-1,0 1 0,-12 6 0,11-16-1,-11 16 1,1-14-1,-1 14 1,-8-15-1,8 15 0,-19-16 0,7 6 0,-2 2 0,-1 0 0,-3 0 0,0 1 0,-1 1 0,1 3 0,0 6 0,1 1 0,2 6 0,0 3-1,2 6 1,3 2 0,1 4 0,4 1 0,3 0 1,3 0-1,3 1 0,5-5 1,2 0 1,2-4-1,4-1 1,0-3-1,0-2 1,0-1 0,-1-1 0,0-3-1,-1 0 0,-1-1 0,-1-1-1,-3 0 1,1-3-1,-2 0-1,-9-2-1,15 3-3,-15-3-4,14-2-16,-14 2-15,13-4 1,-13 4-1,16-12 2</inkml:trace>
  <inkml:trace contextRef="#ctx0" brushRef="#br0" timeOffset="12725.7279">10077 11429 28,'0'0'29,"6"-12"1,-6 12-8,2-13-6,-4 4-3,2 9-3,-8-15-2,8 15-1,-17-12 0,6 8-2,-4-3-2,0 4 0,-5 0 0,2 3-1,-2 0 0,1 4-1,0 2 1,1 3 0,2 1 0,2 6-1,2-1 1,4 7 0,0 1-1,5 2 1,3 4-1,3 3 0,2 2 0,2 2 0,1-1 0,1 1 0,2-1-1,-2-1 1,-1-2-1,-1-2 0,0-2 0,-3-3 0,-2-2 0,-2-5-2,-1 0 1,-2-5-2,0-1 0,3-12-3,-9 11-3,-1-14-7,10 3-14,0 0-7,-15-15-1,15 15 3</inkml:trace>
  <inkml:trace contextRef="#ctx0" brushRef="#br0" timeOffset="12987.7429">9690 11751 47,'10'-13'36,"7"9"0,1 0-1,2-6-16,11 9-6,-4-5-5,6 4-1,-3-4-3,1 4-2,-3-1 0,-1-3-3,-2 2-1,-5-4-5,1 6-11,-2-2-20,-9-3 0,2 2 0,-8-5 0</inkml:trace>
  <inkml:trace contextRef="#ctx0" brushRef="#br0" timeOffset="13910.7957">10567 11275 35,'0'0'29,"12"0"2,-12 0-6,0 0-9,10-2-4,-10 2-4,0 0 0,0 0-1,0 0-1,-10 1-1,10-1-2,-10 2-1,10-2 0,-19 3-1,8 1-1,-3-3 1,-1 2-1,-3-3 1,2 4-1,-1-4 1,2 2 0,-1-1 0,4-1-1,1 2 1,11-2 0,-15 7 0,15-7 0,-10 8-1,10-8 1,-6 15 0,6-2 0,-3 0-1,3 5 1,-1 3 0,1 3 0,0 4-1,1 3 1,-1 3 0,-1 5-1,-1 1 0,1 1 0,-1 2 0,0-3 1,0 0-2,0-2 1,0 1 0,0-6-1,1-2 1,1-2-1,0-4 1,0-3 0,1-2-1,-1-3 1,2-5-1,-2-12 1,2 14 1,-2-14-1,0 0 1,0 0-1,9-2 1,-9 2-1,13-6 1,-4 3 1,1 0-2,4 1 1,-1-1 0,3 1 0,0 1-1,0 0 0,0 1 0,-1-3-2,-1 3 0,-3-3-4,3 8-8,-5-5-25,-9 0 1,20-10-1,-11 0 2</inkml:trace>
  <inkml:trace contextRef="#ctx0" brushRef="#br0" timeOffset="14377.8224">10941 11476 53,'0'0'35,"10"-4"-1,-10 4-6,0 0-13,0 0-3,0 0-5,4 15-1,-4-15-2,-3 21 0,2-7-2,1 4 1,-3 4-2,3 4 0,-2 1 0,1 4 0,0-1-1,0 0 1,-1-1-1,2-2 0,0-4 0,0-1 0,0-4-1,0-5 1,1-2-2,-1-11 0,1 11-3,-1-11-1,0 0-5,0 0-8,-7-16-16,7 16-2,-5-15 0,5 15 2</inkml:trace>
  <inkml:trace contextRef="#ctx0" brushRef="#br0" timeOffset="14965.8554">10721 11447 3,'0'0'26,"0"0"2,0 0-2,0 0-6,0 0-5,0 0-2,5-12-1,-5 12-2,0 0-1,11 2 1,-11-2-4,0 0 0,12 2 0,0 1-2,1-4 0,3 3 0,3-3 0,2 2-2,4-4 1,2 1-1,-1-2 0,2 1-1,-3-2 1,0-1-1,-2 1-1,-2 1 1,-2 1-1,-1 1 0,-4 0 0,-1 2 1,-3 2-1,-10-2 0,14 6 0,-14-6 0,0 0 0,9 14 0,-9-14 0,4 10 0,-4-10 0,0 0 0,8 10 0,-8-10 0,0 0-1,0 0 1,12 2-2,-12-2 0,0 0-2,0 0-5,8-10-23,-8 10-8,0-11 1,0 11 0</inkml:trace>
  <inkml:trace contextRef="#ctx0" brushRef="#br0" timeOffset="16121.9222">11325 11228 12,'0'0'13,"-13"1"-1,13-1-1,0 0 0,-9-2 0,9 2 0,0 0 1,0 0 0,-13-4-1,13 4 0,0 0-1,0 0 1,0 0-1,0 0-1,0 0-1,10-3-1,-10 3-1,14 3-1,-4-4-1,7 3-1,-3-1 0,6 1-1,1-2 0,2 2 0,2 0 0,1-1-1,-2 0 0,-2 1 0,-1 5 0,-4-3 0,-7-2 0,0 2 0,-10-4 0,9 10-1,-9-10 1,-2 12-1,2-12 0,0 0 0,-10 14 0,10-14 0,-9 12 0,9-12 0,-7 14 0,5-3 0,0 2 0,1-2 0,0 5 0,1 1 0,0 3 0,0 4 0,0-1 0,-1 2 0,-1 3 0,1 2 0,-2 2 0,1-2 0,0 0-1,0 0 1,3 0-1,0-1 1,1-2 0,1-1-1,2-3 1,-2 0-1,2-2 1,0-1 0,-2-2 0,-1 0-1,-1-5 1,-1 1-1,-1-3 0,-2-1 0,3-10 0,-12 17 0,12-17 1,-17 9-1,7-3 1,-2 0-1,0 0 1,1-1 0,-2-1 0,1 0 0,1 1 0,0 0 0,2-2 1,9-3-1,-13 5 1,13-5 0,0 0-1,-9 0 1,9 0 0,0 0-1,0 0 0,0 0-1,0 0 0,-1-12-3,1 12-2,0 0-8,9-8-25,-9 8 1,11-8-1,-11 8 1</inkml:trace>
  <inkml:trace contextRef="#ctx0" brushRef="#br0" timeOffset="17163.9818">12111 11389 28,'6'-11'27,"8"7"-4,-14 4-2,14-10-4,-14 10-3,0 0-2,11-4-1,-11 4-2,0 0 0,0 0-4,0 0 0,0 0-2,0 0-1,0 0 0,0 0 0,0 0-1,-4 9 0,4-9 0,-12 11 0,3-4 0,-4 5-1,-4 1 1,-5 4-1,-3 1 0,-2 4 0,-2-1-1,1 1 1,-1 1 0,3-2 0,3 0 0,3-4 0,6-1 0,3-4 0,6-1 1,3-1 0,2-10-1,5 16 2,-5-16-1,16 16 0,-7-8 1,5 0-1,-1 2 0,1 1 0,2 0 0,1 2 0,1-1-1,0-1 0,-1 2 1,0-1-1,-2-1 0,1-2 1,-4-1-1,-2-3 0,0-1 0,-10-4-1,11 6-1,-11-6-2,10-2-5,-10 2-15,-2-15-14,2 15 0,12-20 0,-2 9 0</inkml:trace>
  <inkml:trace contextRef="#ctx0" brushRef="#br0" timeOffset="17565.0047">12399 11395 36,'0'0'30,"0"0"2,0 0-10,10-8-6,-10 8-3,0 0-3,-11-3-1,11 3 0,0 0-2,-8 11-1,8-11-2,-8 10 0,8-10-1,-5 12-1,5-12-2,-4 14 0,4-14 0,4 12-2,-4-12-3,5 10-6,4-7-20,-9-3-6,0 0-1,11 12 1</inkml:trace>
  <inkml:trace contextRef="#ctx0" brushRef="#br0" timeOffset="17834.0201">12390 11653 49,'0'0'36,"6"19"-2,-6-19 1,-5 9-18,9 0-8,-4-9-5,-1 14-1,1-14 0,-2 14-2,2-14 0,-1 15-1,1-15-3,-2 11-3,2-11-10,6 15-20,-6-15 0,0 0-1,0 0 2</inkml:trace>
  <inkml:trace contextRef="#ctx0" brushRef="#br0" timeOffset="26124.4943">7960 10887 12,'18'0'26,"-18"0"2,19-8-5,-7 5-6,-1 0-3,8 2-2,-3-3-3,9 4-1,0-5-2,7 3 0,-1-2-1,8 4 1,2-4-2,4 3 0,3-4-1,4 2 1,1-1-1,6 2 0,1-4 0,6 1-1,2-1 0,2 2-1,1 0 1,3 0-1,3-2 0,0 2 0,2 0 0,0 1 0,2-1 0,2 0 0,-1-2 0,3 0-1,0 0 1,2-1 0,-1-1-1,2-1 1,0 2-1,0 0 0,1-1 0,0 2 1,-1-2-1,-1 4 0,1-1 0,0 0 0,-1 1 1,1 1-1,-1 0 0,2 0 0,0 1 1,1 0-1,1 1 0,-1 2-1,-1-1 2,3 0-1,-1 1 0,1 0 0,-2 0 0,4-1 0,-2-1 0,0 1 0,2 0 0,-2-1 0,1 0 0,0 2 0,1-1 0,-3 1 0,-1 1 0,1-1 0,-1 1 0,-1 0 0,2 1 0,-1-2 1,-1 0-2,0 1 1,3-1 0,-2 1 0,0-2 1,2 0-1,0-2 0,2 1 0,-1 0 0,1-2 0,0 0 0,0-1 0,2 2 0,1-1 1,-3 1-1,0 0 0,-1-1 1,2 2-1,-3 1 0,0-3 0,0 1 1,0 1-1,-2 0 0,-2 0 0,-2-1 0,-3 0 0,-5 1-1,-6 0 0,-7 2-2,-11-4-4,-6 7-11,-12-2-22,-19-1 0,-17-1 0,0 0 1</inkml:trace>
  <inkml:trace contextRef="#ctx0" brushRef="#br0" timeOffset="27150.553">12892 11271 26,'0'0'28,"0"0"0,9-10-6,-9 10-4,0 0-3,0 0-3,0 0-3,2 11-2,-1 4 0,-2 1-4,0 6 0,0 5-2,1 8 0,1 3 0,-1 2 0,2 5-1,0 1 1,1-1-1,0 0 0,0-4-1,0-6 1,-1-4-2,0-5 0,0-5-1,-2-8-2,2 0-3,-2-13-1,-1 9-4,1-9-4,0 0-5,0 0-12,-11-10 3,11 10 1</inkml:trace>
  <inkml:trace contextRef="#ctx0" brushRef="#br0" timeOffset="27738.5866">12844 11313 38,'11'-13'31,"-4"-7"2,6-1-10,5 7-5,-2-6-4,9 10-3,-5-6-1,7 10-4,-1 0-1,3 7-1,-3 3-2,0 8-1,-3 4 1,-1 3-2,-3 3 0,-4 3 0,-5 0 0,-2 1-2,-4 0 1,-6-6-1,-1 1 0,-8-3-1,0 0-1,-9-5 1,0 0 0,-7-4 1,0 1 0,-2-6 0,2 0 1,0-2 1,3-2 0,7 3 1,2-3 1,15 0 1,-9 0 0,9 0 0,13 8 0,1 0 0,2 0 0,5 3-1,3 1 0,1 5 0,0 1-1,0-1 0,-2 2 0,1 0-1,-3-1-1,-2-2 0,-2 0-1,-4-6-3,3 4-4,-16-14-9,20 11-11,-7-5-8,-13-6 0,19 4 2</inkml:trace>
  <inkml:trace contextRef="#ctx0" brushRef="#br0" timeOffset="28275.6173">13372 11671 30,'11'-8'29,"-7"-2"3,7 4-9,0 1-7,1-5-4,7 4-2,-3-4-4,5 4 0,-1-5-2,3 5 1,-3-4-1,3 3-1,-4-4-1,-2 4-1,-2-3 1,-3-1-1,-4 0 0,-3-1 0,-5 0 0,-2-1-1,-4-1 0,-3 0 1,-5-1-1,-1 3 0,-4 3 0,0 0 0,-2 4 0,-1 4 0,1 2 0,1 4 0,2 6 0,1 1 0,2 5 0,3 3 0,3 3 0,2 0 0,5 3 0,3 3 0,4-1 0,3 0 0,4-1 0,3-2 1,2-2-1,1 0 0,0-4 1,1-4-1,0-4 0,-2-2 0,0-2 0,-4-5-2,2-2-1,-3-7-4,3 3-13,-2-3-15,-5-8-1,5 0-1,-5-6 2</inkml:trace>
  <inkml:trace contextRef="#ctx0" brushRef="#br0" timeOffset="28764.6453">14127 11343 27,'-1'-20'32,"6"7"2,-10-9-1,1 2-14,2 6-5,-10-1-5,6 4 0,-7 2-5,4 7 0,-8-2-1,5 7-1,-5 2 0,1 3-1,-3 2 1,2 3-2,-3 3 2,3 2-1,2 4 0,1 2 0,0-1 1,7 6-2,3 2 1,3 1 0,3 1-1,3 1 0,2 0 0,2-1 1,4-1-2,-2-1 1,2-3-1,-3-3 0,1 0-1,-5-5 0,4 0-1,-7-4-2,1 0-2,-4-16-6,-5 17-15,5-17-8,-13 9 0,13-9 1</inkml:trace>
  <inkml:trace contextRef="#ctx0" brushRef="#br0" timeOffset="29050.6616">13776 11625 21,'0'0'33,"5"-10"2,-5 10 0,17-7-11,-11-3-7,12 10-4,-5-5-5,5 7-2,1-2-2,4 3-1,2-1-1,2 1-2,-1 1-1,-1-4-3,4 3-5,-8-8-16,0-2-12,3 0 0,-7-8 0,1 1 0</inkml:trace>
  <inkml:trace contextRef="#ctx0" brushRef="#br0" timeOffset="30006.7163">14690 11157 11,'0'0'27,"17"-5"1,-17 5-4,11-7-7,-11 7-1,11-5-3,-11 5-1,0 0-2,11-2-2,-11 2-1,0 0-3,-9-5-1,9 5-1,-15-2 0,4 1-2,-2 1 0,-4 0 0,-2 0 0,-1 0 1,-2 1-1,1 0 0,-1 0-1,2 2 1,1-2 0,3 2 0,0 1 0,5 0 1,11-4-1,-13 9 1,13-9 0,-5 12 1,5-12 0,5 20-1,-1-6 1,1 5 0,-1 2-1,2 2 0,-1 5 0,1 3-1,-1 4 0,0 3 0,-1-1-1,-1 2 0,0 3 0,-1-2 0,0-1-1,-3-1 1,0-3-1,0-6 1,-1-1 0,0-6 1,1-3-1,0-5 1,0-1 0,1-13 0,4 13 0,-4-13 1,11 7-1,-11-7 1,15 2 0,-5-1 0,2-2 0,2 2 0,1-2 0,1 0 0,1 0 1,0 1-2,-1-1 2,0 0-2,1 0 0,-3-1 0,4 0-1,-8-3-3,3 4-6,-13 1-19,8-17-7,-8 17-2,7-20 1</inkml:trace>
  <inkml:trace contextRef="#ctx0" brushRef="#br0" timeOffset="30519.7457">15098 11334 8,'0'0'30,"-7"-11"1,7 11 4,0 0-12,0 0-4,10 0-4,-10 0-2,0 0-3,0 0-1,0 0-3,3 11-1,-1-1-1,-2 2-2,1 7 0,1 4-1,-1 3 0,1 3-1,0 1 0,-1 2 0,1 0 0,0 0-1,1-2 1,-2-4-1,0 0 0,1-3 0,-3-4-1,3-4 0,-3-5-1,3 0-2,-2-10-2,0 0-5,0 0-8,-6-15-13,6 6-4,-5-8 0,4 3 2</inkml:trace>
  <inkml:trace contextRef="#ctx0" brushRef="#br0" timeOffset="30966.7712">14919 11290 29,'0'0'31,"-5"-10"3,5 10-9,4-9-5,-5-1-5,1 10-2,0 0-2,10-3-3,-10 3 0,0 0-3,13 0-1,-4 4 0,0-3-1,6 0 0,0-5-1,8 4-1,2-5 0,2 2 1,1-4-1,2 2 0,-1 0 0,3 3-1,-3-1 1,-1 1-1,-3 1 0,-3 1 0,-2 1 0,-6-2 0,-2 1-1,-12 0 0,11 2-1,-11-2-1,0 0-3,-14-1-4,14 1-13,0 0-17,-11 1 1,11-1-1,0 0 3</inkml:trace>
  <inkml:trace contextRef="#ctx0" brushRef="#br0" timeOffset="31595.8072">15559 11148 26,'0'0'32,"0"0"2,0 0-6,0 0-6,0 0-4,0 0-3,12 5-4,-12-5-3,3 13-1,-2-2-2,2 6-1,-2 1-2,-1 2-1,1 2 0,0 0-1,1 1-1,-5-5-1,4 1-4,-6-9-5,9 2-13,-4-12-15,0 0 1,0 0-1,0 0 1</inkml:trace>
  <inkml:trace contextRef="#ctx0" brushRef="#br0" timeOffset="32892.8814">15747 11072 7,'0'0'22,"0"0"-3,0 0-4,-9-4-1,9 4-1,0 0-1,0 0 0,0 0-1,0 0-1,0 0-1,9-2 0,0 4-2,-9-2 0,18-1-1,-18 1-1,20-3-1,-8 1-1,2 1 0,0-1 0,2 2-1,0 0 1,0 1-1,0-1 0,-1 2 0,-1 0-1,-2 1 0,-1-2 0,-11-1 0,15 1-1,-15-1 0,9 2 1,-9-2-1,0 0 0,0 0 1,0 0-1,0 0 0,10 5 0,-10-5 1,0 0-1,0 0 0,-6 14 0,6-14 1,-3 17-1,-1-5 0,0 2 0,3 2 0,1 5 1,-4 3-2,2 1 2,0 2-2,0 1 1,2 2 0,2 2 1,-2 1-2,2-1 1,2 1 0,0-1-1,0-1 1,2-1-1,0-3 1,-4-3-1,2-3 1,-2-3-1,-3-3 1,1-2 0,-1-2 0,1-11-1,-8 16 1,8-16 0,-5 12 1,5-12-2,-6 10 1,6-10 0,-5 10 0,5-10 0,-2 10 0,2-10 0,0 11 0,0-11 0,4 12 0,-4-12-1,2 11 1,-2-11 0,0 15 0,0-15 0,-2 11 0,2-11 0,-2 10 0,2-10 0,0 0 0,-7 11 0,7-11 0,0 0 0,-10 3 1,10-3-1,-11-1 1,11 1-1,-14-3 0,3 1 0,0 0 1,-5 1-1,2 2 0,-4 1 0,2 0 0,-2 1 0,1 1 0,1 0 0,4 0-1,12-4-1,-19 6-4,19-6-11,0 0-22,0 0 2,0 0-2,14-11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50:04.64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10086 12550 14,'0'0'25,"0"0"1,0 0-9,-6 9-2,6-9-5,-8 12-3,8-12-1,-15 16-2,7-5 0,-2 4-1,-1 1-1,-2 4-1,-2 1-1,-1 5 1,-3 2-1,0 1 1,-3 3 0,-1 0 0,-2 2 0,0 0 0,-2 1 0,0 0 1,-2-3-1,2 0 0,-1-4-1,3-1 1,2-5-1,1-3 0,3-3 0,3-4-1,4-2-3,1-6-3,11-4-3,-10-2-9,5-11-12,5 13 1,5-30 0</inkml:trace>
  <inkml:trace contextRef="#ctx0" brushRef="#br0" timeOffset="421.0241">9495 12686 14,'0'0'27,"0"0"0,14-4-6,-4 9-5,-1-1-2,8 6-3,-3 2-1,9 10-1,-2 0-1,6 7-1,-3 1 0,7 3-3,-1-1 0,3 4 0,-3-3-2,2-2 0,-3-3 0,0 0-1,-2-5 0,0-2 0,-4-3-1,-3-4 0,0-1 1,-4-3-1,0-3 0,-5-4-1,0 1 0,-11-4-2,14 2-1,-14-2-5,0 0-11,15-4-16,-15 4 0,9-13 0,-9 0 2</inkml:trace>
  <inkml:trace contextRef="#ctx0" brushRef="#br0" timeOffset="1930.1103">10508 12730 2,'3'10'22,"-3"-10"-4,0 0-1,0 0-3,0 0-4,0 0 0,12 11-2,-12-11 0,19 5-1,-7-1 0,3-2-2,3 2 0,3-2 0,3 0-1,-1-2 0,4 1-1,0-3 0,4 1-1,0-4 0,3 1 0,-2-3 0,2 2 0,0-5-1,3 2 1,-4-4-1,4 0 1,-1-2 0,3 0 0,-1-1 0,3-3 0,0 1-1,2-1 1,0-2-1,0 1 0,0-1 0,1-1 0,-4 0-1,1 0 1,-3-4 0,1 0 0,-4 0 0,0-2 0,-2-4-1,1 0 1,-3-1-1,1-1 1,-2-1-1,-1-1 0,1 0 0,0 1 0,-1 0 1,-2 0-1,1-3 0,1 2 0,1-2 0,1 1 0,1-1-1,-1 1 2,2-1-2,0-1 1,2 2 1,-1 1-1,1-1 0,0 0 0,0 0 0,1-1 0,-2 0 0,1 3 0,2 2 1,0-1-1,2 0 0,-2 1 0,2 1 0,2 2 1,2 1-1,-2 1 0,0 1 0,0 3 1,-2 2-1,-1 1 0,2 2 1,-2-1-1,-2 2 0,1-1 0,0 1 0,1 1 0,0-1 1,0 2-1,-3 0 0,0 1 0,3-1 0,-3 5 1,0 0-1,-1-2 0,0 2 0,0 0 0,0-1 0,-1 4 0,-2 1 0,2-4 1,-2 1-1,0 2 0,-2 1 0,0 1 0,-3 0 0,-1 1 1,-3 1-1,-5 2 1,-2 0-1,-4 2 0,-11-1 1,11 4-1,-11-4 1,0 0-1,-2 11 0,2-11 0,0 0 0,-11 10-1,11-10-1,0 0-3,-6 12-3,6-12-11,0 0-18,0 0 1,0 0-2,0 0 2</inkml:trace>
  <inkml:trace contextRef="#ctx0" brushRef="#br0" timeOffset="3359.1922">13659 10711 9,'0'0'15,"0"0"0,-13-2-2,13 2-1,0 0-1,0 0 0,-11-2-2,11 2 0,0 0 0,0 0-1,-9 2-1,9-2 1,0 0-2,0 0 0,0 0 0,1 12-1,-1-12-1,7 10 1,-7-10 0,14 11-1,-3-3-1,-2-4 0,5 3-1,1-3 1,3 2-1,-2 0 0,3 0-1,-2-1 1,0 1-1,0 0 0,-1 2 0,-2-2 0,-1 1 0,0-1-1,-1 0 0,0 1 1,-1-1 0,0-1-1,0 0 0,-11-5 0,17 7 1,-8-5-1,-9-2 0,14 6 0,-14-6 0,0 0 0,10 2 1,-10-2-1,0 0 0,0 0 1,0 0-1,0 0 0,0 0 0,0 0 0,0 0 0,0 0 0,0 0 1,0 0-1,0 0 0,-6 11 0,6-11 1,0 0-1,-15 15 0,7-6 0,-1 1 0,-2 3 0,1 1 0,-1 1 0,-2 1 0,2 2 0,-1-3 0,1 0 0,2-1 0,1-2 0,-1-1 0,2-1 0,7-10 0,-11 16 0,11-16 0,-7 11 0,7-11 0,0 0 0,0 0 0,0 0 0,0 0-1,0 0-1,0 0-1,0 0-5,0 0-9,-7-10-22,7 10 1,9-17 0,-2 7 1</inkml:trace>
  <inkml:trace contextRef="#ctx0" brushRef="#br0" timeOffset="19753.1298">14352 10579 7,'0'0'18,"0"0"-1,0 0-3,0 0-1,0 0-1,1 10-1,-1-10-3,-2 20-1,2-7-1,0 6-1,1 0 1,0 6-1,0 0-1,2 5 0,-1 2 0,2 5 0,-3 2-2,1 4 1,-3 2-1,2 0-1,-1 2 0,0 0 0,0 4 0,-1 1-1,-1-2 1,0 1 0,0 2 0,-1 1 0,-1 1 0,0 1-1,-1-2 1,0 2 0,-1-3 0,0 1 0,-3 0 0,2-1-1,-1-2 1,1-1 0,-2-4 2,4-3-3,0-4 2,3 0-1,2-7 0,0-3-1,2-3 1,0-4-1,1-3 0,-3-1 0,2-4-1,-2-14-2,3 17-4,-3-17-7,0 0-20,1-11-1,-4-6 1,8 2 1</inkml:trace>
  <inkml:trace contextRef="#ctx0" brushRef="#br0" timeOffset="20982.2001">14350 10538 22,'0'0'14,"0"0"0,0 0-1,9-3-1,-9 3 0,14-2-3,-3 2-1,1-1-2,5 3-1,1-2 0,4 3-1,2-2 0,4 3 1,-1-3-1,8 3 0,-1-3 0,5 3 0,3-3-2,5 2 1,2 0-1,4 0 0,4-1 0,4 0 0,2-1 0,4 0 0,4-1 0,5 0 1,0-1-1,5 0-1,-1-1 1,1 3-1,0-2 0,0 1 0,-4-1 0,4 1-1,-1 0 1,-1 1-1,-4 1 1,4-1-1,-2-1 0,0 1 1,-2 0-1,-2 0 1,-3 0-1,4-1 1,-1-3-1,-5 2 1,1 1-1,-2-1 0,-2 0 1,0 1-1,-1-1 0,-7 1 1,1 0-1,1 0 0,-1-1 0,-2 2 0,0 0 0,-4-2 1,-2 1-2,1 1 1,-5 0 1,-2 1-1,-5 1 0,-3-1 0,-3 1 0,-3 0 0,-1 1 0,-4-2 0,-3 2 0,-4 1 0,0-3 1,-4-1-1,0 0 0,-4-1 0,-1 1 0,-9-1-1,10 4 1,-10-4-2,0 0 0,0 0-1,0 0-1,0 0-3,0 0-7,0 0-6,-6-14-15,6 14 0,0 0 2,0 0 0</inkml:trace>
  <inkml:trace contextRef="#ctx0" brushRef="#br0" timeOffset="22332.2774">14350 12343 15,'5'-9'10,"-5"9"2,6-9 2,-6 9 0,0 0-1,10-8 1,-10 8-3,0 0-2,0 0 0,0 0-1,15 3-2,-15-3 0,15 3 0,-3-3-1,5 3 0,2-4-1,7 3 0,-1-3 1,11 0-2,1-2-1,7 2 1,5-4-1,8-2 0,3-1 0,6 1-1,2-4 1,3 3-1,5-3 0,1 2 1,3-2-1,2 4 0,1-1 0,2 0 0,0 3 0,-3 2-1,1 1 1,-2 3 0,-3 1 0,-2 3 0,-3-1 0,-3 2-1,1 0 1,-3 0-1,-3 1 1,0 1-1,-4 0 1,-1-2-1,0 3 1,-1 1-1,1-4 1,0 1-1,-1-2 0,-1-2 1,3-3-1,0-1 0,0-3 1,0-1-1,-2-1 0,-1 0 1,3-4-1,0 4 0,-1-2 0,-1 0 0,-4 1 0,-4 2 0,0 1 0,-2 2 0,-7 0 0,-2 2 0,-7-2 1,-4 2-2,-2 1 1,-6 1-1,-5-2 0,-6 0-1,-10 0-3,0 0-5,9 2-12,-9-2-16,0 0 0,-13-11 0,3-3 1</inkml:trace>
  <inkml:trace contextRef="#ctx0" brushRef="#br0" timeOffset="23461.3419">17990 10630 12,'0'0'23,"0"0"-2,0 0-1,0 0-1,0 0-3,-11 2-2,11-2-2,-5 9-2,7 3-1,-6 0-3,3 8-1,-3 0 1,4 8-1,-4 1-2,4 8 0,0 2 0,-1 3-1,0 1 0,3 4 0,-2-1 0,3 3 0,-3 0-1,1-1 0,-1 0 0,3 1-1,-3 0 1,0-2-1,-2 2 0,-1-2 0,0 1 0,-1 0 1,-3-1-1,-1 0 0,-1-2 0,1 0 1,0-3-1,4-1 1,0-2-1,-1-3 1,1-3 0,4-2-1,1-3 1,0-4-1,0-1 1,-1-2 0,-1-3-1,1-2 1,-1-2-1,1 0 0,-2-2 0,1-1 1,0 0-1,1-11 0,-5 15 0,5-15 0,-4 15 0,4-15 0,-6 11 1,6-11-1,0 0 0,-6 12 0,6-12 1,0 0-1,0 0 0,0 0 0,-4 9 0,4-9 1,0 0-1,0 0 0,0 0 0,0 0 0,0 0 0,0 0 0,0 0 0,0 0 0,0 0 0,0 0 0,0 0 0,0 0-1,0 0 0,0 0-1,6 10-4,-6-10-13,-3-13-21,3 13 2,3-25-2,3 5 2</inkml:trace>
  <inkml:trace contextRef="#ctx0" brushRef="#br0" timeOffset="24157.3818">18369 10758 26,'0'0'29,"1"16"3,-5-2-9,0 3-7,4 4-4,-5 1-3,6 7-2,-6 0-1,4 5-2,1-3-1,1 3 1,-1-3-2,1 1-1,-1-3 0,0-2-1,0-5 0,-1-1-1,0-3 0,-1-6-2,2 1-2,0-13-2,0 0-3,0 0-4,0 0-6,-9-4-7,5-10-6,4 14 1</inkml:trace>
  <inkml:trace contextRef="#ctx0" brushRef="#br0" timeOffset="24745.4154">18351 10848 13,'8'-25'20,"-10"-1"0,8 5 0,-4 3-1,2 1-2,1 6-1,-3-3-1,10 8-2,-7-5-1,11 9-2,-4-5-2,7 5-1,-4 0-2,6 3-1,-3 0-1,1 3-1,-3 1-2,2 3 1,-4 3 0,-1 1-1,-3 1 0,-3 4 0,-4 1 0,-3 1-1,-3 4 0,-4-3 0,-3 2 0,-4-1-1,-1 0 1,-4-2-1,1-1 2,0-4-1,0-1 1,-1-4-1,0-3 1,4-1 1,2-3-1,2-2 1,0-1-1,11 1 1,-12-2 0,12 2 0,0 0 0,12 8 0,-1-3 0,0 3 0,5 1 0,1 3 1,1 0-2,0 2 1,1-1 0,-1 0-1,0 1 1,1-2-1,-2-1 0,-1-1 0,-2-1-1,-1-3-1,-1 3-2,-12-9-3,17 11-6,-17-11-9,0 0-15,10 3-1,-10-3 0,0 0 2</inkml:trace>
  <inkml:trace contextRef="#ctx0" brushRef="#br0" timeOffset="25351.45">18769 11092 20,'4'-9'30,"13"6"0,-8-2-4,4-4-8,6 5-4,-8-6-3,6 3-1,-6-4-3,7 4 0,-7-5-2,4 3-2,-4-2 0,0 0 0,-1 0-2,-1 3 1,-1-2-1,-8 10 0,7-17 1,-7 17-2,1-13 1,-1 13-1,-6-11 1,6 11-1,-12-14 0,12 14 0,-14-13 0,5 5 0,-1 2 0,-2 1 0,2 1 0,-3 3 0,2 5-1,-3 3 1,0 3 0,1 2 0,0 4 0,-1 3 0,1 2 0,3 1 0,2 1 0,0-2 1,5 0-1,1 2 0,3-4 1,5-1-1,1-1 1,0-2 0,1-1 0,5-2 1,-1-2-1,2-1 1,-1-3-1,1 1 0,-1-2 0,2-2 0,0-2-1,-1-1 1,-3 0-1,-1-2-2,1 3-1,-11-1-3,18-4-11,-18 4-22,0 0 1,11-2-1,-11 2 1</inkml:trace>
  <inkml:trace contextRef="#ctx0" brushRef="#br0" timeOffset="26060.4906">19477 10710 34,'0'0'30,"-5"-13"2,5 13-11,-12-13-7,1 2-2,11 11-3,-23-16-1,13 11-2,-5-2 0,15 7-2,-22-9-1,12 7 0,-1 0-1,11 2 0,-18 3-1,18-3 1,-18 8-1,6 2 1,1 1-1,0 1 1,-1 3-1,3 2 0,-1 2 1,1 3-1,1 0 0,3 3 0,2-1-1,1 3 1,1 3 0,1 0-1,2 1 1,0 1-1,1-1 0,2 0 1,-2 1-1,1-4 0,0-2 0,-1-2 0,1-3 0,-2-2 0,-1-5 0,-1-1-1,-1-1 1,1-12-1,-2 16-1,2-16-1,0 0-3,-14 1-3,14-1-8,0 0-8,-14-14-11,14 14-2,-14-17 3</inkml:trace>
  <inkml:trace contextRef="#ctx0" brushRef="#br0" timeOffset="26382.5089">19091 11031 44,'-4'-14'34,"4"14"2,16-1-12,-16 1-5,26-5-4,-16-2-4,10 9-3,-1-5-2,4 3-2,0-1-1,1 2-1,-3 0-1,0 1 0,-4-2 0,-2 1 0,-6 0-1,1 0 0,-10-1 0,10 1-2,-10-1 0,0 0-2,0 0-3,0 0-7,0 0-25,0 0 1,2-11 0,-2 11 1</inkml:trace>
  <inkml:trace contextRef="#ctx0" brushRef="#br0" timeOffset="27450.5701">19936 10608 33,'0'0'30,"-2"-9"-2,2 9-7,0 0-4,-10-6-5,10 6-1,-13-2-4,13 2-1,-19-4-3,10 4 1,-4-2-2,0 3 1,0-1-1,0 1-1,0-1 0,2 7 0,-1-5 1,2 4-1,1-3 0,9-3 0,-12 11 0,12-11-1,-9 14 1,9-14-1,-6 14 1,5-2 0,0 0 0,0 3 0,0 1 0,1 4-1,1 1 1,0 4-1,-1 3 1,0 1-1,-1 3 0,0 2 0,-1 1 0,1 2 0,-2 0 0,0-2 0,1 0 0,-1-3 0,1-2-1,0-4 1,1-3 0,1-4 0,1-1 0,0-6 0,1 0 0,-2-12 0,6 13 1,-6-13 0,0 0 1,14 9-1,-14-9 1,13-2 0,-13 2 0,19-3 1,-9 0-2,2 3 1,1-3 0,0 3-1,1 3 0,-2-2 0,1-1-1,-2-1 0,-2 4 0,-9-3-1,15 3-2,-15-3-1,9 0-7,-9 0-9,-1-9-20,1 9 2,1-9-2,-1 9 3</inkml:trace>
  <inkml:trace contextRef="#ctx0" brushRef="#br0" timeOffset="27878.5946">20150 10765 19,'0'0'32,"8"-17"2,-8 17 0,0 0-12,0 0-6,12-3-5,-12 3-1,0 15-3,-3-4-2,4 9-1,-2 1-1,2 5 0,-1 1-2,1 4 1,0 0-2,1 1 1,-1-1-1,0-2 1,1-2-2,-2-1 1,0-4-1,-3-5 0,3-1 0,-3-5-2,3-1-1,0-10-2,0 0-2,-9-1-4,9 1-3,-3-14-5,3 4-4,-2-6-3,-1-3 1,2-2 1,-3-6 5</inkml:trace>
  <inkml:trace contextRef="#ctx0" brushRef="#br0" timeOffset="28306.6189">20137 10846 36,'-4'-31'22,"3"6"1,0 4 0,-2 1-3,4 7-3,-4-5-3,7 8-2,-5-4-1,1 14-3,10-21 0,1 13-2,-3-2-1,5 3 0,-2 1-1,2 3-1,-1 0-1,0 3-1,-1 3 0,0 2-1,-2 2 0,0 2 0,-1 2 0,0 4 0,-3 0 0,-2 1-1,-1-1 1,-3 3-1,-2-1 1,-1 0 0,-2-3-1,-2 0 1,0-4-1,-2 0 1,0-1 0,-2-4 0,1-1 0,-3-2 0,3-2 0,0-1 0,0-1 0,11 2 0,-14-4-1,14 4-2,0 0-1,-8-9-2,8 9-7,0 0-12,10 3-13,0 0-1,-10-3 0,22 6 3</inkml:trace>
  <inkml:trace contextRef="#ctx0" brushRef="#br0" timeOffset="28975.6573">20492 10940 17,'7'-10'26,"-7"10"-2,0 0-4,5-10-4,-5 10-2,0 0-1,-10-1-1,0 3-2,10-2-2,-18 14-1,10-4 0,-5 0-3,5 4 0,-2 0-1,4 3-1,1-2 0,4 4-1,3-3 1,4 2-1,2-1-1,3-2 1,2-1-1,2-1 0,2-2 0,-1-2 1,0-5-1,-1-1 0,0-3 0,-2-2 0,-1-2 1,0-4-1,-3-3 1,-1 0-1,0-4 1,-2-1 0,-2-4 0,-1-2-1,-2 0 1,-3 0 0,-2-1-1,-1 1 0,-4 4 1,-1 1-1,0 7 0,-3 2 0,0 5-1,-2 3 0,3 2 0,-3 3-1,1 3-1,0 1 0,2 5-2,0-6-3,8 8-6,-3-5-14,4-2-8,10 2 0,-7-11 1</inkml:trace>
  <inkml:trace contextRef="#ctx0" brushRef="#br0" timeOffset="29654.6962">20908 10922 15,'0'0'29,"0"-13"2,0 13-2,0 0-9,3-13-5,-3 13-3,0-9-1,0 9-1,0 0-3,0 0-1,-3-9-1,3 9-2,0 0-1,-11 3 0,11-3 0,-18 5-2,8 0 1,0 2 0,-2 1-1,1 2 0,0-2 1,1 2-1,3-1 0,1 1 0,2 1 1,4-11-1,-1 15 0,1-15 0,9 14 1,-9-14-1,17 11 0,-7-6 0,1-1 0,2 2 0,-2-1 0,1 1 0,-1-1 1,-1 2-1,-1 0-1,1 2 1,-10-9 0,12 16 0,-12-16 0,7 18 0,-6-8-1,-3 0 1,0 0 0,-4 0 0,0-1 0,6-9-1,-18 17 1,7-10 0,-2-2 0,1 1 0,-2-3 1,-1 0-1,1-1 1,0-1-1,2-1 1,1 0-1,11 0-1,-15-3 0,15 3-4,0 0-8,-1-13-25,1 13 0,14-8 0,-1 4 0</inkml:trace>
  <inkml:trace contextRef="#ctx0" brushRef="#br0" timeOffset="30690.7554">21124 10430 28,'0'0'30,"0"0"3,0 0-6,0 0-9,0 0-6,0 0-1,0 0-2,0 0-1,0 0-2,12 10 0,-12-10-1,14 0-1,-4 1-1,5 2 0,-1-1-1,4 2-1,1-1 1,0 2-1,2 0 0,-3 2 0,-1-1 0,1-1 0,-3-2-1,-1 2 1,-4-1 0,-10-4-1,12 9 1,-12-9-1,0 0 0,3 14 1,-3-14-1,-6 13 0,6-13 0,-11 19 0,7-5 1,1 1-1,-1 3 0,1 0 0,0 3 1,1 1-1,1 2 0,2-1 1,-3 2-1,2 2 0,0 1 0,0 2 0,1 1 0,1 2 1,0 0-2,0 2 2,1 1-1,0-2 0,0-2 0,-1 0 0,1-2 0,-1-4 0,-2 0 0,1-5 0,-1-4 1,1 3-2,-2-4 1,1-1 0,0-1 1,-2-2-2,1-1 2,-2 1-1,1-3 0,2-9 0,-9 10 0,9-10 0,-12 6 1,12-6-1,-19-1 1,10-1-1,-4-1 0,1-1 1,-1-1-1,1 0 1,2 0-1,1 1 1,9 4-1,-12-8 0,12 8-1,0 0-1,0 0-3,-2-12-4,14 16-17,-12-4-15,12 2 1,-12-2 0,12 1 0</inkml:trace>
  <inkml:trace contextRef="#ctx0" brushRef="#br0" timeOffset="33758.9309">15782 11324 27,'-9'12'20,"9"-12"-1,-10 7 0,10-7-4,0 0-2,0 0-1,0 0-2,0 0-2,11-9 0,-1 0-2,-4-5 0,8 1-1,-5-6-1,4 2 0,0-2-2,-1 1 0,1 0 0,-1 2-1,-2 3 1,1 2-1,-3 2 0,-8 9-1,12-13 1,-12 13-1,0 0 1,10-7-1,-10 7 1,0 0 0,1 12-1,0-3 1,0 3-1,0 4 1,0 6 0,-1 3-1,2 3 1,-2 5 0,2-1 0,-1 5-1,0-2 1,-1 3-1,0-3 1,1-4 0,-2-2-1,3-2 0,-4-3-1,0-5 0,1-2 0,-1-7-2,1 0-2,1-10-1,-2 14-3,2-14-4,0 0-3,-11 1-4,11-1-2,0 0-6,-11 4 3,11-4 0,-13 2 4</inkml:trace>
  <inkml:trace contextRef="#ctx0" brushRef="#br0" timeOffset="34072.9489">15834 11673 12,'0'0'17,"-15"5"2,15-5 0,-12 3 0,12-3-2,0 0 0,0 0-2,0 0-2,1-9-1,11 6-2,2-8-2,8 4-1,1-5-2,8 3-1,-3-2-1,4 2-1,0 0-1,1 2 0,-3 3-1,-4 1 1,-1 0-1,-5 2 1,-2 0-1,-5 2 1,-1-1-1,-12 0 0,10 1 0,-10-1-1,0 0-2,0 0-3,0 0-11,0 0-22,0 0 2,0 0-2,0 0 2</inkml:trace>
  <inkml:trace contextRef="#ctx0" brushRef="#br0" timeOffset="37497.1447">9599 14170 24,'0'0'18,"0"0"-1,0 0-2,0 0 0,0 0-2,0 0-1,0 0-2,-2 9-2,6 3 0,-2-1-1,5 8 0,-3 0-1,5 7-1,-1-2 1,5 6-2,-2-4-1,3 2-1,-1-3 0,1-2 0,-1-5-2,1-2 1,2-6 0,-4-3-1,3-6 0,0-4 1,0-3-1,0-3 0,1-6 1,0-1-1,0-5 0,1 0 1,-1-4-1,-2 0 1,2 0 0,-3 1-1,-1 1 1,-2 2 0,-3 2 0,-1 4 0,-3 2 0,-3 13 0,-2-13 0,2 13 0,0 0 0,-10 3 0,10-3-1,-13 22 0,7-3 0,-2 4 0,0 4 0,1 6 0,-1 2 0,0 4 1,0 5-1,-1 2 0,0 1 0,0 3 0,0-3 0,-2 3 0,1-1 1,-1 0-2,-2-3 1,2-4 1,-1-4-2,0-4 2,1-4-1,1-5 0,0-4 0,2-3 0,1-5 0,2-3 0,5-10 0,-9 11 0,9-11 0,0 0-1,0 0-2,0 0-2,7-9-6,-7 9-19,8-20-7,5 9-2,-3-11 2</inkml:trace>
  <inkml:trace contextRef="#ctx0" brushRef="#br0" timeOffset="40484.3156">14168 13471 18,'0'0'15,"-10"-8"-1,10 8-1,0 0-1,0 0-1,0 0 1,0 0-2,0 0 0,0 0 0,2 15-2,-2-15 0,3 15 0,-3-15-2,2 22 0,-2-7-2,3 8 2,-4 0-3,5 7-1,-2 1 1,2 7-1,0 1-1,1 4 0,0 2 1,2 2-1,-1 0 0,-2 3 0,0 2 0,1 1 0,-1 2 0,2-2 0,-3 2 0,1-2 0,-1-1-1,3-4 0,-1-1 1,0-4-2,1-3 2,-3-5-1,0-4 0,0-2 0,0-4 0,-2-2 0,0-5 0,0-4 1,-1-2-1,1-2 0,-1-10 0,2 13 0,-2-13 0,0 0 0,0 0 0,0 0 0,10 6 0,-10-6 0,10 1 1,-10-1-2,14 2 1,-3-1 1,1 0-1,2 2 0,5-3 1,3 0-1,3-3 1,2 2 0,2 1 0,5 0-1,3-1 1,3-1 0,-1 1-1,6-1 0,1 0 1,4 0 0,2-2-1,1 2 1,3-1-1,1 2 0,3 1 1,-3-1-1,5 1 1,0 1-1,4-1 0,-3 1 0,3-2 1,-1 0-1,2 0 1,1 1-1,-3-3 0,1 1 1,0-2-1,0 2 0,-1 0 1,1 1-1,-3 1 0,0 0 0,-2 2 0,-1 0 0,-1 2 1,-1-3-1,-2 1 0,0 0 0,1-1 0,3-1 0,-2-1 0,0-1 0,0-1 0,0-1 0,1-2 1,0 1-1,-2 0 0,-2-2 0,-2-1 0,2 1 0,-3 0 0,-1 1 0,-3 1 0,-4-2 0,-2 1-1,-6 2 0,-3 0 0,-6 1-1,-3 3-1,-9-2-3,-1 6-7,-14-4-21,0 0-5,0 0 1,-18 1 0</inkml:trace>
  <inkml:trace contextRef="#ctx0" brushRef="#br0" timeOffset="42668.4405">14157 13387 22,'0'0'24,"10"-3"-7,-10 3-1,9-5-1,-9 5-2,13-5-2,-13 5 1,21-6-1,-9 0-2,9 8-1,-1-6-2,9 5 0,6-2-1,8 2-2,8-3-1,11 0 0,7-2 0,10-1 0,7-2 0,10 0-1,3-4 1,8 2 0,4-1-1,1 0 0,1 1 1,1 2-1,-2-2 0,2 4 1,-1 0-1,-2 2 0,-2 1 0,-1 2 0,-3 0 1,1 1-1,1 0-1,-2 0 1,-4 0-1,1 0 1,-7 1-1,1-1 1,-2 0-1,-4 1 1,-6-1-1,-5 0 0,-4-1 1,-9 0-1,-4-2 0,-8 0 0,-5 0 0,-9 0 0,-4-1 0,-10 1 0,-4 0 0,-3 1 0,-7 1 0,0 1 1,-12-1-1,9 3 0,-9-3-1,0 0 2,10 12-2,-10-12 1,11 8 0,-2-5 0,1-1 0,4 0 0,0-2 0,4 0 0,0 0 0,2-1 1,1 0-1,-4 1 0,2 0 0,-5 0 0,-1 0 0,-2 1 0,-2 0 0,-9-1 0,10 4 0,-10-4 1,0 0-1,5 10 0,-5-10 0,-4 10 1,4-10-1,-7 12 0,7-12 1,-6 19-1,5-5 0,1 2 1,0 2-1,1 5 0,2 4 0,2 4 0,0 4 0,-3 3 0,1 4 0,-2 2 1,3 3-2,1-1 2,0 5-1,0-2 0,3 0 0,0-1 0,0-1 1,2-2-1,-2 3 0,-1-4 0,-2 0 0,-1-5 0,0-1 0,1-5 0,-5-1 0,1-6 0,0-4 0,0-4 0,-1-6 0,-1-1 0,1-11 0,-1 13 0,1-13 0,0 0 0,0 0 0,0 0 0,0 0 0,-8 9 1,8-9-1,0 0 0,0 0 0,0 0 0,0 0 0,0 0 0,-9 7 0,9-7-1,0 0 1,-9 3 0,9-3 0,0 0 0,-14 7 0,14-7 0,0 0 0,-12 7 0,12-7-1,0 0 1,-9 3 0,9-3 0,0 0 0,0 0 0,0 0 0,0 0 0,0 0 0,0 0 0,-10 7 0,10-7 0,0 0 0,0 0 0,0 0 0,0 0 0,0 0 0,0 0 0,0 0 0,0 0 0,0 0 0,1 9 0,-1-9 0,0 0 0,0 0 0,0 0 1,0 0-2,0 0 1,0 0 1,0 0-1,0 0-1,-9 8 2,9-8-1,-9 2 0,9-2 0,-11 6 0,11-6 0,-14 7 0,14-7 0,-18 5 0,18-5 0,-17 8 0,8-5-1,-2 1 1,2-1 0,-2 0 1,-3 0-1,1 0 0,-4 1 0,-1 2 0,-6-1 0,-2 1 0,-5 0 0,-3 3 0,-3 2 0,-6-1 0,-4 1 0,-3 1 0,-3-1 0,-1-1-1,-3 1 1,1-2-1,2-1 1,2 1 0,5-3-1,4 0 1,7 0-2,7-3 0,8 0-1,1-5-4,20 2-7,-14-2-20,14 2-5,8-10 0,-8 10 0</inkml:trace>
  <inkml:trace contextRef="#ctx0" brushRef="#br0" timeOffset="43658.4972">15652 13874 18,'0'0'12,"-13"4"-1,13-4-1,-11 6-1,11-6 0,-11 11-1,11-11 1,0 0-3,-11 9 0,11-9 0,0 0-1,0 0 1,0 0 0,1 9 2,-1-9 0,0 0 0,0 0 1,17-1 0,-17 1 0,17-5-3,-6-1 0,6 5-1,2-4-1,6 5 0,1-2-1,7 3 0,-2 0-1,4 3 0,0-2 0,2 2-1,-6 0 1,-3 1-1,-2-3-1,-8 4 1,-2-4 0,-6 1-1,-10-3 1,0 0-1,0 0 1,0 0-1,0 0-1,0 0-1,0 0-2,0 0-6,0 0-10,0 0-20,0 0 1,0 0 0,0 0 1</inkml:trace>
  <inkml:trace contextRef="#ctx0" brushRef="#br0" timeOffset="44411.5402">16359 13949 16,'0'0'28,"12"9"4,-12-9-7,0 0-5,0 0-4,5-12-1,-5 12-2,9-18-2,-1 9-2,-4-7-4,5 3 0,-4-5-1,7 1-1,-4-1-1,1 2 0,1-1 0,-1 2 0,-1 0-1,2 2 0,-4 2 0,0 2 0,-6 9 0,0 0-1,11-10 1,-11 10-1,0 0 0,5 14 1,-2-4-1,-1 4 0,-1 1 0,1 5 0,-1 4 1,0 2-1,1 4 0,-1 1 0,0 3 0,0 0 0,-1 0 1,0-1-2,2-2 1,-2-2 0,1-2 0,0-4 0,2-3 0,0-3 0,-1-4-1,2-3 1,-4-10-1,6 12 0,-6-12 0,0 0-1,0 0-2,0 0 0,0 0-2,0 0-3,0 0-4,0 0-5,0 0-4,0 0-9,-15 0-6,15 0 3,-10 2 1</inkml:trace>
  <inkml:trace contextRef="#ctx0" brushRef="#br0" timeOffset="44779.5608">16472 14255 25,'0'0'29,"0"0"-2,0 0-3,0 0-4,-10-3-3,10 3-2,2-9-1,-2 9-5,11-7-1,0 8-2,-11-1-2,19-6-1,-5 4-1,2 2-1,1 0 1,2 0-1,-1 0-1,1 1 1,-2 1 0,1-2 0,-3 1-1,-1 1 1,-3-1-1,-11-1 1,14 2-1,-14-2 0,0 0 1,0 0-1,0 0 0,0 0 1,0 0-2,0 0 1,0 0-1,-12-5-1,12 5-3,0 0-4,0 0-24,0 0-5,-6-13 0,6 13-1</inkml:trace>
  <inkml:trace contextRef="#ctx0" brushRef="#br0" timeOffset="46004.6308">18702 13634 6,'-7'-21'29,"11"6"-3,-5-1-1,4 2-4,0 5-2,-2-1-4,-1 10-2,0 0-4,12 6-1,-8 5-3,5 9-1,-4 1-1,4 8 0,1 2-1,2 6 0,-3-3 0,2 2 0,-2 0-1,0-2 0,-1-4-1,0-4-1,-3-3 0,0-7-2,1 0-3,-6-16-4,8 9-8,-8-9-11,1-12-7,-1 12 0,1-26 1</inkml:trace>
  <inkml:trace contextRef="#ctx0" brushRef="#br0" timeOffset="46529.6608">18738 13574 23,'-4'-19'33,"11"5"2,-5-6 1,6-3-15,8 6-4,-3-6-4,12 8-4,-3-5-3,5 9-2,-3 2-1,5 6-2,-3 5 0,0 4-1,-1 4 1,-2 4-1,-3 3 0,-3 3-1,-5 2 0,-7-1 0,0 2-1,-10 1 1,-4 2-1,-6-4 1,-4 2-1,-3-3 1,-2-1 0,-1-3 1,-2-2 0,3-4 1,2-3 0,5-2 0,4-3 1,4 1-1,9-4 1,0 0-1,10 1 1,6 0-1,2 0-1,3 3 1,3-1-1,6 2 0,-1 1 1,0 3-1,0-1 0,-3-1 0,-1 0-1,-3 1-1,-1 0-1,-8-3-5,4 4-9,-8 0-21,-9-9 1,13 8-2,-13-8 3</inkml:trace>
  <inkml:trace contextRef="#ctx0" brushRef="#br0" timeOffset="47085.6928">19308 13775 42,'17'3'32,"-17"-3"2,23-10-6,-8 8-14,-5-7-4,8 6-3,-3-6 0,-2 4-3,-1-6 0,3 5-1,-4-4 1,2 2-2,-4-4 0,-1 3 0,-3-2-1,1 1 0,-3 0 0,-3-1 0,0 11-1,-8-18 0,8 18 1,-19-16-1,6 8 0,-2 3 0,-4 1 0,1 3 0,-4 0 0,-1 3-1,0 2 1,2 3 0,1 4 0,2 1 1,1 4-1,1 1 0,6 1 0,5 2 1,4-1 0,5 1 0,1-2 0,8 1 0,2-3 0,6 1 0,-4-3 0,4 0 0,0 2 0,-2 0 0,1-3 0,-6 2-1,2-3 0,-2-2-1,2 1 0,-3-4-2,1-1-3,-14-6-4,25 3-10,-14-3-19,-1-7 2,5 3-2,-4-10 2</inkml:trace>
  <inkml:trace contextRef="#ctx0" brushRef="#br0" timeOffset="47586.721">20003 13466 12,'1'-10'29,"-9"-8"1,7 2-4,-6 6-6,-1-3-5,8 13-3,-18-18-2,8 16-2,-4-3 0,1 6-3,-5 0-1,1 3-1,-4 2-1,2 6 1,-1-2-1,2 5 1,-1 2-1,3 4 1,0-2-1,5 6 0,0 0 0,6 1 0,2-1-1,3 0 0,3 1 0,3-1 0,3 0-1,1 0 0,1-3 0,1 0 0,-2 2 0,0-2 0,0-1 0,-4 0-1,0 1-1,-4-3-1,0 1-1,-5-6-3,5 4-4,-2-18-8,-8 13-18,8-13 0,-9 1 0,9-1 2</inkml:trace>
  <inkml:trace contextRef="#ctx0" brushRef="#br0" timeOffset="47861.7368">19649 13750 52,'0'0'37,"0"0"-1,14-10-5,0 11-13,-4-10-7,7 7-3,-3-4-2,3 5-2,0-2-2,1 2-2,0 3-1,-3-2-2,4 5-4,-7-6-7,7-1-25,0 6 1,-5-6 0,5 1 2</inkml:trace>
  <inkml:trace contextRef="#ctx0" brushRef="#br0" timeOffset="48742.788">20635 13280 19,'0'0'24,"0"0"-1,12-3-1,-12 3-2,0 0-4,0 0-1,-2 13-2,2-13-3,-13 7-1,1-5-3,3 5-1,-8-4-1,4 3-1,-7-2 0,2 2 0,-3-2-1,1 3 0,-3-2 0,2 2-1,-4-1 1,3 1 0,0 0-1,5 0 0,0 0 0,4-1 0,3 3 0,4 0-1,5 0 1,7 4 0,1 1-1,3 4 1,3 0-1,0 5 0,2 2 1,0 4-1,-1 0 0,-3 2 0,-3 2-1,-2 1 1,-2 2-1,-2-2 0,-2 2 1,-3-1-1,0-1 0,0-5 1,-1 0 0,1-5 0,1-4 0,1-3 0,2-5 0,-1-12 0,8 13 1,-8-13-1,17 6 1,-6-4 0,-1 0 0,4-2-1,-1 0 1,2 0-1,-2 0 1,2 0-1,-2-2-1,-1 1-1,3 0-2,-4-5-3,5 6-13,-1-3-19,-5-5 0,2 0 0,-6-8 1</inkml:trace>
  <inkml:trace contextRef="#ctx0" brushRef="#br0" timeOffset="49110.809">20893 13485 41,'-2'-16'33,"2"16"2,2-13-11,-6 1-6,4 12-4,0 0-1,0 0-4,-1 16-1,4 0-3,-3 0 0,2 7-2,-1 5 0,2 2-1,0 3-1,0 3-1,0-2 0,0 0 0,1-1 0,0-4 0,0-1-1,-1-5-1,1 2 1,-3-9-3,4 1-2,-5-17-8,5 12-19,-5-12-5,0 0-1,13-2 2</inkml:trace>
  <inkml:trace contextRef="#ctx0" brushRef="#br0" timeOffset="49611.8376">21085 13690 44,'0'0'35,"10"-8"0,-10 8 0,0 0-19,0 0-5,0 0-5,11 12-2,-10 1-1,1 2-1,-2 2-1,3 0 0,-1 1 0,3-1-1,0-1 0,4-4 1,-1-1-1,1-4 0,2-5 0,1-2 0,-1-5 1,1-2 0,0-6 0,1 0 0,0-5 1,0 1-1,-1-5 1,0 2 0,-2-1 0,2 4 0,-4 0 0,1 4 0,-2 2-1,-7 11 0,12-8 0,-12 8 0,0 0-1,9 15 1,-9-5-1,0 5 0,0 1 0,0 2 0,0 1-1,0 0 0,0 3-1,2-4-1,3 5-2,-5-9-4,10 3-6,-10-17-14,3 12-9,-3-12-2,0 0 4</inkml:trace>
  <inkml:trace contextRef="#ctx0" brushRef="#br0" timeOffset="50011.8605">21548 13389 59,'5'-12'37,"-5"12"0,11-6 0,-11 6-22,2 9-8,-2 2-2,1 7-2,-3 4 0,2 4-1,-2 1-1,-1 5 0,1 3-1,1-1 1,0 0-2,0-1 1,2-2 0,0 0 0,3-5-1,2-4 1,2-3-1,-1-1 1,2-5 0,2-3 0,-1-1-1,-1-4 1,4-1 0,-2-1-1,1-1-1,-3-4-1,4 2-5,-13 0-8,11-16-22,-11 16 1,9-14-1,-9 14 1</inkml:trace>
  <inkml:trace contextRef="#ctx0" brushRef="#br0" timeOffset="50261.8748">21423 13614 56,'0'0'36,"-16"2"0,16-2-6,0 0-13,13-2-7,2 4-4,-2-4-1,6 2-2,2-2-2,2 1-2,1 1-2,-4-5-5,8 7-5,-10-5-16,1-1-8,2 2-1,-6-7 2</inkml:trace>
  <inkml:trace contextRef="#ctx0" brushRef="#br0" timeOffset="50941.9137">21835 13284 36,'-13'4'34,"13"-4"2,0 0 0,1-11-16,11 10-5,-12 1-4,24-10-3,-11 5-1,7 4-1,-2-3-2,2 4-1,-2-1-1,1 2 0,-2 1-2,2 0 1,-3 0 0,-2 2-1,-3 1 1,0-1-1,-1 1 1,-10-5-1,12 11 0,-12-11 1,4 16-1,-2-7 1,-2 2-1,-1 2 0,-1 1 0,0 4 0,0 0 0,-1 4 0,0 3 0,0 4 0,-1 2-1,3 2 1,2 2-1,0 0 1,2 0-1,1-2 0,2 2 0,0-4 0,4-3-1,-3 0 0,1-3 1,-3 1 0,1-3 1,-4-4-1,-2-2 1,-5-2-1,-3-4 2,-4-2-1,-5-1 0,-2-4 1,-4 1-1,0-1 0,-3 1 0,3-1 0,0 1-3,0-3-3,10 1-23,-2 0-10,1-6 0,4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51:43.56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6349 15504 6,'11'7'27,"-11"-7"1,12 5 1,-12-5-13,0 0-3,15 0-2,-15 0-2,14-1-1,-14 1-2,19-3 0,-7 0 0,5 4 0,0-4-1,4 5-1,2-3 0,5 3-1,0-3 1,6 5-1,1-5 0,2 3-1,3-3 0,4 4 0,1-3 0,3 3 0,0-3 0,1 3 0,2-1-1,3 1 1,-2-1 0,0-1-1,0-2 0,2 2-1,-4-1 1,2-1 0,-4 0-1,1 0 1,-4 0-1,2 1 0,-5-3 0,-3 2 1,0-1-1,-3 0 0,-5-1 0,-3 1 0,-3-1 0,-6 1 0,-1 2-2,-6-3 0,-2 5-3,-10-2-4,0 0-8,0 0-15,-16 1-7,5 0-1,-7-5 1</inkml:trace>
  <inkml:trace contextRef="#ctx0" brushRef="#br0" timeOffset="1356.0775">6659 15318 14,'0'0'12,"0"0"-1,0 0 1,0 0-1,0 0 1,0 0 1,0 0 0,10 3-1,-10-3 0,0 0-1,0 0-1,10 2-3,-10-2 0,0 0-2,0 0-1,0 0 0,10-1-1,-10 1-1,0 0 1,0 0-1,9 2 0,-9-2 0,0 0 0,0 0 0,0 0-1,0 0 0,0 0 1,3 10-1,-3-10 0,0 0 0,0 0 0,-9 11 0,9-11 0,0 0 0,-13 8 0,13-8 0,-15 9 0,6-3 0,-1 0-1,-3 1 1,-2 1-1,-2 3 1,-1-1-1,-2 2 1,-3 3-1,-1 0 1,0-1-1,0 0 0,-2 0 1,2-1-1,0-1 0,2-1 0,2-3 0,1 1 0,3-1 0,0-2 0,3 0 1,2-1-1,0-1 0,11-4 1,-15 7-1,15-7 0,0 0-1,-10 5 1,10-5 1,0 0-2,0 0 1,13 3 0,-4-1 0,1-2 1,2 1-1,3-1 0,2 0 1,1 4-1,4 1 1,1 0 0,2 1-1,2 1 1,-1 1 0,2 1 0,-1 1-1,0-2 1,-3 0 0,-1 1-1,-4 3 0,-2-3 0,-3-2 1,-1 2-1,-3-2 0,-10-7 0,14 12-1,-14-12 0,0 0-2,10 6-2,-10-6-5,0 0-14,0 0-16,0 0 0,0 0 1,11-6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52:55.30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10645 14352 5,'0'0'14,"13"-9"-1,-13 9-1,17-5-1,-7 2-1,1 1 0,2 0 1,2-1-3,1 0 1,2-2-1,3-2-2,-2-2 0,6 2-1,-1-5-1,3 1 0,-2-4-1,5 1 0,-4-3 0,5 0 0,1-3 0,3 1-1,0-6 1,3 1-1,0-3 0,5 0-1,0-2 0,1-2 1,1-1-1,1 1 0,3-3-1,-2 0 1,1-2 0,1 0 1,-1-2-2,4-2 1,-4-1 0,2 0-1,1-3 1,-1 0 0,3-1-1,2 2 1,-1-2-1,0 0 1,1 1-1,1-1 1,1 2-2,-1-2 2,-2 0-2,1-3 1,-2 0 0,2 0 0,-2 1 0,2-2 0,-1 0 0,-1 1 0,0 2 0,0 2 0,1 1 0,-4 0 0,2 2 0,-1 1 1,-2 1-1,1 0 0,2 1 0,-3-1 0,-1 3 0,-1 0 0,1 2 0,-3 1 0,-1 3 0,-3 0 0,-3 3 0,2 3 0,-4 1 0,-2 2 0,-2 2 0,-1 2 0,-2 0 0,0 2 0,-2 1 0,-1 1 0,-4 2 0,1 0 0,-3 2 0,-4 2 0,-1 2 0,-6-1 0,-9 6-1,13-2 1,-13 2 0,0 0 0,0 0 0,0 0-1,-13 13 0,13-13 0,-15 9 0,15-9-3,-13 6-1,4-6-4,9 0-8,0 0-12,-14 1-6,14-1 3,-7-9-1</inkml:trace>
  <inkml:trace contextRef="#ctx0" brushRef="#br0" timeOffset="796.0454">13660 11889 12,'0'0'12,"0"0"1,-9-1-1,9 1 2,0 0-2,0 0 1,-10-7-3,10 7 0,0 0-2,0 0-1,0 0-1,0 0-1,0 0 0,11 11 0,-11-11-1,15 10 1,-15-10 0,20 6-2,-6-6 1,6 2-1,-1-3 0,3 0 0,0 0-2,2-1 1,-1-1-2,-1 2 1,-1-3-1,-2 3 1,-1 0-1,0 3 1,-5-1-1,1 1 1,-4 2 0,-1 2-1,-9-6 1,13 15-1,-13-15 1,3 13-1,-3-13 1,-1 15-1,1-15 0,-6 12 0,6-12 1,-13 15-1,13-15 0,-15 17 1,6-4 0,0-1-1,0 1 0,0 4 1,0 1-1,1 0 0,0 3 1,2 1-1,-4-1 0,3 3 0,-1 1 0,1 0 1,-4-1-1,2 1 0,-1 0 0,-1-1 0,1-4 0,0 0 0,1-3 0,0-4 0,3-3 0,1 0 0,5-10 0,0 0-1,-9 10-1,9-10 0,0 0-3,0 0-4,0 0-11,10 1-16,-10-1 0,0 0 1,0 0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54:30.1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16957 11244 1,'0'0'14,"-1"-11"-2,1 11-2,-1-15 0,1 15-2,-2-16 0,2 16 0,-1-14 0,1 14 1,-4-12-2,4 12 1,0 0-2,-12-12 1,12 12-1,-11-4-1,11 4-1,-14-1 0,14 1 0,-15 4 0,5-1 0,0 4-1,0-1 1,1 4-1,-3 0 0,3 3 0,-1 1-1,0 2 0,1-1 1,2 2-3,1 0 2,2 2-2,1-3 0,2 4 0,0-1 0,2-1 0,-1 3 0,1-1 0,1 3 0,-1-1 1,1 1-2,1-1 2,0 0-1,1 1 0,0 1 0,2-3 0,2-1 0,-3-1 0,3-2 0,0-2 0,3-4 0,-1-1 0,1-3 0,1-2 0,-2-3 0,5-2 0,-4-2 1,1 0-1,1-2 1,2-4-1,0 0 1,-2 0-1,5-1 1,-4-2-1,3 2 1,-2-2-1,3-2 0,-5 3 1,1-4-1,-1 1 0,-3-1 0,1 0 0,-4-4 1,1 3-1,-3-2 0,0-2 0,-1-1 0,-1 0 0,-2 0 1,-1-2-1,-1 0 0,-2 0 1,-2 0-1,0 0 1,-3 1-1,1 0 1,-2 0-1,-3 5 0,0 0 1,-2 3-1,1 1 1,-2 3-1,3 2 0,-2 1 0,0 2 1,2 0-1,-1 1 0,2 2 0,-1 0 0,2 2 0,-1 0 0,2 0 0,-3 2 0,2 1 0,1 2 0,-2-1 0,2 2-1,-2 1 1,2 6-1,-2-1-3,4 5-2,-6-3-8,5 1-21,3 8 0,-9-6 0,10 7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2:00:55.25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8883 17679 7,'3'-15'26,"-3"15"2,0 0-1,0 0-9,-11-7-2,11 7-3,-14-4-2,3-5-1,11 9-3,-22 0 0,12-3-2,-5-6-2,0 1 1,-5 0-2,2 10-1,-4 3 0,1-4 0,-1 9 0,-1 9-1,-1-4 0,3 2 0,0 5 0,3 3 0,18-25 1,-28 53-1,28-53 0,-14 51-2,14-51 2,1 65 1,-1-65 2,0 0 0,37 64-1,-37-64 0,53 27 0,-53-27 3,66 16-1,-66-16-2,74 12-1,-74-12-4,73-5 6,-73 5-4,60-5 2,-60 5 1,0 0-4,63-25-1,-63 25-6,0 0-16,0 0-16,0 0 7,31-55-4</inkml:trace>
  <inkml:trace contextRef="#ctx0" brushRef="#br0" timeOffset="528.03">9217 17632 47,'8'10'32,"-10"0"0,2-10-10,0 0-7,-3 9-5,2 6-2,-4 3-2,4 0-1,1-18-2,-1 57 4,1-57 0,3 70-2,-3-70-3,7 68-2,-7-68 0,8 63-2,-8-63 1,0 0-9,13 60-4,-13-60-12,0 0-2,0 0-10,0 0 5,0 0-3</inkml:trace>
  <inkml:trace contextRef="#ctx0" brushRef="#br0" timeOffset="1037.0592">9159 17683 32,'-2'-20'26,"-4"1"-2,3 3 0,2 0-4,-2 1-2,3 15-3,6-17-1,5 9-3,-11 8-4,22-6-2,-8 8-1,5 1 0,1 0-3,2 6 0,2 0-1,0 1 0,0 4 0,-4-3-1,0 2-1,-5-1-1,-1 4 0,-9-2 0,0 8-2,-9 3 0,-3-10 1,-6 6 0,13-21 2,-32 48-1,14-32 2,-1-1 2,19-15 0,-32 8 1,32-8 1,-20 19 4,20-19-3,0 0 1,0 0 3,0 0-1,0 0-4,0 0 4,0 0 0,67 13-5,-67-13 1,0 0-2,62 30 0,-62-30-3,0 0 4,64 35-3,-64-35-3,0 0-5,54 36-6,-54-36-28,0 0 2,0 0-1,0 0 4</inkml:trace>
  <inkml:trace contextRef="#ctx0" brushRef="#br0" timeOffset="1851.1059">9841 17614 28,'0'0'27,"6"11"1,-11 1 1,2 5-16,-1 10-3,4-27-2,-14 71 0,14-71-4,-20 81-3,20-81 3,-23 82-1,23-82 0,-20 75-2,20-75 0,0 0-8,-16 63 8,16-63 2,0 0-3,0 0-4,0 0 4,0 0 3,25-51 1,-25 51 5,15-63-4,-4 26-3,-4 1 0,2-8 4,-4 3-5,5-2-2,-5 5-1,1 6 1,-2 6 0,1 4 3,-2 1 0,4 12 0,-7 9 1,9-6-2,-9 6 1,13 5-1,-3 2-1,0 8 0,0 10 1,3 0-1,0 6 1,-13-31-1,28 72 4,-28-72-1,30 84-2,-30-84-1,29 79 0,-29-79-2,26 68-1,-26-68-5,22 58-6,-22-58-9,0 0-12,0 0-5,15 49 4,-15-49 0</inkml:trace>
  <inkml:trace contextRef="#ctx0" brushRef="#br0" timeOffset="2128.1218">9773 17989 48,'0'0'33,"0"0"4,0 0-11,0 0-9,0 0 1,0 0-5,0 0-4,65-46-13,-65 46 7,0 0-7,78-10-3,-78 10-9,50 1-23,-50-1 2,62-3 2,-29-13 8</inkml:trace>
  <inkml:trace contextRef="#ctx0" brushRef="#br0" timeOffset="2834.1621">10581 17565 47,'0'0'29,"11"-7"4,-11 7-10,-9-12-10,9 12-4,-17 3-2,5 1-2,-7 2 0,-2 5-2,-7-1-1,1 4 1,-5 0-1,1 2 1,0 3-2,2 0 1,2-2 0,7-5 1,4-1-2,6-3 0,10-8 2,-1 11-1,1-11 0,22 11 0,-5-10 0,6 7-1,4 3 1,2 0 0,0 4-2,-29-15 0,58 36 4,-58-36-5,46 51 2,-46-51-4,32 49 3,-32-49-2,14 63 1,-14-63-1,0 0-3,-13 60 5,13-60-1,0 0 3,0 0-2,-60 43 0,60-43 1,0 0-6,-63-6 6,63 6-2,0 0 0,-53-18-5,53 18 4,0 0-9,0 0-18,-8-63-1,8 63-8,0 0 4</inkml:trace>
  <inkml:trace contextRef="#ctx0" brushRef="#br0" timeOffset="3255.1861">10919 17579 25,'0'0'31,"0"0"1,3 18 2,-7-6-12,-2-1-8,6 9-2,-6 8-3,5-4-2,-3 7-2,4-31-1,1 75-2,-1-75-6,3 78 4,-3-78 0,8 69-1,-8-69-1,12 71-2,-12-71-7,11 50-1,-11-50-2,0 0-12,0 0-9,0 0 0,0 0 0</inkml:trace>
  <inkml:trace contextRef="#ctx0" brushRef="#br0" timeOffset="3570.2042">11106 17568 41,'0'0'31,"15"-4"3,-15 4-2,3 10-13,-3-10-11,1 21 0,3 0-3,-5 3-1,2 9-1,-1-33 1,7 79 2,-7-79-4,5 84-6,-5-84 9,8 79-7,-8-79 0,3 74-6,-3-74 1,1 50-11,-1-50-11,0 0-6,0 0-5,0 0 6</inkml:trace>
  <inkml:trace contextRef="#ctx0" brushRef="#br0" timeOffset="3825.2188">10833 17875 80,'0'0'41,"0"0"-1,0 0-8,0 0-17,0 0-8,35-9 1,-35 9-7,0 0 5,58 1-6,-58-1-4,0 0-5,65 7-6,-65-7-15,55 19-8,-55-19 1,51-1-1</inkml:trace>
  <inkml:trace contextRef="#ctx0" brushRef="#br0" timeOffset="4365.2496">11433 17546 64,'0'0'34,"4"14"0,-2-1-9,-2-13-11,11 23-6,-5-7-2,2 3-2,-1 3-2,1 5 0,-1 1-1,-3 3-2,-4-31 0,5 79 2,-5-79-2,1 70-2,-1-70 3,1 55-5,-1-55 5,5 50-1,-5-50 2,0 0-3,0 0 2,0 0-2,0 0 3,58 48 3,-58-48-1,0 0-5,0 0 3,55 10-2,-55-10 3,0 0 3,0 0-5,56 2 1,-56-2-3,0 0 1,0 0-5,0 0-6,53-26-24,-53 26 0,0 0-1,0 0 2</inkml:trace>
  <inkml:trace contextRef="#ctx0" brushRef="#br0" timeOffset="4652.2661">11464 17808 50,'0'0'33,"20"7"-2,-20-7 5,23-15-15,-3 20-11,-6-2-3,7-5-3,-4-4-2,1 4 0,-1 11-2,-2-5-2,-15-4-2,26 12-1,-12-12-7,-14 0-7,13-11-12,-13 11-4,7-22 1,-4 10 1</inkml:trace>
  <inkml:trace contextRef="#ctx0" brushRef="#br0" timeOffset="4909.2806">11429 17521 57,'0'0'36,"0"0"1,16 0-7,1 5-9,-8-13-7,14 10-3,-6-3-3,8 1-3,-3 4-2,1-1-3,-2 2-2,-3 1-4,4 3-5,-10-6-9,3-1-19,1 1 0,-5-5-2,4-4 5</inkml:trace>
  <inkml:trace contextRef="#ctx0" brushRef="#br0" timeOffset="5970.3415">12225 17547 18,'0'0'26,"0"0"1,0 0-4,11 0-4,-11 0-3,0 0 0,14-1-2,-14 1-1,0 0-3,0 0-2,0 0-2,0 0-1,0 0-1,-12-16-2,12 16-1,-19-10 1,5 7-2,-5 6 1,-1-2 0,-1 0-1,-3 2 0,1 10-1,-1 0 2,1-1-1,0 1-1,4 3 1,2-3 0,2 1 0,3 0 0,2 1 1,6-3-1,2 2 0,6-1 1,-4-13-1,19 19 0,-3-6 0,3-7 3,2 2-3,5 1 1,0-10-1,1-1 1,0 8 0,-1-7 1,-2-5-1,2 14-2,-4-8 1,-5 10 0,-1 2 0,-16-12 0,0 0 3,25 66-7,-25-66 4,0 0 3,-18 75-1,18-75-3,0 0 3,-61 37 1,61-37-6,-55 19 4,55-19 1,-58 5-2,58-5 1,-51 2 5,51-2-5,0 0-6,-50-12 11,50 12 1,0 0-6,0 0-4,0 0-9,6-52-31,-6 52 2,0 0 4,30-35-9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30:49.1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19058 15836 6,'0'0'8,"0"0"-1,0 0 0,-2-13-1,2 13-1,-1-12 1,1 12-1,1-17 0,0 8-1,3-3 0,-2 0 0,4-2-1,-2-1 0,3 0-1,-1-1 0,5-2 0,-2 0 0,0 0 0,2-2 0,1 1 0,2 0 0,2-2 0,0 1 0,2 2 0,4-3 1,-1 0-1,5 1 0,-1 0 0,4 2-1,0 0 0,2 0 0,0 4-1,-1 2 1,2 2-1,-3 3 0,2 2 1,-2 3-1,0 3 0,1 2 0,0 2 1,-1 2 0,1 1 0,-2 1 0,1 0 0,0-1 0,-1 0 1,-2-1-2,-2-2 1,1-3 0,-3-3-1,0-4 1,-1-2-1,-2-4 1,0 0-1,-1-5 0,-3 1 1,-2-3-1,-2 1 0,-2 1 1,-3-1-1,-1 3 1,-3 0-1,-1 2 0,-1 2 1,0 10-1,-5-11 0,5 11 0,0 0 0,0 0 0,-11 1 0,11-1 0,0 0-1,-5 10 1,5-10 0,3 9 0,-3-9 0,12 8 0,-1-2 0,2-2 0,5 2 0,1-3 0,6 4 0,1-6 0,4 3 0,5-4 1,6-4-1,-1 3 1,5-5-1,2 2 1,3-4 0,3 1 0,2-2 0,-1 2 1,-1 0 0,3-2-1,-1 2 1,3-3 0,-1 4-1,0-2 0,-1 1 0,3 0 0,0 2 0,0 0-1,-1 1 1,-1 1-1,-1 2 1,-3 1-1,0 1 0,-3 2 1,-2 3 0,-2 5-1,-4 1 0,-2 3 0,-2 3 0,-3 1 1,-3 5-1,-5 1 0,-6 0 0,-1 0 0,-5 0 0,-5 0 0,-4-2 0,-3-1-1,-5-7-1,-2 3-3,4-18-6,-21 6-20,21-6 0,-26-7 0,12-3 1</inkml:trace>
  <inkml:trace contextRef="#ctx0" brushRef="#br0" timeOffset="856.0489">19724 14808 6,'0'0'26,"13"-6"1,-13 6-3,0 0-9,11-1-5,-7 10-3,2 5-2,-4 3-3,1 5-1,-1 2 1,1 2-1,-1-2 0,1-2 0,1-2-1,-2-3 1,2-4-1,0-3 1,-4-10-1,0 0 0,14 7 1,-14-7 0,14-11 0,-5 0 0,1-4-1,3-1 1,0-2 1,1-1-1,1-1 0,-1 2 0,-1 4 0,-1 4 0,-2 2 0,-1 7 0,-9 1 0,15 17 0,-10-2 0,1 6 0,-2 0-1,1 2 1,1 0-1,0 0-1,0-3 0,0-6-2,1-2-3,-7-12-3,16 12-4,-16-12-6,12-6-9,1 3-2,-8-10 1</inkml:trace>
  <inkml:trace contextRef="#ctx0" brushRef="#br0" timeOffset="1284.0728">20190 14835 14,'0'0'21,"0"0"-5,-8 12-3,0-2-2,1 4-3,0 4 1,0 1-1,3 3-2,2-1 1,5 1-2,2-5-2,4 0 0,5-6-2,2-3 0,2-4 0,1-5-1,0-5 1,0-2-1,0-3 0,-2-5 1,-3-1-1,-2-1 1,-3-2 1,-4 0-1,-6-2 1,-3 1-1,-8 1 0,-2 1 1,-7 3-1,0 1-1,-7 5 0,1 7 1,1 5-1,0 5 0,4 6-1,5 4-1,8 5-3,3-2-5,8-1-13,12 5-8,-5-14 2,15 7 0</inkml:trace>
  <inkml:trace contextRef="#ctx0" brushRef="#br0" timeOffset="1612.0918">20583 14613 24,'2'-18'29,"8"16"0,-10 2-1,0 0-14,0 0-7,1 24-3,0 0-2,-2 2 0,1 8-1,-1 1-1,0 1 0,0 5 0,0-3 0,1-1-1,2-4 0,3-3 1,0-6-1,4-6-1,2-5-1,4-7-4,0-8-4,0-9-14,4 5-5,-13-13 2,8 6-1</inkml:trace>
  <inkml:trace contextRef="#ctx0" brushRef="#br0" timeOffset="1800.1029">20439 14792 31,'5'9'30,"-5"-9"1,28-4-6,-3 3-12,5-3-5,2 1-6,1 1-9,-1 7-21,-12-11-3,-3 9 0,-17-3 0</inkml:trace>
  <inkml:trace contextRef="#ctx0" brushRef="#br0" timeOffset="2487.1421">19101 14906 23,'14'10'28,"-14"-10"-4,5 13-3,4-1-5,-1-2-1,7 6-3,-1-5-2,5 4-3,-1-5-1,6-1-2,-2-6 0,2-3-2,0-8 0,1-3 0,0-4-1,-2-3 1,0-2 0,-1 0-1,-7-2 1,0 5 0,-5 3-1,-4 5 0,-6 9 0,0 0 0,-9 9 0,-1 11-1,-4 8 0,1 7 1,-1 6-1,-1 7 0,-2 5 0,1-2 0,1-2 0,4-2 0,1-5 1,0-6-2,4-6 0,3-11-2,6-2-4,-3-17-8,0 0-21,18 5 0,-11-15-1,7 1 2</inkml:trace>
  <inkml:trace contextRef="#ctx0" brushRef="#br0" timeOffset="3308.1891">21081 14794 15,'0'0'30,"0"0"1,0 0-1,15-5-10,-5-4-5,4 6-4,0-5-2,5 4-2,-2-3-2,2 5-2,-1 0-1,-1 3-1,-4 2-1,-3 2 0,-10-5 0,11 19-1,-12-6 0,-6 1 0,-2 5 0,-4-1 0,-4 2 0,1-1 0,-3-1 0,1 0 1,3-1 0,2-3 0,4-2 0,4 0 1,5-12 0,2 14 0,-2-14 0,16 8 0,-3-6 0,3 0-1,2-1-1,0-3-1,5 3-5,-6-8-6,4-1-20,-2 5-2,-5-7 1,1 3 0</inkml:trace>
  <inkml:trace contextRef="#ctx0" brushRef="#br0" timeOffset="3757.2149">21398 14862 23,'26'3'29,"-9"-13"1,9 4 2,-3-4-18,-5-4-2,6 4-3,-8-5-2,4 5-1,-8-6 0,2 7-1,-7-2-2,0 1-1,-6 0 0,-1 10-2,-6-16 1,-3 11 0,-5 0-1,-2 4 0,-3 2 0,-3 3 0,1 5 0,-2 3 0,1 2 0,1 4 0,5 3 1,3-2 0,6 2 0,5 1 0,5-3 1,8 1 0,3-4 0,6 0 0,1-4 0,4-2-1,0-3-1,1-4-1,-2-1-3,-5-8-4,4 5-9,-9-4-15,-4-7-5,1 4 0,-7-7 1</inkml:trace>
  <inkml:trace contextRef="#ctx0" brushRef="#br0" timeOffset="4124.2356">21719 14759 47,'15'1'32,"-15"-1"2,16 6-12,-6 7-7,-3-1-5,2 7-3,-2-1-2,-2 4-3,-2 2-2,-2-3-1,0 1-1,-3-6-1,0-1 0,2-15 1,-5 14 1,5-14 1,0 0 1,-5-14 2,3-2 1,6 0 0,-2-7 0,5 2 0,1-4 0,5 4 0,0-3-1,5 4 0,0 2-1,2 7 0,2 1-2,-3 4-1,4 6-5,-8-3-7,5 4-21,-4 5-3,-7-4-1,2 3 1</inkml:trace>
  <inkml:trace contextRef="#ctx0" brushRef="#br0" timeOffset="4485.2565">22085 14745 50,'0'0'32,"0"0"1,-9 11-10,5 2-9,-6-3-5,5 12 0,-7-2-1,9 7-2,-2-4 0,6 5-2,1-5-1,8 0-1,2-7 0,5-2-1,2-8 0,3-4 0,1-7 0,2-6 0,-4-5-1,-1-4 1,-3-3 1,-1-2-1,-7-2 0,-3 1-1,-8 1 1,-5 6-1,-6 4 0,-5 5-2,-3 9-3,-10 2-7,5 6-28,-1 12 2,-2-2-1,7 4 1</inkml:trace>
  <inkml:trace contextRef="#ctx0" brushRef="#br0" timeOffset="6315.3612">17425 17328 12,'-1'15'19,"1"-15"-1,11 18-1,0-7-3,3 1 1,7 1-1,-1 0-4,7 1 0,-2 3-4,7-1 0,1-3-3,4 2 1,1-5-2,3-2 0,3-6-1,3 2 1,1-5 1,2-1 0,1 1-1,0-2 0,-2 0 0,0 7-1,-5 3 2,-2-1-3,-6 5 0,-6 5 0,-5 0 0,-6 3 0,-6 2-1,-6-6 1,-5 1-2,-3 3 2,-2-7 0,3-12 2,-15 13-1,15-13-1,-15 0 1,15 0 0,-10-8 0,6-2 0,4-4-1,5 3 0,4 0 1,5-2 0,5 4-1,5 1 0,3-1 1,7 6-1,3 2 0,4-1 1,5 0-1,0 7 0,5-4 1,1 4-1,-2 5 0,0-3 1,-5 1-1,-1 1 0,-5-2 0,-2-4 1,-4-4 0,-1-4-1,-3-8 2,1-2 0,-3-4 0,2-5 0,-3 1 0,1-1-1,-2-1 0,-1 0-2,-1 7-3,-6-4-12,-3 3-20,1 10-2,-14-1 1,-1 10-1</inkml:trace>
  <inkml:trace contextRef="#ctx0" brushRef="#br0" timeOffset="7018.4014">17839 17909 18,'0'0'31,"0"0"-4,-16 54 3,16-54-13,0 0-6,0 0-1,14 61-7,-14-61-4,15 57 2,-15-57 2,18 58-1,-18-58 0,18 53 1,-18-53-2,0 0 0,0 0 4,38 52-4,-38-52 1,0 0 1,0 0 1,0 0 0,38-53 0,-38 53 0,0 0-1,24-70-1,-24 70 1,0 0-2,25-64-6,-25 64-9,0 0-22,0 0 1,0 0-5,0 0 5</inkml:trace>
  <inkml:trace contextRef="#ctx0" brushRef="#br0" timeOffset="7424.4246">17975 18003 51,'0'0'28,"0"0"6,0 0-11,0 0-12,0 0-2,0 0-3,0 0 0,0 0-1,65 66 1,-65-66-4,0 0-4,53 55 5,-53-55-1,0 0 0,0 0-3,60 52 3,-60-52 1,0 0 0,0 0 3,0 0-4,0 0 0,35-61 0,-35 61 3,0 0-4,10-69 1,-10 69-1,0 0-5,19-55-7,-19 55-18,0 0-9,0 0-4,0 0 4</inkml:trace>
  <inkml:trace contextRef="#ctx0" brushRef="#br0" timeOffset="7873.4503">18310 18087 31,'0'0'31,"60"18"4,-60-18-8,0 0-15,0 0 1,57-19-7,-57 19 1,0 0-1,0 0 1,0 0-4,56-35 0,-56 35 2,0 0-4,0 0 4,0 0-4,0 0 4,32-60-1,-32 60 1,0 0 0,0 0-1,-24-56-4,24 56 4,0 0 0,0 0-4,-50-27-3,50 27-3,0 0 4,0 0-4,-57 65 6,57-65-2,-16 59 0,16-59-4,-2 64 6,2-64 3,18 54-4,-18-54 5,0 0-4,49 62 0,-49-62 0,0 0 1,59 16-5,-59-16-6,0 0-16,56-17-14,-56 17 3,0 0 0,36-59-1</inkml:trace>
  <inkml:trace contextRef="#ctx0" brushRef="#br0" timeOffset="8153.4663">18697 17754 54,'0'0'36,"0"0"0,0 0-1,0 0-15,-3 11-12,3-11-1,0 0-4,6 65 0,-6-65 0,0 80-3,0-80 3,-2 88-6,2-88 4,1 73-2,-1-73-1,3 67-3,-3-67-5,0 0-11,0 0-17,0 0 3,0 0-3,0 0-2</inkml:trace>
  <inkml:trace contextRef="#ctx0" brushRef="#br0" timeOffset="8401.4805">18892 17735 56,'-2'-10'35,"2"10"0,0 0 1,-13 8-19,14 7-6,-1-15-4,-5 61-2,5-61-1,-1 73 0,1-73 0,2 93-1,-2-93-1,8 85-4,-8-85 1,9 66-2,-9-66-8,9 56-31,-9-56 4,0 0-3,0 0 2</inkml:trace>
  <inkml:trace contextRef="#ctx0" brushRef="#br0" timeOffset="9082.5194">19488 17704 70,'7'16'36,"-6"3"-1,-1-19-1,10 61-30,-10-61 2,1 88-3,-1-34 1,3 1-1,-3-3-1,0-52-1,7 85 1,-7-85 1,5 58-3,-5-58-4,0 0 5,0 0-1,0 0 0,0 0-1,0 0 1,5-71 0,-5 71 0,-19-62 7,19 62-8,0 0 0,-59-48 0,59 48 1,-51-6-1,51 6 2,0 0-1,-69 49-2,69-49 3,0 0 2,-35 71 0,35-71-1,3 50 1,-3-50-1,0 0 0,43 55 1,-43-55-2,0 0-6,74 23 2,-74-23-7,51 1-25,-51-1-5,0 0 0,64-30-1</inkml:trace>
  <inkml:trace contextRef="#ctx0" brushRef="#br0" timeOffset="9517.5443">19622 18180 36,'0'0'32,"0"0"0,56 27 1,-56-27-19,0 0-7,62-31-1,-62 31 0,0 0 0,73-41-1,-73 41 0,0 0-6,59-49 5,-59 49-1,0 0 0,32-58 1,-32 58 2,0 0-1,-10-62 0,10 62 3,0 0-4,0 0 0,-65-43-1,65 43-2,0 0-5,-68 29-1,68-29 3,0 0-4,-70 77 5,70-77 0,-34 63-1,34-63-3,-13 71 6,13-71 4,21 50-5,-21-50 4,0 0-8,71 47-1,-71-47-9,70 12-25,-70-12 0,65-10-4,-65 10 3</inkml:trace>
  <inkml:trace contextRef="#ctx0" brushRef="#br0" timeOffset="9857.5638">20438 17845 49,'-1'-20'31,"0"5"-1,-14-3 2,1 0-13,-3 0-9,-7 1-2,2 11-2,-5 1 0,3 12 1,-2 1-1,7 9-1,-2-1-1,21-16-1,-28 64 1,28-64-7,-14 71 5,14-71-2,1 83 1,-1-83-1,15 83 1,-15-83-3,19 75 0,-19-75-2,20 64-5,-20-64-28,1 51-2,-1-51-1,0 0-1</inkml:trace>
  <inkml:trace contextRef="#ctx0" brushRef="#br0" timeOffset="10057.5752">20073 18125 70,'0'0'37,"0"0"0,0 0 6,64-18-37,-64 18-4,55 4-2,-55-4-6,59 14-11,-59-14-20,58 13 0,-58-13-4,0 0 3</inkml:trace>
  <inkml:trace contextRef="#ctx0" brushRef="#br0" timeOffset="10265.587">20522 17981 61,'0'0'37,"0"0"-2,17 60-1,-17-60-11,0 0-16,-6 55-2,6-55-2,0 0-2,4 73 0,-4-73-1,5 51-12,-5-51-30,0 0 3,0 0-3,0 0 3</inkml:trace>
  <inkml:trace contextRef="#ctx0" brushRef="#br0" timeOffset="10446.5975">20550 17866 87,'2'-10'35,"-2"10"-1,0 0-3,0 0-43,7 11-22,-7-11-2,0 0-1,0 0 2</inkml:trace>
  <inkml:trace contextRef="#ctx0" brushRef="#br0" timeOffset="11033.631">20786 17948 66,'0'0'38,"0"0"-3,-2 52-4,2-52-21,0 0-2,12 51 3,-12-51-6,10 55-5,-10-55 2,13 54 0,-13-54 0,14 51 1,-14-51-4,0 0 0,0 0 2,0 0-1,0 0 0,0 0 0,54-16 0,-54 16-4,22-55 4,-22 55 1,28-60 0,-28 60-4,30-52 3,-30 52 0,0 0 1,0 0 4,56-24-4,-56 24-3,0 0 2,0 0 3,25 79-3,-25-79-1,2 53 0,-2-53-6,0 0-8,-1 62-22,1-62-2,0 0-4,0 0 4</inkml:trace>
  <inkml:trace contextRef="#ctx0" brushRef="#br0" timeOffset="11462.6554">21210 18143 46,'0'0'33,"67"8"2,-67-8-12,0 0-11,52-20-2,-52 20-1,0 0 0,51-29-3,-51 29-4,0 0 1,0 0 3,51-56-3,-51 56 0,0 0 2,0 0-3,6-61 2,-6 61 3,0 0-6,0 0 0,0 0 2,-70-49 0,70 49-6,0 0 1,-72 31-1,72-31-3,0 0 6,-61 68 0,61-68-2,-19 62-3,19-62 5,9 52 3,-9-52-1,0 0 1,55 56-3,-55-56-3,53 14-3,-53-14-2,55 9-24,-55-9-7,0 0-1,60-16-2</inkml:trace>
  <inkml:trace contextRef="#ctx0" brushRef="#br0" timeOffset="12028.688">21885 17708 82,'13'-17'38,"-6"-4"0,-7 21 2,6-18-31,-6 18-3,-9 5-2,2 9-1,2 4 1,5-18-2,-8 63-1,8-63 3,-3 77-5,3-77 1,1 91-1,-1-91 0,7 87 0,-7-87-1,11 69 0,-11-69-2,13 54 3,-13-54-1,0 0 1,0 0 1,0 0-5,0 0 5,0 0 0,0 0-1,1-52 1,-1 52 0,0 0-3,-51-44 2,51 44 2,0 0-1,-73-7-4,73 7 3,0 0 1,-63 35 0,63-35 3,0 0-1,-27 69 1,27-69-1,0 0 0,17 66 2,-17-66-3,0 0 2,52 57-2,-52-57 1,0 0-1,60 16 0,-60-16-1,0 0-6,50-21-14,-50 21-22,0 0-2,0 0 2,43-55-2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2:02:11.27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9729 7562 36,'0'0'29,"0"0"-6,1-9-4,-1 9-3,0 0-4,0 0-3,0 0-3,0 0-2,0 0-1,0 0 0,-1 9 0,2 4-1,-1 1 0,2 4 1,-3 2-1,2 6 0,-2 1 0,1 5-1,-2 2 0,-1-1 0,-1-2-1,1 5 1,0-3 0,1-3-1,0-4 1,0-2-1,2-4 1,1-3-1,-1-2 0,0-15 0,3 13-1,-3-13-1,0 0-1,0 0-2,0 0-6,5-10-7,-5-6-16,5 5-1,-6-10 1,7 2 2</inkml:trace>
  <inkml:trace contextRef="#ctx0" brushRef="#br0" timeOffset="634.0363">9467 7521 19,'0'0'16,"0"0"-1,0 0 1,-9-7-1,9 7 0,0 0-2,0 0-1,0 0-1,0 0-2,0 0-1,14-6-1,-3 1-2,6 5 0,4-3 0,7 2-1,1-2-1,7 1 0,2-3-1,6 4-1,-1-2 0,3-1 0,0-1 0,0 2-1,-1 1 1,-3 0-1,-5 3 1,-5-1-1,-4 2 0,-4 4 0,-7-1 1,-6-1 0,-11-4-1,11 11 0,-11-11 1,0 0-1,-2 12 0,2-12-1,0 0-3,0 0-4,0 0-16,0 0-11,0 0-2,0 0 2,0 0-1</inkml:trace>
  <inkml:trace contextRef="#ctx0" brushRef="#br0" timeOffset="1794.1026">11075 7570 7,'0'0'11,"11"-6"0,-11 6 1,9-6-1,-9 6 1,0 0-1,0 0 2,0 0-2,9-3-1,-9 3-1,0 0 1,-9 2-2,9-2-2,-10 4 0,10-4-2,-13 9-1,13-9 1,-15 7-2,5 1 0,-2-2 0,0 0 0,-3 2-1,-1-1-1,-2 2 2,-1 1-2,-2 2 1,-3-3-1,0 3 0,-1 2 0,0-2 0,0 2 1,2-2-1,1 1 0,4-5 0,2 1 0,5 0 1,11-9 0,-14 7-1,14-7 0,0 0 1,6 11 1,-6-11-1,17 12 1,-3-6-1,4 4 1,3 1 0,3 0-1,0 0 1,3 3-1,0-2 0,2 1 0,-5 0-1,0-2 1,-4 1-1,0-2 1,-5 2-1,-1-4 0,-5-4 0,-9-4 0,15 11 1,-15-11-1,0 0 1,0 0-1,0 0 1,5-10-2,-5 10 1,-4-12-2,4 12-2,-1-12-4,1 12-8,0 0-13,5-9-7,-5 9-1,10-9 2</inkml:trace>
  <inkml:trace contextRef="#ctx0" brushRef="#br0" timeOffset="2279.1304">11315 7602 11,'0'0'16,"0"0"-1,8-11 0,-8 11 1,0 0 0,0 0-1,0 0 0,6-12-1,-6 12-1,0 0-3,0 0-2,0 0-1,0 0-2,0 0-1,-10 6-1,10-6-2,-2 10 0,2-10 0,1 14-1,-1-14 1,2 14-2,-2-14-1,3 14-3,1-4-8,-4-10-17,0 10-5,0-10-1,0 0 1</inkml:trace>
  <inkml:trace contextRef="#ctx0" brushRef="#br0" timeOffset="2563.1465">11334 7822 21,'0'21'28,"0"-21"1,-3 16-8,3-16-4,0 11-5,0-11-2,0 0-2,3 12-3,-3-12-1,0 0-2,0 0-1,0 0-2,0 0 0,0 0-3,6 11-3,-6-11-5,0 0-10,10 9-11,-10-9 2,11 1 1</inkml:trace>
  <inkml:trace contextRef="#ctx0" brushRef="#br0" timeOffset="3085.1765">12145 7415 12,'0'0'23,"14"-4"-2,-14 4-4,11-1 0,-11 1-3,0 0-2,11 9-2,-11-9-1,3 14-2,-4-4-1,2 7 0,-4 1-2,2 7 1,-5 1-2,3 5 1,-3 2-1,1 1-1,0 1-1,0 0 1,1-3-1,2-2 0,-1-3-1,2-3 0,1-5-1,-2-2 0,3-4 0,-1-13-2,1 13-4,-1-13-5,0 0-9,0 0-13,-2-14-1,2 14 2,-6-27 1</inkml:trace>
  <inkml:trace contextRef="#ctx0" brushRef="#br0" timeOffset="3513.201">11899 7434 34,'0'-11'29,"0"11"-4,9-11-4,-9 11-3,17-9-4,-7 2-2,7 3-3,-2-2 0,7 2-3,-1-2-1,5 3-2,4-2 0,5 2 0,-1-1-2,3 0 1,-1 1-1,0-1 0,-2 2-1,-3 2 0,-6-1 0,-3 2 1,-7 0-1,-2 1 0,-13-2 0,13 5 0,-13-5-1,0 0 0,0 0-2,0 0-1,9 4-6,-9-4-10,0 0-16,0 0 1,-1-12-2,1 12 2</inkml:trace>
  <inkml:trace contextRef="#ctx0" brushRef="#br0" timeOffset="3848.2201">12717 7262 26,'0'0'34,"10"-10"0,-10 10-1,0 0-14,0 0-4,0 0-4,6 20-5,-6-6-1,3 7-2,-3 3 0,1 1-1,3 0-1,-4 4-1,1-1 0,-2-5-2,3 4-5,-6-12-9,3-2-20,1 3 0,0-16 0,-7 17 0</inkml:trace>
  <inkml:trace contextRef="#ctx0" brushRef="#br0" timeOffset="5259.3008">8802 8382 30,'17'-3'24,"-17"3"-3,23 0-1,-4 2-4,2-3-3,10 6-1,-1-6-2,15 4-2,-2-7-1,12 4-2,2-4 0,6-1-1,5-3-2,4 0 1,3-1-2,-2 1 1,3-2-1,1 3 1,-5-3-1,2 5 0,-7-1 1,1 3-1,-2 0 0,-1 1 0,-3 1 0,-2 1 0,-1 3 0,0-2 0,-2 0-1,-1 1 0,-1 0 1,-1 1-1,1-1 1,3-1-1,1-4 0,0 5 1,1-1-1,1-6 0,3 1 1,-1 0-1,1 0 0,-2 1 1,2-2-1,-2 1 0,2-3 0,1 5 1,-3 2-1,1-3 1,1 1-1,1 1 0,-3 0 1,3-2-1,-2 2 1,1-3 0,0-2-1,3 3 0,-2-3 1,1-3 0,2 1-1,0 0 0,-2-3 1,-1 4-1,-2-1 0,-3-1 1,0 2-1,-1 3 0,-7 1 0,-1-1 1,-3 2-1,-5 2 0,-6 0 0,-4 2 0,-7 1 0,-7 0 0,-5 1-1,-14-4 0,14 12 0,-14-12-1,-2 11-1,2-11-3,-10 9-4,-2-10-14,-1 1-14,4 0 1,-5-3-1,0 2 2</inkml:trace>
  <inkml:trace contextRef="#ctx0" brushRef="#br0" timeOffset="6268.3585">8835 8875 22,'0'0'27,"-2"13"-5,2-2-2,-1 1-3,-3 5-4,4 5-2,-2 1-2,5 8-1,-4-1-2,6 4-1,-3-4-3,2 4 0,-2-3 0,2-2-1,-4-1-1,1-2 0,-1-2-1,-1-5-2,2-1-1,-4-7-3,4 1-3,-1-12-4,0 0-8,0 0-10,0 0 1,5-13 1</inkml:trace>
  <inkml:trace contextRef="#ctx0" brushRef="#br0" timeOffset="6767.3871">8791 8904 46,'9'-19'33,"-4"0"-3,3 0-8,3 6-5,0-2-6,6 10-4,1 2-1,3 6-4,2 5 0,3 3-1,2 1-1,1 3 1,-1 1 0,-2 0-1,-1 1 1,-4 0-1,-3 0-1,-9 3 1,-5 0-1,-6 1 0,-5 2-1,-5-1 1,-6 0-1,-3-2 1,-5-1 0,3-3 1,-1-3-2,2-1 4,2-2-2,5-5 1,4-2 1,11-3-1,0 0 1,-5 10 0,5-10 0,20 6-1,-6-3 1,2 5-1,2 1 0,0-2 0,1 2-1,-1 1-1,0 3 0,2-4-1,-1 4-3,-2-7-7,1 4-8,0 0-14,-3-9-1,2 6 1,-1-11 1</inkml:trace>
  <inkml:trace contextRef="#ctx0" brushRef="#br0" timeOffset="7289.417">9290 9247 7,'11'-13'28,"0"14"2,-11-1-3,17-10-7,-3 5-4,-1-3-4,6 5-3,-2-7-2,4 3-2,-2-1-2,2 1 0,-3-2 1,0 2-2,-3-1-1,-1 1 0,-5-2 1,-9 9-1,11-14-1,-11 5 1,0 9 0,-8-17-1,-2 8 1,-2 1-1,-3 0 0,-2 0 0,-2 2 0,-1 3 0,1 2-1,-1 2 1,1 4 0,3 4 0,0 4 0,3 2 0,2 5 0,2-2 0,4 3 0,2 1 1,2-3-1,3 0 1,1-1-1,5-1 1,1-2 1,2-1-2,0-3 2,2 0-1,-1-2 0,2 0-1,-1-3 0,-2-4-1,6-1-1,0-7-2,4 5-5,0-9-8,4-2-18,3 2 0,-3-6-1,6 2 2</inkml:trace>
  <inkml:trace contextRef="#ctx0" brushRef="#br0" timeOffset="7829.4476">10009 8818 19,'-11'-23'26,"11"23"-5,-14-15-1,14 15-5,-18-8-2,7 8-2,1 4-3,-6 2-2,3 5 0,-3 2-1,2 4-1,-1 3 0,2 1 0,-1 1-1,4 5 0,1 0 1,3 1-2,1 1 0,5 0-1,0-1 0,5 3 0,-2-2 0,4-2-1,-2-3 0,4 2 1,-2 0-1,-1-3-1,2-2-1,-3-3-2,3 0-7,-6-7-4,-2-11-16,9 15-3,-9-15 0,0 0 1</inkml:trace>
  <inkml:trace contextRef="#ctx0" brushRef="#br0" timeOffset="8057.4609">9735 9164 24,'0'0'31,"5"-13"2,6 12-1,-1-2-14,1-3-6,6 4-5,-1-2-4,3 2-4,2 3-5,0-4-7,2 0-15,6 5-5,-10-7 1,9 4 1</inkml:trace>
  <inkml:trace contextRef="#ctx0" brushRef="#br0" timeOffset="8759.501">10626 8753 32,'-10'-10'29,"10"10"-1,-12-2-6,1-1-4,1 5-4,-6-6-4,3 9-3,-3-5-1,-2 1-1,0-1-2,-1 2-1,0-1-1,3 2 0,-1-2 0,3 1 1,0-1-1,5 3 0,9-4 0,-12 7 1,12-7-1,-5 12 0,5-12 0,1 18 0,1-4-1,1 3 1,0 2 0,1 7-1,-1 3 1,0 2-1,-1 2 0,0 1 1,-2 1-1,1-1 0,-2 0 0,0-3 1,-1-3-2,0-1 1,0 0 1,0-3-1,1-3 0,0-2 0,1-3 1,1-1-1,1-4 0,0 0 0,-2-11 0,12 8 1,-12-8-1,19 2 1,-6-2 0,1-2 0,2 0 0,1 0 0,0-1-1,0 0 0,2 0-2,-5-2-1,4 2-3,-6-6-6,6 5-16,-4 0-8,-2-7-2,2 2 2</inkml:trace>
  <inkml:trace contextRef="#ctx0" brushRef="#br0" timeOffset="9154.5236">10942 8919 24,'1'-9'28,"-1"9"1,9-8-5,-9 8-8,0 0-4,10-3-3,-10 3-2,0 0-2,10 14 0,-10-4 0,1 8-1,-2 0 0,1 3-1,-4 1-1,2 3 1,-2 2-1,1 1-1,-1-5 1,2 1-1,1-4 0,1-2-1,1-2 0,1-5-2,0 0-1,-2-11-2,6 11-5,-6-11-5,0 0-9,0 0-11,-2-11 0,2 11 1</inkml:trace>
  <inkml:trace contextRef="#ctx0" brushRef="#br0" timeOffset="9479.5422">10738 8952 15,'0'0'30,"0"0"2,0-13-2,0 13-7,11-13-6,3 9-3,0-4-2,7 1-4,1-3-2,6 3-2,-1 0 0,3 1 0,-3-1-2,3 1 0,-4-3 0,0 6-1,-3 0-1,-3-1 0,0 1 0,-1 1-1,-1 2-2,-7-3-1,1 5-3,-12-2-7,13-6-17,-13 6-6,0 0-1,9-4 2</inkml:trace>
  <inkml:trace contextRef="#ctx0" brushRef="#br0" timeOffset="9781.5595">11185 8711 56,'8'-11'35,"-8"11"0,0 0-11,0 0-7,16 4-5,-16-4-6,7 20-2,-5-6-1,2 4-1,-2 3-1,-1 0-1,0 2-1,-1-2-2,1 1-4,-4-8-11,1 0-18,4 0 0,-2-14-1,0 0 1</inkml:trace>
  <inkml:trace contextRef="#ctx0" brushRef="#br0" timeOffset="10718.6131">11415 8711 36,'0'0'32,"12"-7"1,-12 7-9,17-3-7,-7-1-3,5 5-5,-1-4-2,3 4-3,3-3-1,1 3-1,-2-2 0,0 1 0,-3 0-1,-1 2-1,-6 0 2,-9-2-1,12 5-1,-12-5 1,0 0 0,0 14 0,0-14-1,-4 10 1,4-10-1,-4 15 1,2-6-1,1 1 0,1 4 0,0 0 1,0 4-1,0 2 0,0 2 0,0 2 1,1 4-1,-1 2 0,1-1 0,-1 2 0,1 0 0,0-1 1,1 0-1,0 0 0,0-3 0,1-1 0,-2 1 0,1-3 0,1-3 0,-3-1 0,-1-1 0,-2-3 0,-1 0 0,-1-3 0,5-13 0,-13 16 0,3-10 0,1-3 0,-2-3 0,0-1 1,0-2-1,1-1 0,-1-1 0,2-1 1,9 6-1,-15-12 0,15 12 0,-10-8 0,10 8-1,0 0-2,0 0-3,0-11-10,0 11-21,11-3 0,-11 3 0,21-12 0</inkml:trace>
  <inkml:trace contextRef="#ctx0" brushRef="#br0" timeOffset="11433.654">12303 8826 23,'0'0'29,"0"0"1,-16 4-10,5 4-4,-3-1-4,0 5-2,-4-1-2,0 3-3,-5-1-1,3 4-1,-3 0 0,-2-1-1,1 0 0,2 2 2,-1-3-2,4 0 0,2-3 1,3-2-1,3-3 1,7 3-1,4-10 0,0 10 1,0-10-1,17 10 0,-4-3 0,3 2 0,2 0 0,4 2 0,-2-1-1,2 2 0,0 0 0,-1-1 0,-1-2-1,-2-1-1,-1 1 0,-2-3-2,-1 1-2,-4-7-5,6 5-9,-6-1-19,0-8 1,1 2-1,-11 2 3</inkml:trace>
  <inkml:trace contextRef="#ctx0" brushRef="#br0" timeOffset="11695.669">12481 8903 37,'0'0'34,"7"-20"2,-4 11-2,-3 9-17,0-10-4,0 10-6,0 0-2,0 0-2,0 0-3,-7 14-3,10-4-6,-3-10-11,-2 13-15,7-4-1,-5-9 1,7 13 0</inkml:trace>
  <inkml:trace contextRef="#ctx0" brushRef="#br0" timeOffset="11905.681">12507 9049 33,'0'15'34,"-4"-5"2,3 3-1,2-1-15,-1-12-5,-2 17-8,2-17-3,2 11-3,-2-11-6,0 0-11,0 0-18,14 7-2,-14-7 0,11-7 1</inkml:trace>
  <inkml:trace contextRef="#ctx0" brushRef="#br0" timeOffset="12447.712">12855 8769 38,'-11'-7'32,"11"7"3,-10 0-1,10 0-17,-3 15-5,2-4-4,5 12-3,-1 1-1,3 4-1,-2 4-1,0 4-1,-1 1 0,-2 1-1,-1-1-1,-1-3 1,-1 0-2,-1-4-1,2-3-1,-2-8-3,5 2-6,-5-12-6,3-9-14,0 0-3,0 0 3,11-3-1</inkml:trace>
  <inkml:trace contextRef="#ctx0" brushRef="#br0" timeOffset="12942.7403">12827 8821 24,'-4'-27'31,"9"10"4,-3-2-4,2-1-10,8 9-5,-5-5-3,8 6-5,-1 0-2,5 8-2,-2-1 0,4 5-2,-3 3-1,1 4 0,-1 2 0,-3 2-1,-3 3 0,-1-1 0,-5 5-1,-3 0 1,-4 2-1,-3-1 0,-2 0-1,-4-3 1,0 4-2,-2-5 1,-2 2 0,-1-3 0,3-1 1,-1-4 0,2 0 1,1 0 1,10-11 0,-11 14 1,11-14 0,2 12 0,-2-12 1,14 12 0,-2-6-1,3 4 1,-1-3 0,4 4-1,-1 1 0,-1-2-1,0 0 0,-2 1-1,1 1-2,-6-4-1,6 5-4,-15-13-5,17 9-16,-6-3-10,-11-6-1,16 4 2</inkml:trace>
  <inkml:trace contextRef="#ctx0" brushRef="#br0" timeOffset="13477.7709">13268 9074 51,'12'-4'35,"-3"-8"-1,6 0-10,2 6-8,-3-6-5,2 4-4,-2-3-3,2 3 0,-2-1-2,0-1 1,-2 1-2,-1 1 0,-5-1 0,-6 9 0,12-16-1,-9 7 1,-2-2-1,-2 2 0,-3-3 1,-2-2-1,-1 3 0,-3-3 0,-3 2 0,0 2 0,-3 2-1,-1 3 1,-1 5 0,-1 2 0,1 5 0,-3 2 0,3 4 0,1 3 0,4 0 0,0 3 0,5 3 1,3 0 0,3 0-1,5 1 1,3-1-1,0 1 1,5 0 0,1-1 0,2-5-1,3 2 1,3-4-1,-2-1 1,3-4-1,2-4-1,0-1-3,0-5-3,5 1-14,-2-5-18,-7-6 2,5 1-2,-5-8 3</inkml:trace>
  <inkml:trace contextRef="#ctx0" brushRef="#br0" timeOffset="14078.8052">13865 8676 32,'0'0'29,"-13"-12"1,13 12-10,-16-5-4,2 2-3,3 10-4,-2-4-1,0 7-1,-2-1-1,3 4-1,-3 0-1,3 5 0,0 0-2,4 2 1,-2 2-1,5 3-1,3 1 1,0 1-1,2 1 0,3-1 0,2 1 0,3 2 0,1-2 0,3-1-1,-2-3 0,2-1 0,-2-4-2,-1-2 0,-1-1-3,-8-16-3,8 19-8,-8-19-9,-11 5-11,11-5-1,-16-1 2</inkml:trace>
  <inkml:trace contextRef="#ctx0" brushRef="#br0" timeOffset="14305.8183">13599 9023 20,'-3'-14'33,"3"14"2,0 0 0,12-15-12,1 15-5,-13 0-4,27-4-4,-10 2-4,6 6-2,-1-4-3,0-1-4,4 6-10,-2-4-25,-4-7 1,1 2-2,-6-7 2</inkml:trace>
  <inkml:trace contextRef="#ctx0" brushRef="#br0" timeOffset="15162.8672">14501 8578 41,'7'-15'32,"-7"15"0,0 0-6,-12-11-12,12 11-4,-13-5-5,4 5-2,-2-2 0,-1 4-1,-3 0 1,0 0-1,-1-1-1,1 4 1,-3-1-1,6 0 1,-4 0 0,5 0 0,0-2 0,11-2 0,-17 8 1,17-8-1,-11 9 0,11-9-1,-4 15 2,4-2-2,1 2 0,0 4 0,1 2 1,1 6-2,-2 4 1,0 4-1,-2 2 0,0 1 1,-3 4-2,0 2 1,1-2 0,-3 0 0,4-2 0,-2-4-1,2-3 1,-1-7 0,3-4 0,0-6 0,0-4-1,0-12 1,0 14 0,0-14 0,0 0 0,0 0 1,11 2-1,-11-2 1,14 0 0,-4-1 0,0 0 1,6 1-1,5-2 1,1 3 0,3-1-1,0-1 0,2 2-1,1 0-2,0 2-1,-5-4-4,-1 9-9,-3-4-24,-7-4 1,1 3-1,-13-3 3</inkml:trace>
  <inkml:trace contextRef="#ctx0" brushRef="#br0" timeOffset="15589.8917">14933 8788 44,'0'0'36,"0"0"1,0 0-1,8 21-16,-15-11-9,7 12-4,-3-3-3,2 7-1,-1 2-1,2 3 0,0-1-1,0 0 0,2-2-1,-4-4 1,1 1-2,0-7-1,1 0-3,-3-7-1,4 2-5,-1-13-10,-10 2-16,10-2 0,0 0 0,0 0 1</inkml:trace>
  <inkml:trace contextRef="#ctx0" brushRef="#br0" timeOffset="15935.9115">14679 8711 59,'0'0'37,"19"-9"0,-19 9-9,17-2-8,6 4-7,-4-5-3,12 7-3,-3-5-1,7 2-1,0-1-2,5-1 0,-4-1-1,2 0-1,-5 0 0,-5-2-1,-3 3 0,-5 0-2,-4 1-1,-16 0-2,16 6-3,-16-6-10,0 0-24,0 0 2,-11 3-1,11-3 2</inkml:trace>
  <inkml:trace contextRef="#ctx0" brushRef="#br0" timeOffset="16891.9662">15256 8526 10,'0'0'31,"0"0"1,-1-11 3,1 11-13,15-2-4,-4-3-4,7 6-2,-2-6-5,7 6-1,-1-3-2,5 2 0,-4-2-1,3 4-1,-4 0-1,1 0 1,-4 2-1,-3 1 0,-4-1 0,-2 3 0,-1-2 0,-9-5 0,12 9-1,-12-9 1,7 11-1,-7-11 1,4 18-1,-3-6 0,-2 3 1,1 1-1,-1 3 1,-2 3-1,2 0 0,-1 3 0,0 0 1,0 2-1,1 3 0,-1 1 1,-1 3-2,2 2 2,-2 0-1,4 2 0,2-1 0,-1-2 0,0-2 0,2-1 1,1-3-1,0-3 0,-2-3 0,0-3 1,-4-3-1,-1-1 1,-2-3-1,-1-3 1,5-10-1,-18 16 1,8-12 0,-2-2-1,-2-1 0,0-1 1,0-2-1,1 2 0,-2-1-1,4-4-1,-1 2-1,1-1-3,11 4-4,-16-7-19,16 7-11,-11-11 1,4-1 0</inkml:trace>
  <inkml:trace contextRef="#ctx0" brushRef="#br0" timeOffset="17661.0101">14939 8769 17,'9'-5'12,"-9"5"0,0 0 1,0 0-1,0 0 1,0 0 1,0 0-2,0 0 0,0 0-1,0 0-1,0 0-1,0 0-1,0 0-1,11 21-2,-10-7 0,3 6-2,-1 2-1,1 2-3,0 5-4,-3-3-10,-3 0-19,7 6 0,-6-11-2,4 5 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2:03:41.48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11887 11980 15,'9'-2'22,"-9"2"0,3-12-6,-3 12-2,0 0-2,0 0-2,0 0-2,7 18-1,-7-3-2,2 9 0,-1 7-2,1 7-1,0 9 0,2 7-1,-1 5 0,1 3 1,1 7-2,0 0 0,2-1 1,2-1-2,0-1 1,0-2 0,3-7 0,-1-1-1,2-7 1,1-6 0,-3-6 0,3-5 0,-2-8 0,2-4 0,-3-6-1,0-3 1,0-4 0,-11-7 0,18 4-1,-18-4 1,18-3 0,-18 3 0,17-5 0,-4 2 0,-1-3 0,5 4 0,1-1 1,7-1 0,2 0 0,6 0 1,5-2 0,7 1 0,4-5 1,9 1 0,6-3 0,9 0 0,5 0 0,8-1 0,3 0-1,7 2-1,4-2 0,5 5 0,-1 1 0,-1 0 0,1 0 0,2 7 0,-4-5 1,4 5-1,-4-2 0,-1 2 0,0-2 0,-3 2-1,-3-1 1,-4-4-1,-2 3 1,-5-5-1,-5 2 0,-3-3 0,-7-1 1,-4-3-1,-3 1-1,-8-1 0,-9 0-2,-9-1-3,-6 3-7,-16-3-10,-13 0-12,-2 3-2,-19-7 2,-5 3 1</inkml:trace>
  <inkml:trace contextRef="#ctx0" brushRef="#br0" timeOffset="1436.0818">11794 11817 8,'5'-9'21,"10"6"0,-5-4-4,3 2-2,4-3-1,-1 0-2,7 2-2,2 0-2,8 2-1,5-2-1,11 3-2,7-2-1,13 2 0,9-3 0,13 0 0,9-4 0,12 1 0,7-3-1,7 1 0,4-1-1,5 2 1,2-1 0,1 4-1,-2 0 0,1-1 1,-2 1-1,0-1 0,-1 0 1,-4 0-1,-4-1 0,-4 1 0,-6 1-1,-5 1 0,-14 1 1,-6 4-1,-13 2 0,-7 2 0,-15 3 0,-10 1 0,-11 1 0,-9 2 0,-6 3 0,-11 1 0,-6 2 0,-4-1 0,-4 2 0,-5 0 0,1 0 0,-3 3 0,3-2 0,-1 2 0,4 0 0,0 3 0,7 5 1,4 1-2,1 3 2,7 2-2,-2 3 1,6 4 0,-1 2 0,-1 1 0,-4 0 0,-2 3 0,0 0 0,-6 0 0,-1-2-1,-2-1 2,-2-3-2,1-3 2,-2-1-1,1-3-1,-1-5 2,0-1-2,2-4 1,1-3 0,0-2 0,-1-2-1,2-5 0,-1-1 1,1-2-1,-1-9 0,-1 14 1,1-14-1,0 0 0,-4 12 1,4-12-1,0 0 0,0 0 0,0 0-1,0 9 0,0-9 1,0 0-1,-3 9 1,3-9 0,0 0-1,-6 12 1,6-12 0,0 0 0,0 0 0,0 0 0,0 0 1,-5 10-1,5-10 0,0 0 0,0 0 0,0 0 1,0 0-1,0 0 1,0 0-1,-4 9 1,4-9 0,0 0 0,0 0 0,0 0 0,0 0-1,0 0-1,0 0 0,0 0 1,0 0-1,0 0-1,0 0 0,0 0 0,0 0-1,0 0-3,-10 1-8,10-1-15,0 0 2,-3-12-1</inkml:trace>
  <inkml:trace contextRef="#ctx0" brushRef="#br0" timeOffset="2880.1645">13395 12333 12,'-6'9'11,"6"-9"1,0 0 0,0 0 0,0 0 1,0 0 1,11-2-2,-11 2 0,11-17-2,-6 2 0,6 3-3,-3-7 0,4 3-2,-2-4 0,0 2-1,-1-2-1,3 3-1,-5 0 1,2 1-1,-3 4 0,0 3-1,-6 9 1,9-11-2,-9 11 1,0 0-1,9 7 1,-7 4-1,2 3 0,1 4 1,0 4-1,1 4 0,-1 1 0,0 3 0,1 1 0,0-2 0,1 0-1,-2-2 1,1-5-1,-2-3 0,1-1-1,-2-6-2,2 1-1,-5-13-3,3 15-4,-3-15-5,0 0-3,0 0-5,-15 7-1,15-7-1,-15-1 1</inkml:trace>
  <inkml:trace contextRef="#ctx0" brushRef="#br0" timeOffset="3152.1803">13497 12507 26,'0'0'22,"0"0"1,0 0-2,14 1-2,-14-1-3,24-5-2,-8-2-2,6 6-3,-3-4-3,6 4-2,-4-3-1,2 3-2,1 0 0,-1 2-1,-3-1 1,-1 0-2,-1 2 0,-4-2-2,2 5-3,-16-5-2,16 6-5,-16-6-9,0 0-11,1 12-2,-1-12 2</inkml:trace>
  <inkml:trace contextRef="#ctx0" brushRef="#br0" timeOffset="10996.6289">12036 13787 4,'0'0'21,"0"0"-5,0 0-3,10 6-2,-10-6-1,2 15 0,0-5-1,-2 5-1,5 5-1,-4 2-1,3 5-1,-2 3 0,3 4-2,1 4 0,-1 5-1,-1-1-1,0 5 0,1 2-1,-2 3 1,1 3-1,-1-1 0,0 4 0,-1 1 0,0 1 0,-2 0-1,-1 2 1,-1 0 0,-3 1-1,0 1 1,-1-4-1,-2 0 1,2 0-1,-3-7 1,3-5 0,0-4 0,4-8 0,-1-6 0,2-7 1,2-8-1,-1-15 1,6 12 0,-6-12-1,15-11 1,-15 11-1,14-19 1,-4 8-1,0 0 0,-1 4 0,-9 7 0,16-14-1,-16 14 1,17-3 1,-17 3-1,18 1 1,-8 1-1,-1 1 2,4 1-1,-1 0 1,3 2 0,-1-3 0,5 4 1,-2-4-1,5 2 1,2-3-1,1 5 0,3-6 1,5 2-1,1-2 1,4 2 0,4-1-1,6 1 0,0-2 0,8 1 1,2-1-1,3 1-1,4-1 0,3 0 1,-1-3-1,5 1 1,0-3-1,5 1 1,0-2-1,4-1 1,-2-1-2,4 3 2,0 1-2,0-1 1,-1 2 0,-1 1-1,0 1 1,-1 2-2,-3-1 2,-1 1 0,-1 0 0,-2 2-2,-4 0 2,-2 1-1,-6 0 0,-1 0 1,-3-1-1,-2-1 0,-5 0 0,0-2 0,-4 1 0,-2-2 1,-3 0-1,-4-2-1,2 0 0,-6-2-2,0 2-6,-13-1-28,-3-8 1,-4-1-3,-14-4 2</inkml:trace>
  <inkml:trace contextRef="#ctx0" brushRef="#br0" timeOffset="12619.7218">12065 13784 25,'13'-4'28,"13"9"0,-3-3-10,3-1-4,6 3-3,0-1-2,7 2-1,1-1-2,8 4 0,1-3-1,9 4 0,3-5-1,11 4 1,6-2-1,7 0-1,3-2 0,7 1-1,4-3 0,7 0 0,3-2-1,0-1 1,1-2-1,3 1 1,1-3-1,4 1 1,0-1-1,-4 1-1,-1 0 1,2 2-1,-4 2 1,0 1-1,-7 1 1,-4 2-1,-7 1 1,-5 1-1,-6 2 1,-6 0 0,-6-2-1,-7 0 0,-7 3 1,-5-3-1,-4-2 0,-7-2 1,-6-1-1,-4 0-1,-7-1 2,-5-1-1,-5-3 0,-4 2 1,-9 2-2,10-5 1,-10 5 0,0 0 1,0 0-2,-10-8 2,10 8-1,0 0 0,-12 1 0,12-1-1,-10 3 1,10-3 0,-3 10 0,3-10 0,-8 15 0,4-3 0,2 3 0,0 4 1,1 2-1,-2 5 0,0 3 0,1 5 0,-1 5 0,4 3 0,-2 6 0,-1 2 0,-3 4 0,2 2 0,1 3 0,-1 0 0,3 2 0,-4-2 0,-2 0 1,2-3-1,0-1 0,-2-1 0,2-6 0,-3-1 0,1-6 0,0-3 0,1-6 0,-2-2 0,3-5 0,1-5 0,-1-5 0,3-1 0,-1-5 0,2-9 0,0 13 0,0-13 0,0 0 0,4 13 0,-4-13 0,0 0 0,0 0 0,9 9 0,-9-9 0,0 0 0,12 10 0,-12-10 0,0 0 0,12 11 0,-12-11 1,0 0-1,0 0 0,1 12 0,-1-12 0,-11-5 0,1 1 0,-3-1 0,0 1 0,-5 2 0,0-1-1,-5-2 1,-3 5-1,-1 1 1,-5 7 0,-2-1-1,-6 0 1,0 3-1,-5 2 1,-1-2-3,1 4-1,-6-8-5,10 3-15,-2-3-13,-1-6-1,5 0 1,-2-9 0</inkml:trace>
  <inkml:trace contextRef="#ctx0" brushRef="#br0" timeOffset="16355.9355">16010 11893 30,'10'8'27,"-10"-8"1,3 16-8,-1 2-12,-4 3-2,3 8 0,-2 0-1,0 8-1,1-4-1,-2 7 1,0-4-2,-3-3-2,3-1-3,-3-6-2,3-2-4,-3-6-4,3-4-5,2-14-6,0 0-3,-2 10-1</inkml:trace>
  <inkml:trace contextRef="#ctx0" brushRef="#br0" timeOffset="16795.9606">15938 12040 29,'-8'-33'24,"4"6"-1,3 2 0,4 1-3,8 4-2,1 0-4,9 6-3,0-1-2,8 11-4,0 0-2,2 8-1,-2 8-1,-4 6-1,-2 3 1,-3 4-2,-4 2 1,-6 0-1,-5 0 0,-5-2-1,-5-3 1,-6-3-1,-3 0 1,-6-5 0,-4-2 1,1-3-1,-2-3 1,3-2 1,2-3 0,3 0 0,8-3 1,9 2 0,0 0 0,0 0 0,22 3 0,-1 2 0,2 1 0,4 4 0,-2 0-1,2 5-1,1 0-1,-6-1-1,-1 3-2,-6-5-3,3 8-8,-9-7-9,-2-3-12,7 2 0,-14-12 1</inkml:trace>
  <inkml:trace contextRef="#ctx0" brushRef="#br0" timeOffset="17236.9859">16460 12204 35,'5'-12'29,"9"7"2,-6-4-7,3-1-11,5 2-4,-3-2-4,4 2-1,-2-5 0,4 6 0,-2-4-1,1 2 1,-4-4-2,2 4 1,-7-4-1,1 4-1,-7-2 1,-4 0-2,-5 1 1,-3 2-1,-4 1 1,-4 1-1,-1 4 0,-3 3 0,-1 3 0,3 4 1,-1 4-1,1 4 1,5 2-1,2 5 0,2 0 1,5 1 0,5-3-1,0 2 1,4-1-1,5-2 1,3-1-1,-1-4 1,7-1-2,-1-6-3,4 5-5,-2-10-16,-1-6-10,6 3 0,-4-9 0</inkml:trace>
  <inkml:trace contextRef="#ctx0" brushRef="#br0" timeOffset="17604.0069">17155 11893 10,'1'-12'26,"-15"-4"-1,6 4-6,-11 2-1,2 0-5,-4 7 1,-2-1-3,5 8-1,-4-1-3,9 8 0,-7 3-1,10 5-1,1 2-1,7 4-2,-1 1 0,5 4 0,1 1-1,3 2 0,2 1 0,0 1 0,-1-1-2,-2-1-1,3 3-3,-7-9-7,4 1-13,-2-3-10,-6-11-1,0 2 1</inkml:trace>
  <inkml:trace contextRef="#ctx0" brushRef="#br0" timeOffset="17800.0181">16840 12169 28,'0'0'32,"9"-20"1,4 14-1,5 1-16,-2-4-5,10 6-6,0 0-6,3-1-6,2 1-13,4 4-13,-9-9 0,8 6 0</inkml:trace>
  <inkml:trace contextRef="#ctx0" brushRef="#br0" timeOffset="18400.0524">17704 11726 20,'-14'-5'30,"14"5"0,-20 0-3,8-1-11,0 3-4,-3-3-3,0 4-3,-2-2-1,0 4 0,-2-2-1,1 3-1,0-1 1,1 2-1,4-2-1,0 6 0,1-1-1,4 0 1,1 3-2,4 1 1,0 4 0,1 1-1,3 4 1,2 2-2,-1 1 2,-1 5-2,3 2 1,-2 2 0,-3 2 0,2 0 0,-4 3-1,1-2 1,3 0 0,-1-2 0,-1-4 0,1 0 0,2-5 0,1-4 0,1-2 0,0-5 0,-2-4 0,4-3 1,-6-9-1,16 8 1,-5-7-1,1-1 1,4-3-1,0 0 0,2-1 0,-2-1-2,3 1-3,-2-6-6,3 1-18,3 2-6,-13-8-1,9 3 1</inkml:trace>
  <inkml:trace contextRef="#ctx0" brushRef="#br0" timeOffset="18655.067">17850 11933 27,'0'0'32,"7"-14"1,-7 14 0,7 14-14,-7-5-8,1 13-4,-4 0-3,3 9 0,0 2-1,-1 3-3,2 0-1,-2-3-3,2 5-2,-3-13-6,8 1-10,-2-3-12,-5-14 0,2 3 1</inkml:trace>
  <inkml:trace contextRef="#ctx0" brushRef="#br0" timeOffset="19016.0876">17814 11986 40,'0'-34'33,"-5"-2"2,4 6-12,3 7-4,-2 0-6,7 12-2,-3-1-4,9 8-2,-1 1-2,4 6-1,3 2 0,1 7-2,2 5 1,0 3-2,0 2 0,-3 0 0,0 3 0,-5-1-1,-6 1 1,-1-1-1,-6-5 1,-4 0 0,-6-3 0,-7-2 1,-2-2 0,-1-4 0,-1-1 0,-2-5-1,5-1-2,1-5-2,16 4-7,-11-8-10,11 8-12,9-10-2,4 2 2,11 5 0</inkml:trace>
  <inkml:trace contextRef="#ctx0" brushRef="#br0" timeOffset="19448.1118">18347 12058 17,'-24'1'23,"5"12"-6,-5-3-3,-1 3 0,4 5-2,-1-3-1,7 8-1,4-4-1,9 1-1,4-1-1,9 1-3,4-4-1,5-2-2,5-2 0,1-5-1,1-3 1,-1 0-1,-2-7 1,-5-2 0,-2-6 0,-3 1 0,-5-6 1,-3 0-1,-7-6 1,0 1-1,-7-2 1,-2 2-2,-3 2 1,-3 1 0,-2 3-1,0 6 0,0 4 0,-1 5 0,2 4-1,3 3-2,4 7-3,1-1-7,9-13-20,0 28-1,2-17 1,12 6 1</inkml:trace>
  <inkml:trace contextRef="#ctx0" brushRef="#br0" timeOffset="19897.138">18711 12025 42,'1'-15'28,"-1"15"3,-1-15-9,-7 6-11,8 9-4,-25-5-2,8 9 0,-5 0 0,1 5-1,-4 2 1,9 1-2,-4 0 1,9 2-2,0-3 0,9 2 0,5-3 0,6 0-1,6-1 0,2 0 1,5-2-2,2 3 1,1 1 0,-1-2-1,1 2 0,-4 3 0,-6-1-1,-5 1 1,-7 1 0,-5 1 0,-6-2-1,-6 3 1,-7-3 0,-4-1 0,-1-2 0,1-2-2,1 0-1,2-9-3,9 3-8,-2-6-14,6-8-6,9 11-2,4-24 2</inkml:trace>
  <inkml:trace contextRef="#ctx0" brushRef="#br0" timeOffset="20432.1686">18837 11773 54,'0'0'34,"19"-8"-1,-19 8-9,16-4-10,0 6-5,-1-4-3,4 5-1,-3-2-2,4 2 0,1 0-1,1 1 0,-3 1-1,1 0 1,-7 3-1,1 0 0,-14-8 0,14 19-1,-15-6 1,-4 0-1,2 5 1,-5 2-1,0 0 1,0 3-1,2 3 0,0 0 0,6 0 0,4 2 0,-3-1-1,4 2 1,1 1-1,1-2 0,1 4 0,-2-2-1,-2 2 0,-4-1 1,1-2 0,-6-1 0,0-2 0,-6-3 1,-2-6-1,-5 1 2,0-5-1,-3-4 0,-2-1 0,5-4 0,0-2-4,2-5-5,6 0-19,10 3-7,-14-11-1,14 11 0</inkml:trace>
  <inkml:trace contextRef="#ctx0" brushRef="#br0" timeOffset="21213.2133">16279 14183 30,'16'4'30,"-16"-4"2,4 12-1,-5 2-15,-1 3-8,3 8-2,-3 3-1,3 8 0,-3-1-1,3 3 0,1 0-2,0-1-2,1-4-2,-2-4-4,3-3-2,-5-8-8,1-7-17,3 3-2,-3-14 2,-9 3 1</inkml:trace>
  <inkml:trace contextRef="#ctx0" brushRef="#br0" timeOffset="21661.2389">16231 14319 38,'7'-27'33,"-4"-6"2,6 1-10,8 7-5,-2-6-5,9 9-2,-1-1-5,6 10-3,-1 1-1,2 8-2,-2 5-2,-2 8 0,-2 5 0,-3 5-1,-6 2 0,-5 2 0,-4 4-1,-9-1 0,-5 3 0,-6-3 0,-4 1 0,-6-5 1,-5 0 0,-2-3 0,0-5 1,3-3 1,2-2 0,5-3 0,7-3 1,14-3 0,0 0 0,0 0 0,18 5 0,4-1 0,3 0-1,5 3 0,1 0 0,0 2 0,1 1-2,-3 1 0,-3 2-2,-7-3-1,1 5-4,-20-15-11,18 19-18,-9-7 0,-9-12 0,0 0 2</inkml:trace>
  <inkml:trace contextRef="#ctx0" brushRef="#br0" timeOffset="22115.2649">16780 14461 12,'0'0'29,"25"1"1,-14-8 4,0 1-16,4 3-3,-2-7-4,6 4-1,-4-6-3,2 1-1,-4-3-2,1 0-2,-3-1 0,-2-1-1,-3 0-1,-2 0 1,-5-1 0,-1 2 0,-5 0-1,-4 4 1,-5 0-1,-1 5 1,-5 3-1,-2 6 0,-1 7 0,-2 6 1,3 7-1,2 3 2,2 3-1,5 3 1,4-1 0,8 1 0,4-3-1,9-3 0,5-4 1,3-1-3,4-6-1,3-8-1,5 3-5,-5-12-11,2-6-18,2 3 0,-5-9 0,8-1 1</inkml:trace>
  <inkml:trace contextRef="#ctx0" brushRef="#br0" timeOffset="22490.2863">17392 14073 25,'17'-18'30,"-14"-5"1,-1 6-12,-2 5-2,-7-1-3,7 13-1,-20-10-3,8 12-2,-9 0-1,2 8-2,-2 1-1,-1 9 0,-1 3 0,4 7-1,-4 1 0,7 6-1,3-1 0,5 3 0,1 0-1,8-2 1,5-1-2,1-3 0,4-2-1,1-5-1,1 0-1,-4-7-2,5 6-6,-10-11-12,-4-2-15,1 4 1,-1-16 0,-9 12 1</inkml:trace>
  <inkml:trace contextRef="#ctx0" brushRef="#br0" timeOffset="22684.2974">17074 14419 37,'13'-3'34,"-2"-6"1,8 7-1,2 0-15,-2-4-8,6 3-8,0 2-6,0-4-11,-1-2-20,6 7 0,-7-8-1,2 5 0</inkml:trace>
  <inkml:trace contextRef="#ctx0" brushRef="#br0" timeOffset="23399.3383">17883 13972 28,'0'0'32,"15"-9"2,-15 9-5,8-9-9,-8 9-4,0 0-2,0 0-5,0 0-2,0 0-2,-17 4-1,6-1-2,-5-1 0,1 1-1,-5 0 0,1 2-1,-5-1 1,-2 1-1,3-1 0,2-1 0,2 0 1,3 0-1,3 0 0,4 1 1,9-4-1,0 10 1,0-10-1,12 17 1,0-1 0,-1 2-1,1 6 0,4 4 1,-2 5-2,-2 3 1,-1 6-1,-2 1 0,-5 2-1,-2 0 1,0 1-1,-8-2-1,1-3 1,-3-5 0,1-3 1,-4-5-1,1-4 2,3-4-1,1-7 1,6-3 1,0-10 0,0 0 1,11 10 0,-1-10 0,5-4 0,3 1 0,-2-2-1,0 3 0,3-1 0,-1 1-2,-2 0-2,1-4-3,1 6-18,1-3-14,-9-2-1,3 0 1,-8-5-1</inkml:trace>
  <inkml:trace contextRef="#ctx0" brushRef="#br0" timeOffset="23772.3589">18128 14013 71,'4'-16'37,"-4"16"-1,0 0-9,0 0-13,15 14-6,-12 0-2,0 11-3,0 4 0,3 7-1,-6 5 0,3 5-1,-3 1 0,3 0-1,-1-2-1,1-3-1,0-2-3,-5-12-3,7 2-9,-6-12-23,1-18 2,5 10-1,-4-21 3</inkml:trace>
  <inkml:trace contextRef="#ctx0" brushRef="#br0" timeOffset="24194.3838">18305 14308 35,'0'0'33,"3"26"1,-5-13 0,3 4-15,1 6-9,-5-5-5,6 5-2,-2-3-1,2-1-1,1-1 1,1-4-2,5-4 1,0-5 0,0-4-1,1-6 0,1-4 1,2-4-1,-2-7 0,1-1 1,-1-3 0,0 0 0,1-1 0,-2 4 1,-1 0 1,3 5-1,-5 3 1,1 8-1,-9 5 0,14 7 0,-9 3-1,-1 7 0,0 4 0,-3 0-1,1 4 0,1-2-2,0 0-2,-6-8-3,8 3-9,-3-6-22,-2-12 0,0 0 0,3-14 1</inkml:trace>
  <inkml:trace contextRef="#ctx0" brushRef="#br0" timeOffset="24521.4025">18715 13996 47,'14'-20'35,"1"14"3,-5 3-2,-10 3-16,14 17-9,-11-2-5,-1 10-2,-5 3-2,1 6 0,-4 3-2,-1 3 1,0 4-1,0-1 1,-1 0-2,2-4 2,4-3-2,4-5 1,7-5 0,1-4 0,6-8 0,2-5-1,5-3-1,-2-9-2,0 0-6,-8-9-16,-3-5-11,0 3 0,-10-7-1,0 3 2</inkml:trace>
  <inkml:trace contextRef="#ctx0" brushRef="#br0" timeOffset="24723.4141">18597 14193 55,'0'0'36,"0"0"-1,12 5-4,3-4-16,2-4-8,8 0-3,0 1-5,2-4-7,4 5-14,2 0-13,-7-5-2,3 3 1,-8-9 0</inkml:trace>
  <inkml:trace contextRef="#ctx0" brushRef="#br0" timeOffset="25282.446">19049 13845 48,'0'0'37,"10"3"-1,1-7 1,-1-5-18,10 7-9,-7-3-4,10 1-2,-5 0-1,1 2-2,0 1 0,-3 3 0,-2 0 0,0 3 0,-4 1-1,-10-6 1,9 19-1,-8-3 0,-3 0 1,-4 4-1,-1 3 0,0 3 0,-1 4 0,3 2 0,2 2 0,1 3-1,3 3 1,4 1-1,3 2 0,1-2 0,4 2-1,-3-3 0,1 1-1,-4-3 1,3 0 0,-5-2 0,-3-4 0,-6-2 1,-4-2 1,-4-5-1,-4-4 2,-2-2-1,-7-7 1,-1-1 0,-1-3 0,-2-3-1,0-1-5,-4-5-15,2-4-16,10 5 0,-2-6-2,12 2 3</inkml:trace>
  <inkml:trace contextRef="#ctx0" brushRef="#br0" timeOffset="36354.0793">9387 12596 20,'-12'10'20,"7"3"-4,-9 5-4,-2 0 0,0 3-1,-3 1-2,1 2-1,-4-2-1,0 3-1,-1-1-1,1-1-2,-1-2-1,1 1-1,0-3 0,4-5-1,0 0 0,5-4 0,1-3-2,3-3-1,9-4-4,-9 2-6,5-11-16,4 9 0,-2-13 1</inkml:trace>
  <inkml:trace contextRef="#ctx0" brushRef="#br0" timeOffset="36659.0966">9042 12642 26,'0'0'26,"15"10"2,-15-10-10,16 17-6,4-2-2,1 1 0,7 5-1,0 1-1,8 5-1,-1-1-2,4 3-1,-3-3-1,-1 2-1,-1-1 0,-1-3-4,-2 2-2,-10-6-6,3-1-13,-3 1-10,-11-8-1,3 3 1</inkml:trace>
  <inkml:trace contextRef="#ctx0" brushRef="#br0" timeOffset="37756.1595">9205 14555 39,'19'21'30,"-14"-12"1,7 6-10,-2 4-10,-2-2-2,8 7-1,-3-4-2,5 3-1,-2-3 0,5 1 0,-2-5-2,0-4-1,1-4-1,0-3 0,-3-8 0,2-5 0,-1-5-1,0-5 0,0-3 1,0-4-1,-1-2 0,-1-1 1,-1 1-2,-2 3 2,-4 6-2,-1 3 2,-8 15-1,0 0 0,7 14 0,-11 8 0,-2 9 1,-3 8-1,-1 8 0,-3 6 0,-2 3 0,-4 2 0,1 1 0,-1-1 1,1 1-1,-1-3 1,0-7 0,3-5-1,1-6 1,4-4 0,2-7-1,4-6 0,3-6-1,3-6-2,5 0-3,-6-9-9,15-7-20,2 5 0,-7-11-2,8 3 3</inkml:trace>
  <inkml:trace contextRef="#ctx0" brushRef="#br0" timeOffset="39199.242">9893 12888 17,'19'0'23,"-8"-11"-6,11 5-3,-1-4-3,7 3-1,2 3-1,3 0-1,4 6 0,2-2 1,4 6-1,-3-3-2,6 7 0,-2-1-2,4 4 0,-6 2-1,2 4-1,-4 2 0,-2 6 0,-1 0-1,1 2 1,-5 2-1,0 1 0,0 1 2,-1 1-3,2-2 1,-1 1 0,0-2 0,1 1-1,-3 0 1,1 0-1,-2-2 1,0 1 0,-1-1-1,1 1 1,-3 0 0,-1-1-1,-1 1 1,-1 0-1,-2-1 0,1-2 1,-3 0-1,-1-2 1,1-1-1,-1 0 0,1-1 0,-1-2 1,0-2-1,-1 1 0,-1 1 1,0-1-1,-1-2 0,-2 0 0,0-4 0,0 1 0,-1-2 0,1-2 0,-1-3 0,-1-2-1,1-2 1,-2 0 0,-1 0-1,-1-3 0,-9-2 0,12 2-1,-12-2-1,0 0-1,12-2-4,-12 2-3,0 0-9,0 0-14,1-15-1,-1 15 3</inkml:trace>
  <inkml:trace contextRef="#ctx0" brushRef="#br0" timeOffset="39801.2765">11614 13701 14,'-4'14'28,"4"-14"3,-8 13-4,5-2-10,-1-1-3,5 4-3,-3-2-3,5 3-2,-1-1-1,3 2-2,1 1-1,2 0 0,0 1 1,1 3-3,1-3 1,0 2 0,-1 0-1,1-1 0,-2-1 1,0 0-1,-2-2 0,-1-2 0,-1-1 0,-4-2 1,-1-2-1,1-9 0,-11 16 0,1-10 0,-2-1 0,-5 0 0,-3 0 0,1-2 0,-4 0 0,-1 0 1,2-1-1,-1 0 0,4 0 1,2 0-2,3 0 0,3-2-2,11 0-7,-12 3-8,12-3-15,0 0-2,0 0 1,0 0 0</inkml:trace>
  <inkml:trace contextRef="#ctx0" brushRef="#br0" timeOffset="41117.3517">10222 14774 10,'0'0'26,"0"0"-2,0 0-4,0 0-1,0 0-4,15 3-1,-15-3-1,26-2-3,-11-1-2,11 4-1,1-6 0,8 4-3,2-3 0,8 2-1,4-4 0,5 0 0,5-3 0,3 0-1,-1 0 0,1-1 0,-1 0-1,0 1 0,-4 0-1,-3 4 1,-6 1 0,-2 2-1,-4 1 1,-3 2-1,-2 1 0,-4 1 0,-3-2 0,-1 1 1,-4 0-1,0 1 0,-1-2 0,-2 2 0,-3-1 0,0-1 1,-2 1-1,-2 0 0,-1-2 0,-2 1 0,-1 0 0,0-1 0,-2 0-1,-9 0 1,13-1-1,-13 1-1,10 0-2,-10 0-3,0 0-9,0 0-22,0 0 1,0 0-1,-5-13 1</inkml:trace>
  <inkml:trace contextRef="#ctx0" brushRef="#br0" timeOffset="41919.3975">11314 14531 15,'0'0'27,"-11"6"2,11-6-8,0 0-5,0 0-2,0 0-4,0 0 0,0 0-3,7-12-1,-7 12 0,0 0-1,11-1 1,-11 1-1,13 1 0,-13-1-1,19 3 0,-9 1 0,5 5-1,2-3 0,2 4-1,3 1 1,2 1-2,0 0 1,0 2-2,2-5 1,0 2-1,-1 0 1,-2-2-1,-1 0 1,-1 1-1,-3-2 0,-2 1 0,-2 0 0,-2-1 1,-3 1-1,-9-9 0,11 16 0,-11-16 1,4 15-1,-4-15 0,-4 16 0,4-16 1,-14 12-1,5-5 0,-4 1 0,-2 0 0,-1 3 0,-2 1 0,-3 1 0,0 0 0,0 1 0,0 0 0,2 0 0,2-1-1,0-1 0,4-3-1,7 0-3,-5-7-6,11-2-24,0 0-4,0 0 0,12 2 1</inkml:trace>
  <inkml:trace contextRef="#ctx0" brushRef="#br0" timeOffset="50066.8635">14434 14392 0,'0'0'10,"-9"-7"-2,9 7 0,-11-4 0,11 4 1,-14-2-1,14 2 1,-14 2-1,14-2 2,-19 5-1,19-5 0,-19 7-2,19-7 1,-15 13-2,8-3 0,-3-2 0,2 3-1,-1 1-1,2 2-1,-3 3 1,2 0-2,0 3 1,2 4-2,0-1 0,3 5 0,1 0 0,2 2 0,1-1 0,3 0-1,2-2 0,3-3 1,0-1 0,4-4-1,0-2 1,2-7 0,2-4-1,0-1 1,0-5 0,1-1-1,-1-5 1,2-2 0,0-5 0,-1 0 0,-2-4 0,1-1 0,1-4 1,-3 0-1,-1-3 1,0-1-1,-2-2 0,-2-1 1,-2 2-2,-2 0 1,-4 1-1,-2 2 1,-5 0-1,-4 1 1,-4 5-1,-3 2 0,-4 1 1,-3 4-1,-3 2 0,0 2 0,0 3 0,3 4 0,1 6-1,1 2-1,4 6-3,2 2-7,7 7-14,5 8-8,-5-5-1,6 8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2:05:21.43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6349 15504 6,'11'7'27,"-11"-7"1,12 5 1,-12-5-13,0 0-3,15 0-2,-15 0-2,14-1-1,-14 1-2,19-3 0,-7 0 0,5 4 0,0-4-1,4 5-1,2-3 0,5 3-1,0-3 1,6 5-1,1-5 0,2 3-1,3-3 0,4 4 0,1-3 0,3 3 0,0-3 0,1 3 0,2-1-1,3 1 1,-2-1 0,0-1-1,0-2 0,2 2-1,-4-1 1,2-1 0,-4 0-1,1 0 1,-4 0-1,2 1 0,-5-3 0,-3 2 1,0-1-1,-3 0 0,-5-1 0,-3 1 0,-3-1 0,-6 1 0,-1 2-2,-6-3 0,-2 5-3,-10-2-4,0 0-8,0 0-15,-16 1-7,5 0-1,-7-5 1</inkml:trace>
  <inkml:trace contextRef="#ctx0" brushRef="#br0" timeOffset="1">6659 15318 14,'0'0'12,"0"0"-1,0 0 1,0 0-1,0 0 1,0 0 1,0 0 0,10 3-1,-10-3 0,0 0-1,0 0-1,10 2-3,-10-2 0,0 0-2,0 0-1,0 0 0,10-1-1,-10 1-1,0 0 1,0 0-1,9 2 0,-9-2 0,0 0 0,0 0 0,0 0-1,0 0 0,0 0 1,3 10-1,-3-10 0,0 0 0,0 0 0,-9 11 0,9-11 0,0 0 0,-13 8 0,13-8 0,-15 9 0,6-3 0,-1 0-1,-3 1 1,-2 1-1,-2 3 1,-1-1-1,-2 2 1,-3 3-1,-1 0 1,0-1-1,0 0 0,-2 0 1,2-1-1,0-1 0,2-1 0,2-3 0,1 1 0,3-1 0,0-2 0,3 0 1,2-1-1,0-1 0,11-4 1,-15 7-1,15-7 0,0 0-1,-10 5 1,10-5 1,0 0-2,0 0 1,13 3 0,-4-1 0,1-2 1,2 1-1,3-1 0,2 0 1,1 4-1,4 1 1,1 0 0,2 1-1,2 1 1,-1 1 0,2 1 0,-1 1-1,0-2 1,-3 0 0,-1 1-1,-4 3 0,-2-3 0,-3-2 1,-1 2-1,-3-2 0,-10-7 0,14 12-1,-14-12 0,0 0-2,10 6-2,-10-6-5,0 0-14,0 0-16,0 0 0,0 0 1,11-6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2:05:21.43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8883 17679 7,'3'-15'26,"-3"15"2,0 0-1,0 0-9,-11-7-2,11 7-3,-14-4-2,3-5-1,11 9-3,-22 0 0,12-3-2,-5-6-2,0 1 1,-5 0-2,2 10-1,-4 3 0,1-4 0,-1 9 0,-1 9-1,-1-4 0,3 2 0,0 5 0,3 3 0,18-25 1,-28 53-1,28-53 0,-14 51-2,14-51 2,1 65 1,-1-65 2,0 0 0,37 64-1,-37-64 0,53 27 0,-53-27 3,66 16-1,-66-16-2,74 12-1,-74-12-4,73-5 6,-73 5-4,60-5 2,-60 5 1,0 0-4,63-25-1,-63 25-6,0 0-16,0 0-16,0 0 7,31-55-4</inkml:trace>
  <inkml:trace contextRef="#ctx0" brushRef="#br0" timeOffset="0.0001">9217 17632 47,'8'10'32,"-10"0"0,2-10-10,0 0-7,-3 9-5,2 6-2,-4 3-2,4 0-1,1-18-2,-1 57 4,1-57 0,3 70-2,-3-70-3,7 68-2,-7-68 0,8 63-2,-8-63 1,0 0-9,13 60-4,-13-60-12,0 0-2,0 0-10,0 0 5,0 0-3</inkml:trace>
  <inkml:trace contextRef="#ctx0" brushRef="#br0" timeOffset="1.0001">9159 17683 32,'-2'-20'26,"-4"1"-2,3 3 0,2 0-4,-2 1-2,3 15-3,6-17-1,5 9-3,-11 8-4,22-6-2,-8 8-1,5 1 0,1 0-3,2 6 0,2 0-1,0 1 0,0 4 0,-4-3-1,0 2-1,-5-1-1,-1 4 0,-9-2 0,0 8-2,-9 3 0,-3-10 1,-6 6 0,13-21 2,-32 48-1,14-32 2,-1-1 2,19-15 0,-32 8 1,32-8 1,-20 19 4,20-19-3,0 0 1,0 0 3,0 0-1,0 0-4,0 0 4,0 0 0,67 13-5,-67-13 1,0 0-2,62 30 0,-62-30-3,0 0 4,64 35-3,-64-35-3,0 0-5,54 36-6,-54-36-28,0 0 2,0 0-1,0 0 4</inkml:trace>
  <inkml:trace contextRef="#ctx0" brushRef="#br0" timeOffset="2.0001">9841 17614 28,'0'0'27,"6"11"1,-11 1 1,2 5-16,-1 10-3,4-27-2,-14 71 0,14-71-4,-20 81-3,20-81 3,-23 82-1,23-82 0,-20 75-2,20-75 0,0 0-8,-16 63 8,16-63 2,0 0-3,0 0-4,0 0 4,0 0 3,25-51 1,-25 51 5,15-63-4,-4 26-3,-4 1 0,2-8 4,-4 3-5,5-2-2,-5 5-1,1 6 1,-2 6 0,1 4 3,-2 1 0,4 12 0,-7 9 1,9-6-2,-9 6 1,13 5-1,-3 2-1,0 8 0,0 10 1,3 0-1,0 6 1,-13-31-1,28 72 4,-28-72-1,30 84-2,-30-84-1,29 79 0,-29-79-2,26 68-1,-26-68-5,22 58-6,-22-58-9,0 0-12,0 0-5,15 49 4,-15-49 0</inkml:trace>
  <inkml:trace contextRef="#ctx0" brushRef="#br0" timeOffset="3.0001">9773 17989 48,'0'0'33,"0"0"4,0 0-11,0 0-9,0 0 1,0 0-5,0 0-4,65-46-13,-65 46 7,0 0-7,78-10-3,-78 10-9,50 1-23,-50-1 2,62-3 2,-29-13 8</inkml:trace>
  <inkml:trace contextRef="#ctx0" brushRef="#br0" timeOffset="4.0001">10581 17565 47,'0'0'29,"11"-7"4,-11 7-10,-9-12-10,9 12-4,-17 3-2,5 1-2,-7 2 0,-2 5-2,-7-1-1,1 4 1,-5 0-1,1 2 1,0 3-2,2 0 1,2-2 0,7-5 1,4-1-2,6-3 0,10-8 2,-1 11-1,1-11 0,22 11 0,-5-10 0,6 7-1,4 3 1,2 0 0,0 4-2,-29-15 0,58 36 4,-58-36-5,46 51 2,-46-51-4,32 49 3,-32-49-2,14 63 1,-14-63-1,0 0-3,-13 60 5,13-60-1,0 0 3,0 0-2,-60 43 0,60-43 1,0 0-6,-63-6 6,63 6-2,0 0 0,-53-18-5,53 18 4,0 0-9,0 0-18,-8-63-1,8 63-8,0 0 4</inkml:trace>
  <inkml:trace contextRef="#ctx0" brushRef="#br0" timeOffset="5.0001">10919 17579 25,'0'0'31,"0"0"1,3 18 2,-7-6-12,-2-1-8,6 9-2,-6 8-3,5-4-2,-3 7-2,4-31-1,1 75-2,-1-75-6,3 78 4,-3-78 0,8 69-1,-8-69-1,12 71-2,-12-71-7,11 50-1,-11-50-2,0 0-12,0 0-9,0 0 0,0 0 0</inkml:trace>
  <inkml:trace contextRef="#ctx0" brushRef="#br0" timeOffset="6.0001">11106 17568 41,'0'0'31,"15"-4"3,-15 4-2,3 10-13,-3-10-11,1 21 0,3 0-3,-5 3-1,2 9-1,-1-33 1,7 79 2,-7-79-4,5 84-6,-5-84 9,8 79-7,-8-79 0,3 74-6,-3-74 1,1 50-11,-1-50-11,0 0-6,0 0-5,0 0 6</inkml:trace>
  <inkml:trace contextRef="#ctx0" brushRef="#br0" timeOffset="7.0001">10833 17875 80,'0'0'41,"0"0"-1,0 0-8,0 0-17,0 0-8,35-9 1,-35 9-7,0 0 5,58 1-6,-58-1-4,0 0-5,65 7-6,-65-7-15,55 19-8,-55-19 1,51-1-1</inkml:trace>
  <inkml:trace contextRef="#ctx0" brushRef="#br0" timeOffset="8.0001">11433 17546 64,'0'0'34,"4"14"0,-2-1-9,-2-13-11,11 23-6,-5-7-2,2 3-2,-1 3-2,1 5 0,-1 1-1,-3 3-2,-4-31 0,5 79 2,-5-79-2,1 70-2,-1-70 3,1 55-5,-1-55 5,5 50-1,-5-50 2,0 0-3,0 0 2,0 0-2,0 0 3,58 48 3,-58-48-1,0 0-5,0 0 3,55 10-2,-55-10 3,0 0 3,0 0-5,56 2 1,-56-2-3,0 0 1,0 0-5,0 0-6,53-26-24,-53 26 0,0 0-1,0 0 2</inkml:trace>
  <inkml:trace contextRef="#ctx0" brushRef="#br0" timeOffset="9.0001">11464 17808 50,'0'0'33,"20"7"-2,-20-7 5,23-15-15,-3 20-11,-6-2-3,7-5-3,-4-4-2,1 4 0,-1 11-2,-2-5-2,-15-4-2,26 12-1,-12-12-7,-14 0-7,13-11-12,-13 11-4,7-22 1,-4 10 1</inkml:trace>
  <inkml:trace contextRef="#ctx0" brushRef="#br0" timeOffset="10.0001">11429 17521 57,'0'0'36,"0"0"1,16 0-7,1 5-9,-8-13-7,14 10-3,-6-3-3,8 1-3,-3 4-2,1-1-3,-2 2-2,-3 1-4,4 3-5,-10-6-9,3-1-19,1 1 0,-5-5-2,4-4 5</inkml:trace>
  <inkml:trace contextRef="#ctx0" brushRef="#br0" timeOffset="11.0001">12225 17547 18,'0'0'26,"0"0"1,0 0-4,11 0-4,-11 0-3,0 0 0,14-1-2,-14 1-1,0 0-3,0 0-2,0 0-2,0 0-1,0 0-1,-12-16-2,12 16-1,-19-10 1,5 7-2,-5 6 1,-1-2 0,-1 0-1,-3 2 0,1 10-1,-1 0 2,1-1-1,0 1-1,4 3 1,2-3 0,2 1 0,3 0 0,2 1 1,6-3-1,2 2 0,6-1 1,-4-13-1,19 19 0,-3-6 0,3-7 3,2 2-3,5 1 1,0-10-1,1-1 1,0 8 0,-1-7 1,-2-5-1,2 14-2,-4-8 1,-5 10 0,-1 2 0,-16-12 0,0 0 3,25 66-7,-25-66 4,0 0 3,-18 75-1,18-75-3,0 0 3,-61 37 1,61-37-6,-55 19 4,55-19 1,-58 5-2,58-5 1,-51 2 5,51-2-5,0 0-6,-50-12 11,50 12 1,0 0-6,0 0-4,0 0-9,6-52-31,-6 52 2,0 0 4,30-35-9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2:10:15.57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6349 15504 6,'11'7'27,"-11"-7"1,12 5 1,-12-5-13,0 0-3,15 0-2,-15 0-2,14-1-1,-14 1-2,19-3 0,-7 0 0,5 4 0,0-4-1,4 5-1,2-3 0,5 3-1,0-3 1,6 5-1,1-5 0,2 3-1,3-3 0,4 4 0,1-3 0,3 3 0,0-3 0,1 3 0,2-1-1,3 1 1,-2-1 0,0-1-1,0-2 0,2 2-1,-4-1 1,2-1 0,-4 0-1,1 0 1,-4 0-1,2 1 0,-5-3 0,-3 2 1,0-1-1,-3 0 0,-5-1 0,-3 1 0,-3-1 0,-6 1 0,-1 2-2,-6-3 0,-2 5-3,-10-2-4,0 0-8,0 0-15,-16 1-7,5 0-1,-7-5 1</inkml:trace>
  <inkml:trace contextRef="#ctx0" brushRef="#br0" timeOffset="1">6659 15318 14,'0'0'12,"0"0"-1,0 0 1,0 0-1,0 0 1,0 0 1,0 0 0,10 3-1,-10-3 0,0 0-1,0 0-1,10 2-3,-10-2 0,0 0-2,0 0-1,0 0 0,10-1-1,-10 1-1,0 0 1,0 0-1,9 2 0,-9-2 0,0 0 0,0 0 0,0 0-1,0 0 0,0 0 1,3 10-1,-3-10 0,0 0 0,0 0 0,-9 11 0,9-11 0,0 0 0,-13 8 0,13-8 0,-15 9 0,6-3 0,-1 0-1,-3 1 1,-2 1-1,-2 3 1,-1-1-1,-2 2 1,-3 3-1,-1 0 1,0-1-1,0 0 0,-2 0 1,2-1-1,0-1 0,2-1 0,2-3 0,1 1 0,3-1 0,0-2 0,3 0 1,2-1-1,0-1 0,11-4 1,-15 7-1,15-7 0,0 0-1,-10 5 1,10-5 1,0 0-2,0 0 1,13 3 0,-4-1 0,1-2 1,2 1-1,3-1 0,2 0 1,1 4-1,4 1 1,1 0 0,2 1-1,2 1 1,-1 1 0,2 1 0,-1 1-1,0-2 1,-3 0 0,-1 1-1,-4 3 0,-2-3 0,-3-2 1,-1 2-1,-3-2 0,-10-7 0,14 12-1,-14-12 0,0 0-2,10 6-2,-10-6-5,0 0-14,0 0-16,0 0 0,0 0 1,11-6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45:23.35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9358 9786 14,'3'-11'13,"-3"11"0,0 0 2,0 0-1,0 0 2,0 0-2,0 0 0,-14-9-2,14 9-1,0 0-2,0 0-1,0 0-1,-8 11-2,8-11-2,-1 21 1,1-6-2,2 7 0,-1 4 1,1 5-2,-2 2 1,2 4-1,-3 0 1,1 2-1,-1-1 0,0-1 0,-1-3-1,1-1 0,0-3 0,0-4 1,0-2-1,0-3 0,0-5 0,1-3 0,0-2-1,0-11-1,0 0-3,0 0-4,9-4-14,-9 4-12,8-25-1,0 9 2,-7-10 0</inkml:trace>
  <inkml:trace contextRef="#ctx0" brushRef="#br0" timeOffset="814.0463">9054 9762 1,'0'0'15,"0"0"-2,0 0 1,0 0-1,0 0 0,0 0 0,0 0 1,0 0-3,0 0 0,0 0-1,10 2-1,-10-2-1,21 5-1,-7-5 0,7 6-1,0-6 0,5 2-1,3-5-1,6 0 0,2-2-1,3-1-1,1-2 0,3 1-1,-2-2 0,1 3-1,-3 0 1,-4 1 0,-6 1-1,-3 3 0,-7 0 0,-3 2 1,-6 0-1,-11-1 0,13 6 1,-13-6-1,0 0 0,0 12 0,0-12-1,0 0 0,0 0-1,-11 7-2,11-7-2,0 0-6,0 0-17,0 0-6,0 0-1,0 0 0</inkml:trace>
  <inkml:trace contextRef="#ctx0" brushRef="#br0" timeOffset="1846.1056">10740 9762 21,'0'0'22,"0"0"-2,7-13-2,-7 13-2,0 0-2,0 0-1,0 0-3,0 0-1,0 0-1,0 0-2,0 0-2,0 0 0,0 0 1,-17 1-3,17-1 1,-17 9-1,4-2 0,-2 0-1,-1 1 0,-1 2 0,-3 1-1,0 1 0,-1 1 1,-1 0-1,-2 2 0,1-2 0,1 2 0,1 0 1,2-1-1,4-3 1,1-1 1,4-3-1,10-7 0,-10 9 1,10-9-1,0 0 1,0 0 0,0 0 0,6 11-1,-6-11 1,15 9-1,-2-1 0,2-1 0,3 2 0,2 3-1,1-2 1,3 3 0,2 0-1,0-1 1,0 0 0,-1 1-1,0-2 0,-3 0 1,-2-1-1,-3-1 0,-2 0 0,-4-1 1,-11-8-1,11 9 0,-11-9 0,0 0 0,0 0-1,0 0-2,10 8-2,-10-8-4,0 0-13,12-2-17,-12 2 2,11-6-1,-11 6 1</inkml:trace>
  <inkml:trace contextRef="#ctx0" brushRef="#br0" timeOffset="2605.149">11005 9745 15,'0'0'30,"0"0"-1,0 0-3,0 0-6,0 0-2,0 0-5,-3 9-3,3-9-3,0 0-2,2 11-2,-2-11 0,6 9-1,-6-9 0,0 0-1,14 5 1,-14-5-1,9-3 0,-9 3 0,5-9 0,-5 9 0,2-12 0,-2 12 0,-1-12-1,1 12 1,-3-12-1,3 12-1,0 0 0,0 0-2,0 0-3,0 0-7,0 0-11,-6 9-11,9 1-2,-3-10 2,3 21 1</inkml:trace>
  <inkml:trace contextRef="#ctx0" brushRef="#br0" timeOffset="3034.1736">11065 10018 31,'0'0'29,"-5"10"2,5-10-10,-10 8-5,10-8-4,-1 9-3,1-9-2,3 11-2,-3-11-1,4 15-1,-4-15 1,5 13-3,-5-13 1,5 12-1,-5-12 0,4 9 0,-4-9 1,0 0-1,0 0 1,0 0-1,0 0 0,0 0 0,0 0 0,3-13 0,-3 13-2,0 0-2,-7-13-4,7 13-12,0 0-15,0 0-1,0 0-1,0 0 2</inkml:trace>
  <inkml:trace contextRef="#ctx0" brushRef="#br0" timeOffset="3816.2183">11778 9700 45,'-1'-16'32,"1"16"-3,0-10-5,-3-1-6,3 11-4,0 0-3,0 0-4,0 0-2,0 0-2,-4 17-1,8 0 0,-3 3-1,3 4 0,-2 4-1,3 5 1,1 2 0,-1 2 0,-4 1-1,1 1 1,-1 0-1,-1-1 1,0-1-1,-1-4 0,-1-4 0,0-3 0,1-3 0,-4-6 0,3-4-1,2-13-1,-2 14-2,2-14-3,0 0-8,0 0-22,-8-15 1,8 15-1,0-25 2</inkml:trace>
  <inkml:trace contextRef="#ctx0" brushRef="#br0" timeOffset="4536.2595">11554 9658 21,'0'0'19,"0"0"-1,-11 0-1,11 0-1,0 0-1,0 0-1,0 0-1,-10-14-1,10 14-2,0 0-1,9-7 0,-9 7-3,15-9-1,-5 3-1,6 3 0,-1-1-1,8-1 0,0-4-1,7 7 1,0-2-1,3 2-1,0-1 1,2 2-1,-3 1 0,-1 1-1,-3 1 1,-4-1 0,-5 0-1,-2 3 0,-4 1 1,-1-2-1,-12-3 0,16 6 0,-16-6 1,16 4-2,-16-4 1,16-3-1,-6 0-2,-1-1-4,4 5-9,-13-1-23,15-6 1,-15 6-1,9-8 1</inkml:trace>
  <inkml:trace contextRef="#ctx0" brushRef="#br0" timeOffset="5091.2912">12326 9453 53,'0'0'36,"7"-15"0,-7 15-8,0 0-8,0 0-8,0 0-5,6 9-2,-4 5-2,-3 1-1,3 6 0,0 0-1,1 5 0,-1-1 0,1 2-1,-1-1 0,1-3-1,0-1-3,-3-8-3,4 5-10,-3-9-22,-1-10 2,0 0-2,0 0 2</inkml:trace>
  <inkml:trace contextRef="#ctx0" brushRef="#br0" timeOffset="10822.6191">8756 11507 10,'13'-3'29,"-8"-9"1,5 6-1,-10 6-9,8-11-4,-8 11-4,0 0-3,2 15-2,-5-6-2,4 10 0,-4 4-2,4 6 0,-4 2-1,2 3 0,0 2-1,2 0 0,-1 0 0,-1-2-1,2-2 0,-1-2 0,2-3 0,-1-4-1,1-4-1,-2-3-2,3-1-2,-3-15-7,1 14-7,-1-14-14,0 0 0,0 0 0,-16-17 1</inkml:trace>
  <inkml:trace contextRef="#ctx0" brushRef="#br0" timeOffset="11442.6545">8684 11496 16,'0'-24'31,"11"7"1,-6-6 2,6 1-12,4 8-6,0-5-3,8 9-3,-4-3-3,6 9-3,-3 2 0,5 4-1,0 2-1,1 4 0,-1 2-1,0 1 0,-3 3 0,-2 0 0,-2 1-1,-4 1 0,-4 4 0,-5-2-1,-5 1 0,-4 2 0,-2-2-1,-6-2 0,-3 0 0,-4-2 1,-2-2-1,-2 0 1,0-4 0,-4-4 0,2 0 1,1 0 0,3-3 1,2-1 0,3-2 0,4-3 0,10 4 1,-11 0-1,11 0 1,0 0 0,14 12-1,-2-2 1,2 2-1,5 3 1,2 3-1,1 0 0,1 1 0,1 0 0,-2 0 0,1-3 0,-2-3-1,0-2 0,-2-1 0,-1-3 0,-2-3-2,-4-4 0,-1 3-4,-11-3-7,12-3-10,-12 3-15,0 0 1,0 0-1,-3-9 3</inkml:trace>
  <inkml:trace contextRef="#ctx0" brushRef="#br0" timeOffset="12117.6931">9282 11741 36,'13'-3'31,"-6"-7"3,7 5-1,1-2-15,-3-4-7,6 6-3,-5-5-2,6 7-1,-4-3-1,5 2 0,-4-4-1,3 3 0,-5 0 0,2 0-1,-4-2-1,0 1 0,-12 6 0,11-16-1,-11 16 1,1-14-1,-1 14 1,-8-15-1,8 15 0,-19-16 0,7 6 0,-2 2 0,-1 0 0,-3 0 0,0 1 0,-1 1 0,1 3 0,0 6 0,1 1 0,2 6 0,0 3-1,2 6 1,3 2 0,1 4 0,4 1 0,3 0 1,3 0-1,3 1 0,5-5 1,2 0 1,2-4-1,4-1 1,0-3-1,0-2 1,0-1 0,-1-1 0,0-3-1,-1 0 0,-1-1 0,-1-1-1,-3 0 1,1-3-1,-2 0-1,-9-2-1,15 3-3,-15-3-4,14-2-16,-14 2-15,13-4 1,-13 4-1,16-12 2</inkml:trace>
  <inkml:trace contextRef="#ctx0" brushRef="#br0" timeOffset="12725.7279">10077 11429 28,'0'0'29,"6"-12"1,-6 12-8,2-13-6,-4 4-3,2 9-3,-8-15-2,8 15-1,-17-12 0,6 8-2,-4-3-2,0 4 0,-5 0 0,2 3-1,-2 0 0,1 4-1,0 2 1,1 3 0,2 1 0,2 6-1,2-1 1,4 7 0,0 1-1,5 2 1,3 4-1,3 3 0,2 2 0,2 2 0,1-1 0,1 1 0,2-1-1,-2-1 1,-1-2-1,-1-2 0,0-2 0,-3-3 0,-2-2 0,-2-5-2,-1 0 1,-2-5-2,0-1 0,3-12-3,-9 11-3,-1-14-7,10 3-14,0 0-7,-15-15-1,15 15 3</inkml:trace>
  <inkml:trace contextRef="#ctx0" brushRef="#br0" timeOffset="12987.7429">9690 11751 47,'10'-13'36,"7"9"0,1 0-1,2-6-16,11 9-6,-4-5-5,6 4-1,-3-4-3,1 4-2,-3-1 0,-1-3-3,-2 2-1,-5-4-5,1 6-11,-2-2-20,-9-3 0,2 2 0,-8-5 0</inkml:trace>
  <inkml:trace contextRef="#ctx0" brushRef="#br0" timeOffset="13910.7957">10567 11275 35,'0'0'29,"12"0"2,-12 0-6,0 0-9,10-2-4,-10 2-4,0 0 0,0 0-1,0 0-1,-10 1-1,10-1-2,-10 2-1,10-2 0,-19 3-1,8 1-1,-3-3 1,-1 2-1,-3-3 1,2 4-1,-1-4 1,2 2 0,-1-1 0,4-1-1,1 2 1,11-2 0,-15 7 0,15-7 0,-10 8-1,10-8 1,-6 15 0,6-2 0,-3 0-1,3 5 1,-1 3 0,1 3 0,0 4-1,1 3 1,-1 3 0,-1 5-1,-1 1 0,1 1 0,-1 2 0,0-3 1,0 0-2,0-2 1,0 1 0,0-6-1,1-2 1,1-2-1,0-4 1,0-3 0,1-2-1,-1-3 1,2-5-1,-2-12 1,2 14 1,-2-14-1,0 0 1,0 0-1,9-2 1,-9 2-1,13-6 1,-4 3 1,1 0-2,4 1 1,-1-1 0,3 1 0,0 1-1,0 0 0,0 1 0,-1-3-2,-1 3 0,-3-3-4,3 8-8,-5-5-25,-9 0 1,20-10-1,-11 0 2</inkml:trace>
  <inkml:trace contextRef="#ctx0" brushRef="#br0" timeOffset="14377.8224">10941 11476 53,'0'0'35,"10"-4"-1,-10 4-6,0 0-13,0 0-3,0 0-5,4 15-1,-4-15-2,-3 21 0,2-7-2,1 4 1,-3 4-2,3 4 0,-2 1 0,1 4 0,0-1-1,0 0 1,-1-1-1,2-2 0,0-4 0,0-1 0,0-4-1,0-5 1,1-2-2,-1-11 0,1 11-3,-1-11-1,0 0-5,0 0-8,-7-16-16,7 16-2,-5-15 0,5 15 2</inkml:trace>
  <inkml:trace contextRef="#ctx0" brushRef="#br0" timeOffset="14965.8554">10721 11447 3,'0'0'26,"0"0"2,0 0-2,0 0-6,0 0-5,0 0-2,5-12-1,-5 12-2,0 0-1,11 2 1,-11-2-4,0 0 0,12 2 0,0 1-2,1-4 0,3 3 0,3-3 0,2 2-2,4-4 1,2 1-1,-1-2 0,2 1-1,-3-2 1,0-1-1,-2 1-1,-2 1 1,-2 1-1,-1 1 0,-4 0 0,-1 2 1,-3 2-1,-10-2 0,14 6 0,-14-6 0,0 0 0,9 14 0,-9-14 0,4 10 0,-4-10 0,0 0 0,8 10 0,-8-10 0,0 0-1,0 0 1,12 2-2,-12-2 0,0 0-2,0 0-5,8-10-23,-8 10-8,0-11 1,0 11 0</inkml:trace>
  <inkml:trace contextRef="#ctx0" brushRef="#br0" timeOffset="16121.9222">11325 11228 12,'0'0'13,"-13"1"-1,13-1-1,0 0 0,-9-2 0,9 2 0,0 0 1,0 0 0,-13-4-1,13 4 0,0 0-1,0 0 1,0 0-1,0 0-1,0 0-1,10-3-1,-10 3-1,14 3-1,-4-4-1,7 3-1,-3-1 0,6 1-1,1-2 0,2 2 0,2 0 0,1-1-1,-2 0 0,-2 1 0,-1 5 0,-4-3 0,-7-2 0,0 2 0,-10-4 0,9 10-1,-9-10 1,-2 12-1,2-12 0,0 0 0,-10 14 0,10-14 0,-9 12 0,9-12 0,-7 14 0,5-3 0,0 2 0,1-2 0,0 5 0,1 1 0,0 3 0,0 4 0,0-1 0,-1 2 0,-1 3 0,1 2 0,-2 2 0,1-2 0,0 0-1,0 0 1,3 0-1,0-1 1,1-2 0,1-1-1,2-3 1,-2 0-1,2-2 1,0-1 0,-2-2 0,-1 0-1,-1-5 1,-1 1-1,-1-3 0,-2-1 0,3-10 0,-12 17 0,12-17 1,-17 9-1,7-3 1,-2 0-1,0 0 1,1-1 0,-2-1 0,1 0 0,1 1 0,0 0 0,2-2 1,9-3-1,-13 5 1,13-5 0,0 0-1,-9 0 1,9 0 0,0 0-1,0 0 0,0 0-1,0 0 0,-1-12-3,1 12-2,0 0-8,9-8-25,-9 8 1,11-8-1,-11 8 1</inkml:trace>
  <inkml:trace contextRef="#ctx0" brushRef="#br0" timeOffset="17163.9818">12111 11389 28,'6'-11'27,"8"7"-4,-14 4-2,14-10-4,-14 10-3,0 0-2,11-4-1,-11 4-2,0 0 0,0 0-4,0 0 0,0 0-2,0 0-1,0 0 0,0 0 0,0 0-1,-4 9 0,4-9 0,-12 11 0,3-4 0,-4 5-1,-4 1 1,-5 4-1,-3 1 0,-2 4 0,-2-1-1,1 1 1,-1 1 0,3-2 0,3 0 0,3-4 0,6-1 0,3-4 0,6-1 1,3-1 0,2-10-1,5 16 2,-5-16-1,16 16 0,-7-8 1,5 0-1,-1 2 0,1 1 0,2 0 0,1 2 0,1-1-1,0-1 0,-1 2 1,0-1-1,-2-1 0,1-2 1,-4-1-1,-2-3 0,0-1 0,-10-4-1,11 6-1,-11-6-2,10-2-5,-10 2-15,-2-15-14,2 15 0,12-20 0,-2 9 0</inkml:trace>
  <inkml:trace contextRef="#ctx0" brushRef="#br0" timeOffset="17565.0047">12399 11395 36,'0'0'30,"0"0"2,0 0-10,10-8-6,-10 8-3,0 0-3,-11-3-1,11 3 0,0 0-2,-8 11-1,8-11-2,-8 10 0,8-10-1,-5 12-1,5-12-2,-4 14 0,4-14 0,4 12-2,-4-12-3,5 10-6,4-7-20,-9-3-6,0 0-1,11 12 1</inkml:trace>
  <inkml:trace contextRef="#ctx0" brushRef="#br0" timeOffset="17834.0201">12390 11653 49,'0'0'36,"6"19"-2,-6-19 1,-5 9-18,9 0-8,-4-9-5,-1 14-1,1-14 0,-2 14-2,2-14 0,-1 15-1,1-15-3,-2 11-3,2-11-10,6 15-20,-6-15 0,0 0-1,0 0 2</inkml:trace>
  <inkml:trace contextRef="#ctx0" brushRef="#br0" timeOffset="26124.4943">7960 10887 12,'18'0'26,"-18"0"2,19-8-5,-7 5-6,-1 0-3,8 2-2,-3-3-3,9 4-1,0-5-2,7 3 0,-1-2-1,8 4 1,2-4-2,4 3 0,3-4-1,4 2 1,1-1-1,6 2 0,1-4 0,6 1-1,2-1 0,2 2-1,1 0 1,3 0-1,3-2 0,0 2 0,2 0 0,0 1 0,2-1 0,2 0 0,-1-2 0,3 0-1,0 0 1,2-1 0,-1-1-1,2-1 1,0 2-1,0 0 0,1-1 0,0 2 1,-1-2-1,-1 4 0,1-1 0,0 0 0,-1 1 1,1 1-1,-1 0 0,2 0 0,0 1 1,1 0-1,1 1 0,-1 2-1,-1-1 2,3 0-1,-1 1 0,1 0 0,-2 0 0,4-1 0,-2-1 0,0 1 0,2 0 0,-2-1 0,1 0 0,0 2 0,1-1 0,-3 1 0,-1 1 0,1-1 0,-1 1 0,-1 0 0,2 1 0,-1-2 1,-1 0-2,0 1 1,3-1 0,-2 1 0,0-2 1,2 0-1,0-2 0,2 1 0,-1 0 0,1-2 0,0 0 0,0-1 0,2 2 0,1-1 1,-3 1-1,0 0 0,-1-1 1,2 2-1,-3 1 0,0-3 0,0 1 1,0 1-1,-2 0 0,-2 0 0,-2-1 0,-3 0 0,-5 1-1,-6 0 0,-7 2-2,-11-4-4,-6 7-11,-12-2-22,-19-1 0,-17-1 0,0 0 1</inkml:trace>
  <inkml:trace contextRef="#ctx0" brushRef="#br0" timeOffset="27150.553">12892 11271 26,'0'0'28,"0"0"0,9-10-6,-9 10-4,0 0-3,0 0-3,0 0-3,2 11-2,-1 4 0,-2 1-4,0 6 0,0 5-2,1 8 0,1 3 0,-1 2 0,2 5-1,0 1 1,1-1-1,0 0 0,0-4-1,0-6 1,-1-4-2,0-5 0,0-5-1,-2-8-2,2 0-3,-2-13-1,-1 9-4,1-9-4,0 0-5,0 0-12,-11-10 3,11 10 1</inkml:trace>
  <inkml:trace contextRef="#ctx0" brushRef="#br0" timeOffset="27738.5866">12844 11313 38,'11'-13'31,"-4"-7"2,6-1-10,5 7-5,-2-6-4,9 10-3,-5-6-1,7 10-4,-1 0-1,3 7-1,-3 3-2,0 8-1,-3 4 1,-1 3-2,-3 3 0,-4 3 0,-5 0 0,-2 1-2,-4 0 1,-6-6-1,-1 1 0,-8-3-1,0 0-1,-9-5 1,0 0 0,-7-4 1,0 1 0,-2-6 0,2 0 1,0-2 1,3-2 0,7 3 1,2-3 1,15 0 1,-9 0 0,9 0 0,13 8 0,1 0 0,2 0 0,5 3-1,3 1 0,1 5 0,0 1-1,0-1 0,-2 2 0,1 0-1,-3-1-1,-2-2 0,-2 0-1,-4-6-3,3 4-4,-16-14-9,20 11-11,-7-5-8,-13-6 0,19 4 2</inkml:trace>
  <inkml:trace contextRef="#ctx0" brushRef="#br0" timeOffset="28275.6173">13372 11671 30,'11'-8'29,"-7"-2"3,7 4-9,0 1-7,1-5-4,7 4-2,-3-4-4,5 4 0,-1-5-2,3 5 1,-3-4-1,3 3-1,-4-4-1,-2 4-1,-2-3 1,-3-1-1,-4 0 0,-3-1 0,-5 0 0,-2-1-1,-4-1 0,-3 0 1,-5-1-1,-1 3 0,-4 3 0,0 0 0,-2 4 0,-1 4 0,1 2 0,1 4 0,2 6 0,1 1 0,2 5 0,3 3 0,3 3 0,2 0 0,5 3 0,3 3 0,4-1 0,3 0 0,4-1 0,3-2 1,2-2-1,1 0 0,0-4 1,1-4-1,0-4 0,-2-2 0,0-2 0,-4-5-2,2-2-1,-3-7-4,3 3-13,-2-3-15,-5-8-1,5 0-1,-5-6 2</inkml:trace>
  <inkml:trace contextRef="#ctx0" brushRef="#br0" timeOffset="28764.6453">14127 11343 27,'-1'-20'32,"6"7"2,-10-9-1,1 2-14,2 6-5,-10-1-5,6 4 0,-7 2-5,4 7 0,-8-2-1,5 7-1,-5 2 0,1 3-1,-3 2 1,2 3-2,-3 3 2,3 2-1,2 4 0,1 2 0,0-1 1,7 6-2,3 2 1,3 1 0,3 1-1,3 1 0,2 0 0,2-1 1,4-1-2,-2-1 1,2-3-1,-3-3 0,1 0-1,-5-5 0,4 0-1,-7-4-2,1 0-2,-4-16-6,-5 17-15,5-17-8,-13 9 0,13-9 1</inkml:trace>
  <inkml:trace contextRef="#ctx0" brushRef="#br0" timeOffset="29050.6616">13776 11625 21,'0'0'33,"5"-10"2,-5 10 0,17-7-11,-11-3-7,12 10-4,-5-5-5,5 7-2,1-2-2,4 3-1,2-1-1,2 1-2,-1 1-1,-1-4-3,4 3-5,-8-8-16,0-2-12,3 0 0,-7-8 0,1 1 0</inkml:trace>
  <inkml:trace contextRef="#ctx0" brushRef="#br0" timeOffset="30006.7163">14690 11157 11,'0'0'27,"17"-5"1,-17 5-4,11-7-7,-11 7-1,11-5-3,-11 5-1,0 0-2,11-2-2,-11 2-1,0 0-3,-9-5-1,9 5-1,-15-2 0,4 1-2,-2 1 0,-4 0 0,-2 0 0,-1 0 1,-2 1-1,1 0 0,-1 0-1,2 2 1,1-2 0,3 2 0,0 1 0,5 0 1,11-4-1,-13 9 1,13-9 0,-5 12 1,5-12 0,5 20-1,-1-6 1,1 5 0,-1 2-1,2 2 0,-1 5 0,1 3-1,-1 4 0,0 3 0,-1-1-1,-1 2 0,0 3 0,-1-2 0,0-1-1,-3-1 1,0-3-1,0-6 1,-1-1 0,0-6 1,1-3-1,0-5 1,0-1 0,1-13 0,4 13 0,-4-13 1,11 7-1,-11-7 1,15 2 0,-5-1 0,2-2 0,2 2 0,1-2 0,1 0 0,1 0 1,0 1-2,-1-1 2,0 0-2,1 0 0,-3-1 0,4 0-1,-8-3-3,3 4-6,-13 1-19,8-17-7,-8 17-2,7-20 1</inkml:trace>
  <inkml:trace contextRef="#ctx0" brushRef="#br0" timeOffset="30519.7457">15098 11334 8,'0'0'30,"-7"-11"1,7 11 4,0 0-12,0 0-4,10 0-4,-10 0-2,0 0-3,0 0-1,0 0-3,3 11-1,-1-1-1,-2 2-2,1 7 0,1 4-1,-1 3 0,1 3-1,0 1 0,-1 2 0,1 0 0,0 0-1,1-2 1,-2-4-1,0 0 0,1-3 0,-3-4-1,3-4 0,-3-5-1,3 0-2,-2-10-2,0 0-5,0 0-8,-6-15-13,6 6-4,-5-8 0,4 3 2</inkml:trace>
  <inkml:trace contextRef="#ctx0" brushRef="#br0" timeOffset="30966.7712">14919 11290 29,'0'0'31,"-5"-10"3,5 10-9,4-9-5,-5-1-5,1 10-2,0 0-2,10-3-3,-10 3 0,0 0-3,13 0-1,-4 4 0,0-3-1,6 0 0,0-5-1,8 4-1,2-5 0,2 2 1,1-4-1,2 2 0,-1 0 0,3 3-1,-3-1 1,-1 1-1,-3 1 0,-3 1 0,-2 1 0,-6-2 0,-2 1-1,-12 0 0,11 2-1,-11-2-1,0 0-3,-14-1-4,14 1-13,0 0-17,-11 1 1,11-1-1,0 0 3</inkml:trace>
  <inkml:trace contextRef="#ctx0" brushRef="#br0" timeOffset="31595.8072">15559 11148 26,'0'0'32,"0"0"2,0 0-6,0 0-6,0 0-4,0 0-3,12 5-4,-12-5-3,3 13-1,-2-2-2,2 6-1,-2 1-2,-1 2-1,1 2 0,0 0-1,1 1-1,-5-5-1,4 1-4,-6-9-5,9 2-13,-4-12-15,0 0 1,0 0-1,0 0 1</inkml:trace>
  <inkml:trace contextRef="#ctx0" brushRef="#br0" timeOffset="32892.8814">15747 11072 7,'0'0'22,"0"0"-3,0 0-4,-9-4-1,9 4-1,0 0-1,0 0 0,0 0-1,0 0-1,0 0-1,9-2 0,0 4-2,-9-2 0,18-1-1,-18 1-1,20-3-1,-8 1-1,2 1 0,0-1 0,2 2-1,0 0 1,0 1-1,0-1 0,-1 2 0,-1 0-1,-2 1 0,-1-2 0,-11-1 0,15 1-1,-15-1 0,9 2 1,-9-2-1,0 0 0,0 0 1,0 0-1,0 0 0,10 5 0,-10-5 1,0 0-1,0 0 0,-6 14 0,6-14 1,-3 17-1,-1-5 0,0 2 0,3 2 0,1 5 1,-4 3-2,2 1 2,0 2-2,0 1 1,2 2 0,2 2 1,-2 1-2,2-1 1,2 1 0,0-1-1,0-1 1,2-1-1,0-3 1,-4-3-1,2-3 1,-2-3-1,-3-3 1,1-2 0,-1-2 0,1-11-1,-8 16 1,8-16 0,-5 12 1,5-12-2,-6 10 1,6-10 0,-5 10 0,5-10 0,-2 10 0,2-10 0,0 11 0,0-11 0,4 12 0,-4-12-1,2 11 1,-2-11 0,0 15 0,0-15 0,-2 11 0,2-11 0,-2 10 0,2-10 0,0 0 0,-7 11 0,7-11 0,0 0 0,-10 3 1,10-3-1,-11-1 1,11 1-1,-14-3 0,3 1 0,0 0 1,-5 1-1,2 2 0,-4 1 0,2 0 0,-2 1 0,1 1 0,1 0 0,4 0-1,12-4-1,-19 6-4,19-6-11,0 0-22,0 0 2,0 0-2,14-11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50:04.64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10086 12550 14,'0'0'25,"0"0"1,0 0-9,-6 9-2,6-9-5,-8 12-3,8-12-1,-15 16-2,7-5 0,-2 4-1,-1 1-1,-2 4-1,-2 1-1,-1 5 1,-3 2-1,0 1 1,-3 3 0,-1 0 0,-2 2 0,0 0 0,-2 1 0,0 0 1,-2-3-1,2 0 0,-1-4-1,3-1 1,2-5-1,1-3 0,3-3 0,3-4-1,4-2-3,1-6-3,11-4-3,-10-2-9,5-11-12,5 13 1,5-30 0</inkml:trace>
  <inkml:trace contextRef="#ctx0" brushRef="#br0" timeOffset="421.0241">9495 12686 14,'0'0'27,"0"0"0,14-4-6,-4 9-5,-1-1-2,8 6-3,-3 2-1,9 10-1,-2 0-1,6 7-1,-3 1 0,7 3-3,-1-1 0,3 4 0,-3-3-2,2-2 0,-3-3 0,0 0-1,-2-5 0,0-2 0,-4-3-1,-3-4 0,0-1 1,-4-3-1,0-3 0,-5-4-1,0 1 0,-11-4-2,14 2-1,-14-2-5,0 0-11,15-4-16,-15 4 0,9-13 0,-9 0 2</inkml:trace>
  <inkml:trace contextRef="#ctx0" brushRef="#br0" timeOffset="1930.1103">10508 12730 2,'3'10'22,"-3"-10"-4,0 0-1,0 0-3,0 0-4,0 0 0,12 11-2,-12-11 0,19 5-1,-7-1 0,3-2-2,3 2 0,3-2 0,3 0-1,-1-2 0,4 1-1,0-3 0,4 1-1,0-4 0,3 1 0,-2-3 0,2 2 0,0-5-1,3 2 1,-4-4-1,4 0 1,-1-2 0,3 0 0,-1-1 0,3-3 0,0 1-1,2-1 1,0-2-1,0 1 0,0-1 0,1-1 0,-4 0-1,1 0 1,-3-4 0,1 0 0,-4 0 0,0-2 0,-2-4-1,1 0 1,-3-1-1,1-1 1,-2-1-1,-1-1 0,1 0 0,0 1 0,-1 0 1,-2 0-1,1-3 0,1 2 0,1-2 0,1 1 0,1-1-1,-1 1 2,2-1-2,0-1 1,2 2 1,-1 1-1,1-1 0,0 0 0,0 0 0,1-1 0,-2 0 0,1 3 0,2 2 1,0-1-1,2 0 0,-2 1 0,2 1 0,2 2 1,2 1-1,-2 1 0,0 1 0,0 3 1,-2 2-1,-1 1 0,2 2 1,-2-1-1,-2 2 0,1-1 0,0 1 0,1 1 0,0-1 1,0 2-1,-3 0 0,0 1 0,3-1 0,-3 5 1,0 0-1,-1-2 0,0 2 0,0 0 0,0-1 0,-1 4 0,-2 1 0,2-4 1,-2 1-1,0 2 0,-2 1 0,0 1 0,-3 0 0,-1 1 1,-3 1-1,-5 2 1,-2 0-1,-4 2 0,-11-1 1,11 4-1,-11-4 1,0 0-1,-2 11 0,2-11 0,0 0 0,-11 10-1,11-10-1,0 0-3,-6 12-3,6-12-11,0 0-18,0 0 1,0 0-2,0 0 2</inkml:trace>
  <inkml:trace contextRef="#ctx0" brushRef="#br0" timeOffset="3359.1922">13659 10711 9,'0'0'15,"0"0"0,-13-2-2,13 2-1,0 0-1,0 0 0,-11-2-2,11 2 0,0 0 0,0 0-1,-9 2-1,9-2 1,0 0-2,0 0 0,0 0 0,1 12-1,-1-12-1,7 10 1,-7-10 0,14 11-1,-3-3-1,-2-4 0,5 3-1,1-3 1,3 2-1,-2 0 0,3 0-1,-2-1 1,0 1-1,0 0 0,-1 2 0,-2-2 0,-1 1 0,0-1-1,-1 0 0,0 1 1,-1-1 0,0-1-1,0 0 0,-11-5 0,17 7 1,-8-5-1,-9-2 0,14 6 0,-14-6 0,0 0 0,10 2 1,-10-2-1,0 0 0,0 0 1,0 0-1,0 0 0,0 0 0,0 0 0,0 0 0,0 0 0,0 0 1,0 0-1,0 0 0,-6 11 0,6-11 1,0 0-1,-15 15 0,7-6 0,-1 1 0,-2 3 0,1 1 0,-1 1 0,-2 1 0,2 2 0,-1-3 0,1 0 0,2-1 0,1-2 0,-1-1 0,2-1 0,7-10 0,-11 16 0,11-16 0,-7 11 0,7-11 0,0 0 0,0 0 0,0 0 0,0 0-1,0 0-1,0 0-1,0 0-5,0 0-9,-7-10-22,7 10 1,9-17 0,-2 7 1</inkml:trace>
  <inkml:trace contextRef="#ctx0" brushRef="#br0" timeOffset="19753.1298">14352 10579 7,'0'0'18,"0"0"-1,0 0-3,0 0-1,0 0-1,1 10-1,-1-10-3,-2 20-1,2-7-1,0 6-1,1 0 1,0 6-1,0 0-1,2 5 0,-1 2 0,2 5 0,-3 2-2,1 4 1,-3 2-1,2 0-1,-1 2 0,0 0 0,0 4 0,-1 1-1,-1-2 1,0 1 0,0 2 0,-1 1 0,-1 1 0,0 1-1,-1-2 1,0 2 0,-1-3 0,0 1 0,-3 0 0,2-1-1,-1-2 1,1-1 0,-2-4 2,4-3-3,0-4 2,3 0-1,2-7 0,0-3-1,2-3 1,0-4-1,1-3 0,-3-1 0,2-4-1,-2-14-2,3 17-4,-3-17-7,0 0-20,1-11-1,-4-6 1,8 2 1</inkml:trace>
  <inkml:trace contextRef="#ctx0" brushRef="#br0" timeOffset="20982.2001">14350 10538 22,'0'0'14,"0"0"0,0 0-1,9-3-1,-9 3 0,14-2-3,-3 2-1,1-1-2,5 3-1,1-2 0,4 3-1,2-2 0,4 3 1,-1-3-1,8 3 0,-1-3 0,5 3 0,3-3-2,5 2 1,2 0-1,4 0 0,4-1 0,4 0 0,2-1 0,4 0 0,4-1 0,5 0 1,0-1-1,5 0-1,-1-1 1,1 3-1,0-2 0,0 1 0,-4-1 0,4 1-1,-1 0 1,-1 1-1,-4 1 1,4-1-1,-2-1 0,0 1 1,-2 0-1,-2 0 1,-3 0-1,4-1 1,-1-3-1,-5 2 1,1 1-1,-2-1 0,-2 0 1,0 1-1,-1-1 0,-7 1 1,1 0-1,1 0 0,-1-1 0,-2 2 0,0 0 0,-4-2 1,-2 1-2,1 1 1,-5 0 1,-2 1-1,-5 1 0,-3-1 0,-3 1 0,-3 0 0,-1 1 0,-4-2 0,-3 2 0,-4 1 0,0-3 1,-4-1-1,0 0 0,-4-1 0,-1 1 0,-9-1-1,10 4 1,-10-4-2,0 0 0,0 0-1,0 0-1,0 0-3,0 0-7,0 0-6,-6-14-15,6 14 0,0 0 2,0 0 0</inkml:trace>
  <inkml:trace contextRef="#ctx0" brushRef="#br0" timeOffset="22332.2774">14350 12343 15,'5'-9'10,"-5"9"2,6-9 2,-6 9 0,0 0-1,10-8 1,-10 8-3,0 0-2,0 0 0,0 0-1,15 3-2,-15-3 0,15 3 0,-3-3-1,5 3 0,2-4-1,7 3 0,-1-3 1,11 0-2,1-2-1,7 2 1,5-4-1,8-2 0,3-1 0,6 1-1,2-4 1,3 3-1,5-3 0,1 2 1,3-2-1,2 4 0,1-1 0,2 0 0,0 3 0,-3 2-1,1 1 1,-2 3 0,-3 1 0,-2 3 0,-3-1 0,-3 2-1,1 0 1,-3 0-1,-3 1 1,0 1-1,-4 0 1,-1-2-1,0 3 1,-1 1-1,1-4 1,0 1-1,-1-2 0,-1-2 1,3-3-1,0-1 0,0-3 1,0-1-1,-2-1 0,-1 0 1,3-4-1,0 4 0,-1-2 0,-1 0 0,-4 1 0,-4 2 0,0 1 0,-2 2 0,-7 0 0,-2 2 0,-7-2 1,-4 2-2,-2 1 1,-6 1-1,-5-2 0,-6 0-1,-10 0-3,0 0-5,9 2-12,-9-2-16,0 0 0,-13-11 0,3-3 1</inkml:trace>
  <inkml:trace contextRef="#ctx0" brushRef="#br0" timeOffset="23461.3419">17990 10630 12,'0'0'23,"0"0"-2,0 0-1,0 0-1,0 0-3,-11 2-2,11-2-2,-5 9-2,7 3-1,-6 0-3,3 8-1,-3 0 1,4 8-1,-4 1-2,4 8 0,0 2 0,-1 3-1,0 1 0,3 4 0,-2-1 0,3 3 0,-3 0-1,1-1 0,-1 0 0,3 1-1,-3 0 1,0-2-1,-2 2 0,-1-2 0,0 1 0,-1 0 1,-3-1-1,-1 0 0,-1-2 0,1 0 1,0-3-1,4-1 1,0-2-1,-1-3 1,1-3 0,4-2-1,1-3 1,0-4-1,0-1 1,-1-2 0,-1-3-1,1-2 1,-1-2-1,1 0 0,-2-2 0,1-1 1,0 0-1,1-11 0,-5 15 0,5-15 0,-4 15 0,4-15 0,-6 11 1,6-11-1,0 0 0,-6 12 0,6-12 1,0 0-1,0 0 0,0 0 0,-4 9 0,4-9 1,0 0-1,0 0 0,0 0 0,0 0 0,0 0 0,0 0 0,0 0 0,0 0 0,0 0 0,0 0 0,0 0 0,0 0-1,0 0 0,0 0-1,6 10-4,-6-10-13,-3-13-21,3 13 2,3-25-2,3 5 2</inkml:trace>
  <inkml:trace contextRef="#ctx0" brushRef="#br0" timeOffset="24157.3818">18369 10758 26,'0'0'29,"1"16"3,-5-2-9,0 3-7,4 4-4,-5 1-3,6 7-2,-6 0-1,4 5-2,1-3-1,1 3 1,-1-3-2,1 1-1,-1-3 0,0-2-1,0-5 0,-1-1-1,0-3 0,-1-6-2,2 1-2,0-13-2,0 0-3,0 0-4,0 0-6,-9-4-7,5-10-6,4 14 1</inkml:trace>
  <inkml:trace contextRef="#ctx0" brushRef="#br0" timeOffset="24745.4154">18351 10848 13,'8'-25'20,"-10"-1"0,8 5 0,-4 3-1,2 1-2,1 6-1,-3-3-1,10 8-2,-7-5-1,11 9-2,-4-5-2,7 5-1,-4 0-2,6 3-1,-3 0-1,1 3-1,-3 1-2,2 3 1,-4 3 0,-1 1-1,-3 1 0,-3 4 0,-4 1 0,-3 1-1,-3 4 0,-4-3 0,-3 2 0,-4-1-1,-1 0 1,-4-2-1,1-1 2,0-4-1,0-1 1,-1-4-1,0-3 1,4-1 1,2-3-1,2-2 1,0-1-1,11 1 1,-12-2 0,12 2 0,0 0 0,12 8 0,-1-3 0,0 3 0,5 1 0,1 3 1,1 0-2,0 2 1,1-1 0,-1 0-1,0 1 1,1-2-1,-2-1 0,-1-1 0,-2-1-1,-1-3-1,-1 3-2,-12-9-3,17 11-6,-17-11-9,0 0-15,10 3-1,-10-3 0,0 0 2</inkml:trace>
  <inkml:trace contextRef="#ctx0" brushRef="#br0" timeOffset="25351.45">18769 11092 20,'4'-9'30,"13"6"0,-8-2-4,4-4-8,6 5-4,-8-6-3,6 3-1,-6-4-3,7 4 0,-7-5-2,4 3-2,-4-2 0,0 0 0,-1 0-2,-1 3 1,-1-2-1,-8 10 0,7-17 1,-7 17-2,1-13 1,-1 13-1,-6-11 1,6 11-1,-12-14 0,12 14 0,-14-13 0,5 5 0,-1 2 0,-2 1 0,2 1 0,-3 3 0,2 5-1,-3 3 1,0 3 0,1 2 0,0 4 0,-1 3 0,1 2 0,3 1 0,2 1 0,0-2 1,5 0-1,1 2 0,3-4 1,5-1-1,1-1 1,0-2 0,1-1 0,5-2 1,-1-2-1,2-1 1,-1-3-1,1 1 0,-1-2 0,2-2 0,0-2-1,-1-1 1,-3 0-1,-1-2-2,1 3-1,-11-1-3,18-4-11,-18 4-22,0 0 1,11-2-1,-11 2 1</inkml:trace>
  <inkml:trace contextRef="#ctx0" brushRef="#br0" timeOffset="26060.4906">19477 10710 34,'0'0'30,"-5"-13"2,5 13-11,-12-13-7,1 2-2,11 11-3,-23-16-1,13 11-2,-5-2 0,15 7-2,-22-9-1,12 7 0,-1 0-1,11 2 0,-18 3-1,18-3 1,-18 8-1,6 2 1,1 1-1,0 1 1,-1 3-1,3 2 0,-1 2 1,1 3-1,1 0 0,3 3 0,2-1-1,1 3 1,1 3 0,1 0-1,2 1 1,0 1-1,1-1 0,2 0 1,-2 1-1,1-4 0,0-2 0,-1-2 0,1-3 0,-2-2 0,-1-5 0,-1-1-1,-1-1 1,1-12-1,-2 16-1,2-16-1,0 0-3,-14 1-3,14-1-8,0 0-8,-14-14-11,14 14-2,-14-17 3</inkml:trace>
  <inkml:trace contextRef="#ctx0" brushRef="#br0" timeOffset="26382.5089">19091 11031 44,'-4'-14'34,"4"14"2,16-1-12,-16 1-5,26-5-4,-16-2-4,10 9-3,-1-5-2,4 3-2,0-1-1,1 2-1,-3 0-1,0 1 0,-4-2 0,-2 1 0,-6 0-1,1 0 0,-10-1 0,10 1-2,-10-1 0,0 0-2,0 0-3,0 0-7,0 0-25,0 0 1,2-11 0,-2 11 1</inkml:trace>
  <inkml:trace contextRef="#ctx0" brushRef="#br0" timeOffset="27450.5701">19936 10608 33,'0'0'30,"-2"-9"-2,2 9-7,0 0-4,-10-6-5,10 6-1,-13-2-4,13 2-1,-19-4-3,10 4 1,-4-2-2,0 3 1,0-1-1,0 1-1,0-1 0,2 7 0,-1-5 1,2 4-1,1-3 0,9-3 0,-12 11 0,12-11-1,-9 14 1,9-14-1,-6 14 1,5-2 0,0 0 0,0 3 0,0 1 0,1 4-1,1 1 1,0 4-1,-1 3 1,0 1-1,-1 3 0,0 2 0,-1 1 0,1 2 0,-2 0 0,0-2 0,1 0 0,-1-3 0,1-2-1,0-4 1,1-3 0,1-4 0,1-1 0,0-6 0,1 0 0,-2-12 0,6 13 1,-6-13 0,0 0 1,14 9-1,-14-9 1,13-2 0,-13 2 0,19-3 1,-9 0-2,2 3 1,1-3 0,0 3-1,1 3 0,-2-2 0,1-1-1,-2-1 0,-2 4 0,-9-3-1,15 3-2,-15-3-1,9 0-7,-9 0-9,-1-9-20,1 9 2,1-9-2,-1 9 3</inkml:trace>
  <inkml:trace contextRef="#ctx0" brushRef="#br0" timeOffset="27878.5946">20150 10765 19,'0'0'32,"8"-17"2,-8 17 0,0 0-12,0 0-6,12-3-5,-12 3-1,0 15-3,-3-4-2,4 9-1,-2 1-1,2 5 0,-1 1-2,1 4 1,0 0-2,1 1 1,-1-1-1,0-2 1,1-2-2,-2-1 1,0-4-1,-3-5 0,3-1 0,-3-5-2,3-1-1,0-10-2,0 0-2,-9-1-4,9 1-3,-3-14-5,3 4-4,-2-6-3,-1-3 1,2-2 1,-3-6 5</inkml:trace>
  <inkml:trace contextRef="#ctx0" brushRef="#br0" timeOffset="28306.6189">20137 10846 36,'-4'-31'22,"3"6"1,0 4 0,-2 1-3,4 7-3,-4-5-3,7 8-2,-5-4-1,1 14-3,10-21 0,1 13-2,-3-2-1,5 3 0,-2 1-1,2 3-1,-1 0-1,0 3-1,-1 3 0,0 2-1,-2 2 0,0 2 0,-1 2 0,0 4 0,-3 0 0,-2 1-1,-1-1 1,-3 3-1,-2-1 1,-1 0 0,-2-3-1,-2 0 1,0-4-1,-2 0 1,0-1 0,-2-4 0,1-1 0,-3-2 0,3-2 0,0-1 0,0-1 0,11 2 0,-14-4-1,14 4-2,0 0-1,-8-9-2,8 9-7,0 0-12,10 3-13,0 0-1,-10-3 0,22 6 3</inkml:trace>
  <inkml:trace contextRef="#ctx0" brushRef="#br0" timeOffset="28975.6573">20492 10940 17,'7'-10'26,"-7"10"-2,0 0-4,5-10-4,-5 10-2,0 0-1,-10-1-1,0 3-2,10-2-2,-18 14-1,10-4 0,-5 0-3,5 4 0,-2 0-1,4 3-1,1-2 0,4 4-1,3-3 1,4 2-1,2-1-1,3-2 1,2-1-1,2-1 0,2-2 0,-1-2 1,0-5-1,-1-1 0,0-3 0,-2-2 0,-1-2 1,0-4-1,-3-3 1,-1 0-1,0-4 1,-2-1 0,-2-4 0,-1-2-1,-2 0 1,-3 0 0,-2-1-1,-1 1 0,-4 4 1,-1 1-1,0 7 0,-3 2 0,0 5-1,-2 3 0,3 2 0,-3 3-1,1 3-1,0 1 0,2 5-2,0-6-3,8 8-6,-3-5-14,4-2-8,10 2 0,-7-11 1</inkml:trace>
  <inkml:trace contextRef="#ctx0" brushRef="#br0" timeOffset="29654.6962">20908 10922 15,'0'0'29,"0"-13"2,0 13-2,0 0-9,3-13-5,-3 13-3,0-9-1,0 9-1,0 0-3,0 0-1,-3-9-1,3 9-2,0 0-1,-11 3 0,11-3 0,-18 5-2,8 0 1,0 2 0,-2 1-1,1 2 0,0-2 1,1 2-1,3-1 0,1 1 0,2 1 1,4-11-1,-1 15 0,1-15 0,9 14 1,-9-14-1,17 11 0,-7-6 0,1-1 0,2 2 0,-2-1 0,1 1 0,-1-1 1,-1 2-1,-1 0-1,1 2 1,-10-9 0,12 16 0,-12-16 0,7 18 0,-6-8-1,-3 0 1,0 0 0,-4 0 0,0-1 0,6-9-1,-18 17 1,7-10 0,-2-2 0,1 1 0,-2-3 1,-1 0-1,1-1 1,0-1-1,2-1 1,1 0-1,11 0-1,-15-3 0,15 3-4,0 0-8,-1-13-25,1 13 0,14-8 0,-1 4 0</inkml:trace>
  <inkml:trace contextRef="#ctx0" brushRef="#br0" timeOffset="30690.7554">21124 10430 28,'0'0'30,"0"0"3,0 0-6,0 0-9,0 0-6,0 0-1,0 0-2,0 0-1,0 0-2,12 10 0,-12-10-1,14 0-1,-4 1-1,5 2 0,-1-1-1,4 2-1,1-1 1,0 2-1,2 0 0,-3 2 0,-1-1 0,1-1 0,-3-2-1,-1 2 1,-4-1 0,-10-4-1,12 9 1,-12-9-1,0 0 0,3 14 1,-3-14-1,-6 13 0,6-13 0,-11 19 0,7-5 1,1 1-1,-1 3 0,1 0 0,0 3 1,1 1-1,1 2 0,2-1 1,-3 2-1,2 2 0,0 1 0,0 2 0,1 1 0,1 2 1,0 0-2,0 2 2,1 1-1,0-2 0,0-2 0,-1 0 0,1-2 0,-1-4 0,-2 0 0,1-5 0,-1-4 1,1 3-2,-2-4 1,1-1 0,0-1 1,-2-2-2,1-1 2,-2 1-1,1-3 0,2-9 0,-9 10 0,9-10 0,-12 6 1,12-6-1,-19-1 1,10-1-1,-4-1 0,1-1 1,-1-1-1,1 0 1,2 0-1,1 1 1,9 4-1,-12-8 0,12 8-1,0 0-1,0 0-3,-2-12-4,14 16-17,-12-4-15,12 2 1,-12-2 0,12 1 0</inkml:trace>
  <inkml:trace contextRef="#ctx0" brushRef="#br0" timeOffset="33758.9309">15782 11324 27,'-9'12'20,"9"-12"-1,-10 7 0,10-7-4,0 0-2,0 0-1,0 0-2,0 0-2,11-9 0,-1 0-2,-4-5 0,8 1-1,-5-6-1,4 2 0,0-2-2,-1 1 0,1 0 0,-1 2-1,-2 3 1,1 2-1,-3 2 0,-8 9-1,12-13 1,-12 13-1,0 0 1,10-7-1,-10 7 1,0 0 0,1 12-1,0-3 1,0 3-1,0 4 1,0 6 0,-1 3-1,2 3 1,-2 5 0,2-1 0,-1 5-1,0-2 1,-1 3-1,0-3 1,1-4 0,-2-2-1,3-2 0,-4-3-1,0-5 0,1-2 0,-1-7-2,1 0-2,1-10-1,-2 14-3,2-14-4,0 0-3,-11 1-4,11-1-2,0 0-6,-11 4 3,11-4 0,-13 2 4</inkml:trace>
  <inkml:trace contextRef="#ctx0" brushRef="#br0" timeOffset="34072.9489">15834 11673 12,'0'0'17,"-15"5"2,15-5 0,-12 3 0,12-3-2,0 0 0,0 0-2,0 0-2,1-9-1,11 6-2,2-8-2,8 4-1,1-5-2,8 3-1,-3-2-1,4 2-1,0 0-1,1 2 0,-3 3-1,-4 1 1,-1 0-1,-5 2 1,-2 0-1,-5 2 1,-1-1-1,-12 0 0,10 1 0,-10-1-1,0 0-2,0 0-3,0 0-11,0 0-22,0 0 2,0 0-2,0 0 2</inkml:trace>
  <inkml:trace contextRef="#ctx0" brushRef="#br0" timeOffset="37497.1447">9599 14170 24,'0'0'18,"0"0"-1,0 0-2,0 0 0,0 0-2,0 0-1,0 0-2,-2 9-2,6 3 0,-2-1-1,5 8 0,-3 0-1,5 7-1,-1-2 1,5 6-2,-2-4-1,3 2-1,-1-3 0,1-2 0,-1-5-2,1-2 1,2-6 0,-4-3-1,3-6 0,0-4 1,0-3-1,0-3 0,1-6 1,0-1-1,0-5 0,1 0 1,-1-4-1,-2 0 1,2 0 0,-3 1-1,-1 1 1,-2 2 0,-3 2 0,-1 4 0,-3 2 0,-3 13 0,-2-13 0,2 13 0,0 0 0,-10 3 0,10-3-1,-13 22 0,7-3 0,-2 4 0,0 4 0,1 6 0,-1 2 0,0 4 1,0 5-1,-1 2 0,0 1 0,0 3 0,0-3 0,-2 3 0,1-1 1,-1 0-2,-2-3 1,2-4 1,-1-4-2,0-4 2,1-4-1,1-5 0,0-4 0,2-3 0,1-5 0,2-3 0,5-10 0,-9 11 0,9-11 0,0 0-1,0 0-2,0 0-2,7-9-6,-7 9-19,8-20-7,5 9-2,-3-11 2</inkml:trace>
  <inkml:trace contextRef="#ctx0" brushRef="#br0" timeOffset="40484.3156">14168 13471 18,'0'0'15,"-10"-8"-1,10 8-1,0 0-1,0 0-1,0 0 1,0 0-2,0 0 0,0 0 0,2 15-2,-2-15 0,3 15 0,-3-15-2,2 22 0,-2-7-2,3 8 2,-4 0-3,5 7-1,-2 1 1,2 7-1,0 1-1,1 4 0,0 2 1,2 2-1,-1 0 0,-2 3 0,0 2 0,1 1 0,-1 2 0,2-2 0,-3 2 0,1-2 0,-1-1-1,3-4 0,-1-1 1,0-4-2,1-3 2,-3-5-1,0-4 0,0-2 0,0-4 0,-2-2 0,0-5 0,0-4 1,-1-2-1,1-2 0,-1-10 0,2 13 0,-2-13 0,0 0 0,0 0 0,0 0 0,10 6 0,-10-6 0,10 1 1,-10-1-2,14 2 1,-3-1 1,1 0-1,2 2 0,5-3 1,3 0-1,3-3 1,2 2 0,2 1 0,5 0-1,3-1 1,3-1 0,-1 1-1,6-1 0,1 0 1,4 0 0,2-2-1,1 2 1,3-1-1,1 2 0,3 1 1,-3-1-1,5 1 1,0 1-1,4-1 0,-3 1 0,3-2 1,-1 0-1,2 0 1,1 1-1,-3-3 0,1 1 1,0-2-1,0 2 0,-1 0 1,1 1-1,-3 1 0,0 0 0,-2 2 0,-1 0 0,-1 2 1,-1-3-1,-2 1 0,0 0 0,1-1 0,3-1 0,-2-1 0,0-1 0,0-1 0,0-1 0,1-2 1,0 1-1,-2 0 0,-2-2 0,-2-1 0,2 1 0,-3 0 0,-1 1 0,-3 1 0,-4-2 0,-2 1-1,-6 2 0,-3 0 0,-6 1-1,-3 3-1,-9-2-3,-1 6-7,-14-4-21,0 0-5,0 0 1,-18 1 0</inkml:trace>
  <inkml:trace contextRef="#ctx0" brushRef="#br0" timeOffset="42668.4405">14157 13387 22,'0'0'24,"10"-3"-7,-10 3-1,9-5-1,-9 5-2,13-5-2,-13 5 1,21-6-1,-9 0-2,9 8-1,-1-6-2,9 5 0,6-2-1,8 2-2,8-3-1,11 0 0,7-2 0,10-1 0,7-2 0,10 0-1,3-4 1,8 2 0,4-1-1,1 0 0,1 1 1,1 2-1,-2-2 0,2 4 1,-1 0-1,-2 2 0,-2 1 0,-1 2 0,-3 0 1,1 1-1,1 0-1,-2 0 1,-4 0-1,1 0 1,-7 1-1,1-1 1,-2 0-1,-4 1 1,-6-1-1,-5 0 0,-4-1 1,-9 0-1,-4-2 0,-8 0 0,-5 0 0,-9 0 0,-4-1 0,-10 1 0,-4 0 0,-3 1 0,-7 1 0,0 1 1,-12-1-1,9 3 0,-9-3-1,0 0 2,10 12-2,-10-12 1,11 8 0,-2-5 0,1-1 0,4 0 0,0-2 0,4 0 0,0 0 0,2-1 1,1 0-1,-4 1 0,2 0 0,-5 0 0,-1 0 0,-2 1 0,-2 0 0,-9-1 0,10 4 0,-10-4 1,0 0-1,5 10 0,-5-10 0,-4 10 1,4-10-1,-7 12 0,7-12 1,-6 19-1,5-5 0,1 2 1,0 2-1,1 5 0,2 4 0,2 4 0,0 4 0,-3 3 0,1 4 0,-2 2 1,3 3-2,1-1 2,0 5-1,0-2 0,3 0 0,0-1 0,0-1 1,2-2-1,-2 3 0,-1-4 0,-2 0 0,-1-5 0,0-1 0,1-5 0,-5-1 0,1-6 0,0-4 0,0-4 0,-1-6 0,-1-1 0,1-11 0,-1 13 0,1-13 0,0 0 0,0 0 0,0 0 0,0 0 0,-8 9 1,8-9-1,0 0 0,0 0 0,0 0 0,0 0 0,0 0 0,-9 7 0,9-7-1,0 0 1,-9 3 0,9-3 0,0 0 0,-14 7 0,14-7 0,0 0 0,-12 7 0,12-7-1,0 0 1,-9 3 0,9-3 0,0 0 0,0 0 0,0 0 0,0 0 0,0 0 0,0 0 0,-10 7 0,10-7 0,0 0 0,0 0 0,0 0 0,0 0 0,0 0 0,0 0 0,0 0 0,0 0 0,0 0 0,1 9 0,-1-9 0,0 0 0,0 0 0,0 0 1,0 0-2,0 0 1,0 0 1,0 0-1,0 0-1,-9 8 2,9-8-1,-9 2 0,9-2 0,-11 6 0,11-6 0,-14 7 0,14-7 0,-18 5 0,18-5 0,-17 8 0,8-5-1,-2 1 1,2-1 0,-2 0 1,-3 0-1,1 0 0,-4 1 0,-1 2 0,-6-1 0,-2 1 0,-5 0 0,-3 3 0,-3 2 0,-6-1 0,-4 1 0,-3 1 0,-3-1 0,-1-1-1,-3 1 1,1-2-1,2-1 1,2 1 0,5-3-1,4 0 1,7 0-2,7-3 0,8 0-1,1-5-4,20 2-7,-14-2-20,14 2-5,8-10 0,-8 10 0</inkml:trace>
  <inkml:trace contextRef="#ctx0" brushRef="#br0" timeOffset="43658.4972">15652 13874 18,'0'0'12,"-13"4"-1,13-4-1,-11 6-1,11-6 0,-11 11-1,11-11 1,0 0-3,-11 9 0,11-9 0,0 0-1,0 0 1,0 0 0,1 9 2,-1-9 0,0 0 0,0 0 1,17-1 0,-17 1 0,17-5-3,-6-1 0,6 5-1,2-4-1,6 5 0,1-2-1,7 3 0,-2 0-1,4 3 0,0-2 0,2 2-1,-6 0 1,-3 1-1,-2-3-1,-8 4 1,-2-4 0,-6 1-1,-10-3 1,0 0-1,0 0 1,0 0-1,0 0-1,0 0-1,0 0-2,0 0-6,0 0-10,0 0-20,0 0 1,0 0 0,0 0 1</inkml:trace>
  <inkml:trace contextRef="#ctx0" brushRef="#br0" timeOffset="44411.5402">16359 13949 16,'0'0'28,"12"9"4,-12-9-7,0 0-5,0 0-4,5-12-1,-5 12-2,9-18-2,-1 9-2,-4-7-4,5 3 0,-4-5-1,7 1-1,-4-1-1,1 2 0,1-1 0,-1 2 0,-1 0-1,2 2 0,-4 2 0,0 2 0,-6 9 0,0 0-1,11-10 1,-11 10-1,0 0 0,5 14 1,-2-4-1,-1 4 0,-1 1 0,1 5 0,-1 4 1,0 2-1,1 4 0,-1 1 0,0 3 0,0 0 0,-1 0 1,0-1-2,2-2 1,-2-2 0,1-2 0,0-4 0,2-3 0,0-3 0,-1-4-1,2-3 1,-4-10-1,6 12 0,-6-12 0,0 0-1,0 0-2,0 0 0,0 0-2,0 0-3,0 0-4,0 0-5,0 0-4,0 0-9,-15 0-6,15 0 3,-10 2 1</inkml:trace>
  <inkml:trace contextRef="#ctx0" brushRef="#br0" timeOffset="44779.5608">16472 14255 25,'0'0'29,"0"0"-2,0 0-3,0 0-4,-10-3-3,10 3-2,2-9-1,-2 9-5,11-7-1,0 8-2,-11-1-2,19-6-1,-5 4-1,2 2-1,1 0 1,2 0-1,-1 0-1,1 1 1,-2 1 0,1-2 0,-3 1-1,-1 1 1,-3-1-1,-11-1 1,14 2-1,-14-2 0,0 0 1,0 0-1,0 0 0,0 0 1,0 0-2,0 0 1,0 0-1,-12-5-1,12 5-3,0 0-4,0 0-24,0 0-5,-6-13 0,6 13-1</inkml:trace>
  <inkml:trace contextRef="#ctx0" brushRef="#br0" timeOffset="46004.6308">18702 13634 6,'-7'-21'29,"11"6"-3,-5-1-1,4 2-4,0 5-2,-2-1-4,-1 10-2,0 0-4,12 6-1,-8 5-3,5 9-1,-4 1-1,4 8 0,1 2-1,2 6 0,-3-3 0,2 2 0,-2 0-1,0-2 0,-1-4-1,0-4-1,-3-3 0,0-7-2,1 0-3,-6-16-4,8 9-8,-8-9-11,1-12-7,-1 12 0,1-26 1</inkml:trace>
  <inkml:trace contextRef="#ctx0" brushRef="#br0" timeOffset="46529.6608">18738 13574 23,'-4'-19'33,"11"5"2,-5-6 1,6-3-15,8 6-4,-3-6-4,12 8-4,-3-5-3,5 9-2,-3 2-1,5 6-2,-3 5 0,0 4-1,-1 4 1,-2 4-1,-3 3 0,-3 3-1,-5 2 0,-7-1 0,0 2-1,-10 1 1,-4 2-1,-6-4 1,-4 2-1,-3-3 1,-2-1 0,-1-3 1,-2-2 0,3-4 1,2-3 0,5-2 0,4-3 1,4 1-1,9-4 1,0 0-1,10 1 1,6 0-1,2 0-1,3 3 1,3-1-1,6 2 0,-1 1 1,0 3-1,0-1 0,-3-1 0,-1 0-1,-3 1-1,-1 0-1,-8-3-5,4 4-9,-8 0-21,-9-9 1,13 8-2,-13-8 3</inkml:trace>
  <inkml:trace contextRef="#ctx0" brushRef="#br0" timeOffset="47085.6928">19308 13775 42,'17'3'32,"-17"-3"2,23-10-6,-8 8-14,-5-7-4,8 6-3,-3-6 0,-2 4-3,-1-6 0,3 5-1,-4-4 1,2 2-2,-4-4 0,-1 3 0,-3-2-1,1 1 0,-3 0 0,-3-1 0,0 11-1,-8-18 0,8 18 1,-19-16-1,6 8 0,-2 3 0,-4 1 0,1 3 0,-4 0 0,-1 3-1,0 2 1,2 3 0,1 4 0,2 1 1,1 4-1,1 1 0,6 1 0,5 2 1,4-1 0,5 1 0,1-2 0,8 1 0,2-3 0,6 1 0,-4-3 0,4 0 0,0 2 0,-2 0 0,1-3 0,-6 2-1,2-3 0,-2-2-1,2 1 0,-3-4-2,1-1-3,-14-6-4,25 3-10,-14-3-19,-1-7 2,5 3-2,-4-10 2</inkml:trace>
  <inkml:trace contextRef="#ctx0" brushRef="#br0" timeOffset="47586.721">20003 13466 12,'1'-10'29,"-9"-8"1,7 2-4,-6 6-6,-1-3-5,8 13-3,-18-18-2,8 16-2,-4-3 0,1 6-3,-5 0-1,1 3-1,-4 2-1,2 6 1,-1-2-1,2 5 1,-1 2-1,3 4 1,0-2-1,5 6 0,0 0 0,6 1 0,2-1-1,3 0 0,3 1 0,3-1 0,3 0-1,1 0 0,1-3 0,1 0 0,-2 2 0,0-2 0,0-1 0,-4 0-1,0 1-1,-4-3-1,0 1-1,-5-6-3,5 4-4,-2-18-8,-8 13-18,8-13 0,-9 1 0,9-1 2</inkml:trace>
  <inkml:trace contextRef="#ctx0" brushRef="#br0" timeOffset="47861.7368">19649 13750 52,'0'0'37,"0"0"-1,14-10-5,0 11-13,-4-10-7,7 7-3,-3-4-2,3 5-2,0-2-2,1 2-2,0 3-1,-3-2-2,4 5-4,-7-6-7,7-1-25,0 6 1,-5-6 0,5 1 2</inkml:trace>
  <inkml:trace contextRef="#ctx0" brushRef="#br0" timeOffset="48742.788">20635 13280 19,'0'0'24,"0"0"-1,12-3-1,-12 3-2,0 0-4,0 0-1,-2 13-2,2-13-3,-13 7-1,1-5-3,3 5-1,-8-4-1,4 3-1,-7-2 0,2 2 0,-3-2-1,1 3 0,-3-2 0,2 2-1,-4-1 1,3 1 0,0 0-1,5 0 0,0 0 0,4-1 0,3 3 0,4 0-1,5 0 1,7 4 0,1 1-1,3 4 1,3 0-1,0 5 0,2 2 1,0 4-1,-1 0 0,-3 2 0,-3 2-1,-2 1 1,-2 2-1,-2-2 0,-2 2 1,-3-1-1,0-1 0,0-5 1,-1 0 0,1-5 0,1-4 0,1-3 0,2-5 0,-1-12 0,8 13 1,-8-13-1,17 6 1,-6-4 0,-1 0 0,4-2-1,-1 0 1,2 0-1,-2 0 1,2 0-1,-2-2-1,-1 1-1,3 0-2,-4-5-3,5 6-13,-1-3-19,-5-5 0,2 0 0,-6-8 1</inkml:trace>
  <inkml:trace contextRef="#ctx0" brushRef="#br0" timeOffset="49110.809">20893 13485 41,'-2'-16'33,"2"16"2,2-13-11,-6 1-6,4 12-4,0 0-1,0 0-4,-1 16-1,4 0-3,-3 0 0,2 7-2,-1 5 0,2 2-1,0 3-1,0 3-1,0-2 0,0 0 0,1-1 0,0-4 0,0-1-1,-1-5-1,1 2 1,-3-9-3,4 1-2,-5-17-8,5 12-19,-5-12-5,0 0-1,13-2 2</inkml:trace>
  <inkml:trace contextRef="#ctx0" brushRef="#br0" timeOffset="49611.8376">21085 13690 44,'0'0'35,"10"-8"0,-10 8 0,0 0-19,0 0-5,0 0-5,11 12-2,-10 1-1,1 2-1,-2 2-1,3 0 0,-1 1 0,3-1-1,0-1 0,4-4 1,-1-1-1,1-4 0,2-5 0,1-2 0,-1-5 1,1-2 0,0-6 0,1 0 0,0-5 1,0 1-1,-1-5 1,0 2 0,-2-1 0,2 4 0,-4 0 0,1 4 0,-2 2-1,-7 11 0,12-8 0,-12 8 0,0 0-1,9 15 1,-9-5-1,0 5 0,0 1 0,0 2 0,0 1-1,0 0 0,0 3-1,2-4-1,3 5-2,-5-9-4,10 3-6,-10-17-14,3 12-9,-3-12-2,0 0 4</inkml:trace>
  <inkml:trace contextRef="#ctx0" brushRef="#br0" timeOffset="50011.8605">21548 13389 59,'5'-12'37,"-5"12"0,11-6 0,-11 6-22,2 9-8,-2 2-2,1 7-2,-3 4 0,2 4-1,-2 1-1,-1 5 0,1 3-1,1-1 1,0 0-2,0-1 1,2-2 0,0 0 0,3-5-1,2-4 1,2-3-1,-1-1 1,2-5 0,2-3 0,-1-1-1,-1-4 1,4-1 0,-2-1-1,1-1-1,-3-4-1,4 2-5,-13 0-8,11-16-22,-11 16 1,9-14-1,-9 14 1</inkml:trace>
  <inkml:trace contextRef="#ctx0" brushRef="#br0" timeOffset="50261.8748">21423 13614 56,'0'0'36,"-16"2"0,16-2-6,0 0-13,13-2-7,2 4-4,-2-4-1,6 2-2,2-2-2,2 1-2,1 1-2,-4-5-5,8 7-5,-10-5-16,1-1-8,2 2-1,-6-7 2</inkml:trace>
  <inkml:trace contextRef="#ctx0" brushRef="#br0" timeOffset="50941.9137">21835 13284 36,'-13'4'34,"13"-4"2,0 0 0,1-11-16,11 10-5,-12 1-4,24-10-3,-11 5-1,7 4-1,-2-3-2,2 4-1,-2-1-1,1 2 0,-2 1-2,2 0 1,-3 0 0,-2 2-1,-3 1 1,0-1-1,-1 1 1,-10-5-1,12 11 0,-12-11 1,4 16-1,-2-7 1,-2 2-1,-1 2 0,-1 1 0,0 4 0,0 0 0,-1 4 0,0 3 0,0 4 0,-1 2-1,3 2 1,2 2-1,0 0 1,2 0-1,1-2 0,2 2 0,0-4 0,4-3-1,-3 0 0,1-3 1,-3 1 0,1-3 1,-4-4-1,-2-2 1,-5-2-1,-3-4 2,-4-2-1,-5-1 0,-2-4 1,-4 1-1,0-1 0,-3 1 0,3-1 0,0 1-3,0-3-3,10 1-23,-2 0-10,1-6 0,4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51:43.56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6349 15504 6,'11'7'27,"-11"-7"1,12 5 1,-12-5-13,0 0-3,15 0-2,-15 0-2,14-1-1,-14 1-2,19-3 0,-7 0 0,5 4 0,0-4-1,4 5-1,2-3 0,5 3-1,0-3 1,6 5-1,1-5 0,2 3-1,3-3 0,4 4 0,1-3 0,3 3 0,0-3 0,1 3 0,2-1-1,3 1 1,-2-1 0,0-1-1,0-2 0,2 2-1,-4-1 1,2-1 0,-4 0-1,1 0 1,-4 0-1,2 1 0,-5-3 0,-3 2 1,0-1-1,-3 0 0,-5-1 0,-3 1 0,-3-1 0,-6 1 0,-1 2-2,-6-3 0,-2 5-3,-10-2-4,0 0-8,0 0-15,-16 1-7,5 0-1,-7-5 1</inkml:trace>
  <inkml:trace contextRef="#ctx0" brushRef="#br0" timeOffset="1356.0775">6659 15318 14,'0'0'12,"0"0"-1,0 0 1,0 0-1,0 0 1,0 0 1,0 0 0,10 3-1,-10-3 0,0 0-1,0 0-1,10 2-3,-10-2 0,0 0-2,0 0-1,0 0 0,10-1-1,-10 1-1,0 0 1,0 0-1,9 2 0,-9-2 0,0 0 0,0 0 0,0 0-1,0 0 0,0 0 1,3 10-1,-3-10 0,0 0 0,0 0 0,-9 11 0,9-11 0,0 0 0,-13 8 0,13-8 0,-15 9 0,6-3 0,-1 0-1,-3 1 1,-2 1-1,-2 3 1,-1-1-1,-2 2 1,-3 3-1,-1 0 1,0-1-1,0 0 0,-2 0 1,2-1-1,0-1 0,2-1 0,2-3 0,1 1 0,3-1 0,0-2 0,3 0 1,2-1-1,0-1 0,11-4 1,-15 7-1,15-7 0,0 0-1,-10 5 1,10-5 1,0 0-2,0 0 1,13 3 0,-4-1 0,1-2 1,2 1-1,3-1 0,2 0 1,1 4-1,4 1 1,1 0 0,2 1-1,2 1 1,-1 1 0,2 1 0,-1 1-1,0-2 1,-3 0 0,-1 1-1,-4 3 0,-2-3 0,-3-2 1,-1 2-1,-3-2 0,-10-7 0,14 12-1,-14-12 0,0 0-2,10 6-2,-10-6-5,0 0-14,0 0-16,0 0 0,0 0 1,11-6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52:55.30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10645 14352 5,'0'0'14,"13"-9"-1,-13 9-1,17-5-1,-7 2-1,1 1 0,2 0 1,2-1-3,1 0 1,2-2-1,3-2-2,-2-2 0,6 2-1,-1-5-1,3 1 0,-2-4-1,5 1 0,-4-3 0,5 0 0,1-3 0,3 1-1,0-6 1,3 1-1,0-3 0,5 0-1,0-2 0,1-2 1,1-1-1,1 1 0,3-3-1,-2 0 1,1-2 0,1 0 1,-1-2-2,4-2 1,-4-1 0,2 0-1,1-3 1,-1 0 0,3-1-1,2 2 1,-1-2-1,0 0 1,1 1-1,1-1 1,1 2-2,-1-2 2,-2 0-2,1-3 1,-2 0 0,2 0 0,-2 1 0,2-2 0,-1 0 0,-1 1 0,0 2 0,0 2 0,1 1 0,-4 0 0,2 2 0,-1 1 1,-2 1-1,1 0 0,2 1 0,-3-1 0,-1 3 0,-1 0 0,1 2 0,-3 1 0,-1 3 0,-3 0 0,-3 3 0,2 3 0,-4 1 0,-2 2 0,-2 2 0,-1 2 0,-2 0 0,0 2 0,-2 1 0,-1 1 0,-4 2 0,1 0 0,-3 2 0,-4 2 0,-1 2 0,-6-1 0,-9 6-1,13-2 1,-13 2 0,0 0 0,0 0 0,0 0-1,-13 13 0,13-13 0,-15 9 0,15-9-3,-13 6-1,4-6-4,9 0-8,0 0-12,-14 1-6,14-1 3,-7-9-1</inkml:trace>
  <inkml:trace contextRef="#ctx0" brushRef="#br0" timeOffset="796.0454">13660 11889 12,'0'0'12,"0"0"1,-9-1-1,9 1 2,0 0-2,0 0 1,-10-7-3,10 7 0,0 0-2,0 0-1,0 0-1,0 0-1,0 0 0,11 11 0,-11-11-1,15 10 1,-15-10 0,20 6-2,-6-6 1,6 2-1,-1-3 0,3 0 0,0 0-2,2-1 1,-1-1-2,-1 2 1,-1-3-1,-2 3 1,-1 0-1,0 3 1,-5-1-1,1 1 1,-4 2 0,-1 2-1,-9-6 1,13 15-1,-13-15 1,3 13-1,-3-13 1,-1 15-1,1-15 0,-6 12 0,6-12 1,-13 15-1,13-15 0,-15 17 1,6-4 0,0-1-1,0 1 0,0 4 1,0 1-1,1 0 0,0 3 1,2 1-1,-4-1 0,3 3 0,-1 1 0,1 0 1,-4-1-1,2 1 0,-1 0 0,-1-1 0,1-4 0,0 0 0,1-3 0,0-4 0,3-3 0,1 0 0,5-10 0,0 0-1,-9 10-1,9-10 0,0 0-3,0 0-4,0 0-11,10 1-16,-10-1 0,0 0 1,0 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32:14.79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2412 16236 40,'0'0'34,"0"0"1,3 15-1,-4-3-19,-4-3-5,6 7-2,-4 0-3,4 5-2,0 0-1,1 4 0,0 1-1,2 5-1,0 1 1,-2-1-1,1 0 0,-1-2-2,0 0-1,-2-7-3,4 0-6,-4-22-9,-4 11-15,4-11-1,0 0 2,4-23 0</inkml:trace>
  <inkml:trace contextRef="#ctx0" brushRef="#br0" timeOffset="422.0241">2386 16228 40,'0'0'34,"0"0"2,12 6-5,-12-6-14,10 1-2,3 2-5,-13-3-3,25 1-3,-8-2-2,3 0 0,0-2-1,2 1-1,1-2 1,-1-1-1,1-1-1,-3 0 2,-3-1-1,0 0 1,-3 3-1,0-1 0,-4 1 0,-1 3 0,-9 1 1,15 0-1,-15 0 1,12 9-1,-12-9 1,12 18-1,-8-6 1,1 3-1,-2 0 0,-1 4 0,0 0 0,-2-2-3,3 3-4,-6-10-11,1 2-21,3 2 1,-1-14-1,-1 11 1</inkml:trace>
  <inkml:trace contextRef="#ctx0" brushRef="#br0" timeOffset="910.052">3212 16152 37,'12'11'34,"-12"-11"1,5 19 0,-2 0-20,-5-5-4,4 10-4,-3-4-5,2 6 1,0-1-2,0 0 0,1-1-2,-2-3-1,3 0-4,-3-5-3,4 2-4,-5-7-6,1-11-14,5 15-3,-5-15 1</inkml:trace>
  <inkml:trace contextRef="#ctx0" brushRef="#br0" timeOffset="1151.0658">3265 16362 50,'0'0'35,"10"-13"1,-10 13-12,16-7-8,-16 7-3,26-9-6,-11 4-1,6 2-3,0-1-1,1 4-2,2 0-1,-5-3-6,5 9-12,-1-2-18,-9-6 0,0 4 0,-14-2 0</inkml:trace>
  <inkml:trace contextRef="#ctx0" brushRef="#br0" timeOffset="1650.0936">4377 16212 29,'0'0'32,"-6"28"2,-8-13 0,-3 4-19,2 9-3,-8-5-3,3 4-2,-4-6-4,2 1-1,3-6-4,0-3-3,7-1-7,-2-10-8,3-6-15,11 4-1,-7-16 2</inkml:trace>
  <inkml:trace contextRef="#ctx0" brushRef="#br0" timeOffset="1878.1074">4129 16242 35,'0'0'36,"0"0"1,-2 14 1,5-1-17,-3-13-6,12 24-5,-2-12-3,8 6-3,0-3-1,6 3-1,-2-3-1,4 2-1,1-1-2,-4-3-2,2 3-5,-10-10-15,2 1-15,0-4 0,-5-8 0,1-1 1</inkml:trace>
  <inkml:trace contextRef="#ctx0" brushRef="#br0" timeOffset="2092.1196">4566 16221 38,'9'-2'35,"-9"2"0,0 0-1,0 0-21,0 0-4,10-3-6,-10 3-8,0 0-10,0 0-19,12 13-2,-12-13 2,8 17 0</inkml:trace>
  <inkml:trace contextRef="#ctx0" brushRef="#br0" timeOffset="2258.1291">4649 16373 44,'0'0'34,"1"20"1,-1-20-5,-13 12-16,13-12-8,-2 14-8,2-14-10,0 0-21,0 0-2,0 0 1,14 5 0</inkml:trace>
  <inkml:trace contextRef="#ctx0" brushRef="#br0" timeOffset="2554.1461">4914 16130 75,'1'-11'37,"-5"-4"-1,6 5-11,-2 10-16,0 0-4,7 20-2,-2-1-1,3 7-1,2 6 0,2 3-1,0 4-2,0-4 0,1 0-4,-5-9-3,7 0-9,-7-8-17,-8-18-2,12 12 0,-12-12 3</inkml:trace>
  <inkml:trace contextRef="#ctx0" brushRef="#br0" timeOffset="2853.1632">4892 16101 59,'-7'-21'39,"2"0"-2,7 1-7,8 15-10,-3-6-9,13 9-4,-1 0-3,7 7-2,2 2-1,0 3-1,0 5-1,-3 0 1,-3 4 0,-5 0-1,-6 0 0,-6-1 1,-5-2-1,-5 0 1,-4-5 0,-4-2 0,-2-2 0,-1-2-1,2-3-1,-1-3-4,15 1-7,-19 6-25,19-6 0,0 0-1,0 0 2</inkml:trace>
  <inkml:trace contextRef="#ctx0" brushRef="#br0" timeOffset="3281.1877">5367 16271 51,'-8'14'37,"1"4"0,-5-1-1,-2-5-20,10 7-4,-5-7-5,11 3-2,1-2-2,4-1-1,4 1 0,5-3-1,1-1 0,4-3-1,2 0 1,-1-5-1,2-2 0,-2-3 1,-4-2-1,-2-1 0,-7-4 1,-3 0-1,-6-4 0,-5-1 1,-4-1-1,-6-1 0,-1 0 1,-3 0-2,0 5 2,0 1-1,2 6 0,0 7-1,4 5 1,2 2-1,7 6-2,1 0-1,11 7-5,-3-9-13,10 1-17,8-3 0,5-9-1,7-1 2</inkml:trace>
  <inkml:trace contextRef="#ctx0" brushRef="#br0" timeOffset="3662.2095">5912 16133 65,'-11'-1'38,"-4"10"1,-7 1 1,-8-4-27,8 12-4,-4-6-4,4 7 0,2-5-2,6 0 0,4-5-1,3 1-1,6 0 0,1-10 1,10 16-1,1-11 0,3 0-1,5 5 1,1-4-1,0 2 0,-1 0 0,-1 4 0,-4 0 0,-4 2 0,-3-1 0,-7 1 0,-7-3 0,-2 0 0,-4 0 1,-2-3-1,-1-3 0,0-1 0,2-1-2,-2-4-3,16 1-12,-9 8-25,9-8 1,0 0-1,-3-16 2</inkml:trace>
  <inkml:trace contextRef="#ctx0" brushRef="#br0" timeOffset="4298.2458">7556 16068 77,'0'0'41,"-8"-11"-2,8 11 2,-17 19-29,2-4-6,6 11-2,0 6-3,3 8 0,4 6 0,2-1 0,3 2-2,1-4 1,3-1-2,0-6-2,2-5-2,-5-15-5,10 2-7,-14-18-24,14-4 2,-4-10 0,-3-12 2</inkml:trace>
  <inkml:trace contextRef="#ctx0" brushRef="#br0" timeOffset="4631.2649">7512 16086 56,'-14'-20'37,"6"9"1,-1 4-3,0-5-14,9 12-10,12-5-3,3 3-4,5-2-1,7 1 0,3-2-1,6 0-1,1 0 0,2 1 0,0-1 0,-2 3-1,-4 3 1,-4 0 0,-5 3-1,-6 5 1,-3 4-1,-8 3 0,-4 4 1,-2 2-1,-3 1 0,-1 3 0,0 0 0,0-3-2,4 1-1,-1-6-3,9 6-6,-5-13-15,8 1-15,3-3 2,1-8 0,6 0 1</inkml:trace>
  <inkml:trace contextRef="#ctx0" brushRef="#br0" timeOffset="4884.2792">8239 16064 65,'11'-11'40,"-6"0"-2,-5 11 3,9 2-24,-9-2-7,0 18-5,0 2-2,2 8-1,-1 5 0,1 2 0,0 4-2,0 1-1,1 1 0,0-5-2,1 0-1,-4-11-4,6 1-5,-8-15-7,7-2-14,-5-9-6,0 0 2,0 0 0</inkml:trace>
  <inkml:trace contextRef="#ctx0" brushRef="#br0" timeOffset="5060.2894">8286 16351 54,'1'-11'38,"-1"0"1,2 0-6,8 10-8,-6-8-10,13 10-4,-3-4-4,7 6-2,1-2-2,4 3-1,-1 1-2,0 1-2,3 5-9,-8-2-30,0-5-1,-1-1 1,-2-4-1</inkml:trace>
  <inkml:trace contextRef="#ctx0" brushRef="#br0" timeOffset="5700.326">9231 16027 72,'0'0'40,"-6"14"-1,5 8 2,4 6-28,-5-2-5,8 8-4,2 0-1,5 1-1,2-2-1,4-2 0,3-7-1,4-7 1,-2-6-1,2-8 1,0-8-1,1-8 1,-3-5-1,-1-4 0,-4-4 1,-2 2-1,-4 0 1,-3 5-1,-6 6 0,-4 13 1,0 0-1,-16 9 0,4 13 0,-2 7 0,-1 5 0,-1 4 1,4 3-1,2 5 0,-1-2 0,4-2-1,2-7 0,2-5-1,5-4-1,0-9-3,4-2-3,-6-15-7,16-12-19,-8-1-5,-1-8 0,4-4 2</inkml:trace>
  <inkml:trace contextRef="#ctx0" brushRef="#br0" timeOffset="5921.3386">9714 16046 53,'0'0'37,"8"-15"-1,-8 15 2,0 10-22,-10-7-7,7 7-2,3-10-4,-7 18-2,7-4-3,0-14-5,5 24-17,2-11-13,-7-13-1,8 19 0,-8-19 1</inkml:trace>
  <inkml:trace contextRef="#ctx0" brushRef="#br0" timeOffset="6075.3475">9757 16257 52,'-5'15'35,"7"3"-1,-6-8-1,2-1-26,2-9-16,-3 9-23,13 0-1,-10-9-2,16-2 2</inkml:trace>
  <inkml:trace contextRef="#ctx0" brushRef="#br0" timeOffset="6437.3682">10045 15926 71,'-4'-10'40,"4"10"0,0 0 0,0 0-25,-2 14-8,2 3-2,5 10-2,-1 4-1,2 6-1,2 2-1,-1 1-1,3 1-1,-2-8-2,6 3-6,-8-19-6,8-3-25,-1-7 1,-13-7-1,16-11 3</inkml:trace>
  <inkml:trace contextRef="#ctx0" brushRef="#br0" timeOffset="6777.3876">10041 15898 69,'-12'-28'40,"5"4"1,3 3-3,-2-5-19,18 12-7,-3-2-4,10 7-3,1 3-1,6 4-2,-1 4-1,4 8 0,-1 5-1,-3 3 0,-1 6 0,-6 1-1,-3 1 1,-7 0-1,-6 0 1,-4-5-1,-6-1 1,-6-5 0,-2-4 0,-4-4 0,-1-4 0,-1-3-1,4-1 0,0-2-2,4 1-2,3-4-3,11 6-9,0 0-25,0 0 1,13 3 0,0-4 1</inkml:trace>
  <inkml:trace contextRef="#ctx0" brushRef="#br0" timeOffset="7184.4109">10457 16049 69,'-10'15'38,"-6"1"-1,1-1-9,5 12-13,-8-6-4,13 6-3,0-5-3,8 4-1,6-4-2,8-4 1,4-5-2,6-3 0,3-6 0,3-3 0,0-6 0,1-4-1,-3-7 0,-6 1 0,-4-4 1,-7-6-1,-6 2-1,-8-2 1,-9 1 0,-7 1-2,-6 4 2,-4 1-2,-2 8 1,-5 4-1,3 7 0,1 1-1,8 8-2,1-1-2,15 12-8,-3-2-21,11-5-3,11 3 0,4-7 2</inkml:trace>
  <inkml:trace contextRef="#ctx0" brushRef="#br0" timeOffset="7559.4324">11005 15978 61,'0'0'39,"1"-12"0,-1 12 1,-19 2-21,1-4-11,2 7-3,-3 0-1,1 4-2,3-2 0,2 2-1,6 0-1,3 2 1,6-2 0,5 1-1,5 0 0,3 0 1,3-1-1,0 4 1,1-1-1,-1 3 0,-2 0 0,-3 1 1,-3 0-1,-5-1 0,-3 0-1,-3-1 0,-4-2-1,-4-3 0,9-9-3,-21 7-4,21-7-11,-14 11-20,1-12 0,3 0 1,-4-4 0</inkml:trace>
  <inkml:trace contextRef="#ctx0" brushRef="#br0" timeOffset="9329.5336">2305 16927 27,'24'11'32,"-7"-8"2,8 4-1,1-2-17,-1-8-4,9 5-3,-4-8 0,9 7-2,-1-7-1,9 7-2,-2-6-1,7 3 0,-2 0-1,3 4 0,1-1 0,1 1 0,-2 2-1,2 0 0,-2 2-1,-1 0 1,-2 2 0,1-1 0,1 0-1,-1 1 0,3 0 1,1-2 0,0-3-1,0 0 1,2-3 0,1 0-1,1-1 0,1-3 0,1-2 1,2 1-1,2 0 0,3-2 0,3 1 1,-1-2-1,4-2 0,1 2 1,0 0-1,0-2 0,-3 3 1,2 0-1,1 2 0,-2 1-1,-3 3 2,1 0-1,0 2 0,-2 2 0,3-1 0,-2 0 0,1-1 0,2-1 0,1 1 0,0 0 0,2 0 0,0-2 1,0 0-1,-1 1 0,0 0 0,1-1 0,0-2 0,3 1 0,-2-4 0,1 3 1,2 0-1,-1-1 0,2-1 1,-1 1-1,2 0 0,1-4 1,2 3-1,-1-2-1,2-2 1,1 0 0,2 0 0,0-1 0,0-1 0,0 3 0,0-1 1,-1 2-1,1 1 0,0-1 1,-1 1-1,-1 2 0,-1 1 1,0-2-1,-1 1 0,1 0 0,-3 0 0,1 2 0,0 0 0,-2-3 0,-1 1 0,0 4 0,-1-3 0,-1 0 0,0 1 0,-2-3 0,0 1 0,-1 3 0,2-2 1,0-3-1,-1 2 0,2-1 0,1-1 0,0-1 0,0 0 1,1-1-1,0-1 0,1 2 1,2 0-1,-3 0 0,0 1 0,-2 2 0,2 1 0,-2 2 1,-3 1-1,0 2 0,-2-1 0,-4 4 0,-1-1 0,-2-1 1,-5 2-1,-5-1-1,-2 0 1,-2-2-1,-3-1 0,-3-1 0,-2 0 0,-3-1-1,-2-1 1,-6-2-3,1 4-7,-12-2-23,-1-3-7,-4 1 2,-8-6-1</inkml:trace>
  <inkml:trace contextRef="#ctx0" brushRef="#br0" timeOffset="14797.8464">4630 17421 27,'-9'1'16,"9"-1"2,0 0-2,0 0 2,-9-3-3,9 3-1,0 0-1,0 0-3,0 0-1,0 0-2,0 0 0,0 0-3,-8 16 0,7-2-3,2 9 3,0 4-1,3 1-1,-1 5 0,1 7 0,0-4-1,1 5 1,-1-1 0,-1-7-1,-3-33-1,4 63 4,-4-63-1,0 0 0,2 59 2,-2-59-3,0 0 1,0 0-2,0 0-1,-3 11-6,3-11-8,0-14-8,2-10-18,3-2 1,-5-1-1,6-7 3</inkml:trace>
  <inkml:trace contextRef="#ctx0" brushRef="#br0" timeOffset="15379.8797">4619 17391 12,'-6'-14'15,"6"14"2,0 0-1,0 0-4,-8-11-1,8 11 0,0 0-2,0 0 0,-4-10 0,4 10-1,0 0-1,0 0-1,2-9 1,-2 9-1,0 0-2,0 0 0,17-9-1,-17 9 1,20-7-2,-8 4 0,4 1 0,2-6 0,3 7 0,-2-4-1,4 0 0,0-1 0,0 4 0,-1 0 0,0-2 0,-1 5 0,-3-4-1,0 2 0,-3 0 1,-3 2-1,-2-1 0,-10 0 1,11 1-1,-11-1 0,0 0 1,0 0 0,0 0-2,0 0 2,0 0-1,0 0 0,10 11 1,-9-1-1,1 2 0,-1 0 0,0 1 1,0 5 0,0-1 1,0 1-1,-1-2 1,0 2-2,0-5 1,1 4-3,-2-4-2,5-1-7,-7 0-22,3-12-4,0 0 1,0 0-1</inkml:trace>
  <inkml:trace contextRef="#ctx0" brushRef="#br0" timeOffset="15847.9064">5449 17291 14,'0'0'32,"-4"19"0,4-19 2,-9 20-15,12-2-6,-5-5-3,7 11-3,-5 0-2,4 6-1,-3-1-1,2 7 0,-3 3-1,1-2 1,-1 2-3,-1 1 0,0 0 0,-2-8-2,4-3-4,-4-10-4,6-10-11,-3-9-14,0 0 1,13-23 0,-13-9 0</inkml:trace>
  <inkml:trace contextRef="#ctx0" brushRef="#br0" timeOffset="16116.9218">5459 17554 41,'0'0'35,"8"11"2,-8-11-1,13-4-19,5 3-3,-3-3-3,9 4-4,-4-5-1,6-2-2,-1 1-1,1 3-2,-2 2 2,-2-2-2,-1 3-2,-6-3-2,2 5-9,-17-2-27,14 6 0,-14-6 2,9-10-4</inkml:trace>
  <inkml:trace contextRef="#ctx0" brushRef="#br0" timeOffset="16744.9577">6775 17359 20,'0'0'29,"0"0"1,0 0-10,0 17-4,-6-7-1,-6 3-5,1 6-1,-6 5-3,1 3 0,-4 1-3,-1 6 0,-1-3-2,1 0 1,-1-1-1,4-8-4,2-2-2,-1-9-6,7-2-10,10-9-11,-11-8-2,12-6 2</inkml:trace>
  <inkml:trace contextRef="#ctx0" brushRef="#br0" timeOffset="17036.9744">6493 17368 36,'0'0'33,"3"10"1,7-4-11,-1-1-5,14 6-3,-3 1-3,11 7 0,-2-1-4,8 2 0,-6-2-4,3 2 1,-4-7-3,-1 3 0,-4-3-1,-5-4-1,-2-4-1,-6 3-2,0 0-1,-12-8-3,13 11-8,-13-11-16,0 0-7,0 0 0,0 0 2</inkml:trace>
  <inkml:trace contextRef="#ctx0" brushRef="#br0" timeOffset="17445.9978">7258 17295 31,'0'0'29,"12"-5"-6,-12 5-3,0 0-5,11 2-2,-11-2-2,0 0-2,0 0-2,5 18-1,-9-7 0,2 2-1,-6 3 0,-2 6-2,-4 3 0,-2 2 0,-3 2-1,-3 5 0,-1-2 0,-1 5-1,0-1-1,1 1 1,2-10-1,2 0 1,3-4 0,5-12 0,4-2-1,7-9-2,0 0-3,0 0-6,8-12-20,6 2-5,-4-5-1,8 2 1</inkml:trace>
  <inkml:trace contextRef="#ctx0" brushRef="#br0" timeOffset="18106.0356">7455 17408 41,'0'0'32,"0"0"3,0 0-2,-2 11-14,2-11-6,0 0-5,12 15-2,-7-2-2,4 7-1,-1-4-1,2 5 0,2 0-1,0 4 1,0 0-2,3-8 2,-2-3-2,3-5 1,-1-5 0,3-9-1,-2-4 1,3-7-1,0-9 0,-2 3 0,0-6 0,-1-2 1,-2 6-1,-2 6 1,-4-1 0,0 5-2,-8 14 3,0 0 0,0 0 0,0 0-1,-1 25 2,-5-11-2,0 8 0,-2 11 1,-1-1-1,-2 7 0,0 3-1,0-2 1,-1 0-1,0 10 0,12-50 5,-23 79-2,23-79-2,-19 71-1,19-71 0,0 0-3,-20 56 5,20-56 0,0 0-2,0 0-2,0 0-1,0 0-10,0 0-23,4-10 0,3-10-5,5-2-1</inkml:trace>
  <inkml:trace contextRef="#ctx0" brushRef="#br0" timeOffset="18588.0632">8225 17292 22,'7'17'27,"-7"-17"0,1 14 1,-1-14-16,-9 4-9,9-4-1,0 0-3,0 0-2,0 0-2,0 0-5,-1-9-2,1 9-7,0 0-4,0 0-4</inkml:trace>
  <inkml:trace contextRef="#ctx0" brushRef="#br0" timeOffset="18969.085">8270 17523 39,'-9'13'34,"9"-13"1,-11 12 0,6-2-18,-4-5-4,9-5-3,-6 9-4,6-9-3,2 15-7,-2-15-11,1 11-21,8-10 1,-9-1-2,16-8 2</inkml:trace>
  <inkml:trace contextRef="#ctx0" brushRef="#br0" timeOffset="19846.1351">8661 17230 27,'-9'-1'34,"9"1"3,-11 0-1,11 0-14,-5 9-3,5-9-7,-1 24-4,1-9-2,4 15-1,-2 5-1,3-1-1,1 3 0,-1 5 0,0-5-1,-1 2 0,2-2-2,-2-14-3,5-5-4,-7-1-4,8-5-13,-10-12-15,12-14 0,-7-3 0,-5-7 2</inkml:trace>
  <inkml:trace contextRef="#ctx0" brushRef="#br0" timeOffset="20238.1574">8632 17260 14,'-7'-16'31,"-7"2"5,6 2-1,1 2-11,-2-4-5,9 14-3,-8-17-5,8 17-2,8-16-3,3 13-2,1-3 0,8 3-2,2-2 0,4 2-2,1 3 1,3 4 0,0 0-1,-2 0 0,-2 5 0,-4 2 1,-4 0-2,-4 3 1,-7 2 0,-6 0-1,-5-1 1,-4 3-1,-6-2 1,0-3-1,-4 0 1,0 0 0,0-6 0,2-1 0,2 0-1,4-5-2,10-1-2,0 0-5,0 0-15,9 5-15,0-8 2,8 1-2,-2-1 3</inkml:trace>
  <inkml:trace contextRef="#ctx0" brushRef="#br0" timeOffset="20734.1859">9119 17318 27,'-17'10'33,"17"-10"1,-20 17 1,3-11-17,7 7-2,-8-1-4,9 8-3,-5 7-2,7 0-1,0 3-2,5 5 1,2-2-1,7-8-2,3 2-2,8-4 2,5-11-2,3 1 1,3-9-1,2-6 1,1-10-2,-1 5 0,-1-13 2,-4-2-1,-4-2 0,-3-2 0,-6-7-1,-6 2-1,-6 4 1,-7 1 0,-7 3-1,-7 7 0,-5-2 1,-4 4 0,-3 12 1,1 1 0,0 3-1,2 6 3,6 3-2,2 1 0,9 5-2,2 1-4,13 2-7,-1-1-24,11-8 1,8-4-1,1-2 0</inkml:trace>
  <inkml:trace contextRef="#ctx0" brushRef="#br0" timeOffset="21229.2142">9618 17309 70,'0'0'37,"0"0"1,-11-15-11,11 15-13,-12-4-5,12 4-4,-12-3-1,12 3-1,-17 11-1,9-2 0,-2 5-1,0-2 2,1 0-1,1 3 0,1 2 0,1-4 0,4-3-1,3 2 1,-1-12-1,11 17 0,-2-10-1,2-5-1,4-1 2,1 3-1,1 4 0,0-6 1,0 1-2,-1 6 1,-2 1 1,-3 1-1,-2 3 0,-3-4 0,-3-1 0,-4 7 0,-3-2 0,4-14 1,-18 18-2,6-10 0,-2 1 1,-1-1-1,0 1-1,0-6-3,6-1-9,-6 2-26,5-10 1,10 6 0,-17-14 0</inkml:trace>
  <inkml:trace contextRef="#ctx0" brushRef="#br0" timeOffset="21830.2486">8310 17288 26,'-15'12'36,"15"-12"0,-14 15 1,14-15-13,-12 4-7,12-4-7,0 0-3,0 0-3,-2 9-5,14-3-14,5-6-23,-2-6 2,4-3-3,-1-15 2</inkml:trace>
  <inkml:trace contextRef="#ctx0" brushRef="#br1" timeOffset="29346.6785">8703 17974 20,'0'0'24,"0"0"8,0 0-11,0 0 1,0 0 1,0 0-8,0 0-5,1 52 1,-1-52 0,0 0-5,7 64 1,-7-64-5,-1 75-1,1-75 0,-5 83 0,5-83 0,-2 86-2,2-86 0,1 66-3,-1-66 4,0 0 1,0 0 0,41 54-3,-41-54 4,0 0 0,63-34 0,-63 34 4,0 0-7,71-49-3,-71 49-1,0 0-1,55-31-13,-55 31-19,0 0 0,0 0-3,0 0 7</inkml:trace>
  <inkml:trace contextRef="#ctx0" brushRef="#br1" timeOffset="29574.6916">8688 18238 39,'-52'9'33,"52"-9"2,0 0-3,0 0-11,0 0-7,0 0-5,0 0-1,54 31 0,-54-31-7,58 0-6,-58 0 0,69-11-5,-69 11-6,72-16-8,-72 16-11,69-30-5,-69 30 5</inkml:trace>
  <inkml:trace contextRef="#ctx0" brushRef="#br1" timeOffset="30014.7167">9055 18117 41,'0'0'34,"0"0"-2,0 0-3,0 0-10,0 0-4,0 0-6,0 0-2,0 0-2,-19 67 0,19-67-2,0 0-3,22 70 1,-22-70 1,0 0-1,0 0 0,66 51 1,-66-51-2,0 0 1,58 1-1,-58-1 0,0 0 2,55-46-1,-55 46-1,0 0 0,50-64 0,-50 64 1,0 0 0,43-69 0,-43 69-1,0 0 1,0 0-4,0 0 5,0 0-1,0 0 1,0 0 3,0 0-5,20 81-3,-20-81 3,-11 89 5,4-36-6,1-3 1,6-50-3,-14 82 2,14-82-2,-7 64 2,7-64-7,0 0-8,0 0-21,0 0 0,0 0-3,0 0 3</inkml:trace>
  <inkml:trace contextRef="#ctx0" brushRef="#br1" timeOffset="30574.7488">9572 18162 58,'0'0'36,"0"0"-2,0 0 0,0 0-20,1 59-6,-1-59 1,2 53-6,-2-53-1,4 64 0,-4-64-1,6 75-3,-6-75 2,7 66-1,-7-66-1,3 50-1,-3-50-2,0 0-1,0 0 0,0 0 2,0 0-2,0 0 3,0 0 1,-37-74 1,37 74 3,-21-80 2,21 80 3,-17-90-3,17 90 2,-11-81-1,11 81 2,3-76-1,-3 76-1,17-52-1,-17 52-4,0 0 4,49-50-1,-49 50 0,0 0-2,60-10 1,-60 10-6,0 0 4,0 0 5,56 38-6,-56-38 1,0 0 0,6 52 1,-6-52 0,0 0 0,-28 56 1,28-56-6,0 0 5,0 0-3,-55 45-1,55-45-2,0 0-6,0 0-3,0 0-28,0 0 3,0 0 0,0 0-2</inkml:trace>
  <inkml:trace contextRef="#ctx0" brushRef="#br1" timeOffset="31083.7779">9899 18126 31,'20'53'32,"-20"-53"3,0 0-3,0 0-8,0 0-5,0 0-6,0 0-8,0 0 2,0 0 3,50-55-5,-50 55 2,0 0-4,0 0-6,61-52 4,-61 52 4,0 0-6,0 0-4,40-66 9,-40 66-6,0 0 5,0 0 5,-1-49-9,1 49 1,0 0 5,0 0 0,0 0-5,-54-23 4,54 23-8,0 0 2,-51 16 3,51-16-1,0 0-2,-47 52-3,47-52 2,0 0 3,-31 82 2,31-82 0,-4 58 0,4-58 0,10 61 1,-10-61 0,26 50 0,-26-50-6,0 0 6,67 33-1,-67-33-3,51 13 1,-51-13-2,50 2-1,-50-2-5,0 0-12,64-8-23,-64 8-2,0 0 3,60-22-3</inkml:trace>
  <inkml:trace contextRef="#ctx0" brushRef="#br1" timeOffset="31657.8107">10880 17979 26,'0'0'32,"0"0"3,0 0 0,0 0-18,0 0-2,0 0 3,0 0-7,0 0 0,0 0-5,0 0-6,0 0 3,0 0 1,-71 59-2,71-59 0,-53 35 0,53-35-3,-52 50 2,52-50 2,-41 59-1,41-59-4,-22 57 6,22-57-3,5 54-1,-5-54 1,0 0 0,65 48 4,-65-48-5,72 5 4,-72-5-8,79-7-5,-79 7 0,73-27-10,-73 27-23,58-51 2,-58 51-3,38-74 3</inkml:trace>
  <inkml:trace contextRef="#ctx0" brushRef="#br1" timeOffset="32105.8363">11065 17643 72,'0'0'38,"-4"-12"0,-1 24 1,-2 0-22,10 7-7,-3-19-4,1 69 0,-1-69-3,7 88-1,-3-35 0,-4-53-6,12 98 5,-2-45-4,-10-53 5,17 84-6,-17-84 3,21 61 0,-21-61 2,0 0-1,0 0-2,0 0 3,0 0-3,57-12-2,-57 12 5,17-60 0,-17 60-1,19-58 4,-19 58-3,0 0-2,24-58 2,-24 58 4,0 0-5,0 0-4,0 0 2,0 0 3,21 50-2,-21-50 5,7 50-5,-7-50-6,0 0 3,13 62 2,-13-62-8,0 0-14,34 54-16,-34-54 1,0 0-1,0 0 3</inkml:trace>
  <inkml:trace contextRef="#ctx0" brushRef="#br1" timeOffset="32526.8604">11429 18131 42,'0'0'36,"0"0"2,0 0 0,0 0-18,0 0-6,50-22-3,-50 22-3,0 0-1,0 0-4,68-15 0,-68 15-2,0 0 0,57-35 0,-57 35-4,0 0 3,0 0 5,53-61 0,-53 61 2,0 0-2,0 0-1,2-63 0,-2 63 1,0 0-5,0 0-2,-49-38-2,49 38 1,0 0-2,-59 14 5,59-14-3,0 0-4,-62 62 8,62-62-2,-33 58 2,33-58-4,-21 62 4,21-62-1,3 54 1,-3-54 4,0 0-5,50 60 0,-50-60-2,58 7 1,-58-7-6,70 11-11,-70-11-25,83-7 3,-83 7-2,80-23 2</inkml:trace>
  <inkml:trace contextRef="#ctx0" brushRef="#br1" timeOffset="32861.8796">12103 18025 31,'0'0'34,"0"0"3,0 0 4,0 0-21,-57-50 2,57 50-11,0 0 2,0 0-7,-59-24-6,59 24 4,0 0-5,0 0 4,0 0-5,-57 40 4,57-40-4,0 0 4,-28 73 3,28-73-4,-8 68 4,8-68-4,8 60 3,-8-60-4,0 0 0,53 61-1,-53-61-1,60 0-3,-60 0-7,69-11-19,-69 11-10,65-39 1,-65 39-6</inkml:trace>
  <inkml:trace contextRef="#ctx0" brushRef="#br1" timeOffset="33140.8955">12305 17520 83,'0'0'40,"0"0"1,-13 2-1,1 9-27,11 19-5,-4 3-3,6 8 0,-1 3-3,5 8-5,1 5 6,1 0-3,1 6 1,0-13-2,2 1-1,-10-51-2,18 83-6,-18-83-14,10 58-18,-10-58 1,0 0-1,0 0-1</inkml:trace>
  <inkml:trace contextRef="#ctx0" brushRef="#br1" timeOffset="33435.9124">12528 17873 47,'0'0'34,"0"0"3,0 0-6,0 0-3,0 0-21,0 0-2,-6 49 2,6-49 1,0 0-5,-56 49 0,56-49 1,0 0-2,-48 53 2,48-53-1,0 0-1,0 0 0,-24 58 1,24-58-3,0 0 1,0 0-1,55 26 0,-55-26-2,0 0-3,78 1-7,-78-1-27,0 0-1,73-4 0,-73 4-1</inkml:trace>
  <inkml:trace contextRef="#ctx0" brushRef="#br1" timeOffset="33862.9368">12948 17846 37,'18'-2'31,"-18"2"6,1-11-1,-1 11-14,-15-15-6,15 15-4,-20-10-3,9-1-2,-4 2-3,1 12 0,-2-2-1,1 5-1,15-6 0,0 0 2,0 0 2,-54 47-5,54-47 4,0 0-5,0 0 1,7 66-4,-7-66 3,0 0-7,57 40 4,-57-40 3,0 0-4,67 42 0,-67-42 5,0 0-2,0 0 1,47 50 4,-47-50-5,0 0 0,0 0 1,-30 50 4,30-50-5,0 0 3,-51 25-5,51-25-8,0 0-27,0 0-5,0 0 3,0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37:32.21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2837 3873 17,'0'0'29,"0"0"1,0 0-9,0 0-3,0 0-3,-11-2-4,11 2-3,-6 16-2,5 0-2,-4 4 1,2 6-2,-2 3 1,1 5-2,-1 2 0,0 4-1,-1 2 1,1-1-1,0-3-1,0 0 0,-1-4 0,2-4-1,0-3-1,1-9-2,3-2-5,0-16-1,1 14-8,-1-14-16,0-10-1,6 1 1,-11-14 2</inkml:trace>
  <inkml:trace contextRef="#ctx0" brushRef="#br0" timeOffset="555.0317">2792 3889 8,'9'-8'28,"-9"8"1,0 0 2,12-10-16,-12 10-2,11-5-2,-11 5-2,17-2-2,-6 0-2,6 3 0,0-2-1,3 3-1,2-2 1,3 1-2,-2-2 0,2 2-1,-2 0 0,1 0-1,-3 0 1,-1-1-1,-1 0 0,-3 2 0,-1-2 0,-3 1 1,-1-1-2,-1 1 1,-10-1 0,15 1 0,-15-1 0,11 2 0,-11-2 0,9 8 0,-9-8 0,4 14 1,-3-3-1,-1 0 1,-1 5-1,-2 1 1,0 0 0,-3-1-1,2 1 0,-4 0-2,4 3 0,-4-6-5,6 4-9,-2 1-19,-2-10 0,8 2-1,-2-11 2</inkml:trace>
  <inkml:trace contextRef="#ctx0" brushRef="#br0" timeOffset="1075.0615">3669 3942 12,'0'0'29,"-1"26"0,-3-12-5,2 4-5,2 4-3,-4-3-4,3 7-3,-4 0-3,2 5-2,-1-3 0,0 3-2,-1-2 0,1-2 1,-1-1-3,1 0 0,-1-5 0,2-1 0,0-4-4,0-6 0,3 2-4,0-12-6,0 0-12,1 12-8,-1-12 1,0 0 1</inkml:trace>
  <inkml:trace contextRef="#ctx0" brushRef="#br0" timeOffset="1390.0795">3633 4206 28,'0'0'33,"3"-11"0,-3 11 0,14-10-16,-14 10-3,19-10-2,-9 5-4,8 5-2,-2-2-1,5 3-2,1-1 0,2 1-2,-3-1 0,2 3 0,-2 2 0,-2-3-1,-1 0-1,-5-1 0,-1 2-4,-12-3-10,0 0-22,11-4 0,-11 4-1,-3-14 1</inkml:trace>
  <inkml:trace contextRef="#ctx0" brushRef="#br0" timeOffset="2579.1475">4633 4029 26,'0'0'28,"0"0"-4,-6 10-3,6-10-6,-14 18-3,2-7-5,3 4-2,-4 3-2,-4 2-1,-2 1 0,0 3-1,-2 1 0,0 0 0,1-1-1,-1-3 1,1 0-2,5-4 0,1 0 0,3-8-2,4 2-4,7-11-3,-11 1-7,11-1-11,-5-11-2,5 11 0</inkml:trace>
  <inkml:trace contextRef="#ctx0" brushRef="#br0" timeOffset="2859.1635">4373 4004 25,'0'0'28,"0"0"2,8 17-8,-8-17-8,14 24-2,-6-10-2,6 6-2,-2-2-3,3 6-1,2-3-1,1 0 0,-1 0-2,1-2 0,-2 1-1,-1-2-1,2-1-1,-4-5-5,2 0-7,-2 1-19,-13-13-1,22 9 1,-22-9 1</inkml:trace>
  <inkml:trace contextRef="#ctx0" brushRef="#br0" timeOffset="3134.1792">4929 4060 22,'0'0'27,"0"0"1,0 0 0,0 0-20,-8 10-3,8-10-4,-2 12-8,2-12-17,3 14-4,-3-14 0,2 12 1</inkml:trace>
  <inkml:trace contextRef="#ctx0" brushRef="#br0" timeOffset="3347.1914">4916 4266 21,'-7'10'30,"7"2"1,0-12-2,-10 17-12,10-17-5,-4 13-4,4-13-5,2 17-9,-2-17-12,0 0-13,1 13-1,-1-13 0,0 0 1</inkml:trace>
  <inkml:trace contextRef="#ctx0" brushRef="#br0" timeOffset="5458.3122">5340 3952 4,'11'-6'24,"-11"6"2,0 0-9,0 0 0,0 0-4,-4 11-3,4 2-3,3 4-1,-4 3-1,2 6 0,-4 1-1,1 4-2,-2-1 0,0 3 0,-2-5-1,1 1 0,-1-6-1,0-3 0,2-2-3,1-6-3,3-12-3,-2 14-4,2-14-11,0 0-7,0 0 1,13-6 0</inkml:trace>
  <inkml:trace contextRef="#ctx0" brushRef="#br0" timeOffset="6246.3573">5690 3926 19,'0'0'27,"0"0"0,0 0-9,0 0-3,0 0-3,-5 13-2,1-1-3,1 9-2,-3 1 1,0 4-2,-3 2 0,0 4-1,-1-2 0,0 3-1,0-5-1,3-2 0,1-2-1,1-2-1,2-4-2,-1-5-4,5-2-5,-1-11-7,0 0-14,2 11 0,-2-11 1</inkml:trace>
  <inkml:trace contextRef="#ctx0" brushRef="#br0" timeOffset="6519.3729">5388 3963 31,'-25'-9'29,"25"9"1,-10 9-11,10-9-4,-1 22-4,4-8-2,7 7-2,-1 0-1,8 5 0,-3-1-2,7 2 1,-1-4-3,2 0 0,1 0-2,-2-4-2,2 1-5,-6-4-7,2-4-20,1 3 0,-6-5-1,2-2 1</inkml:trace>
  <inkml:trace contextRef="#ctx0" brushRef="#br0" timeOffset="7020.4015">5798 4235 24,'7'-9'31,"9"5"2,-4-3-3,2-4-13,4 6-4,-4-5-3,5 5-3,-4-1-1,3-1-3,-3 0-1,-1 2 0,0-1 0,-3 0 0,-1-1-1,0 0 0,-4-2 1,-6 9-1,8-17 1,-8 7-1,-3-1 0,-2 1-1,-3 0 1,-3 1-1,-1 1 1,-2 2-1,-1 3-1,-1 3 1,0 4 0,-3 2 0,4 4-1,-1 4 1,1 2-1,3 1 1,0 2 0,4 0 0,2 1-1,6 0 1,2-2 0,4-2 0,2-1 0,3-1-1,2-3-2,1-5-2,7 3-3,-2-11-6,7 2-9,4-2-13,-2-10 0,8 3 2</inkml:trace>
  <inkml:trace contextRef="#ctx0" brushRef="#br0" timeOffset="7568.4329">6369 4081 1,'-5'-11'26,"5"11"3,-18-7 0,4 5-10,0 2-5,-4-1-2,3 6-3,-4 0-2,5 4-2,-3 1-1,5 3-2,2-1 1,3 3-1,4 0-1,5-1 0,3-1 0,5 0 0,2-3 0,4-3-1,0-2 1,2-2-1,-2-6 2,1-1-2,-4-2 1,0-3-1,-4-4 1,-2 2-1,-3-1 1,-1-1-1,-1 2 1,-2 11-1,1-17 0,-1 17 0,0 0-1,0 0 1,0 0 0,3 20-1,-1-1 1,0 1 0,2 8-1,-1 2 1,-1 3 0,0 2 0,-2-1 0,-2-3 0,-1-3 0,-3-1 1,-4-6 1,0-5 0,-5-6 1,-1-3-1,-1-7 0,-1-1 1,-1-3-2,2-3-1,3-1-6,-2-2-19,4-1-10,9 0-1,-2-2 0</inkml:trace>
  <inkml:trace contextRef="#ctx0" brushRef="#br0" timeOffset="8143.4658">7709 3880 39,'0'0'32,"0"0"2,0 11-7,0 3-11,-5 2-5,3 9-4,-5 1-1,1 7-3,-1 1 0,1 0-2,-1 0 0,1-1-2,1-5-1,0-5-4,6 0-7,-3-11-7,2-12-14,6 9-1,-6-9 1,12-10 1</inkml:trace>
  <inkml:trace contextRef="#ctx0" brushRef="#br0" timeOffset="8517.4872">7681 3924 17,'3'-12'29,"-7"-5"2,4 17 2,5-16-13,-3 7-8,-2 9-1,16-12-4,-4 12-2,2-1 0,5 2-1,2-1-1,6 3 0,-1-3-1,3 1 0,-1 0 0,-1-1-1,-2-1 1,-4 2-1,-4 0-1,-4 1 1,-4 2 0,-9-4-1,12 13 1,-12-13 0,3 20-1,-3-9 1,-1 1-1,-1 2 1,1 2-1,-3-1-1,3 1-1,-3-3-4,7 5-6,-5-5-15,2-2-9,8 2-1,-8-13 1</inkml:trace>
  <inkml:trace contextRef="#ctx0" brushRef="#br0" timeOffset="8831.5049">8346 3861 53,'7'-14'34,"2"9"-2,-9 5-8,0 0-11,3 11-5,-7 2-1,1 7-4,-4 7 1,0 6-2,-3 2 0,0 4 0,-1 1-1,-1 1 0,3 1 0,0-1-1,2-4-2,1-7-1,5 1-3,-2-10-6,8-1-10,2-6-12,-7-14-2,11 2 2,-8-13 0</inkml:trace>
  <inkml:trace contextRef="#ctx0" brushRef="#br0" timeOffset="9045.5174">8296 4163 40,'-1'-9'33,"1"9"3,0 0-6,15-10-11,1 13-3,-5-7-5,9 6-4,-2-4-1,6 6-2,-2-3-1,1 0-2,-1 2-4,-4-4-5,4 0-27,-3 4-2,-8-5-1,-2-1 0</inkml:trace>
  <inkml:trace contextRef="#ctx0" brushRef="#br0" timeOffset="9801.5605">8868 3973 25,'0'0'32,"9"4"1,-9-4 0,1 11-12,0 6-9,-3-1-3,5 8-2,-3 1-2,3 4-2,1-3-1,1 1 0,2-4-1,3-1 0,1-4-1,4-6 1,2-6-1,3-5 1,1-7-1,0-3 0,3-5 1,0-4-1,-2-3 0,-3 2 1,-2-2-1,-5 4 1,-5 4-1,-4 3 1,-3 10-1,-16 2 0,3 11 0,-4 8 1,-3 7-2,-1 7 1,-1 8 0,1 4 0,4 2 0,-1-2 0,4-3 0,2-1 0,4-5-1,3-8 0,3-6-2,1-9-1,6-4-5,-5-11-10,9-4-16,5-5 0,-4-12-1,9-1 1</inkml:trace>
  <inkml:trace contextRef="#ctx0" brushRef="#br0" timeOffset="10003.5722">9327 4021 18,'1'-11'27,"-1"11"3,0 0-1,0 0-12,-17 11-9,17-11-3,-15 20-6,10-8-6,0 4-14,5-16-9,1 21 1,-1-21 0</inkml:trace>
  <inkml:trace contextRef="#ctx0" brushRef="#br0" timeOffset="10187.5827">9347 4176 35,'0'0'30,"-11"17"1,1-8-8,10-9-10,-12 17-5,12-17-6,-7 15-8,7-15-13,8 18-10,-8-18-2,11 10 1</inkml:trace>
  <inkml:trace contextRef="#ctx0" brushRef="#br0" timeOffset="10530.6023">9790 3933 33,'9'-6'30,"-9"6"3,0 0-1,0 0-16,-13 10-6,8 8-4,-5 2-2,3 8-1,-6 3 2,5 3-3,-1 3 0,3 2-1,-1-1-1,2-6 0,3 0-2,0-7-5,6 0-7,-1-4-19,-3-21-1,16 9 0,-16-9 0</inkml:trace>
  <inkml:trace contextRef="#ctx0" brushRef="#br0" timeOffset="10809.6183">10041 3946 22,'12'6'30,"-12"-6"1,10 16 2,-8-2-14,-6 3-7,5 6-3,-7 2-3,2 4-2,-3-2 0,1 3-2,-2-1-1,1-2-1,1-1-1,-1-6-3,4 0-3,-4-9-7,7-11-15,0 14-4,0-14-2,0 0 3</inkml:trace>
  <inkml:trace contextRef="#ctx0" brushRef="#br0" timeOffset="11030.6309">9854 4001 23,'-16'-15'32,"16"15"1,-14-7 1,14 7-13,-2 15-6,2-15-3,10 25-4,-4-8-2,9 7-2,-3-1-1,5 0-3,1 1-5,-1-5-7,4-4-24,3 5 1,-2-7-2,2 0 1</inkml:trace>
  <inkml:trace contextRef="#ctx0" brushRef="#br0" timeOffset="11472.6562">10177 4229 25,'0'0'33,"8"-9"1,3 7 1,0 0-14,-2-5-6,10 4-4,-6-4-4,8 4-1,-3-4-3,3 3 0,-1 0 0,0-2-2,-2-1 0,0 2 0,-4-1 0,-1 0-1,-3-2 1,-10 8-1,9-15 1,-9 6-1,0 9 0,-12-17 1,0 8-1,-3 3 0,-4 0 0,-1 5 0,-4 2-1,-2 6 1,0 2 0,2 4 1,0 5-1,2 1 0,3 1 0,7 4 0,6-1 0,5-1 1,7 3-3,4-3 0,10 2-5,-1-9-9,6-2-22,6-1 1,-1-8-1,9-1 2</inkml:trace>
  <inkml:trace contextRef="#ctx0" brushRef="#br0" timeOffset="11965.6844">10737 4148 29,'-26'-11'32,"12"13"2,-9-3-1,5 4-14,1 9-8,-4-2-3,9 9-2,1-1-2,5 4-1,3-2-2,8 1 1,3 0-1,5-4 1,3-4-2,3-5 1,3-5-1,0-4 1,3-3-1,-3-6 0,1-6 0,-4-2 0,-4-3 0,-2-2 0,-4 0 0,-4-1 0,-3 1 1,-3 5-1,-1 5 0,2 13 0,-6-9 1,6 9-2,-8 22 2,3 1-1,2 8 0,-1 6 0,-1 7-1,1 3 1,-1 3 0,0-1 1,-3-3-1,-1-4 0,-3 0 2,-3-7-2,-1-7 2,-1-6-3,0-6-1,-3-10-7,5-6-24,2 5-3,-4-16-1,5 4 1</inkml:trace>
  <inkml:trace contextRef="#ctx0" brushRef="#br0" timeOffset="13709.7841">2532 4753 21,'20'-1'19,"-5"-3"-1,3 2-1,5 0-1,0 0-2,6 2-3,3-1-1,9 4-2,3-2-1,9 3-1,1-2-1,4 5 0,3 0-1,6 0 1,-2-1-1,4 3 0,0-1-1,6 0-1,-1-2 0,4-1 0,-2-2 0,3 1-1,-3-3 1,3-2-1,-4-1 0,2 0 0,0-3 0,1 2-1,-4-2 1,2 0 0,-1 0 0,-1 0-1,-1 2 1,-3-1 0,-4 1 0,1 0-1,-1-1 0,-1 3 1,0-1-1,0 0 1,-2 1-1,1 2 0,-1-2 0,1 2 0,1 0 1,0-1-1,0 0 0,0-1 1,0 0-1,-1-1 0,1-1 1,-3 0-1,-1 0 0,-1 1 1,0 1-1,-2 0 0,3 0 0,2 2 0,-3 0 0,0 1 0,0 0 1,1 0-1,-1-1 0,0 2 0,0-1 1,-1-1-1,4 0 1,3 1-1,1-3 0,2 2 1,2 0-1,0-1 1,2 0-1,1 1 1,-1-2-1,3 0 1,0 0 0,3-1-1,-2-2 1,3 2-1,0 0 1,0-3 0,2 0 0,-1 2-1,2-2 1,1-1 0,0 0 0,-1 2-1,2-2 0,1 2 0,-2 1 0,-1-1 1,1 1-1,0 2-1,1-1 2,0 0-1,-1 2 1,0-2-1,1 1 0,0 1 0,-1 1 1,-1-2-1,-4 1 0,2 1 0,-2-1 0,-1 0 0,-1 2 1,-3-2-1,-1 0 0,0 1 0,1 0 0,-5-1 0,1 0 0,-1 0 0,-4-1 0,0 1 0,-3 0 0,-2-1 0,0-1 0,-1 2-1,-4-2 1,-2 0 1,-2 2-2,-5-2 1,-4 0 0,-6 1 0,-5 0-1,-7-1 0,-3 3-3,-7-3-5,3 2-26,-7 2-5,-10-2 1,0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38:10.51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4452 5280 35,'0'0'24,"0"0"-1,4-11-3,-4 11-4,0 0-4,0 0-3,0 0-3,3 14-2,-4 0-2,0 7-1,-1 5 0,-2 8 0,-1 6 0,0 5 0,0 1 0,0-1-1,0 1 1,-1-4-1,3-4 0,0-6 0,3-5-2,-1-10-1,4-4-6,-3-13-8,0 0-14,0 0-2,10-24 1,-4 5 1</inkml:trace>
  <inkml:trace contextRef="#ctx0" brushRef="#br0" timeOffset="448.0256">4441 5283 16,'0'0'28,"6"-19"1,3 9-6,-9 10-7,10-12-4,-1 11-3,-9 1-3,22-2-2,-11 0-1,5 2 1,-1-2-2,3 2 0,-2 0 1,2-1-1,-2-1-1,0 0 0,-2 0 0,0 0 0,-2-1 0,1-1-1,-3 0 0,0 1 1,0 1-1,-10 2 0,14 1 1,-14-1-1,8 11 0,-6 2 0,-2 4 1,-2 2 0,0 3 1,-1 0-2,-1 2 0,0-1 0,1-1 0,-1-5-2,3 1-3,-2-6-3,5 4-8,-1-2-13,-1-14-5,5 19 1,-5-19 0</inkml:trace>
  <inkml:trace contextRef="#ctx0" brushRef="#br0" timeOffset="815.0463">5082 5294 28,'-2'-16'30,"2"16"1,1-12-6,-1 12-10,0 0-5,0 0-3,-2 20-3,0 0-1,1 4-1,-1 5 0,0 5-1,-2 3 1,2 5-1,-2-4 0,1 0 0,0-2-1,0-1 0,2-3-2,-1-7-1,3-2-4,-3-12-5,5 0-10,-3-11-10,0 0-1,12 1 1</inkml:trace>
  <inkml:trace contextRef="#ctx0" brushRef="#br0" timeOffset="1084.0619">5065 5579 41,'0'0'32,"12"-9"-6,-12 9-5,17-8-4,-4 1-4,4 7-3,-2-2-3,5 3-1,-2-1-3,2 4-1,-3-1 0,2 1-1,-6-1 0,0 1-1,-2 1-2,-11-5-1,18 8-6,-18-8-10,0 0-16,0 0 0,0 0 0,0 0 1</inkml:trace>
  <inkml:trace contextRef="#ctx0" brushRef="#br0" timeOffset="1966.1125">6181 5399 29,'0'0'27,"0"0"-4,7-11-1,-7 11-5,0 0-3,0 0-4,0 0-2,0 0-3,-12 16-2,3 0-1,-3 6-2,-5 4 1,-3 3-1,0 2 0,-4 4 1,2-2-1,0-1 0,1-2 0,2-5 0,4-5 0,3-2-1,3-7-1,9-11-3,-9 7-4,9-7-5,0 0-10,-1-18-9,6 8 1,-7-10 1</inkml:trace>
  <inkml:trace contextRef="#ctx0" brushRef="#br0" timeOffset="2259.1292">5913 5378 26,'0'0'30,"0"0"3,0 0-9,12 9-6,-4 1-3,9 11-3,-3-2-3,8 8-1,-1 0-3,4 4-1,-4-2-1,3 2 0,-2-1-1,0-1-1,-4-3 0,0-1 0,-3-5-3,-2-3-1,2 0-7,-15-17-15,18 11-11,-7-9-1,-7-11 0,6-3 2</inkml:trace>
  <inkml:trace contextRef="#ctx0" brushRef="#br0" timeOffset="3168.1812">6758 5430 30,'0'0'29,"0"0"-7,0 0-1,0 0-5,-1 9-5,-5 6-3,-4 3-4,-3 3-1,0 4-1,-3 1 0,0 2-1,0 2-1,0-2 0,1-4 0,3 0-2,2-5-1,2-5-2,2-4-4,6-10-4,0 0-6,0 0-6,0 0-2,7-24-2</inkml:trace>
  <inkml:trace contextRef="#ctx0" brushRef="#br0" timeOffset="3408.1949">6624 5411 36,'0'0'26,"0"0"-1,0 0-5,1 16-4,1 1-5,4 5-4,-1 2-1,4 7-2,-1-2-1,2 2 0,0 0-2,-1 0-2,2-2-3,-4-6-5,5-2-6,-5-1-15,-7-20-3,9 20 1,-9-20 1</inkml:trace>
  <inkml:trace contextRef="#ctx0" brushRef="#br0" timeOffset="3621.2071">6573 5570 38,'-7'-21'30,"7"21"-3,8-11-6,-8 11-4,20 0-4,-8 4-3,7 5-4,1 0-3,3 3-2,4 1-4,-2-2-6,10-2-13,2 0-11,-5-10-1,6 2 1</inkml:trace>
  <inkml:trace contextRef="#ctx0" brushRef="#br0" timeOffset="4117.2355">7068 5415 24,'0'0'31,"0"0"1,0 0 0,-10 6-14,10-6-5,-3 22-5,1-7-2,4 5-2,0-2 0,4 2-1,0-2-1,4-2 0,3-4-1,3-3 0,1-7 0,4-3 0,-1-4 0,3-6 0,-1-3 0,1 0 0,-5-2 0,0 0 0,-5 4 1,0 1-1,-6 1 0,-7 10 0,0 0 0,9 4 0,-11 10 0,-2 4 0,-1 4-1,-1 7 0,-3 5 0,0 2 0,-1 4-1,-1-1 1,1 1 0,0-3 0,1 0-1,1-5 0,1-4-1,1-5 0,4-2-2,-2-10-4,7 0-11,-3-11-18,0 0 2,13-7-2,-8-9 3</inkml:trace>
  <inkml:trace contextRef="#ctx0" brushRef="#br0" timeOffset="4384.2508">7665 5371 29,'0'0'32,"-11"-5"1,11 5 0,-15 6-17,3-6-6,12 0-3,-15 5-4,15-5-1,0 0-3,-9 12-5,9-12-9,7 16-17,-7-16-2,10 14 1,-10-14 0</inkml:trace>
  <inkml:trace contextRef="#ctx0" brushRef="#br0" timeOffset="4598.263">7646 5587 28,'-6'10'34,"6"-10"3,-9 13-1,9-13-14,0 0-5,-15 8-6,15-8-4,-3 11-3,3-11-3,0 11-3,0-11-3,6 20-10,-2-6-22,0-5 0,5 1 0,-9-10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38:37.81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8273 5277 9,'0'0'28,"0"0"-1,0 0 3,0 0-12,3 25-5,-5-5-4,3 8-2,-3 0-3,3 9 0,-2-2 0,2 1-1,0-4-1,0-1 0,1-5-2,-1-4 0,0-3-3,-1-10-2,3 2-6,-3-11-7,0 0-14,0 0-1,-8-18 2</inkml:trace>
  <inkml:trace contextRef="#ctx0" brushRef="#br0" timeOffset="421.024">8169 5233 18,'-5'-24'31,"10"8"-1,-2-4-5,4-1-5,7 5-4,-3-2-4,10 4-3,-3-2-3,8 8-1,-1 2-1,4 5-2,-2 2-1,2 5 0,1 2 0,0 5 0,-2 3 0,-2 1 0,-4 0-2,-2 2 2,-6 0-1,-2 1 0,-9-1 0,-5-2 0,-7 0-1,-4-1 1,-7 0 1,0-7-1,-6-1-1,1-3 1,-2 0 0,2-4 1,4-3-1,3-3-1,5 3-1,1 0-1,12 2-2,-9-1-8,9 1-9,11 12-13,-11-12 0,21 15 1,-7-11 1</inkml:trace>
  <inkml:trace contextRef="#ctx0" brushRef="#br0" timeOffset="929.0531">8823 5366 8,'-20'3'26,"10"6"2,-10-3-3,0 3-10,3 5-1,-3 2-2,2 5-2,0 1-2,6 3-1,-1-1-2,9 4 0,-1-3-1,10-3 0,4-2-2,6-2 0,6-9-1,5-3 0,5-6 0,2-6-1,2-8 1,0 1-1,-3-7 0,-2-2 1,-4-3-1,-5 0 0,-8 0 0,-4 2 0,-9 2 0,-6-1 0,-7 2-1,-7 6 1,-5 3 0,-3 2-1,-2 4 0,-2 5 0,3 3 0,1 3-1,7 6-3,4-2-2,11 5-8,5 0-13,4-6-7,15 5 2,1-8 1</inkml:trace>
  <inkml:trace contextRef="#ctx0" brushRef="#br0" timeOffset="1397.0799">9421 5329 42,'0'0'32,"-3"-17"1,3 17 0,-24-7-18,1 5-8,2 8-2,-5-2-1,2 7-1,-3 0 0,4 4-2,0-1 1,6 3-1,1-3 0,6-1 0,4 1 0,6-1 0,4-1-1,6-2 1,6 0-1,2 0 0,5-2 0,2 0 0,1 2 0,-4-2 0,-1 1-1,-5 3 1,-5 0-1,-7 1 1,-6 1 0,-5-1 0,-6 0 0,-4 0 0,-4-1 1,-2-2 0,0-2 0,0-1 0,0 0-1,5-2 0,2 1-1,4-6-4,12 0-13,-4 12-17,4-12 0,0 0-1,12 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38:57.75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2677 7232 17,'0'0'31,"-8"-12"0,8 12 1,0 0-14,-16 1-5,16-1-4,-7 18-3,6-1-3,-1 4 0,3 5-2,-2 3 1,1 4-1,0 3 2,-1 2-2,-1-1-1,0-4 1,-2 0-1,1-3-1,0-3 0,-1-6-3,3 0-1,-2-12-3,4 4-5,-1-13-7,0 0-13,0 0 0,0 0 1</inkml:trace>
  <inkml:trace contextRef="#ctx0" brushRef="#br0" timeOffset="514.0294">2631 7212 22,'0'0'29,"3"-13"2,7 2-9,-10 11-5,15-15-4,-1 8-2,-2-1-3,6 3-2,-2-3-2,5 4-1,0-2 1,0 1-2,2 1 0,1 1-1,-3 1 1,2 2-1,-3-1 0,-2 1-1,-2 0 1,-2 2 0,-2 0 0,-2-1-1,-10-1 1,15 2-1,-15-2 1,9 4 0,-9-4 0,0 0 0,9 10-1,-9-10 1,5 14 0,-3-5 0,1 1-1,0 1 0,-1 1 1,0 1-1,-1-2-1,0 0 0,0 2-2,-1-13-1,0 23-4,0-23-10,-4 13-16,6-3-1,-2-10-1,-1 14 2</inkml:trace>
  <inkml:trace contextRef="#ctx0" brushRef="#br0" timeOffset="1317.0753">3474 7181 29,'0'0'23,"0"0"-2,0 0-2,2 11-3,-2 2-4,-2 1-2,2 12-2,-5 0-3,3 6 0,-1 0-1,1 5-2,-1-1 1,0 2-2,0-4 0,2-5 0,2-5-1,-2-1 0,1-4-2,0-7-2,3-2-4,-3-10-4,0 0-10,0 0-11,8-9 1,-8 9 1</inkml:trace>
  <inkml:trace contextRef="#ctx0" brushRef="#br0" timeOffset="1610.0918">3467 7419 19,'3'-14'29,"-3"14"-3,9-6-2,-9 6-4,21-1-3,-9-2-4,7 5-3,-2-1-2,6 3-2,-1-3-2,3 4-1,-2-2-1,1 1-1,-2-2 1,-2 1-1,-1-2 0,-4-1 0,-2 0-1,-4 0 0,-9 0-1,11-3-3,-11 3-6,0 0-16,0 0-10,0 0 0,0 0 1</inkml:trace>
  <inkml:trace contextRef="#ctx0" brushRef="#br0" timeOffset="2331.1333">4463 7307 11,'-1'-11'29,"1"11"1,0 0-5,0 0-6,0 0-3,-10-2-4,6 13-4,-4-2-2,0 6-3,-5 0 0,0 6-2,-3 0 0,0 3-1,-2 0 1,0-1-1,-1 1-1,1-3 0,2 1-1,-1-5 0,6-1-3,-2-7-4,13-9-6,-13 14-9,13-14-9,0 0 2,-6-21 0</inkml:trace>
  <inkml:trace contextRef="#ctx0" brushRef="#br0" timeOffset="2615.1495">4176 7265 30,'0'0'32,"0"0"1,16 8-9,-9 3-6,11 9-3,-5-1-3,10 8-3,-3-2-3,4 4-2,-1-3-1,3 2 0,-2-3-2,-2-4 0,0-1-2,-2-5 0,2 0-3,-5-5-3,5 1-8,-8-5-15,0-5-6,3 1 0,-5-9 1</inkml:trace>
  <inkml:trace contextRef="#ctx0" brushRef="#br0" timeOffset="2994.1712">4832 7249 41,'-13'-7'33,"13"7"1,-14-1-9,5 0-10,9 1-5,-10 9-7,10-9-7,0 14-7,1-3-13,-1-11-8,9 21-2,-9-21 2</inkml:trace>
  <inkml:trace contextRef="#ctx0" brushRef="#br0" timeOffset="3160.1807">4810 7462 19,'-4'19'30,"4"-19"0,0 0-5,-2 13-8,2-13-7,0 0-11,0 0-20,9 17-9,-9-17 0,7 12-1</inkml:trace>
  <inkml:trace contextRef="#ctx0" brushRef="#br0" timeOffset="5707.3264">5197 7124 36,'-12'-2'27,"12"2"-1,-4 11-4,4-11-4,1 26-3,-3-10-4,7 10-3,-7 0 0,6 5-3,-5 0-2,2 4-1,-2-2 0,1 0-2,0-1-1,-1-1 0,1-2-1,-4-2-1,4 0-1,-5-6-3,7 2-2,-6-10-3,7-1-9,3-3-12,-6-9 0,19-12 1</inkml:trace>
  <inkml:trace contextRef="#ctx0" brushRef="#br0" timeOffset="5974.3417">5560 7106 16,'7'-19'29,"3"15"0,-10 4 1,0 0-14,-3 14-5,-1 2-3,2 10-4,-5 4 0,2 6-2,0 1 0,0 2 0,-1-1 0,2 2-2,-1-2 1,2-6-2,3-4-4,-2-7-5,3-7-13,6 1-8,-7-15-1,0 0 1</inkml:trace>
  <inkml:trace contextRef="#ctx0" brushRef="#br0" timeOffset="6242.357">5236 7179 46,'-9'0'32,"-3"2"-5,12-2-5,-2 22-5,4-6-5,10 9-4,0-1 0,7 6-4,1-2 0,7 3-2,1-3-1,2-1-2,5 0-4,-3-7-4,5 4-9,-3-5-16,-3-9-2,4 0 1,-6-10 2</inkml:trace>
  <inkml:trace contextRef="#ctx0" brushRef="#br0" timeOffset="6697.383">5761 7416 35,'-10'5'32,"10"-5"3,0 0-9,0 0-7,17 3-5,-3-8-3,6 3-4,-1-5-2,6 3-2,-2-3-1,3 0-1,-1 0 0,0-2 0,-4-1-1,-4 2 0,-2-1 1,-3-2 0,-6 0-2,-4 0 2,-4 0-1,2 11 0,-19-16 0,2 7 1,-4 2-2,-2 5 1,-3 2 0,-1 1 0,-1 5 1,2 3-1,0 4 0,2 4 0,4 4 0,4 0 0,4 2 1,5 3-2,4 0 2,5-1-1,4 0-1,4-2 0,10-3-2,-1-3-3,10-1-6,-4-11-8,8-3-12,3 0-4,0-12-1,4 4 3</inkml:trace>
  <inkml:trace contextRef="#ctx0" brushRef="#br0" timeOffset="7270.4158">6319 7360 38,'0'0'30,"-3"-16"-1,3 16-8,-17-13-5,2 9-5,0 4-4,-3-1-2,0 6-1,0 1-1,-1 3-1,0 3 0,5 4 1,3-1-2,4 1 1,4 1-1,7-2 0,6-1-1,6-1 0,4-3 0,3-3 0,0-3 0,3-4-1,-3-2 1,-1-3 0,-6-1-1,-2-3 1,-6 0 0,-3 0 0,-4-2 0,-2 0 0,-2 0 0,3 11 0,-7-18 0,7 18 0,0 0 0,-12-9 0,12 9 0,-4 13 0,4 1 0,1 5 0,0 8 0,1 1 0,0 5 0,0 4 0,1 3 0,-2-2 0,-2 0 0,-3-3 0,-1-3 0,-3-3 1,-2-6 0,-4-5 0,-1-7 1,-1-2-1,-2-4 1,0-5-1,1-4 0,1-3-1,4 1-2,-1-6-6,11 1-23,2 11-3,1-23-2,10 14 1</inkml:trace>
  <inkml:trace contextRef="#ctx0" brushRef="#br0" timeOffset="8006.4579">8127 7245 31,'-13'1'32,"13"-1"1,-7 11-7,0 1-6,5 7-5,-6 0-4,5 11-3,-2 0-3,2 7-2,-2 1-1,3 2 0,2-3-1,1-1-1,2-2-2,-1-6 0,4-1-3,-3-10-3,7 0-8,-10-17-4,13 7-9,-2-8-7,-6-11 3,5-1 0</inkml:trace>
  <inkml:trace contextRef="#ctx0" brushRef="#br0" timeOffset="8367.4785">8089 7248 36,'0'-21'31,"-4"0"-3,3 7-5,1 14-5,6-16-4,4 15-4,-10 1-3,25-2-1,-7 2-3,7 4 1,3-2-1,4-1-1,2-2-1,3 1 0,-2-3 1,2 1-2,-5-1 1,-2 0-1,-7 1 0,-3 5 1,-7 3-1,-2 3 1,-7 2-2,-4 5 2,-3 5-1,-4 1 1,-2 2-1,0 1-1,2-1 0,-1-2-2,6 3-3,-3-8-13,1-3-17,11 2 1,-7-16-2,16 15 2</inkml:trace>
  <inkml:trace contextRef="#ctx0" brushRef="#br0" timeOffset="8909.5096">8875 7209 28,'9'2'30,"-9"-2"-2,4 14-6,2 0-1,-4 2-5,3 11-4,-6-1-2,4 6-3,-5 0-3,1 5-2,-3 2-1,0 0-1,0-3-1,2-6 0,1 3-3,0-6-3,5 1-3,-3-11-6,6-2-10,2-4-9,-9-11 2,16 8 0</inkml:trace>
  <inkml:trace contextRef="#ctx0" brushRef="#br0" timeOffset="9134.5224">8952 7523 13,'-7'-18'29,"7"18"2,1-15-4,1 6-6,-2 9-4,15-11-3,-1 11-4,-1-3-2,6 6-3,0-2-1,3 2-2,1 1-1,1 1-2,0 1-2,-3-3-7,1-1-24,-1 5 0,-7-5-2,4 3 2</inkml:trace>
  <inkml:trace contextRef="#ctx0" brushRef="#br0" timeOffset="9817.5615">9584 7253 13,'-18'9'30,"15"4"-2,-4 1-3,4 5-5,3 7-3,-1-2-5,7 5-2,-1-6-3,7 6-3,-3-4 1,6-3-2,-1-5 0,3-2-1,0-7-1,3-2 1,-2-7 0,2-5-1,2-5 0,-2-2 0,1-3 0,-3-3 0,-1 1 0,-3 1 0,-3 1 0,-4 5 0,-7 11 0,0 0-1,0 0 0,-13 14 1,0 7-1,0 8 0,-3 8 0,1 4 0,-2 4 0,2 3 0,0-2 0,4-3 0,2-4-1,2-5 0,4-5 0,1-7-2,4-5-2,-2-17-4,11 13-10,-11-13-17,14-10 1,0 1-1,-2-12 1</inkml:trace>
  <inkml:trace contextRef="#ctx0" brushRef="#br0" timeOffset="10058.5752">10074 7336 58,'0'0'35,"0"0"-2,-15-1-7,15 1-14,-19 12-4,19-12-5,-14 16-3,14-16-3,-1 18-11,4-5-17,-3-13-3,18 12 0,-18-12-1</inkml:trace>
  <inkml:trace contextRef="#ctx0" brushRef="#br0" timeOffset="10245.586">10105 7543 62,'-11'8'35,"7"4"-1,-5 0-10,9-12-12,-9 13-6,8-4-9,1-9-13,0 11-17,8-1-1,-8-10-1,17 3 1</inkml:trace>
  <inkml:trace contextRef="#ctx0" brushRef="#br0" timeOffset="11127.6364">10393 7332 12,'0'0'28,"5"-21"-2,-3 10-1,0 0-4,-3 0-2,1 11-2,0 0-4,0 0-2,-2 20-3,1 1-3,-2 4-2,2 7-1,-2 2 0,0 5-2,1-5 0,1-1-2,1 0-1,-1-7-5,9 2-8,-5-9-15,2-9-5,10-3-1,-4-8 3</inkml:trace>
  <inkml:trace contextRef="#ctx0" brushRef="#br0" timeOffset="11387.6513">10764 7217 45,'0'0'33,"13"1"1,-13-1 0,-7 20-20,6 5-6,-6-1-1,4 9-4,-2 2 0,1 4-2,1-1-1,0-2 0,4-4-2,-2-4-3,7 0-7,-6-7-10,-1-9-12,5-1-1,-4-11 1,0 0 0</inkml:trace>
  <inkml:trace contextRef="#ctx0" brushRef="#br0" timeOffset="11629.6649">10474 7311 20,'-29'-22'31,"9"13"3,0 5-2,6 3-10,10 11-5,4-10-5,8 28-3,5-7-3,7 5-1,2 2-2,7 2-2,4-2-1,0-1-2,6 2-5,-3-7-6,1-2-24,1 0 1,-4-8-1,3 0 2</inkml:trace>
  <inkml:trace contextRef="#ctx0" brushRef="#br0" timeOffset="12055.6895">10984 7549 39,'-10'6'33,"10"-6"3,0 0-2,11-15-17,4 13-4,-3-8-6,8 3-1,0-3-3,2 1 0,0-1-2,1 1 1,-4-2-1,0-1-1,-3 0 1,-2 1-1,-6 0 1,-3 0 0,-4-2-1,-4 1 0,-3-2 0,-5 4 0,-4 2 0,-2 0 0,-3 5 0,-1 5 0,0 5 0,-2 3 0,0 5 0,4 4-1,0 3 1,2 2 0,5 1 0,3-1 0,5 2-1,6-3 1,5 0-2,5-6-2,11 4-6,-1-12-17,8-4-9,8-1-1,0-10 1</inkml:trace>
  <inkml:trace contextRef="#ctx0" brushRef="#br0" timeOffset="12597.7205">11604 7388 32,'-13'2'33,"-11"-4"1,3 6 0,-2 0-17,-5-2-5,8 6-3,-1 1-3,4 2-2,3-2-1,5 7 0,3-1-2,5 2 1,5-2-1,3 2 0,6-2 0,4-1-1,5-3 0,3-6 0,3-4 0,1-3-1,-1-4 1,-3-4 0,-2-4-1,-5-1 0,-5-4 1,-4 3 0,-6 0 0,-2 0 0,-4 1 0,-1 5 0,4 10 1,-8-12-1,8 12 1,0 0-1,-6 21 0,7-2 0,1 5 0,0 5 1,0 6-2,-1 4 1,-1 2 0,-1 2 0,-2-2 0,-2-1 1,-2-5-1,-3-1 1,0-7-1,-1-7 1,-2-6-1,0-4 0,0-5-1,0-6-3,13 1-10,-19-2-23,6-8 1,13 10-2,-22-18 3</inkml:trace>
  <inkml:trace contextRef="#ctx0" brushRef="#br0" timeOffset="14148.8092">2478 8075 27,'0'0'28,"24"-10"-4,-9 4-3,-1 0-4,4 5-3,-5-2-2,7 3-4,-5-2-1,7 4-3,-2-2 0,3 4-2,1 0 1,3 1-1,5-2 0,4 3 0,5-3 0,4 0 0,4-1-1,7 1 1,4-3 0,8 0-1,0 0 1,7-1-1,5-1 0,4 2 0,1-1 0,4-1 1,1-1-1,6 3 0,1-2 0,5 2 0,-1 0 0,4-2 0,4 0 0,4 1-1,4 0 1,2-4-1,2-1 0,0-1 0,4-1 1,4 0-1,5-2 1,-1-2-1,0-1 0,5 3 0,2 1 1,3 1-1,1 0 0,-2 2 1,4 0-2,2 4 2,2 1-1,-2-1 0,1 0 0,4 1 0,1 2 0,1 0 1,0 0-1,3-1 0,2 4 0,0 2 0,3-1 1,1 2-1,2 0 1,1-1-1,3 1 1,0 0-1,1 0 1,1-2 0,1-1-2,-1 0 1,-2-1 1,-1-1-2,-1 0 1,-2-1-1,-1-2 0,-6 0-3,-4 5-4,-9-4-25,-5-2-5,-2 2 0,-17-6-1</inkml:trace>
  <inkml:trace contextRef="#ctx0" brushRef="#br0" timeOffset="18238.0431">4567 8618 33,'15'-10'31,"-15"10"0,4-13-5,-4 13-10,0-17-4,0 17-2,0 0-3,0 0 0,5-10-4,-5 10 1,0 0-1,0 0 0,8 16-1,-5-4 1,-2-1-1,0 10 0,-2 3 1,-2 3-2,-2 3 1,0 4-1,-3 0 0,0 2-1,1-2 0,1-3 1,1-4-1,1 0 0,3-5-1,0-7 0,2-3-1,-1-12-1,4 12-3,-4-12-5,0 0-7,6-17-10,-7 2-8,5 1-2,-4-10 3</inkml:trace>
  <inkml:trace contextRef="#ctx0" brushRef="#br0" timeOffset="18691.069">4594 8606 2,'2'-11'25,"-8"-8"2,6 8-6,-1 2-2,0-1-4,1 10-1,0-10-2,0 10-3,0 0 0,16 1-2,-16-1 0,18 2-1,-7-2-1,5 4 0,-1-4-1,5 0-1,0-2-1,1 1 0,2-2 0,1-1-1,0-2 1,-1-1-2,-1 1 1,-2 2 0,-5 0-1,-1 0 1,-5 2-1,-9 2 0,11 4 1,-11-4-1,3 10 0,-3-10 1,0 19-1,-1-6 0,-2 5 0,0 0 0,-2 0 1,1 3-2,-1-1 2,1-1-1,-1-1-1,0-5-2,6-1-4,-1-12-14,-7 10-17,7-10 0,0 0-1,11-2 2</inkml:trace>
  <inkml:trace contextRef="#ctx0" brushRef="#br0" timeOffset="19233.1">5474 8653 56,'12'4'35,"-12"-4"0,0 0-9,6 19-12,-8-9-4,6 7-3,-6 4-2,2 5-2,-4 4-1,1 3-1,-2 3 0,1 0 0,-2 1-1,2 0 1,-1-3-2,2-3-1,1-3-1,0-9-3,5 1-6,-5-10-13,2-10-11,5 10-2,-5-10 3,10-11 0</inkml:trace>
  <inkml:trace contextRef="#ctx0" brushRef="#br0" timeOffset="19487.1144">5489 8929 37,'3'-15'34,"-3"15"1,14-7-7,-14 7-8,25-6-4,-10 3-5,10 6-3,-6-3-2,8 6-1,-4-2-2,3 1-1,-3-3-1,-1 3-1,-1-1 0,-3-2-3,1 4-6,-9-5-21,1-4-8,2 1 1,-13 2-2</inkml:trace>
  <inkml:trace contextRef="#ctx0" brushRef="#br0" timeOffset="20071.148">6774 8722 26,'11'-7'30,"2"9"3,-13-2 0,0 0-14,-7 13-6,-7 0-4,-1 6-1,-7 3-3,1 7 0,-5 0-2,2 4 0,-3-1-2,4-1 0,-1-1-1,4-4-1,5-3-3,-3-12-6,11 2-11,7-13-14,-9-2-1,9 2 0,2-27 1</inkml:trace>
  <inkml:trace contextRef="#ctx0" brushRef="#br0" timeOffset="20315.1619">6495 8700 57,'-12'-16'35,"12"16"0,0 0-10,14 16-7,1 5-7,-2-1-4,7 11 0,-1-1-3,5 6-1,-2 2 0,2 0-1,-1-2-1,0-2-1,-1-3-1,-2-8-2,1 1-4,-6-14-9,3-5-23,1 0 1,-1-12 0,3-3 0</inkml:trace>
  <inkml:trace contextRef="#ctx0" brushRef="#br0" timeOffset="20591.1777">7114 8648 55,'0'0'37,"0"0"-1,0 0 0,0 0-21,0 11-6,-1 8-5,-3-1 0,1 8-2,-1 0 0,1 5-1,0 2 0,0 1-2,1 0 0,-1-5-3,4 4-7,-6-9-12,1-7-14,5 1 0,-1-18 0,-3 9 1</inkml:trace>
  <inkml:trace contextRef="#ctx0" brushRef="#br0" timeOffset="20811.1901">6930 8837 38,'-11'-4'35,"1"0"2,10 4 0,0 0-14,0 0-9,16 8-5,-1-6-4,8 4-1,2-1-2,5 1-2,5 3-3,-1-6-5,6 6-17,1-3-12,-5-6 0,1 2-2,-4-9 2</inkml:trace>
  <inkml:trace contextRef="#ctx0" brushRef="#br0" timeOffset="21278.217">7482 8645 69,'-8'10'36,"-3"-1"-1,4 3-8,2 10-15,-4-3-4,8 7-2,2-5-2,7 5 0,5-3-1,5-3 0,2-6-1,5 0-1,1-6 1,4-4-1,-2-5 0,0-5-1,-2-6 1,-2 1-1,-2 0 1,-3-3-1,-4 2 1,-2 1-1,-13 11 0,13-9 1,-13 9-1,1 9 1,-5 5-1,-1 4 1,-1 8-1,-3 4 0,-1 6 0,-1 5 0,-4 3 0,1 2 1,-2-2-1,0 3 0,-2-5 1,4-2-1,1-6 0,3-8-2,6-2-3,-3-14-10,7-10-25,0 0 0,11-10 0,0-11 0</inkml:trace>
  <inkml:trace contextRef="#ctx0" brushRef="#br0" timeOffset="22014.2591">8216 8710 64,'0'0'38,"0"0"0,0 0-3,-17 2-20,17-2-6,0 0-4,-7 14-3,7-14-4,-2 14-5,9 0-11,1-4-21,-2 0 1,4 2 0,-10-12 0</inkml:trace>
  <inkml:trace contextRef="#ctx0" brushRef="#br0" timeOffset="22207.2702">8245 8976 60,'-6'14'38,"3"0"-1,-2-5 2,5-9-24,-5 18-7,5-18-4,2 12-4,-2-12-9,9 13-26,-9-13-2,19-2-2,-10-4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40:00.46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8766 8574 17,'5'-13'31,"-5"13"0,2-14 3,-8 5-15,6 9-4,-5-9-4,5 9-3,0 0-1,0 0-3,-5 20 0,6 0-2,-2 4 1,1 6-1,-2 4 0,2 6-1,0 4 1,0 1 0,-1-3-1,3 0 0,-1-4 0,3-2 0,-2-5-1,1-6 1,0-10-1,1 0-1,-4-15 1,0 0-2,0 0-2,0 0-3,15-17-7,-14 1-16,3-5-6,6 1-1,-6-7 1</inkml:trace>
  <inkml:trace contextRef="#ctx0" brushRef="#br0" timeOffset="369.0209">9220 8508 17,'0'0'30,"3"-9"1,-3 9 2,0 0-15,0 0-4,-9 7-2,9-7-3,-7 19 0,3-6-4,4 9-1,-3 2 1,5 6-2,-2 4 0,1 2-1,0 1 0,1 3-1,0 1 0,0-6 0,1-1 0,-2-6-2,2-2-1,-2-10-3,2 1-3,-3-17-7,0 0-23,0 0 2,-3-11-2,0 2 3</inkml:trace>
  <inkml:trace contextRef="#ctx0" brushRef="#br0" timeOffset="696.0398">8787 8581 24,'-18'-4'34,"18"4"0,-19-1 1,19 1-15,0 0-4,0 0-2,16 12-5,0-3 0,10 7-4,0 0 1,9 5-2,-1 0-1,3 6-1,-2 1 1,-1 1-2,-3-2 0,-2 1 0,-4-1-1,-3-3 0,-4-1-1,-3-5-2,0 0-3,-15-18-12,18 12-23,-9-10 2,-4-13-1,1-2 1</inkml:trace>
  <inkml:trace contextRef="#ctx0" brushRef="#br0" timeOffset="1639.0936">9458 8827 17,'-5'15'28,"5"-15"2,0 0-6,0 0-4,0 0-4,13 7-3,-3-10-3,10 6-1,-1-6-1,7 4-2,-2-5-1,5 3-2,-2-4 0,1 0-1,-2-3 0,-1 1-1,-4-2 0,0-4 0,-2 1 0,-6-2 0,-2-1-1,-5 1 1,-4 0-1,-4 0 1,-6 0-1,-3 0 0,-7 2 1,-2 0-1,-6 2-1,-2 1 1,-3 8 0,-4 4 0,-2 6 0,2 7-1,-2 3 1,5 9 0,3 3 1,5 3-1,5-1 1,8-1 0,8 0 0,6-1 0,6-4 1,8-3-1,5-6 1,6-3 0,2-5-1,4-3 0,0-5 0,1-5-1,1-1-3,-5-7-4,6 6-15,-3-6-18,-7-3 1,-1 0-1,-5-3 1</inkml:trace>
  <inkml:trace contextRef="#ctx0" brushRef="#br0" timeOffset="2412.1379">10265 8758 26,'0'0'32,"-11"-6"2,11 6 0,-23-3-16,1-3-4,3 7-4,-6-3-2,3 4-3,-3 1-1,3 5-1,-1 1-1,3 5 0,0 2 0,5 3 0,1 2-1,3 0 0,5 1 0,5 0 0,3-1-1,7 0 1,5-2-1,3-2 1,6-3-1,3-3 1,2-3-1,3-5 1,-1-5-1,0-5 0,-2-4 1,-1-7-1,-4-5 0,-2 0 0,-4-4 0,-5-2 0,-4 1 0,-5 2 0,-2 0 1,-3 7-1,-3 4 0,-2 4 0,7 11 0,-17-4 0,17 4 1,-15 17-1,10 2 0,1 4 1,1 2-1,4 8 0,2 5 0,0-1 1,2 3-1,0 2 0,0-1 0,-1-2 0,-3 0 0,-1-4 1,-4-3-1,-3-1 0,-5-4 1,-4-5 0,-6-5 0,-2-3-1,-3-6 2,-2-1-1,-1-6 0,2-4-1,3-3-1,3-3-5,14-2-30,8 11-3,-8-22 0,14 10-1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41:56.951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888 10531 10,'0'0'24,"0"0"-4,0 0-2,0 0 1,0 0-4,0 0-1,0 0-3,0 0-2,0 0-2,1 64-2,-1-64 0,0 67-3,0-67 0,-4 86-2,4-86 1,-10 86-1,10-86 0,-10 78 1,10-78-1,-6 59 0,6-59 0,0 0 0,0 0 1,0 0-1,0 0 0,0 0 1,0 0-1,5-54 0,-5 54 1,5-69-1,-5 69 0,5-82 1,-5 82-2,6-81 2,-6 81-2,2-73 2,-2 73-2,3-58 2,-3 58-1,0 0 1,0 0 1,0 0-1,0 0 0,0 0 1,0 0 0,0 0 0,0 0 0,39 68 0,-39-68 0,0 0-1,29 65 2,-29-65-2,0 0 0,0 0 0,59 21 0,-59-21 1,0 0-1,58-41 0,-37 20-1,0-2 0,-1-1 0,-1 3 0,-1 2-1,-4 1 1,0 5-1,-5 4 1,1 4 0,-10 5 0,15 7 1,-10 3-1,-1 5 0,0 8 0,-1 4 1,-1 3-1,-1 4 1,-2 1-1,-1 4 1,0 2-2,-1-3 2,-1-4-1,0-3-1,1-2 1,2-3-2,0-7 0,2-1-3,-1-18-4,1 16-10,-1-16-17,12 4 0,-12-4-1,19-16 2</inkml:trace>
  <inkml:trace contextRef="#ctx0" brushRef="#br0" timeOffset="447.0256">1474 10759 23,'-9'7'28,"9"-7"0,-22 12-9,13 4-4,0-1-1,2 9-3,1-2-2,4 5-2,1-5-1,6 3 0,2-7-1,4 0-2,3-7 0,5-4-1,2-6 0,2-3 0,1-6 0,-2 0-1,-1-6 1,-1 1-1,-4-4 0,-4 1 0,-7-3 0,-4 3 0,-5 0 0,-7 1-1,-5-1-1,-4 4 1,-4 2-1,1 5-1,-3 6 1,2 1-1,1 8-2,6-1-1,5 8-7,4-3-10,6 1-13,7 2-1,6-6 2,7 0 0</inkml:trace>
  <inkml:trace contextRef="#ctx0" brushRef="#br0" timeOffset="848.0486">1765 10746 49,'-1'-15'34,"1"15"1,0-17-1,0 17-19,0 0-5,0 0-6,12 17-2,-8 1-2,0 3 0,1 6-1,-1 1 0,1-1-1,-2-2 1,1 0 0,-2-6 0,-1-2 0,-2-7 1,1-10 0,0 0 0,0 0 1,-7-12 0,4-6 1,3 0 0,-1-7 1,4 1 1,0-1-1,4 2 0,-1 1 0,2 5 0,4 3-3,0 3-2,3 9-5,-2-3-8,3 3-24,2 6 2,-2-1-2,4 4 3</inkml:trace>
  <inkml:trace contextRef="#ctx0" brushRef="#br0" timeOffset="1483.0846">2163 10839 45,'0'0'35,"19"-2"1,-8-4-1,1-2-18,7 6-5,-5-6-6,6 5-2,-3-6-1,2 3-1,-2-2 0,1 2-1,-5-3 1,-1 1-1,-2-1 0,-3 0 0,-3-1 0,-2 0-1,-4-1 1,-2 0-1,-4 1 0,-3 1 0,-4 0-1,-3 4 1,-2 2-1,-5 5 0,0 5 0,-2 5 0,2 4 1,2 5 0,2 5 0,4 5 0,4-1 1,8 4 1,5-2 0,8-1 1,4-5-1,11 0 1,2-8 0,5 0 0,0-6-1,2-4-1,-1 0-2,-3-7-4,2 0-28,-6-1-7,-6-5 0,1-5-1</inkml:trace>
  <inkml:trace contextRef="#ctx0" brushRef="#br0" timeOffset="2191.1254">3025 10662 55,'18'-8'36,"-18"8"-1,9-5-6,-9 5-13,7 17-7,-1 1-5,-2 2-1,1 6-2,0 3 0,2 2 0,-1 0 0,-1-1-1,1-2 0,-2-5 1,-1-5-1,0-4 0,-3-14 0,0 0-1,0 0 1,-4-14 0,1-6 0,0-4 0,0-2 0,-1-3 0,2 1 0,2 2-1,3 3 1,1 2 0,3 5-2,2 4-2,8 6-3,-2-3-8,8 9-10,3 2-10,-4-4-2,6 7 2</inkml:trace>
  <inkml:trace contextRef="#ctx0" brushRef="#br0" timeOffset="2634.1507">3370 10689 25,'0'0'32,"0"0"1,0 0-8,-10 19-4,5-8-5,6 8-5,-4-1-2,8 7-2,0-1-3,6 1 0,3-3-1,5 0 0,1-8-2,5 1 0,2-8 0,0-7 0,0-5 0,-3-7-1,-1-3 1,-2-7-1,-4-1 1,-3-4-1,-6-2 1,-3 0-1,-4 1 0,-3-1 1,-3 4-2,-1 5 2,-2 8-1,8 12 0,-16-6 0,16 6 0,-12 23 0,9 1 0,2 5 0,2 5 0,1 0 0,4 2 0,2-4 0,2-1 0,4-3-2,0-10-2,5 1-5,-5-12-21,4-10-7,2-5-1,-4-10 1</inkml:trace>
  <inkml:trace contextRef="#ctx0" brushRef="#br0" timeOffset="2906.1663">3804 10367 68,'7'10'38,"-5"3"-1,3 2-3,4 15-22,-7-3-5,8 13-1,-4-1-2,2 5-2,0 1 0,1-4-2,-1 2-1,-2-5-2,4 1-1,-3-13-5,7 1-13,-4-8-17,0-7 0,0-4 0,-10-8 2</inkml:trace>
  <inkml:trace contextRef="#ctx0" brushRef="#br0" timeOffset="3301.1881">4039 10768 56,'21'-6'37,"-9"3"-1,6-2-10,4 6-6,-3-6-8,8 4-5,-3-4-1,3 0-3,-5-2-1,0 0 0,-2-1 0,-4-2-1,-4-1 0,-4-1 0,-5-4-1,-3-1 1,-7 0-1,-4-1 0,-5 2 0,-6 2 0,-3 5 0,-1 3 0,0 9 0,-3 7 0,1 7 0,2 6 0,4 4 1,4 5-1,4 2 1,5 3-1,5-4 1,8-1 0,7-4-1,5-4-1,9-5-1,2-9-3,13-2-5,-2-17-9,9-6-21,3-2 1,2-8-1,3-3 2</inkml:trace>
  <inkml:trace contextRef="#ctx0" brushRef="#br0" timeOffset="3663.2096">4731 10567 52,'-9'-18'36,"-1"17"-1,-9 1-5,-2-3-11,4 9-9,-7-2-4,7 9-1,-2-3-1,7 4-2,0-2 1,8 4-2,4-2 1,6 3-1,6-5 1,5 1-2,3 2 1,4-2-1,1 1 0,-2-1 1,-1-2-2,-3 2 2,-7-1-1,-5 0 0,-7-1 0,-6-1 0,-8 1 0,-5-2 0,-6 0 1,-2-2-1,-1-1 0,0-2-2,5-1-1,-1-8-8,10-1-28,14 6 1,-7-17-2,16 5 2</inkml:trace>
  <inkml:trace contextRef="#ctx0" brushRef="#br0" timeOffset="4250.2431">5799 10452 26,'-3'-17'32,"-1"6"1,-12-3 0,-1 0-13,-3 9-8,-11-1-3,3 8-2,-4 0-1,1 8 0,-1 3-2,3 10-1,1 1 0,8 10 0,2 4-1,8 4 0,6 2 0,6 5 0,5 0-1,5-2-1,4-1-1,-2-7-2,5-1-4,-8-14-5,6 0-17,-6-8-9,-11-16 0,0 0 0</inkml:trace>
  <inkml:trace contextRef="#ctx0" brushRef="#br0" timeOffset="4430.2532">5300 10778 53,'0'0'36,"3"-13"-1,13 4-9,6 9-10,4-4-6,11 4-6,5 3-5,2-4-11,8 1-20,4 4-3,-3-6-1,6 2 1</inkml:trace>
  <inkml:trace contextRef="#ctx0" brushRef="#br0" timeOffset="4784.2732">5972 10717 34,'-25'15'33,"4"10"3,-4-4 0,5 1-17,12 8-4,-1-6-7,13 1-2,5-6-2,8-2-1,7-8-1,7-2 0,0-7 0,2-2-1,-5-8 0,-1 0-1,-6-4 1,-5-3 0,-8-3 0,-6 1-1,-9-3 0,-7-3 0,-4 0 1,-5 0-2,-1 5 1,-5 2-1,3 6-1,-1 4 0,6 9-3,2 3-2,10 11-15,5 4-15,3-3 0,9 6 0,4-6 0</inkml:trace>
  <inkml:trace contextRef="#ctx0" brushRef="#br0" timeOffset="5192.2969">6246 10704 67,'0'0'38,"3"-12"-1,-3 12 1,0 0-25,9 11-7,-4 2-3,-1 1-2,1 3-1,2 4-1,-3-1 0,1 2 0,-3-3 0,1-2 0,-3-5-1,0-12 2,-2 11-1,2-11 1,-6-15 0,4 1 0,1-4 0,0-5 1,3 0 0,2-1 0,3 2 1,1 2-1,4 3 1,-2 1-1,4 7 0,-1 2 0,0 4 0,-1 3-1,0 3 1,-2 3-2,-10-6-1,15 18-3,-15-18-21,3 11-13,-3-11 2,0 0-2</inkml:trace>
  <inkml:trace contextRef="#ctx0" brushRef="#br0" timeOffset="5914.3382">7115 10317 33,'5'-15'35,"5"16"2,-10-1 0,16 15-14,-5 15-6,-7 0-8,7 13-2,-5 4-3,4 5-2,-2-1 0,1 0-1,-1-3 0,0-8-1,1-4 1,-2-7-2,0-11 0,-3-9 0,-4-9 0,0 0 0,-1-16 0,-6-2-1,-3-3 1,-9-5 0,-5 1 0,-3 0 0,-4 7 0,-3 3 1,-1 9-1,-1 5 0,1 10 1,4 8 0,5 8 1,3 6 0,9 2 0,6 2 1,8-1 0,11 0 1,5-5 0,10-3-1,4-7 1,8-3-1,2-8-1,1-6-1,0-3-3,-1-8-4,4 1-20,-4-6-12,-5-7 0,1 0-1,-5-5 1</inkml:trace>
  <inkml:trace contextRef="#ctx0" brushRef="#br0" timeOffset="6128.3506">7564 10653 64,'0'0'38,"-3"15"1,3-15 0,-7 15-23,11 0-6,-4-2-5,5 4-1,-1-3-3,2 0-3,2 4-3,-8-18-6,14 11-29,-14-11 2,15 3-3,-15-3 3</inkml:trace>
  <inkml:trace contextRef="#ctx0" brushRef="#br0" timeOffset="6308.3609">7484 10440 43,'-11'-19'35,"11"19"1,-9-15 0,9 15-13,0 0-14,12 3-7,-12-3-8,24 21-19,-3-3-10,-2-4-1,8 6 0</inkml:trace>
  <inkml:trace contextRef="#ctx0" brushRef="#br0" timeOffset="6670.3816">7790 10481 59,'0'0'37,"0"0"-2,0 0 2,-10 16-21,14 7-9,-3 3-3,4 5-3,2 3 1,3 0-2,3 1 1,0-2-1,2-4 1,0-5-1,1-7 0,0-7 1,-1-7-1,-2-6 1,-1-8 0,0-6 0,-1-7 0,0-4 0,-1-3 0,0 1-1,-1-1 0,0 3-1,-1 7-5,-5-3-8,1 10-25,-4 14 1,11-9 0,-11 9 0</inkml:trace>
  <inkml:trace contextRef="#ctx0" brushRef="#br0" timeOffset="6917.3957">8273 10551 68,'-1'18'40,"-4"-5"-1,1 5 2,4 6-23,-9-5-7,7 6-6,-1 0-1,2 3-3,2-4-1,1-3-1,4 2-4,-3-9-3,8 3-18,-1-7-15,-10-10 1,14-5-1,-9-7 2</inkml:trace>
  <inkml:trace contextRef="#ctx0" brushRef="#br0" timeOffset="7098.4061">8247 10332 79,'-15'-8'40,"2"6"-1,-2-2 0,1 2-30,14 2-8,-2 9-26,8 0-13,3-2-1,10 4-1,0-2 1</inkml:trace>
  <inkml:trace contextRef="#ctx0" brushRef="#br0" timeOffset="7798.4461">8790 10534 40,'26'-15'32,"2"7"2,-8-2-9,-10-1-6,-10 11-6,-1-9-3,-12 12-5,-9 0-1,-5 7-1,-5 0-2,-2 5 1,-1 3-1,3 2-1,3-2 2,5 2-1,5-4 1,10 2 0,5-5 1,9 1-2,6-6 1,8 2 0,3 0 0,2 0-1,4 1 0,0 2 0,-2 2-1,-2 3 1,-6-1-1,-4 3 1,-7 0-1,-6-2 0,-6 0 0,-5-2 1,-6-4-1,-4-5 0,0-2-1,-3-5 0,2-2-1,2-5-1,3 2-3,1-8-5,12 4-22,3 9-4,2-18-2,9 12 2</inkml:trace>
  <inkml:trace contextRef="#ctx0" brushRef="#br0" timeOffset="8086.4626">9160 10636 78,'0'0'39,"0"0"0,0 0 0,-12 3-27,8 7-6,-4 2-3,4 6-1,-2-1-1,3 3 0,3-1-1,2 2 0,2 1-2,-5-4-1,5 4-2,-5-11-2,5 6-3,-4-17-8,1 9-13,-1-9-7,0 0 0,0-18 2</inkml:trace>
  <inkml:trace contextRef="#ctx0" brushRef="#br0" timeOffset="8266.4728">9080 10468 52,'-8'-12'35,"-3"3"0,11 9 0,-12 5-16,12-5-12,-8 12-6,12 1-7,1-3-14,4 2-14,13 4-1,0-6-1,10 5 1</inkml:trace>
  <inkml:trace contextRef="#ctx0" brushRef="#br0" timeOffset="8648.4947">9426 10602 46,'-16'21'34,"-5"-3"2,5 6-1,4 5-19,-4-6-4,13 6-6,0-7-1,11 3-2,5-5 0,6-3-1,6-5-1,4-5 1,1-8-1,1-3 0,-2-7 1,-3-3-1,-5-7 0,-3 0 0,-9-5 0,-5 1-1,-7-2 1,-6 0-1,-7 4 0,-6 6 0,-3 8 0,-3 2-1,0 9-1,0 4-1,8 10-2,-1 0-4,15 8-14,5 0-14,2-5-1,13 2 1,3-7 1</inkml:trace>
  <inkml:trace contextRef="#ctx0" brushRef="#br0" timeOffset="9107.521">9806 10643 57,'0'0'39,"-12"-1"-1,2 2 1,10-1-12,0 0-19,-13 13-4,14-3-2,2 0 0,4 5-1,2 0-1,0 1 1,1 0-2,1 1 1,-1-4 0,-1-2 0,-9-11 0,15 12 0,-15-12 0,13-6-1,-5-4 1,1-4 1,1-2-1,2-3 1,2-2 0,1 3 1,1-1-1,-2 5 1,0 2 0,-2 7 0,-3 3-1,-9 2 1,13 12-1,-10 3-1,-2 1 2,1 5-2,-1 2 1,0 1-1,1-2 0,0 0-2,3-1-3,-4-8-7,6-1-28,-7-12-2,18 4 0,-4-11 1</inkml:trace>
  <inkml:trace contextRef="#ctx0" brushRef="#br0" timeOffset="9748.5574">10417 10247 63,'-7'-9'39,"3"-1"0,7 0 2,8 2-21,0-6-9,11 8-4,0-3-1,5 8-3,-1 3 0,2 5-1,-1 3-1,-2 2 0,-5 4-1,-2 1 1,-5 3-1,-4 2 0,-6-1 0,-6 1 1,-5-1-1,-5 1 0,-4 0 0,-4-2 1,-2 1-1,1-4 0,-2 1 0,2-2 0,4 0 0,5 0 0,5 1 0,5-1 0,4 0 0,6 1-1,7 2-1,0-5-3,8 6-4,-7-8-16,4 2-17,4-2 1,-4 0-1,-1-3 2</inkml:trace>
  <inkml:trace contextRef="#ctx0" brushRef="#br0" timeOffset="10004.5723">10559 10852 73,'-7'12'39,"3"1"0,0-4 1,4-9-25,-4 16-7,4-16-3,0 17-1,0-17-2,4 19 0,-4-19-1,8 17-1,-8-17 0,12 12-2,-12-12 0,10 2-4,-1 0-9,-9-2-26,11-18 1,-7 4 0,-1-8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42:31.61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3037 11933 14,'0'0'25,"0"0"-4,-3-9-1,3 9-1,0 0-3,0 0-3,0 0-3,0 0-3,-10 4-2,11 8-2,-3 3 0,3 8-2,-2 2 1,0 8-1,0 3 0,-1 1-1,0 3 0,0 1 1,-1 1-1,0-4 1,0-3-1,0-3 0,1-2-1,0-7-1,2-4-2,-2-9-3,5 0-6,-3-10-11,0 0-9,0 0 1,6-23 0</inkml:trace>
  <inkml:trace contextRef="#ctx0" brushRef="#br0" timeOffset="586.0335">3038 11894 1,'-6'-12'26,"6"12"1,0 0-8,-5-13-1,5 13-3,0 0-3,0 0-2,-11-8-2,11 8-2,0 0 0,0 0-2,0 0 0,0 0 0,0 0-1,18-2 0,-7 0 1,5 1-2,2-1 1,4 1-1,0-4-1,4 3 1,-1-1-1,1 0 0,-1-1-1,-2 0 1,0 1 0,-1-1-1,-5-1 1,0 3-1,-4 0 1,-1 2-1,-12 0 0,15 3 0,-15-3 0,0 0 1,10 15-1,-10-15 0,0 17 1,0-5-1,-1 1 0,-1 4 0,0-1 1,0 2-1,-1 1 0,1-1 0,1 1-1,-2-1-1,3 0-2,-1-5-2,5 5-6,-5-8-10,1-10-13,10 20-2,-10-20 3,17 9 0</inkml:trace>
  <inkml:trace contextRef="#ctx0" brushRef="#br0" timeOffset="989.0565">3799 11882 16,'-4'-17'31,"6"8"0,-2 9-5,-4-18-7,4 18-4,0 0-4,0 0-4,-1 9-2,2 9-2,-2 3-1,0 4-1,0 4 0,-1 6 1,-1 3-1,0 0-1,0-1 1,-1 0-1,2-2 0,-1-2 0,2-3-2,0-9-1,2-1-2,-3-9-4,4-1-6,-2-10-8,-2-10-12,2 10 2,4-25 1</inkml:trace>
  <inkml:trace contextRef="#ctx0" brushRef="#br0" timeOffset="1237.0707">3780 12091 33,'0'0'31,"0"0"-1,14-4-7,-5 1-4,8 4-4,-4-4-4,9 6-1,-3-6-4,4 5-1,-4-3-2,3 1 0,-5 0-2,0 1 0,-2 1-1,-3-2-2,0 2-1,-12-2-8,17-3-23,-17 3-2,11-1-2,-11 1 2</inkml:trace>
  <inkml:trace contextRef="#ctx0" brushRef="#br0" timeOffset="2111.1207">5085 11853 21,'0'0'16,"0"0"1,-12 5 0,12-5-1,-12 16-1,4-3-1,-1 5-3,-6 1-2,2 7-3,-5-1-1,-1 5-1,-4-1-1,0 3-2,-3-1 0,1-2 0,1-1-1,0-4 0,4-3-3,2-7-2,6-1-4,0-10-5,12-3-8,0 0-10,-14-19 0,20 9 1</inkml:trace>
  <inkml:trace contextRef="#ctx0" brushRef="#br0" timeOffset="2412.1379">4703 11909 12,'0'0'30,"0"0"1,14 1-6,-14-1-4,25 20-4,-13-10-4,13 11-2,-3-4-1,9 5-4,-5-3-2,6 3-1,-3-3-1,0 1 0,-3-3-2,0 0 1,-3-2-2,-2-2 0,-3 1-2,-3-5-2,3 3-3,-6-7-7,3 3-9,1 0-11,-6-8 0,4 2 1</inkml:trace>
  <inkml:trace contextRef="#ctx0" brushRef="#br0" timeOffset="2673.1529">5415 11898 25,'0'0'33,"0"0"0,-13-7 1,13 7-16,-10 2-5,10-2-5,-9 11-4,6-2-1,3-9-8,0 19-9,0-7-15,0-12-4,4 22-2,-4-22 1</inkml:trace>
  <inkml:trace contextRef="#ctx0" brushRef="#br0" timeOffset="2854.1632">5408 12079 33,'-5'9'32,"6"5"2,-7-3-10,6-11-6,-2 18-7,2-18-6,-1 13-7,1-13-15,14 14-15,-14-14-1,12 5 0,-12-5 0</inkml:trace>
  <inkml:trace contextRef="#ctx0" brushRef="#br0" timeOffset="9209.5267">5797 11810 26,'0'0'31,"-1"-15"2,1 15-11,-10-6-3,10 6-4,-11 1-4,11-1-3,-10 19-2,6-1-2,2 5-1,-2 4-1,1 5-1,-2 2 0,2 3-1,0-2 1,-1-3-1,1-4 0,0-3 0,2-2-1,-1-6-1,3-2-1,-1-15-2,5 16-4,-5-16-3,10-2-5,-4-9-5,6-4-8,4-1-2,-3-10 0</inkml:trace>
  <inkml:trace contextRef="#ctx0" brushRef="#br0" timeOffset="9443.5401">6019 11755 25,'19'-13'28,"-10"-1"-3,2 9-2,-11 5-5,9 9-3,-6 9-4,-6 3-4,2 10-1,-4 2-2,0 7-2,0 0 0,1-1-1,1-3-2,2-4-2,3-2-2,-1-11-7,5-3-8,3-6-13,-9-10-1,0 0 2</inkml:trace>
  <inkml:trace contextRef="#ctx0" brushRef="#br0" timeOffset="9669.553">5847 11789 30,'-20'-10'31,"10"13"-2,10-3-5,-10 20-5,17 1-4,-3-1-5,9 10-3,-2-2-1,8 4-3,1-1-2,4-1-2,-1 1-7,-1-6-12,0-8-15,6 1 1,-7-9-1,5 2 1</inkml:trace>
  <inkml:trace contextRef="#ctx0" brushRef="#br0" timeOffset="10098.5775">6177 12051 38,'16'-6'33,"-16"6"1,26-16-9,-7 11-7,-2-4-5,9 4-4,-4-6-4,5 3-1,-2-2-2,0 0 0,-2 0-2,-4-1 1,-1 2-1,-5-2 1,-5 1-1,-4-2 2,-5 2-2,-3 1 1,-6-3 1,-1 5-1,-8-2 0,1 5 0,-4 1 0,-2 4 0,0 3 0,0 6 0,0 3 0,2 7 0,3 3 0,2 4-1,5 1 1,4 0-2,8-1 1,3-3-3,10-1-1,1-10-2,12 3-4,-2-14-8,11 0-6,-2-7-7,4-7-3,7 0-1,-5-10 2</inkml:trace>
  <inkml:trace contextRef="#ctx0" brushRef="#br0" timeOffset="10564.6042">6717 11903 33,'-1'-14'30,"1"14"-2,-14-9-4,-3 10-5,1 6-4,-8 0-5,5 8-2,-4-1-1,8 4-2,0 0-2,7 2 0,3-3-1,6 3-2,4-5 1,6-2 0,5-3-1,4-3 1,1-3-1,2-4 0,0-5 0,-2-3 1,-2-2-1,-3-4 1,-7-2-1,-4 0 1,-3-1-1,-4-1 0,-3 3 0,-1 0 1,6 15-2,-13-10 2,13 10-1,-5 12-1,5 4 1,3 8 0,1 7 0,1 6 0,3 2 0,-2 4 0,-2 3 0,-4-1 0,-3 2 0,-3-6 1,-6-4 0,-2-3 0,-6-9 0,1-6 0,-2-9-1,1-8-2,5-1-7,-2-6-26,6-9-2,8-1 0,1-8 0</inkml:trace>
  <inkml:trace contextRef="#ctx0" brushRef="#br0" timeOffset="11100.6349">8045 11724 51,'0'0'36,"12"0"-1,-10 12-10,-4 0-7,7 15-4,-9 2-6,5 10-3,-2 2-1,2 4-2,-1 0-1,0-1 0,1-2-1,1-8-2,2-7-1,-3-9-1,6-5-4,-7-13-5,12-5-6,-7-14-3,6-4-2,-6-9-3,1-8 3,-3-3 1</inkml:trace>
  <inkml:trace contextRef="#ctx0" brushRef="#br0" timeOffset="11428.6537">8058 11713 61,'-13'-18'24,"3"10"0,10 8-1,-13-4-3,13 4-5,9 12-4,6-1-4,-1-4-1,10 3-2,1-6 0,7 5-1,0-5-1,4-2 0,-1-4 0,1 0-1,-3-4 0,-2 0 0,-4-1-1,-5 0 1,-4 1-1,-4 3 0,-4 3 0,-10 0 1,0 0-1,8 17 0,-10-2 0,-2 2 0,0 4 0,-2 0-1,2 1-1,0 0-3,4 6-5,-4-9-17,6-2-12,6 0 1,2-8 0,5-2 1</inkml:trace>
  <inkml:trace contextRef="#ctx0" brushRef="#br0" timeOffset="11707.6696">8829 11638 52,'1'-10'35,"-1"10"0,0 0 0,-13 14-20,9 8-7,-4 2-4,3 9-1,-2 1-1,3 7 0,-1-1-2,2 0-1,0-1-1,0-4-2,2 0-2,-6-9-7,8 1-8,-3-9-11,2-18-4,-2 16 2,2-16 0</inkml:trace>
  <inkml:trace contextRef="#ctx0" brushRef="#br0" timeOffset="11888.68">8774 11949 36,'-1'-15'34,"1"15"3,5-15-7,0 5-7,8 8-5,0-6-8,7 9-2,1-4-2,3 4-3,1 1-3,1-1-5,1 6-19,0 0-15,-7-6 2,2 3-2,-5-8 2</inkml:trace>
  <inkml:trace contextRef="#ctx0" brushRef="#br0" timeOffset="12817.7331">9470 11784 23,'-7'18'33,"5"-8"2,7 6 0,2 1-12,-4 1-7,9 7-4,-6-3-5,8 5-2,-1-4-2,3-1-1,1-6 0,3-1-1,0-10-1,3-5 1,0-6 0,0-7 0,-1-3-1,-1-2 1,-3-1-1,-3 0 1,-4 1-1,-3 6 1,-8 12-1,0 0 0,0 0 1,-1 15-1,-8 9 1,0 7-1,-2 6 0,-2 7 0,0 0 0,-2 4 0,3-4 0,0-2 0,4-6-1,1-7 0,6-7-3,1-22-2,9 17-8,-9-17-20,19-23-4,-2-1 0,1-11 2</inkml:trace>
  <inkml:trace contextRef="#ctx0" brushRef="#br0" timeOffset="12991.7431">9990 11817 45,'0'-9'33,"0"9"1,0 0-1,-14 4-19,8 5-9,1 2-7,5-11-9,-4 14-18,11 0-4,-7-14-1,15 19 1</inkml:trace>
  <inkml:trace contextRef="#ctx0" brushRef="#br0" timeOffset="13165.753">10042 11999 24,'-3'18'31,"-10"-9"1,8 7 0,-1-6-16,6-10-7,-10 15-10,10-15-11,6 16-18,-6-16-2,15 3 1,-15-3 0</inkml:trace>
  <inkml:trace contextRef="#ctx0" brushRef="#br0" timeOffset="13465.7702">10380 11740 47,'9'-16'34,"-5"-1"2,-4 17-1,12-10-15,-12 10-9,2 13-6,-4 4-1,2 9-1,-6 6-1,3 8 0,-2 2-1,0 1 0,-1 1-1,1-3-1,2-2 0,0-8-5,8-3-6,-5-9-21,0-19-4,17 7-1,-3-19 1</inkml:trace>
  <inkml:trace contextRef="#ctx0" brushRef="#br0" timeOffset="13699.7836">10782 11700 56,'0'0'37,"1"16"-1,-7 0 0,-6 2-21,8 12-7,-6 1-4,5 3-2,-2-1-1,2 2-2,4-1-1,-2-8-2,4 2-6,-4-10-11,0-9-16,3-9 2,0 0-2,0 0 2</inkml:trace>
  <inkml:trace contextRef="#ctx0" brushRef="#br0" timeOffset="13906.7954">10464 11789 44,'-34'-15'35,"2"-1"3,5 6-11,14 12-4,1-2-6,16 13-5,2-2-5,14 9-1,1 0-2,8 7-2,2 1-2,3 1-2,5 1-4,-5-6-10,3 2-24,0-4 1,-2-5-1,2-4 2</inkml:trace>
  <inkml:trace contextRef="#ctx0" brushRef="#br0" timeOffset="14327.8195">11036 11924 58,'0'0'36,"0"0"0,0 0 0,19-8-20,-10-1-9,7 6-2,1-4-2,4 3 0,-1-3-1,3 1 0,-2-1-1,-2-1 0,-3 0 0,-5-2 0,-2 0-1,-9 10 0,5-20 1,-9 9-1,-6 0 0,-2 0 0,-5 3 0,-3 3 0,-4 3 0,-2 4 0,-1 7 0,0 8 0,1 6 1,4 5-1,2 4 1,7 4-2,5 1 2,6-2-2,10 0-1,3-7-2,14-2-4,0-12-14,6-5-18,9-5 3,2-11-2,5-3 2</inkml:trace>
  <inkml:trace contextRef="#ctx0" brushRef="#br0" timeOffset="14802.8466">11592 11814 37,'0'0'35,"-14"-8"2,-2 10 0,-7 6-11,-6-4-14,9 9-4,-6-2-3,6 9-1,4-2 0,5 3-3,9-1 1,6 0-2,8-1 1,3-3-1,7-3 0,2-5-1,2-4 1,1-3-1,-4-3 1,-1-4-1,-3-3 1,-6-4-1,-5-1 0,-3-3 2,-2 1-2,-5 0 1,0 2 0,-2 2 0,0 1 0,4 11 0,0 0 0,0 0-1,-9 8 2,8 7-2,1 5 2,0 3-2,0 4 2,-1 2-1,-1 1 0,0 1 0,-4-3 0,0-1 0,-1-3 0,-3-5-1,-1-2-1,-2-7-4,5 1-10,-4-4-22,-3-9 1,3 1-2,-3-8 2</inkml:trace>
  <inkml:trace contextRef="#ctx0" brushRef="#br0" timeOffset="16238.9288">2839 12634 37,'28'1'31,"-6"-3"-6,8 0-5,4 3-4,0-3-5,7 4-3,1-1-2,6 2-3,2-1 1,6 1-1,2 0-1,9 0 0,1 0 1,4 0-2,-2 1 1,5-1 0,-3 0-1,2 1-1,-2-1 1,-1 0 0,2 0-1,1 0 1,0 0-1,1 1 1,1-3 0,1 0 0,0 0-1,3 0 1,0-1 0,0 1 0,0-1 0,0 1-1,1 0 1,-1 0-1,-1 0 1,0 0-1,-1 0 0,1 0 0,1 0 1,3-1-1,0 0 0,1 0 1,4-2-1,1 2 0,3-1 0,1-1 1,0 1-1,2 0 1,-2-1-1,3 2 0,2 0 0,0 1 1,-1-1-1,-1 1 0,4 0 0,1 0 0,2-1 1,2 0-1,1-1 1,-1 0-1,4-1 1,1 0-1,1-2 1,4 1 0,1 0-1,1 1 1,1-1 0,5-2-1,1 0 1,4 0-1,0-2 1,0 0-1,5-1 1,0 1-1,5-3 0,0-1 0,2 1 0,1-2 1,3 3-1,-1 1 0,2-1 0,0 3 1,0 1-1,-4 4 0,1 4 0,-7 3 0,-2 1 0,-1 1 0,-4 2 1,-6 3-2,-5 0-1,-8-2-5,0 2-24,-7 0-6,-14-6-1,-5 3-1</inkml:trace>
  <inkml:trace contextRef="#ctx0" brushRef="#br0" timeOffset="17066.9761">4967 13258 55,'0'0'33,"5"30"0,-8-5-10,-3 1-12,6 9-3,-5 1-3,3 4 0,-2 1-3,3-2 0,0-3 0,1-4-1,0-3 0,0-6-2,0-6-1,-1-7-3,1-10-5,0 0-7,0 0-10,4-20-9,-7-6 1,6 3 1</inkml:trace>
  <inkml:trace contextRef="#ctx0" brushRef="#br0" timeOffset="17419.9963">4911 13230 38,'0'0'31,"-5"-19"-2,5 19-8,5-11-5,-5 11-3,16-5-4,-6 3-2,9 5-1,-2-3-1,8 2-1,-1-3-1,4 2 0,1-4-1,3 1 0,-3-2 0,0 0-1,-2-2 0,-3 2 0,-2 0 0,-3 1-1,-6 2 1,-2 2-1,-11-1 1,15 11-1,-11-2 0,-3 3 1,1 3-2,-1 0 0,0 5-2,-3-4-5,8 7-14,0-2-15,-5-5 1,6 3-2,-3-7 2</inkml:trace>
  <inkml:trace contextRef="#ctx0" brushRef="#br0" timeOffset="17781.017">5814 13141 37,'-2'-18'33,"2"18"0,-12 12 0,-1 4-19,8 10-4,-8 2-3,9 10-1,-2 0-2,4 5 0,0 1-2,2 1 0,0-5-2,0-2-1,2-2-3,-3-10-4,4 1-10,-3-8-15,0-19-3,0 0 0,0 0 1</inkml:trace>
  <inkml:trace contextRef="#ctx0" brushRef="#br0" timeOffset="17988.0288">5752 13405 26,'0'0'34,"0"0"2,5-10 0,4 10-12,0-6-6,12 9-6,-3-7-4,7 7-2,0-4-2,2 3-1,-1 1-3,-1-2-3,-1 6-10,-4-3-25,-6-3 0,-2 1-1,-12-2 0</inkml:trace>
  <inkml:trace contextRef="#ctx0" brushRef="#br0" timeOffset="18534.0601">6832 13276 31,'0'0'31,"1"21"3,-16-7-2,-5 4-16,2 9-6,-11-2-4,3 2-2,-3 1-4,2-2-1,7 0-5,-3-9-6,6-2-14,7-1-7,-3-14-1,13 0 2</inkml:trace>
  <inkml:trace contextRef="#ctx0" brushRef="#br0" timeOffset="18771.0736">6545 13289 31,'0'0'35,"0"0"1,0 0 1,4 19-14,4-10-6,10 8-8,2-1-3,8 6-1,1-3-2,5 5-1,1 0-2,1 1 0,0 0-2,-3-4-3,2 5-5,-11-9-17,0-3-11,1-3 1,-6-11-1</inkml:trace>
  <inkml:trace contextRef="#ctx0" brushRef="#br0" timeOffset="19076.0911">7308 13229 51,'0'0'36,"18"-7"-1,-18 7 1,0 0-21,16 5-5,-16-5-5,12 19-2,-8-7 0,-2 5-2,-3 2 1,-5 4-1,-5 2 0,-4 6-1,-5 0 0,-3 3 1,-1 2-1,-1-1 0,2-2-1,1-4 0,8-1-4,-1-11-5,11-7-27,5 0 0,-1-10-1,11-2 1</inkml:trace>
  <inkml:trace contextRef="#ctx0" brushRef="#br0" timeOffset="19631.1228">7658 13247 75,'0'0'38,"6"14"-2,-6-3-5,1 12-21,-4-2-4,3 9-2,1-3-1,3 2-2,2-4 1,5-3-1,4-5 0,4-7 0,3-7-1,3-5 0,0-5 1,0-5-1,-2-3 0,-2-1 0,-1 0 1,-7 3-1,-3 3 0,-10 10 0,10-5 0,-10 5 0,-8 22 0,1 1 0,-3 5 0,-3 6 0,-3 6-1,-2 3 2,1 4-2,-2-3 1,2 1 0,0-7-2,3-1-2,0-10-3,12 0-13,0-10-20,2-17 2,10 9-1,0-18 2</inkml:trace>
  <inkml:trace contextRef="#ctx0" brushRef="#br0" timeOffset="19879.137">8258 13201 47,'0'0'34,"0"0"3,-9 11-2,3 4-18,-3-5-9,6 5-5,1 1-6,0-3-11,2-3-21,8 6 0,-8-16-1,18 16 1</inkml:trace>
  <inkml:trace contextRef="#ctx0" brushRef="#br0" timeOffset="20038.1461">8295 13435 72,'0'0'37,"-10"19"-2,10-19-9,-13 13-18,13-13-13,0 0-29,2 11-2,-2-11 0,11 2 0</inkml:trace>
  <inkml:trace contextRef="#ctx0" brushRef="#br0" timeOffset="20561.176">8637 13162 18,'1'11'33,"5"8"3,-2-1-8,-4 0-3,3 7-6,-9-3-3,6 7-6,-7-5-2,2 4-5,-2-2-1,1-2-2,1-1-3,0-8-4,10 3-14,3-8-15,-8-10-2,19 0 1,-6-12 0</inkml:trace>
  <inkml:trace contextRef="#ctx0" brushRef="#br0" timeOffset="20820.1908">8956 13126 49,'11'-9'37,"-11"9"1,0 0-1,4 15-14,-4-15-13,-5 29-3,2-7-3,4 5-2,-1 3-1,1 4-1,1 0 0,0 0-1,1-1-2,-3-6-3,3 4-6,-8-13-14,0-4-12,2-3 1,3-11-2,-15-1 2</inkml:trace>
  <inkml:trace contextRef="#ctx0" brushRef="#br0" timeOffset="21035.2031">8657 13201 33,'-17'-9'36,"2"1"2,15 8-1,-6 12-10,6-12-11,18 24-7,-1-10-3,7 8-2,3 2-1,6 0-5,5 3-2,-3-6-9,6 0-25,-2 2 0,-4-6-2,0-2 2</inkml:trace>
  <inkml:trace contextRef="#ctx0" brushRef="#br0" timeOffset="21443.2265">9136 13397 50,'0'0'38,"0"0"-2,11 10 2,1-6-20,-12-4-8,27-4-3,-10 0-3,5 1-1,1-4-1,2 0-1,1-1-1,-2-3 1,0-1-1,-3 0 0,-4-2 0,-4 1 0,-7 1 0,-4-3 1,-8 0-3,-4 1 2,-7 2-1,-3 1 2,-2 5-2,-2 2 1,-2 7 0,1 8 0,2 4 1,2 6-1,1 2 1,6 5-1,2 2 1,5 1-1,7-2 0,4-3-2,8 1-1,2-10-5,14 0-23,3-6-7,3-9 0,8-5-1</inkml:trace>
  <inkml:trace contextRef="#ctx0" brushRef="#br0" timeOffset="21951.2555">9840 13223 41,'-28'7'34,"2"8"3,-6-1-2,-1 0-16,10 9-5,-5-3-7,12 5-2,4-5-1,8 4-1,6-5-1,7-1 0,5-2 0,7-5-2,5-6 1,3-2-1,0-8 1,-1-3-1,-1-4 0,-5-5-1,-2-1 1,-6-2-1,-6 0 1,-5 0 0,-4 2 0,-3 2 0,-3 2 0,0 5 0,7 9 1,-13-8-1,13 8 1,-5 11 0,5 1 0,3 7 0,1 4-1,2 7 1,0 3 0,3 4 0,-4 2 0,0-1 0,-2 1 0,-2-4-1,-3-2 1,-3-7 0,-4-4-2,-3-6-2,1-2-2,-9-12-12,1 1-23,4-2 1,-2-6-1,4 2 1</inkml:trace>
  <inkml:trace contextRef="#ctx0" brushRef="#br0" timeOffset="30170.7256">2978 14731 33,'0'0'29,"2"-17"-6,-2 6-3,1 1-4,-3-3-4,2 13-1,-1-14-3,1 14-1,0 0-2,0 0-1,0 0 2,-5 9-3,2 2 0,2 6-1,-1 4 0,2 7 1,-2 2-1,2 6 0,-1 1-1,0 3 0,0-1 0,0 2 0,-1-3-1,0-4 0,0-4 0,0-5 0,0-4 0,0-6-1,1-4-1,1-11-2,0 0-4,0 0-9,0-12-18,5 0-1,-2-12-1,5 0 1</inkml:trace>
  <inkml:trace contextRef="#ctx0" brushRef="#br0" timeOffset="30698.7558">3011 14624 9,'-14'-5'25,"14"5"3,-12 3-9,12-3-1,-9 0-4,9 0-2,0 0-1,0 0-1,0 0-2,0 0-1,0 0-1,2-10-1,-2 10-1,0 0 0,14-7-1,-14 7 0,11-11 0,-11 11-1,19-14 0,-8 7 0,4 0-1,0 0 0,3 1 0,1 0-1,-1 4 1,3 1-1,-2 0 0,1 3 0,-1 2 1,-3 0-1,1 1 0,-4 3 0,1-1 0,-5 0 1,-9-7-1,15 15 1,-15-15-1,12 18 0,-8-8 0,-2 0 1,-1 1-1,0 0 1,-2 2-1,0-1 0,-1 2 0,1-2 0,-1 0-1,1 2 0,0-4-2,3 4-4,-2-14-14,-2 13-17,2-13 0,10 4-1,0-7 2</inkml:trace>
  <inkml:trace contextRef="#ctx0" brushRef="#br0" timeOffset="31320.7914">3981 14593 15,'-2'-14'32,"2"14"2,-3-15-3,-1 6-8,4 9-5,0 0-5,0 0-3,-9 5-2,9 10-4,-4 0 0,4 11-2,-3 3 1,2 8-2,-1 1 1,-1 3-2,0 0 1,0 2 0,0-4-1,0-3-1,2-3 0,-1-7 0,2-2-2,-1-10-2,4 0-2,-3-14-6,0 0-12,10-1-12,-8-11 0,4 1 1,-5-12 1</inkml:trace>
  <inkml:trace contextRef="#ctx0" brushRef="#br0" timeOffset="31559.8051">3955 14820 16,'0'0'32,"-10"-12"2,10 12 1,0 0-12,0 0-4,23-4-5,-13-2-4,12 6-3,0-7-2,5 4-2,2-1 0,3-2-2,-2 3 0,-2 1-2,-1 2-2,-9-3-4,1 7-14,-3-1-17,-16-3 0,0 0 0,0 0 0</inkml:trace>
  <inkml:trace contextRef="#ctx0" brushRef="#br0" timeOffset="33389.9098">4984 14679 14,'9'-7'31,"-9"7"1,0 0 2,0 0-13,-10 15-4,3 3-6,-7-1-4,2 9 0,-9 2-2,-2 5-2,-1 1 0,0 2-1,-3-2-1,2-2-1,3-5 0,3-7-1,5-3-2,5-11-2,9-6-4,-6-10-9,11-4-6,4-3-10,-1-12-2,5 2 2</inkml:trace>
  <inkml:trace contextRef="#ctx0" brushRef="#br0" timeOffset="33622.9229">4719 14669 34,'-13'-3'31,"-3"-1"-3,7 3-4,9 1-4,0 0-4,5 19-3,5-7-3,11 6-3,0 1-1,7 6-1,0-1-2,3 3 0,-2-1-2,1-1-1,-2-1-3,-4-8-2,4 3-7,-8-7-21,-2-11-5,3 0 0,-5-8 1</inkml:trace>
  <inkml:trace contextRef="#ctx0" brushRef="#br0" timeOffset="33845.9358">5303 14615 39,'0'0'35,"0"0"1,0 0 0,-15 5-15,5-2-9,10-3-7,-5 17-5,5-17-4,6 23-9,-3-11-15,3-2-8,5 4 0,-11-14 0</inkml:trace>
  <inkml:trace contextRef="#ctx0" brushRef="#br0" timeOffset="34012.9453">5324 14863 44,'-11'11'30,"9"8"1,-7-5-10,5-3-12,4 0-9,2 2-11,4 3-18,-6-16-2,15 16 1,-15-16 0</inkml:trace>
  <inkml:trace contextRef="#ctx0" brushRef="#br0" timeOffset="34313.9626">5655 14544 52,'0'0'35,"0"0"0,0 0 0,-2 24-19,-5-8-8,3 12-4,-2 4-1,1 6-1,2 0-1,-1 2-1,3 0-1,-1-3-1,5 0-2,-3-12-4,8 2-13,-4-7-14,-4-20-2,10 6 1,-8-18 1</inkml:trace>
  <inkml:trace contextRef="#ctx0" brushRef="#br0" timeOffset="34646.9816">5585 14583 43,'-13'-25'35,"7"9"2,0 1-5,4-1-9,13 10-9,-2-7-6,9 9-2,1 0-1,6 5-2,1 2-1,1 2-1,-3 2-1,-2 7 0,1 0 0,-8 1 0,-3 1 0,-6 1-1,-6-1 1,-3 1-1,-6-2 1,-4-2 0,-5-1 0,0 0 0,-1-1-1,1-2 0,4 1-3,0-5-2,11 6-11,0-2-22,3-9 1,14 7 0,1-9 0</inkml:trace>
  <inkml:trace contextRef="#ctx0" brushRef="#br0" timeOffset="35096.0073">6044 14728 32,'-15'17'35,"-8"-3"2,3 9 0,5 1-16,-9-3-5,9 9-7,-2-4-2,8 4-3,0-4-2,8 0 0,4-4-1,7 0 0,4-6-1,6-3 0,6-5 0,3-4 0,4-6 0,2-6 0,-2-4 1,0-7-2,-4-2 2,-6-4-1,-7 0 0,-7-1 0,-6 0 0,-10 2 0,-5 1 0,-6 4 0,-3 3 0,-3 4-1,-1 4 0,-1 1 0,3 5-2,3 3 1,7 9-3,1-4-4,11 9-13,5 2-15,0-6 1,11 4-1,-2-7 1</inkml:trace>
  <inkml:trace contextRef="#ctx0" brushRef="#br0" timeOffset="42528.4325">6585 14697 16,'0'0'20,"0"0"-1,0 0-1,0 0-1,0 0-2,0 0-1,0 0-3,-1-13-3,1 13 0,0 0-3,0 0-1,-15-8-1,15 8-1,-12-1 0,12 1-1,-16 2 0,5-1 0,-2 2 0,0 1 0,1 2-1,-2-1 1,2 1-1,0 0 0,2 2 2,10-8-2,-10 15 0,10-15 0,-3 13 1,3-13-1,2 11 1,-2-11 0,13 9 0,-13-9 1,20 8-1,-6-4 0,0 0 0,2 3 0,-1 1 0,0 0-1,-3 4 1,1 0-1,-4 1 0,-3 2 0,0 0 1,-4 1-1,-2-2 0,-4 2 0,-3-3 0,-2 2 0,-3-2 0,-5 0 1,-1-3-1,-3 0 2,0-1 0,2-2 0,-2-5 0,4 1 1,2-3-1,6 0 0,9 0 0,-13-5-2,13 5-1,0 0-2,9-10-4,-9 10-17,16-16-13,3 11 0,-2-6-1,7 3 1</inkml:trace>
  <inkml:trace contextRef="#ctx0" brushRef="#br0" timeOffset="43800.5052">8070 14515 9,'0'0'20,"-2"-9"-2,2 9-1,0 0-1,0 0 0,0 0-2,0 0-1,0 0-2,0 0-3,0 0 0,0 0-3,0 0 0,-10 4-1,9 6-1,-1 3 2,1 8-3,-2 2 1,1 7-1,-2 0 1,1 4-2,-1 1 1,1 0-1,-1-3 0,-1-1 0,0-4-1,1-4 1,1-5-2,0-1 1,1-3-1,0-4-1,2-10 0,0 0-2,1 12-2,-1-12-3,0 0-5,7-12-6,-3-3-12,5 6-3,-5-13 2</inkml:trace>
  <inkml:trace contextRef="#ctx0" brushRef="#br0" timeOffset="44252.5309">8041 14483 26,'0'0'26,"-14"-9"-4,14 9-2,0 0-2,-12-13-3,12 13-2,0 0-2,10-8-3,-10 8-1,20-10-1,-8 4-2,5 2-1,3-1-1,3 2 0,1-2 0,3 1-1,0 0 0,0-1 0,1 0 0,0 2-1,-4-1 1,-1 2-1,-3 0 1,-3 2-1,-2 2 1,-4 2-1,-11-4 0,15 17 1,-11-5-1,-2 5 1,-3 1-1,-1 2 1,-2 6 0,-2-1-1,1 1 0,-1-1 0,1-1-1,0-5-2,4 1-2,-1-7-7,2-13-19,12 14-5,-12-14-2,15-2 3</inkml:trace>
  <inkml:trace contextRef="#ctx0" brushRef="#br0" timeOffset="44701.5568">8819 14465 21,'9'-8'30,"-11"-8"1,2 16-8,2-9-3,-2 9-5,0 0-3,-5 17-3,5 0-3,-5 4 0,2 8-3,-2 1 0,0 4-2,-3 2 1,4 1-2,-3 1 1,2-2-2,0-3 0,0-5 0,1-2-2,2-9-1,2 0-3,0-17-3,1 11-6,-1-11-5,3-13-6,-3 13-8,6-24 4</inkml:trace>
  <inkml:trace contextRef="#ctx0" brushRef="#br0" timeOffset="44948.5709">8772 14705 43,'0'0'30,"0"0"-3,-5-9-4,5 9-3,0 0-5,12-1-2,-12 1-5,23-1-2,-8-1-1,6 4-1,1-4-1,4 2-1,0 0-1,-1-1 0,0 0-1,-3 0 0,-1 1-2,-4-5-1,0 6-3,-7-6-9,1 3-21,-2 3 0,-9-1-2,0 0 2</inkml:trace>
  <inkml:trace contextRef="#ctx0" brushRef="#br0" timeOffset="45576.6068">9409 14468 34,'-11'-13'33,"11"13"1,0 0 0,-11-8-17,11 8-5,-3 17-4,7 2-3,-3 3-2,4 4 0,0 2-1,4 2 0,1-2 0,4 0-1,1-5-1,4-4 1,1-5-1,2-7 0,2-4 0,1-6 0,0-4 0,0-5 0,-4-4 1,1-1-1,-3 0 1,-4 1 0,-3 1 0,-3 4 0,-9 11 1,0 0-1,0 0 0,0 0 0,-8 22-1,-1 1 0,-2 8 1,-3 5-1,-1 7-1,-3 2 2,1 4-1,-3-1 0,1-1 0,0-5 1,2-6-1,3-5 1,3-7-2,3-7 1,8-17-1,-3 10-2,3-10-2,13-13-8,0-1-24,3 1 0,-3-12-1,6 0 1</inkml:trace>
  <inkml:trace contextRef="#ctx0" brushRef="#br0" timeOffset="45864.6228">10005 14469 52,'0'0'35,"0"0"-2,1 14-8,-1-14-11,-8 13-5,3-3-4,4 1-3,1 0-4,0-11-8,5 20-14,8-7-10,-13-13 0,16 16-1</inkml:trace>
  <inkml:trace contextRef="#ctx0" brushRef="#br0" timeOffset="46052.634">10056 14672 40,'-9'12'33,"7"5"3,-8-9-2,10-8-17,-7 17-6,7-17-8,-2 9-5,2-9-9,0 0-13,14 3-11,-3-2 0,-11-1 1</inkml:trace>
  <inkml:trace contextRef="#ctx0" brushRef="#br0" timeOffset="46566.6628">10449 14352 34,'0'0'33,"0"0"0,-14 6-8,12 6-3,-5 1-5,7 10-3,-8 1-6,6 10-1,-6 2-3,5 6-1,-4 1 0,2 2-3,0-2 1,1-2-3,2-1 0,0-11-4,10 2-9,-5-9-20,5-12-3,6-6 0,-1-15 1</inkml:trace>
  <inkml:trace contextRef="#ctx0" brushRef="#br0" timeOffset="46838.6789">10746 14394 52,'0'0'35,"10"3"0,-10-3 0,-12 20-21,10 2-5,-5 2-4,5 7-1,-1 1-1,3 3-1,-1-1 0,2 1-1,-1-4-1,2-5-2,2-1-2,-4-9-2,5 2-5,-5-18-8,-2 12-9,2-12-8,0 0-1,-8-10 2</inkml:trace>
  <inkml:trace contextRef="#ctx0" brushRef="#br0" timeOffset="47073.6922">10514 14486 21,'-25'-24'34,"6"11"2,-2-1 0,5 7-12,16 7-4,-16 6-7,22 8-4,-3-1-3,9 11-2,1 2 0,7 4-2,2 0 0,3 3-3,5 0-1,-3-3-3,7 3-7,-4-11-16,3-4-11,3-1 1,-4-9-2</inkml:trace>
  <inkml:trace contextRef="#ctx0" brushRef="#br0" timeOffset="47500.7169">10946 14720 33,'0'0'31,"0"0"2,10 4 0,-10-4-18,25-7-5,-10-1-3,6 4-1,1-6-1,3 1 0,-2-3-1,0 3-1,-3-4 0,0 4-1,-6-4 0,1 0 0,-9-1-1,-3 2 1,-5 0-1,-2 2 0,-6-2 0,-3 3 0,-5 2-1,-2 5 0,-4 5 1,1 3-1,-2 4 0,1 6 0,-1 1 1,4 5-1,3 3 1,2 1-1,6-3 0,4 1-1,6-1-1,5-6-1,10 3-4,1-12-8,13-2-21,4-2-1,-1-8-2,6-3 3</inkml:trace>
  <inkml:trace contextRef="#ctx0" brushRef="#br0" timeOffset="48068.7492">11406 14607 44,'-13'-10'34,"3"10"4,-7-5-2,-5 1-16,8 11-8,-6-4-5,4 8-2,1-2-1,4 5-1,0-1-1,5 5-1,4-1 0,4 2-1,4-2 1,5-1-2,3-4 1,5-2 0,2-4-1,1-6 1,2-1-1,-1-5 0,-2-3 1,-2-3-1,-4-3 1,-2 0 0,-4-1 0,-2 1 0,-4-1 0,-2 1 0,-2 1 1,0 4-1,0 1 1,1 9-1,-3-9 0,3 9 1,0 0-1,4 9 0,0 1 0,2 5 0,-1 3 0,1 5 0,0 5 0,0 3 0,1 2 0,-3 2 0,-1 1 0,-2 0 0,-3-1 0,-3-4 1,-5-6-1,-2-2 1,-4-4-1,0-5 1,-4-4-1,1-5 0,-1-3-2,1-6-2,6 6-11,-2-5-24,0-7 1,4 4-2,-3-6 3</inkml:trace>
  <inkml:trace contextRef="#ctx0" brushRef="#br0" timeOffset="49586.8362">2951 15377 8,'15'1'28,"11"8"2,-9-6-2,5 1-10,4 2-5,2-4-5,5 3-3,0-1-2,3 2 0,3-1-1,2 3 1,2-2 0,5 2 0,1-1 0,1 2 0,3-2 0,2 1-1,1-2 2,4 0-2,-2-2-1,2-1 1,1-2 0,1 0-1,3-2 0,4 0 0,0-2 0,0-1 0,5 0-1,1 1 1,-1-2 0,4 0-1,-3 0 1,3 0 0,0-1 0,3 1-1,-1 1 1,1 1 0,1 0-1,2 1 1,-1 0-1,2 0 0,2 2 1,0 0-1,2 0 0,0-1 0,3 1 1,2-1-1,3 1 0,-1-1 0,3-2 0,0 2 1,1 1-1,4-1 0,0 0 1,1 0-1,-2-1 1,2 2-1,2-2 1,1 0-1,6-2 1,-1-1-1,0 0 1,2-3 0,2 0-1,1-2 1,2 0 0,-2-2-1,1 1 0,0-1 1,0 1-1,3 1 0,-2 0 1,-1 2-1,0 1 1,-1 1 0,0-1 0,2 4 0,-2 0 0,0 0-1,-1 0 1,2 1 0,0 0-2,1-1 2,-2-3-1,2 2 0,0-3 1,2-1 0,2 0-1,-2 0 1,1-1-1,-1 1 1,1 3-1,-1-3 0,-2 1 0,-4 2 0,-2 1 1,-3 0-1,-5 1-1,-4 0-1,-5 3-1,-10-1-4,-3 9-15,-9 0-18,-18-1 2,-6 4-2,-17-6 2</inkml:trace>
  <inkml:trace contextRef="#ctx0" brushRef="#br0" timeOffset="50541.8908">5335 15882 15,'3'-13'30,"-3"13"-2,11-20-2,-8 9-6,-3 11-2,1-17-5,-1 17-3,0-11-4,0 11 0,0 0-2,2 17-1,-3 0 0,3 6-2,-3 4 1,0 6 0,-2 3 0,-1 3-1,0-2 0,-1 0-1,0-2 0,0-6-1,3-4-1,-1-6-1,6-6-3,-3-13-5,0 0-5,11-11-6,-3-3-4,0-8-2,-1-5 2,0-3 1</inkml:trace>
  <inkml:trace contextRef="#ctx0" brushRef="#br0" timeOffset="50867.9095">5364 15847 33,'-8'-29'22,"3"8"0,-1 5 0,1 0-4,5 16-1,-3-15-3,3 15-3,9-6-3,4 5 0,-1-3-4,7 4 0,-1-4-1,7 3 0,0-3 0,3 3-2,-1-1 1,0 2 0,-2-1-1,-1 1 0,-3 2 0,-1 2 0,-5 2-1,-2 0 1,-4 1-1,-9-7 1,13 19-1,-10-8 0,-1 1 0,-1 2-1,1 2-1,-4 1-2,6 6-2,-6-9-7,7 7-17,2-2-8,-2-4 0,5-1 1</inkml:trace>
  <inkml:trace contextRef="#ctx0" brushRef="#br0" timeOffset="51189.9278">6134 15711 58,'5'-12'36,"-5"12"-1,0 0-10,-15 9-11,13 2-3,-6 0-6,5 9 0,-2 4-3,2 5 0,-2 3-1,1 2 0,0 1 0,-2 1-1,1 0 0,1-4-2,3-1-1,-3-9-4,7 3-5,-6-14-9,8 0-7,-5-11-8,12 1-1,-12-1 2</inkml:trace>
  <inkml:trace contextRef="#ctx0" brushRef="#br0" timeOffset="51397.9398">6122 15993 31,'-6'-16'33,"6"16"-1,-2-13-6,2 13-5,0 0-5,-4-14-3,4 14-4,12 4-3,-3 0-2,1-2-1,5 3 0,0-1-1,4 2-1,0-3-2,1 0-1,3 4-3,-7-8-12,2 2-22,3 0 2,-6-6-2,5-1 3</inkml:trace>
  <inkml:trace contextRef="#ctx0" brushRef="#br0" timeOffset="51811.9632">7381 15806 58,'0'0'35,"0"0"-3,-7 12-4,-6-3-17,5 9-3,-9-1-3,1 6-3,-4 2 1,1 2-1,-1 0-1,0-1-2,1-4-2,0-6-4,7 0-8,-2-9-9,3-9-12,11 2 0,-6-22 1</inkml:trace>
  <inkml:trace contextRef="#ctx0" brushRef="#br0" timeOffset="52045.9768">7155 15753 26,'-14'-19'34,"4"11"2,-4 3-5,3 1-7,11 4-3,-8 11-8,17 4-4,-2-2-3,8 8-1,1 1-1,5 4-2,2 0 0,4 2-1,2 0-1,-1-3-2,3 1-2,-4-11-9,6-3-27,-2-1 2,-4-8-2,1-4 1</inkml:trace>
  <inkml:trace contextRef="#ctx0" brushRef="#br0" timeOffset="52346.994">7939 15692 48,'15'1'34,"-15"-1"2,10 1-1,-11 8-22,1-9-3,-14 22-3,1-7-3,3 4 0,-5 2-1,0 6-1,-2 0 0,-4 2-1,-2 0-1,1-1 0,0 0 0,0-3-1,2-1-1,3-9-1,5 1-4,1-12-5,11-4-17,0 0-8,0 0 0,12-7 1</inkml:trace>
  <inkml:trace contextRef="#ctx0" brushRef="#br0" timeOffset="52808.0202">8034 15802 33,'13'4'34,"-13"-4"2,2 10 0,-8 2-14,6-12-9,-5 26-4,3-12-3,7 3-3,2-1 0,5 1-2,5-2 1,5-2-2,2-4 1,4-4 0,2-3-1,0-3 0,0-4 1,-1-3 0,-3 0-1,-2-4 2,-4-1-2,-5 4 2,-4-1-1,-11 10 0,12-8 0,-12 8 0,0 0 0,-8 18-1,-1-2 1,-2 4-1,-2 6 0,-3 3 0,-3 7 0,1 2 0,-2 2 0,0-2-1,3 0 0,1-7-1,6-1-1,2-12-3,10-2-8,-2-16-22,0 0-2,17-11-1,-3-13 2</inkml:trace>
  <inkml:trace contextRef="#ctx0" brushRef="#br0" timeOffset="53035.0332">8666 15730 76,'-10'7'38,"3"4"-2,-7 0-10,1-7-15,13-4-6,-11 14-6,11-14-8,0 0-20,9 11-8,-9-11-1,10 4 2</inkml:trace>
  <inkml:trace contextRef="#ctx0" brushRef="#br0" timeOffset="53214.0436">8673 15908 43,'-5'12'33,"6"7"2,-1-19-1,-9 15-18,10-5-9,1-1-11,-2-9-16,-1 11-14,1-11-1,0 0 1,13 8 0</inkml:trace>
  <inkml:trace contextRef="#ctx0" brushRef="#br0" timeOffset="53563.0629">9125 15680 56,'-18'-2'39,"18"2"-1,0 0 2,-16 3-22,20 9-6,-5-2-5,6 11-3,-4 1-1,2 8 0,-1 3-2,0 1-2,1 1 0,-2-2-3,4 4-2,-7-12-8,10 0-25,-1-3 0,-2-10-2,6-4 3</inkml:trace>
  <inkml:trace contextRef="#ctx0" brushRef="#br0" timeOffset="53843.0796">9470 15688 68,'8'-11'38,"-8"11"-1,0 0 3,2-11-28,-2 11-4,-6 18-3,3-3-2,-1 3-1,1 6 0,1 1-1,1 4 0,1 1 0,1 1-2,1 0 0,1-3-1,2-1-1,-2-8-4,7 2-10,-7-6-23,-3-15 1,0 0 0,0 0 0</inkml:trace>
  <inkml:trace contextRef="#ctx0" brushRef="#br0" timeOffset="54076.0929">9204 15714 62,'-22'-7'40,"9"7"-1,2 1 2,0 1-24,15 13-7,-1-1-4,8 6-1,3 3-2,9 3-2,0 1-1,5 0-2,7-1-3,-2-9-6,8 0-30,-3-3 1,-3-9-2,0 0 3</inkml:trace>
  <inkml:trace contextRef="#ctx0" brushRef="#br0" timeOffset="54551.12">9722 15927 56,'4'11'36,"-4"-11"-1,9 4 3,3-1-23,-12-3-6,24-4-2,-11-2-2,5 3-1,-1-3-1,1 0 0,-4-3-1,-1-1 0,-3-2-1,0 2 0,-4-2-1,-2-1 1,-2-2-1,-3-2 0,-2 4 0,-3-3 0,-4 1 0,-1 0 0,-3 1-1,-4 5 1,-2 2 0,-1 7 0,-1 6-1,-1 6 1,0 5 0,2 6 1,0 5 0,7 3-1,1 1 1,7 1 0,6 0 0,5-3-2,8-3 1,4-5-2,8-1-3,0-12-4,11 3-16,-1-7-15,-2-7 0,4-3 0,0-7 2</inkml:trace>
  <inkml:trace contextRef="#ctx0" brushRef="#br0" timeOffset="55120.1527">10347 15777 39,'0'0'34,"-27"-1"3,8 7-1,-4 2-14,-5-5-9,5 11-4,-5-6-1,8 10-2,-1-4-1,7 5-2,4-2 0,8 3-2,4-1 1,7-1-2,6 1 1,3-6-1,4 1 0,3-3-1,0-4 1,0-4-1,-1-2 1,-2-5-2,-3-1 2,-3-4-2,-4-4 2,-3-3-1,-5-3 0,-3-3 1,-4 1 0,-3-1 0,-1 0 0,-1 5 1,-1 0 0,0 5-1,9 12 1,-13-5-1,13 5 1,-3 19-1,5-1 1,2 7-2,1 5 2,1 6-2,2 4 2,-2 1-2,0 3 2,-3-2-2,-1 0 1,-4-5 1,-3-5-2,-3-4 2,-5-9-1,-3-2 0,-4-7 0,-1-7 0,0-3-1,-3-5-3,6 2-5,-4-5-26,6-2-4,8-3 0,0-3-1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3:45:24.55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14943 7308 6,'-9'-11'21,"9"11"-5,-11-17-1,4 8-4,-3 0 0,0-2-1,1 3-2,-3-4-1,-1 1 0,0-2-1,-1 2-1,0 0 1,0 1-1,-4-4-1,3 2 0,-1-2 0,0 3-1,1-1 0,-3-1 0,1 0-1,1 0 0,0 0 0,0 2-1,-2-1 1,3-2 0,-2-1-1,4 3 0,-4-1 2,2 1-2,-2 1 0,1-2 0,-3 1-1,0 1 1,-4-1-1,0 0 1,-3-1 0,2 2-1,-4-2 1,0 1-1,0 0 0,1 0 1,-1 0-1,-1 2 0,-1-1 1,0 0-1,-1 0 1,0 0-1,-2 1 0,2 1 1,-2-1-1,2 1 0,1-2 1,1 3-1,-1 0 0,1-3 1,-2 2-2,1-2 2,-2 1-2,-1-1 1,0 0 0,-1 0 0,0-2-1,-3 4 1,2 0 0,-1-2 0,2 1 0,-1 1 0,-1 1 1,0 0-1,0 1 0,-1 1 0,2-1 0,-3 3 0,0-1 0,1 1 0,0 1 0,1 0 0,2 0 0,-1 1 0,0 1 0,2 0 0,-2 1 0,-3 0 0,2 1 0,-2 1 0,0 0 0,1 0 0,-1 1-1,3 2 1,1 0 0,3 1 1,2 0-1,0 1 0,1 1 0,1 2 0,2-2 0,0 0 0,0-1 0,0 2-1,0 0 1,2 0 0,-1 2 1,-1 1-1,-1-2 0,-2 5 0,0-1 0,0 0 0,1 0 1,-1 3-2,1-3 1,1 1 0,1 1 0,1 0 0,2 0 0,-1 3 0,1-1 0,0 0 0,2 1-1,-2 0 1,-1 1 0,3 0 0,-1 1 0,1 0 0,1 0-1,-1 3 1,3 0 0,1 0 1,2 2-2,0 0 1,2-1 0,0 2 0,1 3 0,3-1 0,-1 0 0,3 2 0,2-1 0,0 1 0,2 0 0,0-1 0,3 0 1,-1 1-1,1 0-1,1-3 2,1 2-2,1 0 1,2-1 0,1-1 0,1-1 0,1-4 0,3 0 0,0 1 0,1-2 0,3-4 0,3 0 0,1 0 0,1-2-1,2-2 2,1 1-1,1-4 0,3 0 0,0-1 0,1-2 0,2-1 0,1 0 0,1-2 0,2 1 0,1 0 0,1 1 0,-1 0 0,-1 0 1,0 3-1,-1 0 1,-1-2-1,1 1 1,1-1-1,0-1 0,0 1 0,0-1 1,2-3-1,1 2 0,3 1 1,-2-4-1,2 1 0,2 1 1,1-2-1,0 1 0,0 1 1,-1-1-1,-2 1 0,1 0 1,-1 0-1,-1 0 1,-1-1-1,0 1 1,1-2 0,3-1-1,-1 1 1,2-1-1,0 0 1,3 0-1,-1 0 1,0-2-1,-1 2 1,-1 0-1,3-3 1,-3 0-1,1 0 0,-3-1 1,2 0-1,0 0 0,-1-1 0,2 0 0,-3 2 0,2-1 1,-3-2-1,1 1 0,-3-1 0,-2 0 0,-1 0 0,-1 0 1,-1-3-1,-2-2 0,0 2 0,-1 0 0,1-4 1,-1 1-1,-1-2 0,0-2 0,0 1 0,-1-1 0,-1-1 0,1-1 0,-3 2 0,0-1-1,2 0 1,-2 2 1,-1-1-1,1 1 0,-2 0 0,-1 1 0,-2-2 0,0 0 0,-4 3 0,0-1 1,-2 1-1,-3-2 0,-1 1-1,-1 0 1,-2 0 0,-3 2 1,1-2-1,1-2 0,-2 2 0,0-1 0,0 1 0,-2 0 0,1-2 0,1-1 0,1 1 0,-3 0 1,0-1-1,-1 2 0,-2-2-1,1 0 1,-1 2 0,-1 1 1,-2-1-1,0 0 0,0 2 0,-1-3 0,2 2 0,-2 1 0,1-1 0,-1 0 0,1 1 0,1 2 0,-3-2 0,1 1 0,-3 0 0,2 1-1,-3-4 1,1 1 0,-4-2 0,-1-1-1,1 3 1,-1-3 0,1 0 0,0-1 0,-1 4-1,3-1 0,-4 0-1,5 3-2,-6-8-8,1 1-25,-1 3 0,-3-5 0,1 6 1</inkml:trace>
  <inkml:trace contextRef="#ctx0" brushRef="#br0" timeOffset="1048.06">12485 6901 28,'0'0'28,"0"0"-4,0 0-2,0 0-4,0 0-4,-7 16-4,2-6-2,0 4-3,0 2 0,1 7-1,0 1 0,-1 5-1,-1-1-1,3 2 0,-3-2-1,4 2 1,0-5-2,0-3 1,2-3-2,0-3-1,4-4-1,-4-12-4,9 13-4,-9-13-8,0 0-14,14-10-1,-13 0 1,-1 10 0</inkml:trace>
  <inkml:trace contextRef="#ctx0" brushRef="#br0" timeOffset="1451.0827">12426 6846 33,'-1'-19'31,"10"8"1,-1-1-11,0-1-4,7 5-5,-2 0-2,6 5-4,-1 1-2,5 4-2,-2 3 2,1 1-2,0 3-1,-3 5 0,0 1 0,-5 2 0,-5 1 0,-4 3 0,-6 0-1,-4 2 1,-5-1-1,-4-2 1,-4-2-1,-1 0 0,-2-5 1,0-1-1,1-5 1,1-3 0,3-4 0,3-2-1,4-1-1,9 3-1,-4-14-3,7 3-5,10 6-8,2 4-16,2-7-2,9 7 2,-1-3 0</inkml:trace>
  <inkml:trace contextRef="#ctx0" brushRef="#br0" timeOffset="1936.1108">12846 7021 31,'-24'6'28,"12"2"-4,-5 4-3,-1 0-5,4 9-3,-5-3-2,9 6-2,-1-5-3,7 3-1,1-3-2,9-1 1,4-5-2,7-1-1,2-3 0,7-1 0,0-4 0,1-2-1,1-3 0,-3-1 0,-2-2 1,-2-1-1,-5-4 1,-2-2-1,-4-1 0,-3 0 0,-1-2 1,-5-3-1,-3 0 1,-5-1-1,-2 0 0,-3 0 0,-3 1 0,-2 0 0,-2 3 0,1 5 0,1 5 0,1 1-1,4 5-1,2 2-1,6 7-2,0 0-7,11 2-10,3 4-11,-2-8-2,10 6 2,-1-9 1</inkml:trace>
  <inkml:trace contextRef="#ctx0" brushRef="#br0" timeOffset="2422.1385">13273 7025 42,'0'0'30,"-2"-19"3,-1 10-11,3 9-9,-16-7-4,16 7-2,-23 0-2,13 6-1,-3 0 1,2 6-3,-1-1 0,0 2 0,2 1-1,2 2 0,0-1 0,5-1 0,2-2-1,4 0 1,3-1-1,2-1 1,2-2-1,3-2 0,0 0 1,0 2-1,1-1 0,-3-1 1,0 1-1,-2 0 0,-9-7 0,8 18 0,-9-9 0,-2 2 0,-4-1 0,-2 5 0,-4-2 1,-2 0-1,-1 0 1,-3-2-1,3-2 1,-1 1-1,2-3 1,3-8-2,12 1-2,-18-3-8,18 3-24,0 0 0,7-18-1,5 10 1</inkml:trace>
  <inkml:trace contextRef="#ctx0" brushRef="#br0" timeOffset="7943.4544">14415 8583 5,'0'0'15,"-10"-5"-2,10 5-2,-12-8-1,12 8 0,-17-6-1,17 6 0,-16-9 0,16 9-1,-18-6-1,9 4-1,-1-2 0,0 2-2,0-2 1,0 2-2,-2-2 1,0 1-1,1-4 0,-1 4 0,-1 0 0,-2 0-1,0-2 0,-1 1 1,-1-1-1,-1 2-1,-2-1 1,1 1-1,-3-1 1,4 1-1,-4 0 1,1 1 0,2-1-1,1-1 2,-2 0-2,3-1 1,0 1-1,1 0 0,-1 0-1,2 0 1,-3 0 0,2 2-1,-2-1 1,-2 0 0,-1-2 0,1 3 0,-1-1 0,2 0 0,-3 0 0,0-1 0,0 1-1,1 2 1,-1 1 0,-3 0-1,1 0 0,-3 0 0,-1 1 1,1 2-1,0-1 0,-1-1 0,0-1 0,1 0 0,0-1 0,3-1 0,-1-2 0,1 0 1,-1-2-1,4 2 0,-2-2 0,2-1 0,-1 0 1,1 1-2,-3 0 2,2-1-1,0 0 0,-2 0 0,0-1 0,-1 4 0,-1-1 1,1-2-1,-1 0 0,-2 1 0,0 3 0,-2-1 1,2 0-1,0 0 0,-1 0 1,2 2-1,0 1 0,3 0 1,-2-2-1,2 1 0,-2 0 0,2 3 0,0-3 0,-2 0 1,0 1-1,0-2 0,1 1 0,1 1 1,0-1-1,-1-1 0,0 2 0,1 0 0,-1-1 0,-1 0 0,-2 1 0,-1-1 0,-2 0 0,-1-3 0,0 3 0,-1-1 0,0 0 0,-1 1 0,1 0 0,1 0 0,0 1 0,-1 1 0,-2-1 0,0 0 0,-1 1 0,1 0 0,-2 1 0,2-1-1,-1-1 1,0-1 0,2-1 1,-1 1-1,1-3 0,3 0 0,0 1 0,2-2 0,-1 0 0,2 3 0,0 2 0,1-1 0,1 4 0,-4 0 0,-2 3-1,0 1 1,-1 4 0,-1 0 1,0-2-2,0 3 1,-1 2 0,-3 0 0,4 1 0,-1 0 0,1 1 0,0 2 0,2 2 0,1-3 0,2 2-1,2-2 1,3 2 0,3 0 0,1-1 0,1 1 0,1-1 0,1 4 0,2 0 0,-1-1 0,3 4 0,0 2 0,4-1 1,3 3-2,2 1 2,3-2-1,2 3 0,3 6 0,2-4-1,1-3 2,1 3-2,1 1 1,1 0 0,1 1 0,2-1 0,1-3 0,4-2 0,4 2-1,4-4 2,4-5-1,4-3 0,4-4 0,4-3 0,2-4 0,1-2 0,1-2 1,2-2-1,0 0-1,-2 0 2,1-1-1,-1 1 0,1 1 0,-1 0 0,1 3 0,-2-1 0,0-1 1,-1 2-1,0 0 0,-2 1 0,-2 2 1,-2 0-1,2-1 0,-4-1 1,1 0-1,-2 4 1,0-4-1,1 0 0,0 1 0,2-4 1,-3 2-1,3-1 1,3-4-1,0 0 1,1 0-1,2-4 0,0-1 1,-1 5-1,0-3 0,1 3 1,-1 3-1,-2-3 0,0 3 0,0-2 1,0 1-1,-2-3 0,5-1 1,-3-1-2,3-1 2,0-2-1,1 2 1,1 0-1,-2-1 0,2 0 1,-1 4-1,-1-5 0,-4 6 0,-2 1 1,0-1-1,-3 0 0,-1 2 0,-1-1 0,-3 1 0,-2-2 0,0-2 0,3 0 0,-1 1 0,0-1 1,1-1-1,0 0 0,-1 0 0,1 1 0,0 0 0,-1 0 0,-3-1 1,2 1-1,1 1 0,0-1 0,-2-2 0,0 1 0,0 0 0,-1 0 0,2 0 0,-3-1 0,1-1 1,-2-1-1,1 0 0,0 1 0,-1-4 0,0 1 0,-1-2 0,1 1 0,-1-1 0,-1 0 1,1-1-1,-2 1 0,2-1 0,-2 1 0,-3-1 0,1-2 0,-1 2 0,-3 0 0,-1-1 0,-2 1 0,-2-2 0,0 2 0,-2-2 0,0 1 0,-1 1 1,2-1-1,-4-1 0,2 1-1,1-1 1,-1 2 1,-6-3-1,3 4 0,-4-3 0,-4-2 0,3 2 0,-5 0 1,-1-1-1,0-2 0,1 4-1,-1-3 1,2 3 0,0 2 0,0-1 1,1 0-2,3 11 1,-4-16 0,4 16 1,-8-17-2,8 17 1,-6-18 1,1 7-1,0-1-1,-1-1 2,-2 0-2,0 1 1,1 1 0,-3-1 0,0 0 0,1 4-1,-1 0 1,-1 1-1,1-1 0,-1-1-1,11 9-1,-17-16-3,17 16-4,-16-11-22,16 11-5,-13-15-2,5 2 2</inkml:trace>
  <inkml:trace contextRef="#ctx0" brushRef="#br0" timeOffset="8923.5104">11076 8682 23,'0'0'24,"-7"-10"-1,7 10-1,0 0-2,0 0-4,-10 14-3,10 1-3,-3 0-3,3 5-2,-2 3-1,1 5 0,0-2-2,1 4 0,-2-2-1,2-1 0,-1-3-1,1-1 1,-1-3-1,1-5 0,1 2-2,-1-17-1,3 16-4,-3-16-3,0 0-9,13 1-15,-8-14 0,9 2 1,-5-9 2</inkml:trace>
  <inkml:trace contextRef="#ctx0" brushRef="#br0" timeOffset="9206.5265">11353 8639 32,'2'-10'28,"-2"10"2,10 9-11,-10-9-4,-2 25-4,-4-9-2,6 7-1,-3-2-2,4 8-2,-1-4 0,3 0 0,-1-1-2,1-1-1,0-4-2,-1-2-4,2 0-3,-4-17-5,2 14-6,-2-14-7,0 0-8,0 0 1,-18-3 2</inkml:trace>
  <inkml:trace contextRef="#ctx0" brushRef="#br0" timeOffset="9462.5413">11116 8716 22,'0'0'21,"-20"0"-1,20 0-2,3 14-2,3-4-2,8 4-1,0 1-2,8 5-1,-2 0-2,5 3-2,-4-5-3,3 4 0,-3-4-3,-1 0 0,1-1-3,-5-7-5,3 2-10,-1-2-14,-5-8-1,2 1 0,-5-9 1</inkml:trace>
  <inkml:trace contextRef="#ctx0" brushRef="#br0" timeOffset="9985.5712">11604 8912 7,'11'-8'24,"8"7"1,-6-7-7,2 2-2,1 1-4,-4 0-1,2-1-2,-5-3-1,1 2-2,-5-3 0,-5 10-2,11-13 0,-11 13 0,1-17-2,-1 17 0,-6-13 0,6 13-1,-14-15 0,5 7 0,-2 1 0,-1 1-1,0 2 0,-2 0 0,2 2 0,0 5 0,-2 1 0,3 6 0,-1 1 1,1 3-1,1 4 1,0 4 0,2-3 0,1 1 2,2 1-2,3-1 0,2-1 1,4-1-1,3-5 0,3-3 0,4 1-1,3-3 0,2-3-2,1-6-3,5 3-7,-4-7-10,0-3-12,6 5 0,-6-10 0,5 8 1</inkml:trace>
  <inkml:trace contextRef="#ctx0" brushRef="#br0" timeOffset="10636.6084">12027 8838 20,'-6'-24'25,"5"15"2,-9-4-8,-1 3-5,2 3-3,-6 0-3,4 6-2,-3 2 0,1 6-1,-1 2-1,2 4 0,0 2-1,3 6 1,-2 0-1,6 2 0,1-2 0,5 0-1,2-2 1,5-3-1,4-2 0,2-6-1,3-5 0,1 0 0,1-5 0,1-3 0,-2-4-1,-1-1 1,-2-4 0,-1 1-1,-5-4 0,0 1 1,-4-3-1,-2 5 0,-3 0 1,-1 3-1,-1 0 1,2 11-1,-7-9 0,7 9 0,0 0 0,-2 15 0,3-3 0,2 7 0,4 5 0,0 3 0,2 5 0,2 2 0,0 2-1,0 2 1,-2-1 0,0-3 0,-5-3 0,-4-2 0,-5 0 0,-4-4 0,-2-4 1,-2-2-2,-3-6 1,-1-2-1,2-3 0,0-7-3,5 0-7,-3-6-17,3-6-6,7 1-1,-1-6 1</inkml:trace>
  <inkml:trace contextRef="#ctx0" brushRef="#br1" timeOffset="29838.7067">13554 7505 12,'0'0'26,"4"-9"2,-4 9-7,0 0-3,0 0-3,0 0-2,0 0-2,0 0-3,0 0 0,-6 22-2,0-8-1,2 8-1,-3 3-1,1 6 0,-3 1-1,0-1 0,-1 0-2,1 1 1,-2-1 0,3-4 0,0-4 0,1-5-1,1-3-1,1-3-1,4-2 0,1-10-3,0 0-4,0 0-7,0 0-8,10 6-11,-10-6 0,10-9 2</inkml:trace>
  <inkml:trace contextRef="#ctx0" brushRef="#br1" timeOffset="30464.7425">13865 7513 23,'0'0'28,"-6"-10"1,6 10-7,-14-3-5,3-1-4,1 7-2,-4-2-2,2 4-2,-5 0-1,3 6-1,-4 0-1,3 6 0,-2 3-2,4 4 0,-3 2 0,5 6-1,0 0 0,5 1 1,3-1-1,4 0 0,3-4 0,4-3 0,4-5-1,4-7 1,3-5-1,3-4 0,-1-7 1,1-5-1,0-4 0,-2-2 0,-2-2 1,-3-2-1,-4 2 0,-4-3 0,-4 3 0,-4 3 0,-3 3 0,-4 0 0,-4 2 0,-4 4-1,-2 3 1,-1 3 0,0 3 0,-1 2 0,3 0-1,1 5 0,5 1 0,4-2-1,5 2-3,2-13-5,6 17-10,6-9-16,-1-5 0,6 1 2,-3-7 0</inkml:trace>
  <inkml:trace contextRef="#ctx0" brushRef="#br1" timeOffset="31467.7999">14095 7552 42,'-8'-14'30,"8"14"-4,0 0-5,-9-3-5,9 3-4,-7 14-3,5 0-3,-3 3-2,3 5 0,-3 2-2,4 5 0,-2 1 0,1 1-1,0-2 0,0 1-1,2-4 1,1-2-1,-2-6 0,2-4 0,0-4 0,-1-10 0,1 10 0,-1-10 0,0 0-1,0-16 1,0 5 0,0-1 0,0-2 0,1-3 0,3 0 0,0-1 0,4 0 0,1 0 0,4 1 0,-1 2 0,5 4 0,-1 2 0,1 5 1,1 2-1,-3 6 0,1 3 0,-4 4 0,-1 3 0,-4 2 0,-3 0 0,-4 2 0,-4 2 0,-3-2 0,-6 1 1,-3-3-1,-1 0 1,-3-5 0,2 0 0,-4-2 1,4-5 0,2-3-1,2 0 1,4-4-2,10 3 0,-8-9-3,8-2-4,9 5-10,-9 6-18,17-17 0,-2 7-1,-2-3 1</inkml:trace>
  <inkml:trace contextRef="#ctx0" brushRef="#br1" timeOffset="31749.816">14364 7619 44,'0'0'33,"0"0"0,-6 17 1,-6-7-19,8 10-6,-4-1-3,3 6-3,-1 1 0,-1-1-1,3-2-2,2-4-2,2-2-3,0-7-7,0-10-15,11 12-7,-11-12-1,0 0 0</inkml:trace>
  <inkml:trace contextRef="#ctx0" brushRef="#br1" timeOffset="31937.8268">14325 7437 36,'0'-9'27,"0"9"2,0 0-5,-1 10-21,2 2-17,-1-12-14,2 23 0,-3-13 0</inkml:trace>
  <inkml:trace contextRef="#ctx0" brushRef="#br1" timeOffset="32300.8475">14458 7434 44,'13'-4'32,"-13"4"1,3 11 0,-1 3-19,-7 0-5,7 6-3,-5 3-2,4 5-1,-1-1 0,4 7 0,-2-1-1,1-2-1,-2-2 0,2 1-1,-1-4 1,0-2-1,2-4-1,-2-6-2,4-1-1,-6-13-5,14 11-12,-5-9-14,-9-2 0,10-11 0,-10-3 2</inkml:trace>
  <inkml:trace contextRef="#ctx0" brushRef="#br1" timeOffset="32496.8587">14434 7665 37,'0'0'35,"0"0"2,0 0-1,10-10-13,-5 1-8,12 7-6,-3-5-4,6 4-5,0 3-4,-4-6-11,0 4-22,2 3 0,-8-4 0,3 5 0</inkml:trace>
  <inkml:trace contextRef="#ctx0" brushRef="#br1" timeOffset="36321.0775">14980 8189 20,'0'0'29,"6"-22"2,-1 7-4,-3 3-7,-2-7-4,3 6-3,-5-9-1,6 8-3,-8-7-1,4 1-2,-5-5-1,3 3-1,-5-4 0,2 0-1,-3-2 0,-2-1-1,-2-3 0,-1 2-1,-2-4 1,-1-2-1,-1-2 0,-3 2-1,0-2 1,-2-1-1,1 3 1,0 0-1,2 1 1,-2 4-1,1 1 0,1-2 1,-3 2-1,2 2 0,-3 1 0,-1 1 1,1 1-1,1 1 0,-1-2 0,-1 5 0,1 0 1,0 1-1,0-1 0,-1 2 0,-1 2 1,0 5-1,-1 1 0,-2 1 1,-1 2-1,-2 2 0,-1 2 0,-1-1 0,-4 3 0,1-2 0,0 0 0,-2 3 0,1 1 0,0-1 0,1 2 0,2 2 0,-1 0 0,1 3 0,1 4 0,2 0 0,1 2-1,1 3 1,0 2 0,2 1 1,1 2-2,1-1 1,0 2 0,-1 0 0,0 1 0,0 0 0,2-1 1,1 1-1,2 1 0,-1 1 0,3 0 1,1 0-1,1 2 0,1 2 0,-1 0 0,2 2 0,-1 2 0,1 3 0,-1 0 0,0 1 0,0 3-1,2-4 1,-1 2 0,2 0 0,0 0 0,-1 0 1,4-1-1,-1 0-1,1-1 2,0 1-1,0 1 0,2 0 0,0 0 0,2 0 0,-3 1 0,3 0 0,1 2 0,0-1 0,0 0 0,1 0 0,0-1 0,2-3 0,0-1 0,1 2-1,2-2 2,1-2-1,3-1 0,0-1 0,4-2 1,3 1-2,1 0 2,2-3-1,0 0 0,1 4 0,2-3 0,-1 1 0,1 2 0,-1-1 0,0-2 0,2 2 0,-1-3 0,3-4 1,1 0-1,-3-3 0,2-3 0,2-3 0,0-2 1,0-3-1,1-1 0,1-2 0,-1-2 0,3 0 1,-3-2-2,1-1 1,0-2 0,1 0 0,0-2 1,2-1-1,0-2 0,2-2 0,2 1 1,2-1-1,-1 1 0,0-2 0,1 0 1,0 2-1,-2-1 0,-1 1 0,0 0 0,0 0 0,-2-2 0,1 3 0,-2-1 0,-2-4 1,2 3-1,-1-1 0,-1 0 0,-2-2 0,0 0 0,-1-2 0,0 0 0,1 1 0,-2 0 0,-2-2 1,2-3-2,0 2 1,-1 1 0,0-1 0,-2 0 0,-1-1 0,0 1 0,0 2 0,-2 1 1,2-3-1,0 3 0,-2 0 0,0-3-1,-1 2 2,-1-1-1,1 0 0,-1-1 0,-2 2 0,-3 0 0,2-1 0,2 1 0,-3 1 0,0-2 0,2 1 0,-2 0 0,-1 0 0,3-2 0,-2 4 1,-3 1-1,3-4 0,-3 3 0,1 0 0,-2 1 0,2 1 0,-2 0 0,-2-1 0,3 2 0,-7 9 0,10-16 0,-5 6 0,-1 1 0,2-1 0,-6 10 0,10-16 0,-10 16 0,12-18 0,-7 7 0,0 2 0,-1-4 1,0-2-2,1 0 1,-2-4-2,2 0-2,-7-6-6,8 1-27,-3 0-5,-3-7 1,2 1-1</inkml:trace>
  <inkml:trace contextRef="#ctx0" brushRef="#br0" timeOffset="54446.1142">21382 8815 19,'-16'-6'27,"-13"-10"1,2 2-8,-1 0-4,-6-5-2,1 2-3,-7-3-1,0 0-2,-9-1-3,3 1 0,-7-3-2,-4 1 1,-4 2-3,-4 4 0,-4 0 0,-1 6 1,-4-3 0,-1 3 0,-4 2-1,1 3 0,-1-1 1,-1 1-1,-1-1-1,0 2 1,0 2-1,2 2 1,0 2-1,1 2 1,-4 2-1,0 2 0,0 2 1,-2 4-1,-2 2 1,-2 4-1,-4-1 1,-2 5-1,3 1 1,0 3 0,4 1 0,0 1-1,3 0 0,3 3 0,5 1 0,4 1 0,1 2 0,3 4 0,1 1 0,4 0 1,3 2-1,5 0 0,5 4 1,5 0-1,8 1 1,5-2 0,8 2 0,3 4-1,7 0 1,3 3 0,3 1-1,3 0 0,2 1 0,3 2 0,2 2 1,3-2-1,2 1 1,1 0-1,0-1 1,2 0-1,3 1 1,1-2-1,3-3 0,0 0 1,5-2-1,2-6 1,4 1-1,0-4 1,3-3-1,3-4 1,1-1 0,1-2-1,2-2 1,2 3-1,0-4 1,4-1 0,4-1 0,0 2-1,2 0 1,2 0-1,2-1 1,-2-1-1,3-3 0,0 1 1,-4-1-1,0-4 1,-1-2-1,-4-3 0,-2-1 0,1-3 1,-1 0-1,-2-3 1,-2 1-1,2 1-1,-1-2 2,2 0-1,2 0 0,-1 0 0,3 0 1,-1-1-2,3-3 2,-1-1-1,1-1 0,-1-1 1,0-2-1,-1-1 1,-2-1-1,0-2 0,1-1 0,0-1 0,2-5 0,0-1 0,1-1 0,2 0 0,-1-2 0,0-1 0,-1 1 0,0-1 1,0 0-1,-3 1 0,0-2 0,-2-1 1,0 1-1,-1-2 0,-1-2 0,-1 0 0,-2 0 0,1-1 0,0 2 0,-2-3 0,-1-1-1,-2 4 1,1 0 0,-2-2 0,2 1 0,-1-2 0,-2 1 1,1 0-1,0-2 0,-1-2 0,2 2 0,-1-2 0,-2 2 0,0-2 0,-2-2-1,0 1 2,-3-1-1,-1-1 0,-2-2 0,-2 1 0,-2-3-1,-2 1 2,-1-2-1,-2 0 0,-1-1 0,-2 1-1,-3 0 1,-2-1 0,-1 0 1,-1 0-2,-2 0 2,-2 1-1,1-2 0,0 1 0,0-2-1,1 2 1,1 0 1,1 1-1,0 1 0,2 1 0,-3 0 0,0 0 0,-1 2 1,-1-2-1,-2 0 0,1 1 0,-2 0 0,0 0 0,0 2 1,0-1-1,0 2 0,0 1 0,0 0 0,1 2 1,-1 1-1,0 2 0,0 0 0,0 3 0,0-1 0,0 1 0,0 0 0,-1 0 0,0-1 0,-2-2 0,2 2-1,-2-2 1,1 2 0,-1 0 0,-1 2-1,2-1 1,-1 3 1,-1-1-1,2 1 0,-1 0 0,1 2 0,1-2 0,-1 2 0,0-2 0,0 2 0,0-2 0,-3 1 0,1-2 0,0-1 0,-2 0 0,-1-1 0,-1 0-1,1 0 1,0 3 0,-1 0 0,0-1 0,1 1 0,0 0 1,1 1-1,-2 0 0,2-1 0,0-1 0,1-1-1,-3 3 1,1 1 1,0-2-1,-1 2 0,2 0 0,-2 1 0,0 2-1,-1 0 1,2-1-1,8 10-2,-17-16-4,17 16-18,-15-10-15,1 3 1,-2 2-1,-3-2 0</inkml:trace>
  <inkml:trace contextRef="#ctx0" brushRef="#br0" timeOffset="57162.2695">18332 9553 15,'-2'-9'21,"2"9"0,-1-12-2,1 12 1,-2-10-4,2 10-1,0 0-2,-7-13-2,7 13-3,-2 10-1,2 5 0,-3 3-3,3 6 0,-2 4-2,1 7 1,0 1-1,0 3 0,0-1 0,0 1 0,0-7-2,1-2 1,-1-1-1,2-9-1,-1-1-1,0-8-4,3 2-2,-3-13-10,0 0-14,9 0-4,-6-10 0,-3 10 1</inkml:trace>
  <inkml:trace contextRef="#ctx0" brushRef="#br0" timeOffset="57627.296">18470 9683 28,'0'0'30,"9"8"2,-9-8 0,-8 18-16,7 1-5,-3-3-4,3 8-2,-3-1-1,4-1-1,-1-2 0,3-2-2,0-5 0,2-1-1,-4-12 0,11 11 1,-11-11-1,16-3 0,-6-5 1,1-2-1,0-4 0,1-3 0,3-3 0,-2 1 0,2-1 0,-1-1 0,0 4 0,-2 5 0,-2 4 0,0 5 1,-10 3-1,14 12 0,-8 1 0,-1 5 1,-1 1-1,-2 2 1,0 0-1,0 0 0,-1 2 1,2-5-1,-2 0 0,2-5-2,1 0-2,-4-13-6,12 11-9,0-10-15,-6-12-1,8 6 1,-5-14 1</inkml:trace>
  <inkml:trace contextRef="#ctx0" brushRef="#br0" timeOffset="57954.3148">18879 9465 40,'0'0'33,"0"0"1,6 16-1,-11-4-18,8 13-4,-7 1-4,4 9-2,-3 2-1,1 3-2,0 0-1,1 1 1,-1-1-1,1 2-1,1-7 1,2-2-1,1-6 1,2-4-1,3-4 0,0-6 0,3-3 0,2-9-1,1 0-3,-1-11-4,4 6-11,-2-4-17,-6-7 1,2 1-1,-6-3 2</inkml:trace>
  <inkml:trace contextRef="#ctx0" brushRef="#br0" timeOffset="58178.3276">18794 9719 25,'-11'2'31,"0"-7"3,11 5-1,0 0-14,0 0-5,24-7-5,-11 4-1,7 3-4,-1-1-4,3 2-6,3 5-10,1 1-18,-4-6 0,3 6-1,-3-7 1</inkml:trace>
  <inkml:trace contextRef="#ctx0" brushRef="#br0" timeOffset="58522.3473">19301 9789 58,'6'9'35,"-6"-9"0,21-3-10,-3 6-8,-2-7-6,10 5-2,-3-4-4,6 2-1,-2-1-1,1 1-1,0-2-1,-1 3-1,-3 0 0,-2 0 0,-3 1-1,-3-2-2,-2 4-1,-4-6-3,2 6-4,-12-3-8,5-12-17,-5 12 0,-2-12-1,2 12 3</inkml:trace>
  <inkml:trace contextRef="#ctx0" brushRef="#br0" timeOffset="58855.3664">19574 9629 43,'0'0'32,"0"0"2,0 0-8,0 0-8,0 0-6,19 3-3,-10 0-4,5 7-1,-1-2-2,2 2 0,1 3-1,-4 1 0,1 1-1,-4 3 0,-2 0 0,-3-1 1,-4-1-1,-3 3 0,-4-3 0,0 0 0,-4-3 0,2 0 1,-1-2-1,0-1 0,10-10-1,-13 15 0,13-15-2,0 0-2,-4 17-8,4-17-18,0 0-3,12 7-3,-12-7 3</inkml:trace>
  <inkml:trace contextRef="#ctx0" brushRef="#br0" timeOffset="59163.384">19995 9559 58,'0'0'38,"-12"19"-1,6-7 1,0 3-20,4 11-9,-3-1-4,5 8-1,-2 1-2,3 3 0,2 1-2,-1-1 0,1-3-1,-2-3-2,2 0-1,-5-10-5,6 3-10,-4-8-19,0-16 0,0 0 1,0 0 1</inkml:trace>
  <inkml:trace contextRef="#ctx0" brushRef="#br0" timeOffset="59519.4043">19888 9595 37,'-4'-17'34,"-2"-4"2,5 8 0,5 1-14,-2-4-6,15 8-6,-3-3-2,8 6-2,0 0-2,4 8-1,1 1-1,1 2 0,-3 3-2,-3 3 0,-4 0 0,-2 2 0,-6 1-1,-4 0 1,-6 0-1,-4 3 1,-5 1 0,-6-2 0,-2 2-1,-3 0 1,-3 0 0,1-3 0,0 0-1,2-5 0,7 0-3,2-6-4,12 4-12,-1-9-19,15 2 1,5-5-1,3-5 2</inkml:trace>
  <inkml:trace contextRef="#ctx0" brushRef="#br0" timeOffset="59953.4292">20279 9736 42,'-15'17'33,"-6"-4"3,4 6-2,0 3-16,-2-6-6,10 6-5,-1-1-2,9 3-2,4-6-1,8 1 0,2-3-1,6-3 0,0-3 0,4-3 0,3-9-1,-1-3 1,0-4-1,-1-4 0,-2-5 0,-2-1 0,-3-3 0,-3-2 1,-6-2-2,-5 1 1,-4 1-1,-4 4 1,-4 4 0,-6 2-1,-1 5 1,-4 6-1,1 7 0,0 2-1,2 6-2,0-3-2,7 7-3,1-7-9,8 1-17,6 1 0,-5-11-1,23 10 2</inkml:trace>
  <inkml:trace contextRef="#ctx0" brushRef="#br0" timeOffset="60387.454">20716 9709 37,'-14'5'34,"-10"-3"1,3 4 0,-3 4-15,-4-6-6,10 7-5,-4-5-3,8 5-2,1-2-1,13-9-1,-10 16-1,10-16 0,3 15 0,-3-15 0,15 18-1,-3-10 0,2 1 1,2 0-1,1 2 0,1-1 0,0 0-1,-3 3 0,0 0 1,-6 1-2,-3-1 2,-5 2-1,-3-2 1,-5 1-1,-4-3 1,-2-1 0,-2-3 0,0 2 0,1-4 0,-1-2-3,5 1-2,-2-6-7,12 2-25,0 0 1,-3-9-1,3 9 1</inkml:trace>
  <inkml:trace contextRef="#ctx0" brushRef="#br0" timeOffset="99723.7037">11856 12779 19,'-6'-13'27,"6"13"-3,0 0-2,-11-9-3,11 9-4,-12-6-2,12 6-3,-18-4-3,9 5-1,-5-1-2,2 2-2,-3-1 1,0 4-1,-2-1-1,2 3-1,-3 1 1,2 3 0,0 1-1,2 2 1,0 1-1,3 2 1,2 0-1,4 4 1,3 1 0,4-2 1,3-1-1,5 1 0,4-4 1,2 2-1,3-5 0,1-2 0,3-3 0,1 0-1,-1-3-1,-3-3-1,1 2-4,-5-8-7,5 2-15,-2 0-8,-9-6 0,5-1 1</inkml:trace>
  <inkml:trace contextRef="#ctx0" brushRef="#br0" timeOffset="100022.721">11899 12489 44,'-1'-15'31,"1"15"2,0 0-7,9 11-14,2 6-3,-4 3-2,6 10-2,-2 4-1,2 6-1,-2 2-1,0 2 0,-2-1-1,-1-2-1,1-3-3,-5-7-6,4 2-8,-2-5-17,-3-14-1,8-2 1,-11-12 0</inkml:trace>
  <inkml:trace contextRef="#ctx0" brushRef="#br0" timeOffset="100479.7463">12285 12684 4,'-8'12'27,"-7"-6"0,3 12 4,-5-1-15,-1 4-3,3 4-1,-1-3-3,8 7 0,0-2-3,8 1-1,1-5-1,8-1-1,2-9 1,6-3-2,2-6-1,2-7 0,0-6 0,1-2-1,-2-6 1,-1-3 0,-3-3-1,-2-2 0,-5-2 1,-4 3-1,-4 0 1,-3 0-1,-4 2 1,-2 6 0,-2 3 0,-2 7 0,1 6 0,0 7 0,3 7 0,4 4 0,1 7-1,3 2 0,3 2-1,2-2-3,7 2-4,-3-10-10,4-1-16,9-3-1,-1-10-1,5-2 1</inkml:trace>
  <inkml:trace contextRef="#ctx0" brushRef="#br0" timeOffset="100912.7719">12785 12636 14,'-23'4'30,"8"4"1,-10-4 2,4 5-12,0 5-8,-4-3-1,5 3-5,-1-2-1,9 2-1,1-3-2,7 1-1,3-3 0,5 0-1,6-2-1,3 1 1,5-2-1,2-1 1,2 0-1,1 0 0,1 1 0,-4 0-1,-1 2 1,-6 0 0,-2 2 0,-7 1 0,-4 2 0,-5 1 0,-8 0 0,-2 2 0,-6-2 0,-1-1 1,-1 0-1,1-3-1,3-1 0,1-5-4,18-4-6,-16-1-7,16-9-16,12 2-1,0-6 0,10 0 2</inkml:trace>
  <inkml:trace contextRef="#ctx0" brushRef="#br0" timeOffset="101334.7959">13008 12684 45,'-5'-12'32,"5"12"1,-19-2-8,5 1-11,4 5-5,-2 0-4,2 3-1,0 2 0,5 0-1,2 1-1,2 1-1,4-1-1,2 2 1,1 0-1,3 0 1,-1 2-1,1-1 1,0 2-1,-1-1 0,0-2 0,-2 2 1,2 0-1,-4-1 0,-2 0 0,-1 0 0,-3-1 0,-3-1 1,-4 1-1,0-3 0,-3-1 0,-2 0 0,0-2 1,-2-2-1,4-1-1,1-2 0,11-1-3,-14-1-8,14 1-12,0 0-11,14-5 0,0 3 1</inkml:trace>
  <inkml:trace contextRef="#ctx0" brushRef="#br0" timeOffset="101704.8171">13390 12516 71,'0'0'35,"-4"12"0,-1 2-9,1-1-16,7 9-5,-2 1-1,5 5-1,-3 1 0,4 1-2,-2 0 0,1 0-1,1-1-2,-3-2 0,3 1-4,-8-9-6,7 0-12,-1-5-12,-5-14-1,0 0 2,1-9 1</inkml:trace>
  <inkml:trace contextRef="#ctx0" brushRef="#br0" timeOffset="102106.8401">13315 12553 23,'-8'-18'33,"8"18"1,2-13 1,3 2-10,8 9-10,-2-6-2,12 6-5,-1-2-2,9 7-1,0 0-2,3 2 0,-1 3-2,1 4 0,-3 4-1,-3 1-1,-3 4 1,-5 1-1,-4 2 0,-5 2-1,-4 2 1,-6-1-1,-4 2 1,-5-1 1,-8 0 0,-6 0 2,-6-1 0,-2-3 0,-5-4 1,2-1-1,2-7 1,5-2 0,6-6-2,7-5-1,13 1-4,2-15-12,12 4-24,7-1 2,0-4-2,5-1 1</inkml:trace>
  <inkml:trace contextRef="#ctx0" brushRef="#br0" timeOffset="105254.0202">14291 12405 19,'-18'-10'20,"8"5"-2,-7-5 0,2 1-2,-4 1-2,-4-2-2,0 0-1,-4-3-3,-1 4 0,-4-4-3,0 3-1,-6-2 0,2 1-1,-5-2 0,1 1-1,-8 0-1,4 0 1,-4-1 0,0 1-1,-2-2 0,-2 3 0,1 0 0,1 1 0,0-1 0,2 4 0,-2-3 1,5 2-1,-1 0-1,3 0 1,-2 0-1,1 2 1,-2-1-1,1 1 0,-5 1 0,1 1 0,-5 4 0,-1 2 0,-2 2 0,0 3 1,-2 2-2,-2 4 2,1 0-1,-2 1 0,-1 3 0,0 2 0,0-2 0,-2 2 0,2-1 0,3 3 0,3 0 0,2-1 0,1 1 0,6-1 0,1 0 0,5 0 0,2 0 0,2-1 0,3 0 0,1 1 0,4-2 1,1 2-1,1 1 0,1 3 0,2 0 0,3 2 0,-1 1 0,2 4 0,1 3 0,1 2 0,3 2 1,3 4-1,3 3 0,0 3 0,5 2 0,2 2 0,1 1 0,4 2 0,0 0 1,3 0 0,3-3 0,1-1 0,3 0 0,4 1 0,1-3 1,6 0-1,1-3 0,2 1 0,1-2-1,3 1 1,-2-3 0,3-2 0,2 1 0,1-2-1,2 0 1,1-1 0,1-1-1,3 1 1,1 1 0,2 1-1,1-4 0,0 3 1,3-1-1,-1 1 1,3-1-1,0 0 1,-1-2 0,3-1 0,1-2-1,-1-1 0,2-1 1,3-3 0,0-4 0,4-2-1,0-5 1,-1-1-1,1-4 1,0-5-1,2-2 1,0-4-1,-1-1 0,1-4 1,0-3-1,3-2 0,0-3 0,3-2 1,-3-3-1,-1-2 1,-1-1-1,-2-2 0,-3 0 0,-5-1 1,-1-1-1,-5-2 0,-3-2 0,-2 0 0,-2-3 1,-2-1-1,-2-2 0,-3 0 0,-1 0 0,-1-2 0,-1 1 0,0 0 0,0 0 0,-3-2 0,2 0 0,1-1 0,-3 0 0,0 0 0,-1-3 0,-3 0 0,-2-4 0,-1-3 0,-3 1 0,-4-2 0,0-2 0,-5 0 0,-4-2 1,-1 2-2,-1 0 1,-3 2 0,-3 3 0,0 2 0,-4 0-1,0 4 2,1 0-2,-2 0 2,-2 2-1,2 1 0,-2 0 0,2 1 0,2 1 0,-1-3 0,2 3 1,-1 2-1,-1 2 0,3-1 0,-3 3 0,2 2 0,-4-1 0,2 2 0,-1 1 0,0 0 1,-1 0-2,-2 3 1,0-2 0,-3-1 1,1 2-1,-4-1 0,-1 0 0,-1 1 0,-3 2 0,-1-2 0,2 1 0,-4 5 0,-1 0 0,0 3 0,0 4-1,0 1-1,1 4-1,-3 0-4,8 10-15,1-3-18,-3-3 1,3 0-1,1-8 1</inkml:trace>
  <inkml:trace contextRef="#ctx0" brushRef="#br0" timeOffset="126282.223">14962 12418 15,'-9'-4'15,"9"4"-2,-15 0 1,15 0-2,-21 4-2,11 0 0,-2 2-2,-1 1-1,0 4 0,-1 0-2,3 4-1,0 0 1,2 3-1,0-1-1,1 4 0,4-2 0,3 1 0,2-3 0,3 0-1,0-5 1,6 1-2,-1-5 1,5-1 0,-2-3-1,1-3-1,3-1-2,-4-5-7,5-1-11,2 0-10,-9-9-3,5 2 2</inkml:trace>
  <inkml:trace contextRef="#ctx0" brushRef="#br0" timeOffset="126571.2395">14995 12236 6,'0'0'28,"3"-11"0,-3 11 2,0 0-13,0 0-3,6 16-4,-5-1-2,2 7-2,0 5-2,1 5 0,-2 3-1,2 3-1,-3 1 0,1 0-1,-1-4 0,0-2-2,1-4-2,-4-6-5,6-1-6,-1-7-11,-3-15-8,10 12 1,-10-12 0</inkml:trace>
  <inkml:trace contextRef="#ctx0" brushRef="#br0" timeOffset="127047.2667">15197 12463 7,'0'0'25,"0"0"-1,0 0 0,-17 0-10,17 0-2,-18 13-3,9-4-2,-2 3 1,1 3-2,2 1 0,1 4-2,3-2 0,3 1-1,1-2 0,6-1-2,2-3 1,5-3-1,-2-6 0,4-1 0,-2-5-1,1-1 1,0-5-1,-1-3 1,-5-1-1,0-1 1,-2-3-1,0-1 1,-5 0-1,-1 0 1,-3 0 0,-2 4-1,2-2 2,-1 6-1,4 9 0,-10-7 0,10 7-1,-5 13 0,5 1 1,2 5-2,0 3 1,2-1-2,2 3-2,0-3-2,5 0-3,-4-7-5,5-5-11,5 0-8,-5-12 0,6 0 2</inkml:trace>
  <inkml:trace contextRef="#ctx0" brushRef="#br0" timeOffset="127454.29">15486 12412 25,'0'0'28,"-3"-16"1,3 16-8,-17-3-5,2 3-4,4 7-4,-6 1-3,4 3 0,-3-1-2,3 6 1,1-3-1,2 4-1,3 1 0,4-2-1,2 0 0,4 2 0,-1-2 0,6-2-1,-1-1 0,0 0 0,2-6 1,-1 3-2,3-4 1,-11-6 0,14 9 0,-14-9-1,0 0 1,8 10 0,-8-10-1,0 0 1,-10 7-1,10-7-1,-14 7 0,14-7-1,-14 4-2,14-4-2,0 0-5,-11 0-4,11 0-9,0 0-6,9-12 0,2 9 2</inkml:trace>
  <inkml:trace contextRef="#ctx0" brushRef="#br0" timeOffset="127870.3138">15678 12403 8,'11'-6'23,"-12"-5"2,1 11-7,0 0-1,-14-7-4,5 10-2,-1 1-1,1 5-2,-4-2 0,4 5-2,-1-2-2,1 3-1,3-1 0,4 1-1,0-1 0,3-1-1,3-1 0,4 1-1,0 0 1,4-1-1,-2 2 1,3-3-1,-5 2 1,0 1-1,-2-1 1,-1 2-1,-4-4 1,-6 2-1,-1 0 0,-4 1 0,0-4 0,-5 1 0,3-1-2,-3-4 0,5 3-4,-2-6-4,12-1-10,0 0-12,0 0-2,1-10 3,2-5 0</inkml:trace>
  <inkml:trace contextRef="#ctx0" brushRef="#br0" timeOffset="128255.3358">15877 12243 35,'0'0'27,"10"7"1,-15 3-10,4 4-9,1 7-3,-2 4-3,2 5-1,-1 2 0,0 3 0,-1 2 0,0-1-1,0-1 1,1-1-1,2-5 0,1-2 0,2-5 1,2-4 0,3-8 0,2-3 0,4-7 1,4-2-1,1-4 0,1-2 0,3-2-1,-1-3-2,2 4-2,-6-5-3,1 5-7,-7-2-10,-4-1-9,1 6 1,-13-7 0</inkml:trace>
  <inkml:trace contextRef="#ctx0" brushRef="#br0" timeOffset="128455.3472">15962 12532 17,'0'0'29,"10"-3"0,-10 3-3,14-8-10,2 4-4,-1-4-4,1 2-5,4-2-8,-3 4-16,-6-7-10,6 6 1,-15-9-1</inkml:trace>
  <inkml:trace contextRef="#ctx0" brushRef="#br0" timeOffset="128668.3594">15847 12314 48,'10'-15'32,"11"2"-1,-4-1-6,3-2-13,6 6-5,-1 2-9,-2 2-10,-6 3-19,5 6-2,-13-3 1,5 6 0</inkml:trace>
  <inkml:trace contextRef="#ctx0" brushRef="#br0" timeOffset="130114.4419">16135 11980 6,'0'0'23,"-27"-16"2,13 7-6,-7-3-4,0-1-4,1 1-1,-5-3 0,5 6-1,-7-5-2,2 6 0,-4-4-2,-1 6 1,-2-2-2,1 3 0,-4 0 0,0 4-2,-2-3 2,-1 2-2,-3 0 0,2 0 0,-5 0-1,1 3-1,-4-1 1,3 3 0,-4 1 0,4 3-1,-1 5 1,3 1 0,-1 3 0,2 2-1,3 1 1,0 2 0,2 2-1,0 1 1,1-3-1,2 6 1,2-2-1,1 2 0,5 2 0,0-2 1,5 2-1,3 2 0,3 1 0,4 1 0,4 2 0,4 2 0,3 3 0,4 4 1,0 1-1,2 2 0,3-1 1,2 3-1,0 1 0,3-1 0,-2-1 0,-1-1 0,0 2 0,1-3 1,-1 2-1,-1-2 0,-2-2 0,0 0 0,-5 1 1,4-3-1,-1-2 0,-2 1 0,2-1 1,-2 1-1,-1 0 0,2-1 0,1-3 0,1 1 0,0 1 0,2-1 0,2-3 1,2-2-1,6-2 0,0-3 1,4 0-1,1-5 1,2-4-1,3-1 1,1-4 0,0 1-1,2-4 1,2-1 0,2-2-1,4-1 1,-1-2-1,-1-1 1,2-2-1,2-1 1,-4-1-1,0 0 0,-2-2 1,-1 0-1,-2-3 0,1-1 0,1-2 1,-2-3-1,1-2 0,2-4 0,-3-1 0,0-3 0,2-2 1,-1-4-1,0 0 0,-2-4 0,1-5 0,-3 0 0,1-2 0,-2-2-1,-2-3 1,-2 2 0,-3-3-1,-1-3 1,1 2-1,-1-5 1,-3-2 0,-3-3 0,-4-4-1,-3-6 1,-1 2 1,-2 1-2,-6 0 1,-1 0 1,0 4-2,-2 4 1,1 3 0,-3 1 0,1 2 0,-6-3 1,-3-2-2,0-1 1,-8-1 1,-1 0-1,-4 2 0,-1 4-1,-7-1 1,2 4 0,-3 5 0,-2 5 0,-1 6-1,-3 3 1,0 5-1,0 4 1,0 9-1,-4 3-2,4 9-4,-4-3-11,3 6-19,7 6 0,-6 1 0,5 1 1</inkml:trace>
  <inkml:trace contextRef="#ctx0" brushRef="#br0" timeOffset="131264.5079">12470 13601 12,'0'0'18,"0"0"0,0 0-2,-15-7-1,15 7-2,-11-1-2,-1 1-2,3 3-2,-4-2-1,1 4-1,-3 3-1,2 2-1,-2 0 0,3 6-1,2-2 0,2 5 0,1-1 0,3 2 0,3-2-1,5 0 2,1-3-1,4 0 1,1-5-1,4 1 0,2-5 0,1-1-2,1-2 0,1-5-3,2 0-3,-5-5-6,4 0-9,1 0-11,-11-7-1,5 3 0</inkml:trace>
  <inkml:trace contextRef="#ctx0" brushRef="#br0" timeOffset="131533.5233">12541 13407 17,'-1'-20'25,"1"20"1,0 0-7,0 0-5,5 14-3,-4-1-3,3 9 0,-1 3-2,3 6-1,0 4-1,1 4-1,-2-1-1,2 3 0,-1-4-2,0-2-1,0-3-4,-2-8-7,2-12-18,6 3-2,-12-15 2,14-1 0</inkml:trace>
  <inkml:trace contextRef="#ctx0" brushRef="#br0" timeOffset="132007.5503">12779 13626 16,'-16'8'25,"10"10"-1,-11-8-10,7 1-2,3 0-4,2-1-2,1 3-1,4-2-1,4 2-2,-1 0 0,4 1 0,1-1-1,1-3 0,3-2-1,0-2 1,3-4 0,-4-3 0,1-4 0,0-3 0,-3-4 1,0-1 0,-2-2 1,-2-3 1,-4 0-1,0-1 0,-5 0 0,1 3-1,-4 2 1,1 3-1,6 11-1,-12-8 0,12 8 0,-7 9 0,7 1 0,3 5-1,1 1 1,2 3-1,2 0 0,2-1-1,-1 0-1,0-4-5,5 3-6,-3-4-14,-2-9-5,8 3 0,-17-7 1</inkml:trace>
  <inkml:trace contextRef="#ctx0" brushRef="#br0" timeOffset="132458.5762">13073 13551 29,'0'0'27,"-17"3"2,17-3-9,-13 4-10,2 0-1,11-4-2,-13 10-1,13-10-2,-10 16 0,8-5-2,-1 2 0,3-1 0,-1 1-2,2 4 1,1-4 0,1 3-1,0-4 1,2 2-1,0-3 0,3-1 0,-1 0 0,1-1 0,1-2 0,-9-7 0,17 14-1,-17-14 1,12 10 0,-12-10 0,5 10-1,-5-10 1,-7 10 0,7-10 0,-13 8 0,13-8-1,-17 6 0,17-6-3,-14 3-4,14-3-7,-11-7-13,11 7-3,0 0 1,4-12 0</inkml:trace>
  <inkml:trace contextRef="#ctx0" brushRef="#br0" timeOffset="132881.6004">13321 13507 1,'-13'13'24,"-6"-9"1,6 7-1,-4-1-9,0-1-1,4 2-4,1-1 0,5 2-3,0 0-1,6 1-1,2-2-2,6 0 0,0 1-1,2-1 0,3-2-1,1 4 0,-1-4 0,1 1 0,-2 0-1,-2 0 1,-9-10-1,12 19 1,-12-19-1,0 16 1,0-16-1,-10 16 1,1-9-1,-1-2 1,-3 1-1,0 0 0,0 0-1,0-2 0,3 1-5,-1-4-4,11-1-13,0 0-9,-9 6 0,9-6 0</inkml:trace>
  <inkml:trace contextRef="#ctx0" brushRef="#br0" timeOffset="133310.625">13549 13434 29,'-4'9'31,"4"-9"1,-4 14 0,3-5-17,1-9-5,-1 23-2,0-9-3,4 7-1,-1-1 0,2 6-1,1 0-1,-1 3-1,0-2 0,-1-1 0,0-3-2,0-1 0,1-3-2,-3-8-3,3 1-6,-4-12-8,0 0-14,0 0 0,5-19 1,-3 7 0</inkml:trace>
  <inkml:trace contextRef="#ctx0" brushRef="#br0" timeOffset="133543.6383">13536 13449 9,'-1'-12'29,"1"12"2,3-10 2,0 0-11,-3 10-6,15-14-3,0 10-4,-3-5-1,6 6-4,-1-2-2,2 3-1,1 2-4,-3-3-5,3 6-10,-4 2-15,-7-4-2,0 8 2,-9-9-1</inkml:trace>
  <inkml:trace contextRef="#ctx0" brushRef="#br0" timeOffset="133765.6509">13633 13543 33,'0'0'32,"5"10"1,-5-10 1,0 0-20,18-2-2,-9-2-5,5 3 0,2-2-4,3 1-3,2 1-5,-5-4-13,1 0-16,4 4 1,-7-6-2,3 5 1</inkml:trace>
  <inkml:trace contextRef="#ctx0" brushRef="#br0" timeOffset="136030.7805">14134 13234 9,'0'0'26,"-13"-12"1,13 12-8,-15-2-1,5-4-6,-1 4-1,-1-5-2,0 4-1,-3-4-3,0 3 1,-1-4-2,-4 0-1,-3 1 0,1 0-1,-5-1 0,2 1 0,-3-1-1,0 1 0,-2 0-1,2 1 2,1 0-1,-1 1-1,2 0 1,-2 2 0,0-1 0,2 1 0,-3 0-1,0 0 1,-3-1-1,2 1 1,-4 1-1,0 0 1,-1 1-1,-1 1 0,2 0 0,1 2 0,2 1 0,0 0 0,2 2 0,1-1 0,2 0 0,-1 0 0,1 1 0,1-2 0,-2 0-1,1 0 1,-3 2 0,2-2 1,-4 0-1,-3 1-1,0 1 1,-3 2 0,1 1 1,-1-1-1,0 1-1,-1 1 1,2 3 0,2-2 0,1 3 1,-1 1-2,1-1 2,1 3-2,1-1 2,0 2-1,1-2 0,1 2 0,0-2-1,2 1 2,1-2-2,-1 3 1,3 0 0,-3 3 0,4 0 0,1 0 0,3 2 0,0-1 0,3 2 0,4-1-1,2 2 1,5 0 0,2 1 0,3-1 0,4 2 0,2 2 0,4 1 0,6 2 0,1 1 0,5 2 0,2 0 0,3 2 1,3-1-1,1 0 0,1 0 1,1-1-1,1-4 0,1-2 0,1 0 1,0-3-1,1-3 0,2-3 1,1-1 0,1-2-1,0-1 1,0-3 0,0-1 0,1 1-1,-2-2 1,0 0-1,-3-1 1,3-3-1,-3-2 1,1 1-1,-2-4 1,2 0 0,-2-3 0,1 0-1,-1-1 1,0 1-1,-1-1 1,1 0-1,1-4 1,1 1-1,0-2 1,2-1 0,-1-4 0,0-2-1,0-4 0,2 2 0,-3-5 1,-1 1-1,-1 0 0,-2-1 0,-2-2 0,-2 3 0,-2 2 0,-1-2 0,-2 3 0,-2 0 0,-1 1 0,0-1 0,-1 1 0,0 1 0,-3-2 0,-2 2 0,-2-1 0,-2-2 0,2 1 0,-4 1-1,1 1 2,-1 0-2,1 0 1,0-1 0,-2 2 0,0-1 0,-2 3 0,2-2-1,-3 1 1,-2 0 0,1 1 0,0-1 0,1-2 0,-2 3 0,0-3 0,0 2 0,0-3 0,-1-1 0,-1 2 0,-1-1-1,-1 2 1,1-2 0,-3 1 0,1-2 0,-2 3 0,0-2 0,0 1 0,-1-1 0,-1 0 0,-3-1 0,2 0 0,-2 2-1,1 0 1,-2-1 1,0 1-2,0 2 1,1 0-1,-1 2 1,1 1-1,0-1-1,-3 4-2,0-3-9,-2 1-23,3 2 0,-7-6 1,5 0-1</inkml:trace>
  <inkml:trace contextRef="#ctx0" brushRef="#br0" timeOffset="155741.908">19327 13280 14,'0'0'16,"-8"-13"1,8 13 0,0 0 0,0 0 0,-8-10-3,8 10-1,0 0-2,-10-12-1,10 12-1,-12-14-2,12 14-1,-17-14 0,17 14-2,-18-19-2,6 11 1,-3-6-1,2 4-1,-4-1 0,-2 0 0,-3 0 0,0 2-1,-3 0 1,-2 3-1,-2 2 1,-2 3 0,-2 2-1,0 3 1,-1 4 0,-1 0-1,0 3 1,-2 4-1,3 2 1,0 4-1,4 2 1,0 2-1,3 2 0,6 3 0,1 1 1,7 3-1,2 0 0,6 4 1,2 2-1,4 2 0,8 2 1,4-1-1,5-2 1,5-1 0,2-4-1,7-3 1,3-7 0,5-4 0,1-8 0,1-3-1,6-4 1,1-6 0,2-4 0,1-3 0,-1-2-1,0-2 1,-6-3-1,-3 2 1,-8 1-1,-6 1 0,-9 4-1,-5 0-2,-14 5-4,0 0-9,0 0-22,-15 10-1,-4-1 1,2 1 0</inkml:trace>
  <inkml:trace contextRef="#ctx0" brushRef="#br0" timeOffset="157025.9809">18484 14069 10,'0'0'14,"0"0"-1,0 0 1,0 0-1,0 0-1,0 0 0,0 0-3,0 0 0,0 0-2,0 0 1,-13 8-2,13-8 1,-7 10-1,2 0-1,-3 0 1,-2 6-1,-2 1-1,-1 4 0,-5 3-2,0 5 0,-3 3 1,-1 3-2,-4 0 0,2 4 0,-5-1-1,1 2 1,-1 0 0,2-2-1,-1-3 1,1-2 0,2-2 0,1-2-1,1-5 1,2-5 0,2-2 0,3-4 0,-1-2 1,5-3-1,0-4 0,12-4-1,-13 6 0,13-6-1,0 0-1,0 0-3,0 0-7,0 0-15,0 0-9,18-4 0,-18 4 2</inkml:trace>
  <inkml:trace contextRef="#ctx0" brushRef="#br0" timeOffset="157847.0283">19186 14101 19,'0'0'27,"0"0"2,1 13-6,-1-13-5,13 15-3,-4-7-3,9 10-3,0 0 0,10 8-2,2-1-1,7 7-2,3 3-1,1 3-2,0 2 0,1-1 0,-4 5 1,-1 0-1,-3-3 1,-2 0-1,-5-3 1,-1 0-1,-4-2 1,-4-2-1,-1-6 0,-5-6 0,-3-2-2,-5-7-2,-1 4-7,-3-17-13,-11 2-14,11-2 1,-15-10-1,15 10 1</inkml:trace>
  <inkml:trace contextRef="#ctx0" brushRef="#br0" timeOffset="158950.0913">17603 15226 30,'0'0'23,"0"0"-1,1-9-1,-1 9-4,0 0-1,0 0-3,2 10-3,-2-10-1,4 25-3,-1-8 0,4 12-3,-2 2 0,1 9-1,-2 1-1,2 3 0,-1 4 1,0 2-1,-1-3 0,-1-1-1,-1-4 1,-2-4-1,1-3 0,-1-7 0,0-2-2,1-9 0,-2 0-3,1-17-2,0 16-7,0-16-13,-2-10-7,2 10-2,1-22 2</inkml:trace>
  <inkml:trace contextRef="#ctx0" brushRef="#br0" timeOffset="159544.1254">17530 15245 6,'5'-22'28,"3"10"3,-4-6 2,1 1-14,8 7-3,-2-6-3,7 10-2,-6-4-3,6 10-1,-3 1-2,7 5-2,2 2-1,2 6 0,0 2 0,5 4-1,2 2 1,1 2-1,4 0 0,-1 3 0,-4 0 0,-1 3-1,-2-2 0,-5 4 0,-3 1 0,-1 1 0,-6 2-2,-7 2 1,-4 1 0,-8-4 0,-1 1-1,-4-3 1,-6-1-1,-8-4 1,-1-3 0,-6-3 2,-3-3 0,4-2 0,-7-2 2,0-1 0,1-6 0,4 0 0,0-4 0,9 1 0,3-6-1,3 0 0,6-6-1,10 7-1,-10-9-1,10 9-1,0 0-5,4-14-12,-4 14-19,18-6-1,-5 3 1,6 1 0</inkml:trace>
  <inkml:trace contextRef="#ctx0" brushRef="#br0" timeOffset="160479.1789">19665 15191 14,'1'-17'30,"-1"17"2,0 0 2,0 0-13,-3 13-5,0-4-5,5 10-4,-6-2 0,6 6-3,-3 3-1,3 4-2,-2 2 0,0 1-1,-1 5 1,0 0-1,-1 4 0,0-1 0,-1 0 0,1-1 0,0-5 0,2-1 0,4-5-1,-1-3 2,6-6-1,3-1 0,1-5 1,2-1 0,3-3 0,1-2 1,2-4 0,5 3 0,-4-4 1,5 1 0,-1-3-1,3 1 0,-2-1 0,2 1-1,0-1 0,-1 0 0,-2 0-2,-2-1 1,-1 1-2,-3-2 0,0 5-1,-9-8-4,3 7-5,-14-3-12,2-14-12,-2 14-2,-8-16 2,0 7 1</inkml:trace>
  <inkml:trace contextRef="#ctx0" brushRef="#br0" timeOffset="160762.1951">19668 15479 36,'21'-1'35,"0"-7"1,9 3 0,-1 5-13,1-10-11,10 9-5,-6-2-3,0 6-2,-3 0-2,-5 2 0,-3 1-2,-5-5-2,0 5-4,-18-6-8,13-8-20,-13 8 1,-3-14-2,3 14 2</inkml:trace>
  <inkml:trace contextRef="#ctx0" brushRef="#br0" timeOffset="161047.2114">19599 15126 58,'0'0'37,"16"-17"1,7 2-1,9 5-22,-2-8-4,11 7-2,-2-4-2,6 8-1,-4-2-2,1 7-1,-6 4-2,-4 3-2,-2 4 0,-8-2-4,0 9-4,-11-10-14,-6 6-17,1 1 0,-6-13-1,-6 18 2</inkml:trace>
  <inkml:trace contextRef="#ctx0" brushRef="#br0" timeOffset="161931.262">17865 16105 28,'11'-5'34,"-11"5"1,0 0 0,0 0-16,0 0-5,1 20-4,-3-6-4,4 9-1,-2 4-3,3 6-1,-1 4 0,1 5 1,2-1-1,0 1 0,-2 1 0,0-2 0,1-4 0,-1-3-1,-3-5 1,2-4-1,-1-4 1,0-7-3,1-2-1,-2-12-5,0 0-12,0 0-16,0 0-2,0 0 1,-1-10 1</inkml:trace>
  <inkml:trace contextRef="#ctx0" brushRef="#br0" timeOffset="162491.294">17738 16992 36,'11'12'30,"-11"-12"3,3 20-1,2 0-18,-7 1-6,6 11-2,-5 0-1,4 5-2,-1-2 1,3 7 0,-1 0-1,-1 0 0,0-5-1,1 3 0,0-4 0,-3-1 1,-1-2-2,0-6 0,0-8-1,0 0-1,0-5-1,0-14-1,0 0-6,0 0-11,-8-15-15,9 1 1,-4-4-2,3-9 0</inkml:trace>
  <inkml:trace contextRef="#ctx0" brushRef="#br0" timeOffset="162861.3152">17683 17054 40,'0'0'33,"12"-10"3,-2 5 0,5 1-19,-6-10-2,12 10-4,-7-4-2,12 1-2,-4-3-1,9 7-2,-2-1-1,4 4 0,-2 1-2,2 4-1,-1-1 0,-2 4 0,-2 2-1,-4-3 0,-5 2-2,-5 0-1,-3 2-3,-11-11-5,3 18-7,-3-18-20,-21 12 1,9-5-2,-11-5 4</inkml:trace>
  <inkml:trace contextRef="#ctx0" brushRef="#br0" timeOffset="163164.3325">17753 17315 36,'0'0'35,"6"13"0,-6-13 1,0 0-20,20 3-3,-11-6-2,9 3-3,-3-1-1,8 1-2,-1-1-1,2 1-1,0-2-1,2 1-1,-3 4-1,-1-2 0,-1-1 0,-4 0-3,-2 6-2,-15-6-8,23-5-23,-23 5-3,0 0-1,4-12 2</inkml:trace>
  <inkml:trace contextRef="#ctx0" brushRef="#br2" timeOffset="212012.1263">3674 7866 16,'0'0'25,"2"-14"0,-2 14-9,0 0-3,-1-11-3,1 11 1,0 0-3,0 0-2,0 0-1,0 16-1,-2 0 0,0 7-2,-1 4 0,-1 6-2,0 3 1,-1-1-1,1 3 1,2-2-2,2-5 1,2-3 0,3-2 0,2-7 1,1-4-1,3-2 1,1-5-1,0-2 1,0-5 0,0-1 0,-2-5 0,2 0-2,-3 0-2,-2-6-5,3 1-10,-1 1-12,-8-7-2,4 5 1,-10-6 0</inkml:trace>
  <inkml:trace contextRef="#ctx0" brushRef="#br2" timeOffset="212878.176">3595 8024 18,'0'0'28,"0"0"1,0 0-2,0 0-13,10-2-3,-10 2-3,22-2-2,-9 1-2,5 2-4,-1 0-1,0 0-2,1 2-2,-2-1 0,-1 0 0,-2 0 0,0 2 0,-3-3 2,-1-1 1,-9 0 2,14 0 2,-14 0 1,14-2 1,-14 2 1,12-7 0,-12 7 1,15-2-1,-6 1 0,-9 1-1,15 3-1,-15-3-1,16 15 0,-10-4 0,2 3-1,-3 0-1,-2 5 1,-1 0-1,-1-1 1,-1-3-1,-1 0 0,0-5 0,1-10 0,-4 14 1,4-14-1,0 0 0,-4-14-1,5 4 1,3-6 1,1-1-2,1 0 1,4-1 0,1 1-1,1 3 1,0 0 0,1 4 0,-1 4-1,0 3 1,-3 1 0,0 3 0,-9-1 0,14 9 0,-14-9 0,6 20 0,-4-9 0,-2 2 0,1 3 0,0 0 0,1-1 1,1 0-1,2-2 0,1-3 0,3-1 1,1-4-1,1-3 1,-11-2 1,20-7-1,-20 7 1,17-20 1,-11 5-1,-1 0-1,-4-4 1,3 2-1,-2-1 1,-2 1-1,-3 4 0,3 13-1,-3-12 0,3 12 0,0 0 1,-4 17-1,5-2 0,-1 2 0,2 4-1,0-1 0,3 2-2,1-6-4,8 1-10,-2 0-17,0-11 0,4-2-1,-3-7 1</inkml:trace>
  <inkml:trace contextRef="#ctx0" brushRef="#br2" timeOffset="213307.2005">4332 8148 15,'4'-9'29,"8"5"1,-8-7 2,3 1-14,4 3-4,-4-4-4,5 4-4,-3-4-2,3 5 0,-3-3-1,2 0-1,-4 0 1,-7 9-2,12-17 0,-8 8 0,-4 9 0,2-19 0,-6 9-1,-1 0 1,-2 0-1,-2 0 1,-3 1-2,1 4 1,-2 6 0,-2 4 0,3 4 0,-2 7 0,3 4 0,1 5-1,1 5 2,3-1-1,3-1 0,3 2 0,4-3 0,2-2 0,5-6 0,0-1 1,3-6-2,1-2-4,7-4-9,-5-2-19,-1-9 0,5-1-2,-6-7 1</inkml:trace>
  <inkml:trace contextRef="#ctx0" brushRef="#br2" timeOffset="213525.213">4625 8216 50,'0'0'33,"17"21"1,-11-7-12,-3-3-7,4 8-5,-5-4-7,1 3-5,1 0-12,2 1-19,-10-8 0,4 3-1,0-14 1</inkml:trace>
  <inkml:trace contextRef="#ctx0" brushRef="#br2" timeOffset="214251.2543">5292 7888 0,'-3'-11'25,"3"11"2,-14-10 0,4 7-10,-4 1-2,-1 0-5,-3 5-1,-3-2-3,2 4 0,-1 0-1,2 7-1,1 1-1,2 5 0,1 0-1,7 5 0,2 2 0,3 3-1,2 2 0,2 0 0,1 0-1,3 0 0,0 0-2,0-4-3,0 4-5,-4-7-12,-2-7-11,4 4 0,-4-20 1</inkml:trace>
  <inkml:trace contextRef="#ctx0" brushRef="#br2" timeOffset="214473.2672">4972 8182 34,'0'0'29,"0"0"1,13-9-1,-3 8-20,7-1-3,2-2-5,4 0-5,8-3-11,7 2-14,-5-8-1,10 5 1,-8-10-1</inkml:trace>
  <inkml:trace contextRef="#ctx0" brushRef="#br2" timeOffset="214970.2956">5511 8040 7,'0'0'28,"-21"-9"-1,11 9 3,-8-4-14,-4 3-3,5 7-2,-6-2-2,6 6-2,-3 2-2,7 5 0,-2-2-1,8 4 0,3 0 0,6-3-2,3-1 0,7-2-1,4-4 1,3-3-1,2-4-1,1-3 1,0-6 0,-1 0-1,-3-2 1,-3-2-1,-2-4 1,-5 2-1,-2-5 1,-1 1-1,-2 1 1,-3-2-1,-1 2 1,0 2 0,-1 2 0,2 12 0,-4-12 0,4 12 0,0 0 0,-3 17 0,4-2 0,2 0 0,2 5-2,4 1 2,2 2-1,1-2-1,3 2-2,-1-8-1,4 1-5,-6-10-11,1-3-15,2-5 0,-5-11-2,2 0 2</inkml:trace>
  <inkml:trace contextRef="#ctx0" brushRef="#br2" timeOffset="215228.3104">5679 7771 47,'16'11'32,"-16"-11"2,7 24-5,-2-3-16,-3 1-3,4 9-3,-1-1-2,1 2-2,-1 0 0,2 2-2,0-2 1,2-3-2,0-1-3,-1-9-2,8 5-9,-7-7-13,3-6-8,4-2-1,-5-9 2</inkml:trace>
  <inkml:trace contextRef="#ctx0" brushRef="#br2" timeOffset="215706.3377">6096 7931 15,'0'0'29,"6"-13"2,-6 13 1,0 0-10,-18-7-7,18 7-4,-22-1-3,9 6 0,-4-3-3,4 5-1,-3 1 0,4 4-2,0-2 0,3 2 0,2 2-1,4-1 0,3 0 0,3 1-1,4-3 1,3-2-1,1 3 1,4-1-1,-1-3 0,2 3 0,-2 1 0,-1-2 0,-3 1 0,-3 1 0,-2-2-1,-5 0 1,-3 3 0,-4-4-1,-2-1 1,-3 0 0,-1-4 0,-1-2-1,0-2-1,1-3-1,3 2-4,-1-7-7,8-2-19,3 10-2,-4-15-2,4 15 3</inkml:trace>
  <inkml:trace contextRef="#ctx0" brushRef="#br2" timeOffset="216270.37">6218 8087 20,'9'-11'30,"8"7"0,-9-6-2,3-1-10,4 6-3,-4-5-5,3 2-3,-2 1-2,3 2-1,-3-2 0,1 1-2,-2-1 1,0-1-1,-4-1-1,-7 9 1,14-17 0,-10 8 0,-2-1-1,-1-1 1,-2-1-1,1 12 0,-6-19 0,-2 9 0,0-1 0,-2 1-1,-3 4 0,0 2 1,-1 3-2,-1 4 1,-2 4 0,3 6 0,0 6 0,1 5 0,4 2 1,0 3-1,4 1 1,3 0 1,2 1-1,5-1 1,2-6 0,4 0 0,0-4 0,4-1 1,0-5 0,5-3-1,-2-4 0,1-3 0,1-2-2,-3-7-2,6 3-10,-2-8-27,-5-4 0,2-1 0,-5-5-1</inkml:trace>
  <inkml:trace contextRef="#ctx0" brushRef="#br2" timeOffset="218521.4987">3935 11252 22,'0'0'29,"4"18"0,-4-18 2,-8 19-18,5-1-3,1-4-2,3 8-2,-2-3-1,1 1-2,1-3 0,0 0-1,-1-1 0,1-3-2,1 1-3,-4-5-2,6 0-6,-4-9-5,0 0-12,0 0-5,0 0 1,15-13 1</inkml:trace>
  <inkml:trace contextRef="#ctx0" brushRef="#br2" timeOffset="218761.5125">4036 11293 21,'0'0'28,"0"0"0,0 0-6,8 11-5,-7-2-3,1 8-4,-3-3-3,2 9-2,-1-4 0,1 2-1,-3-2-1,2-1-1,0-1-3,-1-6-3,4 1-10,1 0-18,-4-12-2,0 0 2,0 0-1</inkml:trace>
  <inkml:trace contextRef="#ctx0" brushRef="#br2" timeOffset="282559.1615">4301 11397 11,'0'0'24,"-2"-12"-3,2 12-2,0-12-2,0 12-3,0 0-3,0 0-3,0 0-2,0 0-1,0 0 0,0 15-2,-3-2 1,3 2-1,-3 2 0,1 5 1,-1-1-2,1 5 0,-1 2 0,1 1 0,-2 1-1,2 1-1,-1-2 0,1-1 1,-1-2-1,1-2 0,-1-3 2,2-2-2,-1-5 0,0-1 1,-1-4-1,3-9 0,-3 14 0,3-14 0,0 0-3,0 0-1,0 0-4,0 0-8,0 0-15,-1-12-4,0-3 2,6 4 1</inkml:trace>
  <inkml:trace contextRef="#ctx0" brushRef="#br2" timeOffset="283277.2026">4290 11458 25,'-1'-21'28,"7"7"-4,-2-1-3,0 0-4,1 4-3,-2-3-3,-3 14-2,9-18-3,-9 18-2,12-12 0,-12 12-1,14-8-1,-4 5 1,0 1 0,1 2-1,-2 0-1,4 4 1,-3-1-1,1 4 0,-1 1 0,-1 2 0,-2 1-1,0 1 1,0 1-1,-3 0 1,1-1-1,-3 2 0,-3-1 1,-1 1-1,-3 0 0,-1-1 1,-3 0-1,-2 0 1,-5 1-1,2-2 0,-2-1 0,1-2 1,-1-3-1,2 1 0,1-2 1,1-1 0,3-4 0,9 0 0,-11 3 0,11-3 0,0 0 0,0 0 0,6 10 0,-6-10 0,18 14-1,-4-7 1,0 1-1,3 3 1,0 2 0,2-1-1,-3 1 1,3-1-1,-1-1 0,-3 2 0,1-3 0,-4-1 0,-2-1 0,0-1 0,-10-7 0,11 7 1,-11-7-1,0 0 0,0 0-1,0 0 0,0 0-2,-2-16-1,2 16-7,-2-14-16,2 5-10,0 9-1,6-22 2</inkml:trace>
  <inkml:trace contextRef="#ctx0" brushRef="#br2" timeOffset="283615.2219">4697 11486 36,'0'0'31,"0"0"0,0 0-5,0 0-11,0 0-4,-3 10-2,0-1-3,5 8 0,-3 0-2,3 7-1,-2 1 0,2 4 0,-1-2-2,0-1 1,1-3-1,1 0 0,-1-5-1,1-5 0,0-3-1,-3-10-1,0 0-3,0 0-8,14-8-13,-8-1-9,-4-9-1,3 1 1</inkml:trace>
  <inkml:trace contextRef="#ctx0" brushRef="#br2" timeOffset="283850.2353">4744 11379 55,'-13'-6'33,"13"6"1,-10 1-12,10-1-8,0 0-6,-9-2-3,9 2-4,0 0-2,0 0-5,14 13-6,-6-3-20,-8-10-1,18 13-1,-18-13 1</inkml:trace>
  <inkml:trace contextRef="#ctx0" brushRef="#br2" timeOffset="284461.2703">5106 11545 14,'0'0'27,"0"0"-3,0 0 0,0 0-4,0 0-2,0 0-4,-16-8-2,16 8-4,-13-5-1,13 5 0,-19-4-3,10 3-1,-5-1 0,2 6-1,-1 0 0,-2 3 0,0 0-1,0 3 1,0 3-1,1 5 0,2 3 0,1-1 0,2 2 0,5 2 0,4 1 0,3-2-1,3-1 1,5-2-1,1-5 0,4 0 1,0-4-1,1-3 0,-1-2 1,1 0-1,-1-4 0,-1 0-1,0-1-1,-2-5-2,4 3-3,-7-10-7,8 2-18,-1-1-5,-4-7 0,3 0 0</inkml:trace>
  <inkml:trace contextRef="#ctx0" brushRef="#br2" timeOffset="285053.3041">5262 11270 37,'-2'-14'32,"2"14"2,-1-9-11,1 9-6,0 0-5,0 0-2,-6 12-4,5 4-1,2 4-2,0 5 0,2 5-1,-2 4 0,2 6 0,0-1-1,1 1 0,0 2 0,1 0 0,-1-2-1,0-3 0,2-4 0,-1-5 1,-1-5-2,0-4 1,-1-6 0,-3-13 0,0 0 0,0 0 0,12-2 0,-8-9 0,-1-5 0,2-1 0,1-3 0,0 0 0,2 2 0,-1-2 0,0 2 0,1 4 0,1 5 1,-9 9-1,15-11 0,-15 11 0,17 6 0,-9 3 0,-2 4 0,1 3 1,0 1-1,-1 5 0,-2-1-1,-2-1 1,2 0-2,-3-2 0,5-2-3,-6-6-3,11 0-11,-11-10-16,10 3-1,-1-5 0,-7-8 2</inkml:trace>
  <inkml:trace contextRef="#ctx0" brushRef="#br2" timeOffset="285673.3396">5769 11592 42,'0'0'32,"1"-10"2,-1 10-11,-6-17-6,6 17-4,-7-11-2,7 11-5,-14-7-1,14 7-2,-18-5 0,7 9-1,-2-1-1,1 4 0,-1 2 0,1 7 0,-1 1 0,4 5 0,0 0 0,4 1 0,1 1 0,4 1 1,4-2-1,3-4-1,2-3 1,5-3-1,0-2 0,2-5 0,0-4 0,0-4 0,-1-2 0,-2-6 0,0-2 0,-3-3 0,-2-4 0,1-2 0,-4 0 0,-2-4 1,0 0-1,-3 0-1,0 1 2,-1 4-1,-1 4 0,0 4 0,2 12 0,0 0 0,0 0 0,-10 11 0,8 8 0,2 3 0,0 5 0,2 1 1,1 0-2,4-2 1,3 0-2,0-5-2,4 0-2,-4-13-7,6-1-22,-2-4-2,-2-8-1,-3-3 2</inkml:trace>
  <inkml:trace contextRef="#ctx0" brushRef="#br2" timeOffset="286100.364">5899 11525 32,'0'0'33,"0"0"1,17-3-1,-17 3-14,11 11-7,1 2-5,-2 1-4,2 7-2,1 1-2,-1 2 0,1 2-1,-4-3-2,0 2 1,-5-6 0,3-2 1,-5-5-1,-2-12 2,1 14 1,-1-14 2,0 0 0,-9-17 0,8 6 2,-2-6 0,3 2 2,-2-6-1,6 3 0,-2-5 1,5 6-1,-1-3 0,5 5-1,-2-3 0,5 6-2,-2 2 0,2 2-2,-1 4-1,0-1-3,1 9-6,-14-4-17,13 3-12,-13-3 1,11 8-1,-11-8 1</inkml:trace>
  <inkml:trace contextRef="#ctx0" brushRef="#br2" timeOffset="286769.4023">6397 11271 40,'0'0'33,"7"-15"1,-7 15 0,9 5-17,-9-5-4,4 20-5,-3-3-2,4 8-2,-2 2 0,4 9-2,-4-2 0,3 6 0,0 0-1,0 0 0,4-2 0,0-1-1,1-4 1,0-5-1,-1-5 0,0-5 0,-1-7 0,-9-11 0,8 10 0,-8-10 0,-3-11 0,3 11-1,-17-21 1,6 5 0,-3 2 0,0-2 0,-3 3 0,0 0 0,-2 3-1,2 3 1,0 4 0,2 4 0,-1 3 0,2 4 0,1 1 0,1 4 0,2 1 0,1 2 0,4 0 0,1 2 1,2-1-1,3-1 1,2-1 0,4 0 1,3-3-1,2 0 1,1-4 0,5-3 0,1-3-1,0 1 1,0-4-1,3-1 0,-3-1 0,-1 0-1,-2-2-1,-2-1-2,-1 4-2,-6-10-7,6 3-27,-13 9 0,8-17 0,-5 7 0</inkml:trace>
  <inkml:trace contextRef="#ctx0" brushRef="#br2" timeOffset="287224.4283">6669 11120 51,'-10'-5'36,"10"5"-1,0 0-4,-10 7-14,12 2-5,-2-9-5,2 20-2,0-7-3,3 4 1,0 1-1,1 3-1,0-1 0,-1-1-2,1 0-1,-4-5-3,4 4-4,-6-18-12,-1 13-16,1-13 1,0 0-2,0 0 2</inkml:trace>
  <inkml:trace contextRef="#ctx0" brushRef="#br2" timeOffset="287553.4471">6783 11083 47,'0'0'32,"13"-9"2,-13 9-11,0 0-8,0 0-4,6 10-3,-1 1-2,-1-1-2,2 6 0,-1-2 0,4 6-1,-5 1 0,2 1-1,-3-1 0,0 0 0,-1-4-1,0 0 0,-1-3-1,-1-3-2,0-11-2,0 0-12,0 0-23,0 0 3,0 0-2,0 0 2</inkml:trace>
  <inkml:trace contextRef="#ctx0" brushRef="#br2" timeOffset="298545.0758">7280 11723 7,'0'0'15,"0"0"-2,0 0-2,0 0-1,5-11-1,-5 11-1,0 0 2,0 0 1,0 0-1,2-11-1,-2 11 0,0 0 0,0 0-1,0 0-1,0 0-1,-3-12 0,3 12-2,0 0 0,0 0 0,0 0-1,0 0-1,-1 15 0,1-15-1,0 15 0,1-2 0,-2-1 0,2 3 0,-2 2 0,1-3 0,-1 1-1,0 0 1,0-2 0,1-3-1,0-10 0,-1 15 1,1-15-1,-1 9-1,1-9 0,0 0 0,0 0-2,0 0-1,0 0-3,0 0-5,0 0-6,0 0-14,0 0-2,9-1 1,-9 1 2</inkml:trace>
  <inkml:trace contextRef="#ctx0" brushRef="#br2" timeOffset="298903.0963">7430 11652 18,'0'0'27,"2"-10"2,-2 10-6,0 0-6,0 0-4,-1 10-3,1-10-2,0 21-1,-2-9-2,4 6-1,-2-3 0,2 4-1,-1-2 0,0 0-1,-2-2 0,2 1-1,0-5 0,-1 1 0,0-12-1,2 14 1,-2-14-2,0 0 0,3 12-2,-3-12-6,0 0-10,10 3-15,-10-3 0,0 0 0,4-11 2</inkml:trace>
  <inkml:trace contextRef="#ctx0" brushRef="#br2" timeOffset="300485.1866">7926 11793 23,'0'0'30,"0"0"3,2-11-9,-2 11-4,0 0-3,-11-8-4,11 8-3,-14-7-3,4 3-2,10 4-1,-18-7-1,9 5 0,-4-3 0,1 4-1,-1 1 0,1 0 0,-1 1 0,0 4-1,-1 3 0,2 1 0,-1 4 0,3 3 0,-1 0-1,1 5 0,1 2 1,3 1-1,1 0 1,4 1-1,2-1 1,2 0-1,3-2 1,2 0-1,3-5 1,1 0 0,0-2 0,4-3 0,1-2 0,1-1 0,0-4-1,1-1 1,1-2-1,1-4-1,-1 0-1,-1-4-3,4 3-5,-8-9-13,5 4-17,0 0 2,-2-6-2,2 3 3</inkml:trace>
  <inkml:trace contextRef="#ctx0" brushRef="#br2" timeOffset="301153.225">8311 11798 21,'-2'-12'31,"2"12"0,-11-8 3,-2 4-16,1 5-4,-4-4-4,0 9-3,-4-1 0,0 6-3,-1-1-1,4 6 0,-2 2-1,5 5 1,-1-2-1,5 2 0,3-2-1,5 1 1,1-4 0,3 0 0,5-7-1,3-1 0,5-3 1,2-4-1,3-2 0,2-3 0,1-4 0,1-3-1,-1-1 0,-1-7 0,-4 2-1,0-2 1,-5 0 0,-2-1 0,-4 0-1,-2-1 1,-4 0 0,-2 4 0,-1 0 0,-3 0 0,0-1 0,-2 5 0,1 2 1,6 9-1,-11-7 1,11 7-1,-6 11 1,5 1-1,3 6 1,0 3-1,2 3 1,1 1-1,2 1 1,0 0-1,3-1 0,-2-3 0,0-1 0,2-4-2,0-3-1,-10-14-3,22 19-10,-13-14-22,-9-5 0,23-9 0,-12-5 0</inkml:trace>
  <inkml:trace contextRef="#ctx0" brushRef="#br2" timeOffset="301565.2486">8620 11464 49,'2'-15'34,"-2"15"3,5-11-2,-5 11-17,0 0-7,0 0-4,3 22-2,0-7-1,2 6-1,-1 1-1,3 5 0,-3 2-1,0 7 0,-2 0 0,-2 0-1,0-1 1,-1 1-1,0-1 0,1-5 0,-1-2 0,3-4 0,2-6 0,2-4 1,1-1-1,3-6 1,1-3-1,2 0 0,0-4 1,0-4-1,0 0-1,-3-3-2,4 5-4,-8-8-12,1 1-20,-7 9 1,12-18-1,-12 18 2</inkml:trace>
  <inkml:trace contextRef="#ctx0" brushRef="#br2" timeOffset="301827.2636">8497 11753 32,'-19'-7'33,"19"7"2,-8-11 1,8 11-14,16-12-5,-5 3-6,9 7-3,1-3-1,4 5-3,-2 1 0,0 2-2,0 2-2,-1 0-2,0 1-1,-4-3-5,4 3-8,-6-3-22,-1-7 0,1 1 0,-3-8 1</inkml:trace>
  <inkml:trace contextRef="#ctx0" brushRef="#br2" timeOffset="302446.299">8976 11444 24,'-3'-12'31,"3"12"3,0 0-8,-5-12-4,5 12-6,0 0-2,0 0-3,-4-9-3,4 9-2,0 0-1,3 16-1,-3-16-1,2 22 0,-1-6-1,1 3 0,-1 0-1,1 0 0,-1-1 0,1 1-1,0-2-1,-1-6-1,2 1-2,-3-12-4,9 13-9,-9-13-22,0 0 2,12-2-2,-7-9 2</inkml:trace>
  <inkml:trace contextRef="#ctx0" brushRef="#br2" timeOffset="302749.3163">9107 11415 37,'0'0'34,"6"-12"2,-6 12 0,0 0-14,0 0-6,0 0-6,-1 11-2,4 1-2,-6-1-2,5 7 0,-2-2-1,2 6 0,-2-3 0,5 0-1,-2 0-1,0-1 0,1-2-2,-4-7-3,6 5-6,-6-14-29,0 0-2,0 0 1,0 0 0</inkml:trace>
  <inkml:trace contextRef="#ctx0" brushRef="#br2" timeOffset="327302.7207">11953 7550 10,'0'0'9,"0"0"2,0 0 0,0 0 1,0 0 0,0 0 0,0 0 1,10-14-2,-10 14-2,9-16 0,-3 4-2,1 2-1,-2-2 0,3 0-1,-1-1-1,2 3-1,-2-4 0,-7 14 0,14-16-1,-14 16 0,12-13-1,-12 13 1,0 0-1,0 0 1,0 0-1,0 0 0,3 15-1,-4-4 2,-1 5-2,1-1 1,0 5-1,0 0 0,1 1 1,1 0-1,0-2 0,1-1 0,-1-3 0,1-1 0,0-2 1,-2-12-1,3 17-1,-3-17 0,2 13 0,-2-13-2,-1 13 0,1-13-1,0 0-4,0 0-4,-7 10-6,7-10-9,-11 0-5,11 0 1,0 0 1</inkml:trace>
  <inkml:trace contextRef="#ctx0" brushRef="#br2" timeOffset="327575.7363">11965 7688 16,'0'0'27,"0"0"-1,0 0-3,14 1-4,-14-1-3,20 1-3,-10-2-4,6 2-2,-1-2-2,2 4-2,0-2-1,2 2-2,0-1 1,-2-2-1,3 2-2,-4 0-1,0 2-4,-2-6-9,-14 2-16,23-2-1,-23 2 0,19-9 1</inkml:trace>
  <inkml:trace contextRef="#ctx0" brushRef="#br2" timeOffset="328537.7913">12472 7519 17,'4'-15'27,"-4"15"-1,4-9-3,-4 9-3,5-9-3,-5 9-3,0 0-3,4-17-2,-4 17-1,0 0-3,12-9 0,-12 9-1,11-8-1,-11 8 0,12-7 0,-12 7-1,16-7 0,-16 7-1,15-1 0,-15 1 0,14 1 0,-14-1-1,13 7 1,-13-7-1,12 14 0,-8-3 0,-2 1 1,0 1-2,-2 5 0,-2 1 0,-2 0 1,-2 2-2,-1-3 1,-1 0-1,-1 1 0,-1-2 1,1-5 0,1 1 0,1-2 0,-1-1 1,8-10 0,-10 15 0,10-15 0,0 0 0,-7 11 0,7-11 1,0 0 0,0 0-1,0 10 1,0-10 0,0 0 1,11 8 0,-11-8-1,18 3 1,-6 1-1,0-2 1,4-2-1,1 0 0,0 0 0,0-1-1,0 1 0,1 0 0,-3-2 0,-1 1-1,-3 0-3,1 3-3,-12-2-14,10-4-17,-10 4 1,0 0-1,12-9 1</inkml:trace>
  <inkml:trace contextRef="#ctx0" brushRef="#br2" timeOffset="329855.8666">12343 8842 19,'0'0'27,"10"-8"-2,-10 8-3,14-9-3,-3 7-4,-1-2-3,1 4-3,0-1-2,2 2-1,-2-1-1,3 4-1,-4-2-1,4 3-1,-14-5 0,20 6 0,-20-6-1,17 6-1,-17-6 1,13 3-1,-13-3-1,0 0-2,12-1-1,-12 1-5,0 0-5,0 0-7,8-17-13,-8 17 0,10-12 1</inkml:trace>
  <inkml:trace contextRef="#ctx0" brushRef="#br2" timeOffset="330362.8957">12692 8681 21,'0'0'25,"0"0"-5,0 0-1,0 0-4,4-11-2,-4 11-2,0 0-1,0 0-2,0 0 0,0 0-2,0 0 0,-3 14-2,3-14 1,-2 16-2,1-4-1,1 1 0,-2 2 0,2 2-1,0 0 0,0 3 0,0 1 0,1-1 0,1-1 0,0 2-1,0-4 1,0-1-1,-1-3 0,1-2 1,-1-2-1,-1-9 0,2 13 0,-2-13 0,0 0 0,0 0-2,0 0-4,0 0-13,0 0-15,0 0-1,0 0-1,0 0 1</inkml:trace>
  <inkml:trace contextRef="#ctx0" brushRef="#br1" timeOffset="337897.3266">14585 8209 4,'0'-13'14,"0"13"-1,-3-14-2,3 14 1,-5-11 1,5 11 0,-5-10 0,5 10-2,0 0 0,-12-10-2,12 10-2,0 0 0,-12 3-3,12-3 0,-12 8-1,12-8 0,-17 14-1,7-3 1,-1 2-1,0-2 0,-1 6 0,1-3 0,0 3-1,3-2 1,-1 3 0,5-1-1,1 0-1,2 2 1,5-3 0,-1 2-1,5-2 1,-1-1-1,2-3 0,0-1 1,4-4-1,-3-3 0,4-4 1,-1-3-1,1-4 0,3-6 1,0-3-1,-1-5 1,0 1 0,-1-2 0,-2-3 0,-3-1 0,-2 2 0,-6-2 1,-3 5-1,-5 1 0,-2 1 0,-5 3 0,-1 8-1,-4 1 1,0 5-1,-1 6-1,1 3-1,4 8-5,-3 1-22,5-2-6,8 2-1,0-6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43:53.38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3261 17030 19,'9'-7'29,"-9"7"1,0 0-9,0 0-5,-10-1-4,9 11-2,1-10-3,-5 22-2,1-9 0,4 7-1,-3 4 0,4 9-2,-1-3 0,1 6-1,1-3 2,1 5-3,-1-2 2,0-1 0,1-4-1,-2-6 1,1-2-1,-2-2 1,1-4-2,-1-5 0,1-3-4,-1-9-2,0 0-8,0 0-6,-2-14-15,6 2-2,-7-9 3</inkml:trace>
  <inkml:trace contextRef="#ctx0" brushRef="#br0" timeOffset="515.0295">3228 16975 29,'0'0'30,"0"0"3,-12-3-12,12 3-4,0 0-3,0 0-5,0 0-3,19-1-1,-9 0-1,5 3 0,0-3-1,4 2-1,2-1 0,1-2-1,1-2 1,1 3-1,-1-2 0,0-1-1,-1 1 1,-2-2-1,-2 2 1,-2 0-1,-3 0 0,-1-2 1,-2 2-1,-10 3 0,15-1 0,-15 1 0,12-1 0,-12 1 0,11 0 0,-11 0 1,10 10-1,-10-10 1,11 11-1,-7-2 0,0 5 0,-3 1-1,0 3 1,-2-3 0,0 2-2,-2 0-1,2 2-3,-5-7-9,6-12-19,2 19-1,-2-19-2,0 0 1</inkml:trace>
  <inkml:trace contextRef="#ctx0" brushRef="#br0" timeOffset="1056.0601">4011 16931 13,'15'10'29,"-15"-10"2,4 19 1,-3-2-16,-2-4-5,2 11-3,-2 1-2,2 8-1,-3 1-2,2 4-2,-2-3 0,1 5-1,0-5 1,0 0-1,-1-5 0,2-2-3,3-7-1,-4-7-6,5-2-7,-4-12-16,0 0 0,0 0 0</inkml:trace>
  <inkml:trace contextRef="#ctx0" brushRef="#br0" timeOffset="1369.0782">4039 17163 29,'0'0'32,"0"0"2,0 0-7,0 0-8,0 0-5,11 6-4,-11-6-3,15 2-2,-6-4-1,6 6-1,-2-4-1,3 1 0,0-3-1,2 3 1,-1-2-1,0 1 0,-2 1-1,0-3 1,-1 1-2,-3 2-2,0 6-2,-11-7-13,11-2-18,-11 2-1,0 0 0,10-6 0</inkml:trace>
  <inkml:trace contextRef="#ctx0" brushRef="#br0" timeOffset="2688.1538">4960 17076 35,'0'0'30,"0"0"-7,-9 2-4,9-2-4,0 0-5,0 0-3,-6 13-3,6-13-1,-8 20 0,0-4-1,-1 2-1,-5 3 1,-1 7-1,-4-1 1,0 2-2,0-4 1,-1 6 0,2-9 1,1 1-2,4-6 0,2-5-2,6-3-2,5-9-4,0 0-6,0 0-10,0 0-10,-1-20 1,-1 2 1</inkml:trace>
  <inkml:trace contextRef="#ctx0" brushRef="#br0" timeOffset="3021.1728">4731 17110 24,'-10'-9'32,"10"9"1,0 0-9,0 0-5,0 0-4,0 0-5,10 14-2,-10-14-2,24 20-3,-6-4 1,6 5-2,-2-1 1,4 2-2,-1-1 1,0 3-1,-2-2 0,-2-3-1,-3-3 1,-2-2 0,-3 0-1,-2-6-1,-1 1 0,-10-9-5,18 7-6,-18-7-26,12-3 2,-12 3-2,13-17 3</inkml:trace>
  <inkml:trace contextRef="#ctx0" brushRef="#br0" timeOffset="6756.3865">5355 17022 42,'0'0'34,"-10"1"-5,10-1-5,-10-4-5,10 4-5,0 0-4,0 0-5,-9 2-2,9-2-4,0 0-5,0 0-7,12 11-10,-3-3-13,-9-8 0,10 6 1</inkml:trace>
  <inkml:trace contextRef="#ctx0" brushRef="#br0" timeOffset="6990.3999">5380 17202 23,'-8'17'28,"9"-1"-5,-5 2-5,0-4-2,2 3-5,-2-6-2,5 0-3,-1-11-3,0 11-5,0-11-8,0 0-18,9-12-3,0 2 1,-7-11-1</inkml:trace>
  <inkml:trace contextRef="#ctx0" brushRef="#br0" timeOffset="12182.6968">5759 16975 4,'0'0'10,"-9"-3"-2,9 3 0,0 0 0,0 0-1,0 0 1,0 0 1,0 0 1,-9-11 0,9 11 2,-3-9-2,3 9 0,0 0-1,0 0 0,-6-14-2,6 14-1,0 0-1,0 0-2,1 18 1,2-1-1,0-2-1,0 11 0,0 2 1,0 4 1,0 0-2,-2 5-1,-2-5 1,1 0-1,-4-3 0,3-3-2,0-5 1,0-2-3,2-6-1,-1-13-4,5 15-4,-5-15-7,0 0-9,12 2-8,-12-2 3,6-10 0</inkml:trace>
  <inkml:trace contextRef="#ctx0" brushRef="#br0" timeOffset="12710.727">5926 17090 28,'10'5'28,"-10"-5"-5,4 9-3,-1 4-3,-1 1-2,1 4-5,-3-2-2,3 6-3,-3-5-1,2 4-2,-2-6 0,3-2-1,-3-13 0,5 16 0,-5-16 0,0 0-1,15-1 0,-15 1 0,13-20 0,-3 5 2,-1 0-2,0-6 2,2-1-2,-2 2 1,0 0 0,0 0 1,-1 7-1,-2 1 0,-1 2 0,-5 10 1,9-3-1,-9 3 1,11 9-1,-6 4 0,-2 2 0,3 3 0,-1 1-1,2 4 0,-4-1 0,1 2-1,0-4 0,-1-2-1,4-5-1,-5 0-4,8-7-4,-10-6-7,11-7-15,1-2-2,-5-7 1,5-2 1</inkml:trace>
  <inkml:trace contextRef="#ctx0" brushRef="#br0" timeOffset="13085.7485">6383 16848 20,'0'0'34,"0"0"0,-5 9 1,1 7-13,-6-3-5,8 11-5,-6-3-5,5 8-2,-2-3-2,2 5-1,-1-1 0,2 1-1,1 1 0,-1 2-2,2-6 1,0 0 0,3-1 0,-1-5 0,1-4 0,1-1-1,0-7 1,-4-10 0,13 7 0,-13-7 0,18-3-1,-9-2-1,3 0-1,-2-8-2,8 5-4,-10-6-11,5-5-16,2 3-1,-9-3 2,3 1 1</inkml:trace>
  <inkml:trace contextRef="#ctx0" brushRef="#br0" timeOffset="13338.763">6311 17065 29,'-13'1'33,"13"-1"3,-10 9 0,10-9-16,0 0-3,0 0-6,11 0-4,-11 0-2,22-3-1,-9 1-1,4 2-1,1-2-2,-1 1-1,4 4-4,-6-9-9,3 1-24,2 4 0,-7-9-1,1 4 2</inkml:trace>
  <inkml:trace contextRef="#ctx0" brushRef="#br0" timeOffset="14649.838">7749 16903 10,'0'0'16,"-2"-9"-1,2 9-1,0 0 0,0 0-1,0 0 0,-9-8-2,9 8-1,0 0-2,0 0 0,0 0 0,0 0-2,-9-7 0,9 7-1,0 0 0,-2 10-2,2-10 2,1 24-3,0-6 0,2 7 0,0 2-1,1 6 1,-1 0-1,1-1 0,0 3 0,0-1-2,-2-3 0,0-6-1,1-2-2,-2-8-4,7-2-3,-8-13-9,0 0-11,19-14-3,-17-6 0,6 2 3</inkml:trace>
  <inkml:trace contextRef="#ctx0" brushRef="#br0" timeOffset="15081.8627">7737 16820 16,'0'0'31,"0"0"0,-10-10-5,10 10-5,0 0-4,0 0-4,4-9-3,6 10-2,0-5-2,8 7-2,-1-2-1,3 0 0,1-1-1,2 2-1,-1-5 0,2 1 0,-4 2-1,-2-4 1,0-2-2,-1 5 2,-4-2-1,-1 0 0,-2 6 0,-1-1 1,-9-2-1,13 9 1,-7 0-1,-6-9 1,8 21-1,-6-6 0,1 2 1,-2-1-1,0 2-1,0 0 0,1-2-2,-3 0-1,7 2-4,-6-18-9,7 20-8,2-12-12,-9-8 0,15 12 2</inkml:trace>
  <inkml:trace contextRef="#ctx0" brushRef="#br0" timeOffset="15516.8875">8387 16814 34,'0'0'32,"-1"13"3,1-13-5,-10 14-12,11 6-6,-5-3-5,4 7-1,-3 2-2,1 4-2,-1 0-1,1 4 0,0 1-1,0-4 0,1-4-1,0-3-1,3 0-2,-2-7-7,5 0-4,-3-8-11,-2-9-8,11-1-2,-11 1 4</inkml:trace>
  <inkml:trace contextRef="#ctx0" brushRef="#br0" timeOffset="15771.9021">8394 17057 20,'0'0'32,"0"0"3,7-10 0,-7 10-12,9-1-6,-9 1-4,20-5-4,-7 1-3,5 2-1,0-4-2,4 5 0,-2-1-2,3-1-1,-1 3-3,-4-1-2,4 5-6,-7-2-20,-2-1-5,1-1-2,-14 0 1</inkml:trace>
  <inkml:trace contextRef="#ctx0" brushRef="#br0" timeOffset="16433.94">9038 16991 35,'-7'-9'34,"7"9"2,-10-1-1,10 1-18,-10 11-3,10-11-5,-6 25-4,4-7-1,5 2-1,0-1-1,3 4-1,3-5 0,0 0 0,2-4-1,3-3 1,1-5-1,3-3 0,-1-7 0,2-3 0,0-8 1,-1 0-1,1-3 2,-2-2-2,-2-1 1,-2 0 0,-1 2 1,-3 5-1,-3 5 0,-6 9 0,7-11-1,-7 11 1,-1 15 0,-1 0 0,-2 8-1,0 0 0,-2 6 1,0 6-2,-2 1 1,1 0-1,0 2 1,1-4 1,0-6-2,0-1-1,4-7 0,-1-7-1,4-1-2,-1-12-6,0 0-14,11-6-16,-9-6 5,4-3-3,-4-7 3</inkml:trace>
  <inkml:trace contextRef="#ctx0" brushRef="#br0" timeOffset="16693.9549">9529 16837 52,'0'12'37,"0"-12"-2,-11 11 2,11-11-20,-13 12-9,11-2-3,-1 1-3,3-11-4,3 18-5,-3-18-13,0 11-16,8 2 0,-8-13-2,9 15 2</inkml:trace>
  <inkml:trace contextRef="#ctx0" brushRef="#br0" timeOffset="16881.9656">9573 17074 64,'-9'14'37,"5"3"-2,-7-5-5,-1-4-17,8 7-7,-2 0-5,6-15-6,1 22-13,-1-22-18,9 10 1,-9-10-2,11 3 2</inkml:trace>
  <inkml:trace contextRef="#ctx0" brushRef="#br0" timeOffset="17407.9957">9914 16739 31,'6'-11'32,"-6"11"4,5 9-6,-5-9-9,4 25-6,-7-10-2,7 12-5,-5 2-3,3 7-1,-3 0-2,2 4 0,-1-2-2,0-4-1,4-2-2,-2-7-4,8-1-8,-6-8-21,-4-16-1,18 6-1,-9-17 2</inkml:trace>
  <inkml:trace contextRef="#ctx0" brushRef="#br0" timeOffset="17663.0101">10298 16682 56,'2'16'37,"-8"-6"-2,2 10 1,-1 5-24,-6-2-5,6 8-2,-1 1-2,3 5-1,1-2-1,2 0-1,3 1-3,-2-10-4,6 2-13,-2-5-17,-3-11 1,3-3-1,-5-9 1</inkml:trace>
  <inkml:trace contextRef="#ctx0" brushRef="#br0" timeOffset="17930.0256">9982 16752 54,'-21'-4'36,"9"8"1,-2 2 1,0 1-20,14 9-8,-3-1-3,9 11-2,3 1-2,8 0 0,4 0-1,4 2-2,5-1-1,2-3-1,8 2-6,-7-12-15,1 0-16,0-3 0,-5-6 0,1-2 0</inkml:trace>
  <inkml:trace contextRef="#ctx0" brushRef="#br0" timeOffset="18450.0553">10436 17070 27,'0'0'31,"21"5"2,-10-9 0,-11 4-16,23-8-5,-10-1-3,5 4-1,-2-4-3,1 3-1,0-3-1,2 4 0,-4-2-1,2-2-1,-3 0 0,-2 1 0,0 0 0,-2-3 0,-3 0 0,-1-2 0,-3-4 0,-1 6-1,-5-5 1,-1 0-1,-6-2 1,0 4-1,-3 0 0,0 3 0,-3 6 0,-1-1 1,-1 6-2,1 9 2,0 4-1,0 6 0,-1 5 1,0 5 0,-1 2 1,3 4 0,2 0-1,7-3 2,3-1-2,6-1 0,4-6 0,7-4-1,7-5-2,2-7-2,10 0-5,-8-11-16,6-3-14,6-3 1,-2-6 0,4-1 0</inkml:trace>
  <inkml:trace contextRef="#ctx0" brushRef="#br0" timeOffset="19066.0904">11097 16896 30,'-11'9'34,"-10"-10"2,2 8-1,-1-2-14,-7-7-7,7 8-4,-4-5-4,7 8 0,-2-3-3,6 7 0,0 0 0,7 4-2,2 0 0,4 4 0,4 0 0,4 0-1,5-2 0,3 0 0,4-3 1,2-1-1,0-4 0,1-6 0,2-4-1,0-5 0,-3-3 1,-1-6-1,-3-4 1,-3-7-1,-2-1 1,-3-1-1,-6 1 2,-3-2-2,-2 1 2,-2 3-1,-2 5 1,0 3 0,-1 6-1,6 9 1,-12 0 0,8 11 0,1 8-1,3 1 1,1 4-2,2 7 1,2 4 0,0 6 0,3-1 0,-1 0-1,-2 0 1,-1 1-1,-1-1 2,-4-4 0,-2-7 0,-3-3 0,-4-8-1,-5-3 2,0-5-3,-5-8-5,3 0-11,-3-8-24,-3-4 3,2 0-3,0-1 4</inkml:trace>
  <inkml:trace contextRef="#ctx0" brushRef="#br0" timeOffset="21094.2066">3169 17700 11,'0'0'27,"0"0"2,13 10-7,-13-10-3,18 0-3,-9-2-3,10 5-3,-4-1-3,10-4-2,-1 6-1,5-2 0,2 1-1,4-4 0,2 4-1,4-1 1,0-5-1,2 11 0,0-5 0,0-8 0,0 1-1,3 8-1,-5-1 1,3 4 0,-3 2 0,2-8-1,1 3 1,1 7-1,0-3 0,0-2 1,3 3-1,0-9 0,2 1 1,-1 3-1,3-5 0,-1-1 1,0 2-1,0-6 0,0-3 0,1 3 1,1-2-1,2-2 0,0-1 0,1 4 0,0-4 0,1 3 1,1-1-1,0 5-1,-1-1 1,-1 3 1,-1 1-1,0 1 0,1 2 1,1 1-1,-1 0 0,-1-5 1,2 10-1,-1-8 0,2 2 0,-1 2 1,-1-4-1,-2-2 0,1 0 0,0 2 0,2-8 1,1 4-1,-1-2 1,1-5-2,1 6 1,0 0 0,1-2 0,1-3 0,-1 6 0,1 0 0,-1-2 0,3 2 1,1 1-1,1-3 0,0 1 0,1 7 0,2-6 0,-1 2 1,1 2-1,-1 0 0,3-2 0,-1 1 0,1 6 0,0-8 1,1 1-1,0 2 0,0 1 1,1-2 0,-2-2-1,1 5 0,0-4-1,2 2 2,-1-2-1,-2-1 0,3-1 0,-2 3-1,-2-1 2,1-1-1,-1 0 0,-1-2 0,1 0 0,1 4 0,-3-3 0,0-2 1,2 1-1,-2 0 0,0 0 1,0 2-1,-1 2 0,1-5 0,1 1 0,1 3-1,0-1 1,-1 0 1,1-2-2,0-2 1,-1 4 0,-1 3 0,-1-3 1,1-1-2,1 5 1,1-2 0,-2-2 0,-1 3 1,3-3-1,-1 1 0,-1-1 0,1 4 0,-2-4 0,1 2 0,-1 5-1,1-3 1,-4 1 0,-2 2 0,0 1 0,-3-1 0,-2 0-1,-3-1 1,-2-2 1,-1-1-2,1 4 2,-3-5-2,1 1 2,-2-3-2,1 6 2,-2-7-1,-1-1-1,-4 2-1,-1 2-5,-6 0-24,-6-6-6,2 2 1,-14-12-2</inkml:trace>
  <inkml:trace contextRef="#ctx0" brushRef="#br0" timeOffset="22072.2625">5747 17993 38,'0'0'35,"50"37"-2,-50-37-1,0 0-15,-10 57-5,10-57-4,-2 51-3,2-51 0,4 79 1,-4-79-3,5 92-3,-5-92 2,4 84 1,-4-84-1,2 90-1,-2-90-2,4 64-1,-4-64-2,0 0 1,9 49-8,-9-49-11,0 0-13,0 0 0,0 0-1,5-67 2</inkml:trace>
  <inkml:trace contextRef="#ctx0" brushRef="#br0" timeOffset="22513.2877">5770 18042 45,'0'0'34,"0"0"0,0 0-8,0 0-8,0 0-3,0 0-5,0 0-3,0 0-1,0 0-3,62-19 1,-62 19-3,0 0 5,61 1-5,-61-1-1,0 0 2,64 0-1,-64 0 0,0 0-1,58 2 2,-58-2-2,0 0 1,0 0 2,58-11-4,-58 11 1,0 0 2,0 0-1,0 0 0,0 0 0,0 0 0,0 0-2,0 0 2,41 69-4,-41-69 3,0 0-2,1 61-1,-1-61-1,0 0-10,3 61-26,-3-61 3,0 0-3,0 0 1</inkml:trace>
  <inkml:trace contextRef="#ctx0" brushRef="#br0" timeOffset="22988.3148">6449 18067 34,'0'0'32,"0"0"6,54 64-4,-54-64-22,-3 53-2,3-53 3,-5 69-7,5-69-7,-8 83 5,8-83-1,-6 76-2,6-76 3,-3 73-6,3-73-2,1 51-6,-1-51-8,0 0-18,0 0 2,0 0-2,0 0 3</inkml:trace>
  <inkml:trace contextRef="#ctx0" brushRef="#br0" timeOffset="23254.3301">6504 18358 44,'0'0'31,"0"0"7,0 0-1,0 0-12,0 0-15,0 0-2,0 0-1,0 0-3,62 6-1,-62-6 0,0 0 2,61-9-3,-61 9 2,0 0-6,65-2-2,-65 2-5,0 0-11,0 0-19,60-9-1,-60 9 1,0 0-3</inkml:trace>
  <inkml:trace contextRef="#ctx0" brushRef="#br0" timeOffset="24057.376">7509 18188 72,'0'0'34,"0"0"2,0 0-11,0 0-10,0 0-2,-25 59-8,25-59-3,-28 61 2,28-61-1,-36 76-2,36-76 0,-36 79 0,36-79-2,-33 59-1,33-59-4,0 0-8,0 0-12,0 0-10,0 0-2,0 0 1,0 0 2</inkml:trace>
  <inkml:trace contextRef="#ctx0" brushRef="#br0" timeOffset="24337.3921">7304 18175 22,'0'0'33,"0"0"0,0 0 3,0 0-11,0 0-3,0 0-8,0 0-2,0 0-3,0 0-1,22 56-3,-22-56-1,47 57-1,-47-57-1,56 62 1,-56-62-3,58 63 1,-58-63-5,54 50 3,-54-50-2,0 0-2,64 46 1,-64-46-4,0 0-14,0 0-18,0 0 5,51-9-4,-51 9 3</inkml:trace>
  <inkml:trace contextRef="#ctx0" brushRef="#br0" timeOffset="24732.4146">7941 18156 35,'51'-21'34,"-51"21"1,0 0-1,0 0-12,0 0-9,0 0-6,0 0 0,0 0 3,0 0-6,0 0-2,0 0 2,0 0-3,0 0 0,0 0 4,-8 62-5,8-62 1,-22 62-1,22-62 1,-31 78-2,31-78 1,-37 76-1,37-76-4,-41 78 4,41-78 1,-37 58-3,37-58-2,0 0-5,0 0-9,-40 49-18,40-49 6,0 0-7,0 0 2</inkml:trace>
  <inkml:trace contextRef="#ctx0" brushRef="#br0" timeOffset="25359.4505">8241 18046 70,'0'0'36,"0"0"-2,0 0 4,0 0-22,8 58-8,-8-58-3,0 0-2,3 59 0,-3-59-1,8 56 4,-8-56-5,16 60-3,-16-60 2,0 0 1,39 68-1,-39-68 0,0 0 0,0 0-4,64 27 4,-64-27 4,0 0-4,0 0-1,63-65 2,-63 65-5,0 0 5,34-72 3,-34 72-3,0 0-5,0 0 6,13-50-1,-13 50-1,0 0 4,0 0-2,0 0-2,-37 59-1,37-59 4,-25 65-4,25-65 2,-31 84-1,31-84 1,-31 100-1,15-50-1,16-50-1,-28 86 2,28-86 1,-23 58-3,23-58 0,0 0 0,0 0-1,0 0-1,0 0-4,0 0-14,0 0-19,0 0 2,0 0 1,0 0 1</inkml:trace>
  <inkml:trace contextRef="#ctx0" brushRef="#br0" timeOffset="25748.4728">8822 18148 37,'0'0'33,"0"0"3,0 0-1,0 0-11,0 0-4,0 0-6,0 0-5,0 0-3,0 0-3,0 0-1,0 0-3,0 0-4,0 0-13,-4 59-24,4-59 5,0 0-2,0 0 2</inkml:trace>
  <inkml:trace contextRef="#ctx0" brushRef="#br0" timeOffset="25955.4846">8872 18319 58,'0'0'38,"0"0"0,-5 53 0,5-53-21,0 0-7,0 0-5,-20 59-4,20-59-4,0 0-11,0 0-25,0 0 3,0 0 1,0 0-2</inkml:trace>
  <inkml:trace contextRef="#ctx0" brushRef="#br0" timeOffset="26910.5391">9362 18030 44,'0'0'31,"0"0"-2,0 0-1,0 0-6,0 0-4,19-55-4,-19 55 0,0 0-8,0 0 0,0 0-1,0 0 0,9 54 0,-9-54-1,5 65-1,-5-65-5,5 87 3,-5-87 0,3 91-2,-3-91-4,3 77 1,-3-77 2,4 59-7,-4-59-5,0 0-25,0 0-3,0 0 3,0 0 3</inkml:trace>
  <inkml:trace contextRef="#ctx0" brushRef="#br0" timeOffset="27371.5656">9580 18224 54,'0'0'40,"0"0"-6,-1 54 6,1-54-22,0 0-13,-3 61 1,3-61-2,0 0-1,6 73-5,-6-73 4,0 0-1,8 54 0,-8-54 4,0 0-5,0 0-3,0 0 4,0 0 4,0 0-5,57-41 2,-57 41-2,25-60 2,-25 60 0,0 0 3,36-74-4,-36 74-5,0 0 5,0 0 1,0 0-1,0 0-4,0 0 4,52-30-1,-52 30 1,0 0 4,16 64-5,-16-64-2,0 0 2,16 66 2,-16-66-3,6 53-2,-6-53-4,0 0-4,0 0-9,16 59-19,-16-59-1,0 0 0,0 0 2</inkml:trace>
  <inkml:trace contextRef="#ctx0" brushRef="#br0" timeOffset="27785.5893">10149 17869 69,'0'0'41,"0"0"0,0 0 1,0 0-26,-17 51-10,17-51 3,0 0-7,-30 78 3,30-78-5,-15 63-2,15-63 1,-13 76 1,13-76 5,-12 74-6,12-74 1,-6 67-1,6-67 1,-2 62 0,2-62-1,8 53 2,-8-53-2,0 0 1,0 0 0,31 58 2,-31-58-3,0 0 1,0 0-3,52 10 1,-52-10 0,0 0-5,0 0-16,0 0-18,0 0-2,50-51 2,-50 51 5</inkml:trace>
  <inkml:trace contextRef="#ctx0" brushRef="#br0" timeOffset="28019.6027">9879 18144 82,'0'0'36,"0"0"7,0 0 2,0 0-34,65-11-4,-65 11-1,69-14 2,-69 14-8,84-3 1,-84 3-13,87 5-33,-87-5 3,72-2 4,-72 2-5</inkml:trace>
  <inkml:trace contextRef="#ctx0" brushRef="#br0" timeOffset="34212.9569">12220 18265 55,'0'0'32,"0"0"-3,0 0-3,14 52-15,-14-52-6,0 0-1,0 0 0,0 0 3,0 0-7,18 56 3,-18-56-7,0 0-10,0 0-10,0 0-9,35 52-2,-35-52 2</inkml:trace>
  <inkml:trace contextRef="#ctx0" brushRef="#br0" timeOffset="34492.9729">12523 18290 30,'0'0'30,"0"0"7,0 0-9,0 0-14,0 0-1,0 0-3,0 0-4,0 0-7,0 0 4,0 0-7,50 25-3,-50-25-7,0 0-19,0 0-1,0 0 1,0 0 1</inkml:trace>
  <inkml:trace contextRef="#ctx0" brushRef="#br0" timeOffset="34693.9844">12683 18261 28,'52'-5'34,"-52"5"-1,0 0-10,0 0-8,0 0 2,0 0-7,26 52-3,-26-52-8,0 0-17,0 0-13,28 58-6,-28-58 3,0 0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45:18.46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4508 7603 3,'24'4'22,"-8"-9"-4,6 4-2,0-4-2,4 0-2,1 2-2,2-1 0,3 1-2,4-1 0,3-1-1,0 0-2,5 3-1,-1 0 0,2 0-1,0 0-1,4 2 1,-5 0-1,3 3 1,-2 0 0,3 2-1,-1-4 1,4 5-1,1-4 1,0 4 0,4-3-1,1 1-1,3-2 0,2 5 0,0-3 1,1-1-1,1 1 0,2-1-1,2-1 1,4 0 0,-1 0 0,2-2 0,4-2-1,2 2 1,1-3 0,4-1-1,-1 2 1,4-2 0,1-2 0,4 1-1,0 1 1,2-4-1,3 3 1,2-1-1,1-2 0,1 2 1,1 0-1,3-1 0,1 0 0,5 1 1,-2 0-1,2 1 1,-1 1-1,4 1 1,3 0 0,2 1-1,-2 0 1,1-2 0,2 1 0,3 2 0,2-1 0,1-1-1,0 1 1,-1 0-1,3 0 0,0 3 0,1 0 0,0-1 1,-4 0-1,5 3 0,-1 0 0,1-3 0,0 2 0,-1-2 0,1 1 0,1-1 0,3 1 1,-2-3-1,0 1 0,2 3 0,2-2 0,1 1 0,1-1 0,-1 0 1,1-1-1,2 2 0,0-1 0,-1-1 0,-2-1 0,4 2 0,-1-2 1,2 1-1,-3 0 0,0-1 0,0 0 0,-1 1 0,1-1 0,-3-1 0,-2 1 0,4 1 0,-2-2 0,0 2 0,0-2 1,2 1-1,0-1 0,2 3 0,-1-2 0,-3-1 0,2 2 0,1-1 0,-1-1 1,-2 0-1,-4 1 0,2-2 0,-5-1 1,-2 2-1,-3-3 0,-6 0 0,-4 2-1,-6-2 0,-4 0-3,-14-3-6,-6 0-28,-13 5 1,-23-4-2,-15 4 2</inkml:trace>
  <inkml:trace contextRef="#ctx0" brushRef="#br0" timeOffset="1103.0628">6467 8265 16,'0'0'30,"0"0"2,0 0-6,0 0-5,5 17-4,-10-7-6,7 8-2,-5-1-4,4 8 0,-2 1-1,3 1-2,-2-5 0,2 4-1,0-4 1,-1-2-1,1-5-1,-2-3 0,0-1-2,0-11-1,-2 13-5,2-13-7,-8-9-19,8 9-1,-5-18-1,5 7 2</inkml:trace>
  <inkml:trace contextRef="#ctx0" brushRef="#br0" timeOffset="1339.0766">6417 8071 25,'0'0'32,"1"-14"0,-1 14 0,0 0-12,-6-10-10,6 10-6,0 0-4,0 0-6,8 9-9,1 3-17,-9-12-1,22 18 1,-9-11 0</inkml:trace>
  <inkml:trace contextRef="#ctx0" brushRef="#br0" timeOffset="1831.1047">7003 8095 30,'14'-4'30,"-10"-6"-1,2 1-6,-6 9-5,4-17-3,-4 17-4,-3-13-2,3 13-1,-13-14-3,3 11-1,-4-1 0,0 1-2,-3 2 0,0 3 0,-1 1-1,-1 3 0,1 5 1,1 0-1,1 4-1,4 5 1,3 1 0,1 4 0,5 2-1,5 2 0,2 2 0,3 2 1,2 0-1,1-3 0,0 0 0,-2-1 0,0 0-1,-3-6 0,0-1-1,-5-5-1,1-1-4,-6-7-3,6 4-8,-1-13-15,-13 9-3,13-9 0,-13-2 1</inkml:trace>
  <inkml:trace contextRef="#ctx0" brushRef="#br0" timeOffset="2091.1196">6722 8412 25,'6'-9'34,"-6"9"3,17-8 0,-2 6-14,-1-6-4,10 9-7,-5-6-3,6 5-4,-3-3-1,2 2-2,1 1-2,-3-1 0,0 2-3,-5-5-4,4 6-14,-2-1-18,-8-5 2,1 2-2,-12 2 2</inkml:trace>
  <inkml:trace contextRef="#ctx0" brushRef="#br0" timeOffset="2693.154">7934 8052 21,'17'-9'32,"-10"-3"1,-7 12 1,11-9-14,-11 9-5,-14 2-5,-1 6-3,0 7-2,-4 6-2,4 7 1,-2 2-1,6 8 1,2 1-1,7 3 0,3-1-1,7 2 0,3-5-1,5-3 0,1-4-1,2-8-1,3-1-3,-6-10-4,7 2-12,-4-7-19,-8-8 3,1-1-2,-5-9 1</inkml:trace>
  <inkml:trace contextRef="#ctx0" brushRef="#br0" timeOffset="3014.1724">8430 8194 12,'10'-6'28,"4"10"1,-14-4 3,0 0-17,-5 14-1,-6-6-3,1 7-3,-8 0-1,1 8-2,-5-2-2,0 2 0,-2-2-2,2 1-1,2 0 0,0-5-2,7-1-3,-2-10-4,15-6-13,-6 9-10,6-9-2,2-10 1</inkml:trace>
  <inkml:trace contextRef="#ctx0" brushRef="#br0" timeOffset="3276.1873">8143 8188 26,'0'0'33,"11"4"2,-11-4 0,18 8-14,2 5-6,-4 0-2,10 6-4,-3-2-3,4 6-2,-1-3-1,0 1-1,-1-2-1,1-1-2,1-1-3,-4-8-4,5 5-15,-4-7-14,-3-8 0,1 0-1,-5-9 1</inkml:trace>
  <inkml:trace contextRef="#ctx0" brushRef="#br0" timeOffset="3716.2126">8746 8088 72,'0'0'38,"0"0"-1,11 1-6,-11-1-19,25 4-5,-9-1-2,7 3-2,0 0-2,4 4 1,0 0-1,0 1-1,-3 1 1,0 0-1,-4 0 1,-3 3-1,-2-2 0,-4-2 0,-4 1 0,-2-2-1,-5-1 1,-3 1 0,-3-1 0,-3-2 0,-4 1 0,-2 2-1,0-1 1,-3-1 1,0 1-2,1 0 1,1-1 0,2 1-2,5-2 0,-2-4-3,10 6-6,1-9-24,0 0-2,0 0-2,15-9 2</inkml:trace>
  <inkml:trace contextRef="#ctx0" brushRef="#br0" timeOffset="4164.2382">9382 8078 51,'-17'18'35,"-6"-3"-2,3 6-3,3 5-18,-5-4 0,13 5-5,0-2-3,10 5 0,5-4-1,7-1-1,7-4-1,3-2 0,6-6 0,3 0-1,3-7 1,1-6-1,0-6 0,-2-1 1,-4-5-1,-2-3 0,-6-6 1,-7-1-1,-5-2 0,-9-2 0,-7 1 0,-6-3 0,-8 2-1,-4 5 1,-6 3-1,0 1 0,-1 8 0,1 2-1,5 7-3,1 1-3,13 8-13,8 1-15,3-10 0,1 18 0,-1-18 1</inkml:trace>
  <inkml:trace contextRef="#ctx0" brushRef="#br0" timeOffset="4592.2627">9754 7865 68,'15'10'37,"-1"2"1,5 2-8,5 10-17,-6-2-3,7 7-4,-5 1-2,0 5-2,-2 3 0,-3 1-2,-3 1 1,-4 0-1,-4 0 0,-5 1 1,-2-3-1,-4-2 1,-2-6 0,-4-3 0,0-4 0,0-7 0,1-5 0,2-3-2,10-8-2,-16 1-11,16-1-25,-3-10 0,5 0-1,-2 10 0</inkml:trace>
  <inkml:trace contextRef="#ctx0" brushRef="#br0" timeOffset="11098.6348">10626 8358 17,'0'0'25,"0"0"-1,15 4-8,-5-4 1,0-2-3,4-1-2,0-4-2,4 3-2,2-7-2,2 3 0,-1-7-3,4 1 0,-2-3 0,-1 1-2,-3-1 1,-2-2 1,-6-1-2,-3 4 0,-5 0-1,-6 2 1,-4 0-1,-5 2 0,-6 1 0,-3 3 0,-5 4-1,-4 1 1,-1 4-1,-2 6 0,0 7-1,3 5 1,1 6 1,6 4 0,4 5 0,8 2 1,5 1-1,7-2 3,5-5-1,6-1 0,5-8 1,6 0 0,1-9 0,4 0 1,0-8 0,4 2-1,-2-5 0,1-1-1,-4-3 0,-1 1-2,-3 0-1,-5-2-4,2 7-7,-10-1-26,0-3 1,-10 1-2,13 2 3</inkml:trace>
  <inkml:trace contextRef="#ctx0" brushRef="#br0" timeOffset="11732.6711">11212 8426 17,'0'0'32,"0"0"1,0 0 1,0 0-14,0 0-4,0 0-4,-4 10-3,5 4-3,-4 2-2,4 3 0,-4 1-2,5 3 0,-4 1 1,4-1-1,-2-2 0,1-2-1,0-3 0,0-2-1,0-3 0,-1-11-3,5 10-9,-5-10-26,0 0 1,7-17-1,-7-1 1</inkml:trace>
  <inkml:trace contextRef="#ctx0" brushRef="#br0" timeOffset="12782.7311">12141 8322 17,'0'0'27,"21"8"-1,-7-10-4,2-2-3,6 2-2,-3-6-3,7 2-3,-7-8-2,5 6-1,-5-6-3,1 4-2,-5-3 0,-2-1-2,-4 0 0,-4 1-1,-3 2 1,-3-1 0,-4 0-1,-4 2 0,-2 2 0,-4 1 0,-1 2 0,-3 2 0,-1 4-1,-1 5 1,1 5 0,1 2 0,2 6-1,2 2 1,4 6 0,2 4 0,5 0 0,5 1 1,0-1 0,5-1 0,2-3 0,4-3 1,1-7 0,5-2-1,-2-7 1,3-4-1,2-5-2,-2-6-2,5 0-8,-5-5-21,1-6-4,4 0-2,-4-9 2</inkml:trace>
  <inkml:trace contextRef="#ctx0" brushRef="#br0" timeOffset="13075.7479">12528 7954 56,'7'18'36,"-2"-2"-1,-1 4 0,-5 0-23,7 11-3,-6 1-3,5 9-1,-4-3-2,2 4 0,-1-2-2,2-2 0,-1-3-2,1-6-2,3 0-5,-4-11-5,7 1-15,1-5-9,-11-14-1,17 11 1</inkml:trace>
  <inkml:trace contextRef="#ctx0" brushRef="#br0" timeOffset="13542.7746">12935 8207 37,'10'-12'32,"-11"-5"3,1 3-3,0 14-16,-18-18-4,7 14-2,-8-2-3,3 8-2,-5-1-1,2 4 0,-2 1-2,2 5-1,2-1 1,5 5-1,3 1 0,7 0 0,3-1-1,8 3 1,4-2-1,2 0 1,5 0-1,-1 1 1,2-3-1,-2 2 0,-4 0 0,-2-1 0,-5-2 0,-3 2 0,-6-3 0,-3 0 0,-5-1 0,-3-3-1,-2-2 1,-2 0 0,1-2-1,-1-4 0,4 1-2,0-7-2,12 6-6,-10-8-12,10 8-14,8-13 0,0 1 0,5 5 1</inkml:trace>
  <inkml:trace contextRef="#ctx0" brushRef="#br0" timeOffset="14062.8044">13019 8345 30,'0'0'32,"18"-10"3,-9 1 0,4-1-16,6 8-6,-5-8-2,6 8-4,-3-5-1,3 4-2,-4-5-1,3 3-1,-5-1-1,1-1 1,-4-1-1,-2 1-1,0-3 1,-3 1-1,-6 9 0,4-19 1,-7 9-1,3 10 0,-14-16 0,2 7 0,0 3 0,-5 1-1,0 2 1,-1 3-1,0 2 1,1 1 0,-1 5-1,5 7 1,0 1 0,2 4 1,3 3-1,1 4 0,5-1 1,2 4 0,2-3 0,5-1 1,2-2 0,4-1 0,3-6 0,5-1 1,-2-6-1,5-1 0,1-5 0,3-1 0,-4-2-2,-1-6-1,1 5-8,-5-3-31,-1-6 0,-1 3-1,-4-8 1</inkml:trace>
  <inkml:trace contextRef="#ctx0" brushRef="#br0" timeOffset="15025.8594">13971 8254 15,'0'0'29,"16"-2"2,-7 3-6,2-3-4,8 4-3,-1-5-4,8 7-2,-2-7-1,7 1-4,-4-5-2,5 1-1,-3-6-2,0 0 0,-4-1 0,-3-1-1,-6-3 0,-2 4 0,-8-2-1,-4 4 0,-7 1 1,-5 0-1,-5 2 0,-8 1 0,-3 2-1,-5 2 1,-2 3 0,-1 3-1,2 4 1,0 3 0,4 3-1,4 4 1,5 3 1,6 4-1,5 3 1,6 1 0,3 0 0,5 2 1,3-3-1,5 1 1,3-4 0,4-3 1,2-6-2,4-1 1,0-6-1,1-3 1,0-5-1,2-5-2,-1-1 0,-4-4-4,2 5-6,-12-3-26,2-1-2,-1 3-1,-6-1 0</inkml:trace>
  <inkml:trace contextRef="#ctx0" brushRef="#br0" timeOffset="15654.8954">14593 8428 67,'0'0'38,"-1"-16"-1,1 16-8,-3-19-12,13 11-6,-6-5-3,6 7-3,1 0-1,3 2-1,-1 2-1,2 2-1,-2 3 0,1 5-1,-4 5 0,-2-1 0,-2 6-1,-2 3-1,-3 3 1,-3-1 0,-4 2-2,-1-4 1,-1 2 0,-4 1 0,-2-1 1,-1-6-1,-3 0 1,0-1 0,4-2 2,0-3-1,4-2 1,10-9 0,-12 9 1,12-9 0,0 0 1,16 3 0,-2-6-1,5 3 1,1-2 0,3 3-1,2-1 0,-2 1-1,-1 1-1,-1 2 0,-3 2-2,-5-4-4,3 8-16,-4-5-19,-12-5 0,9 2-1,-9-2 2</inkml:trace>
  <inkml:trace contextRef="#ctx0" brushRef="#br0" timeOffset="17780.017">4813 8218 32,'0'-13'32,"0"13"-2,4-16-5,-8 4-4,4 12-4,0 0-2,0 0-5,-12-3-3,9 17-2,-5 0-1,4 9-1,-2 5-1,1 6 0,0 3 0,1 5-1,-2 1 0,4-6 0,0-1 0,3-3-1,-1-6 0,2-6 1,1-6-2,0-5 0,-3-10-1,0 0-1,0 0-2,0 0-4,7-11-4,-13-6-5,6 2-8,-5-2-12,-3-9 1,3-1 2</inkml:trace>
  <inkml:trace contextRef="#ctx0" brushRef="#br0" timeOffset="18184.0401">4704 8130 31,'0'0'32,"0"0"2,5-11-9,-5 11-5,12-4-4,4 7-2,-3-7-4,9 4-2,0-6-2,6 4-1,-1-5-1,2 1-1,-1-2-1,2 0 0,-5 0-1,-1 2 0,-4 0-1,-3 0 0,-5 4 1,0 3-1,-12-1 0,13 6 0,-9 4 1,-3 0-1,-1 3 0,0 4 0,-2 1 1,0-2-1,0 4 1,-1-2-1,-1-1 0,2-1 0,-1-1 0,1-3-1,0 3-2,-2-6-3,8 5-6,-4-14-18,-5 16-9,7-6 0,-2-10-1</inkml:trace>
  <inkml:trace contextRef="#ctx0" brushRef="#br0" timeOffset="18723.0709">5419 8139 32,'0'0'33,"0"0"2,0 0 0,4 16-18,-4-16-4,0 25-2,-1-9-4,5 7-2,-3 0-1,3 8-1,-2 0-1,2 2 0,-1 1-1,1-3 0,-2 0-1,0-3 0,-2-4 0,0-3 0,0-5-1,-1-4-1,1-3-1,0-9-4,0 0-2,0 0-5,0 0-3,-2-10-3,2 10-4,3-17-4,-2 6 3,1 2 1,-3-5 5</inkml:trace>
  <inkml:trace contextRef="#ctx0" brushRef="#br0" timeOffset="18950.0839">5442 8436 31,'-3'-17'22,"3"17"1,6-12 1,-6 12-3,13-12-2,-4 3-3,10 8-1,-5-6-3,10 6-3,-1-8-1,6 8-2,-2-4-1,5 0 0,-3-2-2,0 3-1,-2-3-1,-4 1 0,-4 2-3,-6-2-2,1 10-13,-14-4-23,0 0 0,0 0-1,-11 8 1</inkml:trace>
  <inkml:trace contextRef="#ctx0" brushRef="#br0" timeOffset="21016.2021">6286 7914 19,'-6'16'17,"-8"3"-1,3 10-1,-5 6-2,3 10 1,1 11-2,0 6-2,9 12 0,3-1-3,10 3 1,6-1-3,10-2-3,4-1-6,6-1-25,1-18-3,9-3 2,-9-16-2</inkml:trace>
  <inkml:trace contextRef="#ctx0" brushRef="#br0" timeOffset="21976.257">15021 7906 46,'29'24'32,"-10"-6"2,5 8-10,1 5-10,0-1-4,8 11-3,-4 1-1,3 5-2,-4-2-2,-1 4 0,-5-2-1,-6 2-1,-4-1 1,-7-6-1,-7-1-1,-3-1 0,-5-7 0,-4-6-2,2-3-1,-4-7-5,7-1-5,-2-2-16,2-11-4,9-3-1,0 0 2</inkml:trace>
  <inkml:trace contextRef="#ctx0" brushRef="#br0" timeOffset="22305.2758">15710 8185 37,'0'0'35,"-1"-15"0,1 15 1,0 0-16,-16 6-8,16-6-5,-6 17-4,4-6-2,1-1-2,0 1-5,5 4-9,0 0-20,-4-15 0,10 17-1,-10-17 0</inkml:trace>
  <inkml:trace contextRef="#ctx0" brushRef="#br0" timeOffset="22498.2868">15721 8383 44,'0'20'34,"0"-20"2,-4 16-2,5-5-19,-1-11-4,-4 17-7,3-8-4,1 1-6,6 3-13,3 1-15,-9-14-2,9 17 2,-9-17-1</inkml:trace>
  <inkml:trace contextRef="#ctx0" brushRef="#br0" timeOffset="22906.3101">16237 8158 50,'10'-7'33,"-10"7"2,0 0-4,10 6-18,-10-6-3,5 22-3,-5-6-2,4 8 0,-3 1-2,2 5 0,-1 2-2,0 4 1,0-1-1,0-2-1,-1-1 0,0-2 1,-1-4-2,-1-5-1,2-1-2,-4-11-4,6 3-9,-3-12-18,0 0-1,0 0-2,0 0 3</inkml:trace>
  <inkml:trace contextRef="#ctx0" brushRef="#br0" timeOffset="23387.3377">16054 8065 18,'0'0'30,"0"0"-2,0 0-2,0 0-3,0 0-4,-7-11-3,7 11-2,0 0-3,16-8-2,-16 8-2,22-4-1,-5 2-1,7 4-1,5-1-1,6 1 1,4-1-2,5 3 1,1-4-2,3 1 1,-4 0-2,-3 0 0,-5-1-2,-7-1-2,-2 5-8,-13-2-29,-5-3 0,-9 1 0,-2-9-1</inkml:trace>
  <inkml:trace contextRef="#ctx0" brushRef="#br0" timeOffset="24898.4241">16292 8145 10,'0'0'11,"-5"-11"1,5 11 1,0 0 0,-3-9 1,3 9 0,0 0 0,-5-11-1,5 11-1,0 0-1,0 0-1,0 0-1,-11 2-2,13 9 0,-4-2-3,3 5-1,-1 2-1,4 0-1,1 4-3,-2-2-6,6-2-25,3 10-1,-8-6-1,5 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45:58.59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4999 6569 33,'0'0'29,"0"0"-4,0 0-6,0 0-4,0 0-3,3 14-3,-3-2-2,4 8-2,0 1-2,1 9-1,0 2 1,1 2-2,0 2 0,0 2 0,0-5-1,-2-2 1,-1-4-1,0-6 0,-2-4-1,0-5 0,0-2-3,-1-10-4,0 0-5,0 0-11,-7-23-9,7 23 0,-3-27 1</inkml:trace>
  <inkml:trace contextRef="#ctx0" brushRef="#br0" timeOffset="507.029">4982 6541 15,'0'0'28,"4"-13"2,-4 13-8,10-15-4,-4 6-3,6 4-3,-4-6-2,6 6-2,-1-6-2,4 6 0,1-5-1,4 4-2,-3-1 0,4 2-1,0-1-1,-1 2 1,1 0-1,0-1-1,-3 1 1,-3 2-1,-1 1 0,-3 0 1,-2-1-1,-1 3 0,-10-1 0,11 1 1,-11-1-1,0 0 0,0 0 0,0 0 1,6 9-1,-6-9 0,-1 14 1,1-4-1,0 5 0,1 1 0,-1 2 0,1-2 0,0 1 0,0-1 0,2 0 0,-2-5-1,2-2-1,-3-9-3,5 14-8,-6-5-22,1-9 0,0 0-2,0 0 1</inkml:trace>
  <inkml:trace contextRef="#ctx0" brushRef="#br0" timeOffset="10620.6075">5650 6463 22,'10'-7'24,"-10"7"-6,-11-3-4,11 3-1,0 0-3,-8 14 0,8-14-1,-2 23 0,1-9-2,2 7 0,0 0-2,1 8-1,0-3-1,0 5-1,0 0 0,1-1-1,-2-2 0,2 1 0,0-4-1,0-7 0,-1 0 0,-1-6-1,1 0-1,-2-12-1,2 13-2,-2-13-3,0 0-3,0 0-2,0 0-4,0 0-3,-7-13-3,7 13-2,-4-18-2</inkml:trace>
  <inkml:trace contextRef="#ctx0" brushRef="#br0" timeOffset="10928.6251">5641 6724 22,'0'0'23,"1"-10"0,-1 10-2,0 0-1,0 0-4,10-8-2,1 8-3,-11 0-3,23-5-1,-8 2-2,3 0-1,-1 0-2,3 1 0,-1-2-1,2 2 0,-2 0 0,-2 0 0,-2-1 0,-1 3-1,-4-2 1,0 0-1,-10 2 1,0 0-2,0 0-1,0 0-7,0 0-18,-2 10-8,-9-8-1,11-2 1</inkml:trace>
  <inkml:trace contextRef="#ctx0" brushRef="#br0" timeOffset="11624.6649">6355 6641 23,'0'0'25,"0"0"-5,0 0-3,5 13-3,-5-13-4,-3 23-1,-2-11-1,1 8-2,-4-1-1,-1 0-1,-3 1-1,0 2 0,-4-2 0,1 0-1,-1-2 0,2-3-1,0-2 0,2-2-1,4-1-2,-2-9-1,10-1-5,0 0-3,0 0-8,-5-12-7,2-1-6,9 4 1</inkml:trace>
  <inkml:trace contextRef="#ctx0" brushRef="#br0" timeOffset="11924.6821">6159 6669 22,'-1'-14'29,"1"14"-1,12-1-4,-12 1-5,20 7-3,-10-2-2,10 8-3,-6-5-1,9 8-4,-6-3-1,3 1 0,-2 1-2,0 0 0,-3-2-1,0 1-1,-2-1 0,-3-5-1,0 2-1,-10-10 0,16 15-2,-16-15-1,11 12-6,-11-12-13,0 0-13,0 0-2,10 5 2,-10-5 1</inkml:trace>
  <inkml:trace contextRef="#ctx0" brushRef="#br0" timeOffset="12231.6996">6632 6570 49,'0'0'34,"0"0"1,0 0-1,0 0-21,-13 7-5,13-7-6,-2 15-2,2-15-5,2 13-8,-1-2-19,-1-11-2,8 12-1,-8-12 1</inkml:trace>
  <inkml:trace contextRef="#ctx0" brushRef="#br0" timeOffset="12424.7107">6672 6772 24,'0'0'31,"1"21"3,-1-21-2,-5 12-16,6-2-6,-1-10-5,1 11-9,1 0-9,1 0-15,-3-11-6,4 10 3,-4-10-1</inkml:trace>
  <inkml:trace contextRef="#ctx0" brushRef="#br0" timeOffset="12825.7336">6881 6464 30,'3'-17'32,"-3"17"3,9-18-1,-9 18-17,0 0-4,0 0-2,3 19-4,-6-4-2,3 8-1,-2 3-1,1 4 0,-2 1-1,3 4-1,-2-2 1,2 1-1,-1-2 0,1-2-1,0-3 0,0-3-1,1 0-3,-2-11-1,5 4-6,-4-17-9,0 0-17,5 11 1,-5-11-2,9-9 3</inkml:trace>
  <inkml:trace contextRef="#ctx0" brushRef="#br0" timeOffset="13315.7616">7035 6661 29,'0'0'33,"0"0"2,5 11-1,-6 0-14,3 9-7,-5-1-3,4 9-5,-3-2-1,3 0-1,-1-2-1,2-3 1,0-6-2,4-2 1,-6-13-1,12 9 0,-12-9-1,16-9 0,-8-2 0,1-2 0,5-2 0,-2-4-1,1-2 1,1 3-1,-1-2 1,0 1-1,-2 4 1,0 2 0,-4 0 1,-7 13 0,10-10 0,-10 10 0,0 0 0,0 0 0,9 14 1,-8-1-1,0 2 0,-1 4 0,0 0-1,1 3 0,0 2 1,0-4-2,0 0 0,1-2-2,3 0-2,-4-9-6,7 2-14,-8-11-13,10 2 0,-10-2 1,11-17 1</inkml:trace>
  <inkml:trace contextRef="#ctx0" brushRef="#br0" timeOffset="13707.784">7450 6437 57,'0'0'37,"4"22"-1,-8-7 1,-6-1-23,8 10-6,-3 2-3,3 5-1,-1 1 0,1 0-2,-1-1 0,3 1-2,-1-1 2,2 0-1,0-4-1,1-1 1,1-3-1,-1-1 0,2-2 1,1-5-1,3-4 0,0-2 0,1-6 0,4-3 1,-1-1-2,2-6 0,3-1-2,-3-3-2,3 3-2,-7-9-7,6 6-12,-4-3-11,-7-4-2,2 6 2,-10-7 2</inkml:trace>
  <inkml:trace contextRef="#ctx0" brushRef="#br0" timeOffset="13922.7963">7345 6650 40,'-17'0'35,"17"0"2,0 0-1,6-10-16,9 11-5,-2-10-5,7 4-3,-1-3-1,5 2-3,-1-1-3,-3-1-7,3 4-31,-4 3 0,-9-5 0,1 1-2</inkml:trace>
  <inkml:trace contextRef="#ctx0" brushRef="#br0" timeOffset="16908.9671">8874 6425 9,'0'0'26,"-3"-15"-3,3 15-3,0 0-2,0 0-3,0 0-3,-12-6-2,13 16-3,-2 0-1,3 9-2,0 3-1,1 4 0,-1 4 0,3 7 0,-3-2 0,2 1-1,-2-4 1,0 0-2,-1-4 0,0-2 0,-1-8-2,-1-4 1,1-5-2,0-9-2,0 13-1,0-13-3,0 0-5,0-11-6,0-3-14,0 14 0,5-26 1</inkml:trace>
  <inkml:trace contextRef="#ctx0" brushRef="#br0" timeOffset="17375.9938">8865 6377 19,'-7'-11'28,"7"11"-2,0 0-5,-2-13-4,2 13-2,0 0-3,13-5-2,-13 5-2,18-4-1,-7 0-3,5 6 2,0-4-2,4 0-1,-1-3 0,2 1-1,-1-2 0,2 1-1,0 0 0,-1-2 0,-2 1 0,0 5-1,-4 0 1,-1 2-1,-4 2 1,-1 3-1,-9-6 0,11 18 0,-9-5 0,-1 0 1,0 3-1,-1 1 0,-1 1 0,-1 0 1,-1 2-1,1-5 0,0 0 0,1-2-1,0 1-2,1-14-3,2 15-6,-2-15-19,0 0-5,6 10-1,-6-10 2</inkml:trace>
  <inkml:trace contextRef="#ctx0" brushRef="#br0" timeOffset="17964.0275">9507 6415 13,'10'-2'30,"-10"2"2,0 0 2,9 15-15,-11-6-4,5 9-3,-4 0-4,4 7 0,-3 2-3,3 6-3,-2-2 1,1 2-1,-1-2 0,1-1-1,1-3-1,-2-3-1,2-4-3,-5-9-3,6 2-8,-4-13-10,0 0-10,0 0-1,0 0 2</inkml:trace>
  <inkml:trace contextRef="#ctx0" brushRef="#br0" timeOffset="18240.0433">9362 6645 37,'0'0'32,"0"0"2,0 0-11,0 0-5,8-14-4,7 15-1,-2-6-4,10 4-1,-2-5-3,6 4-1,0-2-1,0 1-2,-1-1-2,-2 0-2,-2 4-4,-7-3-18,-2 2-12,1 3 0,-14-2-1,15-1 2</inkml:trace>
  <inkml:trace contextRef="#ctx0" brushRef="#br0" timeOffset="19287.1031">9665 6354 13,'0'0'27,"0"0"-2,-12-1-3,12 1-4,-13-4-2,13 4-3,-16-2-2,16 2-3,-19 1-1,8 0-1,-3-2-1,0 5-2,-2 0 0,0 0 0,-1 2-1,0 1 0,0 1-1,1 5 1,1 0-1,0 0 0,1 1 0,1 2 0,0 2 0,3-1 0,-2 1-1,2-3 1,1 3 0,1 1-1,2 1 2,2 2-1,2 0 0,3 1 0,2 0 1,4 1-1,4 0 0,1-3 0,3-3 0,4 0-1,2-4 1,1-3 0,2-1-1,2-3 0,0-5 1,0-1 0,0-1-1,0-5 1,-2-2-1,0-1 0,-1-2 1,-3-1-1,0-2 0,-1-1 0,-2-4 0,0 1 1,-2-2-1,-2-2 0,-3 0 0,-2 0 0,-2-2-1,-6 0 2,-4-2-2,-3-1 1,-3-2 0,-4 0 0,-2 0 0,-4-3 0,-2 1 0,1 5-1,-2 5 1,-1 4-1,3 9-2,-5 0-4,8 12-11,3 4-21,-3 1 1,6 4-1,2-7 1</inkml:trace>
  <inkml:trace contextRef="#ctx0" brushRef="#br0" timeOffset="22747.3011">10190 6319 6,'0'0'15,"0"0"-2,0 0 0,-3-9-2,3 9-2,0 0 0,0 0 0,0 0-1,-12-10-1,12 10 0,0 0 0,-14-5-2,14 5 1,-13-4-2,3 1 0,10 3 0,-19-2-1,10 3-1,-2-1 1,1 4-1,-1 0 1,0 2-1,1 0 0,1 4 0,3-1 0,1 4 0,0 0 0,5 2 0,0-3 0,6 7 0,0-3 1,3 2 0,-2-1-1,3 2 0,-2-2 0,2 3 0,-1-2-1,-3-3 0,-2-1 0,-2-1-1,-1-1 1,0-1-1,-1-11 0,-7 13 0,7-13 0,-15 12 0,6-5 0,-1-4 0,-2 0 0,-1 1 0,3-1 0,-2-2 0,2 2 0,10-3 0,-13-3 0,13 3 0,0 0 0,0 0 0,14-5-1,-5 4 1,1 3 0,4 2 0,-1 0 1,-1 3-2,-1-2 1,-5 6 0,-2 4 0,-1-1 0,-2-1-1,-7 4 1,0 2 0,-1 0-1,-1 3 1,0-3 0,2 0 0,1 1 0,2-3 0,4-1 1,2-3 0,4-2 1,-7-11-1,22 15 0,-10-10 1,3-4 0,-2 0-1,1 0-1,-2 3-1,-12-4-4,19 2-4,-19-2-10,0 0-17,0 0 0,0 0-1,0 0 1</inkml:trace>
  <inkml:trace contextRef="#ctx0" brushRef="#br0" timeOffset="23536.3462">10556 6376 14,'0'0'27,"-3"9"2,3-9-8,-13 10-4,6 0-2,-6-4-3,2 8-1,-7-1-3,4 5 0,-6 1 0,5 5-3,-3 3 1,4 5-2,-1 0 1,7 2-2,2-2 0,5 2-1,2-3 1,4-2-2,5-6 0,3-3 0,2-4-1,2-1 1,0-4-2,1-5 0,-1 1-3,-3-7-2,1 3-9,-15-3-17,15-5-5,-15 5-1,11-16 1</inkml:trace>
  <inkml:trace contextRef="#ctx0" brushRef="#br0" timeOffset="23944.3694">10895 6540 6,'0'0'28,"10"0"2,-10 0 2,0 0-14,0 0-4,-12 3-2,7 7-2,-5-2-3,0 7-1,-6 0-1,1 4-1,-4 1-2,-1 3 0,-3-3 0,1 3-2,-1-4 2,3-4-2,3-1-1,2-3 0,5-3-2,1-6-6,9-2-5,0 0-12,0 0-8,-2-9-1,1-2 1</inkml:trace>
  <inkml:trace contextRef="#ctx0" brushRef="#br0" timeOffset="24250.387">10638 6573 7,'8'-14'30,"2"13"2,-10 1 2,7-13-12,3 15-4,-10-2-2,17 9-2,-17-9-3,18 17-3,-9-3-1,4 4-2,-2 0 0,6-1-2,-3-1 0,5 1-1,-2-2 0,1-2-1,-1-3-1,-1-1 0,-1-2-3,-6-2-1,2 5-6,-11-10-9,0 0-21,14 5 1,-14-5-1,10 0 2</inkml:trace>
  <inkml:trace contextRef="#ctx0" brushRef="#br0" timeOffset="24493.4009">11004 6786 38,'0'0'35,"11"21"3,-7-10-1,2 0-14,1 7-9,-7-3-5,5 6-2,-5-1-3,1 0-1,-2-1-2,-1 1-2,1-2 0,-3-4-3,3 1-3,1-15-9,-10 5-23,10-5 1,0 0 0,-9-12 1</inkml:trace>
  <inkml:trace contextRef="#ctx0" brushRef="#br0" timeOffset="24859.4219">11285 6430 48,'3'-10'34,"-3"10"2,0 0-7,0 0-15,7 16 0,-11-2-5,5 10 0,-6-1-4,5 9-2,-3 1 1,1 1-2,-1-1 0,2 0 0,-1-5-1,1 0-2,0-3 1,-1-11-2,3 1-4,-1-15-4,2 9-16,-2-9-12,0 0 0,6-19-1,-7 3 2</inkml:trace>
  <inkml:trace contextRef="#ctx0" brushRef="#br0" timeOffset="25226.4429">11175 6392 47,'1'-20'35,"-1"20"3,9-19-1,-2 6-17,9 7-9,-2-5-2,9 9-2,0-1-2,7 4 0,-2 2-3,4 3 0,-2 2-1,-1 5-1,-3 4-1,-5-2 1,-7 3-2,-5 2 1,-6 1-1,-8 0 1,-6 0 0,-5-1 0,-5 1 0,-4-1 0,-3-1 1,0-3 0,1-2 0,3-2 0,2-2 1,4-4-2,18-6-1,-15 4-7,15-4-25,15-9-4,-4-1 1,7 3-3</inkml:trace>
  <inkml:trace contextRef="#ctx0" brushRef="#br0" timeOffset="25702.4701">11661 6569 55,'-13'16'37,"-8"-2"0,3 3 0,-4 1-15,-1-2-16,7 4-1,0-2 0,7 4-2,2-6-1,8 3 0,5-2 0,6-3-1,5-3-1,3 1 0,3-6 0,2-5 0,2-3 0,-2-7 0,-2-3 0,2-2-1,-3-1 1,-3-5 0,-5 1-1,-4-1 1,-6 0 0,-5-1 0,-5 3 0,-6 2 0,-6 0-1,-2 6 1,-4 3 0,-3 5 0,2 6 0,-1 4-1,3 3 0,1 2-2,7 2 0,2-4-5,13 3-13,5-5-18,-5-9 2,26 7-2,-4-15 3</inkml:trace>
  <inkml:trace contextRef="#ctx0" brushRef="#br0" timeOffset="26147.4956">12036 6543 77,'-13'0'37,"1"6"0,-7-2-3,-4 0-28,6 5-2,-4-2-1,5 4 0,-2-3-1,6 1 0,1 0 0,7 2-1,4-11-1,0 14 1,0-14 0,16 15-2,-4-8 2,2 0-1,3 0 0,-2 0-1,1 0 1,-3 4-1,-2 2 2,-5-3-1,-3 1-1,-4 3 1,-5-3 0,-3-1 0,-4 3 1,-1-5-1,-3-3 0,2 3 1,0-3-1,1-4 1,2 1-2,3-3-1,9 1-4,-10-8-11,10 8-21,3-12 0,0 1-2,4 1 2</inkml:trace>
  <inkml:trace contextRef="#ctx0" brushRef="#br0" timeOffset="26743.5294">12091 6344 73,'13'3'38,"5"7"-1,-1 10-6,-1-6-22,8 12-1,-2-1-3,1 8-1,-7 3-1,1 2-2,-6 1 0,-4-2-1,-5-2 1,-3 0-1,-4-2 0,-3-5 0,-1-5-2,-2-4 1,2-4-2,-1-8-2,6 5-11,4-12-22,0 0 0,-4-16-1,5-2 2</inkml:trace>
  <inkml:trace contextRef="#ctx0" brushRef="#br0" timeOffset="28080.6061">12321 6239 24,'0'0'30,"0"0"-5,0 0-2,0 0-3,-8-9-3,8 9-2,0 0-2,16-5-3,-16 5-2,20-3-2,-9 2-2,6 3 0,-2 0-1,1 4-1,-2 0-1,1 3 0,-4-2-1,-2-1 1,-9-6-1,9 19 0,-9-7 0,-5 0 1,-1 4-1,-3 2 0,-1 0 1,1 6-1,0-1 2,2-2-1,1 0 0,10 0 0,0-3 1,5 0 0,1-5-1,5-1 0,0-2 0,4-1 0,-1-1-1,0-3 1,-2-3-1,-2 2-1,-1-1 1,-3-1 0,-10-2-1,11 4 0,-11-4 0,0 0 0,-2 17 1,-2-8-1,-1 3 0,0 4 0,0 3 1,1 1-1,1 3 1,1 0 0,1-3 0,0 3 0,2-1 0,-1-4 1,0 0-1,-1-1 0,-2-4 0,-1-1 1,-3-1-1,-3-3 1,-2-1-1,-4 3 0,-1-1 0,-2-3 0,2 2-2,-2-3-2,7 4-10,-2-3-26,4-3 2,10-3-2,0 0 1</inkml:trace>
  <inkml:trace contextRef="#ctx0" brushRef="#br0" timeOffset="29460.6851">12959 6412 24,'0'0'24,"0"-21"-2,0 21-1,-1-14-2,1 14-3,0 0-2,0 0-3,0 0-1,-1 21-1,5 2-2,-4 2-1,5 7-2,-5 4 0,3 7-1,-3-2 0,2-1-1,-4-3-1,2-1 0,-2-4 0,1-4-1,1-8 0,-1-4-2,1-4 0,0-12-2,2 16-2,-2-16-8,0 0-16,0 0-7,10-16 0,-10 16 1</inkml:trace>
  <inkml:trace contextRef="#ctx0" brushRef="#br0" timeOffset="29796.7043">12971 6666 24,'-5'-14'32,"5"14"3,3-10-1,-3 10-15,10-3-3,-10 3-2,25-6-4,-12 0-3,9 7-2,0-5 0,-1 7-2,2-4 0,1-1-1,-4-1 0,-4 7-2,1-1 1,-4-2 0,-4 0 0,-9-1-1,14-2 0,-14 2 0,0 0 0,0 0-2,0 0-1,0 0-4,0 0-11,0 0-22,0 0 2,0 0-2,0 0 2</inkml:trace>
  <inkml:trace contextRef="#ctx0" brushRef="#br0" timeOffset="30677.7547">13529 6652 39,'0'0'33,"11"4"2,-11-4 0,11-9-18,4 8-4,-1-9-4,4 8-2,0-6-1,1 0-1,-1-3-2,1 5 0,-1-5-1,0 4-1,-1-3 1,1-2-1,-3-1 0,0 5-1,-4-2 1,-2-1 0,-1 0 0,-4 2-1,-4 9 0,-5-15 1,-5 11-1,-2-1 0,-5 3 0,-1 4 0,-5 3 0,-4 3 0,-2 5 0,0 2 0,-2 3-1,-1 7 2,4 2 0,3 0 0,4-1 0,7 2 0,6-2 1,9-1 0,7-4-1,10-6 1,4-2-1,5-1 0,3-3 1,2-4-1,1-2-1,-1 2 0,-2-3 1,-3-1-1,-5-1 0,-1-1 0,-5-2-1,-5 3-1,-2 0 0,-9 0-2,11-2-3,-11 2-6,0 0-16,0 0-13,0 0 3,9 8-2</inkml:trace>
  <inkml:trace contextRef="#ctx0" brushRef="#br0" timeOffset="31040.7754">14026 6778 62,'9'-4'38,"-9"4"-1,10-19-1,-10 19-22,0 0-4,0 0-3,0 0-1,0 0-2,0 0-1,-2 14 0,-2-2-1,2 6 0,-1-2 0,0 5 0,0 1 0,2-1 0,0-2-1,0-1 0,0-3-1,2-4 0,-1-11-1,1 14-1,-1-14-2,0 0-6,0 0-31,0 0-1,2-13 2,-5 3-2</inkml:trace>
  <inkml:trace contextRef="#ctx0" brushRef="#br0" timeOffset="35556.0335">17079 7427 3,'13'0'12,"-13"0"0,20-1-1,-11-1 0,4 2-1,-3 0 0,2 0-2,-1-2 1,3 1-3,0 0 0,0-1-1,1 1 0,-1 0-1,3-1 0,-1-1 0,1 4 0,-3 1-1,4-2 1,-4 2-1,3 0 0,-1-1-1,1 2 0,-2-2 0,3 0 1,0-1-1,-1 1-1,1-2 1,1-1 0,-1 1 0,2 0-1,-3-2 1,3 2-1,-3-1 0,2-2 0,-1 3 0,0 1 0,1-2 0,1 1 0,0 1 0,1 0-1,-2 0 1,2 0 0,-2 0 1,1 0-1,-2 1-1,-2 0 1,1-1-1,1 1 1,-1 0-1,2-1 1,1 0-1,1 0 0,1 0 0,1-1 1,2 0-1,2 0 0,-1-1 0,1 1 0,0 1 0,0 0 1,-1-1-1,-1 1 0,-1 0 0,0 0 0,-1 1 1,-1-2-1,2-1 0,-2 2 0,3-1 1,-1 0-1,1 0 0,1 1 0,-1-1 0,2 1 1,-4 1-1,5-2 0,-1 0 0,0 1 0,0-2 1,1-1-1,3 0 0,1 1 0,1-3 0,0 2 0,0-1 0,0 1 1,2-1-1,0 2-1,-1 0 2,1-2-1,0 1 0,2 0 0,0-1 0,4 1 0,1 0 0,0-2 1,2 0-1,2-2 0,0 1 0,1 0 1,1-1-1,-1 1 0,2-1 0,2 1 1,-3 1-1,1 2 0,1-2 0,0 2 0,1 0 0,1 0 1,-1 1-1,0-2 0,-2 0 0,0 1 0,-1 0 0,-3-1 0,1 0 0,-3 0 0,-4 0 0,-2 1 0,-3-2 1,-2 1-1,-4 1 0,-2 0-1,-6 1 1,-6-1-1,1 1-1,-15 2-1,16-1-3,-16 1-9,0 0-19,0 0-1,0 0 0,0 0 1</inkml:trace>
  <inkml:trace contextRef="#ctx0" brushRef="#br0" timeOffset="58583.3508">14321 6548 16,'6'-10'29,"-6"10"-2,-2-9-2,2 9-4,0 0-3,0 0-4,0 0-4,0 0-2,0 0-2,0 0-2,0 0-2,-4 14 0,4-14-1,-2 12 0,2-12 0,0 0 1,-3 9-2,3-9 1,0 0 0,0 0 0,4 9-1,-4-9-1,0 0-1,0 0-3,10 7-6,-10-7-14,0 0-10,9 3-2,-9-3 2</inkml:trace>
  <inkml:trace contextRef="#ctx0" brushRef="#br0" timeOffset="58906.3693">14360 6767 7,'0'0'27,"-2"10"2,2-10 0,0 0-11,-5 11-3,5-11-3,-2 13-1,2-13-3,-3 14-1,3-14-2,2 17 1,-2-17-2,1 17-1,-1-17-1,4 17 0,-4-17 0,3 14 0,-3-14-1,2 10-1,-2-10 0,0 0 0,0 0-3,0 0-6,8-10-22,-8 10-5,5-16 0,-1 3 1</inkml:trace>
  <inkml:trace contextRef="#ctx0" brushRef="#br0" timeOffset="59459.4009">14804 6472 18,'10'-8'29,"-7"-8"3,5 5-8,-2 2-5,-4-2-3,-2 11-2,0 0-3,10 0-1,-10 0-4,1 19-1,-4-5-1,5 9-1,-5 2-1,3 2 1,-1 3-1,1 2-1,-1-1 1,1 0-1,0-2 0,1-3 0,0-3 0,0-2-2,2-7 0,-2-4-1,3 0-2,-4-10-4,0 0-5,0 0-10,0 0-14,0 0-1,-2-14 2,2 14 2</inkml:trace>
  <inkml:trace contextRef="#ctx0" brushRef="#br0" timeOffset="59860.4238">14617 6362 7,'-14'-14'28,"14"14"1,0 0-3,-4-10-6,4 10-2,12-6-2,2 12-2,-2-8-2,10 7-2,-3-8-2,12 8-1,0-6-1,6 2-1,1-5-1,3 2-1,-2-2-1,3 0 0,-4 0-1,-1 1 0,-6 0 0,-4 3-1,-6 1 0,-5-2 0,-5 3-1,-11-2-2,12 6-1,-12-6-4,0 0-12,-6 13-20,6-13 1,-15 3-1,5-6 2</inkml:trace>
  <inkml:trace contextRef="#ctx0" brushRef="#br0" timeOffset="62078.5507">16492 6448 20,'8'-14'21,"-8"14"-3,0 0-2,10-10-2,-10 10-3,0 0-2,0 0 0,0 0-3,10 5 0,-10-5 0,5 15 0,-5-6 0,4 7-1,-4-2 0,2 7-1,0 1 0,0 1 1,-3 3-2,1 3-1,-2-2 0,2 0-1,-2-1 1,0-3-1,1-3 0,0-1-1,-1-7 1,2-12-2,0 16 0,0-16-1,0 0-1,0 0-3,2 9-2,-2-9-3,0 0-4,5-11-6,-4 0-13,-1 11 2,4-18 0</inkml:trace>
  <inkml:trace contextRef="#ctx0" brushRef="#br0" timeOffset="63100.6091">16510 6392 14,'0'0'14,"0"0"-1,0 0-1,0 0-2,0 0-1,0 0-1,0 0 0,1-9-3,-1 9 1,0 0-2,0 0 0,0 0 1,0 0-1,0 0 0,0 0 0,0 0 0,0 0 0,0 0-1,0 0 0,-8-9-1,8 9 0,0 0 0,0 0-1,0 0 0,0 0 0,3-10 1,-3 10-1,0 0 0,0 0 1,0 0-1,0 0 1,0 0-1,0 0 1,-1-9-1,1 9 0,0 0 0,0 0 0,0 0 0,0 0-1,0 0 1,0 0-1,0 0 1,0 0-1,0 0 0,0 0 1,0 0-1,0 0 1,0 0 1,0 0-2,0 0 1,15-2 0,-5 2 0,3-2 0,3-2 0,5 3 0,4-4 0,5 0 0,4-5 1,5 2-1,1-2 0,1 1 0,-3 1 0,-1-1 0,-6-1 0,-4 5-1,-7 1 1,-7 0 0,-4 2-1,-9 2 1,0 0-1,0 0 1,0 0-1,0 0 1,0 0-1,0 0 0,-12 8 0,12-8 0,0 0 0,-9 4 0,9-4 0,0 0 0,0 0 0,0 0 0,0 0 0,-2 10 0,2-10 0,2 14 0,0-2 0,-1 1 0,1 3 0,0 3 0,-1 2 0,0-3 1,-1 0-1,0-4 0,-1 0 1,0-4-1,1-10 0,-2 12 0,2-12-3,0 0-3,0 0-12,9 2-18,-9-2 0,0 0-1,8-19 1</inkml:trace>
  <inkml:trace contextRef="#ctx0" brushRef="#br0" timeOffset="63609.6383">17273 6341 13,'0'0'27,"0"0"2,0 0-8,0 0-3,1 17-4,4 3-2,-3-1-2,2 8-1,-2-1-2,3 6-1,-4-3 0,1 4-3,-3-1 0,2-1-1,-3-4-1,2-2 0,-2-3 0,1-4-1,0-2 0,0-5-2,1-11-3,1 10-3,-1-10-5,0 0-7,0 0-15,0 0 0,8-11 1</inkml:trace>
  <inkml:trace contextRef="#ctx0" brushRef="#br0" timeOffset="63904.6551">17338 6631 7,'3'-11'29,"6"9"2,-9 2-2,17-13-8,-4 9-4,0-4-3,7 6-3,-4-3-3,7 2-1,-2-2-3,2 3-1,-3 0-1,0 1-1,-2 1 0,-2-2-1,-2 0 0,-2 2-1,-12 0 0,12-2-3,-12 2-5,0 0-10,0 0-16,0 0-1,0 0 2,0 0-1</inkml:trace>
  <inkml:trace contextRef="#ctx0" brushRef="#br0" timeOffset="66008.7755">18198 6605 9,'0'0'13,"0"0"-1,0 0-1,-9 8 0,9-8 1,0 0 1,0 0 0,0 0-2,9 3-1,-9-3 0,14-7-1,-3 6 0,-2-7-2,6 3-1,-2-6 0,4 3-1,-2-3 0,4 1 0,1-3-2,0 2 0,-2-3 0,-1 3 0,-3-2-1,-1 1 0,-4-1-1,-9 13 0,5-18 0,-11 8 0,-6 1-1,-2 1 0,-5 1 0,-2 3 0,-2 2 0,-3 0 0,0 4-1,2 6 1,-1 4 0,3 3 0,2 4 0,1 2 0,5 3 1,4 5-1,4 0 2,6-1-1,6-1 1,4 0-1,4-5 1,5 1-1,1-3 1,1-5-1,1-2 0,0-1 0,-2-3-1,0-2 1,-2-3-1,0-1 0,0-3 0,-2-2-2,0 2-1,-4-6-3,4 6-6,-16 0-9,16-8-17,-6 8 1,-10 0-2,14-1 3</inkml:trace>
  <inkml:trace contextRef="#ctx0" brushRef="#br0" timeOffset="66575.8079">18674 6748 31,'-11'-7'33,"11"7"1,0 0-1,-12-17-13,12 17-6,2-11-2,-2 11-5,14-10 0,-3 8-2,-1-1-1,4 4-1,-2-2-1,3 4 0,-5 4-1,-1-1 0,-9-6-1,13 19 0,-12-5-1,-4-1 0,-4 4-1,-2-3 0,-1 1 0,-4 0 0,0 1 0,-3-4 1,1 2 0,0-2 0,3-2 1,2 0-1,2-1 2,9-9-1,-6 13 1,6-13 0,12 12 0,1-9 1,1-1-1,4 1 1,0-2 0,2 2-1,-1-3 1,0 1-1,0-2-1,-3 1-1,2-1-2,-4-3-3,4 5-7,-8-5-21,3-2-4,0 1 0,-5-6 1</inkml:trace>
  <inkml:trace contextRef="#ctx0" brushRef="#br0" timeOffset="66936.8286">19147 6480 10,'9'-1'31,"-9"1"1,0 0 2,0 0-12,0 0-5,0 0-2,0 0-2,0 0-4,0 0-3,-8 15-2,8-15 0,-5 15-1,5-15-2,-4 14 0,4-14 0,-1 11-2,1-11-1,0 0-4,5 10-6,-5-10-23,0 0-1,0 0-2,0 0 1</inkml:trace>
  <inkml:trace contextRef="#ctx0" brushRef="#br0" timeOffset="67237.8458">19155 6730 51,'0'0'35,"10"16"0,-7-7-10,-3-9-8,9 10-4,-9-10-5,0 0-1,5 12-3,-5-12-2,0 0 1,1 13-2,-1-13 0,-4 11 0,4-11-1,-4 9-1,4-9-1,0 0-3,-3 10-7,3-10-23,0 0-3,0 0 1,-4-10 0</inkml:trace>
  <inkml:trace contextRef="#ctx0" brushRef="#br0" timeOffset="67912.8844">19709 6425 15,'0'0'30,"5"-11"2,-5 11-6,0 0-4,0 0-4,4 15-4,-4-15-3,2 25-3,-2-10-2,5 8-1,-4-2-1,4 6-1,-3 0 0,3 4-2,-4-2 1,2 2 0,-3 1-1,0-1-1,-1-3 1,0-3-1,-1-5-1,0-5-1,2-1-2,0-14-5,-2 14-9,2-14-20,0 0 1,0 0 0,-8-19 1</inkml:trace>
  <inkml:trace contextRef="#ctx0" brushRef="#br0" timeOffset="68473.9157">19449 6380 8,'0'0'27,"0"0"-2,0 0-3,0 0-2,14-8-3,-14 8-2,24-4-2,-10-2-1,11 4-1,-1-6-3,9 4-1,2-5-1,8 3-1,-3-3-1,1 3-1,-1-1 0,-3 5-1,-5 0 0,-3 2-1,-8 2-1,-6 1-1,-4 3 0,-11-6-3,15 12-4,-15-12-9,0 0-22,0 0 1,0 0-1,0 0 2</inkml:trace>
  <inkml:trace contextRef="#ctx0" brushRef="#br0" timeOffset="69469.9734">19697 6356 19,'6'-9'16,"-6"9"-3,0 0 0,0 0-3,9 4-1,-9-4-1,9 16-2,-4-5-1,2 6-3,-1 1-13,8 11-13,-14-9 0,9 6-1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48:02.20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5025 11508 7,'26'0'25,"-17"-3"-3,12 4 2,-7-5-9,5-1-4,4 3-3,-1-1-1,6 3-2,2-3-2,4 4 1,3-1-2,4 2 0,4 0 0,3 2 1,4-1-1,1 2 1,1 0 0,6 2 0,-1-4 1,6 2-2,1-2 1,5-1-1,6-3-1,6-1 1,4-3-1,3 1 1,4-4 0,6 2 0,0-2-1,3 3 0,0-1 1,3 0-1,1 1 1,3 1-1,3 1 0,0 1 0,1 0-1,1 0 1,1 1 0,1 2-1,3-1 1,0 1-1,0-1 0,1 0 1,1 0-1,4 0 1,-1 1 0,2-2 0,-4-1-1,4 2 1,0-1 0,2 0-1,0 0 1,-2 0-1,3-2 0,2 3 0,2-1 1,0-2-1,1 2 0,0 1 0,4-2 0,2 2 0,2-2 0,0 2 1,5-1-1,1 2 0,4 0 0,2-2 0,1 1 1,4 1-1,0-1 0,3 0 0,0 0 0,1 1 0,1-1 0,0 1 1,0 1-1,1-2 0,0 1 1,0 2-1,1-1 0,-1 0 0,0 0 1,0 0-1,0 1 0,2 2 0,-2 0 0,2 1 1,0 1-2,0 1 2,0-1-1,2 1 0,-1 1 0,1 0 1,0-1-1,2 0 0,-2-1 1,2 0 0,1-2-1,2 0 1,1-3-1,3 3 1,-2-5 0,5 1-1,-2-2 1,3 1-1,-1-3 0,2 3 0,-2-1 0,-3-1 0,-3 1 0,-2 0 0,-6 0-1,-3 2 0,-4 2-2,-11-1-1,-3 8-7,-16-2-20,-7 1-7,-12 4 0,-20-5 1</inkml:trace>
  <inkml:trace contextRef="#ctx0" brushRef="#br0" timeOffset="1024.0586">5758 12108 13,'0'0'25,"0"0"1,0 0-11,0 0-1,7 13-3,-7 1-2,0 6-2,-1 4-1,1 8 0,-2 1-1,1 5-1,-2 0-1,2 0-1,-2-2 0,2-1-1,-2-4-1,1-5 0,1-2-1,0-8-1,2 0-2,-1-16-4,0 12-3,0-12-11,-2-10-9,2 10 0,3-25 2</inkml:trace>
  <inkml:trace contextRef="#ctx0" brushRef="#br0" timeOffset="1471.0837">5729 12064 30,'0'0'23,"4"-11"-4,-4 11-2,11-8-4,-11 8-3,20-6-2,-9 1-1,7 4 0,-3-2-1,5 3-1,-1-2 0,3 1-1,-4 0 0,3 1-2,-4-1 1,1 1-1,-4-2-1,1 1 1,-4 0 0,-2 1-1,-9 0 0,14 0 0,-14 0-1,0 0 1,10 7 0,-10-7-1,4 12 0,-2-3 0,-1 1 0,1 4 1,0 1-2,-2 3 1,1 2-1,-2 0-2,2 4-3,-4-5-5,8 5-8,-2 2-15,-4-9 0,8 1 0,-6-9 1</inkml:trace>
  <inkml:trace contextRef="#ctx0" brushRef="#br0" timeOffset="2395.137">6618 12044 13,'0'0'29,"-4"-12"0,4 12-5,0 0-5,-12 6-4,11 8-4,-2 5-2,3 7-3,-2 4-1,3 9-2,-1 1 0,1 1-1,-1 1 0,1-3-1,-1-4-2,0-4-1,2-2-2,-2-10-4,4-2-7,-2-5-10,-2-12-9,0 0 1,0 0 0</inkml:trace>
  <inkml:trace contextRef="#ctx0" brushRef="#br0" timeOffset="2619.1497">6584 12319 34,'-8'-12'31,"8"12"-1,3-9-8,-3 9-4,18-7-6,-6 1-3,8 4-3,2-2-2,6 2 0,0-1-2,3 1-1,1 0-2,-1-1-3,0 4-3,-8-4-6,0 0-21,0 10 0,-12-8 0,3 8 1</inkml:trace>
  <inkml:trace contextRef="#ctx0" brushRef="#br0" timeOffset="3930.2247">7621 11931 13,'-15'6'18,"5"10"-3,-6 1 1,2 8-2,-2 6 0,1 5-3,2 6-2,3 2-1,3 2-2,4-1-3,5-1-1,6-4-2,3-4-3,4-3-3,3-5-5,0-8-11,10 4-7,-12-15 1,10 7-1</inkml:trace>
  <inkml:trace contextRef="#ctx0" brushRef="#br0" timeOffset="4326.2472">7858 12093 45,'0'0'32,"0"0"2,0 0-12,4 10-7,-8 3-5,5 9-3,-5 3-2,4 7-2,-3 2-1,3 2 0,1-2-2,0-2 0,1-3-2,-1-6-3,4-2-6,-4-9-9,-1-12-14,7 9-1,-7-9 1,8-11 1</inkml:trace>
  <inkml:trace contextRef="#ctx0" brushRef="#br0" timeOffset="4512.2581">7805 11886 27,'-15'-21'26,"15"21"0,-17-14-10,17 14-8,-13-6-5,13 6-6,0 12-8,0-12-12,21 20-3,-10-11 1</inkml:trace>
  <inkml:trace contextRef="#ctx0" brushRef="#br0" timeOffset="4987.2852">8294 11908 10,'0'-18'26,"0"18"-3,-2-17-5,0 8-1,2 9-3,-8-17-2,8 17-3,-15-10-1,15 10-2,-20-4-2,7 6 0,-3 1-1,0 4 0,-4 3 0,6 3 0,-4 3 0,4 3 1,-1 1-1,5 5 0,0 0-1,4 3 0,2-2-1,1 5 0,2-1 0,5 2 0,1-1 0,3 1 0,1-1 0,3 0-1,0-2 1,1-1-1,2-2-1,-5-4-1,2-2-1,-5-4-3,0 1-4,-7-17-5,0 17-11,0-17-9,0 0-1,-13 9 3</inkml:trace>
  <inkml:trace contextRef="#ctx0" brushRef="#br0" timeOffset="5226.299">8001 12233 15,'-4'-13'31,"4"13"2,7-9-2,0 0-9,7 6-4,-2-4-4,8 5-3,-1-3-4,7 4-3,0-1-2,1 1-2,0 4-5,-4-5-10,1-1-20,2 6-1,-9-9-1,3 4 2</inkml:trace>
  <inkml:trace contextRef="#ctx0" brushRef="#br0" timeOffset="7815.4471">8996 11943 12,'0'0'23,"0"0"1,0 0-7,-14 5-2,14-5-4,-13 13-2,5-4-2,-1 8 0,0-1-2,2 10 1,-1 2-1,1 6-1,1 2 0,5 6-1,-1 0-1,5 2 1,0-2-2,4-1-1,1-2-1,1-5-2,5 0-6,-3-4-15,0-9-7,8 4-2,-7-13 1</inkml:trace>
  <inkml:trace contextRef="#ctx0" brushRef="#br0" timeOffset="21042.2036">9603 12163 19,'0'0'30,"9"6"1,-9-6 0,-12-1-15,7 10-4,5-9-4,-15 22-2,2-4-3,2 5-1,-3 1 0,-1 5 0,0-1-1,-1 0 0,0 0 0,0-1-1,3-4 0,-1-2-1,3-6 1,0-3-2,3-3-1,8-9-2,-12 6-1,12-6-4,-10-10-2,4-3-3,2 0-4,0-4-4,-4-6 0,4 1 1,-9-10 2</inkml:trace>
  <inkml:trace contextRef="#ctx0" brushRef="#br0" timeOffset="21329.22">9288 12148 26,'-6'-16'22,"6"16"1,-3-14 0,3 14-2,0 0-4,0 0-2,20 19-2,-9-9-2,10 11-2,-3-4-1,10 7-2,-2-1-2,6 4 0,-2-3-2,2 1 0,-2-1-1,-1-2 0,-1-1 0,-3-1-1,-4-2 0,-2-4-1,-3-1 0,-4-5-1,-1 0-2,-11-8-3,17 6-8,-17-6-24,0 0 2,13-14-2,-10-4 3</inkml:trace>
  <inkml:trace contextRef="#ctx0" brushRef="#br0" timeOffset="22203.27">10047 12070 10,'0'0'27,"0"0"2,0 0-6,-11 1-5,11-1-3,0 0-3,-3 13-1,3-13-1,9 14-3,-9-14 1,17 21-3,-5-8-1,4 0 0,2 0-1,2 3 0,1-3-2,1 3 1,1-4-2,-1 1 1,-1-4 0,-2 2 0,-4-2-1,-1-1 1,-4-1-1,-10-7 0,14 10 1,-14-10-1,0 0 0,6 10 1,-6-10-1,0 0 0,-12 11 0,12-11 0,-14 9 0,3-2 0,1 0 0,-2 2 0,-1 0 0,-1 1 0,-1-1 0,0 2 0,0 1 0,0-2 0,1 0 0,1 0 0,1-2 0,12-8 0,-17 15 0,17-15 1,0 0-2,-11 10 1,11-10-2,0 0 0,0 0-4,9-9-5,5 4-15,1 0-11,-2-6 0,6 3 1,-3-8 0</inkml:trace>
  <inkml:trace contextRef="#ctx0" brushRef="#br0" timeOffset="22699.2984">10515 12167 27,'0'0'29,"-13"5"3,13-5-12,0 0-4,0 0-4,0 0-2,-12 9-2,12-9-3,0 0 0,0 0 1,10 8-2,-10-8 0,17 1 0,-4-1 0,1-4-1,4 3 0,-1-2-1,4 0 0,1-2 0,-1 2-1,1 0-1,0 0 0,-3 2 0,-3-3-1,0 3-2,-6-1-1,1 5-2,-11-3-3,10 5-8,-10-5-11,-9 5-8,9-5-1,-15 12 3</inkml:trace>
  <inkml:trace contextRef="#ctx0" brushRef="#br0" timeOffset="22967.3137">10540 12331 30,'0'0'32,"0"0"3,11 2-7,-11-2-10,21-4-2,-10-2-3,8 5-5,-4-4-3,6 0-1,-1 1-2,0 0-1,0 0-1,-1 1-1,-1 1-2,-4-3-4,3 8-9,-6 0-20,-11-3 1,15 1-2,-15-1 2</inkml:trace>
  <inkml:trace contextRef="#ctx0" brushRef="#br0" timeOffset="23594.3494">11136 12079 26,'-8'14'30,"-10"-4"2,6 7-6,-1 6-11,-4-2-2,8 9-2,-4-3-2,11 9-1,0-4-3,7 3 0,7-4-2,5-1 0,5-4-1,4-3-1,3-6 1,3-3-1,1-4 1,2-7-1,-2-6 0,0-5-1,-2-6 1,-1-5 0,-2-5-1,-4-7 1,-5-5-1,-3-3 1,-9-3 0,-5-4-1,-8 2 1,-9-1-2,-7 4 2,-5 7-2,-5 6 1,-4 8-1,-2 12-1,-1 8-1,4 12-1,-2 3-2,6 15-6,-2-4-9,5 4-16,10 4 0,1-8 1,10 2 2</inkml:trace>
  <inkml:trace contextRef="#ctx0" brushRef="#br0" timeOffset="24140.3808">11498 11881 40,'0'0'35,"0"0"3,14-9-1,1 12-17,-4-7-7,12 11-3,-2 2-3,6 7-2,-3 5-1,3 6-3,-3 5 1,-3 6-3,-6 4 1,-2 6 0,-7 3-1,-4 0 1,-5 3-1,-4-1 0,-5-4 0,-1-3 1,-4-4-1,1-7-1,2-4-6,-4-8-26,6-14-3,12-9-1,-10 0 0</inkml:trace>
  <inkml:trace contextRef="#ctx0" brushRef="#br0" timeOffset="25534.4605">12422 12286 19,'11'-3'29,"10"11"0,-5-13 1,3-1-16,4 4-4,-1-7-3,3 3-3,0-6 0,1 3-1,-3-5 1,1 0-1,-5-2-1,-2-1 0,-5 2 0,-6 0-1,-6 0 0,-4 1-1,-6 2 1,-7 2-1,-4 0 0,-5 3 0,-5 3-1,-3 2 1,-5 5 0,1 5 0,1 7 1,1 5 0,3 8 0,7 7 3,4 3-1,11 4 0,6 0 1,9 1 0,6-7-1,9-1 1,6-8-1,5-2 0,1-9-1,2-1-1,0-7 1,0-1-1,-2-3-1,-1-2 1,-2-1-1,-5-2-2,1 1-2,-4-6-5,4 6-14,-4-2-14,-4-4-1,-2 2 0,0-5 1</inkml:trace>
  <inkml:trace contextRef="#ctx0" brushRef="#br0" timeOffset="25781.4747">12981 12459 39,'0'0'35,"6"17"1,-6-17 0,-2 13-20,8 3-2,-6-3-5,7 6-3,-6-2-1,2 4-2,0-2-1,0 1-1,-2-1-1,0-4-3,1 1-4,-2-16-12,-5 13-19,5-13 1,0 0-2,0 0 2</inkml:trace>
  <inkml:trace contextRef="#ctx0" brushRef="#br0" timeOffset="26548.5184">13821 12345 10,'0'0'31,"0"0"2,-4 11 2,4-11-12,0 0-5,18-6-4,-9-1-4,9 4-3,-2-3-2,7 1-1,-1-3-2,2 0-1,1-1 0,-2-3 0,-2-1-1,-5 1 1,-1 0-1,-5-2 0,-4 1 0,-5 0 0,-5 1 0,-5 2-1,-5 0 1,-3 1-1,-5 2 0,-5 4 0,-1 5 0,-2 3 1,1 6-1,2 6 1,3 3 0,2 7 1,8 2-1,4 1 2,6 1-1,4 0 1,5-3 0,7-1 0,0-3-1,7-4 0,-2-1 0,5-2 0,0-3-2,-2-5-2,3 0-3,-6-10-9,3-3-23,0 1 0,-6-10 0,1-1 0</inkml:trace>
  <inkml:trace contextRef="#ctx0" brushRef="#br0" timeOffset="26809.5334">14193 11926 62,'0'0'36,"7"16"-1,-5 7 2,-1 7-28,-2 0-3,4 11-2,-2 2 0,4 6 0,-2 0-1,3 1-1,1-6-1,1-1-1,1-5-1,-1-8-3,5-2-8,-7-12-19,3-9-6,4-2-2,-13-5 2</inkml:trace>
  <inkml:trace contextRef="#ctx0" brushRef="#br0" timeOffset="27190.5552">14525 12218 43,'0'0'35,"0"0"1,-13-4-1,-3 11-13,-3-3-13,3 3-4,-4 1-1,5 6-1,-2-4 0,5 5-1,2 2 1,4 0-2,4-1 1,8 0-1,2 0 0,2 0 0,5-2-1,0 1 1,1 1-1,-2 1 0,0-2 0,-6 1 0,-1-1 0,-4-1-1,-2 3 0,-6-6-1,-1 2 0,-6-6-1,12-7-3,-25 8-3,25-8-7,-22 3-22,11-12 2,11 9-1,-10-24 1</inkml:trace>
  <inkml:trace contextRef="#ctx0" brushRef="#br0" timeOffset="27618.5797">14608 12402 29,'17'-7'33,"6"7"2,-5-7 0,3-4-12,2 7-8,-4-7-7,7 3-2,-5-5-2,4 3-1,0-3 0,0-1-1,-2-1 0,-2 0-1,-2 0 0,-4 0-1,-3 2 1,-4-2-1,-6 2 0,-5 3 0,3 10 0,-20-16 0,4 14 0,-4 4-1,-3 3 1,-2 8-1,-1 5 1,1 6 1,1 4 0,3 4 0,4 0 1,6 1 0,2 0 0,8-2 1,5-5-1,8-1 0,3-6 0,7-2 0,1-6-2,1-2-1,4 0-4,-5-11-12,0 1-23,0-2 1,-6-6-2,3-1 1</inkml:trace>
  <inkml:trace contextRef="#ctx0" brushRef="#br0" timeOffset="28218.614">15419 12306 21,'23'5'32,"-5"-7"3,6 7-1,-3-5-13,2-7-6,7 5-3,-9-8-5,7 2 0,-7-6-3,1 3 0,-5-6-1,0 3-1,-7-5 0,-3 2 0,-5-3-1,-3 2-1,-7 1 0,-4-1 1,-5 2-1,-5 2 0,-2 6 0,-4 4 0,-2 8-1,-3 7 1,2 8 0,-1 11 0,3 6 1,4 7 0,2 1 0,8 5 1,4-4 0,10-2 0,5-4-1,9-7 1,4-8-1,6-2 0,5-4-2,2-10-1,1 0-5,-3-11-14,-1-2-18,2 0-1,-5-5 0,0-2 2</inkml:trace>
  <inkml:trace contextRef="#ctx0" brushRef="#br0" timeOffset="28648.6386">15834 12493 58,'0'0'38,"15"-9"-1,-15 9 0,17-18-21,-2 13-8,-3-3-3,4 6-3,0 2 0,-2 2-1,0 3-1,-2 3 0,-3 4-1,-3 1 0,-2 6 0,-8-1-1,-1 4 1,-3-1-1,-5 1 1,-2-2 0,1 0 1,-1-2 0,3-4 1,3-2 1,9-12-1,-8 15 2,8-15-1,11 7 0,0-6 0,4-1-1,5 0 1,2 0-1,2-1-1,0 1-2,3 1 0,-4-6-5,5 6-15,-3-5-17,-10-5 0,0 0 0,-7-8 1</inkml:trace>
  <inkml:trace contextRef="#ctx0" brushRef="#br0" timeOffset="28967.6569">16136 11981 85,'23'7'39,"-4"2"-1,6 5-6,-3 7-22,-1 1-4,4 8-2,-4 4-3,-1 7 1,-5 4-2,-1 1 1,-4 2-1,-3 1 0,-4-3 0,-4-2 0,-8 1-1,-2-6 0,1-5 0,-5-6-2,2-2-1,-3-11-6,11-2-21,5-13-8,-9 5 0,9-5 0</inkml:trace>
  <inkml:trace contextRef="#ctx0" brushRef="#br0" timeOffset="29382.6806">16824 12129 54,'-6'13'37,"6"-13"-1,-7 15 0,7-15-16,-10 14-18,10-14-8,8 12-15,1-1-14,-9-11-1,13 14-1,-13-14 1</inkml:trace>
  <inkml:trace contextRef="#ctx0" brushRef="#br0" timeOffset="29569.6913">16848 12361 56,'-1'11'36,"6"4"-2,-5-15 1,-1 10-22,1-10-9,9 16-8,-9-16-14,2 9-16,4 1-1,-6-10-1,5 17 1</inkml:trace>
  <inkml:trace contextRef="#ctx0" brushRef="#br0" timeOffset="29997.7158">17387 12179 67,'0'0'38,"10"4"-1,-8 7-1,-2-11-22,11 17-8,-7-1-2,2 4-1,0 4 0,1 4-1,-2-1 0,3 2-1,-3 0 0,-2-3 0,0-3-2,-2-2-1,1-2-2,-4-10-3,6 3-9,-4-12-24,0 0 2,-11 0-2,4-11 3</inkml:trace>
  <inkml:trace contextRef="#ctx0" brushRef="#br0" timeOffset="30272.7315">17143 12084 45,'17'-2'38,"3"-3"1,11 0 1,3 5-14,5-12-13,11 9-3,-2-3-3,4 4-1,-5 0-3,-2 3-1,-8 1-2,-7 0-4,-4 8-10,-13-3-26,-13-7-2,0 0 1,0 0-1</inkml:trace>
  <inkml:trace contextRef="#ctx0" brushRef="#br0" timeOffset="30925.7689">17361 12123 33,'0'0'31,"0"0"2,0 0-11,-9 5-4,9-5-6,4 15-2,2 1-4,-2 3-4,1 3-8,2-1-26,2 9-1,-7-7-2,6 4 2</inkml:trace>
  <inkml:trace contextRef="#ctx0" brushRef="#br0" timeOffset="32516.8598">5445 10640 19,'-6'-23'30,"10"10"1,-9-1 1,5 14-16,0 0-4,-12 9-4,10 13-2,0 5-1,0 9-3,-1 5 1,3 4-2,-1 1 1,0 0-2,1-1 3,0-4-2,0-5-1,0-5 0,0-6-1,-1-6-2,3-5 0,-2-14-4,0 0-6,0 0-12,-3-13-8,8-1-1,-8-9 2</inkml:trace>
  <inkml:trace contextRef="#ctx0" brushRef="#br0" timeOffset="32890.8813">5377 10652 39,'0'0'33,"-6"-17"1,6 17-11,0-10-6,0 10-3,0 0-3,16-10-5,-3 10 0,3-5-3,4 3-1,3-3 0,3 2-1,2-2 0,-1 1-1,1-1 0,-3 3 0,-1 2 1,-4 2-1,-5 5 1,-2 2-1,-6 3 1,-3 4-1,-3 2 1,-3 2-1,-1 1 0,-1 3 0,0-4 0,-1 0-1,3-2-1,-1-3-1,6 1-3,-3-6-6,9 2-9,-2-2-15,-7-10-1,23 10 1,-13-13 1</inkml:trace>
  <inkml:trace contextRef="#ctx0" brushRef="#br0" timeOffset="33197.8988">5938 10645 47,'1'-18'33,"-1"18"1,4-17-11,-4 17-7,0 0-6,0 0-2,6 17-4,-6 0 0,4 10-2,-3 3 0,3 7-1,-2 4 0,1 2 0,0 2 0,-1 0-1,1-1-1,-2-3 0,2-3-2,-2-9-2,3-1-6,-5-12-4,5-2-10,-4-14-10,0 0 0,0 0 1</inkml:trace>
  <inkml:trace contextRef="#ctx0" brushRef="#br0" timeOffset="33430.9122">5956 10990 35,'-2'-17'32,"2"17"0,9-16-8,-4 4-6,7 9-3,-3-8-3,9 7-2,-2-5-4,7 8-1,-3-5-2,1 5-1,1 0-1,-1 1-2,0 2-2,-6-3-3,4 7-7,-19-6-19,17 2-4,-7 0-1,-10-2 1</inkml:trace>
  <inkml:trace contextRef="#ctx0" brushRef="#br0" timeOffset="33731.9292">6781 10723 26,'-3'13'29,"-7"-7"1,3 15 0,-6-3-20,-3 0-2,2 7-3,-3 1-2,3 3 0,-3 0-2,3 0 0,-1-1-3,2-3-2,3-3-5,-1-5-9,-1-11-13,9 4 0,-6-16 1</inkml:trace>
  <inkml:trace contextRef="#ctx0" brushRef="#br0" timeOffset="33987.944">6524 10778 26,'-6'-11'33,"6"11"3,0 0-2,12 9-11,1 5-8,-1-2-4,8 9-3,-1-3-2,6 5-1,0-1-2,2 3 0,0-1-2,1-2 1,-1-2-2,0-1-2,-1-2-2,-6-7-3,4 1-10,-7-6-21,-3-10 0,3-2 0,-6-11 1</inkml:trace>
  <inkml:trace contextRef="#ctx0" brushRef="#br0" timeOffset="34192.9558">6968 10690 19,'0'0'33,"1"-18"1,-1 18 1,0 0-14,2-9-4,-2 9-5,0 0-5,9 10-5,-9-10-6,9 13-9,-9-13-22,15 15 0,-15-15-1,14 19 1</inkml:trace>
  <inkml:trace contextRef="#ctx0" brushRef="#br0" timeOffset="34380.9665">7072 10872 34,'0'0'32,"0"20"1,0-20-5,-4 13-13,4-13-5,3 14-7,-3-14-8,8 11-13,-8-11-14,9 7-1,-9-7 1,0 0 0</inkml:trace>
  <inkml:trace contextRef="#ctx0" brushRef="#br0" timeOffset="34682.9838">7252 10574 73,'0'0'37,"0"0"0,0 0-6,-1 10-20,-2 4-3,4 6-5,-1 4 0,3 7-2,0 3 0,2 4-1,1-1 0,0-1-2,3 3-3,-3-8-3,8 2-12,-2-7-18,-3-10 1,2-7-1,-11-9 1</inkml:trace>
  <inkml:trace contextRef="#ctx0" brushRef="#br0" timeOffset="35110.0082">7434 10783 58,'0'0'36,"1"18"-2,-3 1-7,-2-5-12,10 10-5,-5-3-5,6 4-1,0-4-1,3 1-1,0-4-1,3-3 0,0-3-1,-1-6 1,0-4-1,0-3 0,0-7 0,-2-2 0,0-4 0,0-4 0,-1-1 0,0-3 0,0 0 0,-2 3 0,-2 3 1,0 3 0,-3 2 0,-2 11 1,0 0 0,0 0 0,5 10 0,-5 4 0,1-1-1,0 7 0,3 2-1,-1-1 0,2 2-2,0-3-2,5 2-4,-5-13-9,7-2-22,-1-2 1,0-8-1,1-4 2</inkml:trace>
  <inkml:trace contextRef="#ctx0" brushRef="#br0" timeOffset="35417.025">7797 10571 50,'1'-9'38,"-1"9"-1,0 0 0,-5 17-14,-1-3-11,9 8-6,-1 3-2,4 4-1,0 2-2,3 4 0,1 0 0,2-2 0,2 0-1,0-1 1,-2-4-1,2 0 0,0-4 0,0-7 0,-1-4 0,-1-3-2,-1-2-1,-11-8-5,19-3-9,-19 3-22,5-19 1,-5 7-2,-6-8 2</inkml:trace>
  <inkml:trace contextRef="#ctx0" brushRef="#br0" timeOffset="35611.0369">7758 10769 49,'-10'2'36,"10"-2"2,0 0 0,0 0-19,24 1-5,-11-4-5,7 4-2,-2-3-3,3 1-3,3 4-9,-4-2-31,-4-7 1,-1 2-1,-7-7-2</inkml:trace>
  <inkml:trace contextRef="#ctx0" brushRef="#br0" timeOffset="41590.3789">8977 10621 16,'0'0'20,"0"0"-3,0 0 0,0 0 0,0-11-3,0 11-2,0 0-1,0 0-3,-1 11 0,4 1-2,-3-1-1,3 8-2,-1 0 0,3 4 0,-2 1-1,0 1 0,-2 0-1,1-2 0,-2 0 0,0 0-1,-1-2 1,0-2-1,-1-3 0,0-4 0,2-2-2,0-10 0,0 11-4,0-11-4,5-10-7,-5 10-9,5-25-8,3 11 3,-7-11-1</inkml:trace>
  <inkml:trace contextRef="#ctx0" brushRef="#br0" timeOffset="42105.4083">8959 10561 14,'-6'-12'26,"6"12"-4,-1-10-3,1 10-2,0 0-2,0 0-2,7-9-2,-7 9-3,0 0-1,10-5-1,-10 5-1,13 0-2,-2 3 1,-2-3-1,3 1-1,1-2 0,1-1 0,1-1-1,2 0 1,1 0-1,2-1 0,-3 0 0,2 0 0,-4 1-1,1 0 1,-4 2-1,0 1 0,-12 0 0,14 1 0,-14-1 0,0 0 1,10 3-1,-10-3 0,0 0 0,0 0 0,0 0 1,0 0-1,9 11 0,-9-11 0,5 13 0,-3-2 0,1-1 1,0 3-1,-1 1 0,0 1 0,0-2 0,-1-1-2,1 1-2,-2-13-4,5 15-9,-3-5-18,-2-10 0,0 0-1,11-10 2</inkml:trace>
  <inkml:trace contextRef="#ctx0" brushRef="#br0" timeOffset="42506.4312">9660 10462 9,'2'-9'26,"-2"9"2,-7-11-6,7 11-3,0 0-3,0 0-3,-12-1-4,11 11-1,-2 2-3,1 7-1,0 5-1,1 5-2,-2 2 1,3 2 0,-2 0 1,2 1-2,-2-2 1,2-1-1,-1-5 0,1-3-1,0-3 0,0-3-1,1-3-2,-1-4-3,4 0-6,-4-10-10,0 0-12,0 0 0,0 0 1</inkml:trace>
  <inkml:trace contextRef="#ctx0" brushRef="#br0" timeOffset="42826.4496">9634 10737 28,'0'0'30,"0"0"4,12-8-11,-12 8-4,21-6-3,-11 1-4,9 5-1,-5-4-4,7 4-1,-2-4-3,3 5 0,-3-2-2,0 1 1,-2-2-2,-2 3 1,-1 0-1,-4-1 1,-10 0-1,11 0-1,-11 0-2,0 0-2,0 0-8,0 0-15,0 0-9,0 0 0,-12-6 1</inkml:trace>
  <inkml:trace contextRef="#ctx0" brushRef="#br0" timeOffset="44664.5547">10349 10753 6,'0'0'26,"15"11"1,-3-9-8,4-2-1,3-1-4,-1-5-1,5 0-3,-3-6-2,2 2-2,-2-5-1,2 0-1,-6-2 0,1-1-1,-5 0-2,0 0 1,-5-1-1,-2 2 2,-4 1-2,-3 3 0,-6 0-1,-4 6 0,-2 0 0,-8 4 0,-2 4 0,-2 3 0,-2 6 0,0 5 0,1 4 0,0 3 1,4 4-1,6 4 1,4 2 1,5 1 0,5-2-1,4 0 2,5-6-1,6 2 0,2-7 0,5-3 0,2-6 0,3-1 0,1-7 0,1-3-1,-1-2 1,-1-5-1,-1-1-1,-1 1 1,-4 1-2,-2-5-2,1 7-3,-6-5-10,2 2-21,3 7 0,-5-3-1,5 4 2</inkml:trace>
  <inkml:trace contextRef="#ctx0" brushRef="#br0" timeOffset="44979.5726">10864 10783 42,'0'0'33,"0"0"2,0 0-10,0 0-7,0 0-4,4 11-3,-4-11-3,-4 23-2,1-11-2,3 7-1,-2-4 0,2 3-1,-1-3 0,1 1-1,0-3 0,0 1-1,1-4 0,-1-10-2,2 17-2,-2-17-2,0 0-6,0 0-10,0 0-16,0 0 1,13-11-2,-4 5 3</inkml:trace>
  <inkml:trace contextRef="#ctx0" brushRef="#br0" timeOffset="45299.5908">11154 10534 33,'0'0'34,"0"0"1,-10-2-1,10 2-16,0 0-5,0 0-3,-7 14-5,7-14-3,-4 13-3,4 0-5,0-13-13,-7 15-16,11-1 0,-4-14-1,3 22 1</inkml:trace>
  <inkml:trace contextRef="#ctx0" brushRef="#br0" timeOffset="45512.6032">11183 10760 35,'0'0'33,"-1"14"2,1-14-2,-6 11-18,7-1-3,-1-10-5,-1 19-4,1-9-3,0-10-5,5 22-6,-2-12-17,-3-10-6,9 12-1,-9-12 2</inkml:trace>
  <inkml:trace contextRef="#ctx0" brushRef="#br0" timeOffset="45879.6242">11523 10563 38,'6'-10'33,"3"9"2,-9 1 0,5-10-19,-5 10-3,0 0-5,12 13-3,-12-3 0,4 5-2,-2 2 0,1 1-2,-2 3 1,1 2-2,-2 2 1,-1 1 0,1 1-1,-2-1 0,0 0 0,0 1 0,0-3-1,-1-5-1,2-1-1,-3-6-3,6 0-3,-2-12-10,0 0-17,0 0 0,0 0 0,-1-14 1</inkml:trace>
  <inkml:trace contextRef="#ctx0" brushRef="#br0" timeOffset="46403.6542">11347 10540 20,'0'0'19,"0"0"-2,0 0-1,-9-3 1,9 3-3,0 0 0,0 0-3,0 0 0,-11-5-1,11 5 0,0 0-3,0 0 1,11-1-1,-1 2-2,-10-1 0,21-6 0,-10 2 0,6 1-1,0 0-1,6 3 0,1-2 0,4 1-1,1 0-1,2 1 0,1 0 0,-1 1-1,-2-1 1,-4 0-1,-4-1-1,-4 2 0,-4 1-1,-13-2-4,17 3-8,-17-3-26,0 0 1,0 0-1,0 0 1</inkml:trace>
  <inkml:trace contextRef="#ctx0" brushRef="#br0" timeOffset="48372.7668">8973 10542 14,'0'0'11,"0"0"-1,0 0 1,0 0-1,1-9 1,-1 9-1,0 0 1,0 0-1,0 0-1,0 0-1,5 13-1,-3-3-2,4 5-1,-1 0-1,1 3-6,2-4-21,4 14-5,-10-10 1,5 11-1</inkml:trace>
  <inkml:trace contextRef="#ctx0" brushRef="#br0" timeOffset="49949.857">13028 10493 21,'4'-10'23,"-4"10"-1,2-10 1,-2 10-4,0 0-2,-4-12-3,4 12-3,0 0-1,-5 14-3,0-3 0,5 11-3,-3 2 0,4 6-1,0 2 0,2 5 0,0-1-1,2 1 0,-1-2-1,0 0 0,1-3-1,-1-5 0,0-2 0,-1-5-2,1-3-1,-4-17-2,3 20-5,-3-20-8,0 0-14,2-13-4,-4 0-1,4 3 2</inkml:trace>
  <inkml:trace contextRef="#ctx0" brushRef="#br0" timeOffset="50395.8825">12961 10474 6,'-4'-10'27,"4"10"1,0 0-6,8-11-2,-8 11-3,14-13-3,-1 10-2,-2-5-2,6 5-1,-1-4-2,6 4-2,-3-3-1,2 4-1,0-1-1,-1-1-1,0 1 0,1 4 0,-5-2-1,0 2 1,-3 1 0,0 4-1,-2 1 1,-2 1 0,-3 2-1,-1 2 1,-1-1-1,-3 5 1,-1-1 0,0 0-1,-1-2 0,0 1 1,0-2-1,-1-2 0,2 1-1,0-11-2,4 17-4,-4-17-12,0 0-17,3 16-1,-3-16 0,11 8 1</inkml:trace>
  <inkml:trace contextRef="#ctx0" brushRef="#br0" timeOffset="56537.2338">13797 10583 6,'0'0'15,"0"0"0,0 0-1,2-10 0,-2 10 0,0 0 0,0 0-3,0 0-2,0 0 0,0 0-3,3 13 0,-1 3-2,1-1-1,1 8 0,0-1 0,1 6-1,-1 0 0,2 0 0,-2 0 0,-1-1 0,-1-2-1,-1-2 0,0-4-2,-1-5 0,0-4-2,0-10-3,0 10-3,0-10-7,-6-12-16,6 12 0,-3-18 1</inkml:trace>
  <inkml:trace contextRef="#ctx0" brushRef="#br0" timeOffset="56864.2525">13663 10744 8,'18'7'26,"-18"-7"-1,22-2-3,-5 2-3,2-4-2,5 4-2,-1-6-3,6 4-3,-6-2-2,7 1-2,-4-1-3,-1-1-4,1 5-7,-6-3-13,-4-2-11,2 7-1,-18-2 0,16 0 2</inkml:trace>
  <inkml:trace contextRef="#ctx0" brushRef="#br0" timeOffset="58080.322">13977 10564 12,'-9'-1'18,"9"1"-3,-14-6 1,14 6-2,-15-8 0,6 3-4,0 3 0,-2-4-2,1 4-2,-2-1-1,-1 2-1,0-1 0,-1 3-1,-1-2-1,-2 3 0,2-1 0,-2 3 0,1 0-1,-1 2 1,1-1-1,0 4 1,1 0 0,2 0-1,-1 5 1,1-2-2,2 0 2,2 4-1,-2-2 1,3 3-1,1-2 0,2 3 0,-1-3 0,3 4 2,1 0-2,2 0 1,2 0 0,4 3-1,-2-4 1,4 3 0,0-1-1,3 0 1,0-2-1,2 0 0,2 0 0,0-5 0,3 1-1,1-2 1,2-4-1,2-2 1,0-3-1,0-2 1,1-5-1,0 1 1,-1-5-1,-2-2 0,1-2 0,-1-1 0,-2 0 0,-1-3 0,-1 0 0,-3-2 0,-2 1 1,0-1-1,-3 1 0,-3-2 0,-1 0 0,-3 2 0,1-2 0,-2 0 0,-5 1 0,0-1 0,-5-1-1,-3-3 1,-5 0-1,-3-1 1,-2 3-2,-3-1-1,2 6-4,-3 0-14,2 3-14,6 10-1,0-1 1,8 7-1</inkml:trace>
  <inkml:trace contextRef="#ctx0" brushRef="#br0" timeOffset="64452.6865">14464 10412 13,'0'0'14,"6"-10"0,-6 10-2,0 0 0,0 0-2,0 0-2,-2-9 0,2 9-2,0 0-1,-11-7 0,11 7-1,-12-1 0,2-1 0,1 2 0,-2 0-1,1 2 0,-2-1-1,3 2 0,-3-2 0,3 3-1,9-4-1,-15 12 1,15-12-1,-10 16 0,7-7 1,2 3 0,1 0 0,2 1 0,1-1 0,0 1 0,0 1 0,3-2 1,-4 2-1,3-1 0,-3 2 0,0 0 0,-1 1 0,0-1-1,0 0 0,-1 1 0,-1-2 0,-2 0-1,2-3 1,-3 0-1,0-1 1,4-10 0,-13 15 0,13-15 0,-15 8-1,15-8 2,-16 4-1,16-4 0,-13-2 0,13 2 0,-11-2 0,11 2 0,0 0 0,0 0 0,0 0 0,0 0 1,0 0-1,12-2 0,-12 2 0,16 6 1,-16-6-1,18 9 0,-18-9 0,15 13 0,-9-4 0,-1 1 0,-2 4 0,-1-2 0,-1 3-1,-1 1 0,0 0 1,-1 0 0,1 1-1,0-3 1,0 1 0,1-1 0,2-2 1,1-1 0,3 0 0,-7-11 1,18 17 0,-5-9-1,-1-3 1,1 1 0,0 0-1,0 0-1,-4-1-1,1-2-5,-10-3-10,18 10-16,-18-10-1,0 0 0,0 0 1</inkml:trace>
  <inkml:trace contextRef="#ctx0" brushRef="#br0" timeOffset="68012.8901">14787 10485 19,'0'0'13,"6"-12"0,-6 12 0,0 0-2,0 0 0,0 0-1,0 0-1,-11-4-1,11 4-1,-14 7 1,3-2-2,2 4-1,-4 1 0,3 3 0,-6 4-1,7 0 0,-2 4 0,2 6-1,3 1 1,4 4 0,2-1 1,6 4-1,2-5-1,4 2-1,1-4 1,3-5-1,-2-3-2,2-4 0,-1-5-1,-3-4-4,3 3-10,-4-3-20,-11-7 0,18 3-2,-18-3 2</inkml:trace>
  <inkml:trace contextRef="#ctx0" brushRef="#br0" timeOffset="72344.1379">15203 10569 17,'0'0'15,"0"0"-1,0 0 0,0 0-2,0 0-1,0 0 0,0 0-2,0 0 0,0 0-2,-11 2 0,11-2-1,-13 13-1,6-2-1,-2 0-1,-2 5-1,0 0 0,-2 2-1,-3-1-1,2 3 0,-1-3 1,1 1 0,0-1-1,3-4 1,1-3 0,1 1-1,9-11 1,-11 12-1,11-12 0,0 0-1,-10 6-1,10-6-2,0 0-1,0 0-3,0 0-4,-11-1-5,11 1-10,0 0-3,0-13 1</inkml:trace>
  <inkml:trace contextRef="#ctx0" brushRef="#br0" timeOffset="72666.1563">14950 10563 26,'0'0'22,"0"0"-1,0 0-2,3 13-2,-3-13-3,12 22-2,-4-10-2,5 8-1,-1-4-1,5 7-2,1-4 0,2 4-3,-1-2 0,2 1 0,-3-2-2,1-2-1,-1 0-3,-4-8-8,0-5-23,-1 3 0,-13-8-2,15-4 2</inkml:trace>
  <inkml:trace contextRef="#ctx0" brushRef="#br0" timeOffset="83658.785">15403 10829 10,'13'1'28,"-13"-1"1,11-7-6,-11 7-4,10 4-4,-5 6-5,-5-10-2,2 22-3,-4-8-2,0 1-1,-2 1-2,0-3-1,-2 2-1,0-6-1,0 2-2,6-11-2,-12 7-4,12-7-6,-16-9-11,16 9-2,-12-15 1</inkml:trace>
  <inkml:trace contextRef="#ctx0" brushRef="#br0" timeOffset="84241.8184">15618 10519 22,'0'0'19,"1"-13"1,-1 13-2,0 0 0,2-11-2,-2 11-2,0 0-2,0 0-2,0 0-2,0 0-2,0 13-2,1-1 1,-2 3-3,2 5 0,1 3 1,1 3-1,-1 1 0,1 2-1,-1-1 1,2 1-1,-2-2 0,1-2 0,0-1-1,-2-1 0,1-2-1,-1-6 0,1 0 0,-1-6-2,-1-9-1,2 10-3,-2-10-4,0 0-4,0 0-11,13-5-8,-13 5 0,6-9 1</inkml:trace>
  <inkml:trace contextRef="#ctx0" brushRef="#br0" timeOffset="84661.8424">15907 10503 5,'10'-3'25,"-9"-9"2,-1 12-8,0 0-1,10-10-4,-10 10-1,0 0-3,0 0-1,-1 14-1,1-2-1,-2-1-1,3 5-1,-2 0 0,4 6-1,0 1-1,2 0-1,0 1 0,2 3-1,0-2 1,0 0-2,0-2 0,-2-3 0,0-1-1,-2-4-1,2 0-1,-5-15-1,4 17-3,-4-17-2,0 0-4,0 0-5,0 0-12,0 0-3,-15-13 0,15 13 3</inkml:trace>
  <inkml:trace contextRef="#ctx0" brushRef="#br0" timeOffset="85014.8624">15661 10543 14,'0'0'25,"-23"-12"-4,23 12-3,-12-10-1,12 10-3,0 0 0,0 0-2,9 5-1,-9-5-2,24 18-2,-7-5 2,6 7-4,-1-1 0,4 3-1,-3-1-1,1 3-1,-2-1 1,1 0-2,-5-4-1,1 0 1,-1-3 0,-1-1-2,2-2 0,-4-4-1,4 1-2,-6-6-5,8 4-12,-6-3-15,-4-7 0,1 3-1,-12-1 2</inkml:trace>
  <inkml:trace contextRef="#ctx0" brushRef="#br0" timeOffset="85828.9092">16226 10764 18,'0'0'28,"14"1"3,-14-1-9,13-9-4,-1 6-4,-12 3-3,21-9-4,-11 3-2,1 3-1,-2-2-2,2 2 0,-11 3-1,16-8 1,-16 8 0,13-12-1,-13 12 2,10-12-2,-10 12 0,6-17 0,-5 7 0,-1 10 0,-2-16 0,2 16-1,-10-15 1,10 15-1,-20-9 1,8 8-1,-3 3 0,-1 1 0,-4 3 0,1 3 0,-1 4 0,0 0 0,1 4 1,1 0-1,2 2 1,5 1 0,2-1 0,4 2 0,4-4 1,5 3-1,1-2 0,5-2 1,3-2-1,0-1 0,4-3 0,-1 1 0,1-3 0,0-3-1,1-2-1,-3-1-2,4 2-3,-5-9-11,1 0-19,6 1 0,-5-7-2,5 1 2</inkml:trace>
  <inkml:trace contextRef="#ctx0" brushRef="#br0" timeOffset="86570.9516">16715 10714 14,'0'0'27,"-7"-12"1,7 12-1,-17-11-13,2 7-3,1 5-2,-7-2-2,4 6-1,-3 1 0,3 5-2,-5 2 0,8 4 0,-4 0-1,8 4 0,1 0 1,4 1-1,1-2-1,7-1 0,3-3-1,3-4 0,3-1 0,3-6 0,0-6-1,3-2 0,0-6 1,0-2-1,2-4 0,-4 1 0,-1-5 1,-2 2-1,-2-2 0,-2 2 0,-5-1 0,-1 5 0,-4 0 0,2 3 1,-1 10-1,-2-11 0,2 11 0,0 0 0,0 0 1,6 17-1,0-5 0,0 5 0,3 3 0,-2 1 1,1 3-1,1 2 0,-3 3 0,-1 1 1,-5 1-1,-2 0 0,-5-2 1,-1-1-1,-5-1 0,-1-5 0,-4-4 1,-1-4 0,-1-4-1,2-4 1,2-3 0,-1-3 0,5-3-1,1-2-2,11 5-4,-8-15-16,8 4-14,7 2-1,-3-7 0,9 2 1</inkml:trace>
  <inkml:trace contextRef="#ctx0" brushRef="#br0" timeOffset="87081.9807">16709 10417 14,'-8'-17'30,"8"17"1,-4-12-5,4 12-5,0 0-3,0 0-4,20 0-2,-6 6-3,5 11-2,2-2-2,4 10-1,1 5 0,1 5-3,-5 1 1,-1 6-2,-4-2 1,-5 2-1,-5 1 0,-4-1 0,-4-7-1,-4 0 1,-3-3 0,-4-5 0,0-2 0,-1-6 0,-2-4 0,3-3-1,2-3-1,-1-8-5,11-1-19,0 0-11,0 0 0,5-17-1</inkml:trace>
  <inkml:trace contextRef="#ctx0" brushRef="#br0" timeOffset="88470.0601">17077 10379 19,'-2'-15'26,"2"15"-1,0 0-6,3-12-3,-3 12-2,1-11-2,-1 11-2,0 0-1,18-8-1,-18 8-2,18-5 0,-8 4-2,3 3-1,-2 1-1,2 2 0,-3 1-1,0 4 0,-1 1 0,-2 3-1,-3-1 1,-1 4-1,-2 1 0,-3 1 1,-2 3-1,0-2 1,-3 2-1,0 0 0,1 0 1,1 0-1,1-1 1,2-2 0,2 0 0,3-1 0,1-2 1,4-1-1,3-5 0,3 0 0,2-2 0,1-2 0,4-3 0,-1-1-1,0-3 1,-2 0-1,-2-1 1,-3-2-1,-4-1 1,-9 5-1,0 0 1,5-10-1,-5 10 0,-12 1 0,12-1 0,-18 10 0,8 0 0,2 3 0,0 4 0,0 4 0,3 5 0,3 2 0,-1 3 0,1 2 0,2 2 0,0 2 0,-2-1 0,0-2 0,-3-2 0,-1-1 0,-1-4 0,-1-4 0,-4-4 0,0-2 1,-1-5-1,-4-3 0,0-2 1,1-2-1,1-2 1,1-3-2,3 1 0,1-4-2,10 3-6,0 0-23,-4-10-5,13 5-2,0-6 1</inkml:trace>
  <inkml:trace contextRef="#ctx0" brushRef="#br0" timeOffset="89807.1367">17627 10634 3,'8'-12'20,"-9"-8"-5,8 4-3,-2-2-1,4 3-1,-2 1-1,-2 0 1,1 3-1,-6 11 0,9-13 0,-9 13-1,0 0 0,0 0 0,7 17-1,-7-1 0,3 9-1,-1 0 0,2 9 0,1 1-2,4 4 0,-4 1 0,3 4-2,-3-4 0,2 0 0,-1-2-1,0-1 0,-4-5 0,1-3-1,-1-7-1,0-4 0,0-5-2,-2-13-2,4 14-4,-4-14-7,0 0-11,6-15-8,-9 2-2,2 3 3</inkml:trace>
  <inkml:trace contextRef="#ctx0" brushRef="#br0" timeOffset="90087.1527">17696 10882 3,'-3'-9'29,"13"12"2,-10-3 3,17-11-12,2 10-4,1-7-2,10 6-4,-4-7-1,8 4-3,-3-5-3,1 6-2,-4-2 0,0 3-2,-7 1-1,-3 1 0,-5 1-1,-13 0-2,9 7-2,-9-7-5,0 0-16,-4 12-10,4-12-1,-14 4 1,5-11 1</inkml:trace>
  <inkml:trace contextRef="#ctx0" brushRef="#br0" timeOffset="95277.4494">18392 10832 10,'17'4'27,"-5"-11"-4,5 6-2,-1-4-3,-1-1-4,3 2-3,-5-3-3,3 1-3,-2-2-2,2 1 0,-3-2-1,1 0-1,-3-1 0,-2 1 0,-1-2 1,-3 2-1,-3-1 0,-2 10 1,-8-18-1,8 18-1,-20-16 1,5 10-1,-3 3 1,-2 3-1,-3 3 1,-2 6 0,-1 2 0,1 5 1,1 1-1,4 5 1,1 2 0,4 2 2,5 0-2,7 2 1,3-1-1,5 1 1,6-1-1,5-1 0,0-4 0,5-1-1,-1-2 1,0-3-1,0-2 0,1-5 1,-7-2-1,1 0-1,-3-1 1,0-4-3,1 0-1,-4-8-7,6 6-13,0-1-13,-5-7-1,3 5 0,-4-7 1</inkml:trace>
  <inkml:trace contextRef="#ctx0" brushRef="#br0" timeOffset="95863.4831">18810 11015 37,'3'-11'35,"7"6"1,-5-7-1,4-1-16,7 5-6,-6-6-5,7 8-3,-3-1-1,1 5-2,-2 1-1,0 6 0,-2 1-1,-3 6 0,-2 2 0,-4 3-1,-3 1 0,-4 2 0,-2 0 0,-4 0 0,-1 0 0,-2-3 0,-1 0 0,0-3 1,2-1 0,2-3 0,1-4 0,10-6 1,-10 12 1,10-12-1,0 0 1,11 7 0,-1-7 1,2 2-1,1 0 0,1-1 0,1 1-1,-1 1 0,-1 0-1,0-1 0,-2 1-2,-1-4-3,1 6-8,-11-5-27,11-6 3,-11 6-2,10-16 2</inkml:trace>
  <inkml:trace contextRef="#ctx0" brushRef="#br0" timeOffset="96170.5007">19147 10700 37,'2'10'36,"-2"-10"0,2 10 1,-2-10-18,4 10-5,1-1-5,-5-9-3,3 12-2,-3-12-3,2 11-3,-2-11-3,2 9-8,-2-9-25,7 10 1,-7-10-1,4 13 2</inkml:trace>
  <inkml:trace contextRef="#ctx0" brushRef="#br0" timeOffset="96397.5137">19228 10925 57,'0'0'36,"-5"17"0,0-5-8,5-12-11,-3 17-7,3-17-4,0 16-2,0-16-2,6 13-3,-6-13-3,0 0-9,14 2-24,-14-2 0,10-3-1,-10 3 2</inkml:trace>
  <inkml:trace contextRef="#ctx0" brushRef="#br0" timeOffset="96892.5419">19633 10654 49,'0'0'33,"0"0"2,0 0-10,12 3-10,-12-3-4,3 17 0,-4-4-4,3 7-1,-4 1-2,2 5 0,-3 0-2,3 3 1,-3-4-1,3 3-1,-2-3 0,2-2 0,1-3-1,-1-5-2,2 0 0,-2-15-3,3 18-2,-3-18-7,0 0-21,0 0-3,0 0 0,0 0 1</inkml:trace>
  <inkml:trace contextRef="#ctx0" brushRef="#br0" timeOffset="97519.5778">19438 10593 26,'0'0'27,"0"0"-1,14-3-2,-4 4-2,0-8-4,7 9-3,-3-8-1,9 9-4,-4-7-2,8 7-1,-2-3-2,6 2-1,-2 3-1,3-3-1,-3-2-1,-1 4 0,-4-3-1,-2-2 0,-3 2-2,-7-2 0,-2 4-4,-10-3-5,0 0-15,12 5-12,-12-5 1,0 0-2,-14 2 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55:39.8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7336 16741 19,'9'16'27,"-9"-16"-7,0 0-1,12 1-4,-12-1 0,22 1-3,-9-3 0,7 5-3,-1-7-1,8 5-2,-1-2-1,7 2 0,0-5-1,5 6-1,1-5 0,8 1 0,-1-2-1,8 3 0,2-4 0,5 3 1,4-2-1,6 1 0,2-2 0,0 5-1,3 0 1,-1-1 0,-1 1-1,2 2 0,-4-2 0,-1 0-1,-4 0 1,-3-1-1,-7 0-2,-8-2-1,-3 5-3,-16-9-7,-2 8-19,-12-1-6,-16 0-1,0 0 2</inkml:trace>
  <inkml:trace contextRef="#ctx0" brushRef="#br0" timeOffset="909.052">7655 16588 10,'0'0'26,"0"0"-5,0 0-2,0 0-2,10-3-4,-10 3-2,0 0-2,0 0-1,0 0-2,-14 7-1,14-7-2,-14 8 0,4-3-1,-2 2 0,0-2 0,-4 1-1,-1 3 0,-3-1 0,-1-1 0,0 1-1,-3 1 0,1-1 1,-1 1-1,3 0 1,2 0 1,0-6-1,6 3 1,1-4 1,12-2 0,-12 4 0,12-4 0,0 0 0,10 3 1,1 1-1,5 1 0,1 0 0,7 5 0,2 2-1,3 3 1,2-1-2,4 5 1,-3-4-2,0 0 1,0 3-3,-4-7-2,5 3-13,-3-4-22,-8-6 1,3-1-1,-6-8 2</inkml:trace>
  <inkml:trace contextRef="#ctx0" brushRef="#br0" timeOffset="2615.1495">9542 16409 31,'0'0'31,"12"-2"2,-12 2-8,0 0-8,0 0-6,-12 13-3,12 2-3,0 6-3,2 6-1,0 4 0,2 6 0,0 4 0,1 2-1,0 3 1,1 1-1,-1-7 2,1-1-1,0-6 0,2-4 1,1-9 0,2-2 0,-1-7 0,4-8 0,-2-4 0,3-4-1,-3-1-2,-1-6-3,3 7-9,-8-11-10,-3-2-13,3 7 0,-7-9 1,1 9 0</inkml:trace>
  <inkml:trace contextRef="#ctx0" brushRef="#br0" timeOffset="2831.1619">9450 16698 37,'-16'7'33,"0"-4"1,6-1-8,10-2-7,12 5-5,7 2-4,1-5-3,8 3-3,0-2-2,4 1-2,2 2-3,-4-4-5,3 5-16,-2 1-11,-8-8-2,0 2 2,-6-10-1</inkml:trace>
  <inkml:trace contextRef="#ctx0" brushRef="#br0" timeOffset="3252.1859">9844 16647 30,'0'16'33,"-6"-6"1,4 7 1,0 2-16,-1-3-7,8 3-2,-2-1-3,6 0-2,1-5-1,3 1-1,0-3-1,2-3-1,1-7 0,-1 0 1,1-8-2,0-4 1,-1-2-1,0-6 1,0-1-1,-1-3 0,-3 1 1,1 3-1,-3 0 2,-2 9-2,-7 10 1,0 0 0,0 0 0,9 15 0,-10 6 0,-2 6 0,-2 6-1,1 3 0,0 3 0,1 3 0,0-5-1,0-5-1,4-1-3,-2-13-5,10-2-14,0-9-13,-9-7-1,22-23-1,-8 0 2</inkml:trace>
  <inkml:trace contextRef="#ctx0" brushRef="#br0" timeOffset="3485.1994">10246 16693 47,'0'0'34,"0"16"2,0 7-6,0 7-13,-6-3-5,8 11-6,-3-1-1,4 3-2,0 0-2,4 0 0,-1-6-2,0-3 0,1-3-2,-3-9-3,5-2-8,-9-17-9,0 0-13,0 0-1,1-16 3,0-4-1</inkml:trace>
  <inkml:trace contextRef="#ctx0" brushRef="#br0" timeOffset="3805.2177">10198 16745 35,'-14'-35'35,"9"9"2,1 6-6,2-4-7,11 12-7,-5-4-5,13 10-5,-4-2-2,8 6-2,0 4-1,3 2-1,0 2 1,1 2-2,-1 1 1,-3 3-1,-2-1 0,-4 1 0,-6 1 0,-5-1 0,-6 2-1,-4-3 1,-6-1-1,-2 2 0,-5-2 0,1-4 0,0 3-2,1-7 0,6 3-4,-1-10-4,12 5-13,0 0-13,8-11 0,6 5 0,-1-6 0</inkml:trace>
  <inkml:trace contextRef="#ctx0" brushRef="#br0" timeOffset="4268.2442">10562 16708 45,'0'0'33,"0"0"3,10 0-10,-10 0-8,17-9-5,-8-1-5,5 6-3,0-5-1,2 2-1,1-4-1,-1 4-1,0-3 0,-3 0 0,0 0-1,-4 1 1,-4-2-2,-2-2 2,-5 1-1,-4 0 1,-3 2-1,-4 2 0,-3 3 0,-2 4 0,-1 4 0,0 4 0,0 4 1,2 6-2,2 3 2,4 4 0,3 1 0,3 3 1,5 0 1,6 3 0,1-1 1,6-2-1,3-7 0,6 3 0,0-7 0,3-2-1,0-5 0,1-5-3,2-2-3,-6-8-11,1 1-27,2-7 2,-4-5-1,1-5 0</inkml:trace>
  <inkml:trace contextRef="#ctx0" brushRef="#br0" timeOffset="5029.2876">11594 16574 22,'16'-7'29,"-11"-7"1,3 1-4,-5 0-8,-5-1-5,2 14-3,-10-16-1,10 16-2,-24-7 0,7 9-3,-3 2 0,-2 6-2,-3 0 0,3 2 0,-2 0-1,3 2 0,2 2 1,5-1-1,6-5 1,6 2-1,2-12 1,12 17-1,3-7 0,5-2 0,4-1 0,2 3-1,1 2 0,-1 0 1,-4 3-1,-1 1 1,-7 2-1,-4 1 0,-7 2 0,-5-4 0,-4 0 0,-7 1 0,-2-4 0,-4-3 0,-2-4 0,0-5-1,1-2 0,1-2-1,6-1-1,1-9-4,12 12-8,-5-10-20,10-3-2,7 7-1,0-7 2</inkml:trace>
  <inkml:trace contextRef="#ctx0" brushRef="#br0" timeOffset="5531.3164">11782 16578 42,'-3'9'33,"3"-9"3,-8 15-1,5 0-19,3-3-5,9 6-4,-2-2-3,7 4 0,-2-1-1,7 1 0,-2-2-1,3-1-1,1-6 0,-2-4-1,2-3 1,-1-8 0,-1-5-1,-2-5 0,-2-4 0,-1-4 1,-4-1-1,-2 3 1,-4-2 0,-2 7-1,-2 4 1,0 11 0,0 0 0,-12 2 0,4 13-1,1 9 1,-3 9-1,1 6 0,-1 5 0,-2 8 1,2 3-1,0-3 1,0-1-2,2-1 1,3-10-2,0-6-2,8-6-5,-4-18-13,1-10-16,13 1-1,-1-17 1,4-5 1</inkml:trace>
  <inkml:trace contextRef="#ctx0" brushRef="#br0" timeOffset="5964.3412">12357 16631 57,'0'0'36,"4"-13"0,-4 13-7,-11-7-14,-4 4-5,3 8-3,-7-3-1,3 6-2,-3 1-1,1 2 0,2 2-1,2 2-1,4-2 0,5 2 1,4-1-1,5-1 0,4-3-1,6 0 0,3 0 1,4-4-1,0 1 0,1 0 0,-1-2 0,-2 3-1,-4 3 1,-2-2 0,-7 5-1,-4-3 0,-5 2 1,-7-2-1,-1 4 0,-3-1 1,-3-6-2,0 1 0,-1 0 0,1-6-1,8 4-6,-4-9-18,13 2-10,-4-12-1,6-3 0,7-1 2</inkml:trace>
  <inkml:trace contextRef="#ctx0" brushRef="#br0" timeOffset="6345.363">12522 16376 78,'-9'-2'39,"-2"1"0,11 1 1,-12 10-31,6 0-5,7 2-1,1 6-1,2 7-1,1 4 0,4 5 0,-1 3 0,0 1-1,0 0 0,0 6 0,-1-5 0,0-2 0,0-4 0,0-4 1,-1-5-2,0-4 2,0-6-1,-6-14 0,13 12 0,-13-12-1,16-6 0,-8-4-2,6 3-4,-8-13-11,3 3-22,4-1 0,-5-4 0,0 5 2</inkml:trace>
  <inkml:trace contextRef="#ctx0" brushRef="#br0" timeOffset="6553.3749">12448 16610 68,'-16'2'39,"16"-2"-1,-11 4 2,11-4-27,13 0-5,3-2-4,7 2-2,5 4-3,2-3-2,10 6-8,-9-5-12,2 2-18,5 0 3,-5-1-2,0 1 3</inkml:trace>
  <inkml:trace contextRef="#ctx0" brushRef="#br0" timeOffset="6966.3985">12860 16668 41,'13'5'37,"-13"-5"0,20 0 1,-2 1-18,-7-9-5,12 6-6,-7-7-1,5 4-3,-3-4-1,-1 1-2,-2-4 0,-3 3-1,-5-3 0,0-1 0,-7-3 0,-5-2 0,-2 0-1,-5 3 0,-6-1 0,-1 3 0,-4 3 0,0 4 0,-2 13 0,4 2 0,-1 9 0,4 4 0,5 5 0,4 4 1,2 4-1,7 1 1,5-3 0,3 2-1,5-5 1,4-1 0,1-4-1,4-3 0,0-3-1,0-7-1,1-4-3,-3-13-4,8 5-16,-2-12-16,-7-9 1,3-4-1,-4-7 2</inkml:trace>
  <inkml:trace contextRef="#ctx0" brushRef="#br0" timeOffset="7548.4318">13222 16540 76,'-7'16'39,"2"7"-1,-3 4-5,1-7-20,10 13-5,-4-9-3,7 5-2,1-3 0,4-2 0,2-5-2,3-2 1,-2-7-1,3-6-1,-4-5 1,2-5 0,-4-8-1,3-2 0,-5-2 1,0-6-1,-1 2 0,-1 0 0,0 4 0,-3 2 0,-4 16 0,9-12 0,-9 12 0,3 11-1,-1 3 1,-1 3 0,3 5 0,-2 1 1,3-2-1,1 1 0,4-4 0,2-7 1,-1-1-1,3-6 0,0-8 0,-1-4 0,2-5 0,-3-4 0,2-1 0,-2-1 0,1-2 0,1 3 1,-2 1-1,1 8 0,-2 0 0,2 4 1,-3 5-1,0 5 1,1 2 0,-2 5-1,-2 2 1,1 1 0,0 7-1,-4 2 0,-1-1-1,-3 0-2,3 2-3,-6-11-21,2 2-15,2-6 1,-1-10-2,1-9 2</inkml:trace>
  <inkml:trace contextRef="#ctx0" brushRef="#br0" timeOffset="8310.4754">14056 16662 25,'18'5'34,"-9"-3"1,5 9 1,0 5-13,-7 0-6,6 15-8,-4 1-3,2 6 0,-5 1-4,4 4 0,-4-1-2,0-3 0,1-5-2,-2-8-3,3 1-5,-7-14-10,-1-13-16,9 12 0,-9-12-1,2-18 2</inkml:trace>
  <inkml:trace contextRef="#ctx0" brushRef="#br0" timeOffset="8656.4949">14114 16678 33,'-3'-12'34,"-4"-5"1,7 17 1,5-14-17,-5 2-4,13 8-7,-1 0-2,8 6-1,1-2-2,7 5 0,0 4-1,2 0-1,-1 2 0,-5 5 0,-1-1-1,-5 2 0,-7 3 0,-5 0 0,-7 2-1,-5-2 1,-6 3-1,-7-4 1,-2-3 0,-1 0-1,-2-6 1,2-2-1,2-5-1,5-6-1,15 3-5,-11-14-12,12 2-17,9-2 0,1-6 0,8 4 1</inkml:trace>
  <inkml:trace contextRef="#ctx0" brushRef="#br0" timeOffset="9032.5167">14452 16651 56,'11'4'37,"-11"-4"-1,11 8 1,-2 2-23,-9-10-6,19 23-3,-9-6-2,2 4 0,-1 3-2,0-2-1,-1 0 0,0 0-1,-5-3 0,-1-2 1,-1-6-1,-3-11 0,0 0 0,0 0 1,-11-6 0,4-11 0,3-4 1,0-4-1,1-2 1,5-3 0,1 2 0,6 0-1,5 3 0,2 4-1,6 4-2,0 1-3,7 11-5,-9-5-8,10 12-8,-3 4-9,-6-2-1,2 6 1</inkml:trace>
  <inkml:trace contextRef="#ctx0" brushRef="#br0" timeOffset="9425.5391">14863 16680 42,'0'0'32,"-5"15"-1,1-5-8,4-10-5,-7 26-5,0-13-4,7 8 0,-4-4-3,7 6-2,1-2-1,3 0 0,2-1-1,3-1-1,2-7 0,3-1 0,2-6-1,1-5 1,-1-8 0,1 0-1,-2-7 1,-1-6-1,-2-1 0,-3-5 0,-4 1 1,-3-1-1,-5 3 0,-4-3 0,-6 4 1,-2 6-1,-7 3 0,-2 5 0,0 6 0,-2 4 0,2 5-1,2 4 0,4 6-1,1-3-1,9 8-3,-2-10-7,12 0-26,5 3 3,0-8-2,9 1 2</inkml:trace>
  <inkml:trace contextRef="#ctx0" brushRef="#br0" timeOffset="9785.5597">15146 16625 47,'0'0'36,"-11"-7"1,11 7 1,0 0-18,-13 5-9,13-5-5,7 16-3,1-2-1,2 5 0,5 2-1,-1 2 0,3 2 0,0 0-1,0-1 0,1-4 1,-3-3-1,-2-6 0,1-5 1,-4-8-1,1-6 1,-5-6 0,1-7 0,-1-4 0,1-2 0,0-3 0,0 0-1,1 5 0,0 0-2,2 7-4,-3-3-6,4 14-17,0 4-9,-11 3-2,16 5 1</inkml:trace>
  <inkml:trace contextRef="#ctx0" brushRef="#br0" timeOffset="10222.5847">15535 16732 44,'10'-3'35,"3"3"3,-4-5-1,-1-7-18,10 9-6,-7-9-5,7 4-2,-4-4-2,3 3-1,-3-1-1,2-1 1,-2 0-2,0 0 1,-4-1-1,-2 1-1,-4-3 1,-3 0 0,-6-2-1,-2 4 1,-7 0-1,-3 1 0,-2 3 0,-2 2 0,-1 7 0,-3 6 0,4 4 0,-1 6-1,2 2 2,3 7-1,1 4 1,4 1-1,4 1 1,7-1-1,3-2 1,7-1 0,2-3 0,6-7-2,3-1-1,2-8-1,6 0-4,-5-15-7,11 2-25,-4-4-1,0-5-1,0-2 2</inkml:trace>
  <inkml:trace contextRef="#ctx0" brushRef="#br0" timeOffset="10643.6088">15975 16582 60,'-4'-9'38,"4"9"-2,-12-5 1,-1-1-23,13 6-6,-11-3-3,11 3-2,-10 1-1,10-1 0,-11 6-1,11-6 0,-9 14 0,9-14 0,-5 16 0,5-6-1,2-1 1,4 0-1,3-1 0,3 0 0,2 0 0,2 0-1,0 1 1,0 2 0,-2 1-1,-3 2 1,-2 1 0,-5 2-1,-4-1 1,-4 2 0,-4-1 1,-4-5 0,-2-1 0,-2 1 0,-1-4 0,1-3 0,0-1-1,2-3 0,4 0-3,10-1-3,0 0-24,0 0-9,3-10-1,-3 10 1</inkml:trace>
  <inkml:trace contextRef="#ctx0" brushRef="#br0" timeOffset="12439.7115">16511 16579 13,'0'0'26,"-1"-9"-4,1 9-1,0 0-1,-6-12-4,6 12-2,0 0-4,-2 20-2,2-9-2,3 8-1,0 0-2,1 9-1,-1-1 0,2 1 1,-1-1-2,1-1 0,-2-3-1,0-5 1,-1-3-1,2-5 0,-4-10 1,0 0-1,0 0 0,6-12 0,-2-6 1,0-3-1,2-5 0,3 0 0,1-2 0,1 2 1,3 2-1,-2 4 0,3 6 0,-1 7 0,-1 7 1,0 5-1,-3 6 0,-1 7 1,-3 5-1,-2 3 0,-3 4 0,-1-1 1,0-2-2,0 0 0,0-2 0,1-9-2,5-2-3,-6-14-4,21 1-6,-7-9-8,0-11-12,9 0 3,-1-9 0</inkml:trace>
  <inkml:trace contextRef="#ctx0" brushRef="#br0" timeOffset="12797.732">16956 16619 9,'-7'12'28,"5"7"1,-5 2-5,1 6-5,5 2-3,-2-1-3,8 5-2,0-7-1,7 0-3,1-9 0,9-3-3,0-11 0,3-3-2,0-8 0,2-5 0,-3-10-1,0 1 0,-6-3 0,-5-2 0,-5 0 0,-4 1-1,-8 1 1,-5 4-1,-9 4 1,-7 4-1,-1 5 0,-4 7 0,-1 6 0,0 4 0,3 6-1,4 2-1,10 5-1,6-3-4,11 6-10,1-5-19,9-7 0,12-4-1,-2-8 1</inkml:trace>
  <inkml:trace contextRef="#ctx0" brushRef="#br0" timeOffset="13565.7759">17839 16296 20,'0'0'31,"3"16"1,-4-1-4,1 1-8,3 10-5,-3-1-5,6 8-2,-4-1-4,2 4 0,-1-1-1,2 0-2,-1-2 0,0-4-2,0-3 1,-1-2-1,-1-7 0,0-7 0,-2-10 0,0 0 0,0 0 0,0 0-1,3-18 2,-6 3-1,-2-2 1,-2-1 0,-3 0 0,-3 2 0,-2 3 0,-4 3 0,-1 5 0,-1 5 0,-1 4 0,0 7 0,0 4 1,5 5 1,-1 2 0,7 4-1,1 0 1,5-2 1,4 0-1,9-1 1,3-7 0,7-2-1,2-4 1,5-5-1,1-7 0,4-1-1,-2-6 0,0-2-1,-3 1-2,-6-4-4,5 2-9,-11 5-21,-1-7-1,-1 6-1,-8-5 1</inkml:trace>
  <inkml:trace contextRef="#ctx0" brushRef="#br0" timeOffset="13822.7906">18060 16619 36,'6'-9'34,"6"7"2,-12 2 0,13-8-14,-13 8-9,7 11-6,-3 4-2,-5 3-1,2 7-1,-3 1-1,2-1-1,-1 3-1,0-1-1,2-1-2,-3-11-3,7 2-8,-5-17-14,0 0-9,0 0-1,3-24 1</inkml:trace>
  <inkml:trace contextRef="#ctx0" brushRef="#br0" timeOffset="13994.8005">18088 16459 27,'-12'-16'33,"12"16"1,-13-5 0,13 5-14,0 0-11,-2 19-9,5-8-15,-4 1-17,14 8-2,-8-9 1,11 6 0</inkml:trace>
  <inkml:trace contextRef="#ctx0" brushRef="#br0" timeOffset="14330.8197">18225 16517 46,'0'0'35,"0"0"1,0 0-1,0 0-19,5 24-6,-3-5-5,6 5-2,-2 3 0,3 5-2,2-1 0,0-1 0,-1-4-1,3-5 1,-2-5-2,0-5 2,2-8-1,-3-10 0,3-8 0,-1-5 1,0-7 0,1-3 0,-2-5 0,2 0 0,-3 1-1,0 6 0,-4 6-1,-1 2-4,-5 20-8,5-12-17,-5 12-7,2 13-1,-2-13 1</inkml:trace>
  <inkml:trace contextRef="#ctx0" brushRef="#br0" timeOffset="14569.8334">18591 16519 59,'0'0'37,"3"-13"1,-3 13 0,4 13-24,-4-13-5,-1 24-4,2-4-2,2 5-1,0 1 0,2 4-1,-1-4 0,0-5-2,2 4-3,-4-11-3,8 0-15,-10-14-17,9 2 0,-5-11 1,-4-10 0</inkml:trace>
  <inkml:trace contextRef="#ctx0" brushRef="#br0" timeOffset="14755.844">18618 16345 64,'-21'1'38,"21"-1"-2,-18 10 2,1-9-27,17-1-7,2 17-7,-2-17-11,15 11-23,2 3 0,1-8 0,8 2 0</inkml:trace>
  <inkml:trace contextRef="#ctx0" brushRef="#br0" timeOffset="15150.8664">18961 16437 43,'0'0'35,"-15"12"1,-6-11 0,-6-1-21,5 11-3,-8-5-4,6 6-2,-3-1-1,7 0-1,1 2-2,9 2 0,7-1-1,7-2 0,7 1-1,5 1 0,7-5 1,2 5-1,5-4 0,0 0-1,-3 1 0,-1 0 1,-3 0-1,-5 0-1,-5 1 1,-8 1-1,-6-2 1,-7-2 1,-5 2-1,-5-4 1,-4-1-1,-3 0 1,1-2-2,-1-4-1,7 5-6,0-7-14,5-2-14,13 4 0,0 0-1,18-15 3</inkml:trace>
  <inkml:trace contextRef="#ctx0" brushRef="#br0" timeOffset="15418.8818">19209 16516 74,'0'0'39,"0"0"0,-4 17 1,0-1-28,0-4-6,5 9-3,-2 5-1,1 1 0,0 4-2,2 0 0,0 1-2,-2-6-2,3 2-4,-5-15-8,2-13-25,7 10 1,-6-21 0,4-8 3</inkml:trace>
  <inkml:trace contextRef="#ctx0" brushRef="#br0" timeOffset="15598.8922">19201 16332 62,'-15'9'37,"3"10"-2,-3-7-1,7 2-25,1-1-18,6-4-25,7 9-2,-1-8 0,11 3 1</inkml:trace>
  <inkml:trace contextRef="#ctx0" brushRef="#br0" timeOffset="15978.914">19461 16508 62,'-17'24'38,"-5"0"-1,2-1-2,6 9-23,-3-5-3,12 5-3,4-7-1,9-1-2,8-6-1,7-4 0,5-5-2,5-7 1,2-6-1,1-6 1,-4-4-1,-1-4 0,-8-2 0,-6-3 0,-7-3 0,-8 2 0,-9 2-1,-8 0 1,-8 5-1,-4 6 0,-6 6 0,-1 4-1,-1 9-1,2 0-2,9 11-5,-1-4-15,9 2-13,14 3 0,5-9 0,11 1 1</inkml:trace>
  <inkml:trace contextRef="#ctx0" brushRef="#br0" timeOffset="16401.9382">19775 16540 75,'-9'23'39,"3"-7"0,3 3 0,3 5-28,-2-3-7,5 2-1,2 0 0,4 3-2,1-5 1,3-5-1,2-6 0,1-5-1,2-10 0,1-5 0,1-6 0,-2-6 1,2-4-2,-1 0 2,-1-1-1,-2 0 2,-2 4-1,0 3 1,-4 6 0,1 10 0,-11 4 0,12 9 0,-10 7 0,2 5-1,-3 6 0,1 4-1,0 4-1,1-2-2,5 1-3,-7-9-16,6-2-21,6-3 2,2-11-2,4-8 2</inkml:trace>
  <inkml:trace contextRef="#ctx0" brushRef="#br0" timeOffset="17090.9776">20369 16343 49,'-1'-17'36,"-3"-2"0,4 19-1,9 0-14,-9 0-13,17 27-3,-4 1-1,1 11-1,-1 6-1,2 7 1,-2 0-2,-2 1-1,2-1-2,-4-8-3,2 0-1,-7-16-3,6-1-5,-10-18 1,6 5-1,-6-14 2,-1-15 1,-2-2 5,2-5 4,0-1 4,-2-6 5,5 9 3,-6-9 2,8 12 1,-7-5 0,10 12-1,-5-4-3,9 11-2,-11 3-1,25-2-2,-8 8-1,4 5-1,2 0 0,1 6-1,-2 3 0,-1-2-1,-3 2 0,-7-1-1,-6-1 1,-4-4-1,-7 3 0,-10-6 0,-4-2 1,-7 0-1,-1-2 1,-3-3-1,3-1 1,-1-2-2,6 0 0,6-4-2,17 3-3,-16-6-12,16 6-20,10-9 1,1 1 0,9 0 1</inkml:trace>
  <inkml:trace contextRef="#ctx0" brushRef="#br0" timeOffset="17522.0022">20799 16603 81,'0'0'39,"10"10"-1,-7 0 3,-3 2-33,9 7-3,1 2-2,3 1 0,2-3-1,3 4 0,1-5 0,2-7 0,2-4-1,1-7-1,0-8 1,0-3-1,-2-6 1,1-4-1,-3-1 1,-1 2-1,-5 0 1,-3 5 0,-4 2 0,-7 13 0,0 0 0,0 0 0,-3 22-1,-4 5 1,-3 7-1,-2 8 1,-3 6-1,0 5 0,0-3-1,0-1-1,5-4-3,-3-13-8,6-7-28,7-7-2,0-18 2,16-8-2</inkml:trace>
  <inkml:trace contextRef="#ctx0" brushRef="#br0" timeOffset="18287.046">21543 16598 67,'22'2'37,"-3"-12"-1,11 7 2,-5 1-27,2-3-8,4 3-2,-3 3 0,-3 3-1,-5 4 0,-4 6-1,-9 0 0,-5 4 0,-7 1 0,-8 3 0,-5 6 1,-6-2 0,-2 3 0,0-1 2,1-5 1,3 1 0,3-5 0,12-2 1,4-7 0,10-1-1,8-4 0,6-4-1,5-1-1,5 0-1,2-1-2,0-5-3,7 7-12,-6-8-23,-6-3 1,0 2-2,-10-9 2</inkml:trace>
  <inkml:trace contextRef="#ctx0" brushRef="#br0" timeOffset="18708.0701">21995 16831 62,'20'5'35,"-3"-13"-1,8-4-3,1 1-23,-1-6-2,4 0-3,-3-5 1,0 5-1,-4-5 0,-1 5-1,-6-2 0,-5 0-2,-6 2 0,-6 2 1,-7 2-1,-6 4 1,-4 3-2,-8 5 2,-4 4-1,-2 8 1,-2 3 0,3 5 1,0 5 1,5 4-1,3-3 2,11 6 0,7-2 0,11 3 0,8-5 0,11 2-1,4-8-1,7-2 0,2-2-2,0-8-1,1-4-3,-6-10-4,8 4-18,-10-9-16,-10-8 1,0-1-1,-9-8 2</inkml:trace>
  <inkml:trace contextRef="#ctx0" brushRef="#br0" timeOffset="19247.1008">22460 16654 79,'9'5'39,"2"6"-1,-11-11 0,5 13-27,4 2-8,-3 3-1,0 2-1,-1 3-1,1 3 1,0-1-1,-2-1-1,1-1-1,-4-6 0,0-5 0,-1-12 0,-5 10 0,5-10 0,-10-21 1,2 4 1,1-8 1,2-3-1,2-2 2,2-2 0,2 0-1,4 6 1,2 4-1,5 2 1,0 4-1,6 8 0,-2 4-1,5 5 1,-2 4 0,1 2-1,-1 2 1,1 2 0,-1-1 0,-1-2-1,-2-3 1,-3-2 0,0-5-1,-2-3 1,-11 5-1,13-18 1,-11 8-2,-3 0 1,-2 0 0,3 10 0,-13-13-1,3 9-1,-1 5-2,-1-2-2,12 1-9,-21 15-24,12-10-1,9-5 1,-12 12 0</inkml:trace>
  <inkml:trace contextRef="#ctx0" brushRef="#br0" timeOffset="19642.1234">23090 16607 62,'-22'12'37,"-7"-6"1,6 7 0,4 3-25,-6-6-5,12 8-2,1-2-2,10 2-1,5-1 0,11 5 0,3-3 0,6-3-1,4-5-1,4-3 0,-1-8-1,4-4 0,-2-4 1,-6-10-1,-5-4 0,-4 0 0,-7-4 0,-10 0 0,-6 5-1,-10 0 1,-9 8-2,-7 4-3,-3 11-5,-14 3-25,3 6-6,1 5 1,-1-2-1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1:36:09.9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16267 16609 28,'0'0'28,"0"0"-5,0 0-4,-8 9-6,8-9-2,0 0-3,0 0-2,0 0-1,0 0 0,5 13-1,-5-13-1,0 0 1,0 0-1,0 0 0,0 0 0,0 0 1,0 0-1,0 0 0,0 0 0,0 0 0,0 0-1,0 0 1,0 0-1,0 0 1,0 0-1,0 0 0,-10-11 0,10 11-1,0 0 0,0 0 0,0 0 0,0 0 0,0 0-1,-1 9 0,1-9 0,0 0 0,0 0-1,2 10 2,-2-10-1,0 0 0,0 0 0,0 0 1,0 0 0,10-4 0,-10 4 1,0 0-1,0-12 1,0 12-1,0 0 0,-3-9 1,3 9-1,0 0-1,0 0 1,-11 1-1,11-1 0,0 0 0,-12 10 0,12-10 0,-4 11 1,4-11-1,-6 10 0,6-10 0,-1 9 0,1-9 0,0 0 0,0 0 0,0 0 0,0 0 0,0 0 0,0 0 0,10 0 0,-10 0-1,0 0-1,-1-9-1,1 9-3,0 0-6,0 0-21,0 0-6,0 0-1,0 0 2</inkml:trace>
  <inkml:trace contextRef="#ctx0" brushRef="#br0" timeOffset="955.0546">16275 16829 21,'0'0'23,"0"0"-3,0 0-1,0 0-2,0 0-4,0 0-1,-9 7-1,9-7-2,-2 9-1,2-9-1,-1 13-2,1-13 1,-1 15-2,1-15-1,2 11-1,-2-11-1,0 0 1,0 0-1,11 4 0,-11-4 1,0 0-1,9-9 2,-9 9-1,5-11 1,-5 11 0,0 0 0,3-13-1,-3 13 0,0 0 0,0 0 0,0 0-1,-11 0 0,11 0 0,-10 4 0,10-4-1,-10 5 0,10-5 0,0 0 1,-9 11-1,9-11 0,0 0 0,2 12 0,-2-12 0,0 0 1,0 0-1,13 6 0,-13-6 0,0 0 0,11-3 1,-11 3 0,0 0 1,4-9-1,-4 9 0,0-11 1,0 11 0,0 0-1,-6-12 0,6 12 0,0 0-1,0 0-2,-3 10-9,3-10-29,-6 14-2,6-14 1,1 11-1</inkml:trace>
  <inkml:trace contextRef="#ctx0" brushRef="#br0" timeOffset="3193.1825">23491 16499 8,'11'-1'29,"-11"-10"2,0 11-2,13-7-9,-13 7-3,0 0-3,0 0-2,0 0-1,0 0-3,0 0-2,0 0-1,3 12-1,-5-1-1,3 6-1,0 2-1,-1 1 0,-1 2 1,4 4-1,0 0-1,-1-1 1,0-3-1,1-1 0,-2-4 0,2-2-1,2-2 1,-5-13 0,-1 11 0,1-11 0,0 0 0,0 0 0,-5-13 1,1 4-1,-1-5 1,1 1-1,1-4 1,-1-1 0,-1-3-1,2-2 2,-2 0-2,2 0 1,0 1 0,2 4 0,-4 1 1,5 6-1,-1 1 0,1 10 0,0 0-1,0 0 1,-1 15-1,3 1 0,1 3 1,-2 2-1,0 3 0,5 3 0,0 1 0,-2-1 0,0-1 0,-1-3-2,1-3 0,1-2-1,2 2-4,-7-20-9,1 11-25,2-2 1,-3-9-1,-3 10 3</inkml:trace>
  <inkml:trace contextRef="#ctx0" brushRef="#br0" timeOffset="3854.2204">23530 17057 18,'0'0'32,"0"25"-1,0-25 2,-5 12-16,5-12-6,7 9-2,-7-9-2,10-2-2,-10 2 0,10-7 2,-1 5-1,-9 2 0,10-15 0,-9 3-2,-1 12 0,6-18 0,-4 9-2,-3-3 1,-1 3-1,-3 0 0,5 9-1,0 0 0,-14-10 0,5 10 0,9 0-1,-13 12 0,13-12 1,-12 17-1,5-7 0,7-10 0,-5 18 0,8-8 0,-3-10 0,8 9 0,-8-9 0,17 0 0,-6-3 0,0-2 0,-1-4 1,-3-1 0,2 2 0,-9 8 0,6-18 0,-6 18 0,-10-8 0,-1 10 0,-3 3-2,1 5-2,-8-6-10,7 5-27,0 1-2,1-7 1,13-3-2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6:57:52.54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14917 6879 27,'0'0'17,"0"0"-2,0 0 1,-1-9-1,1 9-3,0 0-3,0 0 0,0 0-1,0 0-2,-8-10 0,8 10-1,0 0 0,0 0-2,-11-13 1,11 13-2,0 0 1,-12-9-1,12 9 0,-11-6-1,11 6 0,-14-3 1,5 3-1,9 0 0,-18 3-1,8 1 0,0 2 1,-2-1-1,1 2 0,-1 1 0,2-1 1,10-7-1,-17 15 0,17-15 0,-15 12 0,15-12 0,-10 12 0,10-12 0,-6 13 0,6-13 0,-6 13 0,3-4 0,3 4 0,-2-1 0,2 3 0,0 2 0,0 2 0,1 2 0,-2 1-1,3 0 2,-1 0-2,3 1 1,0 1 0,0-1 1,-2 1-2,1 0 2,2 0-1,-2-1 0,1-1 1,-2-3-1,1 0 0,-1-1 0,3-3 1,-3-4-1,-1 2 0,1-4 0,-2-9 0,-1 17 0,1-17 1,-3 12-1,3-12 0,-8 11 0,8-11-1,-5 12 1,5-12-1,-5 10 0,5-10-3,-4 10-5,4-10-10,5 11-12,-5-11-1,0 0 1,-7-14-1</inkml:trace>
  <inkml:trace contextRef="#ctx0" brushRef="#br0" timeOffset="507.029">14551 7264 23,'0'0'14,"0"0"0,0 0 1,0 0-2,0 0 0,11 7-2,-11-7 0,0 0-1,13 4-2,-13-4-1,12 5 0,-12-5-2,19 5 0,-8-3-1,4 2-1,0-3 0,4 1-1,1-2 1,4-1-1,1-3-1,2 2 0,-1 0 0,-1-2 0,-3-2 0,-1 2-1,-5-2 1,-2 4-1,-5-3 0,-9 5 0,12-5-1,-12 5-3,0 0-6,0 0-11,0 0-11,0 0-1,0 0 1,0 0 0</inkml:trace>
  <inkml:trace contextRef="#ctx0" brushRef="#br0" timeOffset="4285.2451">15394 7148 30,'10'-3'19,"-10"3"0,0 0-2,0 0-3,0 0-4,0 0-2,0 0-2,0 0-1,0 0-2,0 0-1,0 0-1,0 0 0,0 0 0,0 0 0,0 0-1,0 0 0,3 10 1,-3-10-1,0 0 1,0 0-1,0 0 0,0 0 1,0 0-1,1-9 1,-1 9-1,1-9 0,-1 9 1,-1-10-1,1 10 0,-3-9 1,3 9 0,0 0-1,-12-6 1,12 6 0,0 0 0,-10 1 0,10-1 0,0 0 0,-9 11 0,9-11 0,-1 9-1,1-9 0,1 12 0,-1-12-3,0 0-5,7 11-12,-7-11-8,0 0-2,0 0 2</inkml:trace>
  <inkml:trace contextRef="#ctx0" brushRef="#br0" timeOffset="5963.3411">15427 7497 6,'0'0'8,"0"0"1,11 13-1,-11-13 0,0 0 1,10 0-1,-10 0 0,9-5 0,-9 5-1,10-7 0,-10 7-2,0 0-1,8-11-1,-8 11 1,0 0-1,3-9 1,-3 9-1,0 0-1,0 0 1,-10-2 0,10 2-1,0 0 1,-12 6-1,12-6 1,0 0 0,-10 9 0,10-9 0,0 0 0,-7 9 0,7-9-1,0 0 0,0 0 0,-1 10-1,1-10 0,0 0 0,0 0 0,0 0 0,12-7 0,-12 7 0,8-9-1,-8 9 1,8-10-1,-8 10 0,0 0 0,0 0 1,0 0-1,0 0 0,-10-4 0,10 4 0,-11 8 0,11-8 0,-10 9 0,10-9 0,0 0 0,-11 11 0,11-11-1,0 0-2,0 0-4,0 0-16,16-5-7,-16-5 0,0 10 0</inkml:trace>
  <inkml:trace contextRef="#ctx0" brushRef="#br0" timeOffset="35321.0202">14747 11772 7,'-4'-10'13,"4"10"1,0 0 1,0 0-1,-8-13 1,8 13 0,0 0-2,-11-11-2,11 11 0,0 0-3,0 0-2,-11-2 0,11 2-3,-3 12 0,3 1 0,0 2-1,2 6 0,-2 5 0,3 6 0,0 0-1,1 5 0,-1 0 2,-1 2-2,-1 1 0,0 0-1,2-5 1,-2-1-1,1 0 0,-1-4 0,2-1 1,-1-4-1,2-4 0,-3-5 0,1-1 0,-1-5-1,-1-10 0,3 11 0,-3-11-4,0 0-2,0 0-6,0-11-8,-7-4-10,9 4-1,-8-10 1,6 4 1</inkml:trace>
  <inkml:trace contextRef="#ctx0" brushRef="#br0" timeOffset="37392.1386">14784 11754 11,'-13'-2'11,"13"2"0,0 0 0,0 0-1,-13-6 0,13 6-1,-10-3-1,10 3 0,-10-1-1,10 1-2,-11 0 0,11 0-1,0 0-1,0 0 0,0 0 0,0 0 1,0 0 0,0 0 0,9 3 1,-9-3-1,16-5 1,-7 2 0,3 0-1,1-1-1,2 1-1,2 1 0,3 0-1,-2 1 1,1 0-1,-2 0 0,1 3-1,-3 0 1,0 0 0,-4 2 1,0 1-1,0 0 0,-2 1 0,-9-6 0,13 12-1,-13-12 1,11 14 0,-11-14-1,5 16 1,-5-6-1,-1 0 1,0 1-1,-2 1 0,-2 0 1,-1 0-1,1-1 0,-1 1 0,0 1 1,0-4-1,-4 2 1,1 0-1,-1-1 0,-3 1 0,0-1 1,-3-1-1,1-3 1,-2 3-1,3-4 1,-1-2 1,0-2-1,1-1 1,3-1-1,1-1 1,-2-2-1,3 0 1,-1-1-1,10 5 0,-17-9-1,17 9 1,-10-10-1,10 10 0,0 0 0,-8-13-2,8 13 0,0 0-2,0 0-4,0 0-12,0 0-14,15 2 0,-6-5-1,5 8 3</inkml:trace>
  <inkml:trace contextRef="#ctx0" brushRef="#br0" timeOffset="37988.1728">15361 11765 25,'0'0'25,"0"0"-2,1 11-4,-1-11-2,6 10-2,-6-10-3,3 11-3,-3-11-2,0 0-2,4 10-1,-4-10-1,0 0-2,0 0-2,0 0-2,0 0-4,0 0-12,9-3-12,-9 3 0,2-11 0,-4-1 1</inkml:trace>
  <inkml:trace contextRef="#ctx0" brushRef="#br0" timeOffset="38329.1922">15387 11973 5,'0'0'24,"-9"9"1,9-9 1,-6 11-8,6-11-4,-7 15-4,7-15-1,-4 16-1,4-16-2,-3 17-2,3-17 1,-2 14-2,2-14-1,-2 10-1,2-10-2,0 0-5,0 0-19,0 0-5,0 0-2,15-10 2</inkml:trace>
  <inkml:trace contextRef="#ctx0" brushRef="#br0" timeOffset="39425.255">15957 11537 13,'0'0'25,"0"0"1,0 0-7,-8 10 0,8-10-3,-4 19-3,0-4-3,5 5-2,-2 2-2,4 6-1,-2 2-1,3 5-1,1-1 0,0 2-1,-1-1-1,1 2 0,-2-6 0,1-2-1,-1-6 1,-1-2-2,0-5 0,-2-5-3,0-11-4,0 0-4,0 0-12,0 0-7,-1-9-2,-1-3 2</inkml:trace>
  <inkml:trace contextRef="#ctx0" brushRef="#br0" timeOffset="39852.2792">15843 11626 16,'4'-12'28,"-6"-6"0,9 8 3,-1-4-13,3-1-5,3 4-2,1-2-3,4 4-3,2 1-2,3 2-1,1 1 0,2 4-1,2 3 0,1 2 0,0 3 1,1 3-1,-3 2-1,0 2 0,-3 1 0,-2 2 0,-6 0 0,-2 2-1,-6 0-1,-5-1 1,-5 1 0,-5-1 0,-5 1 1,-5-2-1,-5-2 0,-3-2 1,-1-2 0,1-2 0,3-3 0,2-2 0,6 0-2,4-4-4,11 0-6,0 0-16,0 0-2,18 5-2,-9-10 2</inkml:trace>
  <inkml:trace contextRef="#ctx0" brushRef="#br0" timeOffset="40394.3104">16431 11744 14,'-20'15'23,"8"9"2,-5-4-9,4 4-1,5-3-3,1 0-1,7-1-1,3-4-2,9 0-1,1-6-2,9-1-1,-2-5 0,5-2-1,-1-7-1,1 0 0,-2-4-1,-3-1 0,-1-5 0,-3 1 0,-2-6 0,-6 2 0,-3-1 0,-5-1 1,-7-2-1,-2 2-1,-6 0 1,-3 3-1,-5 3 1,-2 6-1,0 5 0,-1 4 0,2 5 0,2 4-1,5 5-3,2-2-3,11 5-6,3-1-16,7-7-2,11 2-2,-2-9 3</inkml:trace>
  <inkml:trace contextRef="#ctx0" brushRef="#br0" timeOffset="40933.3412">17048 11640 26,'0'0'28,"0"0"1,-9-7-5,9 7-6,-24 7-3,11 2-3,-8-6-3,4 8-2,-4-2-1,1 2-2,-3-2 0,3 4-1,-1-3-1,4 1-1,3-1 1,5 0-1,9-10 0,-6 16 0,6-16 0,17 14-1,-3-8 1,5 0-1,1 1 1,1 0-1,0 0 0,1 1 0,-4 1 0,-1 0 0,-4 2-1,-2 0 0,-5 3 0,-1-1 0,-6 1 0,-2-1 0,-3 0 1,-5-1-1,-1-1 1,-5-2 0,1-4 1,-5 1 0,3-4-1,-1-1 1,2 0-1,4-3 0,4 1-2,9 1-4,0 0-19,1-9-10,-1 9 2,16-13-3,-7 3 2</inkml:trace>
  <inkml:trace contextRef="#ctx0" brushRef="#br0" timeOffset="42109.4085">15068 12783 15,'0'0'24,"0"0"-3,0 0-1,0 0-1,4-13-3,-4 13-2,-7-10-1,7 10-4,-14-10-2,2 4-2,2 5 0,-4-1-1,1 3-2,-3 2 0,1 4-1,-2 2 0,1 2 0,1 5 0,2 1 0,1 2-1,3 2 1,4 2 0,4 2 0,2-3 0,6 1 1,2-5-1,7 1 1,1-6-1,5-3 1,0-7-1,2-3 0,0-6 0,0-5 0,-1-5 0,-2-3-1,-3-3 1,-1 0-1,-6-1 1,-2-1-1,-4 1 1,-5 6-1,-3 1 1,-1 6-1,4 10 0,-15-3 1,5 11-2,1 8 2,1 8-1,2 6 0,1 8 0,0 5 1,4 3-1,6 0 0,0 0 1,1 0 0,2-6-1,0-4 0,1-7 1,0-6-1,-3-6 0,-1-8-1,-5-9-3,0 0-5,14-11-13,-9-4-15,-4-7 2,2 2-2,-2-8 1</inkml:trace>
  <inkml:trace contextRef="#ctx0" brushRef="#br0" timeOffset="42462.4286">15470 12683 41,'1'-9'32,"-1"9"2,0 0 0,-16 2-15,16-2-6,-10 10-4,10-10-4,-8 13-2,8-13-1,-1 15-2,1-15-3,6 16-5,-6-16-10,0 0-16,12 14 0,-12-14-2,12 9 2</inkml:trace>
  <inkml:trace contextRef="#ctx0" brushRef="#br0" timeOffset="42649.4393">15510 12894 48,'-5'13'31,"7"3"1,-8-2-1,3-5-18,5 2-5,-2-1-6,0-10-6,7 16-10,-1-5-17,-6-11 0,0 0-2,0 0 2</inkml:trace>
  <inkml:trace contextRef="#ctx0" brushRef="#br0" timeOffset="43125.4666">15867 12573 36,'0'0'30,"0"0"0,2-11 1,-2 11-17,0 0-3,0 0-3,1 22-1,-1-6-2,4 8-1,-2 3 0,3 6-1,-2 4-1,1 3 0,1-2-1,0 1 0,-2-1 0,2-5-1,-1-3-2,-1-8-1,4 0-4,-7-22-10,5 13-17,-5-13 0,8-14 0,-2 3 0</inkml:trace>
  <inkml:trace contextRef="#ctx0" brushRef="#br0" timeOffset="43558.4909">16096 12735 47,'7'24'31,"-8"-2"2,8 4 0,-5 1-19,0-3-6,5 4 1,-3-6-4,5-1-1,-1-5 0,2-3-2,-1-6 0,3-6 0,0-9-1,1-2 0,0-8 0,1-5-1,0-7 1,0-3-1,1 0 0,-1 2 0,-1 3 0,-2 3 0,-3 5 0,0 9 1,-8 11 0,12 1 0,-9 10 0,0 6 0,-1 6 0,0 4 0,0 2-1,0 1 1,1 0-1,-1-1 1,3-2-2,-2-5-1,3-3-3,-6-19-5,14 12-22,-2-11-3,-4-10 0,3-4-2</inkml:trace>
  <inkml:trace contextRef="#ctx0" brushRef="#br0" timeOffset="43906.5113">16600 12404 71,'4'18'34,"-4"2"1,5 12-1,-2 2-26,-3 0-2,6 8 0,-2 1-3,1 4 0,2 1-1,-1-2-1,-4-2 0,2-2 0,-1-4 0,1-4 1,1-6-1,4-4 1,-3-7-1,5-5 1,5-8-1,2-6 0,4-5-3,-1-8-1,4 0-7,-9-9-15,1-4-13,-5 1 1,-10-5-1,-7 3 1</inkml:trace>
  <inkml:trace contextRef="#ctx0" brushRef="#br0" timeOffset="44093.522">16488 12722 57,'0'0'37,"11"4"-1,11-9 2,9-3-18,-3-6-8,11 5-3,-3-3-6,0 2-4,1 5-10,-12 1-26,-6-3-1,-4 0 1,-9-5-2</inkml:trace>
  <inkml:trace contextRef="#ctx0" brushRef="#br0" timeOffset="46295.6478">12816 5570 44,'0'0'28,"9"0"3,-9 0-9,-12 9-9,8 3-1,-5-1-3,5 9-3,-4 1 0,4 7-2,-2 1 0,2 7-2,0 1 1,2 3-1,1-2 0,2-3-1,1-1 0,3-4-1,1-5 1,-1-5-1,2-5 1,-2-5-2,-5-10 0,12 2-1,-12-2-2,3-22 0,0 5-4,-8-8-4,4-2-3,-7-9-2,3 2 0,-1-4 1,2 3 0,-3-1 2,1 4 5,3 3 4,0 6 7,2 4 5,0 3 2,2 5 2,-1 2 2,0 9 1,5-19 0,-5 19-1,11-19-2,-11 19-2,12-13-1,-3 10-3,-9 3 1,18-5-3,-9 6 0,5 1-1,-1-2-1,5 2 1,0-3 0,4-1-1,1-1 1,-1-1-1,0-2 1,0 3-1,-4-1 0,0-2 1,-3 3-1,-3 2-1,-1-1 1,-11 2-1,16 2 0,-16-2 0,12 2 0,-12-2 0,11 11 0,-11-11 1,4 13-1,-3-4 0,-1 2 0,1-1 0,0 2 0,0 2 0,0 0 0,1 3 0,0-1 0,2 0 0,-1-1-1,-2-1-1,3-1-4,-4-13-5,3 10-25,-3-10 2,0 0-2,0 0 2</inkml:trace>
  <inkml:trace contextRef="#ctx0" brushRef="#br0" timeOffset="50927.9129">13537 5658 17,'0'0'21,"0"0"2,0 0 1,0 0-4,0 0-2,-9 3-2,9-3-2,0 0-4,0 0-1,-4-12-3,4 12-3,0 0-2,0 0-3,0 0-4,0 0-10,4-10-16,-4 10-1,0 0-1,10 18 2</inkml:trace>
  <inkml:trace contextRef="#ctx0" brushRef="#br0" timeOffset="51187.9278">13578 5874 15,'0'0'27,"-4"12"0,4-12 0,0 0-11,0 0-1,-8 10-5,8-10-3,0 14-4,0-14-1,2 12-1,-2-12 0,5 11-1,-5-11-2,0 0-9,14 11-18,-14-11 0,0 0 0,2-13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6:59:00.96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16084 6904 13,'0'0'21,"5"11"2,-5-11-6,0 16-2,3-5 0,0 5-2,1 1-2,-3 3-3,3 7-1,-5 0 0,3 3-2,-3 0-1,0 1-1,0-3-2,1-1 1,0 1-1,-1-5-1,2-2 1,0-2-1,0-2 1,0-3-1,1-1 2,-2-3-2,0-10 0,0 14 0,0-14-2,-2 9 2,2-9-1,0 0-1,-1 13-1,1-13-2,1 14-3,-1-14-7,0 0-14,5 14-2,-5-14 2,0 0 0</inkml:trace>
  <inkml:trace contextRef="#ctx0" brushRef="#br0" timeOffset="731.0418">16320 7201 15,'0'0'22,"15"2"2,-15-2-6,0 0-4,0 0 0,0 0-3,3 9-2,-3-9-1,-2 21 0,1-7-2,0 6-1,-1-1-1,2 2-1,-1-2 0,1 2-2,0-2 1,1-1-2,1-5 1,0-2 1,-2-11-2,7 14 1,-7-14 0,0 0 0,12-6 0,-12 6 0,10-22 1,-4 5 0,3-5-1,4-1 0,-2-3 0,3 1 1,0 0-1,2 3 1,-2 1-2,3 7 2,-5 4-1,-1 4 0,1 4 0,-2 3 0,-1 3-1,1 3 1,-2 5-1,-2 1 1,0 4-1,-2 3 0,-1 0 1,-2 4-1,0-1 0,-2-2 0,0 1 1,-1-1-2,1-7 1,1-2 0,1 0-1,-1-12 0,6 9-2,-6-9-2,12 2-11,-2-5-18,-10 3 0,17-15 0,-10-1 1</inkml:trace>
  <inkml:trace contextRef="#ctx0" brushRef="#br0" timeOffset="1177.0674">16869 6927 30,'12'-9'29,"-12"9"1,0 0 1,10 8-15,-10 2-2,2 7-2,-5-1-4,5 9-3,-4 0-1,2 4 0,-2 0-2,1 3 0,-3-2-1,1 2 0,-3 0 0,2 0-1,0-2 1,0 0-1,1-5 0,1-2 0,1-1 0,3-5 0,3-5 0,-5-12 0,15 14 0,-4-11 0,2 0 0,2-3 0,1-3 0,0-1-1,1 1-1,-3-5-4,4 2-9,-5 1-18,-5-7 0,-8 12 0,9-18 1</inkml:trace>
  <inkml:trace contextRef="#ctx0" brushRef="#br0" timeOffset="1445.0827">16762 7186 25,'0'0'29,"-14"-6"3,14 6-1,13-2-7,0-1-8,8 3-1,0-3-4,6 6-4,-3-3-2,4 3-2,-4-2-1,0 1-1,-3-1-3,-3-1-1,3 4-6,-9-7-16,-1-2-8,2 1-1,-9-6-1,-4 10 2</inkml:trace>
  <inkml:trace contextRef="#ctx0" brushRef="#br0" timeOffset="2451.1402">17488 7215 24,'0'0'27,"0"0"2,11-1 1,-11 1-12,9-6-3,0 6-3,-9 0-4,20-5-1,-7 4-2,7 1-1,0 0-1,3 1 0,5-1-1,4 2 0,0 0 0,1-1 0,1 0-1,-1 0 0,-1-1-1,-1 1 1,-3-2-1,-4-1 0,0 0-1,-4-1-1,-3 3-1,-5-4-2,0 5-8,-12-1-18,0 0-2,0 0-2,0 0 2</inkml:trace>
  <inkml:trace contextRef="#ctx0" brushRef="#br0" timeOffset="2977.1703">17961 7101 41,'0'0'29,"0"0"2,0 0-3,0 0-13,14 5-4,-14-5-4,17 3-2,-7 0 0,6 1-2,-1-1-1,3 3 1,-1-2-2,2 5 1,-3-1-1,0-1 0,-2-1-1,-1 3 1,-4-1-1,-9-8 1,14 17-1,-14-17 1,4 18-1,-8-8 0,-1 1 1,-3-2 0,-1-1-1,-4 0 0,0 0 1,-1-2 0,3-1 0,1-3-1,0 0 1,10-2-1,-10 4-1,10-4-1,0 0-5,0 0-16,0 0-10,0 0-1,10-5 0,-10 5 0</inkml:trace>
  <inkml:trace contextRef="#ctx0" brushRef="#br0" timeOffset="3791.2169">18536 6877 15,'0'0'29,"17"7"2,-17-7 2,13 6-10,-5 6-3,-4-3-4,4 12-4,-7 0-4,4 9-3,-5-1-2,2 6 0,-3 0-2,1 2 1,-1 2-2,1-3 0,1-3 0,0-5 0,3-3-2,-3-5 0,4-4-1,-3-5-2,-2-11-4,0 0-8,0 0-13,2-16-4,-9 0 0,5 2 2</inkml:trace>
  <inkml:trace contextRef="#ctx0" brushRef="#br0" timeOffset="4225.2416">18539 6903 48,'-2'-16'32,"5"4"2,-1 1-1,-1-3-17,8 7-1,-2-4-5,9 5-4,-1-4-1,6 6-1,4-2-1,2 5-2,3-2 1,1 5-1,-1 3 0,-1 2 0,-2 3-1,-3 5 0,-3 2 0,-5 2 0,-2 3-1,-4-3 1,-4 1-1,-4 1 0,-5-2 0,-5-1 0,-8-3 0,-4-1 0,-8-3 1,-2 0-1,-4-2 1,-1-3 0,1-2 0,7 1 0,3-1 0,8-1 0,16-3-3,0 0-5,20-5-27,7 5 0,2-5 0,7 4-1</inkml:trace>
  <inkml:trace contextRef="#ctx0" brushRef="#br0" timeOffset="4913.2811">19141 7106 37,'-13'8'29,"5"6"2,-7-3-6,1-3-7,2 3-3,-4-3-5,4 5-1,-1-3-4,4 3-1,0-2-1,4 4-1,-1 3 0,6 1 0,5 0-1,3 0 0,2-2 0,6 2 0,0-4 1,6-5-1,1-6 1,2-1 0,-2-8-1,2-3 1,-1-5-1,-2-3 1,-4-4-1,-1-1 0,-6 0-1,-6-5 1,-6 0-2,-8 3 1,-7 3 0,-5 3-1,-7 6 0,-5 2 0,-2 7-1,1 6-2,5 7-1,1-2-6,11 5-21,6 2-3,4-4-1,15 3 2</inkml:trace>
  <inkml:trace contextRef="#ctx0" brushRef="#br0" timeOffset="6316.3613">19769 7019 36,'0'0'30,"0"0"3,-13 7-4,2-5-9,-5-5-5,5 6-2,-8-4-5,6 3-3,-6 0-1,2 3-2,-2-1-1,3 6 0,0 1 0,-1 0-1,3 1 0,0 1 0,3-1 0,2-1 0,4 0 0,2 0 0,3-11 0,3 15 0,-3-15 0,14 14 0,-4-10 0,5 0 0,0-2 0,4 2 1,4-1-1,-2 0 1,1 1-1,-2 3 1,-4 1-1,1 1 1,-5 0-1,-2 3 0,-4 2 1,-5 2-1,-1 1 1,-7-1-1,-2-1 0,-2 1 0,-5-3 1,0 0 0,-3-4 0,0-4 1,-1-1-1,4 0 0,1-2 1,1-4 0,3-1-1,11 3-1,-13-8-3,13 8-6,-4-14-28,4 14 1,7-19 0,0 10-2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7:03:10.211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17338 8501 6,'25'7'7,"2"-8"-16</inkml:trace>
  <inkml:trace contextRef="#ctx0" brushRef="#br0" timeOffset="19545.1178">10308 13060 18,'0'0'29,"0"0"1,0 0 2,0 0-10,0 0-4,0 0-4,0 0-2,5 9-5,-3 1-1,-3 1-2,4 4 0,-3 2-1,2 3 0,-1 3-1,1 3-1,0 1 1,0 1-2,1 0 1,0-2 0,-1 1-1,2-2 0,-1-2 1,1-5-1,-1-1 0,0-5-1,-1-1-1,-2-11-1,3 11-1,-3-11-5,0 0-8,0 0-16,-1-15-2,2 4-1,-5-5 2</inkml:trace>
  <inkml:trace contextRef="#ctx0" brushRef="#br0" timeOffset="20101.1491">10272 13061 31,'-7'-17'28,"7"17"2,-3-19-5,2 7-6,1 12-4,1-21-3,-1 21-2,8-17-3,-8 17-1,12-17 0,-12 17-2,15-14 0,-6 10-1,1-4-1,1 2 1,-1-1-1,5 0-1,-1-2 1,2 0 0,3 2-1,1 2 0,0 0 0,-1 2 0,-1 4 0,1 0-1,-4 4 1,1 4-1,-5 4 0,-1 0 1,0 5-1,-3-1 0,-2 2 0,-1 2 0,-2 0 0,-3-1 0,-3-2 0,-2-1 0,-4-2 0,-2 1 0,-6-4 1,-1 0 0,-3-3 0,-1-1 0,1-2 1,0 0-1,2-3 1,3-2 0,3-1-1,14 0 0,-14 2-1,14-2-1,0 0-1,0 0-3,15 6-6,-15-6-23,25 2-5,-5-1 1,0-3-1</inkml:trace>
  <inkml:trace contextRef="#ctx0" brushRef="#br0" timeOffset="20747.1867">10883 12905 41,'0'0'31,"0"0"0,0 0-7,-9 5-4,9-5-4,-10 8-4,10-8-3,-7 16-2,7-16-2,-5 17-1,4-5 0,1-12-2,-2 15 1,2-15-1,0 0-1,0 0 1,0 0-2,0 0 1,5-9-1,-5 9 0,5-18-1,-3 9 0,-1-1-1,-1 10-1,-2-16-4,2 16-10,0 0-20,0 0 2,0 0-2,-10 7 2</inkml:trace>
  <inkml:trace contextRef="#ctx0" brushRef="#br0" timeOffset="21202.2127">10875 13207 37,'0'0'30,"-2"10"2,2-10-6,0 0-5,0 0-3,2-12-4,-2 12-3,3-15-3,-3 15-1,2-15-3,-2 15-1,1-9-1,-1 9-1,0 0 0,0 0-1,-1 11 0,1-11 1,-2 17-1,1-5 0,0-1 1,0-1-1,1-10 1,-1 15-1,1-15 0,0 0-3,0 0-5,0 0-29,0 0 0,11-13 0,-6-4-1</inkml:trace>
  <inkml:trace contextRef="#ctx0" brushRef="#br0" timeOffset="24207.3846">11314 12796 45,'0'-9'32,"0"9"2,0 0-1,0 0-14,0 0-5,0 0-5,0 0-4,0 25-1,1-6 0,3 8-1,-2 4 0,3 4 0,-1 2 0,1 4-1,-1-4-1,0 0 0,0-4 0,0-5-1,1-4-1,0-6 0,-1-4-2,-4-14 0,8 14-4,-8-14-4,0 0-11,0 0-15,-3-20 2,-1 5-1,-5-7 2</inkml:trace>
  <inkml:trace contextRef="#ctx0" brushRef="#br0" timeOffset="24646.4097">11281 12756 53,'-7'-14'33,"6"5"2,-4-1-6,0-6-7,8 7-7,-4-7-4,9 7-3,-3-3-2,6 3-1,1 1-2,4 2 0,3 1-2,3 5 0,2 1 0,4 3 0,1 1-1,1 4 1,-1 2-1,0 2-1,-3 3 1,-3 0 0,-5 3-1,-3 1 0,-7 1 0,-4 2 1,-6 1-1,-6-1 0,-6 1 1,-5 0 0,-6-2 0,-2-3 0,-3-3 1,0-6 0,0-4-1,3-1 1,4-8 0,8-1-1,15 4-1,-14-14-2,14 14-4,13-16-11,-1 10-21,9 1 1,1-1 0,3 2 0</inkml:trace>
  <inkml:trace contextRef="#ctx0" brushRef="#br0" timeOffset="25502.4587">11835 12938 23,'-6'10'29,"-9"-6"0,8 7 3,-5-3-9,0-2-8,5 5-3,-2-3-4,5 6-2,-4 1-2,7 2 0,-3 1-2,4 2 0,5-1-1,3 2 0,2-1 0,3-2 0,3-3-1,2-1 1,2-5 0,2-4 1,-3-4 0,3-4 1,-2-6-1,0-2 1,-1-7 0,-1-1 0,-4-2 0,0 0-1,-6-1-1,-4 3 0,-6-1 0,-4 2 0,-8 5 0,-3 2-1,-6 4 0,-3 4 0,-1 3 0,0 2 0,4 5-1,-1 0 0,7 3-2,3-4-3,13 6-7,0-2-24,1-10 0,18 8 0,-1-10-1</inkml:trace>
  <inkml:trace contextRef="#ctx0" brushRef="#br0" timeOffset="26185.4977">12372 12877 30,'0'0'31,"0"0"2,-11-9 0,11 9-9,-9 0-4,9 0-7,-12 0-4,12 0-3,-14 3-1,5-1-1,9-2-1,-19 9 0,9-2-2,-3 2 0,1 6 0,-2-1 0,1 2-1,3 0 0,0 1 0,3-3 0,5 1 0,4-5 0,-2-10 1,17 11-1,-2-9 0,3-2 1,1 0 0,1-1-1,1 1 1,-3 1-1,1 2 0,-4 3 0,-1 2 0,-3 3 0,-3 1-1,-1 2 1,-4 2-1,-3-1 0,-2-1 1,-2-1-1,-5 1 1,-1-2 1,-2-2 0,-3-1 1,1-2 0,-4-1 0,2 0 1,0-2-1,3 1 0,1-3-1,12-2-2,-11 2-4,11-2-15,0 0-18,9-12-3,1 5 2,7 1-1</inkml:trace>
  <inkml:trace contextRef="#ctx0" brushRef="#br0" timeOffset="27193.5554">13970 12730 52,'0'0'34,"0"0"-2,10 8-1,-12 4-9,2-12-11,5 25-4,-3-5-2,4 3-2,0 3 0,1 4 0,1 0-1,0 1 0,-1-1-2,1-3 0,0-3-1,-2-2 0,0-3-3,-3-8 0,2-2-4,-5-9-6,0 0-21,0 0 0,0-19 0,0 5 2</inkml:trace>
  <inkml:trace contextRef="#ctx0" brushRef="#br0" timeOffset="27585.5778">13968 12741 46,'-2'-15'35,"-4"-4"1,3 4 1,1 2-11,-3-6-10,10 8-5,-2-2-4,8 1-3,2-1-1,4 3-1,5-1-1,3 3 0,4 1 0,2 2-1,1 6 1,-3 5-1,-4 5 1,-1 5-1,-4 1 0,-8 6 0,-5 1 0,-7 2-1,-4-1 0,-5-4 0,-5 1 1,-5 0-1,-4-4 1,-1-4 0,-1-4 0,-1-3 0,0-5 1,3 0-1,5-2 1,2-3-2,7 1 0,9 2-3,0 0-6,0 0-24,16 3-5,4-2 1,2-4 0</inkml:trace>
  <inkml:trace contextRef="#ctx0" brushRef="#br0" timeOffset="28208.6134">14494 12830 60,'-12'10'35,"-5"-5"-1,3 0-5,-1 6-9,-2-7-8,4 7-4,-2-1-3,3 6 0,2-3-2,3 6-1,1-1 1,4 2-2,2 2 0,4 1 0,2-3 0,6 1-1,5-4 0,3-2 1,2-4-1,4-3 0,1-5 0,3-3 0,1-5 0,-2-4 0,0-2 1,-3-4-1,-3-1 0,-4-5 0,-4-1 0,-6-2 0,-9 1 1,-5-1-1,-9-2 0,-5 1 0,-6 2 0,-3 6 0,-2 3 0,0 7 0,-1 5 0,3 6-1,4 4-1,4 3 0,7 6-3,4-3-2,12 7-7,1-4-23,9-7 1,5-1-2,2-6 3</inkml:trace>
  <inkml:trace contextRef="#ctx0" brushRef="#br0" timeOffset="28802.6474">14979 12796 23,'0'0'29,"0"0"4,7-14-1,-7 14-10,3-10-4,-3 10-3,-1-9-5,1 9-2,-9-5-1,0 2-2,9 3-1,-21 4 0,9 2-1,-5 1 0,2 4-1,-3 1 0,1 2 0,3-1-1,3-1 0,2 1-1,8-2 1,1-11-1,10 16 1,2-11 0,5-2-1,2 0 1,3-2-1,0 0 0,-1 0 1,0 3-1,-2 1 0,-4 3-1,-3 3 1,-2 2-1,-5 2 0,-3 2-1,-4 1 1,-3 1-1,-1-4 1,-4 2 0,-1-3 0,-2-2 1,0-1 1,-1-3 1,-1 0 0,-1-2 0,1-1 0,1-2 1,1-1-1,3 0-2,10-2-1,-10 2-4,10-2-11,0 0-22,0 0-3,12-13 3,1 7-3</inkml:trace>
  <inkml:trace contextRef="#ctx0" brushRef="#br0" timeOffset="29966.714">15730 12650 10,'12'-3'19,"-12"3"0,11 0 1,-11 0 0,0 0-1,13 8 0,-13-8-2,-1 10-2,1-10-1,-14 12-3,3-8-2,2 7-1,-5-4-2,1 3-1,-2-2-2,4 3 0,-4-1-1,1 2-1,-3-1 0,1 0-1,-2 1 1,1 1-1,0 3 0,1-2 1,2 0-1,2-2 0,1-1 1,4-1-1,2-1 2,5-9-1,1 10 1,-1-10 0,14 10 0,-2-6 0,3 2 0,3 1-1,1 1 1,2 1-1,2 1-1,-2 0 0,3-2 1,-1 0-1,-3-1 0,-3-3 0,-1-1-1,-5-1 0,-2-2 0,-9 0-2,0 0-2,0 0-4,0 0-15,0 0-16,0 0 1,-9-10-1,9 10 2</inkml:trace>
  <inkml:trace contextRef="#ctx0" brushRef="#br0" timeOffset="30381.7378">15989 12649 40,'0'0'33,"0"0"3,0 0-1,0 0-8,3 13-9,-3-13-6,0 0-3,-12 12-3,12-12-2,-4 10 0,4-10-2,0 11-1,0-11 0,0 0-2,2 10-3,-2-10-3,0 0-13,0 0-19,0 0 1,0 0-1,0 0 2</inkml:trace>
  <inkml:trace contextRef="#ctx0" brushRef="#br0" timeOffset="30801.7618">16013 12905 34,'0'0'28,"12"6"3,-12-6-7,0 0-5,0 0-3,0 0-2,0 0-1,0 0-4,0 0 0,0 0-2,10 15-2,-10-15 0,1 10-2,-1-10-1,3 10 0,-3-10-1,0 0 0,4 12 0,-4-12 0,1 11-2,-1-11 0,0 0-5,0 0-8,-10 5-25,10-5 2,-4-11-1,5 1-1</inkml:trace>
  <inkml:trace contextRef="#ctx0" brushRef="#br0" timeOffset="33827.9349">16345 12529 31,'0'0'30,"-3"-12"2,3 12-5,-4-10-5,4 10-5,0 0-4,0 0-4,0 0-4,-1 16 0,4 4-1,1 2-1,1 4-1,1 4 0,0 6 0,-1 0 0,1 3 0,-3-6-1,0 2 0,-2 0 1,1-4-1,-2-2 0,2-2-1,0-5 1,0-5 0,4 0-1,0-6-1,-6-11 0,12 12-4,-1-8-7,-11-4-25,10-9 0,-4-3 1,-6-5-1</inkml:trace>
  <inkml:trace contextRef="#ctx0" brushRef="#br0" timeOffset="34416.9686">16541 12727 49,'9'-4'34,"-9"4"2,0 0 0,0 0-12,0 0-11,0 0-3,0 0-3,0 0-2,1 17-2,-1-1 0,-1 0 0,2 5-2,2 0 1,1 1-1,0 0 0,1-1 0,2-5-1,-1-2 1,0-5-1,-6-9 0,15 5 1,-15-5-1,11-10 0,-4-1 0,-2-5 0,3-4 1,0 0-1,-1-2-1,-2 0 1,3 1 0,0 3 0,-1 2 0,-1 3 0,-6 13 0,13-8 0,-13 8 0,9 9 0,-6 0 1,1 4-1,0 4 0,1 3 0,0 1 0,1-3 0,0 3 0,0-2 0,-2-3 0,3-1-2,-7-15-1,11 16-3,-11-16-5,12 2-16,-12-2-13,7-13 2,-1 1-1,-4-5 2</inkml:trace>
  <inkml:trace contextRef="#ctx0" brushRef="#br0" timeOffset="34897.996">16959 12440 62,'0'0'36,"11"-13"-1,-11 13 0,13 1-17,-13-1-8,0 0-3,10 18-3,-5-3 0,-1 6-1,-1 5-2,-3 1 1,2 4-1,-1 0 0,0 1 0,0 0 0,1 0-1,-1-3 0,1-3 0,0-2 0,0-2 1,0-4-1,1-2 0,-1-3 0,1-2 0,-3-11 1,8 15 0,-8-15 0,14 11 0,-14-11-1,19 7 1,-8-4 0,0-1 0,2 0-1,-1-4-1,1 1 0,-2-4-2,3 2-2,-4-10-4,5 7-7,-5-4-23,-1-5 1,-1 3-1,-5-4 3</inkml:trace>
  <inkml:trace contextRef="#ctx0" brushRef="#br0" timeOffset="35198.0132">16896 12624 74,'0'0'38,"0"0"2,0 0 0,15-11-22,4 11-6,-4-5-2,5 6-4,-1-2-1,4 4-2,-2 2-1,0 1-2,0 2-1,-3-2-3,4 3-7,-5-5-29,2-5-2,0-6 1,-2-9-1</inkml:trace>
  <inkml:trace contextRef="#ctx0" brushRef="#br0" timeOffset="39383.2526">10098 13586 5,'0'0'16,"0"0"-5,0 0-4,0-10-2,0 10 1,0 0 0,-1-11 2,1 11 1,0 0 3,0 0-1,0 0 1,0 0-1,0 0-2,0 0-2,0 0-2,13-7 0,-13 7 0,10 2-1,-10-2 1,16 6 0,-16-6-1,18 3 1,-7-1-1,4 1-2,0-2 0,1-1-1,2-1 1,1 1-1,1-2 1,2 2-1,-2-4 1,3 3-1,-3-2 0,2 2 0,-1-1 0,0 2-1,1 0 0,-3 1 1,2 0-1,-1 0 0,0-1 0,1 1 1,-2-1-1,0 0 0,1-1 0,-1 0 0,2 0 1,-1-1-1,-1 2 0,0-1 0,-2 1 0,-2-1 0,-1 1-1,0 1 1,-2 0 0,1 0 0,0-1-1,0-1 2,0-1-1,3 2 0,-1-2-1,1 0 1,-1 0 0,1 1 1,-1 1-1,1 1 0,0 1 0,0 0 0,0 0 0,3-1 0,0 1 0,3-2 1,0 1-1,2-1 0,-1-1 1,3-1-1,0 0 1,2 0-1,-1 0 1,3-1 0,1 3 0,2-3 0,1 5 0,2-2 0,0 1 0,2 1 0,0 0 0,-1 0 0,-1-2-1,0 2 0,-1-2 0,2 2 0,-1-3 1,-1 0-1,0 1 0,2-1 1,-1 1-1,3-2 1,0 1 0,-3-1-1,1 2 0,2 0 0,1-1 1,-1 0-1,1 0 0,2-2 0,0 2 0,4-2 0,-1 0 1,2 0-1,-2 0 0,1 0 0,-1 0 1,2 0-1,-2 1 0,-2 1 0,2-1 0,-1 1 1,0 2-1,-1-1 0,1 0 0,-4 1 0,3 0 0,-1-1 0,-2 1 0,-2-1 0,1-2 0,-1 1 0,0 0 0,2-3 0,-3 1 0,3 1 0,-1-1 0,1 0 0,1-1 0,-2 2 0,0 0 0,-2 1 0,0 0 0,-1-1 0,-1 1 0,-1 0 0,0 2 0,-2 0 0,0-1 1,0 1-1,0 0 0,0 1-1,-2 0 1,2 1 0,-3-1 0,0 1-1,2-1 1,0 0 0,0 0 0,1 0 0,0-1 0,0-1 1,2-1-1,0-1 0,1-1-1,-1 1 1,1-1 0,-2 1 0,-1 0 0,2 1-1,0 2 1,2-1 0,0 1 0,1-1 0,2 1 0,0-2 0,4 1 0,-2-1-1,0 1 1,1-2 0,-4 2 0,1-2 0,-2 0 0,2 1 0,-4 0 0,-1-1 0,0-2 0,-1 2 0,-1-1 0,1 1 0,0 1 0,-3 0 0,2-2 0,-1 2 0,3-1 0,-1 0 0,0-1 0,0 1 0,0 0 0,0-1 0,-1 1 0,0-2 0,-1 2 0,2 0 0,-1 2 0,-1-1 0,2-1 0,1 2 0,2-1 0,-1 1 0,3 0 0,1-1 0,1-1 0,2 1 0,1 0 0,-1-1 0,0 1 1,-1-2-1,-4 0 0,1 0 0,-1-1 1,-2 0-1,-2 1 0,1-1 0,-2 0 0,0 1 0,-1 0 0,0 0 0,-3 1 0,-1 0 0,0 0 0,-1 0 0,-1 2 0,1-1 0,-2 0 0,1 0 1,-2 1-1,0-1 0,1 0-1,-3 1 1,0 1 0,-1-1 0,1 1 0,-2-1 0,0-1 0,2 2-1,-3-1 1,2 0 0,3 0 0,0 0 0,0-1 0,1 0 0,-1 0 0,-1-1 0,0 0 0,0 0-1,-5 0 1,0 0 0,-2 1 1,-1-1-1,-1 1 0,-1 0 0,-3 1 0,0-1 0,-9 1 0,15-1 0,-15 1 0,11 1 0,-11-1 0,10 2 0,-10-2 0,12 2 0,-12-2 0,11 3 0,-11-3 0,9 1 0,-9-1-1,0 0 1,10 0 1,-10 0-1,0 0-1,0 0 1,10-3 0,-10 3 1,0 0-2,11-6 1,-11 6 0,0 0 0,0 0 0,0 0 0,11-9 0,-11 9 0,0 0-1,0 0 1,12-7 0,-12 7-1,0 0 1,11-4-2,-11 4 0,0 0-2,11 2-5,-11-2-20,0 0-7,0 0 0,-22-11-1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7:04:12.479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12129 14125 25,'0'0'24,"0"0"-2,-10-8-2,10 8-4,-11-3-2,11 3-3,-10 2-2,10-2-1,0 0-1,-6 13-1,6-13-1,-4 18 0,2-6-1,2 7 0,-2 1 0,1 6 0,-1 2-2,2 6 1,-1 2-1,1 1 0,0 0-2,0 2 1,0-4-1,2-1 1,-2-6-1,1-5 0,-1-3 1,0-6-2,-2-2 1,2-12-2,0 0-1,0 0-4,0 0-9,0 0-19,-9-9 1,9 0-1,-2-8 2</inkml:trace>
  <inkml:trace contextRef="#ctx0" brushRef="#br0" timeOffset="660.0377">12092 14011 19,'3'-12'25,"-3"12"1,0 0-6,0 0-2,0 0-2,-12-8-2,12 8-3,0 0-2,0 0-1,0 0 0,0 0-3,0 0-1,0 0 0,17 1-1,-6-1 1,2-3-1,3 1-1,1-2 1,4 2-1,0-2 0,-1 1-1,1 2 1,-1 0-2,-3 1 1,0 3 0,-2 2-1,-2 1 1,-2 1-1,-2 4 0,0 2 1,-1 1-1,-3 3 0,0 0 1,-2 2-1,0 2 0,-1-1 0,-1 1 0,-1-4 0,-1-1 0,-1-1 0,0-2 0,-2-2 0,-1-1 0,5-10 1,-19 11 0,4-7 0,-3 0 1,-2-2 0,-3 2 0,-3-3 0,1 1 0,0 0 0,3 0 0,2-1 0,6 0-2,4 0 1,10-1-1,0 0-2,0 0-3,26 7-6,-11-4-26,6-4-2,3 0 1,-2-5-1</inkml:trace>
  <inkml:trace contextRef="#ctx0" brushRef="#br0" timeOffset="1188.0679">12142 14027 17,'0'0'23,"0"0"-3,0 0-3,0 0-1,0 0-2,0 0-1,0 0 0,0 0-2,0 0-1,0 0-2,0 0 0,-11-2-2,11 2-2,0 0-1,0 0-1,0 0 0,-10-1-2,10 1 0,-3 9-1,2 3-1,-1 3-2,4 10-9,-4 2-14,0-1-5,6 7-2,-7-5 2</inkml:trace>
  <inkml:trace contextRef="#ctx0" brushRef="#br0" timeOffset="2097.1199">12892 13970 33,'1'13'30,"-1"-13"2,0 0-5,-3 14-5,3-14-3,-1 10-3,1-10-6,0 0-2,0 0-2,0 0-1,0 0-2,0 0 0,0 0-2,0 0-2,0 0-1,0 0-3,0 0-4,0 0-7,0 0-21,0 0 2,0 0-2,12 7 2</inkml:trace>
  <inkml:trace contextRef="#ctx0" brushRef="#br0" timeOffset="2392.1367">12930 14197 52,'0'0'31,"0"0"1,-10 4 0,10-4-15,0 0-6,0 0-5,-5 12-1,5-12-3,3 12 0,-3-12 0,5 12-1,-5-12-1,7 10-1,-7-10-2,0 0-4,15 15-7,-15-15-18,0 0-1,9 8-1,-9-8 1</inkml:trace>
  <inkml:trace contextRef="#ctx0" brushRef="#br0" timeOffset="5417.3098">13383 13847 27,'0'0'28,"0"0"0,0 0-1,0 0-8,0 0-2,-10 15-5,11-1-2,-4 0-2,5 7-2,-3 1-1,3 7-1,-2 1 0,2 3-2,0 0 0,1 2 0,-1-2-1,2 0 0,-1-3 0,2-3-1,-4-4 0,2-4 1,-3-5-2,0-14-1,3 14 0,-3-14-4,0 0-4,0 0-13,0-17-11,0 17 0,5-22-1,-1 11 2</inkml:trace>
  <inkml:trace contextRef="#ctx0" brushRef="#br0" timeOffset="6020.3443">13563 14047 52,'0'0'33,"0"0"-1,10-5-3,-10 5-10,0 0-4,0 0-5,0 0-3,10 17-2,-10-7 0,3 6-2,-2 0-1,3 5 0,-2-1-1,2 0-1,1 2 1,0-3-1,2-1 0,-1 0 0,0-4 0,-1-2 0,-5-12 1,11 12-1,-11-12 0,0 0 0,12-7 0,-12 7 0,8-19 0,-2 7 0,2-4 0,0-2-1,2-3 1,3-1 0,0 1-1,2-1 1,-3 2 0,0 3 0,-2 1 1,-2 6 0,-8 10 0,9-10 0,-9 10 0,0 0-1,7 9 1,-2 0-1,-1 5 0,2 3 0,0 4 0,1 1 1,1 2-1,0 2 0,-2-1 0,1-2 0,0-1 0,-2-7 0,1-1-2,-3-4-2,-3-10-3,9 4-13,-9-4-18,11-9 1,-8-4 0,5 2 0</inkml:trace>
  <inkml:trace contextRef="#ctx0" brushRef="#br0" timeOffset="6571.3758">14069 13844 60,'11'-6'35,"-11"6"1,-1-9-5,1 9-7,0 0-10,0 0-4,0 0-4,0 0-2,-8 12-2,7 4 0,1 3-1,-1 5-1,1 5 1,0 2-1,1 3 0,0 2 1,2-2-1,0-1 0,0-3-1,1-1 1,1-4-1,0-3 1,1-5-1,3-3 1,-2-3 1,2-4-1,2-3 0,-1-1 0,1-3 1,3-3-1,0 0 0,1-2-1,0 2-2,0-6-6,3 3-21,-2-1-8,-6-2 1,-1 1-2</inkml:trace>
  <inkml:trace contextRef="#ctx0" brushRef="#br0" timeOffset="6954.3977">13929 13998 34,'0'0'27,"0"0"2,0 0-9,0 0-4,0 0-2,0 0-2,0 0-1,-8-9-1,8 9-2,0 0 0,0 0 0,0 0-1,12-1-1,-12 1 0,20 0 0,-7 0-1,5 3 0,3 0-2,6 1 0,3 0-2,2-3-5,8 2-26,-5-5-9,-3-5-1,-1-5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3:51:39.3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12843 17947 13,'0'0'28,"0"0"-2,0 0 1,0 0-5,0 0-5,0 0 0,0 0-3,0 0-5,0 0-5,0 0-2,0 0-3,-23 66-4,23-66 6,-4 75-5,4-75 4,-3 97 1,1-47 0,2-50-1,-6 89 0,6-89 3,-4 70-5,4-70 0,0 0-4,-3 50-4,3-50-7,0 0-16,0 0 0,0 0-4,12-62 7</inkml:trace>
  <inkml:trace contextRef="#ctx0" brushRef="#br0" timeOffset="298.017">12819 17971 40,'0'0'34,"0"0"3,-12-50-3,12 50-18,0 0-2,0 0 0,0 0-7,0 0-5,0 0 1,0 0 0,51-32-1,-51 32 4,0 0-1,71 7-8,-71-7 4,53 4 1,-53-4-4,0 0-2,65 15-4,-65-15-6,0 0-14,0 0-4,0 0-10,0 0 4,44 50-2</inkml:trace>
  <inkml:trace contextRef="#ctx0" brushRef="#br0" timeOffset="533.0305">12892 18153 6,'0'0'32,"0"0"-1,0 0 6,0 0-17,0 0 0,0 0-7,0 0-7,0 0 3,26 50-3,-26-50-1,0 0-2,50 12-1,-50-12-6,0 0 2,63-8-2,-63 8-22,50-2-11,-50 2-1,0 0 2</inkml:trace>
  <inkml:trace contextRef="#ctx0" brushRef="#br0" timeOffset="1368.0782">13489 18281 15,'0'0'28,"0"0"-1,0 0 3,0 0-12,0 0-4,0 0-2,0 0-4,60-3-1,-60 3 0,0 0 0,57-31-2,-57 31-1,0 0-2,55-42-2,-55 42-2,0 0 3,39-66 0,-39 66-1,0 0-3,11-58 4,-11 58-5,0 0 6,0 0 3,0 0-5,0 0 0,-63-40 2,63 40 1,0 0-3,-59 39 4,59-39-3,0 0-1,-53 80 0,53-80-2,-22 69 3,22-69-4,-7 65 5,7-65 0,11 51-1,-11-51-1,0 0 1,0 0 4,57 55-6,-57-55 4,0 0-5,60 7-3,-60-7-9,52-19-27,-52 19 5,0 0-1,64-56 1</inkml:trace>
  <inkml:trace contextRef="#ctx0" brushRef="#br0" timeOffset="1641.0936">14057 18071 15,'0'0'29,"0"0"-7,0 0 6,-31 63-13,31-63-1,0 0-4,-44 65-3,44-65 2,-32 52-4,32-52 1,-34 62-7,34-62-4,-28 57-6,28-57-4,0 0-16,0 0-4,0 0 2</inkml:trace>
  <inkml:trace contextRef="#ctx0" brushRef="#br0" timeOffset="1895.1084">13855 18101 45,'0'0'33,"0"0"3,18 51-1,-18-51-16,0 0-6,17 60-6,-17-60-2,0 0-1,42 59-1,-42-59-5,0 0 3,63 56-1,-63-56-3,0 0-4,62 47-14,-62-47-14,0 0-2,0 0 3,53 3-2</inkml:trace>
  <inkml:trace contextRef="#ctx0" brushRef="#br0" timeOffset="2210.1263">14172 17975 73,'0'0'35,"0"0"-1,0 0-9,0 0-11,0 0-5,51-27-6,-51 27-2,0 0 0,22 66-1,-22-66 0,17 63 2,-17-63-4,14 83-1,-14-83 4,13 83-3,-13-83 0,10 69-5,-10-69-5,5 56-11,-5-56-12,0 0 0,0 0-3,0 0 5</inkml:trace>
  <inkml:trace contextRef="#ctx0" brushRef="#br0" timeOffset="2406.1376">14182 18243 52,'0'0'36,"0"0"-1,0 0 0,0 0-17,0 0-7,0 0-6,0 0-2,0 0-2,0 0-3,64-31-3,-64 31-5,0 0-17,71-3-8,-71 3-1,0 0 1</inkml:trace>
  <inkml:trace contextRef="#ctx0" brushRef="#br0" timeOffset="2818.1612">14490 18254 30,'0'0'33,"0"0"6,58-6-7,-58 6-14,0 0-3,0 0 0,41-51-9,-41 51 3,0 0-5,34-53-2,-34 53-1,0 0 1,20-55-1,-20 55-1,0 0 1,0 0 0,0 0-1,0 0 1,0 0-1,0 0-3,-55-12 2,55 12-2,0 0 4,-50 57-2,50-57 2,0 0 0,-39 65 2,39-65 1,-11 52-1,11-52-2,0 0 0,12 66 0,-12-66-1,0 0 0,0 0-2,51 46-2,-51-46-6,0 0-14,51-9-15,-51 9 1,0 0-1,43-56-3</inkml:trace>
  <inkml:trace contextRef="#ctx0" brushRef="#br0" timeOffset="3239.1853">14710 18139 56,'0'0'37,"0"0"0,0 0-1,33 69-21,-33-69-5,0 0-6,11 51-5,-11-51 2,0 0 4,21 53-4,-21-53-1,0 0 2,0 0-2,0 0 1,50 19 3,-50-19-2,0 0-1,0 0 0,33-66 0,-33 66 0,0 0-3,21-51 3,-21 51 2,0 0-2,0 0 0,0 0-1,0 0-3,0 0 4,0 0 3,0 0-5,0 0 0,55 56 1,-55-56 0,0 0 0,24 73 2,-24-73-6,0 0-3,27 58-6,-27-58-12,0 0-15,0 0 2,0 0-1,0 0 1</inkml:trace>
  <inkml:trace contextRef="#ctx0" brushRef="#br0" timeOffset="3773.2158">15215 17902 52,'0'0'38,"0"0"-3,0 0 4,0 0-13,0 0-13,0 0-10,14 56 0,-14-56 0,9 62-3,-9-62 2,12 72-4,-12-72 0,13 76 4,-13-76-2,15 70 0,-15-70 0,11 60-1,-11-60-2,0 0 2,0 0 0,0 0-1,0 0 1,0 0 0,0 0 0,0 0 1,0 0 3,-24-76-3,24 76-3,0 0 3,-42-68-3,42 68 4,0 0-1,0 0 1,-53-16-4,53 16 4,0 0 3,0 0-2,-24 69 2,24-69-2,0 0 0,0 69 1,0-69 3,0 0-4,19 73 0,-19-73-1,0 0-3,0 0 3,54 57-6,-54-57 2,0 0-2,57 1-4,-57-1-21,0 0-10,52-38 4,-52 38-4</inkml:trace>
  <inkml:trace contextRef="#ctx0" brushRef="#br0" timeOffset="4252.2432">15635 18092 45,'0'0'37,"0"0"-1,0 0-4,0 0-15,0 0-4,0 0-5,0 0-3,0 0-1,0 0-3,-55-7 1,55 7 5,0 0-4,0 0-1,0 0 0,-51 55-1,51-55 2,0 0 1,0 0-2,0 0-1,29 52 0,-29-52-1,0 0 0,50 37-4,-50-37 3,0 0 0,50 47-1,-50-47-3,0 0 3,0 0 1,33 60 0,-33-60 5,0 0-4,0 0-4,0 0 5,-42 58 3,42-58-3,0 0 0,0 0-2,-59 26-4,59-26 1,0 0-7,0 0-29,0 0 2,0 0-1,0 0-3</inkml:trace>
  <inkml:trace contextRef="#ctx0" brushRef="#br0" timeOffset="5052.289">16092 17983 60,'0'0'35,"0"0"3,0 0-11,0 0-12,0 0-8,0 0-4,0 0 0,41 62-6,-41-62 6,11 64 0,-11-64-1,10 79 0,-10-79 0,10 75 2,-10-75-3,10 54 1,-10-54-3,0 0-2,12 51-2,-12-51-5,0 0-11,0 0-10,0 0-5,0 0 0,-6-61 2</inkml:trace>
  <inkml:trace contextRef="#ctx0" brushRef="#br0" timeOffset="5471.313">16116 18068 47,'0'0'36,"-26"-57"3,26 57-10,0 0-4,-6-57-9,6 57-4,12-32 0,6 14-4,-18 18-6,0 0 2,61-20-4,-61 20 0,56 13 5,-56-13-5,57 31-2,-57-31 0,53 50 4,-53-50-5,45 64 4,-45-64-3,27 64-1,-27-64-3,11 69 6,-11-69 0,-13 67-1,13-67 0,-29 55 1,29-55-3,0 0 2,-64 57 6,64-57-5,0 0-2,-59 22 3,59-22-3,0 0 3,0 0 0,0 0 0,0 0 0,0 0-2,0 0 2,0 0-7,0 0 0,0 0-20,0 0-14,65-11 1,-65 11-1,49 4 3</inkml:trace>
  <inkml:trace contextRef="#ctx0" brushRef="#br0" timeOffset="6018.3442">16917 18375 85,'0'0'39,"0"0"3,0 0-9,0 0-19,12 61-6,-12-61-7,0 0 1,8 57 0,-8-57-2,-3 53-1,3-53-4,-14 53-3,14-53-1,-23 51-7,23-51-23,0 0-1,-36 59 0,36-59 2</inkml:trace>
  <inkml:trace contextRef="#ctx0" brushRef="#br0" timeOffset="6661.381">17521 18183 42,'0'0'34,"0"0"3,0 0-8,-12-54-8,12 54-3,0 0-6,0 0-3,0 0-4,0 0-1,-3 76-1,3-76-3,6 64-2,-6-64 1,15 71 1,-15-71-2,10 53 1,-10-53-3,0 0-6,17 58-5,-17-58-17,0 0-5,0 0-4,0 0 4</inkml:trace>
  <inkml:trace contextRef="#ctx0" brushRef="#br0" timeOffset="7074.4046">17449 18022 55,'0'0'37,"0"0"2,0 0 1,-1-55-18,1 55-8,12-41-4,-12 41-3,0 0-2,51-28 0,-51 28-6,52 13 4,-52-13-2,62 32-1,-62-32-2,68 47 2,-68-47-2,62 66 1,-62-66 3,54 70-3,-54-70-5,33 72 5,-33-72 2,14 84-3,-14-84 0,-8 63 2,8-63-4,-36 55 3,36-55 3,-56 56-2,56-56-3,-69 32 5,69-32 1,-63 29-2,63-29 4,0 0-6,0 0 1,0 0-7,0 0-12,0 0-21,20-55-2,-20 55 0,71-34 1</inkml:trace>
  <inkml:trace contextRef="#ctx0" brushRef="#br0" timeOffset="7753.4435">18394 18214 60,'0'0'38,"75"18"-3,-75-18-3,0 0-23,60 6-3,-60-6-1,0 0 1,56-24-2,-56 24-1,0 0 1,44-58 1,-44 58-2,0 0-2,2-54 0,-2 54-2,0 0 3,0 0-1,-70-56-1,70 56-1,-52-4 1,52 4 0,-49 10 0,49-10 1,0 0-1,-62 60 1,62-60 1,-21 54 0,21-54-1,-5 68-2,5-68 3,9 73-4,-9-73 4,29 63-1,-29-63 0,42 52-1,-42-52 0,49 25 5,-49-25-7,56 13 2,-56-13-7,58-8-5,-58 8-19,64-22-12,-64 22 3,51-30-3</inkml:trace>
  <inkml:trace contextRef="#ctx0" brushRef="#br0" timeOffset="8051.4605">19102 18136 41,'0'0'33,"0"0"5,0 0-13,0 0-7,0 0-3,0 0-4,0 0-3,-15 67-3,15-67-1,0 0-1,-49 57-2,49-57-1,-38 53 0,38-53-5,-36 56 3,36-56-2,0 0-7,-42 70-12,42-70-13,0 0-4,0 0 4,0 0 1</inkml:trace>
  <inkml:trace contextRef="#ctx0" brushRef="#br0" timeOffset="8299.4747">18869 18208 62,'-55'-47'36,"55"47"1,0 0-8,0 0-11,0 0-8,0 0-1,28 61 2,-28-61-5,0 0-1,59 60 0,-59-60-8,56 39 3,-56-39 1,53 43-5,-53-43-4,52 37-12,-52-37-25,0 0 4,67 30 4,-67-30-2</inkml:trace>
  <inkml:trace contextRef="#ctx0" brushRef="#br0" timeOffset="8638.4941">19322 17835 52,'-1'-16'36,"1"16"-3,0 0 5,0 0-15,-11 6-8,11-6-5,0 0-2,-9 52-1,9-52-6,13 67 4,-13-67-3,12 76 1,-12-76-8,18 87 5,-18-87-1,22 89-1,-22-89 1,19 77 0,-19-77-1,19 61-2,-19-61 0,20 50-8,-20-50-17,0 0-11,0 0 0,0 0 1,0 0 0</inkml:trace>
  <inkml:trace contextRef="#ctx0" brushRef="#br0" timeOffset="8865.507">19230 18226 59,'0'0'41,"0"0"-2,0 0 2,0 0-18,0 0-12,0 0-7,0 0 2,0 0 0,0 0-3,60-16-4,-60 16 1,58-12-2,-58 12-5,63 1-13,-63-1-23,63-14-2,-63 14 3,60-26 3</inkml:trace>
  <inkml:trace contextRef="#ctx0" brushRef="#br0" timeOffset="9519.5445">19683 18213 65,'0'0'35,"0"0"0,56 6 0,-56-6-23,0 0-4,0 0-2,62-27-2,-62 27-1,0 0 3,0 0-3,65-39 2,-65 39-4,0 0-2,0 0 3,0 0-1,31-57 0,-31 57-1,0 0 2,0 0-2,-45-58 1,45 58 2,0 0-5,-65-16 0,65 16 2,0 0-3,-69 34 3,69-34-1,-32 51 2,32-51 0,-14 58 1,14-58 1,3 64-2,-3-64 0,25 57 2,-25-57-1,42 51-2,-42-51 0,0 0 1,75 44 0,-75-44-3,51 1 1,-51-1-11,49-6-22,-49 6-9,0 0-1,60-51 2</inkml:trace>
  <inkml:trace contextRef="#ctx0" brushRef="#br0" timeOffset="9955.5694">20105 18044 93,'0'0'37,"0"0"3,0 0-11,-11 67-21,11-67 1,0 0-5,0 64-1,0-64-1,10 51 2,-10-51-3,0 0-2,30 63 2,-30-63 0,0 0-1,0 0 1,60 21 0,-60-21 0,0 0 0,48-61 0,-48 61 0,29-59-1,-29 59 1,26-64-1,-26 64 0,22-52-2,-22 52 3,0 0 2,0 0-3,0 0 2,0 0-2,0 0 1,0 0 0,51 6 2,-51-6-4,0 0-2,24 71 3,-24-71-3,21 55-1,-21-55-8,0 0-12,41 62-22,-41-62 3,0 0 0,0 0 2</inkml:trace>
  <inkml:trace contextRef="#ctx0" brushRef="#br0" timeOffset="10746.6147">20922 17599 64,'14'-6'37,"-14"6"0,8 23 1,-2-2-22,-8 5-8,2-26-2,2 81-1,-2-81-2,2 101-2,-1-43-3,-1-4 2,1-3-3,-1-51 2,2 90-2,-2-90 2,4 68-3,-4-68 3,0 0 4,0 0-3,0 0 3,0 0-4,0 0 3,0 0-3,0 0 3,0 0-2,0 0-1,0-66 0,0 66 1,0 0-1,-52-54-1,52 54 3,-53-19-5,53 19 4,-61-5 1,61 5 0,-56 28-1,56-28 1,0 0 3,-58 53 0,58-53-1,0 0 0,-14 71-3,14-71 4,0 0-1,38 55 0,-38-55-2,50 22 0,-50-22 0,62 9-1,-62-9 2,72-4-4,-72 4-1,65-1-6,-65 1-18,0 0-15,65-9 1,-65 9-1,0 0-1</inkml:trace>
  <inkml:trace contextRef="#ctx0" brushRef="#br0" timeOffset="11263.6443">21403 18042 62,'0'0'39,"0"0"1,0 0-5,0 0-22,16-61-2,-16 61-5,0 0 1,0 0 0,0 0-3,-54-3-5,54 3 3,0 0 0,-56 35-4,56-35 4,0 0-3,0 0-1,-59 57 2,59-57 1,0 0-3,0 0 4,0 0 1,0 0-3,60 49 0,-60-49 0,53 9-3,-53-9 2,52 22 2,-52-22-3,0 0-1,0 0 1,50 41 0,-50-41 1,0 0 1,0 0 0,-54 61 0,54-61 0,-52 34 1,52-34 1,-50 18-1,50-18-1,0 0-2,0 0-6,-52 10-33,52-10 1,0 0 0,0 0-1</inkml:trace>
  <inkml:trace contextRef="#ctx0" brushRef="#br0" timeOffset="12046.689">22559 17814 82,'0'0'39,"0"-24"-1,-7 9 2,-9-1-31,6 2-1,-10 1-2,0-1-2,-8 3-1,-1 8 0,-7 9 0,0 1-1,-2 6 0,2 8-1,36-21 0,-74 52 2,74-52-1,-54 77-2,54-77 1,-29 87-4,29-87 4,8 83-2,-8-83 1,46 83-1,-46-83 2,85 60-1,-33-38 0,2-6 4,-1-1-4,1-6 1,-4-11 0,-50 2-2,78-9-1,-78 9-1,52-21-5,-52 21-36,0 0-1,0 0-2,7-58 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7:05:07.894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17439 13848 28,'0'0'26,"0"0"-3,0 0 0,0 0-5,0 0-1,0 0-5,0 0-2,-11 2-2,11-2-1,-11 0-3,11 0-1,-12-4-1,12 4 0,-14-4-1,14 4-1,-12-4 1,12 4 0,-13-1-1,13 1 1,-14 3-1,5 1 1,-1 0 0,1 3-1,-2 3 1,1 0 0,0 3 1,1 1-2,-1-1 1,3 3 0,1-2 0,3 3-1,0-4 1,2 5-1,1-4 1,2 3 0,1 2 0,2-1 0,-1 4-1,2 1 1,1-1 0,1 1-1,0 2 0,-1-1 1,2 0-1,-2 0 0,-1 0 0,0-1 0,-2-1 0,0 1 0,-3-2-1,-1-5 0,0 1 0,-4-6-2,3 1-3,1-12-2,0 0-13,-3 10-13,3-10 0,0 0 0,-13-22 1</inkml:trace>
  <inkml:trace contextRef="#ctx0" brushRef="#br0" timeOffset="273.0157">17182 14224 32,'0'0'30,"-12"-1"1,12 1 1,0 0-9,-4-11-10,4 11 0,13-13-4,2 7-3,-2-3 0,9 3-2,2-4 0,2 2-2,4-1 0,3 0-1,0-2-1,0 1-3,1 3-3,-7-6-9,-5 4-21,5 3 1,-11-2-2,-1 4 2</inkml:trace>
  <inkml:trace contextRef="#ctx0" brushRef="#br0" timeOffset="790.045">17777 13982 42,'11'-2'34,"-11"2"2,3-10-5,-3 10-7,0 0-3,0 0-8,0 0-4,0 0-2,0 0-4,-5 11-1,5-11-3,-3 12-2,6-2-4,-3-10-13,-4 11-18,4-11 1,4 12-2,-4-12 3</inkml:trace>
  <inkml:trace contextRef="#ctx0" brushRef="#br0" timeOffset="979.056">17819 14176 63,'-4'13'33,"3"5"-1,-3-5 0,1-1-21,4-1-4,0-2-5,-1-9-6,6 11-16,-6-11-12,0 0 0,13-3-1,-11-11 1</inkml:trace>
  <inkml:trace contextRef="#ctx0" brushRef="#br0" timeOffset="1464.0837">18076 13840 54,'0'0'33,"0"0"0,14 1 1,-14-1-16,0 0-6,7 10-3,-7-10-3,3 21-2,-3-5 1,4 5-2,-3 2-1,2 4 0,-2 2-1,1 4 0,-1 2 0,0-3 0,-1-1-1,2-2 1,-2-2-1,2-3 0,1-5 0,0-4 0,1-3-2,-4-12-1,10 16-5,-10-16-13,0 0-16,11-8 0,-5-1 0,4 0 1</inkml:trace>
  <inkml:trace contextRef="#ctx0" brushRef="#br0" timeOffset="1957.112">18305 14028 53,'0'0'34,"0"0"-1,0 0 1,0 0-13,0 0-10,7 12-4,-4 6-2,-1 2-2,1 7 0,-2-1 0,1 3-1,-1 0-1,2-2 0,0-5 0,2-6 0,0-4 0,4-9-1,3-6 0,1-4 0,2-7 0,1-4 1,1-4-1,1-3 0,1-3 0,-2 1-1,1-1 2,-3 1 0,1 3 0,-3 2 1,-1 3 0,-2 6 0,-4 3 0,-6 10 0,10-2 0,-10 2 0,3 22-1,-3-2 0,-1 5-1,1 5 1,-2 2-1,1 2 1,1 0-1,0-2 0,2-4-1,1-6-1,4-3-3,-7-19-5,17 8-27,-8-9-3,-1-9 2,2-5-2</inkml:trace>
  <inkml:trace contextRef="#ctx0" brushRef="#br0" timeOffset="2341.134">18836 13790 89,'0'0'35,"6"-18"1,-6 18-6,15-5-19,-15 5-5,10 6-1,-3 5-3,2 6 0,-2 6-1,-2 7 0,-1 2 0,-2 4-1,-1 2 1,0 0-1,-2-2 1,2-2-1,1-5 0,2-3 1,2-4-1,1-5 1,1-4 0,2-4 0,1-3-1,0-3 1,1-2 0,1-3-1,2-1-1,-2-5-3,4 3-3,-5-9-11,0 4-21,1 0 2,-5-5-2,-3 2 1</inkml:trace>
  <inkml:trace contextRef="#ctx0" brushRef="#br0" timeOffset="2559.1463">18765 13977 96,'0'0'38,"10"-9"1,6-3-8,10 8-20,-3-7-3,11 8-3,-2 0-4,0 2-2,1 5-5,-9-8-12,-1 5-21,-1 0 1,-7-4 0,0-2-2</inkml:trace>
  <inkml:trace contextRef="#ctx0" brushRef="#br0" timeOffset="4018.2299">19448 14060 21,'0'0'29,"0"0"3,9-4 1,-9 4-10,11-5-3,-11 5-4,14-5-5,-14 5-3,24-1-2,-9 2-2,10 2 0,3-1-2,5 0 0,4 0 0,4-1-1,1-3-1,0 0 0,3-2-2,-5-4-2,-2 4-5,-9-1-18,-5-3-11,-3 5 2,-21 3-1</inkml:trace>
  <inkml:trace contextRef="#ctx0" brushRef="#br0" timeOffset="8167.4672">19845 13854 18,'0'0'22,"0"0"-1,0 0-7,0 0-1,-7 10-3,7-10 0,0 0 1,0 0-1,0 0 1,0 0 0,0 0-1,0 0-1,0 0-1,0 0-2,6 10-1,-6-10 0,0 0-2,0 0 1,0 0-1,-3 9 0,3-9 1,0 0-1,5 11-1,-5-11 1,7 10-1,-7-10 1,10 15-2,-10-15 0,14 18 0,-5-6 0,1-2 0,1 0-1,1 1 1,2-2-1,1 1 1,0-2-1,-2 0 0,-1-3 1,0 0-1,-1-1 0,-2-2 0,-9-2 0,14 6 0,-14-6 0,11 6 1,-11-6-1,0 0 0,12 8 0,-12-8 0,0 0 0,0 0 0,0 0 0,0 0 0,0 0 0,0 0 0,9 7 0,-9-7 0,0 0 1,0 0-1,0 0 0,0 0 0,-5 11 1,5-11-1,-14 12 0,14-12 0,-18 18 0,6-7 0,0 0 0,0 2 0,0-2 0,2 1 0,0 0 0,1-3 0,9-9 0,-11 15 0,11-15-1,-4 10 1,4-10-3,0 0-1,0 0-11,16 1-24,-9-11-1,1-2 1,0-5-1</inkml:trace>
  <inkml:trace contextRef="#ctx0" brushRef="#br0" timeOffset="8922.5104">20436 13718 72,'0'0'36,"0"0"0,-3 12-6,3-12-15,2 14-4,-2-14-2,5 25-3,-2-8-1,3 8-1,-1 3-1,-1 5-2,-1 2 1,0 2-1,-1 1 0,0 0-1,-1 1 0,0-3-1,0-5-1,0-5 0,3-3-2,-4-9-2,5-1-5,-5-13-11,0 0-17,1-19 2,-2-2-2,2-1 3</inkml:trace>
  <inkml:trace contextRef="#ctx0" brushRef="#br0" timeOffset="9341.5344">20413 13740 35,'-7'-10'31,"-6"-3"4,6 4 0,-2 0-12,3-5-6,6 14-4,4-20-2,6 15-4,-2-5-1,7 6-2,0-1 0,6 3-3,0 5 1,3 0-2,3 2 0,1 2 1,1 2-1,1 0 0,1 2 0,-1-1-1,-3 2 0,-5 1 0,-6 4-1,-6-1 1,-6 3 0,-9-1 0,-8 2-1,-5-1 2,-7-3 0,-1 0 1,-1-6 0,2-1 0,3-2 1,2-2 0,6-4-1,4 0-1,10-1-4,0 0-10,0 0-24,17 6 0,-5-6 0,9 3-1</inkml:trace>
  <inkml:trace contextRef="#ctx0" brushRef="#br0" timeOffset="9964.57">20937 13929 33,'0'0'34,"0"0"1,0 0 1,-14 15-11,2-10-5,5 10-7,-6-6-4,3 11-2,-4-2-3,5 3-1,-2 4-1,5 2 0,2 2-1,4-3 0,4-2-1,4 1 1,5-5 0,4-5 0,3-7 0,4-5-1,2-9 1,1-4 0,1-5 0,-1-7 0,-2-3-1,-3-2 1,-6-2-1,-4-1 1,-8 0-1,-6 1 1,-8 0-1,-6 3 0,-6 4 0,-3 5 0,-5 6-1,-2 8 2,-1 6-2,0 6 1,7 7-2,3 3-1,11 4-4,1-7-13,10 2-20,11-3 1,7-8 0,9-2 0</inkml:trace>
  <inkml:trace contextRef="#ctx0" brushRef="#br0" timeOffset="10567.6045">21478 13840 44,'0'0'34,"0"0"2,0 0 0,-9-11-13,9 11-7,0 0-5,0 0-1,0 0-3,0 0-2,-14 1-1,5 1-1,-6-1-1,-1 2 0,-3 1 0,-2 2-1,0 1 1,0 4-1,0 1 1,6 2-1,5-1 0,5 0-1,4 1 1,7 0-1,4-1 0,5-3 0,7 0 0,3 2 0,4-2-1,-1 2 0,0 1 0,-4 1 0,0 3 0,-7 4 0,-7-1 1,-7 3 0,-7 0 0,-7-4 1,-7-2 0,-5-3 0,-2-3 1,1-4 0,-2-3-1,3-3 0,6-1-3,1-3-6,16 3-32,0 0-1,-5-10 0,5 10-2</inkml:trace>
  <inkml:trace contextRef="#ctx0" brushRef="#br0" timeOffset="16137.9231">11934 14617 4,'0'0'4,"0"0"0,0 0 2,0 0 2,0 0 1,9 0 2,-9 0 1,0 0 0,0 0-1,0 0-1,0 0-1,11 6-1,-11-6-2,0 0 0,9 6 1,-9-6 0,9 2 1,-9-2-1,13 1 0,-13-1-1,14-1-1,-14 1 0,18 1-2,-18-1 0,19 2-1,-19-2 0,20 4 0,-9-3 0,6 0 0,0-3 0,4 1 1,0-2-1,3 1-1,1 0 1,2-2-1,-2 1 0,1 2-1,-2 2 1,0 1-1,0 1 1,2 1-1,-2-1 1,-1 2-1,-1-1 0,2 0 1,-1-1-1,1-1 0,-5 0 1,1 1-1,1-3 0,1 0 0,2 1 0,-1-1 1,2 0-1,1 0 0,0-1 0,3 1 0,2-2 0,0-1 0,1 1 0,2-1 0,-1 0 0,2 0 0,1 1 0,0 0 0,-1 2 1,1 1-1,1 1 0,-1 0 0,1 1 0,1 0 1,-1-2-1,2 0 1,3-1-1,0 0 0,3-1 1,-1 1-1,2-1 0,-1-1 1,1 1-1,-1 1 1,-1 0-1,-1 0 0,0 1 0,2-2 0,1 2 1,3-1-1,3-1 0,0 0-1,4-1 1,1-1 0,5-1 0,-1 0 0,2-2-1,1 0 1,2 1 0,0 0 0,2 0-1,1 0 2,-1-2-1,0 3 0,3 0 0,0-1 1,-2 1-1,2-1 1,-1 1-2,0 0 2,1 0-1,2 2 0,-2 2 0,-1 2-1,0 1 1,1 2 0,-1-1 0,0 1 0,2 1-1,-1-1 1,0-3 0,-2 1-1,4-1 1,-2-1 0,-1-1 0,0-1 0,-2-1 0,-2-2 1,2 0-2,-2-2 2,-1 0-1,0 0 1,-2 1 0,1 1-1,-1 3 0,0 1 0,-2 1 0,1-1 0,-1 4-1,2-3 0,1 4 1,-2-1-1,1-3 0,-1 2 1,1-2 0,-1 3 0,1-3 0,-1 2 0,0-3 0,0 0 0,-1 0 0,2 0 0,-3 0 0,0-1 0,1-1 0,0-1 0,-1-1 0,-1-1 0,1-1 0,1 1 0,1-2 0,1 0 1,-2 1-1,2 0 0,-3 2 0,2 0 0,0 0 0,-2-1 1,-1 2-1,0 1 0,-2 1 0,1-1 1,2 0-1,-2 2 1,0-1 0,-1 1 0,1-2 0,-1 1-1,-1-2 1,-1 2-1,-1 0 1,0-1-1,-1 0 1,4 1-1,-4 0 0,1 1 1,-1 0 0,-1-1 0,-1 0-1,-2 1 1,1 0 0,-1-1-1,-5-1 1,0 1 0,0 0-1,-1 0 1,1-1-1,-2 2 1,0-3-1,1 2 1,0-1-1,1-2 1,-1 2-1,-1-1 0,1 1 0,0-1 0,0 0 1,-2 1-1,-2 1 0,0-1 0,0 0 0,-2 0 1,-2 0-1,-1 0 0,-3 1 0,-1-2 0,-2 0 1,-1 1-1,-1 0 0,-2 0 0,-2 0 0,0 0 1,0 1-1,-1-2 0,-1-1 1,0 1-1,-3-1 0,0 0 0,-2 0 0,-1 0 0,-2 0 0,-1 1 0,-11 3 1,18-3-1,-18 3 0,16-4 0,-16 4 0,14-1 0,-14 1 0,14-1-1,-14 1-1,10 0-1,-10 0-2,0 0-5,0 0-27,6-12-4,-14 1 3,-1-4-2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7:06:04.190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14484 15020 39,'0'0'29,"0"0"2,0 0-6,0 0-8,0 0-3,-4-9-4,4 9-1,0 0-3,0 0-2,-13-11 0,13 11 0,-9-9-1,9 9-1,-14-7 1,14 7-1,-17-4 0,17 4 0,-19 0-1,19 0 1,-17 5-1,17-5 0,-14 13-1,8-2 1,0 1-1,2 3 1,1 1-1,1 3 0,1 2 0,1 0 1,2 5-1,-1 0 0,1 1 0,1 0 0,-1 0 0,1-1 0,-2 0 0,0 1 0,0-4 0,1 0 0,-1-3 0,-1-1 0,1 0 0,-1-4 0,0-2-1,1-1 1,-1-3-2,0-9-1,0 13-2,0-13-5,0 0-13,0 0-13,0 0 0,-6 9-1,6-9 2</inkml:trace>
  <inkml:trace contextRef="#ctx0" brushRef="#br0" timeOffset="1452.0827">14256 15287 33,'-13'7'24,"13"-7"0,0 0-2,0 0-2,-9 10-4,9-10-2,0 0-1,0 0-2,0 0-2,10 4-2,0-3-1,1-2-1,3 2 0,2-2-2,2 2 0,3-3-1,4 2-1,0 0-1,0 1-1,1 0-3,-4-4-9,1-1-26,-1 3 2,-5-5-1,-3 0 0</inkml:trace>
  <inkml:trace contextRef="#ctx0" brushRef="#br0" timeOffset="2272.13">14953 15024 31,'-1'-10'27,"1"10"0,0 0-4,0 0-4,0 0-2,-13-9-3,13 9-1,-10 0-4,10 0 0,-10 5-3,10-5-1,-14 18-1,7-6 0,-3 2-2,0 5 0,-2 2-1,0 7 0,-1 3 0,2 1 0,2 2 0,3 4 0,4 0 0,4 0-1,5 1 0,3-6-1,7 0-2,-1-8-4,7-1-13,1-6-18,-7-7 1,2-4-1,-5-13 1</inkml:trace>
  <inkml:trace contextRef="#ctx0" brushRef="#br0" timeOffset="2876.1645">15168 15205 72,'4'13'36,"-4"-13"0,0 0-6,-2 18-11,-3-8-7,7 8-4,-4 1-3,4 7-1,0 3-2,3 7 1,0 2-2,5 5 0,-2 2-1,1-1-2,2 2 0,-4-6-3,1 0-5,-8-11-20,2-9-10,-3-8 2,1-12 0</inkml:trace>
  <inkml:trace contextRef="#ctx0" brushRef="#br0" timeOffset="3615.2067">15153 15217 38,'0'0'31,"-12"-9"3,12 9-7,-9-8-4,9 8-3,0 0-4,-10-17-4,10 17-2,4-10-2,-4 10-1,12-8-2,-2 4-1,1-1-1,5 1-1,1-1 0,5 2-1,1 2-1,3 2 0,2 4 1,-1 6-2,-3 2 1,-5 5-2,-1 4 1,-6-1-1,-4 5 1,-6-4-1,-3-2 0,-5-3 0,-2-5 2,-4-4-1,-5-5 2,-1-3 0,-5-3-1,2-1 0,-1 2-2,0-5-5,12 3-32,10 4-1,0 0 0,0 0 0</inkml:trace>
  <inkml:trace contextRef="#ctx0" brushRef="#br0" timeOffset="4311.2466">15550 15039 48,'0'0'35,"0"0"2,6-14-3,-4 5-10,9 7-6,-11 2-6,18-6-3,-8 8-3,5 6-1,1 5-3,3 6 0,0 3-2,1 8 1,-2 2-1,-1 2-1,-1 2 1,-7 1-1,-5 1 0,-6-4 1,-6-1-1,-7-3 1,-3-2 0,-5-3-1,-1-2-2,-1-9-7,6-2-28,5-3-2,3-10 1,11 1 0</inkml:trace>
  <inkml:trace contextRef="#ctx0" brushRef="#br0" timeOffset="14731.8427">16148 15144 9,'0'0'13,"0"0"2,7-10 1,-7 10 2,0 0 1,0 0 0,0 0-1,0 0-2,0 0-3,0 0-3,0 0-2,0 0-2,-10-2-1,10 2 0,0 0-1,0 0 0,0 0-1,0 0 1,0 0 0,0 0-1,0 0 0,0 0 0,0 0-1,0 0 0,0 0-1,-4 10 0,4-10 0,-1 13-1,-1-3 0,0 0 0,1 2 0,-1-2-1,2 1-1,0-11-4,1 20-7,-1-20-26,1 9 1,-1-9 1,0 0-2</inkml:trace>
  <inkml:trace contextRef="#ctx0" brushRef="#br0" timeOffset="15405.8812">16200 15433 38,'0'0'27,"4"11"0,-4-11-4,0 0-5,3 10-3,-3-10-3,0 0-2,2 10-2,-2-10-2,0 0 0,0 0 0,7 9-1,-7-9 0,0 0-1,0 0-2,0 0 1,3 9-1,-3-9 0,0 0-1,-1 11-1,1-11 0,1 9 1,-1-9-1,0 0-1,0 0-2,0 0-6,0 0-27,6-14-2,-6 14 1,-1-24-2</inkml:trace>
  <inkml:trace contextRef="#ctx0" brushRef="#br0" timeOffset="19981.1429">17220 15226 36,'-2'-12'28,"2"12"3,-8-11-7,8 11-6,-11-3-3,11 3-5,-11 4 0,11-4-3,-11 12-1,11-12 0,-11 19-1,4-9-1,0 5 0,0-2-1,2 4 0,-2 0 0,3 1-1,1 1-1,4 1 1,3 1-1,3-1 0,3-4 0,5-1-1,3-6 1,4-3-1,2-7 1,2-5-1,1-6 0,-4-5 0,0-3 0,-2-1 0,-5-1 1,-3-2-1,-6 3 0,-4 1 0,-7-1 1,-4 6 0,-6 3-1,-2 4 1,-6 4-1,-1 4 1,-2 3-1,0 4 0,1 7-1,3-3 0,6 4-1,1-4-3,10 3-4,4-14-17,1 13-13,9-9 1,3-8-1,11-2 2</inkml:trace>
  <inkml:trace contextRef="#ctx0" brushRef="#br0" timeOffset="20583.1773">17744 15122 55,'2'-11'30,"-2"11"-2,0 0-2,0 0-5,-10-1-3,0-2-7,10 3-2,-15 7-2,15-7-1,-21 10-1,11-3-2,-4-1 0,3 3-2,-2 3 1,1 0-1,0 1 0,-1 2-1,2 1 1,1 0-1,3 0 0,2-1 0,5-4 0,4 1 1,5-3-1,5-1 0,3 0 0,3-2 0,3-1-1,1-1 1,-3 2-1,-1 2 1,-2 2-1,-6 1 0,-4 1 0,-4 2 1,-9 3-1,-4 0 1,-4 2 0,-2-2 0,-4-1 0,1-2 0,-2-1 1,2-5-2,4 0-4,-2-10-10,3 1-23,13 1 0,-19-11 0,19 11-1</inkml:trace>
  <inkml:trace contextRef="#ctx0" brushRef="#br0" timeOffset="25851.4787">16591 15115 5,'0'0'12,"-9"-11"1,9 11 1,0 0 0,0 0 2,-10-6 2,10 6-2,-4-10 1,4 10 0,-3-12-3,3 12 0,-2-10-3,2 10-2,0 0-2,0 0-1,-4 12-1,4 2-2,2 6 0,-2 4-1,4 6-1,1 3 1,1 2-1,1 2 1,1 2-1,-1 0 0,2-1-1,0-5 0,-3-1 0,0-6-1,-1-2 0,-1-9 0,-3-2-1,-1-13-1,0 12-1,0-12-3,0 0-4,0 0-9,1-13-18,-1-1 2,4-1-1,-4-7 2</inkml:trace>
  <inkml:trace contextRef="#ctx0" brushRef="#br0" timeOffset="26339.5066">16602 15186 36,'-20'-15'29,"20"15"2,-14-6 1,14 6-16,0 0-2,-14-15-4,14 15 1,-2-14-3,2 14-2,3-19 0,1 10-1,-2-4-2,3 3 0,0 0-1,-5 10-1,12-15 0,-3 6 1,1 1-1,2 2 0,3 0 0,3 0 0,1 0 0,3 4-1,3 1 1,1 3-1,1 3 1,-1 5-1,-2 2 1,-2 5-1,-1 1 0,-4 2 0,-3 1 0,-5 0 0,-5 3 0,-2-2-1,-4-3 1,-3-1-1,-5-4 1,-5 0 0,-5-3 1,-4-2-1,-1-4 1,-4-1 0,0-2 0,0-1 0,5-2 0,4 0-1,5 1-2,5-4-3,10 4-27,0 0-7,16-2 0,0-3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7:06:53.514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19491 15045 12,'0'0'14,"0"0"-4,0 0-2,-3-9 0,3 9 0,0 0 2,-1-10 0,1 10 3,0 0 0,0 0 0,0 0 0,0 0-2,0 0-1,0 0-3,0 0-1,0 0-1,0 0-1,0 0-1,-4 15 0,4-2-1,-1 5 0,2 5 0,-1 5-1,1 5 0,-1 2 0,0 2 0,-1 0-1,1-1 0,-1-2 0,-1-1-1,1-8 1,-1-3-1,2-2-1,-1-7 1,1-3-2,0-10 0,0 13-2,0-13-7,0 0-21,1-13 1,-4-1-2,6 4 3</inkml:trace>
  <inkml:trace contextRef="#ctx0" brushRef="#br0" timeOffset="498.0284">19417 15029 22,'0'0'27,"-5"-16"2,5 16-5,3-17-5,-1 6-2,-2 11-4,9-17-3,2 9 0,-7-2-4,7 3 0,-4-3-2,7 5 0,-2 1-2,6 4 1,-2 1-2,5 3 1,0 0-2,1 5 1,0 1 0,0 3-1,-1 1 1,1 1-1,-4 0 0,-3 1 0,-2 0 0,-4-2-1,-2 1 0,-4-3 1,-5 0-1,-6 0 0,-3-2 1,-6 1 0,-3 0 0,-1 1 0,-3 3 1,0-4 0,0 1 1,6-3-1,0-1 0,7 1-1,11-9 0,-10 7-4,10-7-6,8 10-24,-8-10-1,22 5 0,-8-9-1</inkml:trace>
  <inkml:trace contextRef="#ctx0" brushRef="#br0" timeOffset="1195.0683">19931 15208 33,'0'0'31,"-11"8"2,11-8-2,-7 10-10,-2-7-6,5 8-3,-7-4-5,4 7-3,-2 0 0,2 3-2,0 0 0,3 3 0,2-2-2,3 2 1,3-2-1,4-2 0,3-2 0,3-5 0,6-2 0,2-5 1,1-6-1,2-5 0,0-4 0,1-6 0,0-4 1,-3-3-1,-3-3 0,-4 0 0,-6 1 0,-6 1 1,-9 2 0,-8 7 0,-6 3 0,-8 9-1,-5 5 1,-1 5 0,-2 7 0,2 6-1,4 1 1,5 3-2,8 1-1,7-3-4,12 5-9,8-5-22,2-10 1,11-1 0,0-8 0</inkml:trace>
  <inkml:trace contextRef="#ctx0" brushRef="#br0" timeOffset="1757.1005">20533 15134 22,'-18'-5'30,"7"10"3,-6-5 0,-1 1-9,-1 5-5,-5-6-3,6 5-4,-6-4-4,7 5-2,-3-4-2,5 2-1,0 1-1,6-1-2,9-4 0,-9 12 0,9-12 0,6 12 0,-6-12 1,22 14-2,-4-4 2,3 0-2,1 0 0,0 2 0,1 2 0,-6 1-1,0 2 0,-7-2 0,-5 0 1,-5 1 0,-4 1 0,-4-2 1,-5-3 0,-4-2 1,-3-2 1,1-2-1,-3-3 2,2 0-1,0-2 0,3 1-1,3 0-1,5 1-2,9-3-5,-9 13-19,9-13-12,10 10 1,-10-10-1,23-1 2</inkml:trace>
  <inkml:trace contextRef="#ctx0" brushRef="#br0" timeOffset="2530.1447">21095 15037 35,'0'0'32,"0"0"2,0 0 0,0 0-11,0 0-7,0 0-4,-13 4-4,13-4-2,-9 8-1,9-8-3,-18 11 0,8-4 0,-5 0-1,0 2-1,-5 2 0,-3 1 0,-1 1 0,1 2 0,-1-1 0,1 0 0,3-1 1,3-1-1,4 0 0,4-1 0,6 2 1,2-2-1,4 3 1,5-1-1,3 1 0,2 0 0,4-1 1,1 2-1,1-2 1,3 1-1,-1-1 0,2-2 0,-1-1-2,-2-5-1,1 3-7,-5-5-25,-2-8-3,2 0 2,-5-8-2</inkml:trace>
  <inkml:trace contextRef="#ctx0" brushRef="#br0" timeOffset="3347.1914">21278 15078 36,'0'0'32,"0"0"2,0 0-3,12 6-10,-12-6-4,0 0-4,0 0-5,0 0-3,0 0-1,0 0-2,0 0 0,0 0-1,-2 12-1,2-12 0,-7 12 0,7-12-1,-5 15-2,5-15-1,-3 13-7,3-13-26,0 0 2,-3 12-2,3-12 3</inkml:trace>
  <inkml:trace contextRef="#ctx0" brushRef="#br0" timeOffset="3681.2105">21296 15269 36,'0'0'30,"4"10"4,-4-10-8,0 0-5,8 16-5,-8-16-2,3 16-6,-3-16-2,-1 17-2,1-17-2,-1 16 0,1-16-1,0 10-1,0-10-3,0 0-12,-1-9-21,1 9 1,9-22-1,-3 7 2</inkml:trace>
  <inkml:trace contextRef="#ctx0" brushRef="#br0" timeOffset="4388.251">21575 14891 51,'0'0'32,"0"0"3,3 16-8,-3-16-9,2 18-2,-4-6-5,6 10-3,-4 1-3,3 7 0,-2 1-1,1 2-2,-1 1 0,0 0-1,0-1 0,2-3-1,-1-3 0,-1-5-2,2-3 0,0-6-2,2-2-3,-5-11-6,0 0-20,10 3-3,-10-3-2,0 0 3</inkml:trace>
  <inkml:trace contextRef="#ctx0" brushRef="#br0" timeOffset="5144.2942">21761 15096 27,'0'0'31,"0"0"1,0 0 1,0 0-12,0 0-5,0 0-1,0 0-4,0 0-3,-1 17-2,1-6-1,2 5-1,-1 3-1,2 2-2,0 1 0,0 0 0,0-1 1,4-3-2,-3-2 0,2-4 0,-6-12 0,10 9 0,-10-9 1,11-6-1,-11 6 0,7-23 0,-4 6 0,1-6 1,0-1-1,2 0 1,2-1-1,-2 3 0,1 1 1,1 8-1,-8 13 1,15-10-1,-15 10 1,11 12 0,-6 0-1,1 4 0,0 6 0,0 2 0,0 2-1,0-1 0,2-1-1,-2-4-2,3 1 0,-5-8-6,6-5-20,-10-8-8,11 3 0,-11-3 1</inkml:trace>
  <inkml:trace contextRef="#ctx0" brushRef="#br0" timeOffset="5725.3274">22182 14791 73,'0'0'37,"1"12"-1,-3 2-1,-6-5-21,8 12-4,-6-2-2,4 7-1,-2 1-3,2 4-1,-2 0 0,3 0-2,-1 2 0,1-1 0,0-2-1,0 1 0,2-2 1,1-4-2,2-3 2,0-3-1,2-4 0,1-3 1,-7-12 0,20 13 0,-10-9 0,2-3 1,0-3-2,2-1 1,0 0-2,-1-2-2,5 2-2,-8-8-6,7 1-22,-8 2-8,-4-2 1,-3 0-1</inkml:trace>
  <inkml:trace contextRef="#ctx0" brushRef="#br0" timeOffset="6006.3435">22030 14999 48,'5'-14'34,"-5"14"2,6-12 0,-8 2-15,2 10-5,0 0-4,19-5-2,-19 5-3,14 2-1,-3 0-2,7 3-1,4 1-2,1-1-4,9 5-9,5-5-27,-4-6-1,1-1 0,-5-9 0</inkml:trace>
  <inkml:trace contextRef="#ctx0" brushRef="#br0" timeOffset="17928.0254">14278 15795 13,'0'0'19,"0"0"-4,0 0-4,0 0-1,0 0 0,0 0 2,0 0-2,0 0 2,0 0-1,9 5 0,-9-5-1,16-1-1,-5-3-1,7 4-2,3-5 0,5 3-2,3-1-2,7 1-1,0 1-1,4-1 1,2 2-1,2 0 0,0 1 0,2 0 1,1 0-1,2 0 0,2 0 1,1-1 0,3-1 0,3 0 1,1-1-1,3 0 0,2-2 0,2 1 0,1 0 0,0 0-1,0 3 1,1 3-1,-2 0 0,-2 1 0,-1 0 0,0 2 1,0-2-1,2 0 0,3-1 0,1 2 0,3-3 0,2 0 1,2 0-1,0-1 0,2 1 0,1-1 1,1 0-1,2-1 0,-1 2 0,3 0 0,3 1 0,1-1 1,0 0-1,2 2 0,1 1 1,2 0-1,-1-1 0,1 2 1,0 1-1,0 2 0,1-1 1,-5-1-1,1 0 1,1-1-1,-2-2 1,0-2 0,4-4 0,-1-2 0,2-2 0,-1 1 0,3-3-1,-1 1 1,-1-2-1,1 1 0,0 0 1,-1 1-1,-1-2 1,3 3-1,-2-1 1,2 0 0,-2 1 0,2 0 0,-1 1 0,-1 2 0,0-1-1,-2 0 1,-3 0 0,-1 1 0,0-3 0,-3 0 0,-4-1 0,-1 0 0,-6-2 0,1 1 0,-3-1 0,-2 0-1,-3-3 1,2 3-1,-4 1 0,-1-2 1,0 3-1,-4 1 0,-2 1 0,-4 1 0,0 2 0,-4-1 1,-4 3-1,-1 2 0,-3 0 0,-2 0 0,2 0 0,-3 2 0,-2 0 0,-2-1 0,1-1 0,-3-1 0,1-2 0,-1 1 0,-1-2 0,0-1 0,-2-2-1,-2 0 1,-2-2 0,-3 0 0,-3-1 0,-3-2-1,-5-2 0,-2 1 0,1 0 0,-3 0-1,4 4-3,-7-8-16,4 3-18,3 1 1,-4-11-1,6-3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7:07:33.049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16866 16169 9,'0'0'15,"0"0"0,0 0-1,0 0 0,0 0 0,0 0 2,0 0-1,0 0-2,0 0 0,0 0-2,0 0-1,0 0-2,0 0-1,-6-14-2,6 14-1,0 0-1,-12-4 0,12 4 0,-14-3-1,5-2 0,9 5 0,-17-2 0,17 2-1,-17 0 1,17 0-1,-18 5 0,9-1 1,9-4-1,-17 12 0,17-12 1,-15 15-1,8-6 1,1 1-1,0 1 0,3 3 0,1 1 0,1 2 0,1 4-1,1 2 0,0-1 1,3 3-1,1 2 1,2-2 0,0 0-1,1 0 0,-1 0 1,3-1-1,-2-1 0,-1-1 0,-2-3 0,0 2 0,0-3 0,-3-3-1,1-5-1,-3 0-1,0-10-1,-2 11-3,2-11-9,-4 9-20,4-9-1,0 0-1,-18-12 2</inkml:trace>
  <inkml:trace contextRef="#ctx0" brushRef="#br0" timeOffset="283.0159">16633 16488 25,'0'0'29,"-14"-2"4,14 2-1,0 0-11,0 0-5,9 3 0,-9-3-4,25 0-3,-10-2-2,5 4-1,1-7-2,5 1-1,0-3-1,0 0-3,0 1-2,-2-7-11,0 1-23,0 3 0,-9-1 0,0 3-1</inkml:trace>
  <inkml:trace contextRef="#ctx0" brushRef="#br0" timeOffset="770.044">17262 16157 37,'0'0'30,"0"0"2,0 0-9,-10-1-5,10 1-2,-12 13-4,1-4-1,5 10-3,-8 1-1,4 9-1,-6 0-2,5 6 0,-3-2-1,2 2-1,2-1-1,4 2 0,3-3 0,3-2 0,3-6-1,3 1 1,3-3-1,2-3-1,2-4-1,-1-6-4,6 2-11,-2-6-20,-3-5-1,0-2 1,-13 1 0</inkml:trace>
  <inkml:trace contextRef="#ctx0" brushRef="#br0" timeOffset="1109.0628">17427 16337 76,'0'0'37,"9"13"-1,-9-13 1,5 24-25,-6-9-7,6 4-1,-3 3-2,2 8 1,-3 3-2,0 4 0,-3 1 0,0 0 0,-2-2-1,1-3-1,2-4-1,-2-12-2,5 0-6,-2-17-8,0 0-21,5-17 3,-3-4-2,0-6 2</inkml:trace>
  <inkml:trace contextRef="#ctx0" brushRef="#br0" timeOffset="1499.0857">17392 16382 82,'0'0'37,"-8"-13"0,5 2-7,3 11-15,2-16-4,-2 16-4,16-13-2,-3 10-2,1 0 0,6-1-2,0 2 0,2 2 0,1 1 0,1 1-1,-1 2 1,-3-2-1,-2 3 0,-4 3-1,-2 2 1,-7 2-1,-2-1 0,-7 3 0,-3 0 0,-5 1 1,-3-1 0,-5 0 0,-3-1 1,2-1-1,-2-1 1,2-1 0,3-3-1,5 1 0,4 0 0,9-8-4,0 0-3,0 0-12,13 5-21,3-6 0,-2-2 2,4-1-3</inkml:trace>
  <inkml:trace contextRef="#ctx0" brushRef="#br0" timeOffset="1952.1117">17718 16153 80,'0'0'39,"-6"9"0,6 1 1,10-1-27,-10-9-4,17 8-3,-2-2-1,4 6-2,-3 0 0,4 4-2,-3 0 0,1 5-1,-4 3 1,0-1-1,-6 5 0,-3-1-1,-4 0 1,-5 0-1,-3-1 1,-3-6 0,-3-1-1,0-3 1,-1-5 0,2-3-1,2-5-1,10-3-1,-13 4-2,13-4-9,0 0-25,0 0-2,-1-13 2,1 13-1</inkml:trace>
  <inkml:trace contextRef="#ctx0" brushRef="#br0" timeOffset="2306.1319">18196 16214 82,'-5'10'39,"5"-10"0,-8 16 0,6-3-19,2-13-15,0 0-3,4 14-4,-4-14-5,12 13-14,-12-13-19,13 6 2,-13-6-2,0 0 2</inkml:trace>
  <inkml:trace contextRef="#ctx0" brushRef="#br0" timeOffset="2466.1411">18206 16372 63,'-3'16'36,"4"4"-2,-5-7 1,7-2-14,-5 0-23,5 2-17,2-2-15,-5-11 0,1 10-2,-1-10 2</inkml:trace>
  <inkml:trace contextRef="#ctx0" brushRef="#br0" timeOffset="3308.1891">18557 16164 11,'0'0'28,"0"0"3,1-10-4,-1 10-2,0 0-4,2-14 0,-2 14-3,0 0-5,9 11-3,-9-11-2,5 27-2,-3-9-2,3 11-1,0 2 0,1 2 0,0 2-2,2 0 1,-1 1-1,0-3 0,1-1-1,1-6 0,-2-3-1,0-5 0,-1-1-2,-6-17-1,7 12-2,-7-12-5,0 0-12,5-13-18,-7-1 2,1 0 0,-4-8 2</inkml:trace>
  <inkml:trace contextRef="#ctx0" brushRef="#br0" timeOffset="3897.2229">18820 16299 80,'0'0'38,"0"0"0,11 8 1,-11-8-25,0 0-6,5 14-3,2-2-1,-3 0-1,3 6 0,-4 0-1,1 2 0,-2 1-1,0-2 0,-2 0-1,1 1 1,1-5-1,-1 1 0,1-4 0,1-1 0,-3-11-1,8 10 1,-8-10 1,13-10-1,-13 10 0,14-20-1,-5 4 1,0-2 0,-1 1 0,2-6 0,-2 4-1,0-1 1,1 2 0,-1 0 0,-1 1-1,-2 4 2,-1 2-1,-4 11 1,6-12 0,-6 12 0,0 0 0,0 0 0,9 14 0,-9-14 1,5 18-2,1-3 1,-3-2-1,3 5 1,-1-2-1,1 1 0,-3-2 0,2 4-1,0-2-1,-4-7 0,4 1-4,-5-11-2,7 13-13,-7-13-21,11-7 2,-7-4 0,0-6-1</inkml:trace>
  <inkml:trace contextRef="#ctx0" brushRef="#br0" timeOffset="4336.2476">19238 16099 65,'13'-12'39,"-13"12"-2,14-5 3,-14 5-16,15-1-12,-15 1-4,9 15-2,-8-1-2,2 4 0,-4 5-2,2 5 1,-3 1-2,1 5 0,-2-1 0,1 1 0,1 0-1,1-1 0,0-1 0,2-5 0,1-1 0,1-7 1,2-4-2,1 0 2,3-5-1,-1-4 0,1-2 0,2-4 0,0 1 0,1-2 0,2 0-1,-1-3 0,2 0-2,-2-2-3,4 5-4,-11-9-17,5 1-15,-3-1 1,-6-5 0,1 1 1</inkml:trace>
  <inkml:trace contextRef="#ctx0" brushRef="#br0" timeOffset="4625.2645">19153 16220 61,'0'0'38,"0"0"0,10 6 3,0-3-19,-10-3-7,21-6-4,-8 2-2,8 5-2,-2-3-2,6 4-1,2 1-3,1-3-6,8 0-36,-6-1-2,-4-8 1,2-9-1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7:08:12.452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10850 16092 22,'0'0'16,"3"-10"0,-3 10 1,0 0-1,0 0-1,0 0-2,-10-1-2,10 1-2,-12 4-2,12-4-1,-13 11-1,13-11-1,-18 14 0,11-5-2,-4 1 1,1 5-2,-1-1 2,1 5-1,-2 1-1,4 6 0,-1 0 0,1 3 1,4-3-2,2 4 1,3-2 0,7 1 0,1-3-1,4-2 0,6 1-2,-1-8-9,4-4-18,4 7-3,-8-13 0,3 0 0</inkml:trace>
  <inkml:trace contextRef="#ctx0" brushRef="#br0" timeOffset="1107.0628">11286 16191 5,'0'0'24,"4"-13"2,-4 13 1,3-9-6,-3 9-6,0 0-2,-10-12-1,10 12-2,-11-3-1,11 3-3,-15 2 0,6 3-2,-2-3-1,-1 6-1,-1-1 0,-1 2-1,0 0 0,-4 2 0,1-1-1,-1 2 1,2 2-1,0-1 0,2 1 0,1 1 0,3 2 0,4-1 1,3 2-1,2 1 0,3-2 0,2 1 0,5-4 0,3-2 1,4-3 0,0-1 0,3-8 0,1-3 1,-1-5-1,2-4 1,-5-3 0,-1-2 0,-4-4 1,1 0-1,-5-2 1,-2 4-1,-3 0 1,-2 2 0,-1 4-1,1 13-1,-3-16 1,3 16-2,0 0 1,0 0 0,-1 18-1,3-1 0,1 4 0,1 2 1,2 4-2,-1 3 1,0 2 0,0 3 0,-1 0-1,0-4 0,-1-2 0,-2-2-1,0-3 1,-1-7-1,-1 0 0,1-17-2,-2 14 0,2-14-4,0 0-8,-3 10-21,3-10 0,0 0 1,0 0 0</inkml:trace>
  <inkml:trace contextRef="#ctx0" brushRef="#br0" timeOffset="1383.0791">11526 16422 41,'0'0'30,"11"6"1,-11-6 0,6 11-18,3 3-4,-6 3-2,3 5-2,-3-1-2,0 5-2,-2 0-2,-3-2-6,2 0-15,-1 3-9,-6-14-1,4 4 1</inkml:trace>
  <inkml:trace contextRef="#ctx0" brushRef="#br0" timeOffset="2405.1376">11710 16121 22,'-4'-11'27,"4"11"1,0 0-3,-1-13-6,1 13-3,0 0-3,0 0-2,0 0-1,0 0-1,0 0-2,0 0-1,-4 15-2,5-1 0,-2 4-1,2 5-1,-1 4-1,2 4 0,0 1 0,1 3 0,1-1 0,1-3 0,1-2-1,2-6 0,-1-2-1,-1-5-1,4-2-4,-10-14-8,13 4-23,-4-1 1,-9-3 0,12-6 0</inkml:trace>
  <inkml:trace contextRef="#ctx0" brushRef="#br0" timeOffset="3054.1747">11905 16266 24,'5'-10'29,"-5"10"3,0 0 0,0 0-11,0 0-3,0 0-4,11 3-4,-11-3-1,0 16-2,0-16-2,1 22-2,-1-9 0,1 4-1,1-1-1,0 1-1,0-2 0,2-2 0,0-2 1,-4-11-1,13 12 0,-13-12 0,13 7 0,-13-7 0,12-3-1,-12 3 1,13-11 0,-13 11 0,11-13 0,-6 1 0,1-1 0,1-1 0,-1 0 0,1-1 1,1-2 0,1 0 1,-2 1-1,2 2 1,-1 2 0,-1 2 0,-7 10-1,13-9 0,-13 9 0,13 12 0,-6-3-1,0 5 0,1 2 0,2 2 0,-2-1 0,0 1 1,-1-2-2,1 1 1,-1-1-1,-2-1-1,1-1-1,-6-14-3,10 21-4,-10-21-16,0 0-12,7 9 1,-7-9-1,6-10 2</inkml:trace>
  <inkml:trace contextRef="#ctx0" brushRef="#br0" timeOffset="3588.2053">12354 16029 33,'5'14'32,"-5"-14"2,4 18 0,0-3-13,-4-2-3,5 11-6,-5-3-4,6 9-1,-6-1-4,3 4 0,-3 0-2,0 5 0,0-2 0,0-1-1,-1-3-1,0-1 1,-1-1 0,2-6 0,-2-1 0,4-6 0,0-3 1,2-3-1,-4-11 1,17 9 0,-3-9 0,-3 0-1,5-4 0,0-2 0,0-1-3,-2-4-3,4 5-13,-3-3-18,-4-7 1,1 4-2,-4-6 3</inkml:trace>
  <inkml:trace contextRef="#ctx0" brushRef="#br0" timeOffset="3843.2199">12262 16283 70,'0'0'36,"7"12"-1,2-5-3,3-10-19,8 7-4,-1-5-3,6 1-2,1-2-4,-3-2-5,4 4-11,-1-2-20,-6-8-1,2 2 0,-4-6 1</inkml:trace>
  <inkml:trace contextRef="#ctx0" brushRef="#br0" timeOffset="4318.2469">12632 16071 70,'0'0'36,"0"0"0,5 15 1,7-3-22,-6-2-9,8 3-1,-3 0-2,6 8 0,-1 1-1,4 4-1,-2 3 0,-2 3 1,-2 2-2,-3 2 0,-3 1-1,-4-3 2,-3 0-2,-6-3-1,-1-3-2,-4-13-10,-5-3-24,4-2 1,-2-12 1,13 2-2</inkml:trace>
  <inkml:trace contextRef="#ctx0" brushRef="#br0" timeOffset="5085.2909">13409 16196 51,'0'0'31,"5"-9"3,-5 9-11,0 0-5,0 0-3,-17 0-6,17 0-2,-22 4-2,7-1-1,-3-2-1,-1 1 0,-4 1-1,2 2 0,-4 4-1,0 5 0,0 3-1,0 5 1,3 4-1,1 2 1,3 5-1,4-1 1,7-2 0,8-4 1,6-1 0,11-1 0,1-5 0,11-2 0,1-3 0,6-3 0,-3-3-1,-2-1-1,-1-4-1,-3-5-3,-1 2-3,-10-12-13,-3 0-19,0-1 0,-8-2 0,-2-3 1</inkml:trace>
  <inkml:trace contextRef="#ctx0" brushRef="#br0" timeOffset="5286.3024">13156 16417 81,'-10'6'38,"10"-6"-1,0 0 1,17-5-24,-1 4-8,2-5-4,6 4-4,7 2-6,-3-1-30,3-8 1,3 2 0,-4-10-2</inkml:trace>
  <inkml:trace contextRef="#ctx0" brushRef="#br0" timeOffset="5954.3406">13752 16099 88,'0'10'36,"3"0"1,1 4-7,-4-1-19,11 10-4,-8 1-2,6 6-1,-2 3-3,3 5 1,-4-2-2,-1 1 1,-3 0-1,-1-3 0,-2-2-1,1-9-2,0-3-3,0-20-9,0 0-23,0 0 1,0 0 0,-4-15-1</inkml:trace>
  <inkml:trace contextRef="#ctx0" brushRef="#br0" timeOffset="6375.3647">13773 16134 43,'-1'10'33,"1"-10"3,0 0 0,10 11-13,-10-11-9,20-2-1,-11-4-3,11 4-3,-4-8-3,4 1 0,-1-3-2,2 0-1,0-2-1,-3-1 1,1 1 0,-3 2-1,-3 2 0,-1 3 0,-2 4 1,-10 3-1,14 3 0,-14-3 0,7 16 0,-2-5 1,-3 3-1,-1 4 0,0 2 0,2-1 0,-1 2-1,1 0 1,0 1-3,-1-4-6,4-3-29,-1 3-1,-5-18 0,6 10 0</inkml:trace>
  <inkml:trace contextRef="#ctx0" brushRef="#br0" timeOffset="30000.716">10687 16916 30,'0'0'24,"0"0"-3,0 0-1,0 0-3,0 0-3,0 0-2,11 9-2,-11-9-2,19 4-1,-5-3 0,8 3-2,2-7-1,5 2-1,2-2 0,6-1-1,1-2 0,6 1 0,0-3 0,3 3 0,0-1 0,1 2-1,1-3 1,2 5-1,-4 1 1,0 0-1,-3 1-1,2 1 1,-3 0 0,-2 3 0,0 1 0,-2 1 0,0-1 0,3 2 0,-3-1 0,2-3 0,2 1-1,1-3 1,4-2-1,1-3 1,3 1-1,2-4 0,1 1 1,1 3-1,0-1 0,1 2 0,-1 2 1,2 0-1,-2-1 0,2 1 1,2 0-1,1 0 0,2 1 0,-1-1 0,1 0 0,-2 2 0,1 2 0,-1 0 0,-2-1 0,0-1 0,1-2 0,0-1 0,0-2-1,2 0 1,-2-3 0,0 2 0,1-1 0,-1 0 0,-3 1 0,-1 2 0,0 1 0,-1 0 0,1 2 0,1-2 0,1 1 0,3 3 0,2-3 1,4 0-2,0 0 1,1 2 0,0-2 0,2 0 0,-2 5 0,1-5 0,0 3 0,-1 1 0,-1-1 0,2-2 0,0 1 0,0-1 0,1-1 0,-1 1 0,-1 0 0,-1-3 0,3 2 0,-5 1-1,-1-1 2,0 1-1,-1 0 0,-3 1 0,1 0 0,-2 1 0,0 1 0,-3 0 0,2 0 0,-2 2 0,-1-1 0,-2 1 0,-2 2 0,0-3 0,-2-1 0,1 0 0,-1 1 0,0-2 1,1 0-1,4-2 1,0-1 0,2 6-1,1-3 1,-1 0 0,2-1-1,-2 1 0,2 0 0,-4 2 0,1-2 0,1-3 0,-1 1 0,3 2 0,0 0 0,1-2 0,0-1 0,-1 1 0,1 0 0,-1 1 0,1 0 0,-1-2 0,-1-1 0,1 5 0,3-2-1,1 1 2,4 1-1,-2-1 0,1-1 0,0 4 0,-1-2 0,-1-4 0,-4 0 1,1-3-1,-1-1 0,-1 3-1,2 0 2,0-2-1,1 0 0,1 2 0,1 1 1,0 0-1,-1-1 0,1-3 0,-5 2 0,0-1 0,-3-2 0,0 1-1,-2-2 1,-2 3 0,-2 1 0,-1 1 0,-2 0 1,-4 0-1,2 2 0,-5 0 0,-5 0 0,-5 1 0,-4 1 0,-6-1-1,-5 4-2,-14-6-5,0 0-29,0 0-1,-17-1 0,0-12-1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7:09:08.835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12866 17483 20,'14'0'24,"-14"0"1,10-11-2,-10 11-5,7-14-2,-7 14-2,5-12-1,-5 12 0,3-9-2,-3 9-1,0-13-3,0 13-1,0 0-1,-7-14-1,7 14 0,-11-7-3,1 3 0,-1 5 1,-3 2-1,-3-2 1,-1 6-2,-3 5 1,-2 4-1,1 2 1,-2 10 0,1 0-1,2 3 0,4 0 0,2 2 1,5-5 0,4 2-2,6 2 2,5-1 0,4-4 0,6-7 0,2-2 0,7-1-1,-24-17 1,53 27 4,-25-28-4,1-8 0,-2 7-1,-2-6 0,0 0 0,-6-18 1,-2-10 0,-4 6-3,-4-3 2,-4-7 2,-3-7-1,-4 19 1,-1 0-2,-3 12 2,6 16-1,-13-8 0,6 23 0,3 5-1,2 11 1,4 4-1,1 2 2,2 6-2,-5-43-2,20 102 3,-20-102-6,26 103 6,-13-52-1,-13-51 2,24 94-7,-24-94 6,21 74 0,-21-74-3,12 53 7,-12-53-8,0 0-4,0 0-11,0 0-18,0 0-5,0 0 2,0 0 2</inkml:trace>
  <inkml:trace contextRef="#ctx0" brushRef="#br0" timeOffset="755.0432">13407 17547 65,'-11'-2'35,"11"2"0,0 0 1,-10-3-18,10 3-5,0 0-5,14-8-1,-14 8-3,23-2 0,-7 0-2,6 2 0,-1-2-1,2 1 1,1 3-2,0 0 1,-3-2-1,0-1 1,-4 2-1,-3-7 1,-2 9-3,-2-5 0,-10 2-3,0 0-5,13 2-11,-13-2-17,-8-10-1,8 10 1,-21-8 1</inkml:trace>
  <inkml:trace contextRef="#ctx0" brushRef="#br0" timeOffset="981.056">13427 17659 70,'0'0'38,"-1"11"-1,1-11 2,16 4-20,-16-4-6,22-6-4,-8 10-3,7 1-3,-2-3 0,3-6-1,0 8-2,-1 0-1,1 0-3,-3-6-8,2-4-27,-1 11 0,-6-10 0,0 1-2</inkml:trace>
  <inkml:trace contextRef="#ctx0" brushRef="#br0" timeOffset="1731.099">14496 17203 39,'0'0'32,"-5"-10"6,5 10-5,-14-6-8,-4-2-10,5 7-3,-7-4-3,3 10-1,-3 1-3,0 7-3,-3 2 2,4 1-3,-1-1 1,4 9 0,-1 0-1,3 1 2,2 0-1,4-1 1,3 0-2,5 9 3,2 0-3,4-3 0,3 5 1,4-2 0,0 4-2,2 8 1,-1 1 0,0-7 0,-14-39-1,24 72 0,-24-72-2,18 70 1,-18-70-1,9 56-3,-9-56-1,0 0-10,3 54-3,-3-54-19,0 0 0,0 0 2,-25-35-3</inkml:trace>
  <inkml:trace contextRef="#ctx0" brushRef="#br0" timeOffset="1972.1128">14112 17638 73,'-10'11'38,"10"-11"0,-1 9 1,1-9-15,10-4-15,3-2-1,12 0-3,1-2-1,6 6-2,2-1-3,4-5-4,7 6-18,-4-3-15,-3-3-3,-1-3 1,-7-4 0</inkml:trace>
  <inkml:trace contextRef="#ctx0" brushRef="#br0" timeOffset="2445.1398">14964 17299 48,'16'-8'32,"-16"8"4,0 0-4,0 0-14,-11 3-3,4 6-5,-6 2-1,2 9 0,-6 4-3,4 7 1,-4 4-2,4 3 0,0 3-1,5 6 0,2 8-3,6-14 2,4-1-3,5-8 1,5 1-2,-14-33-3,38 66-4,-38-66-19,0 0-10,56 45-4,-42-43 2,0-8-1</inkml:trace>
  <inkml:trace contextRef="#ctx0" brushRef="#br0" timeOffset="2719.1555">15210 17408 88,'1'21'36,"-5"1"3,3-1-9,-1 6-18,-3 2-6,8 7-2,0 6-1,1 10 0,3 4 2,-2 3-7,0-2 3,-1 6-5,0-9 2,-3-2-6,-1-52-9,11 70-22,-11-70 0,0 0 3,0 0-1</inkml:trace>
  <inkml:trace contextRef="#ctx0" brushRef="#br0" timeOffset="3114.1781">15170 17423 71,'0'0'38,"-11"-17"-1,11 17 0,0 0-18,-4-18-10,14 9-3,3 4-2,7-3-1,3 1-1,7 6-3,2 2 3,2-1 1,1 4-2,-2 7 0,-3 0 0,-3 4-2,-6 4 1,-9 0 1,-9 2-2,-6 5 1,-6 3-1,-8-2 2,-5-1-1,-4 0 1,-2-5 1,2 3 0,2-4 0,4-8-1,3-3 0,8-2-2,9-7-2,0 0-3,14 11-13,2-16-21,1-1 0,1 2 0,1-5 1</inkml:trace>
  <inkml:trace contextRef="#ctx0" brushRef="#br0" timeOffset="3507.2006">15541 17051 79,'2'15'39,"0"-6"0,5 3 0,1 10-16,-2 1-17,8 5-3,3 5-1,3 6 1,-1 3-2,1 11 1,-3 1 0,-2 1 0,-5-5-1,-2 4 1,-6 1-1,-6 3 0,-2-10 3,-3-14-3,-3 0 0,12-34-1,-27 57 4,27-57-4,0 0-4,0 0-22,0 0-17,-33 45 4,36-56-1,5-10-2</inkml:trace>
  <inkml:trace contextRef="#ctx0" brushRef="#br0" timeOffset="4731.2706">17091 17570 49,'0'0'36,"0"0"-1,-11 5 0,11-5-11,0 0-11,-12-9-4,12 9-2,1 9-3,-1-9-1,6 15-1,-1-5-1,0 0-1,1 1 0,-6-11 1,10 6-1,-10-6 0,0 0 0,0 0 0,0 0 1,3-12-1,-3 12 0,-7-9 1,7 9-1,-11-2 0,11 2 0,0 0-5,-12 4-6,12-4-27,7 16 1,-7-16 1,1 13-2</inkml:trace>
  <inkml:trace contextRef="#ctx0" brushRef="#br0" timeOffset="5127.2932">17138 17864 50,'0'0'30,"0"0"0,0 0-1,11 28-15,-11-28-3,0 0 2,0 0-3,0 0-4,0 0-1,0 0 6,0 0-2,0 0-6,0 0 1,-3 53-3,3-53 2,0 0-1,0 0 1,0 0-5,0 0 1,0 0 1,0 0 4,0 0-1,0 0-3,29-6 1,-29 6-1,4-26 4,-4 26-4,0 0 1,0 0-7,0 0-9,0 0-27,0 0 5,0 0-2,0 0-2</inkml:trace>
  <inkml:trace contextRef="#ctx0" brushRef="#br0" timeOffset="5881.3364">17600 17588 65,'6'-12'36,"-6"12"0,0 0 1,0 0-18,7 17-7,-7-2-5,7 11-2,-1-1-2,2 1 0,2 2-1,-10-28-1,28 69 0,-28-69 1,35 64-1,-35-64 2,0 0-2,55 57 0,-38-51 4,-17-6-5,26-16 1,-16-3-2,-3-12 1,-1 2-1,1-10 2,-1-4-1,-1 4-2,1-2 3,0 8 1,1 3-1,-1 10-1,-1 2 0,-5 18-5,0 0-6,9 11-19,-8-1-10,-1 1 1,-1 0-1,0 1 1</inkml:trace>
  <inkml:trace contextRef="#ctx0" brushRef="#br0" timeOffset="6394.3657">18223 17571 57,'-3'11'35,"-6"2"-1,1-4 2,-6 7-16,-7-9-6,9 15-4,-7-2-4,6 4 0,-2 6-3,15-30 1,-16 62 1,16-62-1,-2 59 2,2-59-5,18 51 0,-18-51 2,0 0 2,61 29-5,-61-29 1,57-4-3,-28-6-2,1-13 3,-1-7 1,-4 1-3,-4-6-2,-7 0 5,-7 1-3,-7-4 2,-6 5 2,-10 6-1,-9 5 0,-5 3 0,-4 13 0,-5 10 0,1 0 0,0 6 0,6 11-2,4 1-1,10 7-6,4-3-10,10-2-19,12-13 0,5 5 0,9-5 0</inkml:trace>
  <inkml:trace contextRef="#ctx0" brushRef="#br0" timeOffset="6769.3872">18591 17572 57,'17'-9'34,"-17"9"-1,10-2 2,-10 2-16,0 0-5,0 0-2,0 0-2,2 13-2,-5 1-2,1 3-2,-1 2-1,1 10-1,0 5 0,0-7-1,1 6-1,1-33 0,1 64 4,-1-64-3,4 51-2,-4-51-5,0 0-11,0 0-22,11 27-1,-11-27 1,-3-28-4</inkml:trace>
  <inkml:trace contextRef="#ctx0" brushRef="#br0" timeOffset="6970.3987">18628 17293 72,'0'0'39,"-16"16"1,16-16-1,-13 20-14,2-9-18,8 1-4,6-1-6,-2 0-12,6-2-22,7 1-1,-3-1 0,6-4 0</inkml:trace>
  <inkml:trace contextRef="#ctx0" brushRef="#br0" timeOffset="7833.448">19048 17345 62,'14'-2'37,"-14"2"2,0 0-1,12-5-21,-12 5-4,0 0-4,0 0-2,-4 10 0,4-10-3,0 21 1,1 1-2,2 2 0,-1 2-2,2 8 3,0 5-3,0-4 0,1 6 0,0 2-1,-1-1 0,0-4 1,-1-1-1,-3-37 0,3 61-1,-3-61 1,0 0 0,-1 49 1,1-49-1,0 0 0,-13-12 0,6-3 0,-3-7 0,-2-2-1,-2-8 2,0 6-4,-2-2 3,0 3-1,-3 7 1,0 4-1,0 2 1,-1 9 0,0 16 0,-3-3 1,1 6-2,0 16 1,2-4 1,20-28 0,-34 64 4,34-64-5,-19 57 0,19-57 0,0 0 0,17 52 0,-17-52 0,0 0 0,70 16 0,-70-16 0,65 0 0,-65 0 0,66 2 0,-66-2 0,57-3 0,-57 3-39,0 0-3,44-10-3,-41-5 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8:35:52.03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261 15593 19,'0'0'17,"0"0"-1,0 0-1,0 0-2,0 0-1,0 0-3,0 0-1,0 0-1,0 0 0,0 0-2,0 0 0,0 0 0,0 0 0,0 0 0,0 0-1,0 0 0,0 0 0,0 0-2,0 0 1,0 0-1,58 19 1,-58-19-2,0 0 1,0 0-1,54 7 0,-54-7 0,0 0 0,0 0 0,52 8 0,-52-8 0,0 0 0,0 0 0,55 10 0,-55-10 0,0 0-1,0 0 1,0 0-2,58 6 1,-58-6 0,0 0 0,0 0 0,0 0-1,50 0 2,-50 0-1,0 0 1,0 0-1,0 0 0,54-1 0,-54 1 1,0 0-1,0 0 0,0 0 0,49-3 1,-49 3-1,0 0 0,0 0 0,0 0 0,0 0 0,0 0 1,0 0-1,0 0 0,0 0 0,51 8 0,-51-8 0,0 0 0,0 0 0,0 0-1,0 0 0,0 0 0,0 0-2,0 0 0,0 0-4,0 0-5,0 0-7,0 0-17,0 0 1,0 0 1,0 0 0</inkml:trace>
  <inkml:trace contextRef="#ctx0" brushRef="#br0" timeOffset="1538.088">596 15432 15,'0'0'12,"0"0"-1,0 0 0,0 0 0,0 0 0,0 0-1,0 0 1,0 0-1,0 0-1,0 0 0,0 0-1,0 0 0,0 0-2,0 0 0,0 0-1,0 0-1,0 0 0,0 0-1,0 0 0,0 0 1,0 0-1,0 0-1,0 0 0,0 0-1,39 61 0,-39-61 0,0 0 0,0 0 0,0 0-1,53 59 1,-53-59-1,0 0 1,0 0-1,0 0 0,0 0 0,57 52 0,-57-52 0,0 0 1,0 0-1,0 0 0,0 0 0,0 0 0,0 0 1,0 0-1,0 0 0,0 0 0,0 0 0,0 0 0,0 0 0,0 0 0,0 0 1,0 0-1,0 0 0,0 0 0,0 0 1,0 0-1,0 0 0,0 0 0,0 0 0,0 0 0,0 0 0,0 0 0,0 0 0,0 0 0,0 0 0,0 0 0,0 0 0,0 0 0,0 0 0,0 0 0,0 0 0,0 0 0,0 0 1,0 0-1,0 0 0,0 0 0,0 0 0,0 0 0,0 0 0,0 0 0,12 50 0,-12-50 0,0 0 0,0 0 0,0 0 0,0 0 0,0 0 0,-43 57 0,43-57 0,0 0 0,0 0 1,0 0-1,-32 51 0,32-51 1,0 0-1,0 0 1,0 0-1,0 0 0,0 0 1,0 0-1,0 0 1,0 0 0,0 0-1,0 0 1,0 0-1,0 0 1,0 0-1,0 0 0,0 0 0,0 0 1,0 0-1,0 0 0,0 0 0,0 0 0,0 0 0,0 0 0,0 0 0,0 0 0,0 0 0,0 0 0,-34 50 0,34-50 0,0 0 0,0 0 0,0 0 0,0 0 0,0 0 0,0 0 0,0 0-1,-11 50 2,11-50-1,0 0 0,0 0 0,0 0 1,0 0-1,0 0 0,0 0 0,0 0-1,0 0 1,0 0 0,0 0 0,0 0-1,0 0-3,0 0-4,0 0-24,0 0-6,0 0 0,0 0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9:20:53.59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19187 10026 40,'-16'18'31,"-13"-4"3,2 6-2,-2 4-17,-6 1-2,6 8-3,-3 3-3,7 9 0,0 1-3,11 7 1,2 0-2,8 4-1,4-2-1,6-6-2,5-3-5,1-13-13,4-9-18,10-6 0,-4-14-1,6-9 1</inkml:trace>
  <inkml:trace contextRef="#ctx0" brushRef="#br0" timeOffset="254.0144">19344 10235 61,'-8'29'35,"5"10"0,-3 11-8,-1-8-14,9 11-2,-4-3-4,6 4-2,-3-5-2,3-4-2,-1-4-3,-2-9-4,4-1-7,-6-17-13,1-14-11,0 0 0,-4-10 1,3-9 1</inkml:trace>
  <inkml:trace contextRef="#ctx0" brushRef="#br0" timeOffset="557.0318">19286 10310 43,'6'-40'36,"6"10"1,1 2-1,5 1-12,7 16-11,-4 1-5,8 9-3,-1 4-2,-1 8-1,0 4-1,-3 6 0,-6 3 0,-6 3 0,-8 0-1,-7 1 0,-7-2 1,-9-4-1,-6-2 0,-3-4 0,-3-5 0,1-6 0,3-3 0,2-3-1,6-3-1,7-3-2,12 7-3,0-15-7,16 11-14,7 3-10,1-3 0,7 5 1</inkml:trace>
  <inkml:trace contextRef="#ctx0" brushRef="#br0" timeOffset="669.0383">19702 10492 7,'0'0'4,"9"-3"-12</inkml:trace>
  <inkml:trace contextRef="#ctx0" brushRef="#br0" timeOffset="957.0547">19798 10486 69,'0'0'38,"11"4"-1,-11-4-9,10 13-11,-1 2-6,-6 3-4,5 5-3,-4 0-2,-3 4-3,0 1-2,-5-4-3,3 4-7,-7-8-18,1-7-8,3-2 1,4-11 0</inkml:trace>
  <inkml:trace contextRef="#ctx0" brushRef="#br0" timeOffset="1228.0701">20187 10100 65,'0'0'36,"0"0"-1,-6 25 2,-5 0-28,8 12-2,-1 2-2,5 7-2,2 0 0,3 0-3,3-1-2,-3-6-2,2 2-4,-6-14-10,3-4-11,-1-5-8,-4-18 1,0 0 0</inkml:trace>
  <inkml:trace contextRef="#ctx0" brushRef="#br0" timeOffset="1519.0869">20081 10089 65,'-2'-47'37,"3"4"0,10 12-5,7 14-12,-1 1-10,12 13-3,0 4-3,4 10-2,2 4 0,-1 8-1,-4 3 0,-5 4-2,-11 3 2,-7 1-2,-8 0 1,-10-2-1,-7-2 0,-7-2 1,-2-3-1,-1-7-1,7-2-1,3-12-2,18-4-7,-14 1-13,14-1-13,23-17 1,-2 3-1,10 3 1</inkml:trace>
  <inkml:trace contextRef="#ctx0" brushRef="#br0" timeOffset="1864.1066">20510 10273 56,'-5'16'35,"-1"5"0,-6-1-7,-4-4-10,7 5-8,-4-4-4,6 5-2,3-4-1,5 4-1,3-2 0,7 0 0,2 0-1,5-2 0,3 0 0,5-5 0,1-2 0,2-3-1,1-5 0,-3-5 1,-2-4-1,-5-4 0,-6-6 1,-8-4-2,-8-8 1,-9-3-1,-6-2 0,-5-1 0,-3 4-1,-2 1-1,3 9-1,1 0-2,10 16-4,-1-1-8,14 5-15,9 12-2,4-4-1,14 8 2</inkml:trace>
  <inkml:trace contextRef="#ctx0" brushRef="#br0" timeOffset="2225.1273">21005 10378 33,'34'-13'36,"-8"3"1,-12-6 0,-14 1-12,0 15-6,-28-20-9,2 15-5,-10 2-3,-3 6-2,-2 3 1,2 4-1,7 1-1,6 3 1,9 2 0,9 0 1,11 1-1,11 0 0,8-1 0,4 2 0,7 1 0,-1-1 0,1-2 0,-3 3-1,-8 1 0,-6-3 0,-11 3 0,-7-2 0,-8-1 0,-9 1-1,-9-2 2,-5-2-1,-1-3-1,-3-2-2,9-2-5,-4-6-12,6-6-15,15-3 1,2-12-2,12-2 3</inkml:trace>
  <inkml:trace contextRef="#ctx0" brushRef="#br0" timeOffset="2452.1403">21015 10015 72,'26'-1'37,"6"10"0,-2 6 0,0 7-27,8 14-3,-8 7-4,-2 9 0,-5 3-3,-5 4 0,-5 2-2,-9-3-3,-1 3-5,-14-8-16,0-9-11,0-2 0,-5-13 0,6-6 1</inkml:trace>
  <inkml:trace contextRef="#ctx0" brushRef="#br0" timeOffset="4263.2436">22220 10135 40,'0'0'31,"-19"0"2,-4 3-8,-1-1-10,-4 6-3,-7-1-4,-1 9-1,-4-1-2,4 8-1,0 2 0,7 6 0,2 1-1,12 6 1,4-1-1,12 2 0,11-3-1,8 0 0,8-2 0,8-5-1,4-4-1,0-5-1,1-5-2,-6-10-4,1 4-11,-10-9-20,-8-12 0,-5 1 1,-11-9 0</inkml:trace>
  <inkml:trace contextRef="#ctx0" brushRef="#br0" timeOffset="4452.2546">21873 10383 38,'0'0'32,"0"0"1,15 7 0,15-7-17,6 5-7,5-3-4,5 4-5,4 2-5,-1-4-10,1-3-17,5 3-1,-10-11 0,5 3 1</inkml:trace>
  <inkml:trace contextRef="#ctx0" brushRef="#br0" timeOffset="4737.271">22646 9894 58,'0'0'35,"8"-15"-1,-1 26 2,2 11-23,-3 1-3,8 16-3,-4 4-2,3 10-1,-2 2-1,3 5-1,-2-4-2,-1-3 0,-1-6-1,-5-7 0,-1-9-2,-1-12-4,2-4-4,-5-15-12,-9-9-13,6-4-1,-6-14 1,3-4 0</inkml:trace>
  <inkml:trace contextRef="#ctx0" brushRef="#br0" timeOffset="5051.2886">22624 9884 43,'-8'-23'34,"-4"2"2,8 9 0,4 12-14,-6-18-9,19 14-4,3-2-3,9 6-1,4-4-2,10 3-1,2-2 0,6 1 0,-3 0-1,4 0 0,-7 1 1,-2 0-1,-7 1 0,-7 6 0,-8 0 0,-3 3 0,-4 3 0,-7 3-1,-2 0 0,0 4 0,-3 3 0,3-2-2,2 4-2,-4-5-8,7-1-28,-1 3 1,-4-5 1,4 1-2</inkml:trace>
  <inkml:trace contextRef="#ctx0" brushRef="#br1" timeOffset="64590.6943">9042 11500 19,'0'0'27,"0"0"2,1 15 1,-3-2-16,0 5-2,2 7-3,-2 4-2,3 12-2,-3 0-1,2 5-1,-4 5 0,2 3-1,-4-2 0,-1-1-1,-2-4-1,2-6 0,0-4-2,0-8-2,3-6-3,4-23-7,0 0-18,0 0-1,-4-28 1,8 0 0</inkml:trace>
  <inkml:trace contextRef="#ctx0" brushRef="#br1" timeOffset="65018.7189">8950 11473 9,'0'0'24,"0"0"-3,-3-12-1,3 12-1,11-12-3,0 10-2,-1-4-1,7 5-2,-4-3-4,7 5-2,0-2-2,2 2-1,0 0 0,2 0-1,-2 1 0,1 0 1,0 1-2,-1 0 1,-3 2-1,-2 0 1,-1 0-1,-2 3 1,-2 1-1,-2 3 0,-3 1 0,-2 5 1,-2-1-1,-1 3 0,-1 2 0,0 0 1,0 0-2,0-2 1,0 2 0,0-7-3,2 4-8,-3-6-13,0-13-8,3 11-2,-3-11 2</inkml:trace>
  <inkml:trace contextRef="#ctx0" brushRef="#br1" timeOffset="65455.7438">9660 11642 19,'0'0'26,"0"0"1,5 12-8,-5-2-6,2 7 0,-1-1-3,2 8-2,-2 1-2,3 5-1,-2 4-2,0 4-1,-1 3-1,0 0 0,-2 1-1,0 0 1,0-3-1,0-2-1,1-6-2,-1-8-3,3-3-7,1-7-12,-3-13-7,9-4 2,-9-14 0</inkml:trace>
  <inkml:trace contextRef="#ctx0" brushRef="#br1" timeOffset="65653.7552">9684 11929 31,'14'-2'32,"-14"2"3,16-3-2,-16 3-13,20-2-7,-2 8-3,-1-3-5,4 2-4,1 0-2,3 1-7,5-4-23,2 4-3,-7-8 0,4 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2:15:42.43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1010 10513 3,'-1'-50'23,"1"50"1,0 0-6,0 0-1,0 0-3,0 0-2,0 0-2,0 0-2,0 0-1,0 0-1,18 70-1,-18-70-2,1 56 0,-1-56-3,-6 64 1,6-64-1,-9 71 1,9-71-1,-10 71-1,10-71 1,-11 65 0,11-65 0,-2 59 1,2-59-1,0 0 1,20 59 1,-20-59 0,0 0 0,52 21 1,-29-23-2,5-5 0,0-2 0,2 0-1,-4-2-3,3 0-3,-9-3-6,1 3-10,-1 2-10,-8-4-2,-3 5 2</inkml:trace>
  <inkml:trace contextRef="#ctx0" brushRef="#br0" timeOffset="1">890 10736 13,'0'0'29,"0"0"1,0 0-2,0 0-9,0 0-3,0 0-6,64-14-4,-64 14-3,66-2-7,-31 0-8,2-6-19,3 6-1,0-7 0,-6 3 0</inkml:trace>
  <inkml:trace contextRef="#ctx0" brushRef="#br0" timeOffset="1.0001">1410 10312 27,'0'0'30,"0"0"2,0 24-2,4-2-15,-2 2-6,3 10-2,-1 3-3,-1 9-1,-1 0-2,3 5 0,-3-2 0,-2 1 0,1-4-1,0-2 0,-1-9 1,2-5-1,-1-9 0,1-7 0,-2-14 1,0 0-1,10-2 0,-5-13 0,1-3 1,0-3-1,3 0 1,1-2 0,1 1 1,0 4 1,2 0-1,2 9 0,0 1 0,2 6 0,-3 2-1,2 9 1,-2 1-1,1 5-1,-3 4 1,-1 3-1,-3 4-1,-1-1-1,0 2 0,-1-5-2,1 3-4,-4-7-6,4-3-13,3 0-7,0-12 0,3 0 2</inkml:trace>
  <inkml:trace contextRef="#ctx0" brushRef="#br0" timeOffset="2.0001">2036 10678 27,'0'0'31,"-15"-5"3,-1 3-2,0 2-13,1 6-7,-5-1-5,4 4-1,-2 0-1,2 6-1,-2 0-1,5 5-1,1 0 1,5 3-1,5 0-2,7-2 0,1-3 1,7-1-2,4-3 1,2-6-1,3-3 0,0-4 0,1-6 1,-2-1 0,1-3-1,-6-3 1,0-5 0,-4 0 0,-2-1 1,-3-2-1,-5-1 1,-3 0 0,-4 0 0,1 3 0,-2 1 0,1 3 0,-2 2 0,7 12 0,-10-4-1,10 4 1,-3 19-1,5-3 0,3 6-1,1 4 1,4 4-2,-1-4 0,7 1-3,-5-3-2,11 2-10,-6-5-18,-1-12 0,6-4-1,-6-14 2</inkml:trace>
  <inkml:trace contextRef="#ctx0" brushRef="#br0" timeOffset="3.0001">2356 10258 37,'-9'6'32,"5"13"1,-5-2-1,1 7-17,5 9-6,0 2-4,2 6-1,2 4 0,3 1-2,1 0-1,2-2 0,-1-1 0,2-3 0,2-4 0,1-2 0,-1-7-1,2-3 1,-1-5-1,1-6 1,2-3-1,-2-6-1,3-3-3,-4-6-2,4-1-9,-6-4-10,-2-6-9,4 2-1,-8-9 1</inkml:trace>
  <inkml:trace contextRef="#ctx0" brushRef="#br0" timeOffset="4.0001">2244 10609 45,'-28'-5'34,"15"10"1,1-1-4,12-4-13,0 0-3,0 0-7,27-1-1,-7-1-1,7 1-2,2 0-3,-1-3-3,7 6-14,-2-2-22,-7-2 1,3 0-2,-9-6 1</inkml:trace>
  <inkml:trace contextRef="#ctx0" brushRef="#br0" timeOffset="5.0001">3011 10637 19,'10'2'33,"-10"-2"1,5 9 0,-4 3-11,-3-3-5,4 11-6,-6-2-4,5 6-4,-3-1-1,3 4 0,-1-2-2,1-1 0,1-1-1,0-5 0,1-1-2,-1-3-1,3 1-3,-5-15-3,4 14-11,-4-14-15,0 0-1,7-11 1,-7-6 1</inkml:trace>
  <inkml:trace contextRef="#ctx0" brushRef="#br0" timeOffset="6.0001">3080 10423 43,'-11'-5'31,"11"5"0,-13-2-1,13 2-21,-10 1-9,10-1-9,3 10-9,-3-10-12,15 15-2,-5-13 2</inkml:trace>
  <inkml:trace contextRef="#ctx0" brushRef="#br0" timeOffset="7.0001">3505 10554 36,'2'-14'34,"-2"14"1,-11-7 0,0 0-16,11 7-7,-23-1-5,11 4-2,-6-2-1,3 3-1,-5-1-1,2 3-1,-2 0 0,1 1 0,1 2 0,2 2-1,3 0 1,1 2 0,5-2 0,4 1 0,2-1 0,6 0-1,2-1 1,6-3-1,1-1 0,4-1 1,4 1-1,0 0 1,1-2-1,-1 2 0,-2 1-1,-1 2 1,-3 2-1,-4-1 0,-6 4 0,-4 0 0,-3 2 0,-4-2 0,-4 3 1,-5-4-1,-1-1 1,-3 0 1,-1-4-1,1-3 1,-2-2-1,2-2 1,0-3 0,5 1 0,1-1-1,3 1-1,9 1 0,0 0-2,0 0-3,0 0-10,0 0-22,25 5 1,-8-5-1,9 4 2</inkml:trace>
  <inkml:trace contextRef="#ctx0" brushRef="#br0" timeOffset="8.0001">3778 10827 36,'0'0'36,"10"12"1,-5-2 0,-1 4-15,-5-4-5,6 12-6,-7-3-4,4 6-1,-5-1-3,2 4 0,-1-4-1,0 1 0,0-2-1,0-6-2,1-1-2,-3-7-5,4-9-27,1 12-6,-1-12 2,0 0-1</inkml:trace>
  <inkml:trace contextRef="#ctx0" brushRef="#br1" timeOffset="9.0001">4112 11871 22,'-7'-16'26,"7"16"-8,0 0-2,-5-13 0,5 13-4,0 0-1,0 0-1,-6-10-3,6 10 0,0 0-3,0 0 1,0 0-2,0 0 0,0 14 0,2-1-1,-1 2 0,2 8 1,-2 3 0,3 6-2,-1 4 1,0 3-1,-1 2 0,2 0-1,-4-3 0,2-2 1,0-1-1,-1-6 0,-1-4 1,-1-4-1,1-6 0,-1-2 1,1-13-2,-1 12-1,1-12-2,0 0-6,-1-9-7,1 9-15,0-21-4,3 9 2,-6-13 0</inkml:trace>
  <inkml:trace contextRef="#ctx0" brushRef="#br1" timeOffset="10.0001">3937 11841 28,'-18'-5'30,"18"5"-6,-10-2-3,10 2-4,0 0-3,0 0-4,0 0-1,0 0-3,10 13 0,2-10 0,4 3-2,2-4 0,5 3 0,3-3 0,4 1-1,2-3-1,3 1 1,2-3-2,1 1 1,-2-1-1,0-1 0,-4 0 0,-2 1-1,-4 0 1,-4 2-1,-6 0 0,-2 1 0,-4 1-2,-10-2 0,12 8-3,-12-8-4,0 0-13,9 13-15,-9-13 0,0 13 0,0-13 2</inkml:trace>
  <inkml:trace contextRef="#ctx0" brushRef="#br1" timeOffset="11.0001">4500 12209 20,'0'0'30,"7"9"2,-7-9 2,-7 10-16,9 2-4,-4-1-3,4 7-4,-3 0 0,3 2-3,-1-1-1,1 3 0,-1-2-1,0 0 0,-1-4 0,4 0-1,-4-5 0,2-1-1,-2-10-1,0 0-2,3 12-8,-3-12-26,0 0 2,0 0-2,0-18 1</inkml:trace>
  <inkml:trace contextRef="#ctx0" brushRef="#br1" timeOffset="12.0001">5264 11879 30,'0'0'24,"0"0"-4,0 0 1,0 0-5,10-4-1,-10 4-3,0 0-1,0 0-4,0 0 0,0 0-2,-10 13-1,10-13-1,-13 15 0,4-6-1,-1 3 0,-2 0-1,-2 3 0,-3-1 0,0 4-1,-2-3 1,1 2-1,-1 0 1,-1 2-1,3 0 0,1-2 0,4-1 0,2-3 0,1-1 0,4-2 1,5-10-1,1 11 1,-1-11 0,14 8 0,-4-3 1,5-1-1,0 0 1,4 2-1,1 1 0,1 2 0,-2-2 0,0 2 0,-1 0-1,-2-1 1,-2 0-1,-4-1 0,-10-7 1,15 11-1,-15-11 0,10 6 0,-10-6 0,0 0-3,0 0-2,0 0-4,13-1-19,-13 1-9,8-10-1,-8 10 1</inkml:trace>
  <inkml:trace contextRef="#ctx0" brushRef="#br1" timeOffset="13.0001">5554 11907 29,'0'0'33,"0"0"1,0 0 1,0 0-15,0 0-5,-14 4-5,14 7-4,0-11-1,-6 18-2,3-7-2,2-2-2,1-9-3,1 14-8,-1-14-19,12 13-4,-12-13-2,9 13 1</inkml:trace>
  <inkml:trace contextRef="#ctx0" brushRef="#br1" timeOffset="14.0001">5583 12137 34,'1'23'32,"-1"-23"0,-1 19-7,2-5-9,-1-14-5,2 21-6,-1-11-4,1-1-4,5 0-8,-2 3-21,-5-12 0,0 0 0,0 0 1</inkml:trace>
  <inkml:trace contextRef="#ctx0" brushRef="#br1" timeOffset="15.0001">6161 11861 38,'0'0'33,"0"0"2,9-13-9,-9 13-5,0 0-7,0 0-3,-7 12-5,8 0-1,-3 1-2,4 5 0,-1 2-1,0 5-2,1 1 2,1 4-2,-1 2 1,0 1-1,1 0 0,0-2 0,-1-2 0,0-3 1,-1-2-1,1-3-1,-1-5 0,-1-4 0,0-12-3,0 0-1,1 14-5,-1-14-10,-7-16-16,7 16 0,-8-20-1,6 10 3</inkml:trace>
  <inkml:trace contextRef="#ctx0" brushRef="#br1" timeOffset="16.0001">5933 11866 36,'-7'-10'33,"7"10"1,0 0-8,4-12-6,7 14-4,-11-2-4,21-2-3,-6-1-2,8 5-1,-2-5-1,7 2-2,1-3 0,4 2 0,-1-2-1,3 1 0,-1 0-1,-1-1 0,-1 1 0,-6 2-1,-1 2 0,-4 1-2,-3 3-1,-6-3-3,1 6-6,-13-8-27,10 10 1,-10-10-3,6 10 3</inkml:trace>
  <inkml:trace contextRef="#ctx0" brushRef="#br1" timeOffset="17.0001">6525 12330 28,'0'0'34,"0"0"3,-6-14-1,6 14-11,4-12-6,-5 2-8,1 10-4,8-13-2,-8 13-1,12-9-1,-2 6-1,-10 3-1,18-3 0,-9 6 0,1 2-1,-10-5 1,16 19-2,-10-5 0,-1 4 1,-2 4-2,-4-2 0,0 4 0,-6 0 0,1 1-1,-2-3 2,-2 0-1,-2-2 1,0-1 0,2-3 0,-3-1 2,5-4-1,-1-3 0,2 1 1,7-9 0,-5 9 0,5-9 1,0 0 0,14 0 0,-5 0 0,3-4 1,5 1 0,-1-1-1,5 2 0,-1-2 0,1 0-1,-1 2 0,0 0 0,-2 3-1,-3-2-1,-1 4-4,-4-7-7,0 2-27,-10 2-1,13-7 1,-13 7-2</inkml:trace>
  <inkml:trace contextRef="#ctx0" brushRef="#br1" timeOffset="18.0001">12014 11906 25,'0'0'21,"10"-7"-2,-10 7-1,-2-10-1,2 10-3,-7-12-2,7 12-2,-12-8-2,12 8-1,-17-6-2,17 6 0,-22-1-2,12 3 1,-4-1-1,3 3-1,-1 2 0,1 0-1,2 4 1,2 1 0,-2 3-1,3 2 0,0 2 1,2 4-1,0-2 1,2 5-1,-2-2 0,3 3 0,0 3 0,2 0 1,-1 3-1,1 1 0,0 1-1,0 1 1,0 0-1,-1-2 1,0-1-1,-2-2 1,1-2-1,-1-2 0,-1-5 0,-1-2-1,1-2 0,-1-3-1,2-2-2,2-12-2,-4 13-5,4-13-7,0 0-15,0 0-3,-7-17 1,7 17 1</inkml:trace>
  <inkml:trace contextRef="#ctx0" brushRef="#br1" timeOffset="19.0001">11688 12333 26,'0'0'30,"9"-6"3,-9 6-10,16-9-5,-1 8-3,1-5-3,5 7-3,-3-4-2,6 5-3,-3-2-2,1 1-1,0 3-3,-1-2-3,2 3-6,-7-3-10,0-4-13,5 4-1,-4-7 1,5 5 1</inkml:trace>
  <inkml:trace contextRef="#ctx0" brushRef="#br1" timeOffset="20.0001">12201 12257 28,'-9'9'28,"6"10"3,-6-2-11,1 1-5,4 4-3,-2-2-1,7 5-2,-1-7-2,8 5 0,0-6-1,8 0-2,-2-5-1,6-2 0,-1-5 0,3-1-1,-1-4 0,0-3 0,-2-4-1,-1 0 0,-5-4 0,0 0 0,-4-3 0,-2-2-1,-5 1 1,-1-1-1,-5 0 0,-1-1 0,-6 0 0,-1 2 0,-3 0 0,-3 3 0,0 4-1,-1 3-1,1 7-2,-1 3-1,5 9-3,-1 0-5,9 10-8,2 0-15,2-5 0,8 2 2,1-10 1</inkml:trace>
  <inkml:trace contextRef="#ctx0" brushRef="#br1" timeOffset="21.0001">12501 12305 68,'0'0'35,"0"0"1,0 0-10,0 0-13,10 3-6,-3 7-4,0 1-1,3 5-1,1 3 0,0 1-1,1 1-1,-1 2 0,-1 0 0,-2-3-1,-2-1 0,-2-6 0,-2-2 1,-2-11-1,0 0 1,0 0 1,0 0 1,-10-15 0,7 0 0,4-1 1,0-3 1,4 0 0,0-3 0,7 3 1,2 0-1,4 4 1,1 0-2,3 5 0,0 2-1,1 3-1,-1 4-1,-4 1-2,1 7-5,-19-7-26,16 12-4,-9-3 0,-7-9 0</inkml:trace>
  <inkml:trace contextRef="#ctx0" brushRef="#br1" timeOffset="22.0001">13535 12305 18,'11'-4'31,"-10"-8"2,-1 12 1,5-15-13,-11 3-4,6 12-7,-15-15-3,3 13-2,-6-2-3,-1 5 1,-2 3-2,-2 6 1,-2 2-1,2 7 0,2 2 0,3 3 1,4 1-1,5 3 1,7-3-1,7-1 1,6-4-1,5-2 1,7-6-1,4-3 0,1-4 1,1-4-1,-3-3 0,-3-3-1,0-3 1,-6-2 0,-5-5-1,-2 0 1,-4-3 0,-2-2-1,-3-1 1,-3-4-1,-1-1 0,-1 2 1,0 3-1,0 2 0,0 6 1,4 13-1,-3-10 0,3 10 0,2 23 1,1-3 0,1 4-1,2 3 0,0 4 0,0-1 0,1-1 0,0-4-2,3-2-1,-4-8-3,5 0-6,-11-15-19,12-1-6,-2-8-2,-3-8 2</inkml:trace>
  <inkml:trace contextRef="#ctx0" brushRef="#br1" timeOffset="23.0001">13729 11973 41,'0'0'36,"2"-10"1,-2 10 0,0 0-12,-1 15-11,11 3-6,-6 3-2,4 10-2,-3 4-1,3 7 0,-3 4-2,1 2 1,0 1-2,-2-3 1,1-3-1,1-7 0,1-4-1,1-8-1,3-7-2,-11-17-3,21 14-5,-21-14-8,19-19-16,-10 6-3,-2-9 1,2 0 1</inkml:trace>
  <inkml:trace contextRef="#ctx0" brushRef="#br1" timeOffset="24.0001">13852 11992 55,'-5'-22'36,"7"8"-1,-2 14-9,-2-15-5,2 15-8,0 0-5,14 23-2,-10-3-1,3 10-2,0 5-1,3 8 0,-2 6 0,1 3 0,-1 1-1,2 0 0,-2-4-1,2-5 2,-1-6-2,1-5 1,0-6-2,0-6 1,0-6-2,-1-6-2,3 0-6,-12-9-23,0 0-6,15-7-1,-14-5 0</inkml:trace>
  <inkml:trace contextRef="#ctx0" brushRef="#br1" timeOffset="25.0001">14642 12311 22,'0'0'30,"22"5"3,-22-5-1,12-8-14,2 8-3,-4-5-4,8 4-2,-2-6-2,6 2-1,-4-8-1,7 7-1,-3-4-1,2-2 0,-5-1 0,2 1-1,-7-4 0,1 3-1,-5-1 1,-2-1-1,-1-1 0,-5 3 0,-3-1 0,-2 2 0,-5 2 0,-3-1-1,-2 3 1,-8 1-1,-5 1 0,0 1 0,-2 3 0,-2 3 0,1 5 0,-1 2 0,1 5 0,6 5 1,4 3-1,1 6 0,5 3 1,5 4 0,6 1 0,6-1 0,5-2 0,5-1 0,3-2 0,8-5 0,4-5 0,3-3 1,0-6-1,2-2 0,0-5 0,1-4 0,-2-2 0,-3-2 0,-4-2 0,-3-2 0,-3 1-1,-6-1-1,-4 3 0,-10 6-3,14-8-1,-14 8-3,0 0-5,0 0-8,9 8-20,-6 2 1,0-1 0,6 5 3</inkml:trace>
  <inkml:trace contextRef="#ctx0" brushRef="#br1" timeOffset="26.0001">15427 12173 33,'0'0'30,"0"0"1,13 6-6,-13-6-10,-1 9-4,4 1-2,-3-10-1,0 10 0,0-10-4,0 0 0,9 6-1,-9-6-2,0 0-1,10-1-3,-10 1-5,9 0-11,-9 0-15,0 0-2,0 0 1,0 0 1</inkml:trace>
  <inkml:trace contextRef="#ctx0" brushRef="#br1" timeOffset="27.0001">15466 12404 19,'0'0'29,"0"10"2,0-10-4,0 0-9,3 15-3,-3-15-3,6 10-2,-6-10-1,6 11-3,-6-11-1,5 10-2,-5-10 0,0 0-2,0 0 0,10 7-2,-10-7-7,0 0-22,0 0-5,13-6-2,-13 6 2</inkml:trace>
  <inkml:trace contextRef="#ctx0" brushRef="#br1" timeOffset="28.0001">17309 11029 22,'0'0'31,"2"-10"2,-2 10-7,3-10-4,-3 10-7,0 0-3,0 0-2,0 0-4,0 0-1,1 25-2,1-5 0,3 9-1,-2 4 0,2 6 0,-2 1 1,1 4-2,-3-3 1,1 1-1,-5-3 1,1-3-1,-2-6-1,2-7 0,0-4-1,0-7 0,2-12-1,0 0-2,0 0-2,0 0-5,12-19-6,-9-2-6,2-4-12,1 1-2,-5-10 3</inkml:trace>
  <inkml:trace contextRef="#ctx0" brushRef="#br1" timeOffset="29.0001">17335 11022 15,'2'-13'28,"-9"-6"0,9 6-4,-2 3-4,1-4-4,-1 14-4,5-16-3,-5 16-1,9-11-3,0 10 1,-9 1-2,12-7 0,-12 7 0,22-2-1,-6-1 0,3 2-1,3-4 0,3 2 0,4-2 0,1-2-1,1 1 0,1-2 0,-1 0-1,-1 1 0,-3 3 1,-5 1-1,-3 2 0,-5 4 0,-3 1 0,-11-4 0,9 16 1,-10-5-1,-1 2 0,-2 1 0,-2 2 0,1 0 0,0 1 0,0-2 1,3 3-1,1-4 0,2 1-1,1-3-1,4-2-1,-6-10-2,13 19-4,-13-19-11,12 6-16,-2 5-1,-10-11 0,18 14 2</inkml:trace>
  <inkml:trace contextRef="#ctx0" brushRef="#br1" timeOffset="30.0001">18190 10956 53,'8'-14'34,"-8"14"-1,0 0-10,1 11-8,0 5-5,-5-1-2,1 11-3,-3 3-1,3 6 0,-3 0-2,2 7 0,-2-4 0,2 2-1,-1-1 1,3-4-2,1-3 0,-1-3-2,2-5 0,1-7-3,3 0-5,-4-17-7,0 0-15,10 9-4,-10-9-1,8-11 3</inkml:trace>
  <inkml:trace contextRef="#ctx0" brushRef="#br1" timeOffset="31.0001">18180 11292 33,'-3'-13'33,"3"13"3,4-14-6,-4 14-9,14-9-4,-4 1-7,5 8-2,1-5-2,4 5-1,-2 0-1,5 1-2,-5 0 0,7 0-1,-2 0 0,-3-2 0,-1 0-1,-2 0 0,-3 1-2,-3-4-2,-1 6-2,-10-2-10,8-10-23,-8 10 1,0 0 0,0 0 1</inkml:trace>
  <inkml:trace contextRef="#ctx0" brushRef="#br1" timeOffset="32.0001">18728 11255 46,'17'5'36,"0"-5"-1,-4-9 1,4-2-14,6 5-12,-2-5-4,5 5-3,-3-4 0,1 2 0,0-2 0,4 2-1,-2-3 0,-1 2-1,-1-3 0,-3 0 0,0 0 0,-4-1-1,-1 1 1,-5-2-1,-2-1 1,-2 0-1,-3-1 1,-3 0-1,-3 0 1,-2 1-1,-3-1 0,-6 3 0,-3 2 0,-3 6-1,-4 5 1,-3 5 0,-2 7 0,-1 4 0,-1 5 0,1 4 0,2 3 0,4 0 0,3 0 0,5 1 1,4 0 0,5 0 0,8-2 1,8 0 0,1-3 0,4 2-1,1-5 1,6 0 0,0-5-1,1-2 1,-3-3-1,3-1 0,1-5-1,0-3 1,0-2-1,-1-2 0,0-2 0,-4-3-1,1 0-2,-8-2-3,3 6-5,-15 3-22,10-13-9,-10 13 2,7-10-2</inkml:trace>
  <inkml:trace contextRef="#ctx0" brushRef="#br1" timeOffset="33.0001">19575 11018 42,'0'0'33,"0"0"1,0 0-10,0 0-4,0 0-7,0 0-2,0 0-4,-5 14-2,5-14-1,-8 17-1,3-5-1,2 1 0,0 0-1,2-1 0,0-2-1,1 0 0,0-10-1,2 12-1,-2-12-3,0 0-10,0 0-22,11-3 0,-11 3 0,0 0 0</inkml:trace>
  <inkml:trace contextRef="#ctx0" brushRef="#br1" timeOffset="34.0001">19568 11278 32,'0'0'33,"4"22"1,-6-13-3,2-9-12,4 15-5,-4-15-5,3 12-3,-3-12-2,3 11 0,-3-11-2,5 13-1,-5-13 0,5 12 0,-5-12-1,4 10-1,-4-10-1,0 0-5,9 5-16,-9-5-12,8-12-1,-8 12 0,10-24 1</inkml:trace>
  <inkml:trace contextRef="#ctx0" brushRef="#br1" timeOffset="35.0001">20152 10976 32,'0'0'31,"4"-10"1,-4 10-7,0 0-4,7-10-5,-7 10-5,0 0-2,0 0-3,0 0-1,-2 13-1,2-2 0,-3 2-2,2 6 0,-2 2 1,3 2-1,-2 0-1,2 4 0,-1 0 1,1 0-1,0 3 0,0-3 0,0-1-1,0-1 1,0-4-1,0-2 0,1-4 0,-1-1-1,0-14 0,1 12-2,-1-12-2,0 0-4,0 0-10,0 0-19,0 0 0,0 0 0,0 0 1</inkml:trace>
  <inkml:trace contextRef="#ctx0" brushRef="#br1" timeOffset="36.0001">19934 10920 11,'0'0'27,"0"0"-2,0-9-2,0 9-3,0 0-2,0 0-2,10-3-2,-10 3-3,19 1-1,-19-1-2,24 0-2,-9 0 0,6 3-2,-1-3-1,5 2 0,-2-2 0,4 2-1,0-1 0,0-1 0,-1 0 0,0 1-1,-3 0 0,-3-1 0,-3 0-1,-2 1 1,-5 0-1,-10-1 0,12 8 0,-12-8-1,0 0-1,0 0-1,5 10-3,-5-10-4,0 0-10,6 10-20,-6-10 1,0 0 0,2 13 2</inkml:trace>
  <inkml:trace contextRef="#ctx0" brushRef="#br1" timeOffset="37.0001">20477 11246 37,'0'0'34,"0"0"2,0 0-7,2-9-8,-2 9-4,0 0-6,0 0-4,2 10-1,2 1-2,-5 0-1,3 4 0,-3 2-1,2 3-1,-2 1 1,1 1-1,0-2 0,0 1 1,0 0-1,0-2 0,-1-3 1,2-2-1,-1-2-1,1-3 1,-1-9 0,1 14 0,-1-14-1,0 0 0,0 0-2,0 0-4,12 1-14,-12-1-21,8-14 2,-8 14-2,5-19 1</inkml:trace>
  <inkml:trace contextRef="#ctx0" brushRef="#br1" timeOffset="38.0001">17239 11995 3,'0'0'18,"0"0"-2,0 0-1,0 0 0,10 4 0,-10-4 0,0 0-1,9 4-1,-9-4-2,13 2-2,-13-2-2,20 4-1,-11-4-1,8 4-1,0-3 0,5 1-1,2-1 0,5 1-1,-1-2 0,4 1 1,3-3-1,2 2 0,-1-3 0,6 3-1,-3-2 1,0 1-1,0 0 1,2 1-1,-3 1 0,0 0 0,0 2 0,-2-2 0,-1 1 0,1 1-1,1-3 0,0 1 1,2 0-1,-1-1 1,0 0-1,1 0 0,1-1 0,-1 1 1,-2 0-1,0 0 0,-2 0 0,2 0 1,0 1-1,-2-1 0,0 0 0,0-1 0,2 1 0,3-1 0,-3 1 0,1-1 0,-2 0 0,1 1 0,0-1 0,-3 1 0,-2 0 0,1 0 0,1 0 0,-1 1 0,0 1 0,-2-1 0,2 1 0,1 0 0,0 1 0,-3-1 0,1-1 0,1 0 0,0-2 0,1 1 0,1 0 0,-1-2 0,0 0 0,2 1-1,-2 0 1,-1 0 0,4 0 0,-3 0 1,0 1-2,-1-1 2,0 1-1,-1-1 0,1 0 0,1 0 0,-2 0 0,1 1 0,0-2 0,1 1 0,2-2 0,0 2 0,-2-1 0,1-1 0,2-1 0,-3 1 0,1-1 0,-1 1 0,1-2 0,0 1 0,0-1 0,-2 0 0,1 0 1,0 0-1,0 0 0,0 1 0,-2 0 0,-1 1 0,0-1 0,-1 2 0,-1 1 0,-1 2 0,-2-1 0,-2-1 0,-1 2 0,-3-1 0,0 1 0,-3-1-1,-4 1-1,-3-3-3,2 7-9,-12-5-23,0 0-1,0 0 0,0 0 1</inkml:trace>
  <inkml:trace contextRef="#ctx0" brushRef="#br1" timeOffset="39.0001">17633 12527 18,'0'0'19,"0"0"-2,-12 0 1,12 0 0,0 0-2,0 0-2,0 0-1,-12 6-1,12-6-3,-1 14-1,2 2-2,-2-3 1,4 8-3,-2 1 0,3 6-1,-1 2-1,0 5 0,-1 1-1,2-1 1,-2 2-1,0 0 0,-2-1 0,2-2-1,-2-3 1,2-5-1,0-3 0,-1-4 0,1-4 0,-1-6-1,-1-9-1,0 0-2,0 0-4,0 0-11,1-15-17,2 5 0,-3-10-1,2 1 2</inkml:trace>
  <inkml:trace contextRef="#ctx0" brushRef="#br1" timeOffset="40.0001">17595 12535 27,'2'-14'27,"-2"14"-5,6-12-1,-6 12-5,9-13-1,-9 13-3,12-10-2,-12 10-1,14-6-3,-14 6 1,20-1-2,-7 0-1,2 4-1,1-1 0,5 2 0,0-1 0,2 3-1,1-3 0,2 2 0,-1-2-1,3-1 0,-3 0 0,-2-1 0,-1 0-1,-2-1 1,-4-1-1,-2 1 1,-14 0-1,15-1 0,-15 1 0,0 0 0,10 1 0,-10-1 0,0 0 0,0 0 1,6 10-2,-6-10 1,4 13 0,-4-13 0,1 16 1,-1-4-1,0 1 0,-2 1 0,-1 1 1,-3 0-2,2 2 1,-1-2-1,1 0-1,-2-4-3,7 6-7,-7-3-26,6-14 0,3 14 0,-3-14 1</inkml:trace>
  <inkml:trace contextRef="#ctx0" brushRef="#br1" timeOffset="41.0001">18373 12610 16,'0'0'31,"-1"9"1,4 1 3,-2 1-13,-6-2-5,8 9-4,-8-3-3,5 10-3,-4-2-2,5 6 0,-2 0-3,2 2 0,-2 2-1,0 0-1,0 0 0,2-3 1,-2-2-1,1-4-1,1-2 0,-1-6-2,5-2-2,-5-14-4,7 10-18,-7-10-9,0 0-1,15-10 1</inkml:trace>
  <inkml:trace contextRef="#ctx0" brushRef="#br1" timeOffset="42.0001">18358 12888 28,'0'0'30,"0"0"3,10 5-11,2-5-3,0-6-3,7 6-3,-3-8-2,9 4-4,-5-4-1,8 2-2,-5-1-1,-1 2-2,-2 0-1,-1 1 0,-4 0-1,-4 2 0,-1 4-3,-10-2-3,10 5-11,-10-5-17,0 0-1,0 0 0,0 0 1</inkml:trace>
  <inkml:trace contextRef="#ctx0" brushRef="#br1" timeOffset="43.0001">18965 12919 30,'0'0'29,"0"0"2,14 3-10,-4-3-4,-1-4-4,6 5-3,-3-8-2,8 5-1,-4-5 0,6 0-2,-1-3-1,3 2-1,-4-4 0,3-1 0,-3 2-1,-1-4 0,-2 0-1,-3 2 1,-2 1-1,-3-2 0,-3 1-1,-3 2 1,-2-2-1,-3 2 1,-2-1-1,-1 0 0,-4 1 0,-3 1 0,-1 1 0,-2 1 0,-1 4 0,-2 3 0,0 4 0,-3 5 0,1 5-1,-2 4 1,0 7 0,1 3 0,1 3 0,4 1 0,3 1 1,3 0-1,4-3 1,6-1 0,4-5 1,8-1 0,2-7-1,4 2 1,0-7 0,4 1 1,1-5-1,0-1-1,1-3 1,0-1-1,-2-2-1,-1-1 0,-1-2-1,-5-3-2,3 4-5,-10-7-17,3 2-15,-2 0 0,-5-5 0,4 4 1</inkml:trace>
  <inkml:trace contextRef="#ctx0" brushRef="#br1" timeOffset="44.0001">19615 12677 44,'15'-8'36,"-15"8"1,0 0 0,0 0-15,0-13-9,0 13-5,0 0-3,0 0-1,-7 12-2,7-12-1,-2 14-1,2-14-2,2 17-4,-2-17-6,0 0-27,8 18 1,-8-18-1,5 13 2</inkml:trace>
  <inkml:trace contextRef="#ctx0" brushRef="#br1" timeOffset="45.0001">19637 12894 36,'0'0'34,"-2"21"2,2-21-1,-5 12-13,8-1-8,-3-11-7,2 16-2,-2-16-2,2 14-3,-2-14-3,3 9-9,-3-9-25,0 0 1,0 0 0,13-3 0</inkml:trace>
  <inkml:trace contextRef="#ctx0" brushRef="#br1" timeOffset="46.0001">20274 12599 35,'0'0'33,"1"-10"3,-1 10-1,0 0-14,0 0-7,-14 1-5,13 12-4,-4-3 0,3 10-1,-1-1 0,3 5-1,-1 2-1,1 5 0,0 0 0,1 1-1,0-1 0,0 0-1,-1-2 1,-1-3-1,1-4-1,-1-6 1,1-3-2,0-13-3,-1 15-3,1-15-11,-6-12-20,6 12 1,-2-20-1,2 9 2</inkml:trace>
  <inkml:trace contextRef="#ctx0" brushRef="#br1" timeOffset="47.0001">20017 12551 6,'-3'11'22,"3"-11"0,0 0-2,0 0 1,0 0-4,10-10-1,-10 10-1,11-9-2,-11 9-2,18-9 0,-8 2-3,8 7-1,1-3-1,6 4-1,1-3 0,8 3-1,-1-1 0,5 1-2,-1 0 1,0 0-2,-2 0 1,-2 0-1,-5 2 0,-5 0-1,-4 0 1,-5-1-1,-4 0 0,-10-2 0,11 4 0,-11-4-1,0 0-3,0 0-4,16-3-27,-16 3-6,10-3 2,-1 1-2</inkml:trace>
  <inkml:trace contextRef="#ctx0" brushRef="#br1" timeOffset="48.0001">20551 12928 29,'0'0'33,"0"0"2,0 0 0,-8-14-13,8 14-6,0 0-6,10-8-2,-10 8-1,0 0-2,11-11-1,-11 11-1,14-4 0,-14 4 0,15-4-1,-6 4-1,-9 0 1,17 1-2,-17-1 1,13 1 0,-13-1-1,11 8 1,-11-8-1,7 15 0,-5-6 1,-1 2-1,0 2 0,-2 2 0,-2 1 0,-1 0-1,-2 1 1,-3 0 0,-1-1-1,-1 0 0,-2 0 1,1-2 0,-1 0-1,0 1 1,2-4-1,0 0 1,2-1 0,9-10 0,-12 14 1,12-14-1,-8 10 0,8-10 1,0 0 0,0 0 0,2 10 0,-2-10 0,0 0 0,15 6 1,-15-6-1,18 4 0,-5-1 1,0 0-1,3 1 0,1 0 0,2 0 0,-1 0-1,-1 0 1,0-1-2,-1 0 0,-4-4-5,4 3-23,-7-3-14,-9 1 3,11-17-2</inkml:trace>
  <inkml:trace contextRef="#ctx0" brushRef="#br0" timeOffset="49.0001">7963 12179 17,'0'0'24,"-16"3"2,16-3-7,-11 2-3,11-2-2,0 0-2,-11-6-1,11 6-1,0 0-2,0 0-2,0 0 1,0 0-3,0 0 0,0 0-1,15-9 0,-1 9 0,4-3 0,7 2-1,5-4 1,7 2 0,1-2-1,6 0 0,2-2 1,0 3-2,0-3 1,1 3-1,-1-2 1,-2 3-1,-1 0 0,-2 1 0,-1 2 0,1 0 0,0-1-1,-2 3 1,1-1 0,1 0-1,0-1 1,1 0 0,1 0 0,-1 0-1,-1 0 1,0 0-1,-1 0 1,-1 3-1,0-1 1,-2-1-1,0 0 0,1 1 0,2-1 1,-2-1-1,1 0 0,2 0 0,1 0 1,-1 2-1,-1-1 0,0 0 1,-3 0-2,-2 3 2,-1-1-1,-2 0 0,1-2 0,-2 0 0,0-1 1,0 2-1,0 0 0,0-2 0,0-1 0,-1 1 0,-2 0 0,1 0 0,-3 1 1,0-2-1,-2 0 0,-2 2 0,-1-3 0,-2 0 0,-3 2-1,-3-2 0,-1 1-3,-12 1-3,18-4-20,-18 4-13,6-10 0,-6 10-1,0-23 2</inkml:trace>
  <inkml:trace contextRef="#ctx0" brushRef="#br0" timeOffset="50.0001">10061 11876 28,'0'0'30,"-22"0"4,10-1-9,12 1-4,-18-3-4,18 3-1,-13-2-5,13 2-2,0 0-2,0 0-2,8 12-1,4-2-1,0-2 1,6 4-2,3 1 0,5 1 0,3 2 0,3-1-1,1-1 0,2-1 1,-1 1-2,0 0 1,-1 1 0,-3-2-1,-2 1 0,-1 1 1,-5-1-1,-2 1 0,-2-1 1,-3 1-1,-1-2 0,-4-1 0,-4-1 0,-6-11 0,7 18 0,-7-18 1,0 11-1,0-11 0,-9 11 0,9-11 0,-21 11-1,6-2 1,-4 1 0,-1 3 0,-4 4-1,-1 0 1,-2 1 0,0 3 0,2-1 0,1-3 0,1-2 0,4-2 0,4-2-1,1-7-2,14-4-6,-12 4-31,12-4-1,6-20 1,0-3-1</inkml:trace>
  <inkml:trace contextRef="#ctx0" brushRef="#br0" timeOffset="51.0001">8193 11285 44,'16'3'35,"-16"-3"2,8 15 0,-3 3-16,-9-5-7,7 9-4,-6-2-3,3 7-2,-2-2-2,3 2 0,0-3-2,0 0 0,0-4-1,1-4 0,2-1-1,-4-15-2,6 17-2,-6-17-4,0 0-13,16-3-17,-12-7 1,2-3-1,-3-10 2</inkml:trace>
  <inkml:trace contextRef="#ctx0" brushRef="#br0" timeOffset="52.0001">8207 11064 41,'-12'10'30,"10"4"1,-8-7-3,5 4-26,8 7-22,-3-9-9,13 9-1,-7-9 0</inkml:trace>
  <inkml:trace contextRef="#ctx0" brushRef="#br0" timeOffset="53.0001">8390 11295 58,'0'26'36,"-4"-1"-1,3 4 1,4 2-20,-5-5-7,6 2-4,-1-4-2,3-3 0,2-4-1,2-5-1,2-8 1,3-5-1,-1-6 0,1-3-1,-1-8 1,1-1 0,-2-5 0,1-1 0,-4-2 1,1 4-2,-2 3 2,-1 4-1,-2 5 0,-6 11-1,11-4 1,-11 4-1,7 20 0,-5-2 0,1 2 0,-1 2 0,2 1-1,-1-2 1,2-2 0,2-3 0,0-5-1,-7-11 1,16 9 0,-6-12 0,0-4 0,1-3 0,3-6 1,-1-1-1,3-3 0,-3-1 0,1 2 0,0 1 1,-1 2-1,0 3 1,-13 13 0,17-11 1,-17 11-1,12 4 1,-9 5-1,0 3 0,-2 2 0,1 4 0,-1-2-1,1 2 0,0 3 0,0-4-2,2 1-2,-1-4-2,6 4-10,-9-5-24,0-13 0,9 15-1,-9-15 2</inkml:trace>
  <inkml:trace contextRef="#ctx0" brushRef="#br0" timeOffset="54.0001">8991 11346 61,'11'6'36,"-11"-6"-2,7 18-6,-2 1-13,-4 2-8,4 7-3,-3 2-2,1 2-1,-1 4-1,1 1 0,-2 1 0,1-3 0,-2-2 0,0-5 0,0-4 0,0-6-1,-1-5 0,1-13 0,0 0 0,0 0-1,-5-13 1,3-1 0,1-5 0,-1-4 0,1-1 0,0-3 0,-1-1 1,1-2-1,1 0 2,0 0-1,1-2 1,2 4 1,0-1 2,4 3 0,-1-1 1,6 6 0,-2-4-1,2 6 2,-1 1-2,4 4 0,-2 3-2,1 7 1,-1 2-2,2 4 0,-3 6 0,2 3-1,-1 4 0,-4 2 0,1 3 0,-3-1-1,-3 0 1,-2 2-1,-2-2 1,-4 1 0,-2-2-1,-2-4 1,-3-1 0,-3-3 1,-2-2-1,1-5 0,-2-2 0,2-1 0,1-2 1,2-1-2,3 0 0,9 3-1,0 0-3,-8-13-4,19 12-17,-1-3-14,1-2 1,5 0 0,-1-6 2</inkml:trace>
  <inkml:trace contextRef="#ctx0" brushRef="#br0" timeOffset="55.0001">9483 10948 50,'-6'-10'38,"-2"-1"0,8 11 0,-16 4-12,3 2-13,13 14-5,-5 3-3,5 8-2,0 5-1,0 7 0,0 6-1,2 2 0,0 1 0,1-1-1,2 0 1,1-1-1,2-4 0,2-7-1,4-7-1,-1-7-1,4-5-4,-4-17-7,9-6-26,-3-6 1,-2-9-2,3-3 3</inkml:trace>
  <inkml:trace contextRef="#ctx0" brushRef="#br0" timeOffset="56.0001">9684 11294 60,'0'0'37,"8"11"-1,-8-11-2,8 25-16,-9-12-8,5 9-4,-4 0-2,2 3-3,-1 3-2,0-6-3,3 4-9,-6-5-25,3-11 1,-1-10-1,0 0 0</inkml:trace>
  <inkml:trace contextRef="#ctx0" brushRef="#br0" timeOffset="57.0001">9658 11091 73,'-8'-16'39,"8"16"-1,0 0 1,-13-7-26,13 7-9,8 9-15,1-1-27,-9-8 1,19 8-2,-9-7 1</inkml:trace>
  <inkml:trace contextRef="#ctx0" brushRef="#br0" timeOffset="58.0001">9889 11362 35,'0'0'34,"0"0"2,-6 11 0,6-11-15,0 0-4,18 1-7,-18-1-2,23-2-2,-9-1-2,5 1-1,2-2 0,0-2-2,2-1 1,1-1-1,-1-3-1,-1 1 1,-1-1-1,-2-5 0,-5 2 0,-3 0 0,-2 2 0,-6 2 1,-4-3-1,-4 2 0,-5 0 0,1 4 0,-4 1 1,-5 0-1,-1 1-1,0 3 1,-1 2 0,-1 3-1,3 5 1,-3 2 0,2 5 0,3 5 0,3 1 0,1 3 1,4 2 0,4 2-1,2-1 1,4-1 0,3-3 1,3 0-1,3-2 1,2-2-1,1-4 1,3-2-1,1 0-1,2-4 1,1-3-1,2-4 0,2-1-2,-1-7-2,5 3-5,-8-8-22,3-4-11,1 0 2,-4-4-1</inkml:trace>
  <inkml:trace contextRef="#ctx0" brushRef="#br0" timeOffset="59.0001">10520 11226 67,'6'-13'37,"-6"13"-1,0 0-6,-10-20-17,10 20-3,-14-3-4,3 5 0,-4-1-3,0 4 0,-2 5-1,-1 3-1,0 1 0,0 1 0,0 0 0,6 2-1,4-3 1,3 0 0,5-14 1,2 14-1,-2-14 0,20 10 0,-5-8 0,4 1 0,1-1 0,2 2-1,-1 1 1,-2 2-1,-1 3 0,-3 1 0,-1 4 0,-6 1 0,-2 3 0,-4-2 1,-2 3-1,-3 0 0,-3-4 0,-3 1 1,-5-4-1,-2-3 1,-4 0-1,-1-3 0,1-2-1,-1-7-3,8 5-22,0-9-15,6-7 1,8-2-1,9-12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2:16:43.83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1610 7515 5,'0'0'16,"0"0"-1,0 0 0,0 0-1,0 0-2,0 0 1,0 0-1,0 0 0,12-6-3,-1 9 0,0-5-1,8 5-1,2-3 1,4 0-2,5-5-2,5 2-1,2-1 1,5 1-1,3-3-1,2 1 0,4-3-1,1 5-1,1-2 2,0 2-1,1 0 0,-3 2-1,0 0 1,0 1-1,-2 1 0,0-1 0,-2 1 0,1 1 0,2 1 0,1-2 0,2 1 0,0 3 1,-1-2 0,1 2 0,0 0 1,-2 0-1,2-1-1,0 3 1,-3-2 0,2-3-1,0 0 0,3 0 0,-1-2 0,4 0 0,-2 0 1,1-2-1,1 0 0,0 0 0,1 1 1,-3-1-1,1 0 0,1-1 0,0 1 0,0 2 0,3 0 0,2-1 0,0 0 0,1 2 0,3-3 1,1 2-1,0-1 0,3-2 0,-1-1 0,4 0 0,1 1 0,1-2 0,3-1 0,2 1 0,-2-2 1,1 2-1,0 1 1,1-1-1,-1-1 1,-1 4-1,-4-1 0,-3 1 1,1 2-1,-3 0 0,-5 0 0,-6 3-1,-5 3-1,-6-3-1,-3 6-4,-9-5-8,-9 2-23,-3 7 1,-12-5-1,-7 4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20:47.2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4B59C6DB-9175-4264-B375-56C38E4EE81D}" emma:medium="tactile" emma:mode="ink">
          <msink:context xmlns:msink="http://schemas.microsoft.com/ink/2010/main" type="inkDrawing" rotatedBoundingBox="3137,13536 12440,13379 12442,13492 3139,13649" shapeName="Other"/>
        </emma:interpretation>
      </emma:emma>
    </inkml:annotationXML>
    <inkml:trace contextRef="#ctx0" brushRef="#br0">3801 10308 7,'0'0'12,"0"0"0,0 0 0,0 0 0,0 0 0,0 0-1,0 0 1,0 0-2,11-8-1,-11 8-1,0 0-2,0 0 0,9-4-1,-9 4-1,0 0 0,12-2-1,-12 2-1,15 2 0,-5-1 0,-1-2 0,4 3 0,-1-2-1,3 2 0,-1-3 0,2 2 0,1-2 0,1 1-1,0 1 1,3-2 0,1 0-1,1 1 1,-1 0 0,2-1-1,1 0 1,1 1-1,1-1 1,-1 1-1,1-2 1,2 0-1,-1-1 0,1 1 1,-1 1-1,0-1 0,1-3 0,1 2 0,-1 1 0,0 1 0,0 0 0,0-1 0,1 1 0,0 1 0,0 2 2,-2-2-2,4 1 0,1 0 0,2 0 0,0 1 0,1-1 0,2 0 0,-1-1 0,2 1 0,-2 0 1,0-1-1,1-2 0,1 2 0,-3-1 0,1 1 1,0 0-1,1 0 0,2 1 0,0 0 0,-2 3 1,1-3-1,3 1 0,-1 0 0,2-1 0,-2 1 0,-1-1 0,-1 0 0,3 0 1,-3 0-1,-1 0 0,0 0 0,0 0 1,-1 1-1,1-1 0,3 0 0,-2 0 0,1 1 0,4-1 1,-1 0-1,0-1 0,3 1 0,-3 0 0,0 0 0,2-1 1,0 1-1,-1-1 0,-1 3 0,2-2 1,0-1-1,2 0 1,1 1-1,2-1 0,0 0 1,0 0-1,2-1 0,-1 0 1,-1 1-1,2 2 1,-1-3-1,-3 1 1,2 2 0,-1-3-1,3 1 1,0-1-1,2 0 1,0-2-1,1 2 1,0 0-1,0-1 0,-1-1 1,1 2-1,-1-1 1,0 0-1,-1 0 1,2-1-1,1-1 1,2 1-1,0 1 1,-2-4-1,2 2 0,-2 1 1,2 0-1,0 2 1,-3-2-1,-1 3 0,2-2 1,1 2-1,2-2 0,1 2 1,-2-3-1,2 3 1,-2-2-1,2 0 0,-2 1 1,-1-1-1,-1 2 1,1-3 0,0 3-1,2-2 1,1 2-1,-1 0 0,1 0 1,-1-1-1,1 1 1,-1 0-1,0-1 1,0 1-1,0-1 0,0 1 1,1 0 0,3-1-1,-1 1 0,1-2 1,0 1-1,2-1 1,-1-1-1,1 0 0,-2-1 1,3 1-1,0 0 0,1-2 0,2 1 0,-1 1 1,2 0-1,1 0 0,-1 0 0,0 0 0,1 0 1,0 1-1,0 1 0,2-2 0,-2 0 0,0 2 0,1 0 1,-1 0-1,-2 1 0,0-2 1,-1 0-1,0 0 0,1 1 0,-1-1 0,0-1 0,-3 1 0,1-1 0,-2 2 0,-2-2 1,-2 1-1,-2-1 0,-4 1-1,1-1 2,1-1-1,-4 0 0,-2 1 0,-1-1 0,-5 0 0,-1 0 0,-4 0 0,-5 0 0,-4 2 0,-4 1 0,-4-1 1,-6 1-1,-2 1 0,-14 0 0,14 0 0,-14 0 1,0 0-1,0 0 0,0 0-1,0 0 1,-12 3 0,12-3-1,0 0 0,0 0-1,-10 0 0,10 0-3,0 0-7,0 0-26,0 0 0,1-12-1,-1 12 2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2:19:58.481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7459 9440 16,'0'0'28,"11"5"2,-11-5-7,0 0-4,0 0-3,-12 7-3,12-7-4,-10 6-1,10-6-3,-10 8 0,10-8-2,-11 12-1,4-2-1,-2 1 0,-1 2 0,0 2-1,-3 4 0,-2-1 0,0 4 1,-1 0-1,0-1 0,1 0 0,1 0 0,0-3 1,2-1-1,1-4 0,2 0 0,1-4 0,8-9 0,-12 14 0,12-14-2,0 0-1,0 0-1,0 0-6,0 0-5,-4-12-14,4 12-5,4-26 0,1 13 1</inkml:trace>
  <inkml:trace contextRef="#ctx0" brushRef="#br0" timeOffset="339.0194">7107 9404 8,'0'0'27,"0"0"2,0 15-6,0-15-4,10 19-2,2-2-4,1-1-1,7 10-3,0-3-2,6 6 0,-1-2-2,4 4-1,-3-3-1,3 0-1,-1-4 0,0-2-1,-4-3 0,-2-2 0,-3-1 0,-1-4-1,-5-3-1,-2-1 0,-11-8-2,12 10-3,-12-10-8,11 11-21,-11-11 0,0 0-2,8-15 3</inkml:trace>
  <inkml:trace contextRef="#ctx0" brushRef="#br0" timeOffset="1148.0657">7837 9465 41,'-5'13'31,"5"-13"1,-6 11-1,6-11-21,0 0-4,-3 11-4,3-11-3,0 0-6,13 5-9,-13-5-9,10 4-7,-1 3 1,-9-7 0</inkml:trace>
  <inkml:trace contextRef="#ctx0" brushRef="#br0" timeOffset="1415.0809">7901 9720 8,'8'13'30,"-8"-13"1,0 0 1,3 11-12,-3-11-3,0 0-6,-4 9-4,4-9-4,0 0-4,-2 12-3,2-12-6,0 0-8,0 0-14,8 10-1,-8-10 2,0 0 1</inkml:trace>
  <inkml:trace contextRef="#ctx0" brushRef="#br0" timeOffset="1935.1107">8402 9366 42,'0'0'32,"0"0"3,0 0-6,-12 4-12,12-4-5,0 0-3,-1 10-4,1-10-2,1 10 0,0 0-2,1 2 0,-1 5 0,1 4 0,-1 2 0,0 4-1,-2 1 1,0 1-1,-2-2 0,1 1 1,-1-2-1,-1-4 0,1-4 0,0-3 0,1 0-1,0-6-1,2-9-2,-3 11-1,3-11-4,0 0-9,-1-10-14,1 10-3,-3-17 0,3 6 1</inkml:trace>
  <inkml:trace contextRef="#ctx0" brushRef="#br0" timeOffset="2310.1322">8165 9368 53,'0'0'35,"9"6"0,-9-6-10,20-3-8,4 3-3,-5-7-4,11 7-2,-4-6-2,5 1 0,-1-1-2,5 2-1,-3-3 0,2 4-1,-2-2 0,-1 0-1,-1 2 0,-1 2-1,-3-1 1,-5 3-1,-4 0 0,-3-1-1,-3 3-1,-11-3-1,15 4-2,-15-4-4,0 0-17,0 0-14,3 9 1,-3-9-1,-15 9 3</inkml:trace>
  <inkml:trace contextRef="#ctx0" brushRef="#br0" timeOffset="2672.1529">8761 9646 40,'5'9'34,"3"5"2,-8-14 1,2 10-18,5 4-3,-7-14-5,5 24-2,-4-11-2,2 3-2,-2-1-1,3 5-1,-4 1-1,2-1 0,-2-1-1,0 2 0,0-2 0,0 0-1,1-4-2,-1-15-3,6 18-19,-6-18-17,0 0 2,6-20-2,-8-7 1</inkml:trace>
  <inkml:trace contextRef="#ctx0" brushRef="#br0" timeOffset="4213.241">10686 9311 29,'0'0'30,"3"-9"2,-3 9-9,0 0-3,-14 3-4,13 9-3,-6-1-3,6 7-4,-4 1-1,5 8-1,0 3-1,1 2-1,1 2 0,1 2-1,0 1 1,2 0-1,-2-4 0,2-2 0,-4-5-1,2-1 0,-2-4 0,0-8-1,0-2-1,-1-11-2,0 0-2,0 0-3,0 0-13,-5-12-14,-1-6 0,4 0 0,-7-11 2</inkml:trace>
  <inkml:trace contextRef="#ctx0" brushRef="#br0" timeOffset="4546.2601">10473 9280 28,'-13'2'31,"13"-2"3,0 0 1,0 0-16,25 7-3,-8-10-4,12 4-3,-1-7-1,10 8-2,-2-7-1,5 6-1,0-2-1,-1 5 0,-4-5-1,-2 6 0,-4 0 0,-5-3-1,-3 4 0,-5-4-1,-4 0-1,-3-1-2,0 4-1,-10-5-4,15 5-8,-15-5-20,0 0-3,8 15 1,-8-15 0</inkml:trace>
  <inkml:trace contextRef="#ctx0" brushRef="#br0" timeOffset="4875.2786">11024 9573 37,'3'14'35,"-5"-4"2,3 6-1,-2 5-11,-3-10-13,9 9-2,-5-5-4,4 8-1,-3-5-1,2 4-2,-1-4 0,1 1 0,-1-3-1,0-1 0,-1-2 0,0-4 0,-1-9-2,1 10-1,-1-10-2,0 0-3,0 0-8,0 0-25,6-16 2,-3 4-1,-3-5 2</inkml:trace>
  <inkml:trace contextRef="#ctx0" brushRef="#br0" timeOffset="5536.3167">11736 9321 39,'9'-5'33,"-9"5"2,0 0-9,0 0-5,0 0-4,0 0-7,-15-2-2,15 2-4,-15 13 0,6-4-2,-4 1 0,-1 3-1,-5 2-1,0 3 1,-4 0-1,-1 1 1,-1 3-1,-1-3 0,3 0 0,1-2 0,3-1 0,6-5 0,3 1 1,10-12-1,-5 15 1,5-15 0,15 8 1,-2-3-1,2-3 1,3 1-1,1 0 1,2 3 0,-1 0-1,0 2 0,-1 1 1,-3 1-1,-2 2 0,-1 2 0,-2-3-1,-1 2 0,-3-4 0,-1 1-1,0 1-1,-6-11-2,14 11-1,-14-11-5,19 3-11,-5-5-19,-2-7 1,4-3 0,-3-5 1</inkml:trace>
  <inkml:trace contextRef="#ctx0" brushRef="#br0" timeOffset="5781.3306">11973 9388 69,'0'0'38,"-11"2"0,11-2 1,-21-3-26,21 3-5,0 0-4,0 0-3,-8 12-2,8-12-3,5 10-5,-5-10-10,0 0-19,14 10 0,-14-10-1,11 6 2</inkml:trace>
  <inkml:trace contextRef="#ctx0" brushRef="#br0" timeOffset="5990.3427">11969 9525 47,'0'18'35,"-4"-6"3,3 1-2,1 3-16,0-16-8,-5 20-4,5-20-3,-4 12-2,4-12-3,0 0-3,3 13-7,-3-13-23,0 0-4,0 0-2,7-13 2</inkml:trace>
  <inkml:trace contextRef="#ctx0" brushRef="#br0" timeOffset="6584.3767">12363 9312 47,'0'0'36,"10"-12"2,-10 12 0,0 0-16,5-12-9,-5 12-5,0 0-2,5 15-2,-6-4-1,2 8-2,-1 0 0,2 8-1,-1 2 0,0 1 1,0 2-1,2 1 1,-1-1-1,1-3 0,-1-2 0,1-3 0,0-4-1,-1-5-1,2 0-2,-4-15-2,7 11-3,-7-11-8,4-9-15,-4 9-7,0-21 1,0 7 1</inkml:trace>
  <inkml:trace contextRef="#ctx0" brushRef="#br0" timeOffset="6891.3942">12199 9271 63,'0'0'36,"0"0"2,0 0-12,20-5-7,-7-2-7,11 8-2,-5-8-3,10 8-1,0-3-1,4 2-2,-3 0 0,1 2-1,-3-1-1,-1 3-1,-1-1 0,-3 3-1,-2 1-2,-4-4-4,3 8-4,-7-2-26,1-4-5,0 1 2,-5-1-1</inkml:trace>
  <inkml:trace contextRef="#ctx0" brushRef="#br0" timeOffset="7946.4546">12760 9648 9,'0'0'28,"0"0"-3,0 0 0,0 0-3,0 0-1,-12-8-4,12 8-2,0 0-2,0 0-3,-8 9-2,8 0-1,-2 1-3,1 6 1,-1 2-2,1 4 0,0 1 0,0 3-1,2-3-1,0 2 0,-1-4 0,2-3-1,-1-5 1,2-1-1,-3-12 0,3 11 0,-3-11 1,0 0-1,0 0 0,7-13-1,-7 13 1,2-21 0,-1 5-1,-2-1 1,-1-3-1,1 0 1,0-1 0,-3-1-1,2 2 1,1 2 0,0 4 1,1 4-1,0 10 0,0 0 0,0 0 0,0 0 0,-4 12 1,3 1-1,0 2 0,-1 3 0,1 0 0,0-1 0,2-2-2,-2-5-1,5 0-3,-4-10-6,0 0-28,15-3 0,-10-7 0,5-5 1</inkml:trace>
  <inkml:trace contextRef="#ctx0" brushRef="#br0" timeOffset="8409.481">12942 8961 28,'0'0'33,"-3"14"3,3-14 1,0 0-14,1 19-4,-1-19-5,5 21-3,-5-8-2,6 7-2,-5-4-1,3 6-2,-5-3 0,1 3-1,-3-2-2,0 0 0,-3 0 0,-1-2-2,-1-4-1,1-4-3,3 6-5,-7-7-24,11-9-7,-12 12-1,12-12 1</inkml:trace>
  <inkml:trace contextRef="#ctx0" brushRef="#br0" timeOffset="10111.5784">14913 9382 28,'0'0'31,"0"0"3,0 0-11,0 0-2,0 0-6,0 0-3,-4 16-2,4-4-4,6 9-1,-3 4-2,5 2 0,-1 1-2,3 0 1,1-2 0,0-1-1,3-4 0,1-9 0,4-8-1,0-2 1,0-6-1,2-3 1,-1-5-1,0-4 0,0-5 1,-2 3-1,-4-3 0,-3-1 1,-1 2-1,-4 4 0,-3 2 0,-3 5 1,0 9-1,0 0 0,-17 15 0,8 6 0,-1 7 0,-3 6 0,-3 5 0,-1 2 0,2 3 0,-1-1 0,1-4 0,0 0 1,4-3-1,0-3 0,2-5 1,3-4-1,0-4 1,2-3-1,1-4-1,1-3 0,2-10-1,0 0-2,0 0-3,0 0-8,11-25-23,1 12 1,-3-8-1,6-3 2</inkml:trace>
  <inkml:trace contextRef="#ctx0" brushRef="#br0" timeOffset="10338.5914">15367 9411 52,'0'0'35,"0"0"1,0 0-2,0 0-14,-4 13-15,4-13-5,-3 13-3,7-1-3,-4-12-10,8 12-19,2 1 0,-10-13 0,17 22 1</inkml:trace>
  <inkml:trace contextRef="#ctx0" brushRef="#br0" timeOffset="10525.6021">15420 9634 34,'0'0'33,"-3"18"2,3-18 0,-11 5-17,11-5-6,0 0-5,-1 14-3,1-14-4,0 0-4,8 15-7,-8-15-14,0 0-9,16 13-1,-16-13 1</inkml:trace>
  <inkml:trace contextRef="#ctx0" brushRef="#br0" timeOffset="10946.6262">15844 9295 35,'0'0'33,"10"-20"1,-10 20 0,0 0-12,0 0-14,0 0-1,9 16-2,-7 2-2,-3 1 1,3 5-2,-2 1 1,1 5-1,-1 3 0,0 0 0,-1-1-1,2 0 0,-2-1 0,2-3-1,0-3-1,-1-6-1,3-4-2,-3-15-6,8 14-13,-8-14-14,0 0 1,12-16-1,-15-2 2</inkml:trace>
  <inkml:trace contextRef="#ctx0" brushRef="#br0" timeOffset="11214.6415">15639 9277 53,'0'0'37,"10"-3"-1,6-7-2,9 7-16,0-9-5,10 8-4,0-5-3,6 4-1,1 1-1,3 2-2,-1 2-1,-2-1-1,-1 4-3,-3-2-1,-1 10-6,-8-7-19,-4 5-10,-2 1-1,-8-1 1</inkml:trace>
  <inkml:trace contextRef="#ctx0" brushRef="#br0" timeOffset="11760.6727">16179 9609 83,'0'0'39,"11"8"0,-11-8-2,0 0-28,19-9-2,-19 9-3,20-7-1,-8 7-1,1 3-1,0 2-1,-1 3 0,-3 4-1,-1 2-1,-2 5-1,-4-1 0,-3 6-1,-4-2 0,0 2 1,-7-2 0,2 0 0,-5-4 1,2-1 0,1-4 2,-1-1 0,3-4 1,10-8 0,-13 10 0,13-10 2,0 0 0,0 0 1,11 10-1,-11-10 2,22-1-1,-8-3-1,5 4 0,-3-2 0,3 1-1,-2-1-1,1 3 0,-3 0 0,1 1-1,-1 0-1,-3-2-1,0 3-3,-12-3-4,21-4-29,-21 4-4,8-9 2,-8 9-2</inkml:trace>
  <inkml:trace contextRef="#ctx0" brushRef="#br0" timeOffset="12417.7103">17619 9289 65,'12'-7'36,"-12"7"-1,14-8 1,-14 8-27,4 12-4,1 5-2,-2 2 0,0 7-1,-1 1 1,1 5-1,-2-1 0,1 0 0,-1-2-1,1-3 0,-1-3-1,0-2 0,1-2-2,-2-8-2,4 2-3,-4-13-3,0 0-12,0 11-15,0-11 0,-6-10-1,-2-3 3</inkml:trace>
  <inkml:trace contextRef="#ctx0" brushRef="#br0" timeOffset="12690.7259">17417 9312 40,'0'0'35,"-4"-12"2,13 4 0,9 6-16,-2-10-6,17 8-4,-2-8-2,14 8-2,-3-5-1,7 5-2,-4 1-1,1 1-1,-6 1-1,-3 2 0,-5 3-3,-7 2 0,-2 4-3,-9-2-4,4 6-10,-8-3-22,-2-1 1,0 0 0,-8-10 1</inkml:trace>
  <inkml:trace contextRef="#ctx0" brushRef="#br0" timeOffset="13186.7543">17945 9583 76,'0'0'40,"10"1"0,-10-1-1,13-6-27,0 3-3,-2-4-4,4 7 0,-1-1-2,2 2-2,-1 4 0,-2-2-1,-1 4-1,1 4 0,-4 2-1,-4-1 1,-2 4-2,-5-1 1,-2 3 0,-5 1 0,-1-1 0,-3-1 1,1 0 0,-2-1 1,2-2 0,1-1 1,3-3 0,8-10 0,-6 13 0,6-13 1,0 0 0,14 8 0,-3-9 1,5 1-1,1-2 0,2 1-1,-2-1 1,2 1-1,-2 0-1,-2 1-1,-3 0-2,-12 0-3,19 0-20,-19 0-16,8-9 2,-8 9-2,0-20 2</inkml:trace>
  <inkml:trace contextRef="#ctx0" brushRef="#br0" timeOffset="13853.7924">18618 9291 60,'12'-5'36,"-12"5"-2,14-7 1,-14 7-22,0 0-8,0 0-3,-8 10-1,-2 2-1,-2 0 1,-4 4-1,-1-1 0,-3 5 0,-1-1 0,1 1 1,-2 0-1,2-1 1,2 0 0,3-2 0,3 1 1,5-2 1,3-6-1,5 3 2,-1-13 0,12 17 0,-2-11 0,6 0-1,0-3 1,3 2-2,-1-2 1,2-2-1,-2 0-1,-2 3 0,-1 0-2,-2-3-1,1 3-3,-14-4-8,17-1-29,-7 1 2,-10 0 0,16-17-1</inkml:trace>
  <inkml:trace contextRef="#ctx0" brushRef="#br0" timeOffset="14368.8219">18962 9228 78,'10'-10'40,"-10"10"0,0 0 1,-2-10-29,2 10-5,-9 5-3,9-5-2,-10 15-3,10-15-2,-7 24-4,1-15-8,7 5-26,3 1 1,-2-1 0,2 0 1</inkml:trace>
  <inkml:trace contextRef="#ctx0" brushRef="#br0" timeOffset="14568.8333">18952 9474 73,'2'14'39,"-2"-4"0,0-10-1,7 20-24,-7-20-5,4 14-3,-4-14-3,7 15-3,-7-15-2,10 14-3,-2-5-5,-8-9-22,8 10-8,-8-10 1,12-2-1</inkml:trace>
  <inkml:trace contextRef="#ctx0" brushRef="#br0" timeOffset="14996.8577">19451 9198 60,'0'0'38,"12"-10"0,-12 10 1,0 0-17,0 0-15,0 0-2,7 16-1,-5 0-1,-1 3 0,2 2-2,-1 4 1,2 4-1,0-1 1,0 0-1,1-1-1,1-2 0,-1-2 0,-1-2-1,0-2-2,-2-7-1,4 2-3,-6-14-6,0 0-25,0 0-2,0 0 0,0 0 2</inkml:trace>
  <inkml:trace contextRef="#ctx0" brushRef="#br0" timeOffset="15269.8734">19193 9199 66,'0'0'38,"14"-15"1,3 6 1,15 1-25,-4-6-5,13 7-2,-2-3-1,8 6-2,-3 1-1,3 2-1,-4 3-1,-3 1-2,-1 2-1,-8 0-1,-1 3-4,-10-6-4,6 5-24,-8 0-9,-5 0 3,-2-1-3</inkml:trace>
  <inkml:trace contextRef="#ctx0" brushRef="#br0" timeOffset="15910.9101">19791 9553 59,'0'0'39,"4"-9"-1,-4 9 2,18-8-20,-13-3-8,7 7-4,-12 4-2,22-10-1,-10 5-2,3 6-1,-1-2 0,0 4-1,-3 5-1,1 0 0,-5 3-1,-2 3 0,-3 1-1,-5 3 0,-1 4-1,-6-3-1,1 3 1,-5-2 0,1 2 0,-2-3 1,0 1 0,2-4 1,0 0 1,3-3 0,1-3 1,4 1 1,5-11-1,-2 14 2,2-14-1,14 9 1,-3-6 0,6 1 0,1-2-1,2 0 0,1-2-1,0-1 0,-2-1-3,-2 0-2,0 2-4,-8-11-15,-9 11-18,16-15 0,-12 1 0,1 1 1</inkml:trace>
  <inkml:trace contextRef="#ctx0" brushRef="#br0" timeOffset="16199.9266">20055 8951 61,'18'-17'41,"0"4"0,0 6 1,1 12-12,-7-2-21,7 14-2,-6 5-3,0 7-1,-4 5-1,-2 2-1,-1 2-2,-4-5-2,2-1-3,-7-14-9,1-3-27,3-3-1,-1-12 2,0 0-1</inkml:trace>
  <inkml:trace contextRef="#ctx0" brushRef="#br0" timeOffset="21428.2257">7192 10388 0,'0'0'8,"0"0"-1,0 0 0,0 0 0,0 0-1,0 0 0,0 0 1,0 0-1,0 0 1,10 6 0,-10-6 0,9-2-1,-9 2 1,16-3-1,-4 3-1,1-1 0,3 0 0,2 0 0,2 1 0,4 0-1,0 0 0,1 1 0,3 1 0,0-2-1,2 4 0,-1-2 0,1 1 0,-1 1-1,1 2 0,-1-2 1,1 2-1,-2-3 0,2 1 0,1-1 0,2 2 0,0-3 1,3-1 0,2-2-2,4-1 1,0 0 0,5-1-1,-1-1 0,1 0 0,0-1 0,1 3 0,-4 0 0,1 1 0,-2-1 0,0 4 0,-3-2 0,0 2 0,-1-1 0,2 1 0,0 0-1,2 2 1,1 0 0,1-2-1,3 0 1,1 1-1,1 0 1,1-1-1,-1-2 1,1 1-1,-2-1 1,1 0 0,-1 0 0,0 0-1,2-1 1,0 0-1,2 0 1,2-2-1,1 1 0,0-1 0,0 0 1,0 0-1,1 0 0,0-1 0,-2 0 0,0 1 1,0 1-1,2-1 0,0 1 0,-1 1 1,0 1-1,0 1 0,-2-1 1,2 2-1,-1 1 0,-3-2 1,-1 0-1,3-1 0,0 1 0,1-2 1,1 2-1,2-2 0,-1-1 1,1 3-1,0-2 0,0-1 1,2 0-1,-1 1 0,-1-3 0,3 1 1,0-1-1,5-2 0,-1 0 1,0 0-1,0-1 1,3-2-1,-1 1 1,0 0-1,2 0 1,-2 1-1,3-1 0,1 0 0,1 1 1,-3 3-1,1 1 0,-2-1 1,0 0-1,-2 2 0,-4-1 1,-1 0-1,-4 2 1,-2-2-1,-4-1 0,-2 2 0,-7 0-3,-10-3-4,1 2-26,-13 2-6,-20 1 1,0 0-2</inkml:trace>
  <inkml:trace contextRef="#ctx0" brushRef="#br0" timeOffset="22182.2688">9321 10902 16,'0'0'28,"11"-4"3,-11 4-6,0 0-4,0 0-4,-10 15-5,7-2-3,-6 2-3,2 5-1,-6 0-2,2 4 0,-3 1-2,0 2 0,0-1 0,-2-1 0,1-2-1,-3-1 1,0-2-1,2-1 1,-2 0 0,4-5-2,-2 0 1,4-6-2,2 0-1,10-8-3,-11 2-6,11-2-8,-4-23-14,8 13-1,-2-11 2,6 6 0</inkml:trace>
  <inkml:trace contextRef="#ctx0" brushRef="#br0" timeOffset="22489.2864">9019 10924 20,'-13'1'30,"13"-1"2,-1 14-5,1-14-6,19 18-3,-6-9-5,11 8-1,-1-3-4,8 6-1,-1-3-3,4 5-1,-1-3-1,2 1-1,-1-1 0,-3-1 0,-2-1-1,-2-1 1,-1-1-2,-5-4 0,-1 0-1,-4-1-1,0-1-3,-7-8-4,7 4-12,-2-1-15,-14-4 1,19-7 1,-12-3 1</inkml:trace>
  <inkml:trace contextRef="#ctx0" brushRef="#br0" timeOffset="22715.2993">9726 10937 55,'0'0'34,"-11"1"0,11-1-1,-7 12-21,7-12-5,-8 10-6,8-10-5,-2 13-7,2-13-10,13 19-12,-13-19-2,16 15 2,-16-15 0</inkml:trace>
  <inkml:trace contextRef="#ctx0" brushRef="#br0" timeOffset="22902.3098">9777 11106 37,'-4'10'32,"5"5"2,-6-2-8,5-13-8,-4 20-5,4-20-5,-3 19-2,3-19-4,2 14-4,-2-14-6,0 0-10,9 7-15,2-3-2,-11-4 2,15-9-1</inkml:trace>
  <inkml:trace contextRef="#ctx0" brushRef="#br0" timeOffset="23270.3308">10110 10870 50,'9'-6'33,"-9"6"2,0 0 0,10-6-21,-10 6-4,0 0-5,-1 13-2,2-2-1,-2 3-1,2 6 0,-1 2-1,1 3 1,-1-1-1,0 2 1,-1 1-1,1 0 0,0-4 0,0-4 0,1-1-2,-1-6 0,2 0-2,-2-12-3,6 12-8,-6-12-11,0 0-8,2-10-2,-4-3 2</inkml:trace>
  <inkml:trace contextRef="#ctx0" brushRef="#br0" timeOffset="23539.3464">9975 10861 28,'-5'-12'32,"5"12"4,8-9-1,-8 9-13,22-7-4,-10 1-5,11 8-4,-4-4-2,8 5-2,-1-2-1,4 1-1,0-1-2,-1 3-2,3 0-3,-4-4-4,4 7-12,-3-2-19,-7-5 1,2 4-1,-7-5 1</inkml:trace>
  <inkml:trace contextRef="#ctx0" brushRef="#br0" timeOffset="24434.3976">10627 10770 58,'5'-17'36,"-5"17"0,0 0 1,2-12-22,-2 12-5,7 16-3,-2-2-2,-2 0-2,3 7 1,-2-2-2,2 5 0,-2 1 0,0-1-1,-2-2-2,-1-1-1,2 1-3,-4-11-12,-1-2-23,2-9 2,0 0-2,0 0 1</inkml:trace>
  <inkml:trace contextRef="#ctx0" brushRef="#br0" timeOffset="26014.488">14951 10405 22,'0'0'25,"0"0"-6,0 0 0,0 0-3,10-11-2,-10 11-1,21-8-2,-8 1-1,10 6-1,-2-6-2,9 6 0,0-3-3,8 4 0,3-3-1,8 2 1,3-3-1,6 1-1,1 0 1,6 1-1,2-2 0,2 1 0,-2-1-1,2 3 1,0 1-1,0 0 0,1 0 0,1 1 0,-1 0 0,-2 0 0,1-1-1,-2 0 1,-1-1-1,0 2 0,-2-2 0,-1-1 1,1-1-1,3 1 0,-2-1 0,0 0 1,2-2-1,1-1 0,-2 0 0,1 1 0,0 1 1,-1 0-1,3-2 0,1 2 1,-3 0-1,0-2 0,2 2 1,0 0-1,-1-2 0,1 2 0,-3-1 0,2 2 0,2-1 1,-2 1-1,-1 1 0,1-1 0,0 0 0,-1 1 1,0 1-1,0-1 0,-1 1 0,3 1 0,1-1 1,-3 0-1,1 2 0,0-2 0,-2-1 0,0 1 0,-1 1 0,-2-3 1,-1-1-1,0 1 0,1-1 0,-1 0 0,0-1 0,-1-1 1,0-1-1,-2 1 0,-2 2 0,-3-2 0,-2-1 0,-2 3 0,-2 0 0,-4-1 0,-4 3-1,-4-1 0,-2 2-2,-7 0-1,0 4-1,-10-6-4,4 11-9,-8-2-22,-13-6 2,13 8-1,-13-8 3</inkml:trace>
  <inkml:trace contextRef="#ctx0" brushRef="#br0" timeOffset="28044.6041">16795 10895 16,'-18'-8'28,"18"8"-2,0 0-2,0 0-5,-9 0-3,9 0-3,0 0-4,0 0-2,-3 14-2,3-14-2,5 21 1,-1-6-2,4 7 0,2 0-1,2 4 1,0 0-1,4 1 0,-1-2 0,0-3-1,-1-2 0,1-5 1,-1-2-1,0-6 1,-1-3-1,1-3 0,-1-5 1,1-3-1,0-3 0,1-5 1,2 0-1,0-3 0,-2-1 1,1-1-1,-4 0 0,-1 3 1,-2 2 0,-4 3 0,-5 12 0,-2-14 0,2 14 0,-12 5 1,2 6-1,-1 4 0,-2 6-1,0 7 1,-2 2 0,2 7 0,-4 1 0,3 3 0,0-1 0,0 1-1,0-3 1,2-2 0,2-4-1,2-6 1,1-1-1,4-5 0,0-5-1,1-3 0,2-12-1,1 12 0,-1-12-3,0 0-2,17-1-6,-13-8-15,4-5-9,7 1 1,-4-10 1</inkml:trace>
  <inkml:trace contextRef="#ctx0" brushRef="#br0" timeOffset="28312.6189">17378 10915 48,'0'0'34,"0"0"2,0 0-2,-13-4-15,4 1-10,9 3-3,-12 8-4,12-8 0,-7 15-2,7-15-2,0 17-2,0-17-5,10 18-9,-4-5-17,-6-13 0,14 17-2,-14-17 3</inkml:trace>
  <inkml:trace contextRef="#ctx0" brushRef="#br0" timeOffset="28532.632">17406 11099 40,'0'0'35,"-7"20"1,7-20 0,-12 14-17,13-2-5,-1-12-5,-5 14-3,5-14-3,-2 14-1,2-14-3,1 10-3,-1-10-5,0 0-13,0 0-14,13 8-1,-13-8 0,13-10 0</inkml:trace>
  <inkml:trace contextRef="#ctx0" brushRef="#br0" timeOffset="29053.6618">17899 10751 40,'0'0'34,"0"15"2,-4-5-1,-2 2-16,7 11-5,-5-2-7,6 9-2,-3 3-2,2 4-1,0-3-1,1 0 0,0-1-1,1-4-1,0-3-1,-2-7-1,2 0-4,-3-19-3,5 18-10,-5-18-17,0 0 1,0 0 1,5-12 1</inkml:trace>
  <inkml:trace contextRef="#ctx0" brushRef="#br0" timeOffset="29353.6789">17781 10735 32,'0'0'34,"0"0"1,3-13 1,-3 13-13,5-12-7,7 10-6,-1-4-2,6 6-1,2-3-2,7 5 0,1 0-2,4 2 0,1-1-1,3 2-1,-1 0-1,0-2-2,-1 2-2,-6-2-4,3 7-9,-9 1-22,-5-5-1,0 4 1,-7-2 0</inkml:trace>
  <inkml:trace contextRef="#ctx0" brushRef="#br0" timeOffset="29922.7115">18162 11139 47,'0'0'36,"0"0"2,0 0 1,3-16-15,-3 16-11,9-9-4,-9 9-3,11-11-1,-11 11-2,15-3 0,-4 2-2,-2 1 0,1 1-1,1 1 1,-2 2-1,0 1 0,-9-5-1,14 13 1,-12-4-1,-2 3 0,-3 0-1,-2 1 0,-4 2 0,-1 1 1,-2 1-1,0 0 0,-1-3 1,1 0 0,2-2-1,1-3 2,0 0-1,9-9 1,-8 11 1,8-11-1,-1 9 1,1-9 0,0 0 0,13 7 0,-4-5 1,0-2-1,4 1 0,-1-2 0,2 1 0,2-1-1,-2-1 1,2-1-2,-2-2-1,1 2-1,-5-7-6,7 4-16,-2-1-15,-6-6 1,3 0-1,-4-5 3</inkml:trace>
  <inkml:trace contextRef="#ctx0" brushRef="#br0" timeOffset="30257.7307">18507 10560 73,'10'-3'38,"3"10"-1,-3 1 1,-4 3-27,4 9-5,-3 1-2,1 4-1,-1 0 0,-1 4-2,-3-2 1,1-3-1,-2-1-2,-1-4 0,0 0-3,-5-8-2,6 5-10,-6-4-23,4-12 0,0 0 0,-11 4 1</inkml:trace>
  <inkml:trace contextRef="#ctx0" brushRef="#br0" timeOffset="33156.8965">9027 11838 12,'0'0'24,"15"-6"-1,-15 6-5,17-12-5,-6 8-1,3-1-3,4 3-1,-1-1-1,3 1-1,2 0-2,3 1-1,-2-1 0,5 2 0,-3-1 0,2 1-1,1 1 0,1 0 0,1 1 0,1 1-1,1-2 0,1 1 1,1 0-1,3-1-1,-2-1 1,2 1 0,1-2 0,1 0-1,-1-1 1,0 0 0,0 1-1,0 0 1,1-2-1,1 2 1,-2-1-1,1 1 0,3 0 2,1 0-2,1-2 1,0 0-1,0 1 0,1 0 1,0 0-1,1 0 0,-2-1 1,1 2-1,-1-1 0,3-1 1,1 1-1,2 1 0,1-1 0,0 0 0,2 0 0,0 0 0,-1 2 0,-1 0 0,1 1 1,-2 0-1,-1 0 0,-2 2-1,2 1 2,0-2-1,-1 1 0,3-1 0,-3 0 0,3 0 0,0 0 0,0-1 0,2-2 0,2 2 0,-1-3 0,1 1 1,1-2-1,3 0 1,1 0 0,3 0-1,-1 0 1,1-1 0,1-2 0,3 3 0,-2 0 0,2 0 0,-1-2 0,2 1 0,-1-1 0,2 1 0,1-1 0,-1 0-1,1 1 1,0 0-1,-1 0 1,-2 2-1,0-1 1,-1 0 0,0 0-1,0 1 1,-2 0-1,-1 0 1,-1 1 0,1-2-1,-2 1 1,1 0 0,-5 0 0,2 0-1,-2-1 0,1 1 1,1-2-1,-2 2 0,-1-2 0,-2 2 0,0 0 0,1 0 0,-1 0 1,-3 1-1,0 0 0,-1-1 0,0 0 0,-1 1 1,3 1-1,-1-1 0,1 0 0,1 1 0,-2 0 1,2 1-1,1 1 0,1 0 0,-3 1 0,0 1 0,1 1 0,-1 2 1,3-1-1,2 0 0,-2 1 0,2-1 0,0 0 1,0-1-1,2 0 0,1-1 0,-1 1 0,0-2 1,0-1-2,2 2 2,1-2-1,1 0 0,-1-1 0,1 0 1,0-1-1,1 2 0,-1-1 0,-2 1 1,1 0-1,-2-1 0,2 0 0,0 0 0,-1-1 0,0 0 1,-1 0-1,2-2 0,-3 1 0,1-1 0,-2-1 1,-1-1-1,-2 0 0,1 0 0,2 0 0,-4 0 0,1 0 0,-3 0 1,0 2-1,-3 0 0,0 0 0,-2 0 0,-4 0 0,1 1 0,-2-1 1,-2 2-2,2 2 2,-3-2-2,-2 1 1,0 0 1,1 1-1,0-1 0,-2-1 0,0 0 0,-2-1 0,2 1 1,-3-1-1,-1 0 0,0-1 0,-1-1 1,-2 2-1,-2-2 0,-2 1 0,-1 0 0,-3 1 0,-2 0 0,-3 0 0,-4 0-1,-2 0 0,-10 1-1,15 2-2,-15-2-3,0 0-9,0 0-23,0 0 1,-13-1 0,-1-4 1</inkml:trace>
  <inkml:trace contextRef="#ctx0" brushRef="#br0" timeOffset="35201.0133">12311 12181 6,'0'0'21,"0"0"-4,-13 2-2,13-2-1,0 0-1,-16 10-2,16-10 0,-18 15-2,5-2 0,-1 1-2,-3 7 1,-1-2-2,1 10-1,-2-1 0,3 6-1,1 0 0,3 3 1,3 1-1,7 2-1,2-4 0,6 0-1,1-6 0,6 0 0,-1-7 0,5-1-2,-3-8 1,0-2 0,-1-4-1,-1-1 0,0-2-2,-3-2 0,1 0-3,-10-3-4,17 1-12,-17-1-14,11-5-1,-11 5 2,11-12 0</inkml:trace>
  <inkml:trace contextRef="#ctx0" brushRef="#br0" timeOffset="35556.0335">12650 12408 18,'9'-16'27,"5"12"1,-14 4-2,5-10-14,-5 10-1,0 0-3,-7 17-1,-3-6-1,-1 8-2,-3 0-1,-1 2 1,-2 3-2,0 3 1,-2-2-1,0 1 0,-1-3 0,1 0-1,2-3 1,1-2-2,3-5-2,1-5-1,12-8-4,-11 7-6,11-7-15,0 0-5,7-17 0,2 7 1</inkml:trace>
  <inkml:trace contextRef="#ctx0" brushRef="#br0" timeOffset="35832.0495">12458 12414 15,'0'0'32,"0"0"1,-14 10 2,14-10-11,4 15-5,-4-15-5,10 19-4,-5-9-3,9 7-1,-4-3-3,7 6-1,-2-1-1,1-1-2,2 2-2,0-6-2,5 4-3,-6-9-8,8 5-4,-5-10-6,2-2-6,4 0-2,-5-6 1</inkml:trace>
  <inkml:trace contextRef="#ctx0" brushRef="#br0" timeOffset="36037.0608">12840 12601 48,'0'0'28,"0"0"-1,-2 17-7,-2-6-3,4 5-6,-6 0-3,5 4-4,-3 0 0,1 3-1,-3 0-2,-1-1 0,2 1-2,-1-4-2,4-3-3,-3-7-8,5-9-19,0 0-1,0 0 1,13-6 0</inkml:trace>
  <inkml:trace contextRef="#ctx0" brushRef="#br0" timeOffset="36552.0905">13008 12399 47,'0'0'33,"0"0"1,8 17 0,-6-3-20,-6-2-5,5 6-4,-3 2-1,3 1 0,-1-1-1,3 1-1,0-6-1,5 1 0,0-5 0,3-5 0,5-2-1,0-5 1,2-6-1,3 0 0,-1-2 0,2-4 1,0 1-1,-1 1 0,-4-2 0,-2 5 1,-3 0-1,-2 2 1,-10 6 0,11-3 0,-11 3-1,1 10 1,-2 1 0,-2 4 0,0 3-1,-2 4 0,-1 3 1,-1 3-1,-2 0 0,0 2 0,0-1 0,-2-1 0,2-2-1,1-2 0,2-3-2,-1-7-1,5 2-1,2-16-4,-1 9-7,1-9-11,0-14-9,0 14 0,9-25 2</inkml:trace>
  <inkml:trace contextRef="#ctx0" brushRef="#br0" timeOffset="36973.1148">13287 12268 33,'10'-9'33,"-4"-7"2,5 9-1,-1 3-15,0-3-6,7 8-5,-3 2-3,3 7-1,1 1-2,0 8-1,1 0 1,0 2-1,-2 4 0,-1 2-1,-3 1 1,0 1-1,-4-1 1,-3 3-1,-3-1 1,-3-1-1,-4-2 0,-2-3 1,-3-1 0,0-3-1,-2-3 1,-2-4-1,2-3 0,1-4 1,0-1-2,10-5 0,-10 5-3,10-5-3,0 0-17,12-10-12,-7 0-1,6 3 0,-3-8 2</inkml:trace>
  <inkml:trace contextRef="#ctx0" brushRef="#br0" timeOffset="37388.1385">13828 12353 38,'0'0'35,"-6"12"2,6-12-1,-11 5-15,11 6-7,0-11-6,-5 12-4,5-12-4,0 13-2,4-2-7,-4-11-15,3 12-12,4-2 0,-7-10-1,10 10 1</inkml:trace>
  <inkml:trace contextRef="#ctx0" brushRef="#br0" timeOffset="37607.151">13852 12565 40,'-3'11'34,"3"4"2,-2-3-2,2-12-15,-3 18-5,3-18-6,-1 19-3,1-19-2,0 16-3,0-16-2,4 11-4,-4-11-12,10 15-17,-10-15-1,0 0-1,11-9 1</inkml:trace>
  <inkml:trace contextRef="#ctx0" brushRef="#br0" timeOffset="41351.3652">10421 11206 15,'11'-4'22,"-11"4"1,0 0-1,4-9-2,-4 9-4,0 0-2,-3-11-3,3 11-1,0 0-3,0-10-1,0 10-1,0 0-1,0 0 0,0 0-1,0 0 0,0 0-1,0 0 1,0 0-1,0 0 0,0 0-1,0 0 1,0 0-1,0 0 0,0 0 0,0 0-1,0 0 1,0 0 0,0 0 0,0 0 0,0 0 0,-2 12 1,1-2-1,-1 3 1,1 2-1,-1 3 0,1 1 0,0 2 0,1 2-1,-1-2 1,1-2-1,0-4 0,1-1-2,0-3-1,-1-11-8,0 0-28,0 0 2,4-12-3,-2-1 2</inkml:trace>
  <inkml:trace contextRef="#ctx0" brushRef="#br0" timeOffset="43001.4596">14553 12302 39,'0'0'32,"0"0"-5,-10 1-4,10-1-3,-8 10-5,6 4-4,-3-2-3,4 10-2,-3 2-3,3 6 0,-1 1 0,2 6-1,-2-2 0,3 2 0,-2-4 0,2 0-1,-1-5 0,1-3 0,-1-6-2,0-7 1,2 1-2,-2-13-2,0 0-2,0 0-4,0 0-12,0 0-14,6-18-2,-5 8 3,-5-10 0</inkml:trace>
  <inkml:trace contextRef="#ctx0" brushRef="#br0" timeOffset="43355.4798">14362 12278 43,'0'0'33,"0"0"3,-3-12-10,3 12-6,12-10-4,6 8-3,-4-8-3,10 8-2,-2-4-2,8 3-1,-2-1-2,4 3-1,-1 1 0,-1 2-2,0 1 1,-2 0 0,0-1-1,-2 2 0,-2 2 0,-4 0-1,-4 0 0,-3-4-1,0 3-2,-13-5-2,19 11-5,-19-11-15,0 0-14,11 10 1,-11-10-1,15 13 3</inkml:trace>
  <inkml:trace contextRef="#ctx0" brushRef="#br0" timeOffset="46912.6832">14851 12716 16,'0'0'27,"0"0"-3,6-14-3,-6 14-2,9-6-3,-9 6-1,0 0-3,0 0-3,11 3-1,-11-3-1,3 18-2,-5-6-1,4 6 0,-2 0-2,2 5 1,-2-1-1,3 1 0,-3-1 0,1 0-1,0-5 0,1 0 0,-2-5 0,0-12-1,1 16-1,-1-16-2,0 0-3,0 0-12,-1-18-20,5 9 1,-4-10 0,5 0 0</inkml:trace>
  <inkml:trace contextRef="#ctx0" brushRef="#br0" timeOffset="47528.7185">15076 12065 49,'14'7'34,"-14"-7"0,0 0-8,7 13-9,-7-13-4,6 26-6,-7-8-3,4 3-1,-4 3 0,1-1-2,-5 0 1,-1 0-2,-2-3 0,1-2 0,-1-2-1,0-3 0,0-1-1,8-12-3,-10 15-3,10-15-12,0 0-16,0 0 1,-4-11-1,14 7 2</inkml:trace>
  <inkml:trace contextRef="#ctx0" brushRef="#br0" timeOffset="48249.7598">15608 12459 1,'0'0'25,"0"0"-3,0 0 0,0 0-2,0 0-3,7-10-1,-7 10-1,0 0-4,0 0-2,0 0-2,0 0 0,-9 9-2,9-9-1,-9 14 0,4-3 0,-4-1-1,-2 8-1,-3 0 1,-2 5-2,-3 0 1,-2 4-2,-2 0 1,2 0 0,1-2-1,2-2 0,2-4 0,2-4 0,6 0-1,8-15-1,-10 11-2,10-11-2,0 0-7,1-13-11,0 1-12,7 1-1,-4-7 1,4 5 1</inkml:trace>
  <inkml:trace contextRef="#ctx0" brushRef="#br0" timeOffset="48584.7789">15385 12463 31,'-16'-19'31,"16"19"2,-12-11-10,12 11-4,0 0-3,-12-4-3,12 4-1,6 12-3,4-1-3,1-1 0,7 5-2,1 2-1,5 4 0,0 0-1,4 1-1,1 0 0,1 0 0,-2 0 0,0-2-1,-2-5 1,-3-1-1,-3-3 0,1-2 0,-3-1-1,-5-5-2,0 0-4,-13-3-6,12-11-26,-12 11 1,8-10-2,-8 10 2</inkml:trace>
  <inkml:trace contextRef="#ctx0" brushRef="#br0" timeOffset="49144.811">16139 12354 7,'0'0'29,"0"0"2,0 0 1,0 0-9,0 12-4,0-12-4,1 19-3,-5-9-2,8 11-2,-5-4-3,4 7 0,-3 1-2,2 5-1,0-1 0,0 1-1,-1 0 1,0-2-2,0 0 1,0-4-2,0-2 0,-1-6-1,1-3-2,-1-13-3,4 15-7,-4-15-18,0 0-5,-1-11 0,-1-2 0</inkml:trace>
  <inkml:trace contextRef="#ctx0" brushRef="#br0" timeOffset="49658.8404">15936 12290 26,'0'0'27,"0"0"-5,0 0-1,0 0-5,3-13-2,-3 13-1,0 0-2,9 5-1,-9-5 0,10 3-2,-10-3-1,14 4 0,-14-4-1,19 5-1,-19-5 0,24 4 0,-8-2-1,6 1-1,-1-2 0,6 2-1,1-3 0,1 2-1,2-1 0,-2 1-1,-1-1 1,-2 3-1,-4-2 0,-3-1 1,-3 2-1,-4 0 0,-3 0-1,-9-3 1,12 4-1,-12-4-1,0 0-1,0 0-2,9 9-5,-9-9-27,0 0-4,0 0 1,0 0 0</inkml:trace>
  <inkml:trace contextRef="#ctx0" brushRef="#br0" timeOffset="50782.9047">16417 12763 31,'0'0'32,"0"0"2,-8-11-9,8 11-4,0-12-5,0 12-2,6-10-4,-6 10-2,9-7-2,-9 7-1,13-7-2,-13 7 0,16-7-1,-16 7-1,15-5 1,-15 5-1,17-2 0,-17 2 0,14 4-1,-14-4 1,12 11-1,-12-11 1,7 18-1,-5-4 0,0 0 0,-2 2 0,0 0-1,-2 1 1,0 0-1,-2 1 0,-1 1-1,-2 0 0,-1 0 1,-1-1-1,-2 2 0,-2-3 1,-1 2 0,0-3 1,2-4-1,0-1 2,3-3-1,9-8 1,-11 9 0,11-9 0,0 0 1,13 6 0,-13-6-1,21 0 1,-9-1 0,3 1-1,0-1 0,2 1 0,-4-2 0,2 2-1,-1 0 1,1 2-1,-1 0 1,-2 0-1,-1-1 0,-2 1 0,-9-2 1,12 3-1,-12-3-1,0 0-1,0 0-2,0 0-4,13-8-20,-13 8-12,-1-20 0,3 6 0,-4-9 2</inkml:trace>
  <inkml:trace contextRef="#ctx0" brushRef="#br0" timeOffset="51463.9436">16632 12139 61,'0'0'38,"0"0"0,4-10-10,-4 10-6,0 0-8,0 0-3,11 3-3,-11-3-2,9 24-2,-6-2 0,2 6-1,-1 4-1,-2 4-1,-1-1 0,-2 0-1,0 0-1,-4-9-2,4 1-5,-9-13-26,10-14-8,0 0 0,0 0 0</inkml:trace>
  <inkml:trace contextRef="#ctx0" brushRef="#br1" timeOffset="103217.9037">1291 13584 31,'1'-11'28,"-1"11"-5,0-12-3,0 12-5,2-11-4,-2 11-3,0 0-2,-1-13-1,1 13-2,0 0 0,-13 0-2,3 2 1,-3 3-1,-5 1 0,18-6 1,0 0-1,-53 28 1,53-28-1,0 0 1,-55 42-1,55-42 0,0 0 1,0 0-2,-45 61 0,45-61 0,0 0 0,0 0 0,1 54 1,-1-54 0,0 0 0,33 26 0,-14-19-1,-1-2 1,3-1-1,0 0 0,2 0 0,-4 1 0,1 1 0,-4 1 1,-1 3 0,-4 1 0,-6 4 0,-4 0-1,-6 4 1,-2 2-1,-5-1 1,12-20 0,0 0 0,-77 68 0,77-68 0,-66 40 0,66-40 0,-69 31-1,69-31 1,-56 21-1,56-21-1,0 0-1,0 0-1,0 0-5,0 0-10,0 0-14,15-24-3,21 9-1,6-11 2</inkml:trace>
  <inkml:trace contextRef="#ctx0" brushRef="#br1" timeOffset="103636.9277">1497 13828 17,'-17'8'29,"3"14"1,-3-6 2,4 6-15,2 6-3,2-3-4,5 7-2,1-4-1,6 3 0,2-7-2,3 1-1,2-7-1,4-3 1,3-6-2,1-4 0,2-6 0,1-6-1,1-4 0,-1-5 0,1-2 0,-4-4-1,-3-4 1,-2-2 0,-5-1-1,-5 2 1,-4-1-1,-5 2 1,-4 3-1,-5 2 0,-2 7 0,-6 4-1,1 4 0,2 4-1,0 7-2,3-1-3,4 11-8,5-3-14,5 1-7,9 3-1,4-3 2</inkml:trace>
  <inkml:trace contextRef="#ctx0" brushRef="#br1" timeOffset="103852.9399">1774 13995 49,'3'10'33,"2"5"3,-4-2-10,-2-1-8,5 7-6,-4-2-6,1 3-4,-2 1-3,0-1-4,2 5-7,-4-7-9,1-1-13,4 0-2,-2-17 2,2 20 1</inkml:trace>
  <inkml:trace contextRef="#ctx0" brushRef="#br1" timeOffset="104432.9733">2239 13777 51,'0'0'37,"-5"12"-2,5-12 0,-13 3-21,16 8-4,-4-2-5,5 5-3,0 5 0,4 3-2,1 2 0,2 1 0,1 1 1,-1-1-2,-2-3 2,0-3-2,-2-5 1,-2-4 0,-5-10 0,0 0 1,10 0-1,-10 0 0,7-23 1,-4 7 0,1-3-1,2-3 0,1-3 0,1 0-1,3 2-2,-2-1-2,7 7-7,-5 0-19,1-1-4,4 7-1,-6 1 1</inkml:trace>
  <inkml:trace contextRef="#ctx0" brushRef="#br1" timeOffset="104800.9941">2351 13756 53,'0'0'33,"0"0"-1,0 21 0,9-7-24,-4 2-3,6 6-3,-1 1-1,4 2 0,0 0-1,3 1 0,0-3 0,-1-3 1,0-5-1,0-5 0,-3-7 0,2-4 2,-3-7-1,0-7 1,-6-5-1,4-5 0,-4-3-1,0-2-1,1 2-5,-5-3-7,2 2-21,4 14 0,-7-1 0,-1 16 0</inkml:trace>
  <inkml:trace contextRef="#ctx0" brushRef="#br1" timeOffset="105275.0214">2712 13890 51,'9'-15'34,"8"8"1,-2-2-11,-3-8-7,6 7-4,-6-4-5,4 6-2,-5-2-2,1 2 0,-4-1-1,-8 9-1,13-14 0,-13 14 0,2-14-1,-2 14 1,-8-18-1,8 18-1,-15-19 1,4 11 0,-3 2-1,-1 0 0,-1 5 0,0 5 0,-2 6-1,0 5 1,1 6 0,2 5-1,2 6 2,3 5-1,3-1 1,5 0 0,5 0 1,7-4 1,4-6 0,8-3-1,1-9 1,6-5-1,1-5 0,1-5 0,0-3-3,-5-7-4,7 1-23,-9-4-13,-4-8 0,-2-1-1,-4-3 1</inkml:trace>
  <inkml:trace contextRef="#ctx0" brushRef="#br1" timeOffset="106177.073">3374 13678 45,'3'13'36,"-3"-13"1,-3 14 0,-1-1-16,-1-4-11,8 9-3,-3-1-3,3 6-2,3 4 0,0 2-1,2-3 0,0 0 0,2-3-1,-1-3 0,0-4 1,2-6-1,-11-10 0,14-3 0,-5-7 0,1-7 1,-2-6-1,0-3 0,0-4 0,1-2 0,-1 1 0,1 6 0,-4 3 0,1 6 1,-6 16-1,10-6 0,-5 15 1,1 11-1,2 6 1,0 6-1,2 2 0,1 0 0,3-1 1,-1-4-1,1-5 0,1-6 0,0-8 1,-1-9-1,1-7 0,-2-9 1,-1-4-2,-1-5 2,-2-3-2,-1-2 2,-1-1-1,-2 2 1,-2 2-1,1 9 1,-3 4 1,-1 13-1,0 0 1,0 0-1,10 12 0,-5 5 0,-1 5-1,2 3 0,1 1 1,1-2-1,3-1 0,-3-2 0,2-4-2,-2-6-3,4 0-5,-12-11-24,12-4-7,-4-6 2,-2-6-2</inkml:trace>
  <inkml:trace contextRef="#ctx0" brushRef="#br1" timeOffset="106425.0872">3988 13715 68,'0'0'37,"10"12"0,-9-1 1,-2-1-28,6 9-3,-3 0-4,1 5-1,1 0-1,0 1-2,0-1 0,0-3-2,2 0-3,-6-10-10,0-11-22,9 11 2,-9-11-2,6-14 1</inkml:trace>
  <inkml:trace contextRef="#ctx0" brushRef="#br1" timeOffset="106619.0983">3904 13480 52,'0'0'38,"-15"-8"-2,15 8 0,0 0-13,-10 4-22,10-4-16,0 0-21,16 3-1,-4-3 0,6 3 0</inkml:trace>
  <inkml:trace contextRef="#ctx0" brushRef="#br1" timeOffset="107461.1464">4281 13727 49,'0'0'34,"0"0"2,-2-15-11,2 15-7,-15-12-5,15 12-5,-21-10-3,7 8-2,-3 1 0,-1 3-2,-1 3-1,1 6 1,0 3-1,1 6 0,2 1 0,3 5 0,4 3 1,4 1-1,7-1 2,4-2-2,6-5 2,8-5-1,4-5 0,3-6-1,2-8 1,-1-8 0,-2-3-1,-1-4 0,-5-3 0,-6-3 1,-4-1-1,-5 1 0,-5-2 0,-3 2 0,-3 2 1,-2 2-1,-2 3 0,2 4 0,7 12 0,-13-9 0,13 9 0,-6 17 0,8 0 0,3 5 0,1 8 1,2 3-2,2 6 2,1 1-1,-1 2 0,0 3 0,-1-1 1,-3 1-1,-2-6 0,-4-2 0,-3-4 0,-3-5 0,-5-4 0,-1-8 0,-1-4-2,-3-10 0,2-3-1,-2-11-2,6 1-3,-4-15-10,8-6-21,5 1 2,0-10-1,6 0 3</inkml:trace>
  <inkml:trace contextRef="#ctx0" brushRef="#br1" timeOffset="107942.174">4413 13416 42,'0'0'36,"2"-12"2,-2 12-1,-2 24-11,-2-5-14,8 14-5,-3 7-3,4 7-1,1 4-2,3 4 1,2 0-1,4-1-1,-1-2 1,3-7-1,-1-7 0,1-6 0,-2-11 0,2-4 0,-5-11 0,1-8-1,-1-6 1,-2-9 0,-1-6-1,-1-3 1,0-1-1,-2-3 1,1 1 0,-2 2 0,-2 4 1,0 8 0,-1 5 0,-2 10 1,0 0-1,0 11 0,0 4 0,2 5 0,0 5 0,3 2-1,1 3 1,3 0-2,3-1 1,0-3-2,2-3 0,-1-8-2,5-2-4,-8-13-10,5-5-22,-1-7 2,-1-8-1,0-6 2</inkml:trace>
  <inkml:trace contextRef="#ctx0" brushRef="#br1" timeOffset="108209.1893">4844 13374 86,'0'0'38,"-12"5"1,9 9-9,4 16-17,-8 1-5,11 10-2,-2 3-3,5 6-1,1 0-1,2 1 0,4-3-1,-1-1-1,4-3 0,-3-9-2,2-5-1,-7-12-5,6 2-11,-8-11-20,-7-9 0,0 0 0,-5-22 1</inkml:trace>
  <inkml:trace contextRef="#ctx0" brushRef="#br1" timeOffset="108390.1996">4733 13736 42,'-13'-12'38,"13"12"1,-2-15 0,4 3-14,20 9-9,-2-7-6,13 6-3,-1-1-4,3-1-5,4 9-12,-1-3-25,-3-2-1,-4 4-1,-6-6 2</inkml:trace>
  <inkml:trace contextRef="#ctx0" brushRef="#br1" timeOffset="109125.2417">5651 13730 52,'0'0'36,"-9"-11"-1,9 11 0,-15-2-19,-4-2-7,3 8-4,-4 0-3,0 9 1,-1 1-2,4 6 1,0 5 0,6 6-1,3 2 1,8 1 0,5-1 0,8-3-1,5-6 1,6-4-1,1-10 0,5-7 0,0-11 0,-2-5 0,-3-9-1,-4-3 1,-6-5 0,-4-1 0,-6-2 0,-4 1 0,-6 1-1,-3 2 1,-2 4 0,0 4-1,-1 5 1,2 7-1,9 9 0,-10 4 0,9 10 1,5 6-1,2 8 0,3 5 0,3 5 0,0-1 0,3-1-2,-1-4-1,6-1-2,-7-10-3,9 0-9,-6-9-23,1-11 1,3-4-1,-5-10 3</inkml:trace>
  <inkml:trace contextRef="#ctx0" brushRef="#br1" timeOffset="109531.2649">6008 13737 65,'0'0'37,"-11"-9"0,11 9-5,-18 3-16,0-2-8,7 8-3,-6-2-1,5 3-1,0 1-1,3 0-1,3 0 0,3 2 1,4-1-1,4 1 0,3-1 1,3 4-2,2-2 2,3 1-1,1 0 0,1 0-1,0 2 1,-3-1-1,-1 0 0,-3-1 0,-4 0-1,-4 1 1,-4-2-1,-4-1 1,-4 2 0,-4-3 0,-2 0 0,-2-2 0,0-3 0,-1-1-2,5 0-1,-1-6-3,14 0-16,0 0-18,0 0 1,-1-11 0,7 0 0</inkml:trace>
  <inkml:trace contextRef="#ctx0" brushRef="#br1" timeOffset="110041.294">6513 13726 58,'3'-10'35,"-3"10"-1,5 16 0,-7 1-24,11 10-4,-5 5-4,4 3 0,0 1-1,4-1 0,-1-6 1,3-1-2,-2-8 2,0-5-1,1-9 0,-2-7 1,0-8 0,-1-6 0,-3-7 0,2-2 1,0-3-2,0 1 1,0-1-1,2 2-2,2 5-2,-4 3-4,8 11-11,-3 3-21,-3 2 2,2 7-1,-13-6 2</inkml:trace>
  <inkml:trace contextRef="#ctx0" brushRef="#br1" timeOffset="110415.3154">6732 13762 60,'-13'-8'35,"13"8"-1,-6 11 1,6-11-23,0 24-7,3-4-2,6 6-2,3 1 1,4 0-1,4-4 0,2 0 1,2-4-1,1-3 0,-1-8 0,-1-3 0,-4-8 0,-1-4 1,-7-7-1,-3-4 1,-2-3-1,-3-4 1,-2-2-2,-2 0 0,0 1-4,-5-1-3,9 12-15,-1 3-16,-6 2 1,4 10-2,0 0 3</inkml:trace>
  <inkml:trace contextRef="#ctx0" brushRef="#br1" timeOffset="110901.3432">7132 13940 65,'14'-1'38,"-4"-5"0,3 1 1,3 3-24,-8-8-6,6 4-2,-3-3-4,5 3 1,-2-4-2,1 3-1,-1-1 0,0 0 0,-4-2 0,1 4-1,-11 6 0,12-17 1,-11 7-1,-3 0 0,-4-1 0,-4-2-1,-2 2 1,-6-2-1,-1 3 0,-2 3-1,-2 6 1,-2 2 0,2 7 0,1 6 1,2 4-1,3 8 1,2 3 0,5 3 0,4 0 1,6 1-1,4-3 1,7-2 0,6-3 1,2-7-1,4-2 0,4-6-1,0-4 0,0-6-1,2-2-2,-6-7-2,4 2-4,-8-11-17,2-1-14,2-3 1,-5-6-1,3 0 2</inkml:trace>
  <inkml:trace contextRef="#ctx0" brushRef="#br1" timeOffset="111176.359">7523 13388 73,'-10'1'39,"5"13"0,-2 4 1,-3 4-26,12 14-5,-3 1-4,6 8-1,0 4-2,4 1 0,1 1-1,2-1-1,0-1 0,-1-7-1,3-3-2,-4-10-2,3-5-3,-7-12-8,3-8-25,-9-4 2,12-18-1,-7-1 1</inkml:trace>
  <inkml:trace contextRef="#ctx0" brushRef="#br1" timeOffset="111432.3736">7619 13402 66,'0'0'39,"0"0"0,0 0 1,4 20-22,3 10-8,-5 5-3,5 9-3,-1 5-1,3 3 0,1 3-1,1-1-1,-1-4 0,1-2-1,-1-9 0,-2-9-2,3-5-2,-5-15-7,3-6-29,-9-4-2,15-15 2,-6-4-1</inkml:trace>
  <inkml:trace contextRef="#ctx0" brushRef="#br1" timeOffset="112371.4273">8683 13742 25,'0'0'30,"-26"-1"3,13 7-1,-4 1-11,-5-3-8,6 9-5,-6-2-3,6 6 0,-2 0-1,4 6 0,1-1-1,5 3-1,1-1 1,7 2-1,4-3 1,5 0-1,4-8 0,5-3 0,4-6 0,2-5-1,3-9 1,0-3-2,-1-9 0,-2-2 1,-4-4-1,-3-1 1,-5-1-1,-4 1 1,-7 0 0,-3 4 0,-5 2 0,-1 4 0,-2 3-1,-1 5 1,1 4 0,10 5 0,-12 9-1,10 3 1,4 6 0,5 7-1,2 2 1,6 2-1,3 2 0,4 0 0,1-1-1,-1-4-2,3-3 0,-5-12-5,4 1-9,-7-9-22,-4-12 1,1-2-1,-6-14 2</inkml:trace>
  <inkml:trace contextRef="#ctx0" brushRef="#br1" timeOffset="112880.4564">9056 13400 69,'0'0'39,"7"17"-2,-5 5 2,1 9-26,-3 2-7,6 10-2,2 5-2,1 4 0,2 0-2,2 3 1,0-2 0,2-4-1,-3-5 1,0-9-1,-3-6 0,-2-7 0,-2-10 0,-5-12 0,0 0 0,4-9 0,-8-8-1,-2-2 0,-6-2 0,-3-2 1,-3 4-2,-3 1 2,-3 6-2,-1 3 2,-1 11-1,-1 5 1,6 4 1,1 5-1,4 5 2,4 1-1,4 0 1,6-1 0,4-3 0,7-1 0,4-3 0,5-4 0,3-4-1,7 2 0,0-5-1,1-2-1,1 0-1,-2-6-4,4 3-6,-9-5-23,3-4-4,-1-3 0,-2-9-2</inkml:trace>
  <inkml:trace contextRef="#ctx0" brushRef="#br1" timeOffset="113442.4886">9557 13351 66,'0'0'37,"3"13"0,-7 1 1,0 6-25,5 11-6,-1 3-2,5 7-2,0 5-1,5 1-1,0 2 0,1-2 0,1-1-2,0-3 1,-1-4 0,1-3-1,-3-9 1,-1-4 0,-1-7-1,-2-6 0,-5-10 1,0 0 0,0-11-1,-5-3 1,-3-1 0,-3-4 0,-4 0-1,-2 1 2,-3 3-2,-4 5 1,0 5 0,-2 4 0,1 5 1,0 6-1,4 7 2,2 4-1,3-1 2,8 3-1,4-1 1,5-1 0,6-3 0,8-2 0,3-5 1,6-3-1,1-3 0,3-2-1,-1-4 0,-1-1-2,-3-3 0,-3-3-3,0 3-7,-10-2-32,1-7 0,-2 2 0,-3-4 0</inkml:trace>
  <inkml:trace contextRef="#ctx0" brushRef="#br1" timeOffset="118501.778">4404 15119 21,'0'0'30,"0"0"0,0 0-5,0 0-6,0 0-5,-10 4-3,10-4-3,-2 12-1,5 0 0,-6 3-2,6 8-1,-4 0 0,4 7-1,-3 1-1,2 4 0,-1 3-1,0-1 0,0-4 0,1 0 0,-2-6 0,1-2-1,-1-6 0,0-5 1,1-4-2,-1-10 0,-2 10-1,2-10-1,0 0-2,-6-12-5,6 12-10,-2-11-15,-3-7-1,6 3 0,-6-12 1</inkml:trace>
  <inkml:trace contextRef="#ctx0" brushRef="#br1" timeOffset="118863.7987">4176 15109 30,'-13'2'31,"13"-2"3,0 0-9,10 4-4,6 2-4,-2-8-4,11 8-3,-3-8-1,9 5-3,-4-4-1,4 3-1,-3-3-2,1 1 0,-1-2-1,-3 2 0,-2-1 0,-2 1-1,-3 0 1,-3 1-1,-2 0-1,-2 0 0,-11-1 0,11 3-3,-11-3-2,0 0-4,14 5-12,-14-5-16,10 2 0,-10-2 0,9 2 2</inkml:trace>
  <inkml:trace contextRef="#ctx0" brushRef="#br1" timeOffset="119184.817">4672 15338 28,'3'14'33,"-3"-14"1,3 15 0,0-2-15,-4-1-5,6 10-4,-4-2-3,3 6-2,-3-5-1,3 5-1,-2-2 0,0-2-1,1-5-1,-1-1 0,-1-6-1,-1-10-1,2 12-1,-2-12-2,0 0-3,3-11-7,-3 11-16,9-16-7,-8 2 0,5 4 2</inkml:trace>
  <inkml:trace contextRef="#ctx0" brushRef="#br1" timeOffset="119898.8579">5283 15125 37,'0'0'32,"0"0"-3,0 0-5,0 0-4,0 0-5,0 0-4,0 0-3,-15 9-3,8 0-2,-4 1 0,-1 2-1,0 2-1,-6 2-1,-2 2 1,1 1-1,-2 0 0,0-1 1,0-2-1,2 0 0,0-3 1,7-2 0,2-4 0,10-7 0,-11 13 0,11-13 1,0 0 0,14 10 0,-3-7 0,4 4-1,3 1 0,4 1 1,-1 1-2,0 3 1,0 1-1,0 2 1,-4-2-1,-1 1 0,-4-1 0,-3 0 1,0-2-1,-3-3 0,-6-9-1,9 12-1,-9-12 0,0 0-3,13 0-9,-13 0-25,4-17 1,2 5 0,-2-9 1</inkml:trace>
  <inkml:trace contextRef="#ctx0" brushRef="#br1" timeOffset="120172.8735">5513 15154 45,'0'0'34,"-5"-11"3,5 11-1,0 0-12,-13-1-15,13 1-3,0 0-3,0 0-2,-1 12-2,1-12-2,6 16-6,-8-4-23,2-12-4,8 16-2,-8-16 3</inkml:trace>
  <inkml:trace contextRef="#ctx0" brushRef="#br1" timeOffset="120380.8854">5560 15338 54,'-6'17'37,"2"2"0,-3-6 0,-4-2-20,11 6-7,-4-7-5,5 3-2,0-4-3,-1-9-2,10 17-7,-10-17-24,0 0-4,14 7 0,-14-7 0</inkml:trace>
  <inkml:trace contextRef="#ctx0" brushRef="#br1" timeOffset="120975.9195">5930 15122 49,'10'-3'37,"-10"3"-1,0 0 1,-1 12-17,4-1-9,-4 0-4,5 5-4,-1 2 0,3 3-2,0 2 0,3 4-1,-2 2 0,0 1 0,0 1 1,-2-1-2,1 0 1,-3-1 0,0-2 0,-1-7-1,0-2-1,-2-6-2,3 0-3,-3-12-9,0 0-22,1-12 1,-4-1-1,4 0 2</inkml:trace>
  <inkml:trace contextRef="#ctx0" brushRef="#br1" timeOffset="121288.9374">5789 15124 51,'0'0'37,"0"0"1,0 0 1,14 1-19,-14-1-7,27-3-3,-7-1-4,7 4 0,1-2-3,5 0 0,-1-1-2,1 2 0,-3-2 0,0 2-2,-2 2 0,-7-2-2,2 7-4,-11-7-7,6 4-25,-5 5-1,-3-2-1,0 0 1</inkml:trace>
  <inkml:trace contextRef="#ctx0" brushRef="#br1" timeOffset="121650.9581">6326 15422 40,'0'0'36,"-1"18"4,-1-9-1,2-9-10,3 19-13,-7-8-5,7 9-4,-4-3-2,3 4-1,-1 0-2,1 1 0,1-1-1,1 0-1,0-4 1,-1-1-1,1-2-1,-1-2 0,1-3-1,-4-9-1,0 0-3,0 0-6,0 0-30,9-18 2,-9 1 0,1-2-1</inkml:trace>
  <inkml:trace contextRef="#ctx0" brushRef="#br1" timeOffset="122043.9806">6361 14849 43,'-7'13'37,"7"-13"3,1 16-1,-1-16-10,5 21-13,-6-9-6,6 8-3,-3-1-3,3 1-1,-3 0-2,1 3-1,0-1-1,-2-7-2,3 5-5,-4-20-14,0 15-19,0-15 1,0 0-1,13 0 1</inkml:trace>
  <inkml:trace contextRef="#ctx0" brushRef="#br1" timeOffset="123268.0506">7927 15061 22,'0'0'20,"0"0"-2,0 0-1,0 0-1,0 0-3,0 0-2,0 0-2,0 0-1,0 0-1,0 0-2,0 0 0,0 0-1,0 0-1,0 0 0,0 0 1,0 11-1,0-11 1,-1 25 0,-2-6-1,4 6 0,-2 3 1,2 5-1,-2 2 0,3 4-1,-2-1 1,2 0-1,0-5-1,0 1 1,-1-6-2,1-5 1,0-2-2,1-9-1,1-2-2,-4-10-3,9 0-7,-8-11-14,1-3-9,4 0-1,-6-12 2</inkml:trace>
  <inkml:trace contextRef="#ctx0" brushRef="#br1" timeOffset="123587.0688">7752 15066 50,'-16'-11'35,"16"11"0,0 0-9,0 0-7,0 0-5,14-9-4,9 11-3,1-4-1,8 5-2,1-4 0,6 2 0,1-4-2,1 1 1,-4-2-2,0 1 0,-3 0 0,-3-1-1,-3 2-3,-7-2-1,1 10-6,-10-8-13,-3 5-17,3 3 1,-12-6-1,14 12 1</inkml:trace>
  <inkml:trace contextRef="#ctx0" brushRef="#br1" timeOffset="124162.1017">8287 15522 53,'0'0'35,"-9"0"0,3-10 1,-2 0-21,8 10-6,5-13-3,5 10-1,-10 3-1,19-10-1,-6 6-1,1 4 0,1 2-1,-1 2 0,0 2-1,-2 4 1,-1 2-1,-3 1-1,-1 6 0,-4-1 0,-2 1-1,-3 0 0,-1 2-1,-4-4 1,0 1 0,-2-2 1,1 0 0,-1-4 0,3 0 2,1-3 0,5-9 0,-4 12 2,4-12-1,0 0 1,9 8 0,0-4 0,1-5 0,3 2 0,2-2-1,2 0 0,1-3 0,-1 2-2,2-2 0,-2-1-1,0 2-3,-3-5-6,2 3-19,-4-1-12,-3-3 2,0-1-1</inkml:trace>
  <inkml:trace contextRef="#ctx0" brushRef="#br1" timeOffset="124770.1365">9019 15084 46,'0'0'33,"0"0"2,0 0-6,0 0-13,-4 13-2,4-13-6,-11 12-3,2-4-1,2 3-2,-6-1 0,1 4 0,-3 0-2,0 2 0,-2-2 1,0 1-2,-1 0 2,0-1-2,1 0 2,3-3-1,0-1 1,4-2-1,10-8 2,-11 13 0,11-13 0,5 10 0,-5-10 1,18 12 0,-4-8-1,3 3 1,2 1-1,1 1 0,0 0-1,0 0 1,-2 1-2,-1 1 1,-3 0-1,0 1 1,-4-2-1,-1 1-1,1-2 0,-10-9-3,13 12-1,-13-12-6,13 1-17,-13-1-12,12-10 0,-6 1 1,-2-7 0</inkml:trace>
  <inkml:trace contextRef="#ctx0" brushRef="#br1" timeOffset="125058.153">9185 15102 58,'0'0'38,"-8"-12"1,8 12 0,0 0-19,0 0-9,0 0-5,0 0-2,0 0-2,-4 9-1,4-9-2,5 11-2,-5-11-3,10 15-13,-10-15-21,12 11 2,-12-11-2,11 8 2</inkml:trace>
  <inkml:trace contextRef="#ctx0" brushRef="#br1" timeOffset="125286.166">9223 15262 60,'-2'18'38,"-2"-6"1,2 2 0,3 2-20,-1-16-8,-2 17-4,2-17-3,3 14-1,-3-14-2,6 14-1,-6-14-1,0 0-4,13 15-9,-13-15-26,0 0 0,11 1 0,-11-1 0</inkml:trace>
  <inkml:trace contextRef="#ctx0" brushRef="#br1" timeOffset="126353.227">9676 15044 43,'0'-10'35,"0"10"3,0 0-2,-7-12-14,7 12-8,0 0-5,0 0-4,1 16-1,1-4 0,-1 3-2,2 5 1,-1 6-1,2 4-1,-1 3 1,1 0-1,-1 0 1,1 2-2,0-3 0,-2-5-1,2-5 0,-3-6-2,3-3-2,-4-13-2,4 11-6,-4-11-8,-4-16-18,4 16 1,-7-22-1,4 10 3</inkml:trace>
  <inkml:trace contextRef="#ctx0" brushRef="#br1" timeOffset="126696.2467">9456 14964 46,'0'0'36,"-10"-4"2,10 4-10,0 0-4,0 0-6,25-2-5,-9-2-3,11 7-2,0-5-2,8 4-2,-1-1 0,3 0-2,-1-1-1,-2 0 0,-2 1 0,-3-1-1,-4 1 0,-3 0-1,-3-1-1,-3 0 0,-3 2-2,-3-4-3,5 8-5,-15-6-28,17 0-2,-5-1 2,-2-2-1</inkml:trace>
  <inkml:trace contextRef="#ctx0" brushRef="#br1" timeOffset="127337.2833">9984 15394 57,'0'0'39,"-9"-5"2,9 5 0,-13-15-17,13 15-12,-2-11-3,2 11-4,3-9-1,-3 9-2,11-7-1,-2 5 0,1-2 0,4 1 0,0 0-1,0 2 0,-1 1 0,0 3 1,-1 0-2,-2 3 1,-3 4 0,-3 3-1,-2 2 0,0 2 0,-2 3-1,-5 2 0,1 1 0,-4-2 0,0 1 0,-2-2 1,1 1-1,-2-4 2,0-3-1,3 0 1,2-4 1,2 1 0,4-11 0,-2 13 1,2-13 0,0 0-1,12 12 1,-3-8 1,2-2-2,3 0 0,2 0 0,1 0 0,2-1-1,1-3 0,-2 1-2,0-4-1,0 1-3,-6-10-9,-1 2-26,0-4-2,-2-6 3,-2-3-2</inkml:trace>
  <inkml:trace contextRef="#ctx0" brushRef="#br1" timeOffset="127651.3013">10193 14622 79,'0'0'41,"14"4"1,-14-4 0,-1 17-27,10 4-5,-4 1-4,2 8-1,-2 2-3,3 4 0,0-2-1,0-2-2,0 0-4,-4-11-5,7-5-32,-2-3-2,-9-13 2,13 4-1</inkml:trace>
  <inkml:trace contextRef="#ctx0" brushRef="#br1" timeOffset="133892.6583">4094 16115 23,'0'0'29,"15"-2"2,-5 0-9,-10 2-4,21-4-3,-9 0-3,5 5-4,0-4-1,3 5 0,0-4-3,4 5-1,-1-3 1,3 3-2,-1-2 0,3 2 0,1-3 0,3 1 0,-1-3-1,1 1 0,0 0 0,1 2 0,-1-2 0,1 2-1,-2 0 1,1 2-1,1 1 1,-1-1 0,0-1-1,0 1 1,0-1 0,1 0-1,-1 0 1,-1-1-1,1-2 1,-1 3-1,-1-1 1,2-2-1,1-2 0,1 1 1,1 0-1,1-2 0,3 0 0,0-1 1,2-1-1,1 0 0,-2 2 1,1-3-1,2 2 0,0 1 0,-1-1 0,0 1 0,-1 1 1,2 0-1,1 1 0,-2 1 0,1 0 0,-1 0 0,1 1 1,4-1-1,-1 2 0,1 0 0,1-1 0,1 1 0,0-1 1,-1 1-1,-1 0 0,0 0 1,0-2-1,-1 2 0,-1-1 1,0-1-1,2 1 1,0-2-1,2 0 1,-1 0-1,3-1 1,0 0 0,-1 2-1,2-2 1,0 0-1,-1-1 1,2 0-1,0 1 1,-2 1-1,2-1 0,1-2 1,3 2-1,-1 1 0,-1 0 1,1 1-1,-1 1 0,1-1 1,0 1-1,-2 0 0,-1 0 0,0-1 0,1 1 1,-2 0-1,5-3 0,-2 2 1,1-1-1,-1-1 0,1 0 0,-1 0 0,1-2 1,0-2-1,-4 4 0,1-3 0,0 1 1,0 1 0,1-1-1,1 0 1,0 2-1,-1-1 0,0-1 0,0 1 1,1 2-1,-2-1 0,-2 1 0,1-2 0,0 1 1,-1 1-1,1 0 0,1-1 0,0-2 0,1 1 0,0 2 0,0 0 0,-1-2 1,0-1-1,-1-1 1,-1 0-1,-1 1 1,0 0-1,1-1 0,-1 0 0,0 1 0,-1 1 0,-1 2 0,-2 0 0,0 1 0,-5 0 1,-2 1-1,-4 0 0,-4 0 0,-3 0 0,-2-1 0,-3 2-1,-6-2-1,-2 2-5,-15-1-17,0 0-18,4-10 1,-14 4-1,-5-2 1</inkml:trace>
  <inkml:trace contextRef="#ctx0" brushRef="#br1" timeOffset="135875.7717">5020 16681 25,'0'0'17,"0"0"0,0 0 1,0 0-1,0 0-2,0 0-2,0 0-2,0 0-1,0 0-2,-6 14-1,6-14-2,0 18-1,-1-4 1,4 3-1,-3 3-2,3 6 1,-1 0-1,0 0 0,0 2-1,-1 0 0,-1-1 0,0 1 0,-1-2-1,-1-4 1,-1-2-1,0 1 0,0-5 1,-1-2-1,1-4-1,3-10 1,0 0-3,0 0-2,0 0-4,-5-15-6,11 1-8,-1-6-9,-3-8-5,5 3 3</inkml:trace>
  <inkml:trace contextRef="#ctx0" brushRef="#br1" timeOffset="136262.7938">4873 16611 33,'0'0'22,"-14"-9"-2,14 9 2,0 0-4,-13-10-2,13 10-3,0 0-2,0 0-2,10 0-1,0 4-2,-1-2-1,9 5-2,-1-3 1,7 2-1,0-1 0,5-1-1,-1-3 0,0 1-1,1-3 0,-1-1 0,-2-1 0,-1 1-1,-4-1 1,-3 1-1,-2 2-1,-3-2-1,-1 3-1,-12-1-2,14 6-4,-14-6-9,0 0-14,12 3-5,-12-3-1,0 0 3</inkml:trace>
  <inkml:trace contextRef="#ctx0" brushRef="#br1" timeOffset="136597.813">5311 16809 39,'0'17'32,"0"-17"2,-3 15-10,3 1-7,-3-7-5,5 13-4,-4-4-2,3 5-2,-1-2-1,2 5-1,-2-6-1,2 1 1,-2-3-1,2-5 0,-1-3-1,0 0-1,-1-10-1,0 0-1,0 0-3,0 0-7,11-5-12,-2-3-9,-7-8-2,8 0 2</inkml:trace>
  <inkml:trace contextRef="#ctx0" brushRef="#br1" timeOffset="137026.8375">5883 16691 21,'-3'-10'27,"3"10"-2,0 0-5,0 0-3,-12-1-3,12 1-3,-11 7-3,11-7-2,-17 18-1,5-6-2,0 4 0,-4 6-1,3 1 0,-6 4-1,3 0 0,-5 1 0,3-2-1,1-1 1,0-3-1,3-5 0,1-6-2,3-4-1,10-7-3,-11-3-5,7-7-8,1-10-14,10 5-1,-8-11 2</inkml:trace>
  <inkml:trace contextRef="#ctx0" brushRef="#br1" timeOffset="137326.8535">5577 16638 20,'0'0'31,"0"0"3,0 10-7,0-10-5,20 18-4,-10-10-5,10 9-1,-4-3-4,6 8-2,-3-1-2,3 1 0,-2-2-2,-1 1-1,1-2 1,0-2-1,-3 0-1,0-2 0,-2-4-1,0-1 0,0 3-3,-3-12-2,2 9-7,-14-10-14,16-5-11,-5 4 1,-11 1 0</inkml:trace>
  <inkml:trace contextRef="#ctx0" brushRef="#br1" timeOffset="137705.8763">6246 16635 39,'0'0'35,"-13"4"0,13-4 1,0 0-15,-13 4-9,13-4-5,-2 12-2,3-1-2,0 2 0,1 4-1,0 5-1,0 4 0,-1 3 1,1 1-1,-1 2-1,0 1 1,-1-2-1,0-2 0,-1-4-1,0-6 0,1-5-2,-3-5-1,5 1-5,-2-10-7,-4-14-19,5 5-2,-3-11-1,3 4 3</inkml:trace>
  <inkml:trace contextRef="#ctx0" brushRef="#br1" timeOffset="138060.8963">6068 16535 38,'0'0'35,"-13"8"2,13-8-1,-3 10-16,3-10-4,0 0-6,0 0-2,19 9-3,-9-9-1,7 5 0,2-2-1,4 0-2,0-1 1,3-3-1,-1 1 0,0-1-1,2-1 1,-2-2-1,-2-1 0,-4 0 0,0 2-1,-4-2-1,-1 3-3,-14 2-3,22-5-8,-22 5-25,12-5 2,-12 5-2,16-7 3</inkml:trace>
  <inkml:trace contextRef="#ctx0" brushRef="#br1" timeOffset="138749.9361">6490 16880 43,'0'0'36,"0"0"2,-11-7 0,11 7-16,-4-9-7,4 9-6,8-9-2,2 3-3,-10 6-1,18-11-2,-7 6 1,0 2-2,1-1 0,0 3-1,-1 4 0,-2 3 0,2 2-1,-5 2-1,0 2 0,-4 2 0,0 3-1,-4-1 1,0 2-1,-4-2 1,0 2 0,-3-1 1,2 0 1,-1-2 0,0-2 1,0 1 0,2-4 2,2-1 0,4-9 0,-5 14 1,5-14 1,0 0 0,2 10 0,-2-10 0,10 1 0,0-1-1,-10 0 0,19-4 1,-8 2-2,2-2 0,-1 1-1,3 1 0,-3 0 0,2 1-1,-2 0-1,-2-2-3,5 5-2,-15-2-6,23-5-28,-12 4-1,-11 1 2,18-15-2</inkml:trace>
  <inkml:trace contextRef="#ctx0" brushRef="#br1" timeOffset="139537.9809">7656 16602 20,'0'0'30,"0"0"2,0 0 2,0 0-13,-14 7-7,14-7-3,-16 11-2,9 0-3,-5-3-1,1 2-1,-4-1-1,-1 5-2,-2-2 1,-1 2-1,-2-1 0,-1 1 0,0-2 0,0 0-1,1 1 2,4-6 0,2-1-1,3 0 1,3-4 0,9-2 0,0 0 0,0 0 1,11 5-1,2 1 0,2-2 0,5 0 1,2 4-2,0 4 1,2-2-2,-1 1 1,-1 0 0,-1-2-1,-3 2 1,-3 3-2,-1-5 1,-3-3 0,-1 2-2,-10-8 0,15 13-2,-15-13-3,14 5-8,-14-5-20,8-11-4,-8 11-1,14-21 1</inkml:trace>
  <inkml:trace contextRef="#ctx0" brushRef="#br1" timeOffset="139811.9968">7900 16601 85,'0'0'39,"0"0"-1,0 0-4,0 0-23,0 0-5,0 0-4,-9 7-3,9-7-4,0 0-7,13 10-19,-13-10-7,14 9-1,-14-9 0</inkml:trace>
  <inkml:trace contextRef="#ctx0" brushRef="#br1" timeOffset="140034.0093">7966 16777 54,'-4'13'37,"2"3"1,2-16 0,-12 15-19,14-4-7,-2-11-5,-3 11-2,3-11-4,0 0-1,5 11-4,-5-11-4,9 3-19,-9-3-12,10-1 1,-10 1-1,5-13 1</inkml:trace>
  <inkml:trace contextRef="#ctx0" brushRef="#br1" timeOffset="140607.0423">8543 16591 47,'13'-11'35,"-13"11"3,8-13-4,-8 13-12,0 0-6,0 0-5,2 14-3,1-3-2,-5 3-1,3 4-3,-2 4 1,2 4-2,-1 0 0,0 3 0,1 1 0,0 1-1,0 0 1,1-6-1,-1-2 0,0-3-1,0-4-1,0-5-1,2-2-3,-3-9-5,0 0-16,0 0-14,7-20 1,-8 6 0,-5-7 1</inkml:trace>
  <inkml:trace contextRef="#ctx0" brushRef="#br1" timeOffset="140967.0629">8357 16503 85,'-12'7'39,"12"-7"-1,0 0-8,-10 2-19,10-2-2,15 1-3,-1 0-1,1-2-1,7 6-1,1-4 0,5 1 0,-1-2-2,2 1 1,-2 0-1,1 0 0,-2 0-1,-3-4 1,-2 2-1,-3 5 0,0-3-1,-2-2-1,-2 5-1,-1-7-5,3 10-8,-16-7-26,19 2 0,-7-7 0,-12 5 0</inkml:trace>
  <inkml:trace contextRef="#ctx0" brushRef="#br1" timeOffset="141296.0813">8900 16706 56,'2'11'37,"3"6"0,-1 2-9,-6-6-7,8 14-7,-9-10-3,7 10-3,-6-6-2,4 4-2,-4-6-1,3 1 0,-2-4-1,1-4-1,0-3-1,0-9-2,1 9-1,-1-9-3,0 0-9,0 0-26,5-15 1,-3 3-2,-3-8 2</inkml:trace>
  <inkml:trace contextRef="#ctx0" brushRef="#br1" timeOffset="141689.1042">8956 16234 72,'0'0'39,"9"2"-1,-9-2 2,0 0-27,2 15-5,-1-5-3,4 5-1,-2 2-1,2 3 0,-2-1-1,2-1 0,-2-1-1,-2-1-1,1 1-2,-3-8-2,4 4-7,-3-13-24,0 0-6,0 0 0,0 0 0</inkml:trace>
  <inkml:trace contextRef="#ctx0" brushRef="#br1" timeOffset="142318.1402">9606 16545 59,'10'0'38,"-10"0"-1,9-2 0,-9 2-20,0 0-6,-1 16-4,1-16-2,-10 7-2,10-7-1,-10 18 0,2-7 0,0 5-2,-2 1 1,-4 2-1,0 4 0,-5 4 0,1-4 0,-1 3 1,0-2-2,1-2 0,3-6-1,1-5 0,14-11-2,-18 4-3,18-4-7,-6-13-16,5-4-9,6 0 0,-5-4 1</inkml:trace>
  <inkml:trace contextRef="#ctx0" brushRef="#br1" timeOffset="142613.1571">9312 16535 57,'0'0'38,"0"0"2,0 0-5,18 19-15,-18-19-5,24 22-4,-9-13-2,10 9-3,1-1-1,4 4-1,2 1-2,1 2 0,0-2-1,-1 4-1,-1 0 1,-4-7-1,-4 0-2,-3-4-2,-2 1-3,-18-16-13,15 3-22,-15-3-1,9-16 1,-6 1-1</inkml:trace>
  <inkml:trace contextRef="#ctx0" brushRef="#br1" timeOffset="143133.1868">10130 16485 57,'0'0'38,"0"0"1,0 0 0,0 0-15,0 0-14,8 16-3,-6-3-3,5 4-2,0 4 1,3 4-2,-2 1 1,1 4-2,0-1 0,-2-2 0,0 1 1,-2-5-2,-1-5-1,-3-3 0,2 0-3,-3-15-2,0 0-8,0 0-16,-5-13-8,3 1 0,-4-7 0</inkml:trace>
  <inkml:trace contextRef="#ctx0" brushRef="#br1" timeOffset="143453.2051">9958 16402 60,'0'0'38,"-12"-1"0,12 1 2,0 0-22,0 0-6,0 0-3,0 0-2,18 2-2,0-1 0,6 1-2,2-1 0,8 4-1,1-2-1,2 0 1,0-1-2,-2 1 1,-2 1-2,-3-1 0,-3 0 0,-6-2-3,-2 5-2,-7-7-6,4 5-26,-6 2-5,-10-6 2,10 6-1</inkml:trace>
  <inkml:trace contextRef="#ctx0" brushRef="#br1" timeOffset="144155.2453">10425 16715 71,'0'0'39,"0"0"1,0 0-2,0 0-21,0 0-5,1-9-5,-1 9-1,14-5-2,-14 5-1,16-3-2,-4-1 0,-1 3-1,1 3 0,1-2 0,-1 1 0,1 3 0,-1 2 0,-2 1-1,0 6 0,-3-1 0,-3 1-1,-1 5 0,-4-1-1,0 2 0,-3-1 0,0 0 0,-4-3 1,2 1-1,-3 0 1,2-2 1,-2 0 1,0-3 0,2-1 1,7-10 1,-11 16 0,11-16 1,-7 9 0,7-9 0,0 0 0,0 0 1,11 5-1,-11-5-1,14 3 0,-3-3-1,1 3 0,-1 0 0,4-1-1,-2-1 0,1 2-1,0-1 0,-1-2-1,-1 3-2,-3-9-4,7 7-9,-16-1-26,14-20 1,-8 5 0,-3-5 2</inkml:trace>
  <inkml:trace contextRef="#ctx0" brushRef="#br1" timeOffset="144558.2683">10665 16126 68,'1'12'40,"1"1"1,-1-1 1,-6-2-24,12 12-6,-7-6-3,5 8-3,-2-5-2,3 4-2,-1-1-1,-1-2-2,2 2-1,-5-5-5,9 4-12,-2-7-23,-8-14-1,6 12 1,-6-12 0</inkml:trace>
  <inkml:trace contextRef="#ctx0" brushRef="#br2" timeOffset="165982.4937">12901 15329 40,'0'0'31,"0"0"0,-8-11-6,8 11-12,-16-8-2,16 8-3,-18-7-1,9 7-1,-6-3-1,2 6-1,-6 1 0,3 1-1,-5 1 0,2 3-1,-3 3 0,1 2 0,0 4-1,3-1 1,0 3-2,3 3 1,1-2 0,4 3 0,3 0 0,5 1 1,3-2-1,6 1 0,3-5 1,8-1-1,3-3 1,2-3-1,4-5 0,3-3 0,-2-4 0,1-4-1,-2 1 0,-3-2-1,-2 2-1,-3-4-1,0 5-5,-10-5-10,3 0-21,2 6 1,-14 1-2,16-9 2</inkml:trace>
  <inkml:trace contextRef="#ctx0" brushRef="#br2" timeOffset="166462.5212">13152 15435 16,'0'0'30,"0"0"1,-8 10 2,8-10-12,-12 11-7,12 2-3,-4-4-3,6 9 0,-1-1-3,5 7 0,-1-2-2,7 2 0,0-4 0,4-1-1,2-6 0,4-1 0,1-11-1,4-7 1,-2-8-1,4-6 0,-1-8 0,1-3 0,-4-5 0,-2-1 0,-6-1 0,-4 3 0,-8 4 0,-8 2 0,-11 4 0,-6 7-1,-7 6 1,-3 7-1,-3 6 0,0 6 0,1 5 0,3 8 0,6 5-1,5 0 1,8 4-2,3-4-2,10 1-3,0-9-6,14-4-25,4 0 0,2-10 0,5-1 1</inkml:trace>
  <inkml:trace contextRef="#ctx0" brushRef="#br2" timeOffset="166925.5476">13654 15298 56,'8'-15'36,"-8"15"1,8-13-2,-8 13-19,0 0-7,12 3-4,-3 10-2,-1 2-1,3 6 0,3 5-1,1 4 0,-1 2-1,3 1 1,-3 0-1,1-2 0,-2-4 1,1-3 0,-5-8-1,1-5 1,-10-11 1,15 1-1,-9-12 0,0-5 0,-1-7 0,1-2 0,2-4 0,-1 0-1,2-1 1,1 1-1,4 4-1,-1 1-2,5 7-2,-4-2-6,8 10-14,0 1-15,-3 1 2,1 5-1,-2-1 1</inkml:trace>
  <inkml:trace contextRef="#ctx0" brushRef="#br2" timeOffset="167594.5859">14360 15287 38,'13'-8'34,"-13"8"1,0 0 0,0 0-15,-5-17-6,5 17-6,-9-7-1,9 7-2,-17-1-1,17 1-1,-20 7-1,8 1 0,-1 5-1,1 2 0,0 5 0,2 3 0,0 4-1,3 1 0,2 3 0,4-1 0,5-3 0,2-1 0,5-5 0,3-6 0,5-6 0,0-5 0,2-8 0,2-4 0,-2-5 0,0-5 0,-2-2 0,-4-4 0,-1 0 0,-4-3 0,-2-1 0,-4 1 1,-3 0-1,-2 1 1,-3 1-1,0 3 1,-1 3-1,2 7 1,3 12-1,0 0 1,0 0-1,-8 16 0,9 5 0,0 5 0,2 5 1,-2 1-1,2 3 1,1 0-1,0-4 0,1-4 0,3-2-2,-2-6-1,3-1-5,-9-18-16,10 8-15,2-8 0,-12 0 0,18-14 0</inkml:trace>
  <inkml:trace contextRef="#ctx0" brushRef="#br2" timeOffset="168014.6099">14690 15249 91,'0'0'38,"10"5"1,-10-5-7,3 15-23,3 0-3,-2 2-3,5 7 0,-2 4-2,0 3 1,1 2-2,0 1 0,-1 1 0,1-4 0,-1-4-1,-2-3 1,1-6-1,-4-6 0,-2-12 1,0 0-1,0 0 1,-11-9-1,5-6 2,0-5-1,-1-4 1,5-3-1,3-1 1,2 1 0,3 1 0,7-1 0,3 6-1,3 3-2,3 5 0,-1 1-2,3 7-4,-6-4-6,8 7-22,-5 1-3,-4-1-1,2 1 2</inkml:trace>
  <inkml:trace contextRef="#ctx0" brushRef="#br2" timeOffset="168265.6243">15094 15272 60,'0'0'38,"9"5"1,-9-5-1,-3 9-19,10 3-6,-8-2-4,4 7-2,-2 0-2,1 6-1,-1 2-1,0 4-2,-1-1 0,2 0-2,-2 0 0,1-4-2,1-2-3,-3-9-4,9 2-12,-8-15-20,0 0 1,0 0 0,6-25 1</inkml:trace>
  <inkml:trace contextRef="#ctx0" brushRef="#br2" timeOffset="168499.6377">15074 15108 57,'-2'-17'39,"-4"1"1,3 6 0,3 10-13,-17-9-17,17 9-3,0 0-5,0 0-2,-2 12-5,2-12-10,0 0-25,20 17 0,-20-17-1,19 16 2</inkml:trace>
  <inkml:trace contextRef="#ctx0" brushRef="#br2" timeOffset="169204.678">15603 15303 62,'0'0'36,"1"-15"-1,-5 5-8,4 10-10,-11-15-7,11 15-4,-20-5-1,8 7-2,-6 0 0,-2 5-1,-2 4 0,1 3-1,-1 4 0,3 2 0,1 4-1,4 2 1,3 2-1,8 0 1,8-3-1,6-1 1,6-4-1,5-4 1,4-7-1,2-4 0,2-6 0,-1-5 0,-5-5 0,-2-3 0,-4-3 0,-5-1 0,-2-4 0,-4-1 0,-3 0 0,-3-1 0,-4 1 0,-2 0 0,-3 4 0,1 1 1,0 5-1,7 13 1,-16-10 0,16 10 0,-10 16-1,8 4 1,2 3 0,1 5 0,2 4-1,2 1 0,5 0-2,-1-3-1,5-1-4,-4-12-8,4-4-25,5-5 0,-8-13 0,5-5 1</inkml:trace>
  <inkml:trace contextRef="#ctx0" brushRef="#br2" timeOffset="169672.7048">15814 15247 86,'1'11'38,"-2"-1"0,4 0-4,1 9-25,-5 0-3,5 6-2,-1 1-2,4 0 1,-2-2-2,2 1 0,0-4 0,1-6 0,0-6-1,1-8 1,-9-1-1,19-14 0,-9-2 0,2-3 0,1-6 0,-1-2 0,1 0 0,0 0 0,1 3 0,-1 3 0,-3 3 1,0 7 0,-10 11 0,14-8 0,-14 8 1,7 13-2,-5 2 2,0 5-2,0 4 1,0 2 0,1 2-1,-2 2 0,1-1-1,2-2 1,3-3-2,-3-5-1,7 0-4,-11-19-4,18 14-20,-9-15-11,-9 1 1,13-19 0</inkml:trace>
  <inkml:trace contextRef="#ctx0" brushRef="#br2" timeOffset="170071.7276">16239 14864 74,'8'-26'41,"2"10"-1,-10 16-2,6-15-18,0 28-11,-4 2-3,5 12-2,-3 5-2,3 8 0,1 5-1,0 6 0,0 1-1,0 1 0,0-2 0,-1-2 0,0-3 0,-1-4 0,1-5-1,0-6 1,-1-6 0,1-3 0,2-6 0,-1-3 0,-8-13-1,17 13 1,-7-10 0,0-4 0,1-1-1,-1-4-1,2 0-2,-3-6-2,6 4-5,-11-8-18,5 1-13,-3 1 1,-3-5 0,-2 0 2</inkml:trace>
  <inkml:trace contextRef="#ctx0" brushRef="#br2" timeOffset="170304.7409">16183 15121 90,'12'3'40,"7"0"1,2 4-8,-2-10-22,13 6-3,-2-3-3,2 1-2,-2 1-5,-5-4-7,4 1-31,-7 1-2,-9-4 1,-2 0-1</inkml:trace>
  <inkml:trace contextRef="#ctx0" brushRef="#br2" timeOffset="171242.7946">17335 15172 41,'17'-4'31,"-7"-10"2,-4 2-11,-6 12-7,3-12-5,-3 12-3,-12 0-1,2 4-1,-6 2-2,-1 3 0,-3 5-2,-1 0 0,0 2 0,1 0 0,1 0 0,5 0-1,3-2 1,4-3 0,7-11 0,0 17 0,0-17 0,15 12 0,-4-5 0,5 2 0,-1 1 0,1 2-1,-1 4 1,-2 0-1,-3 4 0,-3 1 0,-4 2 0,-4-1 0,-6-2 0,-2 1-1,-3-3 1,-3-2-1,-1-4 1,-2-4-1,0 0 0,1-6-1,1 3-2,2-9-3,4 4-8,1-3-12,9 3-8,-5-14-1,4 1 2</inkml:trace>
  <inkml:trace contextRef="#ctx0" brushRef="#br2" timeOffset="171729.8223">17492 15172 50,'0'0'35,"2"11"-1,-7-1 0,-6 1-22,6 13-4,0 0-2,5 8-2,-1 0 0,6 3-2,4-3 1,5-4 0,1-5-2,5-5 1,-1-7-1,3-9 0,1-7 0,-1-6 0,-1-6-1,-1-2 0,-3-5 1,2 0-1,-5-1 1,-1 1 0,-4-3-1,-5 2 1,-4 1 0,-2 5 0,-2 3-1,-3 4 1,7 12-1,-18-3 1,9 11-1,4 8 0,2 4 0,1 3 0,3 6 0,0 3 0,2-1 0,2 0-1,3 1-1,2-5-1,2 1-4,-6-12-10,2-3-22,3-5 1,-11-8 0,17-10 1</inkml:trace>
  <inkml:trace contextRef="#ctx0" brushRef="#br2" timeOffset="172337.8572">17793 14908 56,'2'-13'38,"-1"4"0,-1 9-2,7 10-12,-6 2-15,9 11-3,-2 7-2,3 9-1,0 6-1,0 7-1,-1 0-1,-1 1 1,-3-2-1,0-4 0,-1-3 0,-1-8-1,-2-8 0,-1-7 0,-1-9 0,0-12 0,0 0 0,0 0 0,0-9 1,0-5-1,1-2 1,1-3 0,2-1 1,1 1-1,2-3 1,4-1 0,1 0 0,6 2 1,0 1-1,4 5 1,1 2 0,1 9 0,0 4-1,1 7-1,-2 4 1,-5 3-2,0 5 2,-6 2-2,-3 1 2,-6-2-2,-5 0 1,-5 0 0,-5 0 0,-2-3 0,-7-1 0,0-3 0,-3 0 0,0-3 0,-1-2 1,3-2-1,2-4 0,4-1 1,7-1-2,9 0 0,0 0-2,-3-12-3,18 11-7,-4-4-28,12-6 1,4 0-1,-1-4 2</inkml:trace>
  <inkml:trace contextRef="#ctx0" brushRef="#br2" timeOffset="172717.8789">18342 14948 78,'-6'-35'38,"-1"-1"-1,3 2-5,3 11-22,-4 3-2,5 20-3,0 0-2,11 19 0,-7 7-1,2 9-1,-2 6 0,1 7 0,-1 4-1,3 4 0,-1 1 0,-1-1 0,-1-2 0,1-3 0,0-2 0,3-6-1,2-8 1,-3-5 0,2-6 0,1-7 0,3-8 0,1-6-1,2-5-1,-2-6-2,5 2-5,-7-10-17,2-3-14,1 2 2,-7-5-2,0-2 2</inkml:trace>
  <inkml:trace contextRef="#ctx0" brushRef="#br2" timeOffset="172959.8928">18215 15048 61,'-18'3'38,"5"-1"0,13-2 2,1 14-22,-1-14-8,27 6-3,-4-3-2,10 4-3,2 1-1,3-3-4,3 6-6,-7-9-12,0 4-20,2 1 2,-6-5-2,-4 0 2</inkml:trace>
  <inkml:trace contextRef="#ctx0" brushRef="#br2" timeOffset="173378.9168">18653 15097 59,'9'5'39,"-9"-5"-2,4 16 3,-4-16-19,5 23-11,-5-5-3,6 6-3,-2-3 0,4 5-2,2-2 0,1 0-1,0-3 0,4-3-1,0-8 0,3-3 0,-1-6 1,3-6-1,-1-5 0,0-4 1,1-6-1,-1-3 0,-2-2 0,0 1 1,-3-2-1,-1 3 0,-3 4 0,-3 4 1,-4 6-1,-3 9 1,0 0 0,-2 9 0,-4 7 0,0 6 1,-3 5-1,1 7 0,1 2 0,-3 4 0,2 0 0,1 0-1,3-2-1,0-5-2,4-1-2,-3-12-6,10-3-26,-1-8-6,-6-9 1,13-2 0</inkml:trace>
  <inkml:trace contextRef="#ctx0" brushRef="#br2" timeOffset="173774.9393">19163 15276 49,'-13'-18'37,"13"18"1,0 0-1,14-6-11,-1 16-15,-6 3-3,7 9-2,-4 6-3,1 7 0,-2 5-2,-2 3 1,-1 3-2,-1-1 0,1-2-1,-5-5-2,0-4-1,-2-11-2,3 2-5,-2-25-7,0 15-15,0-15-5,0 0-1,-1-19 2</inkml:trace>
  <inkml:trace contextRef="#ctx0" brushRef="#br2" timeOffset="174121.9589">19184 15358 34,'-12'-56'35,"8"7"3,0-2 0,1 3-11,10 12-10,-4-4-5,9 14-4,0 0-1,5 11-2,3 5-1,3 5-2,-1 8 0,0 6-1,0 5-1,-2 7 0,-2 3 0,-2 2 0,-8 3 0,-4 1-1,-6-3 0,0-1 1,-6-3-1,-6-2 0,-2-4 1,-6-1 0,2-5 0,-3-4 0,4-1 0,-1-2-1,5-2 0,1-4-1,14 2-3,-10-4-5,10 4-19,17-5-12,-4-1 1,4 0 0</inkml:trace>
  <inkml:trace contextRef="#ctx0" brushRef="#br2" timeOffset="174401.9753">19575 15093 65,'0'0'41,"9"-2"-1,-9 2 1,11-5-16,-6 16-17,-6-2-2,5 11-3,-3 0-2,1 6 0,0 2 0,-1 2 0,0-1-1,1 0-1,0-3 0,0-7-1,3 1-3,-5-20-7,7 11-29,-7-11-1,0 0 1,10-19 1</inkml:trace>
  <inkml:trace contextRef="#ctx0" brushRef="#br2" timeOffset="174647.9889">19572 14918 72,'0'0'38,"-14"-15"-2,14 15 0,0 0-23,-3 12-13,3-12-7,11 17-21,0-2-9,-2-5 0,6 5 0</inkml:trace>
  <inkml:trace contextRef="#ctx0" brushRef="#br2" timeOffset="175025.0109">19764 15050 62,'1'11'39,"2"5"-2,-2 0 3,-5-3-22,8 13-10,-4-2-2,6 4-2,-3-2-1,3 2-2,1-3 0,0-2-1,2-5 1,0-5-1,2-7 0,0-4 0,-1-5 0,0-4-1,2-6 1,-2-3 1,0-5-1,0-2 0,0 0 0,0-3 1,1 2-1,1 3 1,-2 4 0,1 5 0,-2 7-1,0 5 1,-9 0 0,14 18 0,-11-1 0,-1 3-1,-2 2 1,0 2-2,1-1 0,-2-2-2,3 3-3,-2-11-7,9-1-27,-1-2 0,-8-10 0,18 6 0</inkml:trace>
  <inkml:trace contextRef="#ctx0" brushRef="#br2" timeOffset="175632.0456">20399 15043 63,'0'0'37,"-23"-15"0,10 16 2,1 3-24,-11-1-8,5 5-2,-1 2-2,7 5 0,0 1-1,5 4 0,2 4-1,5 1-1,2-1 1,4 1-1,3-1 1,3-4-1,4-4 1,1-2-2,2-9 1,-1-4 0,1-5 0,-2-6 0,-1-2-1,-2-4 1,-3-1-1,-3-4 1,-2 0-1,-1 0 2,-1 1-2,-3 6 1,1 1 0,-2 13 0,0-13 0,0 13 1,0 0-1,-2 13 0,2 0 1,1 2-1,-1 7 0,1 2 0,0 5 0,1 3-1,-1 5 2,-1 1-2,0 5 1,-4 0 0,-1-3-1,-2-1 2,-3-1-2,-4-6 2,-3-5-1,-1-4 1,0-7-1,-2-3 1,-1-4 0,2-5-2,1-3-1,4-5-3,14 4-19,-12-2-16,12 2 1,-8-15-1,7 2 1</inkml:trace>
  <inkml:trace contextRef="#ctx0" brushRef="#br2" timeOffset="176562.0988">21390 14943 32,'14'-5'31,"-11"-8"1,-3 13 1,11-17-18,-16 1-4,5 5-2,-9-5-1,3 6-2,-7-4-1,3 5 0,-4 2-2,1 5 0,-4 3-1,1 6 0,1 3-1,2 9 0,0 4 0,3 7 0,2 4 0,2 5 1,4 1-2,3 5 1,1 1 0,3 1-1,-1-4 1,1-1-1,0-5 0,0-4-1,-1-3 1,-2-9-2,3-1-3,-7-10-2,7 1-12,-5-11-19,0 0 0,-14 0 1,0-10 0</inkml:trace>
  <inkml:trace contextRef="#ctx0" brushRef="#br2" timeOffset="176818.1135">21089 15259 61,'21'-2'37,"1"-8"-2,14 4 2,0-1-26,3-2-6,6 2-3,2 5-4,-3-5-5,3 7-19,-1 6-9,-14-12-2,4 8 2</inkml:trace>
  <inkml:trace contextRef="#ctx0" brushRef="#br2" timeOffset="177164.1333">21694 15132 65,'-14'17'36,"-7"-1"-1,1 3 1,-3 5-27,-4-1-3,10 9-1,0-3 0,9 6-1,3-6 0,9-1-1,6-4-1,10-3 0,7-7-1,5-6 0,3-8-1,2-6 1,1-6-1,-1-6 0,-3-3 1,-4-2-1,-9-5 0,-4-1 0,-10 0 0,-8 1 0,-9 1 0,-10 1 1,-8 4-2,-7 2 1,-4 6 0,-2 8-1,0 6 0,4 7-1,5 7-1,4 0-3,15 10-8,0-1-20,13-6-5,10 1 0,2-7 2</inkml:trace>
  <inkml:trace contextRef="#ctx0" brushRef="#br2" timeOffset="177557.1557">21945 15174 65,'13'-8'39,"4"2"-1,-3 0 1,3-9-16,1 14-16,-3 1-3,1 6-2,-2 8-1,-1 4-1,-2 4 0,-4 4 0,-1 2 0,-1-1-1,-3-2 0,-3-2 0,0-4 0,-5-5 1,6-14 0,-11 12 0,11-12 1,-12-9 0,8-2 0,3-6 0,4-2 1,7-3-1,1 0 1,6 1-1,3 1 0,4 4-1,4 3-3,-1 2-2,7 13-11,-6 2-25,0 0 1,-1 1-1,-8 0 2</inkml:trace>
  <inkml:trace contextRef="#ctx0" brushRef="#br2" timeOffset="178245.1951">22626 15229 45,'5'-10'34,"-5"10"3,0 0-3,12 10-16,0 9-6,-7-2-3,10 14-3,-5 2-2,0 10-1,0 1-1,-1 4-1,-1-3-1,-4-1 0,-1-5-3,-5-8 0,1-3-4,-6-13-4,8-2-15,-1-13-12,-11-3 0,6-8 2,-6-12 1</inkml:trace>
  <inkml:trace contextRef="#ctx0" brushRef="#br2" timeOffset="178594.2151">22627 15130 57,'13'-21'37,"0"-2"0,5 5 0,7 2-16,-4-5-12,12 6-2,-3 1-2,6 6-1,-4 2-1,-1 8-1,-2 3 0,-3 4-2,-2 3 0,-11 2-1,-3 0 0,-7 3 0,-6-1 0,-5 0 1,-7 1-1,-6 2 1,-9 0 0,1 0-1,-4 1 1,-2-3 0,2 1-1,2-4-1,6 1-2,6-6-4,15 1-7,4-10-24,0 0 0,20 8-1,1-16 2</inkml:trace>
  <inkml:trace contextRef="#ctx0" brushRef="#br2" timeOffset="179115.2449">23290 15064 60,'16'-4'35,"-9"-8"-1,4 7 1,-11 5-21,-14-15-9,5 10-2,-6 3 1,-5 6-1,-4 4 0,2 5 1,-8 4-1,7 5 0,1 3 0,2 5-2,4-2 2,10 0-2,6-3 0,7-5-1,8-4 1,7-6-1,2-7-1,8-6 2,2-8-2,-2-4 1,0-4 0,2-3 0,-5-2 0,-5 0 0,-5-1 0,-6-1 0,-8 3 0,0 1 1,-6 5 0,-9 2 0,-3 4 0,13 11 0,-20-6 0,8 11 1,3 5 0,-1 7-1,0 4 0,8 3 1,1 5-2,-2 5 0,5 1 0,1-2-2,4 2-2,-2-6-3,9 2-3,-11-14-14,6-5-18,3-8 2,-2-8-1,3-6 2</inkml:trace>
  <inkml:trace contextRef="#ctx0" brushRef="#br2" timeOffset="179376.2598">23604 15040 80,'15'8'41,"-15"-8"0,8 19 1,0-3-31,-10 0-5,6 6-3,-4 0 0,-2 5-2,-1 0 0,3 0-2,1 0 0,-4-7-4,4 1-2,-1-21-12,-12 12-23,12-12 1,0 0-1,-4-12 2</inkml:trace>
  <inkml:trace contextRef="#ctx0" brushRef="#br2" timeOffset="179643.2751">23590 14900 70,'0'0'38,"4"-10"-1,-4 10 1,0 0-27,12 7-10,-12-7-6,14 14-8,-9-4-18,2 0-7,4 7 0,-3-6 1</inkml:trace>
  <inkml:trace contextRef="#ctx0" brushRef="#br2" timeOffset="179955.2929">23775 15039 86,'17'3'39,"-17"-3"2,16-4-4,-5 11-26,-11-7-4,13 15-2,-6-3-2,2 6-1,-6 2-1,3 5-1,-2 3 0,-4-2-1,1 0 0,0-3-1,-1-2 1,-1-5 0,2-5 0,-1-11 0,0 0 0,0 0 1,1-11 0,-1-5 0,1-2 1,4-2 0,1-4 0,1 0 0,5-2 0,3 3 1,0 2-1,7 2 0,1 3 0,-4 2 0,3 5-2,-2 1-2,0 8-3,-3-6-7,2 6-22,-6 2-8,-2 0 2,-11-2-2</inkml:trace>
  <inkml:trace contextRef="#ctx0" brushRef="#br2" timeOffset="180391.3178">24407 15025 61,'0'0'38,"0"0"-1,0 0 2,0 0-21,0 0-10,0 0-2,0 0-2,0 0 0,0 0 0,-27-41-1,11 46-2,-5 2 0,-4 4-1,0 3 0,2 1 0,0 1-1,5 2 0,6-1 2,4-1-1,8-1-1,12-1 1,-12-14 1,0 0-1,76 33 1,-76-33-1,61 18 0,-61-18 0,63 21 1,-63-21-1,0 0 0,60 31-1,-60-31 1,0 0 0,0 0-1,0 0 1,-56 59-2,30-49 0,-4 3-3,-8-9-6,15-3-31,-1 2 2,-3-8-1,10-3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2:16:56.70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2149 6765 19,'14'-6'30,"-14"6"-2,0 0 2,0 0-13,-19 16-3,6-2-5,-8 2-2,5 4-2,-8 1-2,3 6 1,-1 0-2,1 0 1,0 1-1,3-2-1,0-2 0,4 0-1,1-2 0,0-7 1,5-2-3,-2-4-1,10-9-4,-9 7-3,9-7-12,0 0-12,6-19-1,1 7 1</inkml:trace>
  <inkml:trace contextRef="#ctx0" brushRef="#br0" timeOffset="281.0159">1815 6784 34,'0'0'30,"0"11"4,2-1-11,6-1-5,9 12-4,-3-6-2,9 12-1,0-4-3,4 6-2,-2-4-1,3 2-3,-3-3 1,1-3-1,-2-4-2,-3-1 0,0-4-1,-3-4-3,2 0-2,-9-10-9,6-2-23,-1 2 0,-6-8 1,4 2 0</inkml:trace>
  <inkml:trace contextRef="#ctx0" brushRef="#br0" timeOffset="556.0318">2470 6739 47,'2'-12'34,"-2"12"1,0 0-1,-10-13-19,10 13-7,-10 2-4,10-2-5,0 0-5,-7 10-12,7-10-16,9 11-1,-9-11 0,11 16 2</inkml:trace>
  <inkml:trace contextRef="#ctx0" brushRef="#br0" timeOffset="756.0432">2528 6941 37,'0'0'33,"0"16"1,0-16-8,-8 11-8,9-2-6,-1-9-4,-4 13-4,4-4-5,0-9-7,1 16-7,0-3-19,-1-13-1,7 13 1,-7-13 0</inkml:trace>
  <inkml:trace contextRef="#ctx0" brushRef="#br0" timeOffset="1135.0646">2934 6625 49,'12'-8'37,"-9"-2"-1,-3 10 1,0 0-21,0 0-5,0 0-4,5 15-2,-2 1-2,-3 3 0,3 6-1,0 4-1,0 3 0,1 4 0,-1-3 0,1-2-1,0 2 0,0-3 0,-1-4-1,0-3-2,-1-7-1,2-1-2,-4-15-3,3 17-6,-3-17-11,0 0-12,-8-12 0,2 1 2</inkml:trace>
  <inkml:trace contextRef="#ctx0" brushRef="#br0" timeOffset="1478.0845">2718 6623 19,'0'0'33,"-3"-10"3,3 10 0,0 0-12,0 0-6,22-9-4,-12 1-4,12 9-2,-2-5-1,9 3-2,1-4-1,5 3-1,-2-3 0,0 4-1,-1-1-1,-3 1 0,-4 0 0,-3 2-1,-3 1 0,-4-1-1,-1 3 0,-3-4-2,3 4-3,-14-4-4,21 5-14,-8-1-17,-13-4 1,16 12-1,-16-12 2</inkml:trace>
  <inkml:trace contextRef="#ctx0" brushRef="#br0" timeOffset="1872.1071">3254 6885 51,'0'0'37,"1"-11"0,-1 11 0,0 0-21,0 0-7,0 0-3,3 17-1,-1-4-3,0 4 0,1 5-1,0 2 0,2 3 0,-1 0 0,0-2 0,0-2 0,0 0-1,-1-5 1,-1-4 0,-1-4 0,-1-10-1,0 0-2,0 0-1,0 0-10,0 0-26,0-9 0,1-2-1,-3-9 1</inkml:trace>
  <inkml:trace contextRef="#ctx0" brushRef="#br0" timeOffset="3149.1801">4243 6779 39,'0'0'30,"0"0"-4,10 8-4,-5 6-6,-2 0-3,6 8-4,-4-3-2,7 7-1,-3-2 0,6 0-1,-4-7-2,5 1-1,-1-9 0,2-4 0,-1-4 0,3-7-1,-3-7 1,3-3-1,-1-3 0,0-5 1,-3 0-1,-1 1 0,-4 1 1,-1 2-1,-5 5 0,-4 2 0,0 13-1,-10-8 1,10 8-1,-19 16 1,9 5-1,-2 6 0,0 5-1,3 8 1,-1 7 0,1-2 0,2 3 0,3-2 0,-1-3 0,4-3 0,1-5 0,1-7 0,3-6-1,0-5 0,1-3-1,-5-14 0,9 3-3,-9-3-2,14-17-12,-9 8-18,-1-9 1,6 1-2,-6-7 2</inkml:trace>
  <inkml:trace contextRef="#ctx0" brushRef="#br0" timeOffset="3402.1946">4747 6777 49,'0'0'36,"0"0"-2,0 0 2,0 0-23,-13 2-4,13-2-5,-4 15-3,4-15-4,4 21-6,-3-12-19,-1-9-7,12 20-1,-12-20 1</inkml:trace>
  <inkml:trace contextRef="#ctx0" brushRef="#br0" timeOffset="3616.2067">4809 6984 55,'0'0'35,"-4"21"0,-1-7-11,5-14-9,-6 19-5,2-9-8,4-10-3,5 14-10,-5-14-13,0 0-10,16 5-2,-16-5 2</inkml:trace>
  <inkml:trace contextRef="#ctx0" brushRef="#br0" timeOffset="3996.2285">5167 6638 44,'6'-11'36,"-6"11"2,8-14-1,-6 1-15,-2 13-10,0 0-4,5 13-3,-6-1-1,3 7-2,-2 2 0,1 5 0,-1 3-1,1 4 0,0-1 0,0 0-1,1 0 0,-1-3-1,0-1-1,-1-5-1,2 0-2,-3-11-3,6 3-6,-5-15-13,0 0-11,0 0-1,0 0 2,-5-12 1</inkml:trace>
  <inkml:trace contextRef="#ctx0" brushRef="#br0" timeOffset="4297.2458">4929 6672 37,'0'0'35,"0"0"3,4-12 0,7 1-14,10 9-9,-3-10-4,11 3-3,1-8-3,8 7 0,1-6-2,6 0 0,0 1-1,1-1-1,0 4-2,-5 2-2,-1 9-3,-13-5-9,-1 9-26,-5 3 0,-9 2 0,-2 2 0</inkml:trace>
  <inkml:trace contextRef="#ctx0" brushRef="#br0" timeOffset="5151.2946">5413 6983 40,'0'0'35,"2"-20"3,1 5-4,-3 15-13,7-22-5,2 14-5,-5-4-4,8 4-1,-5-2-1,6 6-2,-1 1 0,0 3-1,1 1 0,0 4-1,-1 3 0,0 1-1,-1 2 0,-3 2 1,-1 3-2,-2 4 1,-3 2-1,-4-1-1,-1 2 0,-6 2 0,0 1 0,-3-3 1,-2 0-1,0-5 1,0-3-1,2-1 1,2-3 1,-1-3 0,11-8 0,-9 9 1,9-9-1,0 0 1,0 0 1,16 1 0,-4-4 0,6-1 0,0 0-1,5 1 1,2-2 0,-1-1-1,1 1 0,-1 2-2,-2 1-1,-6-6-8,2 4-30,-3 2-1,-3-2 0,0 2 0</inkml:trace>
  <inkml:trace contextRef="#ctx0" brushRef="#br0" timeOffset="-11808.6754">2362 7856 12,'0'0'23,"0"0"-3,0 0-1,0 0-2,0 0-3,-12-2-2,12 2-3,-9 7-2,9-7-2,-19 16-1,8-3-1,-3 3 0,-1 5 1,-3 1-1,0 8 0,-2 1 1,4 6-1,-1 1 2,7 5-2,-1 1 1,8 3-1,2-3 0,11-1 0,-1-2 0,6-3-1,2-7 0,4-1 1,-3-9-2,2-4 1,-4-3-1,1-1 0,-5-5 0,0-2 0,-12-6-2,12 6-2,-12-6-3,0 0-7,0 0-24,12 4-1,-12-4 0,0 0 1</inkml:trace>
  <inkml:trace contextRef="#ctx0" brushRef="#br0" timeOffset="-10263.587">2746 8073 31,'0'0'22,"0"0"0,0 0-1,0 0-5,0 0-2,-3 10-3,0 1-3,-7 0-2,0 4-3,-5 4-1,-1 5 0,-3 3-1,0-3 1,-4 3-2,3 1 1,-1-4 0,2-2 0,4-5 0,1-5 0,5-4-2,9-8-1,-10 8-2,10-8-3,0-14-7,4 4-8,-2-7-12,7 6 1,-8-10 1</inkml:trace>
  <inkml:trace contextRef="#ctx0" brushRef="#br0" timeOffset="-9955.5697">2465 8081 13,'0'0'28,"0"0"1,0 0-4,0 0-5,9 13-4,6 0-4,-3-2-1,10 9-1,-3-6-1,8 6-3,-1-3-1,3 1-2,-3-5-1,0 2 0,-2-2-2,-4-4 0,0 0-1,-5-4-1,2 2-2,-6-6-3,5 7-5,-16-8-10,16-5-13,-1 5-2,-4-7 2,7 7 2</inkml:trace>
  <inkml:trace contextRef="#ctx0" brushRef="#br0" timeOffset="-9734.5564">3030 8288 40,'0'0'32,"13"22"-2,-9-4-7,-2-1-5,2 4-6,-6-3-3,4 4-3,-4-6-3,2 3 0,-1-5-3,0-4-1,1-10-4,0 0-5,1 10-10,-1-10-15,4-11 0,-4 11 1,5-27 1</inkml:trace>
  <inkml:trace contextRef="#ctx0" brushRef="#br0" timeOffset="-9233.5281">3211 8077 33,'0'0'33,"9"0"2,-9 0 0,-8 10-16,8 6-6,-4-4-6,5 7-2,-2 1-2,5 0 0,-1-3 0,6-1-1,-1-2 0,2-4-1,3-5 1,1-4-1,1-7 0,1-3 0,1-5 0,0-1 0,1-4-1,-2 2 1,1 0 0,-4 2-1,-1 2 0,-3 5 1,-9 8-1,11-2 1,-11 2-1,4 18 1,-5-2-1,1 6 0,-2 3 1,-1 5-1,-1 2 0,-1 2 1,-1-1-1,-2 1 0,1-2 0,1-4 1,-1-4-2,1-3 1,1-2-1,0-7-1,2-1 0,3-11-2,0 0-2,0 0-4,0 0-19,0 0-9,0 0 0,0 0 1</inkml:trace>
  <inkml:trace contextRef="#ctx0" brushRef="#br0" timeOffset="-7864.4498">3548 7886 20,'0'0'32,"5"-12"1,-5 12-6,4-16-5,-4 16-6,12-9-4,-2 8-2,-10 1-5,21 2-1,-10 4-2,5 5-1,-2 5 0,4 4 0,-3 3 0,1 7 0,-4 1 1,-2 2-1,-2 2 0,-3 5-1,-3-3 0,-3-2 1,-2 0-1,-2-4 0,-3-2 0,1-3-1,-1-3 2,-1-8-1,0-4 0,9-11 1,-16 14-1,16-14 1,-13 4-1,13-4 1,0 0-2,-6-9 0,6 9-2,6-10-3,5 10-7,-11 0-14,19-14-9,0 10-2,-3-4 3</inkml:trace>
  <inkml:trace contextRef="#ctx0" brushRef="#br0" timeOffset="-7503.4292">4005 8015 54,'0'0'36,"0"0"-2,0 0-11,0 0-8,0 0-5,0 0-4,0 0-3,-7 11-2,7-11-1,0 10-3,4-1-10,-3 1-18,-1-10-4,8 13-1,-8-13 0</inkml:trace>
  <inkml:trace contextRef="#ctx0" brushRef="#br0" timeOffset="-7276.4162">4013 8224 23,'0'0'34,"-4"18"1,4-18-1,0 0-12,-3 16-7,3-16-5,2 9-5,-2-9-3,5 12 0,-2-3-3,-3-9-2,11 16-7,-11-16-14,0 0-11,10 13-1,-10-13 1</inkml:trace>
  <inkml:trace contextRef="#ctx0" brushRef="#br0" timeOffset="-6481.3706">4515 7980 39,'0'0'30,"-1"-10"-4,1 10-6,0 0-4,-4-10-3,4 10-4,-2 12-3,5 2-1,-5 1-1,6 7 1,-5 2-2,6 9 0,-5 1 0,3 1-1,-3-2 0,2 1 0,-3-5-1,2 1 0,-1-5 0,0-6 0,-1-6-2,0-1 1,1-12-1,-5 11-1,5-11-2,0 0-4,-2-10-8,-2-1-11,2-1-8,4 0-2,-5-8 2</inkml:trace>
  <inkml:trace contextRef="#ctx0" brushRef="#br0" timeOffset="-6127.3505">4354 7958 15,'0'0'32,"-9"-13"1,9 13 2,0 0-11,7-19-6,8 18-3,-4-8-4,10 7-2,-2-2-3,8 5-1,-2-2-1,4 3 0,-2-2-2,1 0-1,-3 1 0,-1 0-1,-2 0 1,-2-2 0,-4 0-1,-1-1 1,-4 1-1,-2 1-1,-9 0-2,11-4-1,-11 4-5,0 0-11,0 0-20,9 6 1,-9-6-1,6 9 2</inkml:trace>
  <inkml:trace contextRef="#ctx0" brushRef="#br0" timeOffset="-5705.3263">4779 8250 38,'0'0'32,"0"0"-3,0 0-6,11 2-3,-11-2-4,4 13-2,-4-13-5,1 26-1,-4-11-3,7 6 0,-5 0-2,2 1-1,-1-1 0,0 3-1,0-4 0,0-6 0,1-3-1,-1-11 0,1 14-1,-1-14-1,0 0-3,0 0-10,3-17-24,-3 17 0,9-23 0,-2 6 1</inkml:trace>
  <inkml:trace contextRef="#ctx0" brushRef="#br0" timeOffset="-3295.1881">5329 8063 2,'0'0'25,"-3"13"0,-9-8 1,2 7-8,-1 1-3,-3 1-3,3 6-3,-5-2-1,2 1-2,-1-1-2,1 1-1,2-3-1,-1 1-1,2-5-1,0-2-1,11-10-1,-14 13-1,14-13-3,-10 5-5,10-5-7,0 0-11,-13-6-3,13 6 1</inkml:trace>
  <inkml:trace contextRef="#ctx0" brushRef="#br0" timeOffset="-2970.17">5085 8048 20,'0'0'30,"0"0"1,0 0-6,0 0-5,13 6-4,1 7-3,-3-4-3,10 5-1,-5-1-2,8 7-1,-3-5-2,4 2-1,-3-4-1,2-1 0,-4 0-1,-2-3-1,0 0 0,-4-5-1,0 1-1,-5-2-2,2 3-3,-11-6-4,12 4-11,-12-4-15,0 0 0,15-1 2,-9-8 0</inkml:trace>
  <inkml:trace contextRef="#ctx0" brushRef="#br0" timeOffset="-2634.1508">5709 7872 51,'0'0'35,"6"-10"0,-6 10-9,0 0-9,0 0-4,8 25-5,-11-10-1,4 8-3,-2 0 0,1 6-2,-1 0 0,1 2-1,-2 0 0,1-1-1,0-3 0,0 0 0,1-1-2,-2-7-1,2 0-1,-2-9-3,5 0-4,-3-10-10,0 0-14,0-9-1,-3-4-2,4 4 4</inkml:trace>
  <inkml:trace contextRef="#ctx0" brushRef="#br0" timeOffset="-2341.1339">5481 7887 41,'0'0'33,"0"0"3,0 0-12,23 0-5,-7-3-4,14 6-3,-3-8-2,10 4-2,-2-7-2,5 7-1,-3-4-1,-1 2-1,-3-1-1,-3 2-1,-3 1-1,-3 2-2,-3 3-1,-4-4-5,0 8-10,-3-1-23,-5-1 2,1 2-1,-10-8 2</inkml:trace>
  <inkml:trace contextRef="#ctx0" brushRef="#br0" timeOffset="-1707.0976">5986 8212 34,'0'0'35,"0"-10"3,0 10-1,0 0-15,2-20-6,-2 20-6,0 0-3,16-11-1,-16 11-3,16-6 0,-4 6-1,0 1-1,0 1 0,2 2 0,-2 0-1,-1 5 1,-3 0-1,0 1 0,-3 3-1,-3 0 0,-2 2-1,-5 0 0,-1 4-1,-2-3 0,0 4-1,-7-3 1,3 3-1,-3-2 2,2-1 0,0 0 0,3-3 2,1 0 0,1-5 0,8-9 2,-7 13-1,7-13 2,0 0 0,7 10 0,-7-10 0,17-1 1,-8-3 0,7 4 0,-3-3-1,4 2 0,-2-1-1,0 1 1,-3 1-2,0 1-1,-3 1-2,-9-2-3,14 6-10,-14-6-27,0 0 2,12 8-2,-12-8 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9T18:30:05.632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Group>
    <inkml:annotationXML>
      <emma:emma xmlns:emma="http://www.w3.org/2003/04/emma" version="1.0">
        <emma:interpretation id="{DA6720C9-F264-47F8-9D66-FFFAB3FCA785}" emma:medium="tactile" emma:mode="ink">
          <msink:context xmlns:msink="http://schemas.microsoft.com/ink/2010/main" type="inkDrawing"/>
        </emma:interpretation>
      </emma:emma>
    </inkml:annotationXML>
    <inkml:trace contextRef="#ctx0" brushRef="#br0">3016 3636 35,'4'-10'29,"-4"10"2,0 0-5,0 0-9,-8 14-2,2-4-5,4 9-2,-3 1-2,4 9 0,-4 2-1,3 5-1,-2 0 0,3 7-2,-2-2 1,2-1-1,0-4 0,1-2-1,1-6-1,0-3 0,2-3-2,-1-11-2,3-2-4,-5-9-9,0 0-20,7-16 1,-10-4-1,2-3 2</inkml:trace>
    <inkml:trace contextRef="#ctx0" brushRef="#br0" timeOffset="328.0186">2793 3587 14,'0'0'29,"0"0"2,0 0 2,0 0-11,16 15-4,2-17-3,12 7-2,1-6-3,8 3-3,0-5-1,3 3-2,-2-2-2,0 1 0,-5 0-1,-2 0 0,-7 0-1,-3 2-1,-4 0 1,-3-1-2,-6 1 0,-10-1-2,13 4-4,-13-4-9,0 0-20,0 0 1,0 0-1,0 0 1</inkml:trace>
    <inkml:trace contextRef="#ctx0" brushRef="#br0" timeOffset="782.0447">3364 3993 29,'0'0'30,"0"0"1,2 11-4,-2-11-9,1 22-3,-2-11-4,4 11-4,-2-3 0,1 7-2,-1-4-2,4 4 0,-4-4-2,2-1 1,0-1-2,-1-5-1,2-1-6,-4-14-15,0 0-12,0 0 0,0 0-2,4-17 2</inkml:trace>
    <inkml:trace contextRef="#ctx0" brushRef="#br0" timeOffset="1878.1074">4139 3705 18,'11'-2'23,"-11"2"-5,0 0-2,0 0 1,-11 4-5,11-4-1,-14 12-1,5-2-2,-7-2-1,1 7-2,-5-4-1,0 5-2,-4-2 0,1 3-1,-3-4-1,-1 1 1,3-1-1,1-4 1,6-1-1,1-1 1,6-2 0,10-5 0,0 0 0,-1 9 1,1-9 1,24 3-1,-9-1 2,6 3-2,0-1 1,3 1-1,-1 0-1,1 1 1,-2 0-1,-1 1 0,-1-2-1,-1-1-1,-2 0-1,-2-2-2,-1 2-2,-5-6-9,3 1-12,-3 4-7,-9-3 1,17-6 0</inkml:trace>
    <inkml:trace contextRef="#ctx0" brushRef="#br0" timeOffset="2632.1505">4486 3711 29,'-3'12'29,"3"-12"1,0 0-7,0 0-7,0 0-3,0 0-5,-1 9-4,1-9-4,0 0-6,12 14-11,-12-14-12,7 11-2,-7-11 1,2 12 0</inkml:trace>
    <inkml:trace contextRef="#ctx0" brushRef="#br0" timeOffset="2833.1619">4482 3874 38,'2'11'30,"-2"-11"1,0 0 0,9 12-18,-9-12-4,0 0-3,8 15-6,-8-15-4,10 13-8,0-4-19,-10-9 0,15 5 0,-15-5 0</inkml:trace>
    <inkml:trace contextRef="#ctx0" brushRef="#br0" timeOffset="3153.1803">4822 3643 29,'8'-15'30,"5"8"0,-7-4 0,8 7-11,-14 4-10,11 7-1,-6 7-2,-3 2-3,0 8 0,-3 2 1,3 7-1,-3-1-1,1 1 0,-1-1-1,1-1 0,0-5-1,0-2-1,1-2-1,-2-7-3,3-1-5,-2-14-10,0 0-12,0 0-2,0 0 2,0 0 0</inkml:trace>
    <inkml:trace contextRef="#ctx0" brushRef="#br0" timeOffset="3454.1975">4687 3617 19,'0'0'30,"3"-9"2,-3 9 2,22-10-14,1 11-2,-2-4-1,10 5-6,-3-6-3,5 6-2,-2-2-2,1 3-1,-4-1-1,0 2 0,-5 1-1,-3-1-1,-4 1 0,-3 0-1,-1-2 0,-2 0-2,1 2-4,-11-5-8,13 1-17,-13-1-4,0 0 0,10 11 0</inkml:trace>
    <inkml:trace contextRef="#ctx0" brushRef="#br0" timeOffset="3754.2147">5144 3905 50,'12'12'32,"-12"-12"3,6 11-2,-6-11-20,3 12-3,-1 1-3,-3 0-1,4 3-3,-3 0 0,3 2-1,-3 0 0,3 3-1,-3-3 0,3-2-2,-2-2-1,-4-4-2,6 3-4,-3-13-11,0 0-16,0 0 0,-1-13-1,4 0 2</inkml:trace>
    <inkml:trace contextRef="#ctx0" brushRef="#br0" timeOffset="4089.2339">5234 3360 27,'7'13'30,"-7"-13"3,8 15-7,-3 0-5,-2-3-4,4 7-3,-6-4-4,4 2-4,-2-1-2,-1-1-3,0 2-4,-3-7-7,1-10-25,1 16 1,-1-16-1,0 0 0</inkml:trace>
    <inkml:trace contextRef="#ctx0" brushRef="#br0" timeOffset="5512.3153">6682 3548 21,'9'-3'27,"-9"3"1,11-3-7,-11 3-4,9 12-3,-4 6-3,-4 5-4,1 9-2,-3 3-2,0 6-1,-1 2-1,1 0 0,-2-1 0,0-1 0,-1-5 0,1-3-1,1-6 0,-1-6-2,3-2-2,-3-7-5,3-12-5,5 10-10,-5-22-7,9 2 0,-10-15 2</inkml:trace>
    <inkml:trace contextRef="#ctx0" brushRef="#br0" timeOffset="5813.3325">6525 3555 9,'-15'-9'26,"15"9"2,0 0 1,0 0-11,0 0-3,11-7 0,5 10-3,1-3-4,6 5-1,2-4 0,6 3-3,1-3-1,5 0 0,3-1-1,-1-1-1,-1-2-1,-2 0-1,-4 2-2,-5-4-3,0 8-9,-11 1-17,-7-5-2,-9 1 0,0 0 0</inkml:trace>
    <inkml:trace contextRef="#ctx0" brushRef="#br0" timeOffset="6367.3642">6945 3920 43,'0'0'30,"11"-15"3,-6 4-9,5 5-6,-2-4-4,7 5-3,-3-3-5,5 7-2,-2-1-1,2 3-1,-4 4-2,0 4 0,-4 2 0,-4 3 0,-4 4 0,-3 2-2,-4 3 2,-5-2-1,-2 2 0,-3-1 0,-1-3 1,0 1-1,2-6 0,2-3 1,2-2 0,11-9 1,-11 10-1,11-10 1,0 0 1,16 4 0,-4-7-1,2 4 1,1-2-1,1 0 1,1 2-2,-2-2 0,3 2-3,-6-3-3,7 5-10,-5 0-18,-1-8-1,2 2 0,-4-6 1</inkml:trace>
    <inkml:trace contextRef="#ctx0" brushRef="#br0" timeOffset="6868.3928">7727 3706 16,'10'2'24,"-10"-2"2,0 0-9,0 0 0,-5 13-3,5-13-3,-3 12-3,3-12-1,-10 15-2,10-15-2,-19 14 0,3-4-2,-3 0 0,-5 0-1,-1 0 0,-4 2 0,3-2 0,0 0 0,7 0 0,3-1 0,16-9 1,-9 15-1,9-15 2,20 13 1,-4-8 0,8 1 1,-2-2 1,4 3-2,-5-2 1,3 0-1,-5 0-1,-2 1 0,-2 2-2,-3-3-1,-1 2-2,-11-7-3,19 13-7,-19-13-10,11 5-10,1-2-2,-12-3 3,19-5 0</inkml:trace>
    <inkml:trace contextRef="#ctx0" brushRef="#br0" timeOffset="7109.4066">7993 3663 48,'0'0'30,"0"0"1,0 0-2,-1 12-21,1-12-1,-4 14-3,4-5-3,0-9-7,1 14-18,4 0-6,-5-14-1,2 11 0</inkml:trace>
    <inkml:trace contextRef="#ctx0" brushRef="#br0" timeOffset="7329.4192">8028 3832 34,'0'0'29,"-3"18"1,3-18-2,-4 11-13,4-1-7,0-10-4,-3 16-4,4-7-3,-1-9-4,5 15-8,0-6-14,-5-9 0,12 1-1,-11-10 2</inkml:trace>
    <inkml:trace contextRef="#ctx0" brushRef="#br0" timeOffset="7677.4391">8302 3624 36,'22'-7'29,"-22"7"2,21-3-2,-21 3-15,10 7-4,-2 6 0,-6 1-4,4 7 1,-6 1-3,3 5 0,-3 2-1,0 2 0,-1-3-1,1 1-1,0-3 0,1-1 0,0-3-2,0-7-1,1 3-3,-2-18-4,4 13-10,-4-13-15,0 0 0,1-9-1,-6-8 2</inkml:trace>
    <inkml:trace contextRef="#ctx0" brushRef="#br0" timeOffset="7959.4552">8219 3617 22,'-19'-9'29,"19"9"1,-18-11 3,18 11-14,0 0-5,6-12 0,8 14-3,0-5-3,9 5-2,2-4-1,7 4 0,4-3-1,5 2-1,-2-1 0,2 0-1,-5-1 0,0 2-1,-8-1-1,-4 1-3,-7 5-2,-17-6-6,19 5-15,-19-5-10,0 0-1,2 12 0,-2-12 1</inkml:trace>
    <inkml:trace contextRef="#ctx0" brushRef="#br0" timeOffset="8487.4854">8573 3977 48,'0'0'33,"13"-10"1,-13 10 0,13-21-19,-2 15-3,-1-3-4,3 3-3,-3 2-1,4 2-2,-2 1-1,0 2 0,-1 2 0,0 3-1,-1 4 0,-3 0 0,-3 6 0,-3 0-2,-2 4 1,-3-1-1,-3 3 1,-5-1-1,0 0 1,-2-1 0,3-3 0,0-3 0,1-1 1,4-3 0,6-10 0,-5 13 1,5-13 0,9 5 0,-9-5 1,21 0 1,-8-2 0,5 0-1,1-2 1,0 0-2,0-1-1,-1-1-3,4 4-9,-4-3-24,-4-5 0,1 0-1,-3-5 1</inkml:trace>
    <inkml:trace contextRef="#ctx0" brushRef="#br0" timeOffset="8745.5002">9003 3414 64,'0'0'36,"17"7"-1,-10 2 1,1 2-24,2 10-4,-5 4-1,2 6-2,-4 1-3,0 2-2,0 1-3,-5-4-16,0-4-18,0-4 1,-5-10-1,3-3 0</inkml:trace>
    <inkml:trace contextRef="#ctx0" brushRef="#br0" timeOffset="10244.5857">2589 4563 29,'18'-6'26,"-9"1"-2,6 1-2,3-1-3,3 0-5,1 4-1,4-3-4,6 3-2,3-2-3,7 3 0,0 0-1,5 1 0,1-1 0,7 2-1,1-1 0,4 2 0,2 0 0,3 0 0,5-1 0,5 2-1,-2-1 0,1 0 0,3 1 0,0-1-1,-2-1 1,2 1-1,-1-2 1,1-1-1,2-2 1,0 0-1,-1-2 1,0 1-1,-1-2 1,-1 0-1,-3 0 1,1 2-1,1-1 0,0 0 1,-3 0-1,4 0 0,-1 0 0,0-1 1,2 1-1,-3-1 1,1 0-1,-1 0 0,2-1 1,-3-1-1,4 0 1,-2 0-1,0 1 0,1 0 0,-2-1 0,2 1 1,0 1-1,1 0 0,-3 1 0,2 0 0,0-2 1,0 2-1,-2-1 0,-2 2 0,4-1 0,-1 0 1,1 0-1,0 0 0,1 1 0,-3 1 0,2 1 0,-2-1 0,-2 0 0,2 2 0,0 0 0,-4 0 0,2 1 0,-1-1 1,-1 0-1,0 3 0,-1-1 0,-2-1 0,0 0 0,2 0 0,2 1 1,-1-1-1,1-1 0,0-1 0,-1 0 0,1 2 0,-2-1 0,0-1 0,-2-1 0,-1 2 0,-3 0 0,-2 0 0,-3 1 0,0-3 0,-3 2 0,-4 0 0,-2 1 0,-4-3 0,-2 1-2,-6-2-3,-2 5-12,-10-2-20,-14-8 0,-11 8 0,-6-18 0</inkml:trace>
    <inkml:trace contextRef="#ctx0" brushRef="#br0" timeOffset="12464.7129">3292 5123 14,'0'0'28,"0"0"1,4-13 1,-4 13-14,0 0-3,0 0-2,0 0-3,0 0-3,4 13 0,-3 1-2,3 3 0,-2 3-1,1 2 2,-2 2-3,3-1 1,-4-1 0,2-1-1,0-3-1,-2-1-1,1-4-1,-2-4-4,1-9-1,0 0-6,0 0-8,0 0-11,-8-9-2,5-2 3,-7-11 1</inkml:trace>
    <inkml:trace contextRef="#ctx0" brushRef="#br0" timeOffset="12763.73">3138 5048 5,'0'0'25,"-10"0"2,10 0 2,0 0-11,0 0-2,0 0-1,18 0-3,1 2-3,-2-5-1,9 5 0,1-5-3,6 2-1,-1-3-2,2 5-1,-5-2 1,1 1-1,-4-2 0,-3 5-1,-3-1-1,-5 0-2,0 3-2,-15-5-3,22 5-10,-22-5-16,8 10 0,-8-10 0,0 0 1</inkml:trace>
    <inkml:trace contextRef="#ctx0" brushRef="#br0" timeOffset="13118.7503">3545 5270 3,'0'0'6,"10"-2"-1,-10 2 3,0 0 2,10 2 2,-10-2 2,6 12 2,-6-12 1,7 20-1,-4-10-2,4 7-1,-5-6-2,6 6-3,-6-5-1,4 6-2,-3-7 0,1 0-2,-3-1-1,0-1-1,-1-9 0,1 10-2,-1-10 0,0 0-2,0 10-7,0-10-6,0 0-16,0 0-1,-1-14 0,1 14 2</inkml:trace>
    <inkml:trace contextRef="#ctx0" brushRef="#br0" timeOffset="13472.7706">4120 5108 25,'9'-2'27,"-9"2"0,0 0 2,0 0-17,-3 11-4,-3 0-2,-5 1-2,2 5-1,-4 1-1,-3 3 0,0-1-1,-1-1 0,0 0-3,2-2-4,4-2-8,3 0-16,-3-15 1,11 0 0,-5-9 0</inkml:trace>
    <inkml:trace contextRef="#ctx0" brushRef="#br0" timeOffset="13725.785">3910 5058 27,'12'4'28,"-12"-4"3,17 21-1,-8-7-16,1 0-3,4 9-2,-1-4-4,4 4 0,-1-2-2,4 0 0,-1 0-2,2-2-1,2-2-4,-2-4-5,4-2-8,-1 2-16,-7-12 1,5 5 0,-7-14 1</inkml:trace>
    <inkml:trace contextRef="#ctx0" brushRef="#br0" timeOffset="14013.8015">4459 5016 51,'0'0'30,"0"0"1,9 5-9,-5 5-13,-1 1-1,3 5-3,-1 2-1,1 4-1,-2 2-1,0 3 0,0 0-2,-4-1 0,1 2-2,-4-8-5,4 2-7,-4-6-11,3-16-6,-5 14-2,5-14 2</inkml:trace>
    <inkml:trace contextRef="#ctx0" brushRef="#br0" timeOffset="14275.8165">4308 5033 21,'0'0'31,"0"0"0,9-2 3,-9 2-13,21-8-5,2 9 0,-2-6-6,10 5-3,-2-4-2,7 4-1,-4-2-1,2 2-1,-1 1-2,-4-2-2,2 5-6,-11-3-11,-3 3-17,-3 2 0,-14-6 0,15 10 0</inkml:trace>
    <inkml:trace contextRef="#ctx0" brushRef="#br0" timeOffset="14840.8488">4818 5278 59,'0'0'35,"0"0"-1,-10-1 0,5-11-19,5 12-6,7-16-2,3 9-2,1-4-2,2 4 0,2 1-1,3 2-1,-2 2 0,0 4 0,-3 2-1,-2 4-1,-2 3 1,-3 1-2,-4 6 1,-7 3-2,0 0 2,-6 2-2,-2 1 1,-5-2-1,1 1 1,1-2 0,-1-4 1,4-4 0,-1-1 0,6-1 1,8-11 1,-5 11 0,5-11 0,13 5 2,0-5-1,3 2 2,3-1-1,4 1 1,-3 1-2,3 4 1,-3-3-1,-1 2-1,-2 1-2,-4-2-2,3 5-9,-5-5-26,-11-5 1,15-4 0,-13-7-1</inkml:trace>
    <inkml:trace contextRef="#ctx0" brushRef="#br0" timeOffset="16349.9351">5930 4984 22,'0'0'20,"10"-7"-1,-10 7-2,0 0 0,10-5-4,-10 5-1,0 0-4,0 0-3,0 0-1,3 11-2,-3-11 1,0 0-1,-3 11-1,3-11 1,0 0-1,-7 13 0,7-13 0,-14 19 0,4-7 0,-2 2 0,-4-1-1,-1 3 1,-2-3-1,0 0 0,2-3 0,0-1 0,5-1 0,0-2 0,12-6 1,-10 9 0,10-9 0,0 0 0,11 12 1,-11-12 0,20 12 0,-4-5 1,-1-1 0,5 4-1,-2-2-1,3 0 0,-3-1 0,3 2 0,-1-2 0,-2 0 0,-1-1 0,-1-2-1,-2 1 0,-3 0 0,0-1 0,-11-4 0,14 3-2,-14-3-2,11 0-4,-11 0-7,5-11-17,4 5-1,-5-9 0,8 2 0</inkml:trace>
    <inkml:trace contextRef="#ctx0" brushRef="#br0" timeOffset="16582.9485">6217 4966 8,'0'0'26,"0"0"0,0 0 3,0 0-12,-14 6-4,14-6-3,-11 8-3,11-8-4,-9 7-5,9-7-9,4 10-16,-4-10-3,0 0 2,4-10-1</inkml:trace>
    <inkml:trace contextRef="#ctx0" brushRef="#br0" timeOffset="16789.9603">6219 5146 32,'0'0'28,"5"24"0,-7-15-7,2-9-8,7 17-2,-7-17-4,6 15-4,-6-15-3,3 10-4,-3-10-13,14 7-11,-14-7-2,0 0 1,8-13 0</inkml:trace>
    <inkml:trace contextRef="#ctx0" brushRef="#br0" timeOffset="17271.9879">7018 4894 18,'5'12'27,"-5"-12"1,-7 18 1,2-3-14,1 3 0,2 7-4,-2-2-3,4 8-2,-2 0-1,1 2-1,-1-3 0,1 1-2,-1-5-1,1-1-1,0-2 0,1-7-1,0-1-3,0-15-3,1 14-9,-1-14-16,0 0-1,0 0 1,-5-27 0</inkml:trace>
    <inkml:trace contextRef="#ctx0" brushRef="#br0" timeOffset="17598.0065">6769 4923 32,'0'0'30,"10"1"2,4 1 1,5-1-17,4-5-3,7 4-1,0-5-2,6 5-4,-3-6 0,4 6-1,-3-3-2,0 3-1,-5-2 0,-1 3 0,-3-1-1,-1-1-1,-4-2 0,-2 2-1,-3 1-2,-4-3-2,1 7-5,-12-4-13,0 0-13,0 0 0,0 0 0,-1 11 1</inkml:trace>
    <inkml:trace contextRef="#ctx0" brushRef="#br0" timeOffset="17879.0226">7293 5168 52,'0'0'34,"4"10"-2,-4-10-1,0 0-18,-1 18-2,1-18-4,-2 20-2,-3-7-2,4 2 0,-2 0-1,2 0 0,-2 0-2,3-5-1,1 1-3,-1-11-9,0 0-23,0 0 1,9-17 0,-4 3 0</inkml:trace>
    <inkml:trace contextRef="#ctx0" brushRef="#br0" timeOffset="18179.0398">7427 4724 27,'9'-7'32,"-9"7"1,0 0 0,12 12-11,-12-12-6,6 25-3,-6-9-7,2 6-1,-3 2-2,2 0-2,0 0-6,-3-4-10,-2-3-20,4 0 1,-6-8-2,6-9 2</inkml:trace>
    <inkml:trace contextRef="#ctx0" brushRef="#br0" timeOffset="19809.1328">7945 5045 11,'0'0'24,"0"0"1,-2 9-8,2-9 2,-12 6-5,12-6-4,-15 17-1,8-7-2,-3 0 0,2 6-3,-3-1 0,-4 4-1,-1-1-1,0 1 0,-4 0 0,1 0-1,-2-1-1,4-5 1,0-2-1,7-4-1,10-7-3,-10 3-3,10-3-5,6-11-9,-3-4-9,6 6-3,-6-9 4</inkml:trace>
    <inkml:trace contextRef="#ctx0" brushRef="#br0" timeOffset="20068.1478">7729 5035 16,'0'0'28,"0"0"1,-4 10-4,4-10-6,11 16-2,-11-16-3,20 26-4,-6-12-2,6 5-1,-2-2-3,4 1-1,0 0-1,-1-1-1,0 0 0,-1-3-2,-5-1-1,-1-2-3,-2 4-7,-3-7-9,-9-8-12,18 11-2,-18-11 3,18 0-1</inkml:trace>
    <inkml:trace contextRef="#ctx0" brushRef="#br0" timeOffset="20404.167">8388 4953 35,'13'2'28,"-13"-2"4,0 0-1,7 16-18,-10-2-1,2 5-2,-5 3-5,4 6 1,-2-1-1,3 2-2,-2-1-1,3 1-1,0-5 0,0 0-2,4-3-2,-4-8-3,4 2-5,-4-15-10,0 0-12,2 11-2,-2-11 3,-5-11 0</inkml:trace>
    <inkml:trace contextRef="#ctx0" brushRef="#br0" timeOffset="20665.182">8241 4977 26,'-14'-13'30,"14"13"1,-10-9 1,10 9-13,10-5-4,1 1-2,13 6-3,1-4-4,8 5 0,3-6-1,5 6-1,-2-3-2,0 1 0,-4-2-1,-4 3-2,-3 1-2,-7-3-3,-4 7-9,-6-1-20,-11-6 0,9 8-2,-9-8 2</inkml:trace>
    <inkml:trace contextRef="#ctx0" brushRef="#br0" timeOffset="21210.2131">8641 5244 52,'0'0'35,"-7"-11"0,7 11-1,11-12-17,-6 0-5,7 6-4,-1-2-3,6 2-1,-2 0-2,3 5 0,-4 2-1,-2 2-1,-3 4 0,-3 3 0,-4 1-1,-1 5 0,-4 4 0,-5-1 0,0 3-1,-4-2 0,0 0 1,-2-2 0,0-1 0,-1-2 0,3-6 0,3-1 1,9-8 0,-11 10 0,11-10 1,0 0-1,0 0 2,15 5-1,-5-6 1,3-2-1,-1 1 1,4 2-1,0-3 0,1 2-1,1 0-1,-2-2-3,1 3-5,-5-4-15,-1-2-12,2 0 0,-8-8-1,4 2 2</inkml:trace>
    <inkml:trace contextRef="#ctx0" brushRef="#br0" timeOffset="21479.2285">8894 4778 48,'9'-17'32,"0"17"1,-9 0-5,0 0-13,18 24-5,-14-5-2,3 7-4,-2 1-1,2 1-1,0 5-3,-1-6-2,1 2-12,1-1-18,-7-12 0,2 0-1,-3-16 0</inkml:trace>
    <inkml:trace contextRef="#ctx0" brushRef="#br1" timeOffset="58937.371">14505 3540 16,'-3'-14'23,"3"14"-4,-2-11-2,2 11 0,-1-12-4,1 12-1,-2-11-3,2 11 0,0 0-2,-1-10 0,1 10 0,0 0-2,0 0 0,-3 11 0,4 1-2,-2 2-1,4 8 0,-3 5 0,2 6-1,-1 3 0,2 5 0,1 2 0,-2-1 0,-1-1-1,0-1 1,0-6 0,0-3-1,-1-4 1,2-6-1,-3-3 0,3-6-1,-2-1-1,0-11-3,0 0-7,0 0-7,-6-22-15,4 9-1,-4-10 1,3 1 1</inkml:trace>
    <inkml:trace contextRef="#ctx0" brushRef="#br1" timeOffset="59304.392">14245 3505 15,'0'0'25,"0"0"1,0 0-10,0 0 2,11-13-1,4 11-3,-2-4-1,7 5-2,2-6-1,10 6-1,1-5-2,9 4-3,4-2 1,2 3-2,-1-1-1,5 0-1,-3 0 0,-3 1-1,-6 0 0,-5 0 1,-7 1-2,-9 0-1,-3 0-1,-16 0-4,15 3-12,-15-3-16,0 0-1,-10 4 1,-3-6 0</inkml:trace>
    <inkml:trace contextRef="#ctx0" brushRef="#br1" timeOffset="59960.4295">14892 3962 18,'5'10'29,"-5"-10"2,0 0-5,0 0-6,6-13-3,-6 13-3,7-9-6,-7 9-1,8-14-3,-8 14-1,8-17-1,-8 17 0,14-16 0,-14 16 0,14-16-1,-14 16 0,10-6 1,-10 6-2,11-1 1,-11 1-1,5 12 1,-4 0-1,-1 1 1,3 3-1,0 3 1,2 5-1,-3 1 1,0-1-1,4-2 1,-3 0-2,1-1 1,-1-3-1,-1-3-1,-2-15 0,6 14-3,-6-14-3,0 0-6,0 0-9,-9-4-11,9 4-1,-11-12 2,11 12 1</inkml:trace>
    <inkml:trace contextRef="#ctx0" brushRef="#br1" timeOffset="60233.4451">14903 4120 35,'-1'10'31,"1"-10"2,10 0-9,1 4-5,2-5-3,3 5-3,0-4-5,4 4-2,2-4-3,2 3-1,-2-2 0,2 2-1,-2-1-1,0 0 0,-3-3 1,-2 1-1,-4 0-1,-13 0 1,15 0-2,-15 0 0,0 0-2,0 0-5,0 0-18,0 0-8,-3-10 0,3 10 1</inkml:trace>
    <inkml:trace contextRef="#ctx0" brushRef="#br1" timeOffset="61068.4929">15980 3511 17,'0'0'27,"-5"-11"0,-6 8-7,-4 2-3,-2 0-4,-1 2-5,-5-1-2,-3 2-2,-3 2-1,-2 3-1,-4 2 1,2 4-1,-2-2 0,3 9 1,2 0-1,9 5 1,3-1 0,11 5 0,7-4 0,10 1 1,4-2-1,10-2 0,3-6 0,6 1 0,0-7-1,4-1 0,-4-4-1,-2 0 0,-2 0-2,-6-3 0,-2 2-2,-7-4-3,2 4-8,-16-4-12,9-1-8,-9 1-1,0 0 1</inkml:trace>
    <inkml:trace contextRef="#ctx0" brushRef="#br1" timeOffset="61343.5086">15658 3895 38,'0'0'33,"27"7"1,-9-8-3,4 0-15,8 3-2,-4-3-5,5 2-5,-2-1-3,1 2 0,-1 0 0,1 0 0,0 0-2,0-1 0,3 3-5,-6-5-9,0-2-18,3 6-1,-9-6 0,2 2 0</inkml:trace>
    <inkml:trace contextRef="#ctx0" brushRef="#br1" timeOffset="61730.5308">16533 3507 50,'0'0'31,"13"0"1,-13 0-1,-6 12-23,5 6 0,-4 1-1,5 8-3,-1 2-1,0 6-1,1 1 0,1 1-1,-1-3-1,2 0 1,2-5-2,-3-4-1,1-4-2,-2-7-4,4-3-8,-4-11-17,0 0-1,0 0 1,-13-15 1</inkml:trace>
    <inkml:trace contextRef="#ctx0" brushRef="#br1" timeOffset="61977.5449">16272 3520 56,'13'-4'35,"14"4"0,2 2-9,4-9-8,14 9-4,-2-8-4,7 6-5,-3-4-1,0 1-2,-5-1-2,-5 1-3,-2 3-4,-12-4-5,-1 4-23,-9 5-1,-15-5-2,8 15 2</inkml:trace>
    <inkml:trace contextRef="#ctx0" brushRef="#br1" timeOffset="62405.5693">16844 3996 53,'13'3'36,"-7"-13"0,4 0-3,2 2-14,-4-11-7,6 6-4,-4-8-4,0 7-1,-2-1-1,1 4-1,-5 1 0,-4 10-1,8-10 1,-8 10-1,0 0 0,6 17 0,-5-3 0,-1 6 0,3 3 0,-2 1 0,0 3 1,3-1-2,-3 2 2,1-2-2,1-1 0,-1-6-3,3 0-2,-4-7-2,4 4-4,-5-16-5,3 16-4,-3-16-6,0 0-9,0 0 3,-15 3 2</inkml:trace>
    <inkml:trace contextRef="#ctx0" brushRef="#br1" timeOffset="62592.5801">16912 4168 51,'0'0'32,"0"0"1,0 0-8,12-2-6,6 5-5,-5-7-5,8 6-2,-4-3-2,2 1-3,-2 0-1,-2 1-4,0 2-4,-15-3-9,16-11-20,-6 7 0,-6-8-1,4 2 2</inkml:trace>
    <inkml:trace contextRef="#ctx0" brushRef="#br1" timeOffset="62848.5947">17018 3335 62,'3'-17'36,"8"6"-1,-11 11-3,12-4-19,0 17-5,-5 2-3,0 8-3,-4 3 0,4 3-3,-2 4-3,-3-5-6,1-3-27,5 4 2,-7-8-1,3 0 0</inkml:trace>
    <inkml:trace contextRef="#ctx0" brushRef="#br1" timeOffset="64029.6623">19195 3557 51,'10'11'32,"-10"-11"2,7 20-2,-1-3-23,-2-1-1,3 10-1,-3-1-3,2 6-1,-2-1-1,1 2 0,-4 1-1,3-2 0,-3-6-1,-1-1 0,0-4-3,-2-7-4,4-2-11,-2-1-16,0-10 0,0 0-1,-16-24 2</inkml:trace>
    <inkml:trace contextRef="#ctx0" brushRef="#br1" timeOffset="64289.677">18971 3573 52,'0'0'35,"-12"-9"-1,12 9 2,16-3-22,-2-5-1,14 9-4,1-5-3,10 6 0,4-2-2,5 4 0,2-2-2,1 3 0,-2 0-1,-2 0-2,-4 3-2,-8-4-2,-2 6-5,-11-6-8,-3 4-21,-5 2 1,-14-10 0,8 22 1</inkml:trace>
    <inkml:trace contextRef="#ctx0" brushRef="#br1" timeOffset="64758.704">19477 3995 57,'0'0'37,"13"-8"0,-2-1-5,3 5-12,-7-8-7,9 6-5,-7-1-4,6 4-1,-5 1-1,0 4-1,-10-2-1,16 14 0,-12-1 0,-3 1-2,-1 4 2,-4 2-1,-1 1 1,-5 0-1,0-2 0,-1-1 1,0-2-1,3-4 1,2-1 0,6-11 0,-7 14 1,7-14 0,9 6 0,0-7 0,4-1 1,1 0-1,4-2 0,0-1 1,3-1-2,2 1 0,-3 0-1,-1-1-3,1 4-3,-6-9-12,-1 3-20,4 1 1,-8-6-2,5 2 3</inkml:trace>
    <inkml:trace contextRef="#ctx0" brushRef="#br1" timeOffset="68100.8951">20602 3490 12,'0'0'18,"0"0"0,3-12-4,-3 12 0,0 0 0,-17-5-4,7 5-1,-7 0-1,0 2-2,-6 1 0,0 2-2,-7 1 0,1 1-1,-4 3 0,2 1 1,-1 0-1,4 4 1,1-3 0,9 4 0,3-2-1,7 3 2,4-1-2,6 3 0,3-2 0,5 2 0,4-2 0,3 0 0,4-1-1,5-1 0,1-4 0,3-2-1,2-4-1,-1-2 0,1-1-2,-3-5-1,-2 2-3,-12-6-6,3 4-13,-9 1-10,-9 2 0,0 0 0,-25-10 2</inkml:trace>
    <inkml:trace contextRef="#ctx0" brushRef="#br1" timeOffset="68347.9092">20234 3888 20,'0'0'27,"5"13"1,-5-13-8,21 9-3,1-5-1,1-3-5,8 3-1,-1-3-3,5 1-2,-1-3-2,2 0-2,0-1-2,-3-1-2,-2 2-5,-7-3-6,-2-1-15,-3 8-4,-6-7 2,0 9-1</inkml:trace>
    <inkml:trace contextRef="#ctx0" brushRef="#br1" timeOffset="68680.9283">21221 3501 52,'0'0'31,"12"3"1,-14 7 0,-1 4-24,4 12-1,-3 4 1,4 9-3,-3 0-2,2 5 1,-2-1-2,3-1 0,-2-2 0,2-4-2,1-5-1,-3-8-3,5-2-3,-6-12-10,1-9-12,0 0-5,0 0-1,6-20 1</inkml:trace>
    <inkml:trace contextRef="#ctx0" brushRef="#br1" timeOffset="68901.9403">21004 3586 49,'-15'-5'32,"24"7"4,6 0-8,6-7-12,17 8-1,-1-6-6,10 6-2,2-6-3,3 5-2,-2 1-2,-3-3-3,-1 8-5,-11-7-11,-2-1-17,-4 8 0,-10-2 0,0 3 1</inkml:trace>
    <inkml:trace contextRef="#ctx0" brushRef="#br1" timeOffset="69315.9644">21462 3968 43,'19'-4'33,"-8"-4"2,7 5 0,0-2-17,-6-5-4,7 6-6,-7-2-5,1 6-1,-3 1-1,-10-1-1,14 11-1,-11 1 0,-3 4 0,-4 1-1,-2 4 0,-5 0-1,2 1 1,-3 1 0,0 0 1,3-5 0,5 0 0,2 0 2,6-5 0,3-2 1,6-2 0,4-3 1,5-5-1,2-1 0,-2-4-2,2-7-4,1 2-16,-1-3-14,-9-9 0,3 2-2,-11-12 1</inkml:trace>
    <inkml:trace contextRef="#ctx0" brushRef="#br1" timeOffset="69544.9777">21856 3302 61,'0'0'33,"20"23"0,-13 0-5,-1-3-20,5 13 2,-6-1-7,0 8-4,-1 0-16,0 1-15,-11-9-2,3 0 0,-7-13 0</inkml:trace>
    <inkml:trace contextRef="#ctx0" brushRef="#br1" timeOffset="70607.0385">14305 4537 9,'0'0'27,"6"12"0,-6-12 4,0 0-15,19 12 0,-7-8-2,7 4-3,1-4-2,7 5-2,5-5-1,9 2-3,6-3-1,13 0 0,5-1-1,11 0 0,8 2 1,13-1 0,8-1 0,13 1 0,5 0 0,6 0 0,11 3-1,9-4 1,8-1-1,0 1 1,5-1-1,5 1-1,6-2 1,3-1 0,2-4-1,1 3 0,3-1 1,5-1-1,3-2 1,3 1-1,-1 0 0,5 2 1,4 0-1,-2 0 1,5 0-1,-3 2 1,1 0-1,0 1 0,2-1 0,-2 0 0,-4 0 0,3 1 1,-3 0-1,0 0 0,-1 0 0,-6 0 0,-5 1 1,-4 2-1,-6-1 0,-10-2 0,-11 2-2,-14-4-4,-12 1-24,-23 0-8,-29-8 1,-20 0-1</inkml:trace>
    <inkml:trace contextRef="#ctx0" brushRef="#br1" timeOffset="71354.0812">15543 5231 15,'0'0'27,"16"0"2,-16 0-9,4 10-2,-1 3-2,-7 2-3,4 8-2,-4-1-2,3 10-3,-7-1 0,5 4-3,-2-3 1,1 1-2,1-3-1,1-5 0,0-2-2,-1-7-1,4-4-3,-1-12-4,0 0-5,0 0-8,-11-18-12,9 4 0,-9-12 2</inkml:trace>
    <inkml:trace contextRef="#ctx0" brushRef="#br1" timeOffset="71635.0971">15316 5207 23,'0'0'31,"0"0"3,0 0 0,21-8-14,-8-1-3,16 8-2,-2-5-4,11 5-4,-2-3-1,6 0-2,0-2-2,1 2-1,-1-2 0,-4 2-1,-4-1 0,-3 0-1,-5 2-1,-7 1-3,-3 6-5,-16-4-10,0 0-16,9 12-1,-16-2 0,1 4 1</inkml:trace>
    <inkml:trace contextRef="#ctx0" brushRef="#br1" timeOffset="72402.1411">15822 5636 16,'0'0'28,"-1"9"2,1-9-7,10-8-2,-10 8-4,13-15-3,-1 7-3,-3-7-3,4 4 0,-3-3-3,1 2-1,-3 1-1,1 4-1,-9 7 0,11-7 0,-11 7-1,1 9 0,-1-9 0,-2 24-1,-1-8 0,-1 4 0,1 4 0,1-1 0,1 2 0,-1-1 0,1 1-2,0-7 0,2 2-3,-4-8-4,6 3-5,-3-15-6,-5 12-8,5-12-7,0 0 1,-10 10 1</inkml:trace>
    <inkml:trace contextRef="#ctx0" brushRef="#br1" timeOffset="72597.1523">15849 5802 29,'0'0'31,"0"0"1,0 0-6,2-12-6,-2 12-5,14-5-4,-4 5-4,-1-2-3,3 3-1,0 1-2,0 0-1,1 1-1,-3-2-2,7 4-6,-7-5-10,-10 0-13,23-3-3,-13-6 2,5 5 0</inkml:trace>
    <inkml:trace contextRef="#ctx0" brushRef="#br1" timeOffset="73018.1764">16576 5372 26,'0'0'30,"0"0"2,0 0-1,0 0-14,0 0-3,-14 5-6,6 8-3,-7 0-1,-1 7 0,-4 2-1,-2 1 0,-3 4-1,1 0 0,-1-1-1,5 1 1,2-2-2,3-8 0,3-1-3,4-7-3,8-9-7,0 0-10,0 0-10,-2-11-2,1-9 1,4 5 1</inkml:trace>
    <inkml:trace contextRef="#ctx0" brushRef="#br1" timeOffset="73258.1901">16279 5289 40,'0'0'33,"0"0"2,0 0 0,17 15-17,1 7-3,1-3-4,8 9-4,-4-1-1,6 5-2,-1-4-1,2 1 0,-3-1-2,0 0-1,-4-5-2,-4-4 0,4 5-5,-8-14-5,3 4-16,-2-5-9,-7-8 0,2-1-1</inkml:trace>
    <inkml:trace contextRef="#ctx0" brushRef="#br1" timeOffset="73620.2107">16934 5299 38,'0'0'30,"17"-10"-3,-17 10-3,9-1-5,-9 1-3,3 15-4,1-2-3,-5 1-3,2 6-3,-2 1 0,2 3-1,-2 0-1,1 3-1,-1-3 1,-1 3-1,1 0-2,-1-7-2,4 1-6,-7-9-9,5-12-15,1 11-1,-1-11 0,0 0 1</inkml:trace>
    <inkml:trace contextRef="#ctx0" brushRef="#br1" timeOffset="73885.226">16797 5282 24,'-15'-13'32,"15"13"1,0 0 2,4-10-11,9 13-6,-2-7-3,14 5-5,-1-8-1,10 8-2,1-5-1,7 2-1,-1-2-2,1 2-1,-4-1 0,-1 1-1,-6 1-2,-6-2-2,-4 6-4,-9-7-8,-1 4-24,-11 0-1,2 9 0,-2-9 2</inkml:trace>
    <inkml:trace contextRef="#ctx0" brushRef="#br1" timeOffset="74394.2551">17230 5572 59,'0'0'38,"13"-23"-1,-2 10 2,5 4-22,-6-7-4,8 8-5,-5-3-3,3 9-2,-5 1-1,0 5-1,-4 6-1,-2 1 0,-3 3-2,-4 5 0,-1 5 0,-4-2-1,-1 4-1,-4-1 1,2 0 0,-5-2 0,4-2 1,-1-3 1,1-4 0,4-1 1,3-3 1,4-10 2,2 11-1,7-5 2,4-5 0,4 4 0,4-3 0,6 0 0,-1-2-1,4 4-1,-1 0 0,-3-1-1,-2 0-3,-5-2-2,-2 6-9,-17-7-27,12 2 0,-12-2 1,-17-15-2</inkml:trace>
    <inkml:trace contextRef="#ctx0" brushRef="#br1" timeOffset="75235.3032">18189 5244 14,'15'-9'28,"7"7"0,-8-3-3,-1 1-5,1 0-2,-14 4-5,16-9-1,-16 9-3,0 0 0,1-15-3,-1 15-1,-17-9-2,1 9-1,-6-2 0,-3 1-1,-8 0-1,0 3 1,-4 2 0,2 2-1,-1 1 0,1 1 0,4 3 0,4 4 0,5 6 1,7-2-1,6 3 1,7 1 0,8-1 0,6 0 0,8-2 2,6-4-2,7-4 1,5-2 0,1-3 0,1-4 0,-1-2-2,-3 0 0,-3-2-2,-6-1-1,-6 2-3,-8-5-6,-1 5-16,-12 0-9,0 0 0,0 0 0,-15 7 1</inkml:trace>
    <inkml:trace contextRef="#ctx0" brushRef="#br1" timeOffset="75491.3177">17967 5576 36,'0'0'30,"0"0"3,0 0-1,14 4-15,2-2-6,-2-4 0,10 5-6,-1-3-1,8 4 1,-2-2-1,6 1-1,0-2-1,1 3 0,-1-4-3,-3-1-3,2 4-6,-12-4-19,-2-4-7,-2 4 0,-18 1 1</inkml:trace>
    <inkml:trace contextRef="#ctx0" brushRef="#br1" timeOffset="76079.3515">18887 5253 42,'12'-12'34,"-2"9"1,-10 3-1,12-16-17,-12 16-3,11-4-5,-11 4-2,7 12-3,-5 1-1,-6 6 0,3 5-1,-3 4 0,2 3 0,-2 0 0,1 2-1,1 0 0,1-3-1,3-5 0,-1-5-3,2-2-1,-2-8-3,5 0-3,-6-10-6,0 0-10,2-9-10,-8-7-2,2 2 4,-11-11 1</inkml:trace>
    <inkml:trace contextRef="#ctx0" brushRef="#br1" timeOffset="76305.3644">18730 5282 48,'-8'-9'33,"3"-3"2,11-4-9,5 11-8,-2-4-2,14 7-6,-5-4-2,10 5-2,0-2-3,5 5 0,-1-1 0,7-1-1,-1-1-2,0-1 0,-1 1-1,-4-2-3,0 7-6,-10-6-18,-4 2-10,-6 4 1,-13-4-1</inkml:trace>
    <inkml:trace contextRef="#ctx0" brushRef="#br1" timeOffset="76733.3889">19160 5638 49,'0'0'36,"0"0"-1,0 0 2,15-15-18,-11-2-5,9 7-5,-5-7-2,6 6-2,-3-3-1,1 3-2,-4 0 1,-8 11-2,14-7 0,-14 7 0,0 0 0,10 7-1,-8 4 0,0 0 1,0 5-1,1 3 0,-2 3 0,0 5 0,2 0 0,-2-2 0,2-1-1,-2-1 0,2 0-3,-3-8-1,4 1-5,-4-16-11,0 0-18,-5 11 0,5-11 0,-14-2 2</inkml:trace>
    <inkml:trace contextRef="#ctx0" brushRef="#br1" timeOffset="76927.4">19179 5795 49,'0'0'36,"0"0"0,0 0-3,19-3-12,0 5-6,-2-6-6,5 4-2,-3-2-4,1 2-1,-5 0-3,-1-2-1,2 2-3,-6-10-8,2 2-25,-1 1 0,-3-9 0,1 1 1</inkml:trace>
    <inkml:trace contextRef="#ctx0" brushRef="#br1" timeOffset="77188.4144">19467 5072 40,'0'0'34,"16"0"0,-16 0 0,15 16-14,-7 5-8,-7-3-6,4 6-2,-5 0-3,1 1-2,2 2-8,-7-7-21,1-6-3,3 0-3,0-14 2</inkml:trace>
    <inkml:trace contextRef="#ctx0" brushRef="#br1" timeOffset="77756.4468">20216 5259 41,'17'2'31,"-17"-2"1,0 0-9,-1 16-5,-14-3-5,-3 7-5,-10 0 0,-1 6-3,-4-2-1,0 3-1,-2-4-1,5 2-1,3-4-1,6-5-1,7-1-4,2-9-7,12-6-20,0 0-3,0 0 0,6-13 0</inkml:trace>
    <inkml:trace contextRef="#ctx0" brushRef="#br1" timeOffset="78002.4614">19881 5262 55,'0'0'35,"14"6"0,-4 4 0,0 3-20,12 9-5,1-1-3,5 4-4,4 0 0,3 4-2,0-3 1,1-3 0,-1-1-2,-3-1 0,-2-2-3,-7-6-2,1 5-10,-9-7-22,-1-10 1,-1 1-1,-13-2 1</inkml:trace>
    <inkml:trace contextRef="#ctx0" brushRef="#br1" timeOffset="78324.4799">20701 5201 55,'0'0'34,"20"-12"-1,-20 12 1,0 0-23,12 0-1,-12 0-4,0 24-1,-4-3-1,2 6-1,-4 3 1,4 4-2,-3 0 1,3 2-2,0-3 0,4 0-1,-2-4-2,2-8-2,5-1-6,-8-9-16,1-11-11,0 0 1,0 0-1,-6-21 1</inkml:trace>
    <inkml:trace contextRef="#ctx0" brushRef="#br1" timeOffset="78572.4941">20500 5199 48,'0'0'34,"-2"-12"2,2 12 0,21-1-16,-8-3-7,13 8-2,0-5-4,10 4-1,1-2-2,6 1 0,-2-1-2,2-1 0,-1 0-2,-4-4-1,-4 2-3,-8-3-5,3 5-18,-13-2-13,-6 0 2,-10 2-2,0 0 2</inkml:trace>
    <inkml:trace contextRef="#ctx0" brushRef="#br1" timeOffset="79091.5237">20944 5558 64,'0'-12'37,"0"12"1,15-19 1,-8 3-23,12 10-5,-7-5-3,6 5-2,-4 1-2,1 6-2,-4 2-1,-1 4 0,-2 5-1,-6 3-1,0 4-1,-5 3 0,0 4 0,-5-2 0,0 2 0,-3-1-1,0-3 1,-1-3 1,0 0-1,-1-7 2,2-3-1,11-9 0,-15 14 1,15-14 1,0 0-1,0 0 1,0 0 1,20 7-1,-6-7 2,5 0-1,0-1 0,0 1-1,0-1 0,-1-1-2,0 2-3,-8-10-9,3 0-26,-13 10 0,13-19 1,-9 4-2</inkml:trace>
    <inkml:trace contextRef="#ctx0" brushRef="#br1" timeOffset="79358.539">21183 5050 61,'17'-9'38,"-7"11"0,1 2 2,0-1-23,5 19-4,-6-3-4,4 8-3,-4 0-3,-2 3 0,-1 0-3,-2-3-1,0 2-5,-10-10-19,2-3-15,0-4 0,3-12 0,0 0 0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1:53:42.47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Group>
    <inkml:annotationXML>
      <emma:emma xmlns:emma="http://www.w3.org/2003/04/emma" version="1.0">
        <emma:interpretation id="{1341CE95-C99F-43A8-AB2A-1C94C93BEF7B}" emma:medium="tactile" emma:mode="ink">
          <msink:context xmlns:msink="http://schemas.microsoft.com/ink/2010/main" type="inkDrawing" rotatedBoundingBox="7924,6529 20857,6362 20858,6440 7925,6608" shapeName="Other"/>
        </emma:interpretation>
      </emma:emma>
    </inkml:annotationXML>
    <inkml:trace contextRef="#ctx0" brushRef="#br0">17239 11995 3,'0'0'18,"0"0"-2,0 0-1,0 0 0,10 4 0,-10-4 0,0 0-1,9 4-1,-9-4-2,13 2-2,-13-2-2,20 4-1,-11-4-1,8 4-1,0-3 0,5 1-1,2-1 0,5 1-1,-1-2 0,4 1 1,3-3-1,2 2 0,-1-3 0,6 3-1,-3-2 1,0 1-1,0 0 1,2 1-1,-3 1 0,0 0 0,0 2 0,-2-2 0,-1 1 0,1 1-1,1-3 0,0 1 1,2 0-1,-1-1 1,0 0-1,1 0 0,1-1 0,-1 1 1,-2 0-1,0 0 0,-2 0 0,2 0 1,0 1-1,-2-1 0,0 0 0,0-1 0,2 1 0,3-1 0,-3 1 0,1-1 0,-2 0 0,1 1 0,0-1 0,-3 1 0,-2 0 0,1 0 0,1 0 0,-1 1 0,0 1 0,-2-1 0,2 1 0,1 0 0,0 1 0,-3-1 0,1-1 0,1 0 0,0-2 0,1 1 0,1 0 0,-1-2 0,0 0 0,2 1-1,-2 0 1,-1 0 0,4 0 0,-3 0 1,0 1-2,-1-1 2,0 1-1,-1-1 0,1 0 0,1 0 0,-2 0 0,1 1 0,0-2 0,1 1 0,2-2 0,0 2 0,-2-1 0,1-1 0,2-1 0,-3 1 0,1-1 0,-1 1 0,1-2 0,0 1 0,0-1 0,-2 0 0,1 0 1,0 0-1,0 0 0,0 1 0,-2 0 0,-1 1 0,0-1 0,-1 2 0,-1 1 0,-1 2 0,-2-1 0,-2-1 0,-1 2 0,-3-1 0,0 1 0,-3-1-1,-4 1-1,-3-3-3,2 7-9,-12-5-23,0 0-1,0 0 0,0 0 1</inkml:trace>
    <inkml:trace contextRef="#ctx0" brushRef="#br1" timeOffset="11">7963 12179 17,'0'0'24,"-16"3"2,16-3-7,-11 2-3,11-2-2,0 0-2,-11-6-1,11 6-1,0 0-2,0 0-2,0 0 1,0 0-3,0 0 0,0 0-1,15-9 0,-1 9 0,4-3 0,7 2-1,5-4 1,7 2 0,1-2-1,6 0 0,2-2 1,0 3-2,0-3 1,1 3-1,-1-2 1,-2 3-1,-1 0 0,-2 1 0,-1 2 0,1 0 0,0-1-1,-2 3 1,1-1 0,1 0-1,0-1 1,1 0 0,1 0 0,-1 0-1,-1 0 1,0 0-1,-1 0 1,-1 3-1,0-1 1,-2-1-1,0 0 0,1 1 0,2-1 1,-2-1-1,1 0 0,2 0 0,1 0 1,-1 2-1,-1-1 0,0 0 1,-3 0-2,-2 3 2,-1-1-1,-2 0 0,1-2 0,-2 0 0,0-1 1,0 2-1,0 0 0,0-2 0,0-1 0,-1 1 0,-2 0 0,1 0 0,-3 1 1,0-2-1,-2 0 0,-2 2 0,-1-3 0,-2 0 0,-3 2-1,-3-2 0,-1 1-3,-12 1-3,18-4-20,-18 4-13,6-10 0,-6 10-1,0-23 2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1:53:42.46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862AF717-E0A4-4DF0-8AD0-E3E2E856718B}" emma:medium="tactile" emma:mode="ink">
          <msink:context xmlns:msink="http://schemas.microsoft.com/ink/2010/main" type="writingRegion" rotatedBoundingBox="17307,5281 20333,5260 20337,5883 17312,5905"/>
        </emma:interpretation>
      </emma:emma>
    </inkml:annotationXML>
    <inkml:traceGroup>
      <inkml:annotationXML>
        <emma:emma xmlns:emma="http://www.w3.org/2003/04/emma" version="1.0">
          <emma:interpretation id="{68ED8FEB-2A90-429D-BE02-9B5A583F950D}" emma:medium="tactile" emma:mode="ink">
            <msink:context xmlns:msink="http://schemas.microsoft.com/ink/2010/main" type="paragraph" rotatedBoundingBox="17307,5281 20333,5260 20337,5883 17312,59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4206D2-4569-48F5-98E2-4AC4E3339227}" emma:medium="tactile" emma:mode="ink">
              <msink:context xmlns:msink="http://schemas.microsoft.com/ink/2010/main" type="line" rotatedBoundingBox="17307,5281 20333,5260 20337,5883 17312,5905"/>
            </emma:interpretation>
          </emma:emma>
        </inkml:annotationXML>
        <inkml:traceGroup>
          <inkml:annotationXML>
            <emma:emma xmlns:emma="http://www.w3.org/2003/04/emma" version="1.0">
              <emma:interpretation id="{1F310310-B123-4FE5-B12B-50B12E4D736D}" emma:medium="tactile" emma:mode="ink">
                <msink:context xmlns:msink="http://schemas.microsoft.com/ink/2010/main" type="inkWord" rotatedBoundingBox="17307,5281 20333,5260 20337,5883 17312,5905"/>
              </emma:interpretation>
              <emma:one-of disjunction-type="recognition" id="oneOf0">
                <emma:interpretation id="interp0" emma:lang="en-US" emma:confidence="0">
                  <emma:literal>Intent</emma:literal>
                </emma:interpretation>
                <emma:interpretation id="interp1" emma:lang="en-US" emma:confidence="0">
                  <emma:literal>Three it</emma:literal>
                </emma:interpretation>
                <emma:interpretation id="interp2" emma:lang="en-US" emma:confidence="0">
                  <emma:literal>Three: T</emma:literal>
                </emma:interpretation>
                <emma:interpretation id="interp3" emma:lang="en-US" emma:confidence="0">
                  <emma:literal>Pre it</emma:literal>
                </emma:interpretation>
                <emma:interpretation id="interp4" emma:lang="en-US" emma:confidence="0">
                  <emma:literal>Pre: T</emma:literal>
                </emma:interpretation>
              </emma:one-of>
            </emma:emma>
          </inkml:annotationXML>
          <inkml:trace contextRef="#ctx0" brushRef="#br0">17309 11029 22,'0'0'31,"2"-10"2,-2 10-7,3-10-4,-3 10-7,0 0-3,0 0-2,0 0-4,0 0-1,1 25-2,1-5 0,3 9-1,-2 4 0,2 6 0,-2 1 1,1 4-2,-3-3 1,1 1-1,-5-3 1,1-3-1,-2-6-1,2-7 0,0-4-1,0-7 0,2-12-1,0 0-2,0 0-2,0 0-5,12-19-6,-9-2-6,2-4-12,1 1-2,-5-10 3</inkml:trace>
          <inkml:trace contextRef="#ctx0" brushRef="#br0" timeOffset="1">17335 11022 15,'2'-13'28,"-9"-6"0,9 6-4,-2 3-4,1-4-4,-1 14-4,5-16-3,-5 16-1,9-11-3,0 10 1,-9 1-2,12-7 0,-12 7 0,22-2-1,-6-1 0,3 2-1,3-4 0,3 2 0,4-2 0,1-2-1,1 1 0,1-2 0,-1 0-1,-1 1 0,-3 3 1,-5 1-1,-3 2 0,-5 4 0,-3 1 0,-11-4 0,9 16 1,-10-5-1,-1 2 0,-2 1 0,-2 2 0,1 0 0,0 1 0,0-2 1,3 3-1,1-4 0,2 1-1,1-3-1,4-2-1,-6-10-2,13 19-4,-13-19-11,12 6-16,-2 5-1,-10-11 0,18 14 2</inkml:trace>
          <inkml:trace contextRef="#ctx0" brushRef="#br0" timeOffset="2">18190 10956 53,'8'-14'34,"-8"14"-1,0 0-10,1 11-8,0 5-5,-5-1-2,1 11-3,-3 3-1,3 6 0,-3 0-2,2 7 0,-2-4 0,2 2-1,-1-1 1,3-4-2,1-3 0,-1-3-2,2-5 0,1-7-3,3 0-5,-4-17-7,0 0-15,10 9-4,-10-9-1,8-11 3</inkml:trace>
          <inkml:trace contextRef="#ctx0" brushRef="#br0" timeOffset="3">18180 11292 33,'-3'-13'33,"3"13"3,4-14-6,-4 14-9,14-9-4,-4 1-7,5 8-2,1-5-2,4 5-1,-2 0-1,5 1-2,-5 0 0,7 0-1,-2 0 0,-3-2 0,-1 0-1,-2 0 0,-3 1-2,-3-4-2,-1 6-2,-10-2-10,8-10-23,-8 10 1,0 0 0,0 0 1</inkml:trace>
          <inkml:trace contextRef="#ctx0" brushRef="#br0" timeOffset="4">18728 11255 46,'17'5'36,"0"-5"-1,-4-9 1,4-2-14,6 5-12,-2-5-4,5 5-3,-3-4 0,1 2 0,0-2 0,4 2-1,-2-3 0,-1 2-1,-1-3 0,-3 0 0,0 0 0,-4-1-1,-1 1 1,-5-2-1,-2-1 1,-2 0-1,-3-1 1,-3 0-1,-3 0 1,-2 1-1,-3-1 0,-6 3 0,-3 2 0,-3 6-1,-4 5 1,-3 5 0,-2 7 0,-1 4 0,-1 5 0,1 4 0,2 3 0,4 0 0,3 0 0,5 1 1,4 0 0,5 0 0,8-2 1,8 0 0,1-3 0,4 2-1,1-5 1,6 0 0,0-5-1,1-2 1,-3-3-1,3-1 0,1-5-1,0-3 1,0-2-1,-1-2 0,0-2 0,-4-3-1,1 0-2,-8-2-3,3 6-5,-15 3-22,10-13-9,-10 13 2,7-10-2</inkml:trace>
          <inkml:trace contextRef="#ctx0" brushRef="#br0" timeOffset="5">19575 11018 42,'0'0'33,"0"0"1,0 0-10,0 0-4,0 0-7,0 0-2,0 0-4,-5 14-2,5-14-1,-8 17-1,3-5-1,2 1 0,0 0-1,2-1 0,0-2-1,1 0 0,0-10-1,2 12-1,-2-12-3,0 0-10,0 0-22,11-3 0,-11 3 0,0 0 0</inkml:trace>
          <inkml:trace contextRef="#ctx0" brushRef="#br0" timeOffset="6">19568 11278 32,'0'0'33,"4"22"1,-6-13-3,2-9-12,4 15-5,-4-15-5,3 12-3,-3-12-2,3 11 0,-3-11-2,5 13-1,-5-13 0,5 12 0,-5-12-1,4 10-1,-4-10-1,0 0-5,9 5-16,-9-5-12,8-12-1,-8 12 0,10-24 1</inkml:trace>
          <inkml:trace contextRef="#ctx0" brushRef="#br0" timeOffset="7">20152 10976 32,'0'0'31,"4"-10"1,-4 10-7,0 0-4,7-10-5,-7 10-5,0 0-2,0 0-3,0 0-1,-2 13-1,2-2 0,-3 2-2,2 6 0,-2 2 1,3 2-1,-2 0-1,2 4 0,-1 0 1,1 0-1,0 3 0,0-3 0,0-1-1,0-1 1,0-4-1,0-2 0,1-4 0,-1-1-1,0-14 0,1 12-2,-1-12-2,0 0-4,0 0-10,0 0-19,0 0 0,0 0 0,0 0 1</inkml:trace>
          <inkml:trace contextRef="#ctx0" brushRef="#br0" timeOffset="8">19934 10920 11,'0'0'27,"0"0"-2,0-9-2,0 9-3,0 0-2,0 0-2,10-3-2,-10 3-3,19 1-1,-19-1-2,24 0-2,-9 0 0,6 3-2,-1-3-1,5 2 0,-2-2 0,4 2-1,0-1 0,0-1 0,-1 0 0,0 1-1,-3 0 0,-3-1 0,-3 0-1,-2 1 1,-5 0-1,-10-1 0,12 8 0,-12-8-1,0 0-1,0 0-1,5 10-3,-5-10-4,0 0-10,6 10-20,-6-10 1,0 0 0,2 13 2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2-11-11T21:15:29.69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Group>
    <inkml:annotationXML>
      <emma:emma xmlns:emma="http://www.w3.org/2003/04/emma" version="1.0">
        <emma:interpretation id="{70CC860D-32C4-41FC-912C-A18CE9798B9A}" emma:medium="tactile" emma:mode="ink">
          <msink:context xmlns:msink="http://schemas.microsoft.com/ink/2010/main" type="inkDrawing" rotatedBoundingBox="7899,7394 10595,7269 10597,7310 7901,7434" semanticType="underline" shapeName="Other">
            <msink:destinationLink direction="with" ref="{5879C327-8BAC-47A3-81D3-766D3B3DEB63}"/>
          </msink:context>
        </emma:interpretation>
      </emma:emma>
    </inkml:annotationXML>
    <inkml:trace contextRef="#ctx0" brushRef="#br0">7974 13806 28,'0'0'27,"0"0"-5,0 0-1,0 0-4,0 0-2,0 0-2,0 0-3,10-1-2,-10 1-1,0 0 0,10 0-2,-10 0-1,16 3 0,-4-1 0,2-2-1,1 2 0,3-3 0,2 2-1,2-3 1,4 0-1,0-1 0,2 2-1,0-1 0,2 0 1,0 0-2,1 0 1,-2 2-1,2 0 1,0 1-1,0-1 1,-2 0-1,1 1 1,-2-1 0,2 0-1,-1 0 1,0-2-1,1-1 0,-1 1 0,1-1 1,2-1-1,0 1 0,1-1 0,0 0 0,0 1 0,-2-1 0,2 0 1,-3 1-1,0 1 0,-2 0 0,2 1 0,-3-1 0,1 1 1,-2 0-1,1 0 0,-1 1 0,-1-1 0,1-1 0,-1 2 0,1 0 1,0-1-2,2 1 2,0-2-2,1 0 1,1 0 0,1 1 0,-2-1 1,1-3-2,-1 3 2,1 0-1,-1 1 0,-1 1 0,0-2 0,-2 1 0,3 1 1,0 0-1,0-1 0,-2 0 0,2 1 0,0 0 0,-1-1 0,2 0 0,-2 0-1,1-1 2,-1 1-2,2 0 2,1-2-1,1 0 0,0 1 0,1-1 0,-1 0 0,1 2 0,1-1 0,-2 0 0,-1 2 0,-3 0 0,3-2 0,-1 3 0,-1-1 0,-1 0 0,0 1 0,-1 0 0,-2-1 0,-1 1 0,-4 1 0,0 2 0,-3-1 0,-2-1 0,-3-1 0,-1 2-1,-11-3-2,13 4-1,-13-4-6,0 0-30,0 0 0,-20-12 1,2 7-2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2-11-11T21:15:29.691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Group>
    <inkml:annotationXML>
      <emma:emma xmlns:emma="http://www.w3.org/2003/04/emma" version="1.0">
        <emma:interpretation id="{5879C327-8BAC-47A3-81D3-766D3B3DEB63}" emma:medium="tactile" emma:mode="ink">
          <msink:context xmlns:msink="http://schemas.microsoft.com/ink/2010/main" type="inkDrawing" rotatedBoundingBox="8121,6952 8684,7275 8430,7719 7867,7396" semanticType="callout" shapeName="Other">
            <msink:sourceLink direction="with" ref="{70CC860D-32C4-41FC-912C-A18CE9798B9A}"/>
          </msink:context>
        </emma:interpretation>
      </emma:emma>
    </inkml:annotationXML>
    <inkml:trace contextRef="#ctx0" brushRef="#br0">8466 13522 22,'14'0'28,"-14"0"-2,0 0-3,0 0-6,-11-1-2,11 1-5,0 0-2,-9 9-1,9-9-1,-10 7-1,10-7 0,-11 7-2,11-7 0,-12 10 0,12-10 0,-13 12-1,13-12 0,-15 12-1,6-4 1,9-8-1,-19 16 1,8-7-1,-2-2 0,-1 1 0,1 0 0,-2 0 0,0-1 0,-1 0 0,1 0-1,-2 0 1,0 1-1,-1 0 1,0-1-1,0 3 1,2-2-1,-2 1 1,1-2-1,1 3 0,0-3 1,2 1-1,0-1 0,0 1 0,2-3 0,1 0 0,2-1 0,9-4 1,-13 6 0,13-6-1,0 0 1,0 0-1,-10 1 1,10-1 0,0 0-1,0 0 1,-11-2-1,11 2 1,0 0-1,-13 0 0,13 0 0,0 0 0,-11 1 0,11-1 0,0 0 0,0 0 0,0 0 0,0 0 0,0 0 1,0 0-1,0 0 1,0 0-1,-9 5 1,9-5-1,0 0 1,0 0 0,0 0 0,0 10-1,0-10 1,0 0 0,9 9 0,-9-9 0,14 8 0,-4-3 0,1 1 0,5 0-1,-1-1 1,2 2-1,0 0 1,3 1 0,1-1-1,0 0 0,1 0 1,-1 3-1,-2-1 1,3-1-1,-1-2 1,-3 3-1,0-1 1,-2-1-1,0 1 1,-2-2-1,1-1 0,-3 1 0,1 0 0,-2 2 0,0-3 0,0 2 0,-1-2 0,-1 0 0,1 0 0,-1 2 1,0-2-1,2 0 0,-2 0 0,0-1 0,-9-4 0,17 11 0,-17-11 0,15 10 0,-15-10 0,13 9 0,-13-9 0,9 10 0,-9-10 0,7 9 0,-7-9 0,0 0 0,9 10 0,-9-10 0,0 0 0,0 0 1,0 0-1,0 0-2,0 0 0,0 0-6,0 0-33,0 0 0,-9-9 0,5 0-1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19:21.627"/>
    </inkml:context>
    <inkml:brush xml:id="br0">
      <inkml:brushProperty name="width" value="0.02646" units="cm"/>
      <inkml:brushProperty name="height" value="0.02646" units="cm"/>
      <inkml:brushProperty name="color" value="#FFFFFF"/>
      <inkml:brushProperty name="fitToCurve" value="1"/>
    </inkml:brush>
    <inkml:context xml:id="ctx1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1" timeString="2010-11-03T01:53:42.450"/>
    </inkml:context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833" units="cm"/>
      <inkml:brushProperty name="height" value="0.05833" units="cm"/>
      <inkml:brushProperty name="color" value="#00B0F0"/>
      <inkml:brushProperty name="fitToCurve" value="1"/>
    </inkml:brush>
    <inkml:brush xml:id="br3">
      <inkml:brushProperty name="width" value="0.05292" units="cm"/>
      <inkml:brushProperty name="height" value="0.05292" units="cm"/>
      <inkml:brushProperty name="color" value="#FFFF00"/>
    </inkml:brush>
    <inkml:brush xml:id="br4">
      <inkml:brushProperty name="width" value="0.05833" units="cm"/>
      <inkml:brushProperty name="height" value="0.058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4261A9FD-9AF6-4259-98C2-8C9C75600D72}" emma:medium="tactile" emma:mode="ink">
          <msink:context xmlns:msink="http://schemas.microsoft.com/ink/2010/main" type="writingRegion" rotatedBoundingBox="564,3432 22565,3020 22744,12593 744,13005"/>
        </emma:interpretation>
      </emma:emma>
    </inkml:annotationXML>
    <inkml:traceGroup>
      <inkml:annotationXML>
        <emma:emma xmlns:emma="http://www.w3.org/2003/04/emma" version="1.0">
          <emma:interpretation id="{B511177E-A34B-4D6B-A71B-33FB01EA259E}" emma:medium="tactile" emma:mode="ink">
            <msink:context xmlns:msink="http://schemas.microsoft.com/ink/2010/main" type="paragraph" rotatedBoundingBox="564,3432 22565,3020 22585,4117 585,45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29B654-1F10-48D5-B221-175F7DE32C0D}" emma:medium="tactile" emma:mode="ink">
              <msink:context xmlns:msink="http://schemas.microsoft.com/ink/2010/main" type="line" rotatedBoundingBox="564,3432 22565,3020 22585,4117 585,4529"/>
            </emma:interpretation>
          </emma:emma>
        </inkml:annotationXML>
        <inkml:traceGroup>
          <inkml:annotationXML>
            <emma:emma xmlns:emma="http://www.w3.org/2003/04/emma" version="1.0">
              <emma:interpretation id="{44719733-CE54-445A-BA62-D91E3E43C0BD}" emma:medium="tactile" emma:mode="ink">
                <msink:context xmlns:msink="http://schemas.microsoft.com/ink/2010/main" type="inkWord" rotatedBoundingBox="566,3498 2574,3460 2587,4150 579,4187"/>
              </emma:interpretation>
              <emma:one-of disjunction-type="recognition" id="oneOf0">
                <emma:interpretation id="interp0" emma:lang="en-US" emma:confidence="1">
                  <emma:literal>when:</emma:literal>
                </emma:interpretation>
                <emma:interpretation id="interp1" emma:lang="en-US" emma:confidence="0">
                  <emma:literal>when;</emma:literal>
                </emma:interpretation>
                <emma:interpretation id="interp2" emma:lang="en-US" emma:confidence="0">
                  <emma:literal>when?</emma:literal>
                </emma:interpretation>
                <emma:interpretation id="interp3" emma:lang="en-US" emma:confidence="0">
                  <emma:literal>when!</emma:literal>
                </emma:interpretation>
                <emma:interpretation id="interp4" emma:lang="en-US" emma:confidence="0">
                  <emma:literal>whew:</emma:literal>
                </emma:interpretation>
              </emma:one-of>
            </emma:emma>
          </inkml:annotationXML>
          <inkml:trace contextRef="#ctx0" brushRef="#br0">-4989 272 1548,'0'0'4515,"10"-14"387,-10 14-258,0 0-1806,0 0-1161,0 0-516,18 19-258,-17-2-258,8 10-258,-4 0-129,1 6 0,-2 3-129,0-2-129,0-1 129,2-1-129,-2-6 129,-1-4-129,2-9 129,-5-13-129,14 9 0,-14-9 129,17-12-258,-7-7 516,-2-3-645,2-9 258,0 0 0,5-3 0,-3-2-129,2 2 0,-1 10 129,-3-3-387,5 11 0,-9-4-903,9 15-3096,-15 5-387,0 0-129,4 8-516</inkml:trace>
          <inkml:trace contextRef="#ctx0" brushRef="#br0" timeOffset="384.022">-4819 359 8901,'-14'-16'4644,"14"16"-129,0 21-516,0-21-3612,8 37 129,-1-12-258,7 3-129,-4-5 129,4 4-129,-4-4 0,4-6-129,-14-17 258,23 19-258,-23-19-129,21-5 387,-21 5-387,22-28 258,-12 2-129,1 2 129,-1-4-129,0 2 0,-2 0 0,-1 1 0,-1 4-129,-2-2-129,-4 23-645,0-31-2580,0 31-1032,0-20-516,0 20-258</inkml:trace>
          <inkml:trace contextRef="#ctx0" brushRef="#br0" timeOffset="856.049">-4418-90 7740,'10'-14'5160,"-10"14"-516,15 2 0,-15-2-3741,0 40-258,0-3-387,0 17 129,0 3-129,0 4 0,0 2-258,2-1 129,-2-3-129,4-8 0,1-1 129,0-11-129,4-9 129,0-6-129,0-8 129,-9-16 0,16 8-129,-16-8 0,18-21-129,-8-2 129,-2-5-129,0 0 129,3-6-129,1 0 0,-1 4 129,0 5 0,0 4 0,2 4 0,-13 17 129,23-16-129,-23 16 0,18 11 0,-12 9 0,1 8 129,-1 3-129,-4 5 0,0 6 0,-1-9-129,3 6-258,-4-15-903,11 6-3225,-11-15-387,0-15-129,0 0-516</inkml:trace>
          <inkml:trace contextRef="#ctx0" brushRef="#br0" timeOffset="1316.0753">-4026 412 10191,'14'0'5031,"-14"0"-258,23-26-1419,-2 19-2709,0-7 0,7 5-258,0-7 0,2 2-129,-3 1-258,-6-4 129,-3 6-129,-3 3 0,-15 8 0,11-14-129,-11 14 0,0 0 0,-18-11 129,0 9-129,0 1 129,-1-1-129,-5 2 129,-1 3 0,1 8 0,5 2 129,2 4-129,6 8 129,0 4 0,11-1 129,0 2-129,11 4 129,4-8 0,6 1 0,0-5-129,3-3 0,-1-8 129,1-3-387,-2-3 0,-2-5-258,2 0-645,-22 0-3354,21-14-516,-14-2-258,-7 16-645</inkml:trace>
          <inkml:trace contextRef="#ctx0" brushRef="#br0" timeOffset="1744.0998">-3610 259 9159,'0'0'5289,"4"8"-387,1 13-258,-5-3-3870,4 11 0,0-2-387,3 6 0,0-1 0,-2 3-258,5-7 0,0-8 0,-10-20-129,18 23 0,-18-23 0,29 0 0,-15-15 0,4-5 0,2-7 0,2-4 0,0-1 129,-2 2-129,1 3 129,-6 2-129,1 7 0,-16 18 0,20-14 129,-20 14-129,13 17 129,-9 3-129,-4 8 0,3-3 0,-3 6 129,3-2-129,0-2-129,1-7-129,4-4 0,-8-16-774,25 6-3870,-25-6-258,20-4 0,-15-11-774</inkml:trace>
          <inkml:trace contextRef="#ctx0" brushRef="#br0" timeOffset="2028.116">-3039 231 9030,'-2'19'5289,"2"-19"-129,0 0-387,0 0-3483,0 0-645,0 0-129,0 0-387,0 0-258,0 0-645,11 17-3096,-11-17-1161,0 0-129,0 0-645</inkml:trace>
          <inkml:trace contextRef="#ctx0" brushRef="#br0" timeOffset="2207.1263">-3013 458 9546,'0'33'5676,"0"-33"-516,0 25-129,0-25-3741,0 0-516,0 0-387,0 0-645,19 11-3483,-19-11-1290,17-12-387,-16-2-387</inkml:trace>
        </inkml:traceGroup>
        <inkml:traceGroup>
          <inkml:annotationXML>
            <emma:emma xmlns:emma="http://www.w3.org/2003/04/emma" version="1.0">
              <emma:interpretation id="{C1EB9860-1097-4914-BAE4-17DA7DE99658}" emma:medium="tactile" emma:mode="ink">
                <msink:context xmlns:msink="http://schemas.microsoft.com/ink/2010/main" type="inkWord" rotatedBoundingBox="5554,3546 9616,3470 9633,4353 5571,4429"/>
              </emma:interpretation>
              <emma:one-of disjunction-type="recognition" id="oneOf1">
                <emma:interpretation id="interp5" emma:lang="en-US" emma:confidence="0">
                  <emma:literal>To-art</emma:literal>
                </emma:interpretation>
                <emma:interpretation id="interp6" emma:lang="en-US" emma:confidence="0">
                  <emma:literal>To-IR</emma:literal>
                </emma:interpretation>
                <emma:interpretation id="interp7" emma:lang="en-US" emma:confidence="0">
                  <emma:literal>to-art</emma:literal>
                </emma:interpretation>
                <emma:interpretation id="interp8" emma:lang="en-US" emma:confidence="0">
                  <emma:literal>to-IR</emma:literal>
                </emma:interpretation>
                <emma:interpretation id="interp9" emma:lang="en-US" emma:confidence="0">
                  <emma:literal>Ton-IR</emma:literal>
                </emma:interpretation>
              </emma:one-of>
            </emma:emma>
          </inkml:annotationXML>
          <inkml:trace contextRef="#ctx0" brushRef="#br0" timeOffset="-22544.2894">-5 89 3354,'0'0'2967,"1"14"-129,-1-14-516,0 0-258,0 0-129,24 5-516,-24-5-258,23 0 0,-23 0-387,35-4 0,-18-2-258,8 6 129,2-6-387,7 1 129,3-3-129,2 2-129,1 1 0,2 2 0,2-6 0,2 3 0,0 1 0,-1 3-129,-2 2 129,-5 0-129,-3 0 129,-1 0-129,-6 0 0,-4 0 0,-7 0 0,-1 2 129,-16-2-129,27 0 129,-27 0-129,18-5-129,-18 5-516,0 0-3483,10-20-645,-10 20-258,0-20-387</inkml:trace>
          <inkml:trace contextRef="#ctx0" brushRef="#br0" timeOffset="-23192.3265">339 146 2580,'0'-16'4386,"0"16"129,0-30-1935,0 30-387,0-18-387,0 18-387,0-15-258,0 15-387,0 0 0,0 0-387,0 0 0,0 0-129,0 0 0,0 0 0,7 17-129,-6 3 0,2 6 0,-2 6 129,1 2 0,-1 8-129,0 0-129,1 4 0,1 0 129,-3-3-258,2 0 258,0-5-258,-2-4 258,1-9-258,1-5 258,0-3-258,-2-17 129,2 16-129,-2-16-258,0 0-129,0 0-1032,0 0-3096,0 0-387,-7-16 0,3-1-645</inkml:trace>
          <inkml:trace contextRef="#ctx0" brushRef="#br0" timeOffset="-17099.978">966 586 1548,'0'-19'3225,"0"19"-1032,0 0-129,0 0-258,0 0-129,0 0-258,0 0-129,0 0-516,-24-9 258,24 9-258,0 0 0,-19 11-129,19-11-129,-21 16-129,21-16 0,-21 17-129,21-17 0,-25 23 0,25-23 0,-23 23 129,23-23-258,-16 25 0,16-25 0,-14 24 0,14-24-129,-3 25 0,3-25 129,0 29-129,0-29 0,10 23 0,-10-23 0,23 19 0,-23-19 0,28 16 129,-12-12-129,2 1 0,0-3 0,0-2 0,-1 0 0,1 0 0,-2 0 0,1 0 0,-17 0 0,27-11 0,-27 11 129,23-25-129,-23 25 0,17-29 0,-10 11 0,-4 1 129,1-2-129,-4 4 0,0 15 0,-3-25 0,3 25 0,-17-22 0,17 22 0,-29-18 129,11 14-129,3 1 0,-3-1 0,0 4 0,-1 0 0,3 0 0,16 0 0,-23 0-258,23 0-129,0 0-645,0 0-3483,0 0-258,12 13-387,-12-13-129</inkml:trace>
          <inkml:trace contextRef="#ctx0" brushRef="#br0" timeOffset="-16371.9364">1541 275 3096,'-14'11'4644,"14"-11"129,0 0-1935,0 0-645,0 0-516,0 0-516,0 0-258,20 0-129,-4-5-258,15 2 0,-3 0-129,11-2-129,6-1 129,5 1-258,1 2 0,1 2 129,1-1-258,-6 2 129,1-3-129,-5 3 0,-6 0 0,-3 0 0,-8 2 0,-3-1 0,-5 1 0,-18-2-129,23 4-129,-23-4 129,0 0-258,0 0-258,14 10-1032,-14-10-2451,-9 0-774,9 0-258,-17 0-258</inkml:trace>
          <inkml:trace contextRef="#ctx0" brushRef="#br0" timeOffset="-15875.908">2096 87 5547,'0'0'5160,"0"0"-387,0 0-258,-18-19-3354,18 19 0,14 0-516,2 2-129,1-1-129,7 9 0,-2-7 0,6 5-129,-5 0-129,3 0-129,-7 3 129,2 3-129,-4 0 0,-2 2 0,-4 0 0,0 1 0,-4 3 0,-4 0 0,-3 0-129,0-2 129,0-1 0,-8 5 0,-3-3 0,-2 0 0,-1 0 0,-1 0 129,-2 0-129,2-3 0,-1 3 129,16-19-129,-19 26 0,19-26 129,-13 13-129,13-13-129,0 0 129,0 0-258,-4 16 129,4-16-645,0 0-1806,0 0-2322,13 1-258,-13-1-258,14-12 0</inkml:trace>
          <inkml:trace contextRef="#ctx0" brushRef="#br0" timeOffset="-13251.7578">3639 313 5031,'0'0'5160,"0"0"-129,0 0-516,10 13-3354,-10-13-387,3 25-129,-2-11-129,2 8-258,-1 6 0,2 3-387,-3-4 258,1 2-129,0 2 0,1-6-129,-3 2 129,1-7 0,1 1-129,-2-7-129,3 5-387,-3-19-516,8 19-2064,-8-19-1548,0 0-645,0 0 129</inkml:trace>
          <inkml:trace contextRef="#ctx0" brushRef="#br0" timeOffset="-12607.7211">3652 354 4386,'-6'-19'5547,"6"19"-774,0-18 129,-2-2-3612,2 20 0,2-16-516,14 13 0,-16 3-258,35-14-129,-16 9 0,9 5-129,-4 0 0,3 0-129,-3 5 0,0 1 0,-3 4-129,-5 2 0,-16-12-129,19 25 129,-14-10 0,-5-15 0,3 29-129,-6-14 0,-11 4 0,-3-5 0,1 4 0,-7-2-129,-2-2 129,-1-2-258,5-1 258,-7 0 0,6-6 129,4 1-129,4-1 129,14-5 0,-22 3 129,22-3 0,0 0-129,0 0 129,0 0 129,0 0 0,16 2-258,1 2 129,1 2 0,6 6-129,-1-1 129,3 2-129,-1 1 0,2 3-129,3 1 129,-4 1 129,2-2-258,-1 2 129,-5-5 0,0-1 0,-2-4 0,-1-3 0,-19-6 0,22 11 0,-22-11 0,0 0-129,20 0-516,-20-15-774,0 15-3612,0-14-129,0 14-645,-3-24-129</inkml:trace>
          <inkml:trace contextRef="#ctx0" brushRef="#br0" timeOffset="-13831.7911">2869 14 3870,'0'0'4515,"0"0"129,0-18-2580,0 18-516,0 0-258,0 0 129,0 0-516,0 0-258,0 0 0,11-4 0,-11 4-258,34-1 129,-14-4-129,10 0 0,3-6 129,8 8-129,2-6 0,3 3-129,0-7 0,5 7 0,-6-7-129,2 5 0,-9 1 0,-1 0-129,-7 3 0,-4 1 0,-4 3-129,-8 0 0,-14 0-387,18 0-258,-1 21-1806,-17-21-2322,0 0-387,13 15-387,-13-15 0</inkml:trace>
          <inkml:trace contextRef="#ctx0" brushRef="#br0" timeOffset="-14295.8175">3060 78 1032,'0'0'4773,"10"-17"387,-10 17-516,0 0-1548,0-35-1677,0 35-129,5-26-387,-5 26-258,9-26-129,-9 26-129,8-18 0,-8 18-258,0 0 129,0 0-129,0 0 0,12 11 0,-10 10 0,-1 5 0,1 10-129,2 3 129,-1 5 0,-1 3 0,0-2-129,1 2 129,1-2-129,-2-6-129,1-5 129,0-2-129,0-7 129,1-7-258,0-4 258,-4-14-387,4 22 129,-4-22-258,0 0-516,0 0-2451,0 0-1419,-12-14-387,12 14-129</inkml:trace>
        </inkml:traceGroup>
        <inkml:traceGroup>
          <inkml:annotationXML>
            <emma:emma xmlns:emma="http://www.w3.org/2003/04/emma" version="1.0">
              <emma:interpretation id="{82CF4ACC-5DC2-444F-8725-5FB752D11A82}" emma:medium="tactile" emma:mode="ink">
                <msink:context xmlns:msink="http://schemas.microsoft.com/ink/2010/main" type="inkWord" rotatedBoundingBox="11244,3576 12207,3558 12217,4106 11254,4124"/>
              </emma:interpretation>
              <emma:one-of disjunction-type="recognition" id="oneOf2">
                <emma:interpretation id="interp10" emma:lang="en-US" emma:confidence="0">
                  <emma:literal>4:</emma:literal>
                </emma:interpretation>
                <emma:interpretation id="interp11" emma:lang="en-US" emma:confidence="0">
                  <emma:literal>Cie</emma:literal>
                </emma:interpretation>
                <emma:interpretation id="interp12" emma:lang="en-US" emma:confidence="0">
                  <emma:literal>E:</emma:literal>
                </emma:interpretation>
                <emma:interpretation id="interp13" emma:lang="en-US" emma:confidence="0">
                  <emma:literal>a:</emma:literal>
                </emma:interpretation>
                <emma:interpretation id="interp14" emma:lang="en-US" emma:confidence="0">
                  <emma:literal>c:</emma:literal>
                </emma:interpretation>
              </emma:one-of>
            </emma:emma>
          </inkml:annotationXML>
          <inkml:trace contextRef="#ctx0" brushRef="#br0" timeOffset="-11000.6292">6048 11 129,'16'-12'4128,"-16"12"-258,0 0-774,0 0-258,0-21-774,0 21-258,0 0-387,0 0-387,0 0-258,0 0 0,0 0-258,0 0-129,0 0-129,0 0 0,0 0-129,-14 10 0,14-10 0,-16 22 0,16-22 0,-25 29-129,10-12 0,-2-2 129,-2 4-129,-2-3 0,-3 4 0,-1-5 0,0 4 0,-3-2 0,5-3 0,-1-1 0,3 1 0,0-4 0,6 1-129,15-11 129,-24 13 0,24-13 0,-14 9 0,14-9 0,0 0 0,0 0 0,-5 19 0,5-19 0,8 12 0,-8-12 129,28 21 0,-7-8 0,4 0 129,5 2-129,5 1 0,-1 1-129,-2 0 129,3 3-258,1-3 129,-3 0-129,-4-1 129,-2-3-129,-3-2 129,-8-2-258,1-1 258,-17-8 0,24 10 0,-24-10 0,0 0 258,0 0-258,0 0 0,0 0-387,0 0-129,0 0-516,23-12-3870,-23 12 0,6-14-387,-6 14-387</inkml:trace>
          <inkml:trace contextRef="#ctx0" brushRef="#br0" timeOffset="-10324.5905">6519 26 3612,'-8'9'5031,"8"-9"-258,0 0-258,-21-3-2967,21 3-387,0 0-516,0 0-258,0 10 0,0-10-129,0 14-258,0-14 129,1 23-129,-1-23 0,6 16 129,-6-16-129,0 0 129,0 0-129,17 9 0,-17-9 129,0 0-129,9-14 129,-9 14-129,0-22 0,0 22 0,0-18 0,0 18 129,0 0-258,-8-16 129,8 16 0,0 0 0,-18 0 0,18 0-387,0 0-1032,-14 20-2967,14-20-387,-3 21-258,3-21-258</inkml:trace>
          <inkml:trace contextRef="#ctx0" brushRef="#br0" timeOffset="-9719.5558">6542 440 1,'0'0'4127,"0"0"775,0 0-645,7 15-1935,-7-15-645,0 0-258,0 0-387,0 0-387,0 0-129,0 16-129,0-16-258,0 0 129,0 17 0,0-17-129,0 0 0,15 10-129,-15-10 0,18 0 129,-18 0 0,25-10-129,-25 10 0,24-19 129,-24 19-129,16-23 129,-16 23 0,7-17-129,-7 17 0,0 0 0,-12-10 0,12 10 0,-22 0 0,22 0-129,-21 10 129,21-10 0,-16 15 0,16-15 0,-5 16 0,5-16 0,0 0-258,0 0-645,14 14-2838,-14-14-1032,18 0-129,-18 0-516</inkml:trace>
        </inkml:traceGroup>
        <inkml:traceGroup>
          <inkml:annotationXML>
            <emma:emma xmlns:emma="http://www.w3.org/2003/04/emma" version="1.0">
              <emma:interpretation id="{AF146F80-4D08-4503-B0B3-F130F77B10E8}" emma:medium="tactile" emma:mode="ink">
                <msink:context xmlns:msink="http://schemas.microsoft.com/ink/2010/main" type="inkWord" rotatedBoundingBox="13255,3209 18310,3115 18330,4197 13276,4292"/>
              </emma:interpretation>
              <emma:one-of disjunction-type="recognition" id="oneOf3">
                <emma:interpretation id="interp15" emma:lang="en-US" emma:confidence="0">
                  <emma:literal>Toki</emma:literal>
                </emma:interpretation>
                <emma:interpretation id="interp16" emma:lang="en-US" emma:confidence="0">
                  <emma:literal>Tokin</emma:literal>
                </emma:interpretation>
                <emma:interpretation id="interp17" emma:lang="en-US" emma:confidence="0">
                  <emma:literal>Tokin'</emma:literal>
                </emma:interpretation>
                <emma:interpretation id="interp18" emma:lang="en-US" emma:confidence="0">
                  <emma:literal>Toki'</emma:literal>
                </emma:interpretation>
                <emma:interpretation id="interp19" emma:lang="en-US" emma:confidence="0">
                  <emma:literal>Tokio'</emma:literal>
                </emma:interpretation>
              </emma:one-of>
            </emma:emma>
          </inkml:annotationXML>
          <inkml:trace contextRef="#ctx0" brushRef="#br0" timeOffset="-4740.2711">10529-143 3096,'28'-3'4644,"-9"-4"0,-19 7 0,0 0-3096,0 0-387,10-18-129,-10 18-258,0 0 129,0 0-516,0 0 0,0 0-129,0 0 0,0 12 0,0-12 0,-8 16 129,8-16-258,-15 26 0,-1-7-129,-2-1 129,-6 3-129,-1 1 0,-7 3 0,-4-3 129,0 3-258,-2 1 129,2-3 0,-2-1 129,2-2-129,1-3 0,7 2-129,2-5 129,2-2 0,6-2 0,3-3 0,15-7 0,-17 20 0,17-20 0,0 14 0,0-14 129,10 19-129,7-10 129,4 2 0,5 2 0,3-1 0,10 4 0,-1-1 0,4 1-129,-2 1 0,-1-2 129,-3 1-129,1-2 129,-7 0-129,-5-3 0,-2-1 0,-7-3 0,0-4 0,-16-3 0,18 5 0,-18-5-129,0 0-258,0 0-129,21 0-903,-21 0-3354,2-16-129,-2 16-516,16-25 0</inkml:trace>
          <inkml:trace contextRef="#ctx0" brushRef="#br0" timeOffset="-4456.2548">11025-59 6708,'0'-21'5160,"0"21"-129,0 0-645,0 0-3096,0 0-645,0 0-129,-11-1-129,11 1-258,0 0-258,-1 8-387,1 10-645,0-18-3096,0 22-387,0-22-387,0 30-129</inkml:trace>
          <inkml:trace contextRef="#ctx0" brushRef="#br0" timeOffset="-4244.2427">11064 245 2967,'0'36'5289,"0"-36"-387,-11 27-258,11-27-2322,-10 20-1032,10-20-129,-10 15-516,10-15-516,0 0-387,0 18-774,0-18-3483,0 0-129,10 0-258,-10 0-387</inkml:trace>
          <inkml:trace contextRef="#ctx0" brushRef="#br0" timeOffset="-8048.4603">7727-176 774,'-15'-18'1677,"15"18"129,0 0 258,0 0 129,-15-17 0,15 17-129,0 0-258,0 0 129,0 0-516,0 0-129,0 0-258,0 0-258,0 0 129,15-5-258,-15 5-129,26-3 0,-12-2-129,13 5 258,-1-5-258,16 5-129,5-6 129,13 0-129,6-3 0,10 2-129,3-4 129,-1 3-258,1 4 129,-9-2 0,-9 5-129,-8 1 0,-11 0 129,-12 4-129,-5 0 0,-7-1 0,-18-3 0,20 5 0,-20-5-258,0 0-129,0 0-387,0 0-3483,0 0-516,0 0-645,0 0-387</inkml:trace>
          <inkml:trace contextRef="#ctx0" brushRef="#br0" timeOffset="-8676.4962">7949-117 5805,'8'-15'5160,"3"-9"-258,-11 24-387,9-33-2967,-9 33-516,12-21-387,-12 21-129,16 0 0,-16 0-129,8 29-129,-3-1 0,-3 4-129,-1 11 129,1 4-129,3 0 0,-2 5-129,3-1 129,-4 1-129,3-3 129,0-3-129,5-4 0,0-5-129,-3-9 129,1 0-129,-2-8 0,0-3 0,-6-17-129,10 14-258,-10-14-258,0 0-387,0 0-2193,-4-11-1419,-6-6-387,5-1-129</inkml:trace>
          <inkml:trace contextRef="#ctx0" brushRef="#br0" timeOffset="-6696.383">8789 421 4386,'-14'-17'4644,"-4"13"-129,18 4-2193,-15-7-387,-5-2-387,20 9-516,-19 0-258,19 0-258,-21 6 0,21-6-129,-18 19-129,11-4 0,7-15-129,-13 33 0,10-14 0,3 1-129,0-3 129,0 6-258,11-6 258,5 0-129,0 1 0,5-6 129,0-2 0,3-3-129,0 1 129,-1-7-129,-3-1 129,-3 0-129,-1-7 0,2-2 129,-18 9-129,24-24 0,-14 8 0,1 2 129,-7-1-258,0-6 258,-4 3-129,0-4 258,-5 4-516,-9 0 516,0 3-258,-3 1 129,-1 5-258,-1 4 129,0 2 0,1 3-258,18 0 0,-30 2-129,23 13-774,-9-11-3483,16-4 0,0 0-516,2 19-258</inkml:trace>
          <inkml:trace contextRef="#ctx0" brushRef="#br0" timeOffset="-6080.3476">9250-410 1677,'-18'0'4644,"18"0"129,0 0 0,0 23-2451,0-23-645,6 25-129,-6-25-387,15 36-258,-8-18-258,7 4 0,-9-4-387,2 4 0,-4-5-129,-3 2 0,0-3-258,0-1 129,-1 2-387,1-17-258,-4 31-516,4-31-2064,0 0-1548,0 0-258,-6 22-387</inkml:trace>
          <inkml:trace contextRef="#ctx0" brushRef="#br0" timeOffset="-3372.1928">11556-181 3483,'-17'-11'4902,"17"11"0,-12-24-387,12 24-2709,0 0-645,0 0 129,2-20-258,12 20-387,-14 0 0,32 0-129,-11 0-129,13 0 0,1 0 0,9 0-129,6 0 129,3 0-129,3-3 0,1-2-129,-2-1 129,-7-1-258,-3-1 129,-3 4 0,-14-4-129,-6 5 0,-5 1-129,-17 2 0,13 0-258,-13 0-258,0 10-903,-12-3-3354,6 9-129,-12-6-516,3 8-129</inkml:trace>
          <inkml:trace contextRef="#ctx0" brushRef="#br0" timeOffset="-3788.2166">11797-157 4257,'26'-28'5160,"-26"28"-129,17-20-258,-17 20-2451,0 0-1290,18-8-129,-18 8-387,4 11 129,-4 6-387,0 11-129,0 0 0,0 10 0,0 3 0,0 1 0,0 1 0,0 1-129,0-2 129,0-6-129,0-5 129,0-1-129,0-3-129,0-9 0,6-3-129,-6-15-258,10 22-516,-10-22-1548,0 0-2064,1-14-516,-1 14-258,6-25 129</inkml:trace>
          <inkml:trace contextRef="#ctx0" brushRef="#br0" timeOffset="-2916.1667">12324 261 8256,'18'0'5160,"-18"0"-387,0 0 0,0 0-4128,0 0-129,0 8 0,0 8-258,-2 4-129,2 4 0,-2 4 0,2 2-129,0 0 129,0 5-129,0-5 0,4-2-129,-1 1 129,-1-4-258,4-4 129,-5-7-387,6 1-258,-7-15-774,0 0-3225,0 0-258,0 0-387,3-12 129</inkml:trace>
          <inkml:trace contextRef="#ctx0" brushRef="#br0" timeOffset="-2428.1387">12240 335 7224,'0'-19'4902,"3"-3"129,8 8-645,13 11-3225,-3-10-129,18 10-387,-5-5 129,10 8-387,-1-3 0,1 3-129,-5 0 0,-2 8-129,-11 0 0,-6 3-129,-8 3 0,-8 1 0,-4 4 0,-8 1-129,-9-3 0,-4 0 0,-4 4 0,-1-7 0,-3 5 0,1-6 0,3-1 129,0-4-258,8 2 387,3-6-258,14-4 258,-17 8 0,17-8 0,0 0 0,0 0 0,13 2 0,2-2 0,5 1 0,5 1 0,2-1 129,3 1-129,2 3-129,-4-1 129,-1 1-129,-4 1 129,-7-2-258,4 6-258,-20-10-129,25 17-774,-25-17-2967,0 0-903,0 0-129,0 0-645</inkml:trace>
          <inkml:trace contextRef="#ctx0" brushRef="#br0" timeOffset="-1840.1052">12673-356 4257,'0'0'5160,"0"0"-258,0 0-129,0 0-2451,0 0-903,10 19-516,-6-2-258,9 11 129,-6-2-258,5 10-129,-3-3-129,2 2-129,-4-4-129,-2-2 129,0-7-258,-5 2-129,0-5-129,0-19-387,1 25-1806,-1-25-2193,0 0-387,-8-11-129,8 11-387</inkml:trace>
        </inkml:traceGroup>
        <inkml:traceGroup>
          <inkml:annotationXML>
            <emma:emma xmlns:emma="http://www.w3.org/2003/04/emma" version="1.0">
              <emma:interpretation id="{A832A515-36C4-4766-B39D-1D6AB5CBB7A6}" emma:medium="tactile" emma:mode="ink">
                <msink:context xmlns:msink="http://schemas.microsoft.com/ink/2010/main" type="inkWord" rotatedBoundingBox="22213,3027 22565,3020 22585,4086 22233,4093"/>
              </emma:interpretation>
              <emma:one-of disjunction-type="recognition" id="oneOf4">
                <emma:interpretation id="interp20" emma:lang="en-US" emma:confidence="1">
                  <emma:literal>?</emma:literal>
                </emma:interpretation>
                <emma:interpretation id="interp21" emma:lang="en-US" emma:confidence="0">
                  <emma:literal>7</emma:literal>
                </emma:interpretation>
                <emma:interpretation id="interp22" emma:lang="en-US" emma:confidence="0">
                  <emma:literal>}</emma:literal>
                </emma:interpretation>
                <emma:interpretation id="interp23" emma:lang="en-US" emma:confidence="0">
                  <emma:literal>Z</emma:literal>
                </emma:interpretation>
                <emma:interpretation id="interp24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5431.3107">16653-479 5547,'0'0'5418,"23"-18"-516,-7 4-258,11 7-3225,-7-11-516,16 8-129,-7-1-258,9 5-258,-10 1 0,4 5-129,-4 0 0,-2 7-129,-6 7 129,-5 6-129,-5 4 0,-6 6 0,-4 1 0,0 5 0,-11 3-129,-2-6 129,-8 3-129,1-1 0,-3-1 129,-2-1-258,0-4 258,4-2 0,3-5 0,3 3 0,4-1 0,1-6 0,4-3 0,3-1 258,1 2-258,2 0 0,0-16 0,0 27 0,5-13-258,1 2 129,5 6-903,-11-22-3483,15 30-258,-15-30-516,20 33-129</inkml:trace>
          <inkml:trace contextRef="#ctx0" brushRef="#br0" timeOffset="5779.3306">16860 357 3870,'-42'21'5418,"19"-10"-516,5 4 129,-3-13-2064,12 14-2322,9-16 0,-7 30-258,7-30 0,10 22-258,-10-22 258,31 19-387,-13-14 258,1-4-258,-5-1 0,-14 0 129,24 0-258,-24 0 387,7-12-258,-7 12 129,0-16-129,0 16 129,-18-16-129,18 16 129,-18-12-129,18 12-129,0 0-516,-25-10-2967,25 10-1161,0 0-645,2 10-387</inkml:trace>
        </inkml:traceGroup>
      </inkml:traceGroup>
    </inkml:traceGroup>
    <inkml:traceGroup>
      <inkml:annotationXML>
        <emma:emma xmlns:emma="http://www.w3.org/2003/04/emma" version="1.0">
          <emma:interpretation id="{DAEC803A-6FC3-4D29-A6DD-FE109E08FDAC}" emma:medium="tactile" emma:mode="ink">
            <msink:context xmlns:msink="http://schemas.microsoft.com/ink/2010/main" type="paragraph" rotatedBoundingBox="3882,6067 10464,5186 10588,6111 4006,69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2F723D5-CB5F-4CDF-A977-BB951204D5DE}" emma:medium="tactile" emma:mode="ink">
              <msink:context xmlns:msink="http://schemas.microsoft.com/ink/2010/main" type="line" rotatedBoundingBox="3882,6067 10464,5186 10588,6111 4006,6992"/>
            </emma:interpretation>
          </emma:emma>
        </inkml:annotationXML>
        <inkml:traceGroup>
          <inkml:annotationXML>
            <emma:emma xmlns:emma="http://www.w3.org/2003/04/emma" version="1.0">
              <emma:interpretation id="{6C989B87-6DF8-4063-80DA-0C7529C7B31D}" emma:medium="tactile" emma:mode="ink">
                <msink:context xmlns:msink="http://schemas.microsoft.com/ink/2010/main" type="inkWord" rotatedBoundingBox="3908,6259 4413,6191 4482,6712 3977,6779"/>
              </emma:interpretation>
              <emma:one-of disjunction-type="recognition" id="oneOf5">
                <emma:interpretation id="interp25" emma:lang="en-US" emma:confidence="1">
                  <emma:literal>T</emma:literal>
                </emma:interpretation>
                <emma:interpretation id="interp26" emma:lang="en-US" emma:confidence="0">
                  <emma:literal>Y</emma:literal>
                </emma:interpretation>
                <emma:interpretation id="interp27" emma:lang="en-US" emma:confidence="0">
                  <emma:literal>}</emma:literal>
                </emma:interpretation>
                <emma:interpretation id="interp28" emma:lang="en-US" emma:confidence="0">
                  <emma:literal>f</emma:literal>
                </emma:interpretation>
                <emma:interpretation id="interp29" emma:lang="en-US" emma:confidence="0">
                  <emma:literal>y</emma:literal>
                </emma:interpretation>
              </emma:one-of>
            </emma:emma>
          </inkml:annotationXML>
          <inkml:trace contextRef="#ctx1" brushRef="#br1">-1626 2675 28,'-18'-5'30,"18"5"-6,-10-2-3,10 2-4,0 0-3,0 0-4,0 0-1,0 0-3,10 13 0,2-10 0,4 3-2,2-4 0,5 3 0,3-3 0,4 1-1,2-3-1,3 1 1,2-3-2,1 1 1,-2-1-1,0-1 0,-4 0 0,-2 1-1,-4 0 1,-4 2-1,-6 0 0,-2 1 0,-4 1-2,-10-2 0,12 8-3,-12-8-4,0 0-13,9 13-15,-9-13 0,0 13 0,0-13 2</inkml:trace>
          <inkml:trace contextRef="#ctx1" brushRef="#br1" timeOffset="-1">-1451 2705 22,'-7'-16'26,"7"16"-8,0 0-2,-5-13 0,5 13-4,0 0-1,0 0-1,-6-10-3,6 10 0,0 0-3,0 0 1,0 0-2,0 0 0,0 14 0,2-1-1,-1 2 0,2 8 1,-2 3 0,3 6-2,-1 4 1,0 3-1,-1 2 0,2 0-1,-4-3 0,2-2 1,0-1-1,-1-6 0,-1-4 1,-1-4-1,1-6 0,-1-2 1,1-13-2,-1 12-1,1-12-2,0 0-6,-1-9-7,1 9-15,0-21-4,3 9 2,-6-13 0</inkml:trace>
        </inkml:traceGroup>
        <inkml:traceGroup>
          <inkml:annotationXML>
            <emma:emma xmlns:emma="http://www.w3.org/2003/04/emma" version="1.0">
              <emma:interpretation id="{B971DE3D-7D9D-4FC8-8825-9DBEEE316C63}" emma:medium="tactile" emma:mode="ink">
                <msink:context xmlns:msink="http://schemas.microsoft.com/ink/2010/main" type="inkWord" rotatedBoundingBox="4993,6320 6696,6092 6767,6622 5064,6850"/>
              </emma:interpretation>
              <emma:one-of disjunction-type="recognition" id="oneOf6">
                <emma:interpretation id="interp30" emma:lang="en-US" emma:confidence="0">
                  <emma:literal>hit</emma:literal>
                </emma:interpretation>
                <emma:interpretation id="interp31" emma:lang="en-US" emma:confidence="0">
                  <emma:literal>hit,</emma:literal>
                </emma:interpretation>
                <emma:interpretation id="interp32" emma:lang="en-US" emma:confidence="0">
                  <emma:literal>kit</emma:literal>
                </emma:interpretation>
                <emma:interpretation id="interp33" emma:lang="en-US" emma:confidence="0">
                  <emma:literal>hit'</emma:literal>
                </emma:interpretation>
                <emma:interpretation id="interp34" emma:lang="en-US" emma:confidence="0">
                  <emma:literal>Tit</emma:literal>
                </emma:interpretation>
              </emma:one-of>
            </emma:emma>
          </inkml:annotationXML>
          <inkml:trace contextRef="#ctx0" brushRef="#br2" timeOffset="-367317.0093">1102 2524 774,'9'0'4773,"-9"0"-129,0 0 0,18-7-2193,-18 7-774,0 0-516,5-15-258,-5 15 0,2 9-387,-2 7-129,0-2 0,-6 9-129,-2 2 0,-1 8-129,-2-2-129,2-3 129,-1 3-129,0-6-129,4 0-387,6-25-3741,-7 19-516,7-19-387,2-10-387</inkml:trace>
          <inkml:trace contextRef="#ctx1" brushRef="#br1" timeOffset="2">-299 2713 30,'0'0'24,"0"0"-4,0 0 1,0 0-5,10-4-1,-10 4-3,0 0-1,0 0-4,0 0 0,0 0-2,-10 13-1,10-13-1,-13 15 0,4-6-1,-1 3 0,-2 0-1,-2 3 0,-3-1 0,0 4-1,-2-3 1,1 2-1,-1 0 1,-1 2-1,3 0 0,1-2 0,4-1 0,2-3 0,1-1 0,4-2 1,5-10-1,1 11 1,-1-11 0,14 8 0,-4-3 1,5-1-1,0 0 1,4 2-1,1 1 0,1 2 0,-2-2 0,0 2 0,-1 0-1,-2-1 1,-2 0-1,-4-1 0,-10-7 1,15 11-1,-15-11 0,10 6 0,-10-6 0,0 0-3,0 0-2,0 0-4,13-1-19,-13 1-9,8-10-1,-8 10 1</inkml:trace>
          <inkml:trace contextRef="#ctx1" brushRef="#br1" timeOffset="3">-9 2741 29,'0'0'33,"0"0"1,0 0 1,0 0-15,0 0-5,-14 4-5,14 7-4,0-11-1,-6 18-2,3-7-2,2-2-2,1-9-3,1 14-8,-1-14-19,12 13-4,-12-13-2,9 13 1</inkml:trace>
          <inkml:trace contextRef="#ctx1" brushRef="#br1" timeOffset="4">20 2971 34,'1'23'32,"-1"-23"0,-1 19-7,2-5-9,-1-14-5,2 21-6,-1-11-4,1-1-4,5 0-8,-2 3-21,-5-12 0,0 0 0,0 0 1</inkml:trace>
          <inkml:trace contextRef="#ctx1" brushRef="#br1" timeOffset="5">598 2695 38,'0'0'33,"0"0"2,9-13-9,-9 13-5,0 0-7,0 0-3,-7 12-5,8 0-1,-3 1-2,4 5 0,-1 2-1,0 5-2,1 1 2,1 4-2,-1 2 1,0 1-1,1 0 0,0-2 0,-1-2 0,0-3 1,-1-2-1,1-3-1,-1-5 0,-1-4 0,0-12-3,0 0-1,1 14-5,-1-14-10,-7-16-16,7 16 0,-8-20-1,6 10 3</inkml:trace>
          <inkml:trace contextRef="#ctx1" brushRef="#br1" timeOffset="6">370 2700 36,'-7'-10'33,"7"10"1,0 0-8,4-12-6,7 14-4,-11-2-4,21-2-3,-6-1-2,8 5-1,-2-5-1,7 2-2,1-3 0,4 2 0,-1-2-1,3 1 0,-1 0-1,-1-1 0,-1 1 0,-6 2-1,-1 2 0,-4 1-2,-3 3-1,-6-3-3,1 6-6,-13-8-27,10 10 1,-10-10-3,6 10 3</inkml:trace>
        </inkml:traceGroup>
        <inkml:traceGroup>
          <inkml:annotationXML>
            <emma:emma xmlns:emma="http://www.w3.org/2003/04/emma" version="1.0">
              <emma:interpretation id="{46BBFCE7-AF8B-4D23-8436-39D9544AC9C9}" emma:medium="tactile" emma:mode="ink">
                <msink:context xmlns:msink="http://schemas.microsoft.com/ink/2010/main" type="inkWord" rotatedBoundingBox="8158,5495 10464,5186 10570,5980 8264,6289"/>
              </emma:interpretation>
              <emma:one-of disjunction-type="recognition" id="oneOf7">
                <emma:interpretation id="interp35" emma:lang="en-US" emma:confidence="1">
                  <emma:literal>implies</emma:literal>
                </emma:interpretation>
                <emma:interpretation id="interp36" emma:lang="en-US" emma:confidence="1">
                  <emma:literal>imp lies</emma:literal>
                </emma:interpretation>
                <emma:interpretation id="interp37" emma:lang="en-US" emma:confidence="0">
                  <emma:literal>imps lies</emma:literal>
                </emma:interpretation>
                <emma:interpretation id="interp38" emma:lang="en-US" emma:confidence="0">
                  <emma:literal>impf lies</emma:literal>
                </emma:interpretation>
                <emma:interpretation id="interp39" emma:lang="en-US" emma:confidence="0">
                  <emma:literal>Gimp lies</emma:literal>
                </emma:interpretation>
              </emma:one-of>
            </emma:emma>
          </inkml:annotationXML>
          <inkml:trace contextRef="#ctx1" brushRef="#br3" timeOffset="41">2630 2119 44,'16'3'35,"-16"-3"2,8 15 0,-3 3-16,-9-5-7,7 9-4,-6-2-3,3 7-2,-2-2-2,3 2 0,0-3-2,0 0 0,0-4-1,1-4 0,2-1-1,-4-15-2,6 17-2,-6-17-4,0 0-13,16-3-17,-12-7 1,2-3-1,-3-10 2</inkml:trace>
          <inkml:trace contextRef="#ctx1" brushRef="#br3" timeOffset="42">2644 1898 41,'-12'10'30,"10"4"1,-8-7-3,5 4-26,8 7-22,-3-9-9,13 9-1,-7-9 0</inkml:trace>
          <inkml:trace contextRef="#ctx1" brushRef="#br3" timeOffset="43">2827 2129 58,'0'26'36,"-4"-1"-1,3 4 1,4 2-20,-5-5-7,6 2-4,-1-4-2,3-3 0,2-4-1,2-5-1,2-8 1,3-5-1,-1-6 0,1-3-1,-1-8 1,1-1 0,-2-5 0,1-1 0,-4-2 1,1 4-2,-2 3 2,-1 4-1,-2 5 0,-6 11-1,11-4 1,-11 4-1,7 20 0,-5-2 0,1 2 0,-1 2 0,2 1-1,-1-2 1,2-2 0,2-3 0,0-5-1,-7-11 1,16 9 0,-6-12 0,0-4 0,1-3 0,3-6 1,-1-1-1,3-3 0,-3-1 0,1 2 0,0 1 1,-1 2-1,0 3 1,-13 13 0,17-11 1,-17 11-1,12 4 1,-9 5-1,0 3 0,-2 2 0,1 4 0,-1-2-1,1 2 0,0 3 0,0-4-2,2 1-2,-1-4-2,6 4-10,-9-5-24,0-13 0,9 15-1,-9-15 2</inkml:trace>
          <inkml:trace contextRef="#ctx1" brushRef="#br3" timeOffset="44">3428 2180 61,'11'6'36,"-11"-6"-2,7 18-6,-2 1-13,-4 2-8,4 7-3,-3 2-2,1 2-1,-1 4-1,1 1 0,-2 1 0,1-3 0,-2-2 0,0-5 0,0-4 0,0-6-1,-1-5 0,1-13 0,0 0 0,0 0-1,-5-13 1,3-1 0,1-5 0,-1-4 0,1-1 0,0-3 0,-1-1 1,1-2-1,1 0 2,0 0-1,1-2 1,2 4 1,0-1 2,4 3 0,-1-1 1,6 6 0,-2-4-1,2 6 2,-1 1-2,4 4 0,-2 3-2,1 7 1,-1 2-2,2 4 0,-3 6 0,2 3-1,-1 4 0,-4 2 0,1 3 0,-3-1-1,-3 0 1,-2 2-1,-2-2 1,-4 1 0,-2-2-1,-2-4 1,-3-1 0,-3-3 1,-2-2-1,1-5 0,-2-2 0,2-1 0,1-2 1,2-1-2,3 0 0,9 3-1,0 0-3,-8-13-4,19 12-17,-1-3-14,1-2 1,5 0 0,-1-6 2</inkml:trace>
          <inkml:trace contextRef="#ctx1" brushRef="#br3" timeOffset="45">3920 1782 50,'-6'-10'38,"-2"-1"0,8 11 0,-16 4-12,3 2-13,13 14-5,-5 3-3,5 8-2,0 5-1,0 7 0,0 6-1,2 2 0,0 1 0,1-1-1,2 0 1,1-1-1,2-4 0,2-7-1,4-7-1,-1-7-1,4-5-4,-4-17-7,9-6-26,-3-6 1,-2-9-2,3-3 3</inkml:trace>
          <inkml:trace contextRef="#ctx1" brushRef="#br3" timeOffset="46">4121 2128 60,'0'0'37,"8"11"-1,-8-11-2,8 25-16,-9-12-8,5 9-4,-4 0-2,2 3-3,-1 3-2,0-6-3,3 4-9,-6-5-25,3-11 1,-1-10-1,0 0 0</inkml:trace>
          <inkml:trace contextRef="#ctx1" brushRef="#br3" timeOffset="47">4095 1925 73,'-8'-16'39,"8"16"-1,0 0 1,-13-7-26,13 7-9,8 9-15,1-1-27,-9-8 1,19 8-2,-9-7 1</inkml:trace>
          <inkml:trace contextRef="#ctx1" brushRef="#br3" timeOffset="48">4326 2196 35,'0'0'34,"0"0"2,-6 11 0,6-11-15,0 0-4,18 1-7,-18-1-2,23-2-2,-9-1-2,5 1-1,2-2 0,0-2-2,2-1 1,1-1-1,-1-3-1,-1 1 1,-1-1-1,-2-5 0,-5 2 0,-3 0 0,-2 2 0,-6 2 1,-4-3-1,-4 2 0,-5 0 0,1 4 0,-4 1 1,-5 0-1,-1 1-1,0 3 1,-1 2 0,-1 3-1,3 5 1,-3 2 0,2 5 0,3 5 0,3 1 0,1 3 1,4 2 0,4 2-1,2-1 1,4-1 0,3-3 1,3 0-1,3-2 1,2-2-1,1-4 1,3-2-1,1 0-1,2-4 1,1-3-1,2-4 0,2-1-2,-1-7-2,5 3-5,-8-8-22,3-4-11,1 0 2,-4-4-1</inkml:trace>
          <inkml:trace contextRef="#ctx1" brushRef="#br3" timeOffset="49">4957 2060 67,'6'-13'37,"-6"13"-1,0 0-6,-10-20-17,10 20-3,-14-3-4,3 5 0,-4-1-3,0 4 0,-2 5-1,-1 3-1,0 1 0,0 1 0,0 0 0,6 2-1,4-3 1,3 0 0,5-14 1,2 14-1,-2-14 0,20 10 0,-5-8 0,4 1 0,1-1 0,2 2-1,-1 1 1,-2 2-1,-1 3 0,-3 1 0,-1 4 0,-6 1 0,-2 3 0,-4-2 1,-2 3-1,-3 0 0,-3-4 0,-3 1 1,-5-4-1,-2-3 1,-4 0-1,-1-3 0,1-2-1,-1-7-3,8 5-22,0-9-15,6-7 1,8-2-1,9-12 0</inkml:trace>
        </inkml:traceGroup>
      </inkml:traceGroup>
    </inkml:traceGroup>
    <inkml:traceGroup>
      <inkml:annotationXML>
        <emma:emma xmlns:emma="http://www.w3.org/2003/04/emma" version="1.0">
          <emma:interpretation id="{7AD01121-C20E-4942-BE39-E307C44DAD0E}" emma:medium="tactile" emma:mode="ink">
            <msink:context xmlns:msink="http://schemas.microsoft.com/ink/2010/main" type="paragraph" rotatedBoundingBox="8917,6012 20804,6804 20659,8992 8771,819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3B51CA8-BFDF-446C-B063-CD91302D3595}" emma:medium="tactile" emma:mode="ink">
              <msink:context xmlns:msink="http://schemas.microsoft.com/ink/2010/main" type="line" rotatedBoundingBox="10009,6085 20804,6804 20746,7681 9951,6962"/>
            </emma:interpretation>
          </emma:emma>
        </inkml:annotationXML>
        <inkml:traceGroup>
          <inkml:annotationXML>
            <emma:emma xmlns:emma="http://www.w3.org/2003/04/emma" version="1.0">
              <emma:interpretation id="{9B2A8A4C-63DC-492E-B028-EE247BE53CCE}" emma:medium="tactile" emma:mode="ink">
                <msink:context xmlns:msink="http://schemas.microsoft.com/ink/2010/main" type="inkWord" rotatedBoundingBox="10005,6155 12849,6345 12803,7027 9959,6838"/>
              </emma:interpretation>
              <emma:one-of disjunction-type="recognition" id="oneOf8">
                <emma:interpretation id="interp40" emma:lang="en-US" emma:confidence="0">
                  <emma:literal>for</emma:literal>
                </emma:interpretation>
                <emma:interpretation id="interp41" emma:lang="en-US" emma:confidence="0">
                  <emma:literal>For</emma:literal>
                </emma:interpretation>
                <emma:interpretation id="interp42" emma:lang="en-US" emma:confidence="0">
                  <emma:literal>'for</emma:literal>
                </emma:interpretation>
                <emma:interpretation id="interp43" emma:lang="en-US" emma:confidence="0">
                  <emma:literal>fur</emma:literal>
                </emma:interpretation>
                <emma:interpretation id="interp44" emma:lang="en-US" emma:confidence="0">
                  <emma:literal>fon</emma:literal>
                </emma:interpretation>
              </emma:one-of>
            </emma:emma>
          </inkml:annotationXML>
          <inkml:trace contextRef="#ctx1" brushRef="#br1" timeOffset="9">6126 3167 26,'0'0'30,"9"-6"3,-9 6-10,16-9-5,-1 8-3,1-5-3,5 7-3,-3-4-2,6 5-3,-3-2-2,1 1-1,0 3-3,-1-2-3,2 3-6,-7-3-10,0-4-13,5 4-1,-4-7 1,5 5 1</inkml:trace>
          <inkml:trace contextRef="#ctx1" brushRef="#br1" timeOffset="8">6452 2740 25,'0'0'21,"10"-7"-2,-10 7-1,-2-10-1,2 10-3,-7-12-2,7 12-2,-12-8-2,12 8-1,-17-6-2,17 6 0,-22-1-2,12 3 1,-4-1-1,3 3-1,-1 2 0,1 0-1,2 4 1,2 1 0,-2 3-1,3 2 0,0 2 1,2 4-1,0-2 1,2 5-1,-2-2 0,3 3 0,0 3 0,2 0 1,-1 3-1,1 1 0,0 1-1,0 1 1,0 0-1,-1-2 1,0-1-1,-2-2 1,1-2-1,-1-2 0,-1-5 0,-1-2-1,1-2 0,-1-3-1,2-2-2,2-12-2,-4 13-5,4-13-7,0 0-15,0 0-3,-7-17 1,7 17 1</inkml:trace>
          <inkml:trace contextRef="#ctx1" brushRef="#br1" timeOffset="10">6639 3091 28,'-9'9'28,"6"10"3,-6-2-11,1 1-5,4 4-3,-2-2-1,7 5-2,-1-7-2,8 5 0,0-6-1,8 0-2,-2-5-1,6-2 0,-1-5 0,3-1-1,-1-4 0,0-3 0,-2-4-1,-1 0 0,-5-4 0,0 0 0,-4-3 0,-2-2-1,-5 1 1,-1-1-1,-5 0 0,-1-1 0,-6 0 0,-1 2 0,-3 0 0,-3 3 0,0 4-1,-1 3-1,1 7-2,-1 3-1,5 9-3,-1 0-5,9 10-8,2 0-15,2-5 0,8 2 2,1-10 1</inkml:trace>
          <inkml:trace contextRef="#ctx1" brushRef="#br1" timeOffset="11">6939 3139 68,'0'0'35,"0"0"1,0 0-10,0 0-13,10 3-6,-3 7-4,0 1-1,3 5-1,1 3 0,0 1-1,1 1-1,-1 2 0,-1 0 0,-2-3-1,-2-1 0,-2-6 0,-2-2 1,-2-11-1,0 0 1,0 0 1,0 0 1,-10-15 0,7 0 0,4-1 1,0-3 1,4 0 0,0-3 0,7 3 1,2 0-1,4 4 1,1 0-2,3 5 0,0 2-1,1 3-1,-1 4-1,-4 1-2,1 7-5,-19-7-26,16 12-4,-9-3 0,-7-9 0</inkml:trace>
          <inkml:trace contextRef="#ctx1" brushRef="#br3" timeOffset="40">4499 2710 28,'0'0'30,"-22"0"4,10-1-9,12 1-4,-18-3-4,18 3-1,-13-2-5,13 2-2,0 0-2,0 0-2,8 12-1,4-2-1,0-2 1,6 4-2,3 1 0,5 1 0,3 2 0,3-1-1,1-1 0,2-1 1,-1 1-2,0 0 1,-1 1 0,-3-2-1,-2 1 0,-1 1 1,-5-1-1,-2 1 0,-2-1 1,-3 1-1,-1-2 0,-4-1 0,-4-1 0,-6-11 0,7 18 0,-7-18 1,0 11-1,0-11 0,-9 11 0,9-11 0,-21 11-1,6-2 1,-4 1 0,-1 3 0,-4 4-1,-1 0 1,-2 1 0,0 3 0,2-1 0,1-3 0,1-2 0,4-2 0,4-2-1,1-7-2,14-4-6,-12 4-31,12-4-1,6-20 1,0-3-1</inkml:trace>
        </inkml:traceGroup>
        <inkml:traceGroup>
          <inkml:annotationXML>
            <emma:emma xmlns:emma="http://www.w3.org/2003/04/emma" version="1.0">
              <emma:interpretation id="{EE761BD8-2DB2-4D26-8A7E-49394BC4F755}" emma:medium="tactile" emma:mode="ink">
                <msink:context xmlns:msink="http://schemas.microsoft.com/ink/2010/main" type="inkWord" rotatedBoundingBox="13359,6333 15536,6478 15496,7067 13320,6922"/>
              </emma:interpretation>
              <emma:one-of disjunction-type="recognition" id="oneOf9">
                <emma:interpretation id="interp45" emma:lang="en-US" emma:confidence="0">
                  <emma:literal>able:</emma:literal>
                </emma:interpretation>
                <emma:interpretation id="interp46" emma:lang="en-US" emma:confidence="0">
                  <emma:literal>axe:</emma:literal>
                </emma:interpretation>
                <emma:interpretation id="interp47" emma:lang="en-US" emma:confidence="0">
                  <emma:literal>ave:</emma:literal>
                </emma:interpretation>
                <emma:interpretation id="interp48" emma:lang="en-US" emma:confidence="0">
                  <emma:literal>ate:</emma:literal>
                </emma:interpretation>
                <emma:interpretation id="interp49" emma:lang="en-US" emma:confidence="0">
                  <emma:literal>aile:</emma:literal>
                </emma:interpretation>
              </emma:one-of>
            </emma:emma>
          </inkml:annotationXML>
          <inkml:trace contextRef="#ctx1" brushRef="#br1" timeOffset="12">7973 3139 18,'11'-4'31,"-10"-8"2,-1 12 1,5-15-13,-11 3-4,6 12-7,-15-15-3,3 13-2,-6-2-3,-1 5 1,-2 3-2,-2 6 1,-2 2-1,2 7 0,2 2 0,3 3 1,4 1-1,5 3 1,7-3-1,7-1 1,6-4-1,5-2 1,7-6-1,4-3 0,1-4 1,1-4-1,-3-3 0,-3-3-1,0-3 1,-6-2 0,-5-5-1,-2 0 1,-4-3 0,-2-2-1,-3-1 1,-3-4-1,-1-1 0,-1 2 1,0 3-1,0 2 0,0 6 1,4 13-1,-3-10 0,3 10 0,2 23 1,1-3 0,1 4-1,2 3 0,0 4 0,0-1 0,1-1 0,0-4-2,3-2-1,-4-8-3,5 0-6,-11-15-19,12-1-6,-2-8-2,-3-8 2</inkml:trace>
          <inkml:trace contextRef="#ctx1" brushRef="#br1" timeOffset="13">8167 2807 41,'0'0'36,"2"-10"1,-2 10 0,0 0-12,-1 15-11,11 3-6,-6 3-2,4 10-2,-3 4-1,3 7 0,-3 4-2,1 2 1,0 1-2,-2-3 1,1-3-1,1-7 0,1-4-1,1-8-1,3-7-2,-11-17-3,21 14-5,-21-14-8,19-19-16,-10 6-3,-2-9 1,2 0 1</inkml:trace>
          <inkml:trace contextRef="#ctx1" brushRef="#br1" timeOffset="14">8290 2826 55,'-5'-22'36,"7"8"-1,-2 14-9,-2-15-5,2 15-8,0 0-5,14 23-2,-10-3-1,3 10-2,0 5-1,3 8 0,-2 6 0,1 3 0,-1 1-1,2 0 0,-2-4-1,2-5 2,-1-6-2,1-5 1,0-6-2,0-6 1,0-6-2,-1-6-2,3 0-6,-12-9-23,0 0-6,15-7-1,-14-5 0</inkml:trace>
          <inkml:trace contextRef="#ctx1" brushRef="#br1" timeOffset="15">9080 3145 22,'0'0'30,"22"5"3,-22-5-1,12-8-14,2 8-3,-4-5-4,8 4-2,-2-6-2,6 2-1,-4-8-1,7 7-1,-3-4-1,2-2 0,-5-1 0,2 1-1,-7-4 0,1 3-1,-5-1 1,-2-1-1,-1-1 0,-5 3 0,-3-1 0,-2 2 0,-5 2 0,-3-1-1,-2 3 1,-8 1-1,-5 1 0,0 1 0,-2 3 0,-2 3 0,1 5 0,-1 2 0,1 5 0,6 5 1,4 3-1,1 6 0,5 3 1,5 4 0,6 1 0,6-1 0,5-2 0,5-1 0,3-2 0,8-5 0,4-5 0,3-3 1,0-6-1,2-2 0,0-5 0,1-4 0,-2-2 0,-3-2 0,-4-2 0,-3-2 0,-3 1-1,-6-1-1,-4 3 0,-10 6-3,14-8-1,-14 8-3,0 0-5,0 0-8,9 8-20,-6 2 1,0-1 0,6 5 3</inkml:trace>
          <inkml:trace contextRef="#ctx1" brushRef="#br1" timeOffset="16">9865 3007 33,'0'0'30,"0"0"1,13 6-6,-13-6-10,-1 9-4,4 1-2,-3-10-1,0 10 0,0-10-4,0 0 0,9 6-1,-9-6-2,0 0-1,10-1-3,-10 1-5,9 0-11,-9 0-15,0 0-2,0 0 1,0 0 1</inkml:trace>
          <inkml:trace contextRef="#ctx1" brushRef="#br1" timeOffset="17">9904 3238 19,'0'0'29,"0"10"2,0-10-4,0 0-9,3 15-3,-3-15-3,6 10-2,-6-10-1,6 11-3,-6-11-1,5 10-2,-5-10 0,0 0-2,0 0 0,10 7-2,-10-7-7,0 0-22,0 0-5,13-6-2,-13 6 2</inkml:trace>
        </inkml:traceGroup>
        <inkml:traceGroup>
          <inkml:annotationXML>
            <emma:emma xmlns:emma="http://www.w3.org/2003/04/emma" version="1.0">
              <emma:interpretation id="{CB11DC76-29BB-44B9-9587-B2F61A627498}" emma:medium="tactile" emma:mode="ink">
                <msink:context xmlns:msink="http://schemas.microsoft.com/ink/2010/main" type="inkWord" rotatedBoundingBox="17619,6592 20804,6804 20746,7681 17561,7469"/>
              </emma:interpretation>
              <emma:one-of disjunction-type="recognition" id="oneOf10">
                <emma:interpretation id="interp50" emma:lang="en-US" emma:confidence="0">
                  <emma:literal>Treat'</emma:literal>
                </emma:interpretation>
                <emma:interpretation id="interp51" emma:lang="en-US" emma:confidence="0">
                  <emma:literal>Patent'</emma:literal>
                </emma:interpretation>
                <emma:interpretation id="interp52" emma:lang="en-US" emma:confidence="0">
                  <emma:literal>Trent'</emma:literal>
                </emma:interpretation>
                <emma:interpretation id="interp53" emma:lang="en-US" emma:confidence="0">
                  <emma:literal>PX-lit'</emma:literal>
                </emma:interpretation>
                <emma:interpretation id="interp54" emma:lang="en-US" emma:confidence="0">
                  <emma:literal>teat'</emma:literal>
                </emma:interpretation>
              </emma:one-of>
            </emma:emma>
          </inkml:annotationXML>
          <inkml:trace contextRef="#ctx1" brushRef="#br1" timeOffset="29">12071 3361 18,'0'0'19,"0"0"-2,-12 0 1,12 0 0,0 0-2,0 0-2,0 0-1,-12 6-1,12-6-3,-1 14-1,2 2-2,-2-3 1,4 8-3,-2 1 0,3 6-1,-1 2-1,0 5 0,-1 1-1,2-1 1,-2 2-1,0 0 0,-2-1 0,2-2-1,-2-3 1,2-5-1,0-3 0,-1-4 0,1-4 0,-1-6-1,-1-9-1,0 0-2,0 0-4,0 0-11,1-15-17,2 5 0,-3-10-1,2 1 2</inkml:trace>
          <inkml:trace contextRef="#ctx1" brushRef="#br1" timeOffset="30">12033 3369 27,'2'-14'27,"-2"14"-5,6-12-1,-6 12-5,9-13-1,-9 13-3,12-10-2,-12 10-1,14-6-3,-14 6 1,20-1-2,-7 0-1,2 4-1,1-1 0,5 2 0,0-1 0,2 3-1,1-3 0,2 2 0,-1-2-1,3-1 0,-3 0 0,-2-1 0,-1 0-1,-2-1 1,-4-1-1,-2 1 1,-14 0-1,15-1 0,-15 1 0,0 0 0,10 1 0,-10-1 0,0 0 0,0 0 1,6 10-2,-6-10 1,4 13 0,-4-13 0,1 16 1,-1-4-1,0 1 0,-2 1 0,-1 1 1,-3 0-2,2 2 1,-1-2-1,1 0-1,-2-4-3,7 6-7,-7-3-26,6-14 0,3 14 0,-3-14 1</inkml:trace>
          <inkml:trace contextRef="#ctx1" brushRef="#br1" timeOffset="31">12811 3444 16,'0'0'31,"-1"9"1,4 1 3,-2 1-13,-6-2-5,8 9-4,-8-3-3,5 10-3,-4-2-2,5 6 0,-2 0-3,2 2 0,-2 2-1,0 0-1,0 0 0,2-3 1,-2-2-1,1-4-1,1-2 0,-1-6-2,5-2-2,-5-14-4,7 10-18,-7-10-9,0 0-1,15-10 1</inkml:trace>
          <inkml:trace contextRef="#ctx1" brushRef="#br1" timeOffset="32">12796 3722 28,'0'0'30,"0"0"3,10 5-11,2-5-3,0-6-3,7 6-3,-3-8-2,9 4-4,-5-4-1,8 2-2,-5-1-1,-1 2-2,-2 0-1,-1 1 0,-4 0-1,-4 2 0,-1 4-3,-10-2-3,10 5-11,-10-5-17,0 0-1,0 0 0,0 0 1</inkml:trace>
          <inkml:trace contextRef="#ctx1" brushRef="#br1" timeOffset="33">13403 3753 30,'0'0'29,"0"0"2,14 3-10,-4-3-4,-1-4-4,6 5-3,-3-8-2,8 5-1,-4-5 0,6 0-2,-1-3-1,3 2-1,-4-4 0,3-1 0,-3 2-1,-1-4 0,-2 0-1,-3 2 1,-2 1-1,-3-2 0,-3 1-1,-3 2 1,-2-2-1,-3 2 1,-2-1-1,-1 0 0,-4 1 0,-3 1 0,-1 1 0,-2 1 0,-1 4 0,-2 3 0,0 4 0,-3 5 0,1 5-1,-2 4 1,0 7 0,1 3 0,1 3 0,4 1 0,3 1 1,3 0-1,4-3 1,6-1 0,4-5 1,8-1 0,2-7-1,4 2 1,0-7 0,4 1 1,1-5-1,0-1-1,1-3 1,0-1-1,-2-2-1,-1-1 0,-1-2-1,-5-3-2,3 4-5,-10-7-17,3 2-15,-2 0 0,-5-5 0,4 4 1</inkml:trace>
          <inkml:trace contextRef="#ctx1" brushRef="#br1" timeOffset="34">14053 3511 44,'15'-8'36,"-15"8"1,0 0 0,0 0-15,0-13-9,0 13-5,0 0-3,0 0-1,-7 12-2,7-12-1,-2 14-1,2-14-2,2 17-4,-2-17-6,0 0-27,8 18 1,-8-18-1,5 13 2</inkml:trace>
          <inkml:trace contextRef="#ctx1" brushRef="#br1" timeOffset="35">14075 3728 36,'0'0'34,"-2"21"2,2-21-1,-5 12-13,8-1-8,-3-11-7,2 16-2,-2-16-2,2 14-3,-2-14-3,3 9-9,-3-9-25,0 0 1,0 0 0,13-3 0</inkml:trace>
          <inkml:trace contextRef="#ctx1" brushRef="#br1" timeOffset="36">14712 3433 35,'0'0'33,"1"-10"3,-1 10-1,0 0-14,0 0-7,-14 1-5,13 12-4,-4-3 0,3 10-1,-1-1 0,3 5-1,-1 2-1,1 5 0,0 0 0,1 1-1,0-1 0,0 0-1,-1-2 1,-1-3-1,1-4-1,-1-6 1,1-3-2,0-13-3,-1 15-3,1-15-11,-6-12-20,6 12 1,-2-20-1,2 9 2</inkml:trace>
          <inkml:trace contextRef="#ctx1" brushRef="#br1" timeOffset="37">14455 3385 6,'-3'11'22,"3"-11"0,0 0-2,0 0 1,0 0-4,10-10-1,-10 10-1,11-9-2,-11 9-2,18-9 0,-8 2-3,8 7-1,1-3-1,6 4-1,1-3 0,8 3-1,-1-1 0,5 1-2,-1 0 1,0 0-2,-2 0 1,-2 0-1,-5 2 0,-5 0-1,-4 0 1,-5-1-1,-4 0 0,-10-2 0,11 4 0,-11-4-1,0 0-3,0 0-4,16-3-27,-16 3-6,10-3 2,-1 1-2</inkml:trace>
          <inkml:trace contextRef="#ctx0" brushRef="#br2" timeOffset="-365008.8773">15214 3228 3999,'0'0'4257,"0"0"-1290,0 0-645,0 0-258,0-16-774,0 16-129,0 0-258,0 0-258,0 0-258,0 0 129,0 0 0,6 11-129,-6-11 387,5 21-516,-5-7 258,3 6-129,-3-1 0,2 0-129,-2 0-129,0 0 0,0 0-129,0-2-258,0 0-258,0-17-1806,0 0-2193,0 0-387,0 0-774,-2-9 387</inkml:trace>
        </inkml:traceGroup>
      </inkml:traceGroup>
      <inkml:traceGroup>
        <inkml:annotationXML>
          <emma:emma xmlns:emma="http://www.w3.org/2003/04/emma" version="1.0">
            <emma:interpretation id="{F628BCEC-5BD5-460F-9BC4-CC3F9B3EB30F}" emma:medium="tactile" emma:mode="ink">
              <msink:context xmlns:msink="http://schemas.microsoft.com/ink/2010/main" type="line" rotatedBoundingBox="8811,7510 10786,7516 10783,8334 8808,8328"/>
            </emma:interpretation>
          </emma:emma>
        </inkml:annotationXML>
        <inkml:traceGroup>
          <inkml:annotationXML>
            <emma:emma xmlns:emma="http://www.w3.org/2003/04/emma" version="1.0">
              <emma:interpretation id="{1F58BB56-0C6B-4AFF-8C99-FE35855C10A7}" emma:medium="tactile" emma:mode="ink">
                <msink:context xmlns:msink="http://schemas.microsoft.com/ink/2010/main" type="inkWord" rotatedBoundingBox="8811,7510 10786,7516 10783,8334 8808,8328"/>
              </emma:interpretation>
              <emma:one-of disjunction-type="recognition" id="oneOf11">
                <emma:interpretation id="interp55" emma:lang="en-US" emma:confidence="1">
                  <emma:literal>ideally</emma:literal>
                </emma:interpretation>
                <emma:interpretation id="interp56" emma:lang="en-US" emma:confidence="0">
                  <emma:literal>ideal 14</emma:literal>
                </emma:interpretation>
                <emma:interpretation id="interp57" emma:lang="en-US" emma:confidence="0">
                  <emma:literal>ideal by</emma:literal>
                </emma:interpretation>
                <emma:interpretation id="interp58" emma:lang="en-US" emma:confidence="0">
                  <emma:literal>ideal My</emma:literal>
                </emma:interpretation>
                <emma:interpretation id="interp59" emma:lang="en-US" emma:confidence="0">
                  <emma:literal>ideal 44</emma:literal>
                </emma:interpretation>
              </emma:one-of>
            </emma:emma>
          </inkml:annotationXML>
          <inkml:trace contextRef="#ctx0" brushRef="#br0" timeOffset="90607.1825">3248 4286 3225,'1'-14'4515,"-1"14"-774,0 0-1290,0 0-645,14 12-387,-14-12-516,3 32-258,-3-12-258,1 7-129,-1 0 0,0 1-129,0 1-129,0-1 0,3-4 0,0-5-129,-1-4-258,-2-15-1032,0 0-2838,0 0-258,0 0-258</inkml:trace>
          <inkml:trace contextRef="#ctx0" brushRef="#br0" timeOffset="91367.2259">3558 4020 516,'10'-14'4257,"-10"14"129,0 0-129,0 0-2580,7 31-516,-7-3-258,6 8-258,-6 2 0,5 9-258,1-3-129,2 4 0,-1-4-258,1-3 129,-1-6-129,6-2 0,-3-6 0,-6-8-129,-4-19 129,12 20-129,-12-20 129,0 0-129,0 0 0,7-15 0,-7 1-129,-5-7 129,-4 0-129,0 1 129,-10 1 129,3 2-129,-2 3 129,0 6 0,-3 2 129,-2 6-129,5 2 129,0 13 129,3 0-129,1 4 129,7 3-129,6 2 129,1-2-129,1 0 129,6-1-129,11-1 0,-1-4 0,2-2 0,-2-3 0,7-4-129,-2-4 0,-1-3-129,4 0-258,-7-8-516,10 2-1935,-7-4-1677,-6-6-129,-15 16-387</inkml:trace>
          <inkml:trace contextRef="#ctx0" brushRef="#br0" timeOffset="91847.2534">3801 4409 2451,'0'0'4773,"0"0"0,19-13-258,5 13-3225,-24 0-258,40-8-258,-16-1-258,7 6-258,-4-7 0,1 4-258,2-3 129,-3-1-129,-6 2 0,-5-2 0,-16 10 0,14-20 0,-14 20 0,-3-19-129,3 19 129,-36-12 0,11 7-129,-3 0 129,0 5 0,-4 0-129,0 7 129,4 4 129,-3 3-129,12 4 0,2 8 129,4 1 0,6-2-129,7 5 129,0-3 0,16 0 0,0-4 0,7-1 0,2-5-129,3-2 0,0-5-258,-1-10-516,15 4-1032,-19-4-2709,9-3-258,0-6-387</inkml:trace>
          <inkml:trace contextRef="#ctx0" brushRef="#br0" timeOffset="92351.2821">4400 4339 645,'-9'-6'4515,"-25"6"387,15 3-387,3 9-2451,-12-12-258,28 0-903,-38 17-258,38-17-129,-33 22-258,24-6 0,4 2-129,2 0 0,3 4-129,4-3 129,7-2-129,5 2 129,-1-6-129,7-4 0,-2-3 0,1-4 0,0-2 0,-2-5 0,-1-4 0,0-5-129,-6-7 258,-3 1-129,0-2 0,-5-4 0,-1 1 0,-2 3 129,-2 0-129,1 4 258,0 18-129,-6-23-129,6 23 129,0 0 0,0 0 0,-17 20-129,15 1 129,2 3-129,0 2 0,0 4 129,4 1-258,4-5 129,2 1-258,1-11-387,7 6-387,-18-22-1935,18 3-1677,-18-3-387,24-6-258</inkml:trace>
          <inkml:trace contextRef="#ctx0" brushRef="#br0" timeOffset="92631.2981">4607 3964 1419,'5'-40'4515,"-5"40"387,0 0-387,0 0-2709,0 23-258,-7 3-387,7 17-516,0 3-258,0 12 129,0-3 0,0 5-258,0-1-258,0-4 129,0-5-129,0-7 0,0-5-258,2-13-129,5 0-387,-7-25-516,18 18-2064,-18-18-1419,0 0 0,20-18-516</inkml:trace>
          <inkml:trace contextRef="#ctx0" brushRef="#br0" timeOffset="92891.3131">4702 3970 3354,'7'-40'4773,"-7"40"-129,0 0-1419,0 0-1677,24 10-129,-24 11-516,11 15-258,-8 1-258,2 19 0,-5-6-129,3 7 129,-3-1-387,0-1 129,0-3-129,1-11 0,4-5-129,0-9-258,5-2-258,-10-25-1161,0 0-2709,21 8-258,-21-8-387</inkml:trace>
          <inkml:trace contextRef="#ctx0" brushRef="#br0" timeOffset="93359.3399">4885 4118 129,'16'2'4644,"-10"38"0,-1-14-129,0-7-1935,9 20-1548,-9-10-129,10 6-258,1-5-258,5-2-129,4-10-129,0-1 0,0-8-129,0-2 129,-1-7 0,2 0-129,-6-16 0,-4 0 129,-4-1-129,-1-9 0,-9 0 129,1 5 0,-3-1 0,0 3 0,0 19 129,-5-18-129,5 18 0,0 0 129,-20 20 0,16 7 0,-2 2-129,5 13 129,-3-3-129,4 3 129,1 3-258,2-1 258,1-3-129,5-3 0,-1-7-129,2-3-387,2 6-1677,-3-16-2451,-5-4-516,-4-14-129,0 15-387</inkml:trace>
          <inkml:trace contextRef="#ctx0" brushRef="#br0" timeOffset="90811.1941">3261 4022 903,'-1'-28'4128,"-7"12"129,8 16-258,0 0-2709,0 0-645,0 0-774,8 14-1032,-8-14-2709,10 16-387,4-4 129</inkml:trace>
        </inkml:traceGroup>
      </inkml:traceGroup>
    </inkml:traceGroup>
    <inkml:traceGroup>
      <inkml:annotationXML>
        <emma:emma xmlns:emma="http://www.w3.org/2003/04/emma" version="1.0">
          <emma:interpretation id="{7493FC01-80EE-487F-92BB-41596B6FB08D}" emma:medium="tactile" emma:mode="ink">
            <msink:context xmlns:msink="http://schemas.microsoft.com/ink/2010/main" type="paragraph" rotatedBoundingBox="835,9208 17611,8794 17639,9936 863,103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620A48-013F-4477-A7F3-2D64A047498C}" emma:medium="tactile" emma:mode="ink">
              <msink:context xmlns:msink="http://schemas.microsoft.com/ink/2010/main" type="line" rotatedBoundingBox="835,9208 17611,8794 17639,9936 863,10349"/>
            </emma:interpretation>
          </emma:emma>
        </inkml:annotationXML>
        <inkml:traceGroup>
          <inkml:annotationXML>
            <emma:emma xmlns:emma="http://www.w3.org/2003/04/emma" version="1.0">
              <emma:interpretation id="{E1C16100-044F-416D-B08D-5284FF9B51C3}" emma:medium="tactile" emma:mode="ink">
                <msink:context xmlns:msink="http://schemas.microsoft.com/ink/2010/main" type="inkWord" rotatedBoundingBox="839,9403 4345,9316 4368,10225 862,10312"/>
              </emma:interpretation>
              <emma:one-of disjunction-type="recognition" id="oneOf12">
                <emma:interpretation id="interp60" emma:lang="en-US" emma:confidence="0.5">
                  <emma:literal>suppose:</emma:literal>
                </emma:interpretation>
                <emma:interpretation id="interp61" emma:lang="en-US" emma:confidence="0">
                  <emma:literal>Suppose:</emma:literal>
                </emma:interpretation>
                <emma:interpretation id="interp62" emma:lang="en-US" emma:confidence="0">
                  <emma:literal>Suppose;</emma:literal>
                </emma:interpretation>
                <emma:interpretation id="interp63" emma:lang="en-US" emma:confidence="0">
                  <emma:literal>suppose;</emma:literal>
                </emma:interpretation>
                <emma:interpretation id="interp64" emma:lang="en-US" emma:confidence="0">
                  <emma:literal>Supposes:</emma:literal>
                </emma:interpretation>
              </emma:one-of>
            </emma:emma>
          </inkml:annotationXML>
          <inkml:trace contextRef="#ctx0" brushRef="#br4" timeOffset="150094.585">-4471 5845 516,'17'0'4128,"-17"0"258,0 0-258,0-14-1419,0 14-774,0 0-645,0 0-387,-17-14-129,17 14-258,-17-6-129,17 6 129,-23-3-387,23 3 0,-28 0-129,10 0 129,-2 3-129,1 3 0,-2 7 0,-3-4 0,6 2 0,-1 6 0,1-2 0,18-15 0,-20 28 0,20-28 0,-3 26-129,5-11 258,-2-15-129,29 23 0,-11-12 0,7 1 0,2-2 0,-2 7 129,4 0-129,-4 6 0,-1 10 0,-3-5 0,-3 7 0,-10 3 0,-4 0 0,-4-2 0,-3 0-129,-5-3 258,-7-7-129,-5-2 0,-3-6-129,3-10 129,-4 0 0,5-5 129,-2-3-129,0-3 0,4-9 0,17 12 0,-21-27-129,17 11 129,4-3-129,0 0-645,10 9-903,-10 10-2451,26-23-387,-5 15-387,-4-3 129</inkml:trace>
          <inkml:trace contextRef="#ctx0" brushRef="#br4" timeOffset="150578.6126">-4205 6120 2322,'0'-20'4386,"0"20"-129,0 0 0,-21-8-2064,21 8-1161,-15 13-258,7 2-258,8 12-129,-3-1 0,3 7-129,0-5 0,8 6-129,2-8 129,7-1-129,-3-9 258,4-5-258,3-6 0,0-5 0,-2-3 0,1-10-129,-1-7 129,-2-4 0,-2-1-129,-2-1 0,-4-4 129,0 9-129,-8-3 129,3 6 0,-4 18 0,0-16 0,0 16-129,0 0 129,-5 14 0,1 6 0,-2 8-129,2 4 0,1 0 0,2 4 0,2-5-129,-1-1-258,10 3-774,-10-17-2322,0-16-1032,22 16-258,-22-16-258</inkml:trace>
          <inkml:trace contextRef="#ctx0" brushRef="#br4" timeOffset="151180.6471">-3891 6173 4644,'3'-43'4773,"1"27"-258,-4 16 0,33-9-3096,-33 9-258,36-5-258,-16 5-387,5 11-129,-3 6-258,2 8 0,-4 0 0,-8 6-129,-2 2 0,-6-4 0,-4 1 0,-4-5 0,-6-5 0,-5-2 0,-3-5-129,-3-9 129,1-4 0,-1 0 0,0-1 0,5-7 0,0-3-129,7-6-129,9 17-903,0 0-2967,-9-23-387,9 23-258,11-17-258</inkml:trace>
          <inkml:trace contextRef="#ctx0" brushRef="#br4" timeOffset="150818.6263">-3847 6111 3483,'0'0'4773,"9"11"-516,-8 12 0,6 11-2838,-7-3-129,2 16-516,-2-3-258,4 4-129,0 0-387,1-1 129,-2-6-258,1-5-129,3 0-645,-7-16-1935,5-3-1419,-1-3-258,-4-14-258</inkml:trace>
          <inkml:trace contextRef="#ctx0" brushRef="#br4" timeOffset="151454.6627">-3528 6198 5031,'23'3'4515,"-23"-3"-129,14 39-258,-2-10-3225,-5 3-387,9 10 0,-8 1-258,3 5 0,-3-4-129,1 1-129,0 1 0,0-7-129,-1 1-387,-6-21-645,6 3-1935,-8-22-1161,0 0 0,0 0-516</inkml:trace>
          <inkml:trace contextRef="#ctx0" brushRef="#br4" timeOffset="151762.6803">-3495 6207 3225,'0'-47'4773,"6"32"0,-6 15-258,26-31-2193,6 31-774,-16-3-387,15 5-516,-7 10-258,8 4-129,-10 5-129,-1 2 0,-9 2-129,-6 7 0,-6 0-129,-6-1 129,-12-1-129,-4-3 129,-4 0-129,-4-8 129,-2-5-129,4-5 129,6-4-258,4-5 0,18 0-1032,0 0-2967,-3-30-258,12 7-516,14-5 0</inkml:trace>
          <inkml:trace contextRef="#ctx0" brushRef="#br4" timeOffset="152146.7023">-3117 6136 4386,'-40'65'4773,"23"-24"-387,3-3-129,-1-13-2838,16 14-258,6-16-516,12 4-129,3-12-129,6-5-129,-2-9-129,6-1-129,-5-4 129,-1-9-129,-5-6 129,-3-6-129,-8-7 129,-3 1-129,-7-2 129,-3-4-129,-7 4 129,-4 3-129,-5 5 0,-5 9 0,5 5 129,-5 9-258,3 2 129,2 5-129,8 11-258,11-16-774,-10 32-2064,10-16-1290,0-16-129,25 25-387</inkml:trace>
          <inkml:trace contextRef="#ctx0" brushRef="#br4" timeOffset="152546.7252">-2621 6048 4902,'2'-22'5031,"-27"11"-516,4 11 129,4 4-3096,-13-4-258,14 10-516,-5-4-387,12 8 0,-1 3-129,10-17-129,0 26 0,10-12 0,3-1-129,10 1 0,-2 2 0,5 2 0,-2 0-129,0 3 129,-5 4 0,-4-2-129,-5 6 129,-7-4-129,-3 0 129,-2 1-129,-9-5 129,-4-9 0,-3 2 0,1-7 0,0-6 0,-2-1-129,19 0-129,-25-17-387,25 17-645,-14-20-2967,11-3-516,3 1 0,3-2-387</inkml:trace>
          <inkml:trace contextRef="#ctx0" brushRef="#br4" timeOffset="153062.7547">-2396 6196 6321,'25'0'5031,"-6"-3"-258,5-1-258,3 2-3225,-5-15-258,13 10-387,-12-7-129,7 4 0,-8-2-258,0 2-129,-8-2 0,-14 12-129,17-28 129,-17 28-129,0-28 0,0 28 0,-18-25 0,2 9 0,-4 5 0,-6 2 0,-3 7-129,0 2 129,-5 4 0,2 11 0,5 7 0,3 12 0,6 7 0,5-2 129,8 5 0,5 2 0,14-3 0,8-4 129,6-6 0,4-1 0,1-13 0,8-3 0,-9-9-129,3 1 129,-6-8-129,-1 0-129,-5-6 0,-3-5-258,-1 6-387,-13-20-2580,-6 25-1548,17-30-516,-16 11-258,-1 2-258</inkml:trace>
          <inkml:trace contextRef="#ctx0" brushRef="#br4" timeOffset="154062.8119">-1258 6007 3483,'0'0'4773,"0"0"-129,0 0-516,0 0-1548,0 0-2451,0 0-903,-14 0-3354,14 0-387,0 0-129,0 0 0</inkml:trace>
          <inkml:trace contextRef="#ctx0" brushRef="#br4" timeOffset="154277.8241">-1270 6286 4128,'9'36'5160,"-9"-36"0,7 19-258,-7-19-2838,0 0-387,0 0-774,0 0-129,0 0-516,14-15-645,6 10-4257,-20 5-129,0 0-387,18-17-258</inkml:trace>
        </inkml:traceGroup>
        <inkml:traceGroup>
          <inkml:annotationXML>
            <emma:emma xmlns:emma="http://www.w3.org/2003/04/emma" version="1.0">
              <emma:interpretation id="{2A314A1D-513D-4DBB-9C75-6719761ED2B9}" emma:medium="tactile" emma:mode="ink">
                <msink:context xmlns:msink="http://schemas.microsoft.com/ink/2010/main" type="inkWord" rotatedBoundingBox="6783,9185 10999,9081 11024,10099 6808,10203"/>
              </emma:interpretation>
              <emma:one-of disjunction-type="recognition" id="oneOf13">
                <emma:interpretation id="interp65" emma:lang="en-US" emma:confidence="0">
                  <emma:literal>triter'</emma:literal>
                </emma:interpretation>
                <emma:interpretation id="interp66" emma:lang="en-US" emma:confidence="0">
                  <emma:literal>Traits'</emma:literal>
                </emma:interpretation>
                <emma:interpretation id="interp67" emma:lang="en-US" emma:confidence="0">
                  <emma:literal>Traitor'</emma:literal>
                </emma:interpretation>
                <emma:interpretation id="interp68" emma:lang="en-US" emma:confidence="0">
                  <emma:literal>Tacit's'</emma:literal>
                </emma:interpretation>
                <emma:interpretation id="interp69" emma:lang="en-US" emma:confidence="0">
                  <emma:literal>Traitors'</emma:literal>
                </emma:interpretation>
              </emma:one-of>
            </emma:emma>
          </inkml:annotationXML>
          <inkml:trace contextRef="#ctx0" brushRef="#br4" timeOffset="156126.93">1223 5618 1419,'-1'-14'4515,"1"14"516,0 0-387,22 0-1548,-22 0-1677,46-5-129,-16 1-258,17 4-387,-1-2 0,17 2 0,-8-3-129,14 1-129,-4-2-129,1 2 0,-9 1-129,-4 1 0,-6 0 0,-9 0-129,-9 0 0,-8 3-129,-21-3-129,17 11-129,-17-11-645,0 0-903,0 0-2838,0 0-516,0 0 129,0 0-516</inkml:trace>
          <inkml:trace contextRef="#ctx0" brushRef="#br4" timeOffset="155745.9082">1561 5690 2193,'0'0'4773,"0"0"-516,18 7-903,-18-7-774,0 0-516,-3-11-645,3 11-387,0 0-258,0 0-129,0-23-129,0 23-258,0 0 129,0 0 0,0 0-258,0 9 129,0 7-129,0 4 0,0 4 0,1 5-129,1 1 129,-1 4-129,2 8 0,0-3 0,-2 3 0,-1 3 0,2-6 0,0 2 0,1-3-129,-1-8 0,2-1 0,-3-10-258,5-4-258,-6-15-258,0 0-903,0 0-2193,0 0-1032,0-25-129,0-1-258</inkml:trace>
          <inkml:trace contextRef="#ctx0" brushRef="#br4" timeOffset="158494.0654">2062 6119 4386,'0'-21'5031,"0"21"-129,21-6-774,-21 6-2580,42-11-258,-18 8-516,13 6-129,-3 0-258,-1 10-129,1-2-129,-8 1-129,-8 4 129,-8 3-258,-9 0 129,1 2-129,-15 1 0,-5-3 129,-8-1-129,-1 0 129,2-2-129,0-5 129,1 0 0,5-5 129,3-1-129,16-5 129,0 0 0,0 0 0,0 17 129,14-11 0,7-4-129,4 4 129,2-1 129,2 2-129,3 2-129,-3-1 0,-5-2-129,0 2 0,-6 3-387,-18-11-258,30 13-645,-30-13-3483,0 0-258,16 0-129,-16 0-387</inkml:trace>
          <inkml:trace contextRef="#ctx0" brushRef="#br4" timeOffset="158051.04">2151 6091 1161,'-11'11'4773,"11"9"129,0-20-258,3 34-2451,-3-34-258,1 45-516,-1-20-516,3 9-258,-3-4-258,0 2-129,0 3-129,0-6-129,0-4-258,-3-5-129,3-1-645,0-19-645,0 0-2838,-4 18-516,4-18-129,0 0 129</inkml:trace>
          <inkml:trace contextRef="#ctx0" brushRef="#br4" timeOffset="159050.0972">3117 5732 4128,'19'0'4515,"-19"0"129,0 0-2193,23 1-387,-23-1-258,0 0-516,0 0-129,0 26-387,0-26-129,-21 17-258,3-7 0,-2 2 0,-5-1-258,-7 2 0,0 4-129,1-1 129,-6 2-258,3-2 129,4 1 0,2 0 0,8 0 0,4-3 0,16-14 0,-12 28 0,12-28 0,12 20 0,4-14 0,8 4 0,4-4 129,7 3-129,-2 2 0,3 3 129,2-2-129,-5 4 129,-6 0-129,1-1 0,-9 1-129,-3-2 0,0 1-258,-16-15-516,30 22-1290,-30-22-2451,0 0-387,16-5-516,-16 5 129</inkml:trace>
          <inkml:trace contextRef="#ctx0" brushRef="#br4" timeOffset="159307.1119">3563 5749 7353,'0'0'5160,"0"0"-129,0 0-258,0 0-3999,0 0-258,0 0-387,0 0-645,0 21-1677,0-21-2322,0 0-516,0 24-387,0-24 129</inkml:trace>
          <inkml:trace contextRef="#ctx0" brushRef="#br4" timeOffset="159514.1237">3563 5966 5160,'0'22'5160,"0"5"-258,0-27-387,0 14-3096,1 3-645,-1-17-387,9 24-387,-2 0-1032,-7-24-2838,5 23-774,-5-23-387,8 14-258</inkml:trace>
          <inkml:trace contextRef="#ctx0" brushRef="#br4" timeOffset="159878.1445">4273 5762 6837,'10'-16'5289,"-10"16"-258,0 0-258,2-20-3741,-2 20-258,0 0 129,22 12-516,-22-12 0,10 35-129,-8-11 0,0 2-258,-2 10 129,0 3-129,0 0 129,0 3-129,-2-3 0,0-5-129,2 5-129,0-16-258,0 5-645,0-28-2322,0 17-1419,0-17-387,0 0-387</inkml:trace>
          <inkml:trace contextRef="#ctx0" brushRef="#br4" timeOffset="160178.1617">4003 5741 5805,'-18'-8'5418,"18"8"-387,17-3-129,16 3-3354,-2 0-645,23 0 129,-5 0-516,14 0 129,-2 0-258,9 0-129,-9 0 0,3 0-129,-11-1 0,-2-4 0,-6 2 0,-7-2-258,-11 4 0,-11-3-516,-2 8-1290,-14-4-2967,0 0-129,-18 0-516,-5 3-387</inkml:trace>
          <inkml:trace contextRef="#ctx0" brushRef="#br4" timeOffset="160735.1936">4820 6122 6063,'0'0'5289,"0"0"-129,13 14-1548,-13-14-1806,7 26-645,-5-12-387,6 16 0,-1-4-516,3 10 0,-6-7-129,-1 9 0,1 0-258,-4-8-129,0 5-129,-1-10-387,1 4-774,-10-14-2838,10-15-516,-6 16-516,6-16 129</inkml:trace>
          <inkml:trace contextRef="#ctx0" brushRef="#br4" timeOffset="161206.2205">4820 6250 3096,'0'-51'5160,"0"30"-129,9 5-387,-9-10-2709,21 24-387,-7-12-129,15 14-387,-6 0-258,13 0-258,-3 5-258,2 11 129,-6-2-258,-1 5 0,-8 3-129,-1 0 0,-10 2 0,-8-1-129,-1-2 0,-7-5 0,-10 0 0,-5-2 0,-2-5 0,1-2 0,0-3 0,1-2 0,3-1 129,5-1 0,14 0 0,-16 0 129,16 0-129,0 0 129,0 0-129,13 4 258,2 1-129,6 4 0,3 1 129,2-1-258,2 1 129,3 1 0,1 1 0,-4-1 0,-3-2-129,-3 1 0,-1 0-258,-3-4 0,-4 2-258,-14-8-645,20 2-2709,-20-2-1032,0 0-387,6-10-516</inkml:trace>
          <inkml:trace contextRef="#ctx0" brushRef="#br4" timeOffset="161491.2368">5356 5957 6708,'22'-36'5160,"-22"36"0,17-7-903,-17 7-2838,17 4-387,-17-4-129,12 39-129,-9-14-387,5 3 0,-2 0-258,-2 1 0,-1-1-129,-2-6-258,3 0-387,-4-22-774,0 0-3354,0 0-387,0 0-387,0 0-129</inkml:trace>
        </inkml:traceGroup>
        <inkml:traceGroup>
          <inkml:annotationXML>
            <emma:emma xmlns:emma="http://www.w3.org/2003/04/emma" version="1.0">
              <emma:interpretation id="{91CA8DB9-3060-4D05-9E09-656B3C983293}" emma:medium="tactile" emma:mode="ink">
                <msink:context xmlns:msink="http://schemas.microsoft.com/ink/2010/main" type="inkWord" rotatedBoundingBox="13330,8900 16090,8832 16116,9901 13356,9969"/>
              </emma:interpretation>
              <emma:one-of disjunction-type="recognition" id="oneOf14">
                <emma:interpretation id="interp70" emma:lang="en-US" emma:confidence="1">
                  <emma:literal>Toki</emma:literal>
                </emma:interpretation>
                <emma:interpretation id="interp71" emma:lang="en-US" emma:confidence="0">
                  <emma:literal>Tokai</emma:literal>
                </emma:interpretation>
                <emma:interpretation id="interp72" emma:lang="en-US" emma:confidence="0">
                  <emma:literal>Tokin</emma:literal>
                </emma:interpretation>
                <emma:interpretation id="interp73" emma:lang="en-US" emma:confidence="0">
                  <emma:literal>Tokei</emma:literal>
                </emma:interpretation>
                <emma:interpretation id="interp74" emma:lang="en-US" emma:confidence="0">
                  <emma:literal>Tokio</emma:literal>
                </emma:interpretation>
              </emma:one-of>
            </emma:emma>
          </inkml:annotationXML>
          <inkml:trace contextRef="#ctx0" brushRef="#br4" timeOffset="163310.3409">7775 5581 2967,'0'0'5031,"0"0"0,0 0-258,21 0-1548,-5-5-1935,23 5-258,-1 0 0,13 3-129,4-3-387,10 3 0,1-3-258,6 2 0,-8-2 0,0 1-129,-11-1 0,-4 0 0,-9 0 0,-9 3-129,-9-3 0,-5 0 0,-17 0 0,18 2-129,-18-2 0,0 0-129,0 0-258,0 0-774,14 0-3483,-14 0-258,0 0-387,-8 0-516</inkml:trace>
          <inkml:trace contextRef="#ctx0" brushRef="#br4" timeOffset="162958.3206">8095 5590 3870,'13'-16'4773,"-13"16"387,8-18-1806,-8 18-1161,0 0-516,0 0-387,0 0-387,0 0-258,8 9-129,-6 11 0,1 9-258,-3 2 0,0 1 0,0 6 0,0 1-129,0 4 0,0 2 0,0-3-129,0-9 0,0 3 0,1-1-258,-1-13-129,4 5-258,-4-27-387,0 24-1677,0-24-1935,0 0-645,-10-17-129,-1 0 129</inkml:trace>
          <inkml:trace contextRef="#ctx0" brushRef="#br4" timeOffset="164450.4061">8726 6040 3999,'0'0'4644,"0"0"-774,-21-16-1161,21 16-645,-25 0-516,20 13-387,-18-7-387,12 15-129,-4-2 0,5 9-258,-1-3 0,5 9-129,5-1 0,1 0 0,7-3-129,10 0 129,2-7-129,15-4 0,-4-9 0,5-4 129,-1-6-258,-2-3 0,2-11 129,-6-5-129,-4-3 0,-7-5 0,-7 1 0,-5-3 0,-5-1 0,-3-1 0,-12 5 0,-9-1-129,-5 4 129,0 7 0,-5 1 0,4 6-258,0 5 129,3 3 0,8 1-258,4 0-516,15 0-3741,0 0-129,20 6-258,3-4-387</inkml:trace>
          <inkml:trace contextRef="#ctx0" brushRef="#br4" timeOffset="164990.437">9129 5276 3096,'43'38'5160,"-26"-17"-387,-5 5 0,-3-8-2193,5 14-1677,-10-6 0,4 6-387,-8-9-258,2 1-129,-2-4-516,0-20-1419,-5 20-2580,5-20-387,0 0-258,-15 9-258</inkml:trace>
          <inkml:trace contextRef="#ctx0" brushRef="#br4" timeOffset="165622.4731">10094 5631 5805,'14'15'5289,"-14"-15"-516,-4 23-129,-14-23-3225,12 16-387,-16-13-387,5 13-129,-9-7 129,0 5-645,-7 5 129,-4 1-129,-1 0 0,-1 3-129,-1 4 258,1-1-387,0-1 258,4-3 0,6-2 0,8-1 0,6-1 0,6-4 0,9-14-258,3 21 516,14-15-258,4-3 0,9 3 0,4-1 0,3-2 0,-1 2 0,-1-1 129,-1 6-129,-2 2 0,-6 0 0,-3 1-129,-5 1-129,0 0-129,-18-14-516,30 23-2322,-30-23-1419,19 5-387,-19-5-258</inkml:trace>
          <inkml:trace contextRef="#ctx0" brushRef="#br4" timeOffset="165878.4877">10468 5694 5547,'18'-11'5547,"-18"11"-516,15-11-258,-15 11-1548,0 0-2580,0 0-258,0 0-387,0 0-387,0 0-1290,0 0-2709,0 0-774,0 14 0,0-14-258</inkml:trace>
          <inkml:trace contextRef="#ctx0" brushRef="#br4" timeOffset="166074.4989">10492 5893 5934,'0'41'5289,"0"-27"-258,0 6-258,0-20-3096,1 25-645,-1-25-387,7 29 0,-6-11-645,-1-18-645,30 29-3870,-30-29-258,18 22-387,-18-22-516</inkml:trace>
        </inkml:traceGroup>
        <inkml:traceGroup>
          <inkml:annotationXML>
            <emma:emma xmlns:emma="http://www.w3.org/2003/04/emma" version="1.0">
              <emma:interpretation id="{5C918B13-0F50-4448-BD17-E54EAF1F5339}" emma:medium="tactile" emma:mode="ink">
                <msink:context xmlns:msink="http://schemas.microsoft.com/ink/2010/main" type="inkWord" rotatedBoundingBox="16472,9136 17619,9108 17636,9806 16489,9834"/>
              </emma:interpretation>
              <emma:one-of disjunction-type="recognition" id="oneOf15">
                <emma:interpretation id="interp75" emma:lang="en-US" emma:confidence="0">
                  <emma:literal>To</emma:literal>
                </emma:interpretation>
                <emma:interpretation id="interp76" emma:lang="en-US" emma:confidence="0">
                  <emma:literal>to</emma:literal>
                </emma:interpretation>
                <emma:interpretation id="interp77" emma:lang="en-US" emma:confidence="0">
                  <emma:literal>TO</emma:literal>
                </emma:interpretation>
                <emma:interpretation id="interp78" emma:lang="en-US" emma:confidence="0">
                  <emma:literal>T.</emma:literal>
                </emma:interpretation>
                <emma:interpretation id="interp79" emma:lang="en-US" emma:confidence="0">
                  <emma:literal>Too</emma:literal>
                </emma:interpretation>
              </emma:one-of>
            </emma:emma>
          </inkml:annotationXML>
          <inkml:trace contextRef="#ctx0" brushRef="#br4" timeOffset="166646.5317">11276 5585 6966,'18'0'5160,"-18"0"-129,10 22-258,0 5-3612,-10-4-129,0 11-129,0-1-258,0 9-258,0-3 129,0-2-387,0 0 129,0-4-258,0-3-129,0-3-129,0-6-258,0-21-645,12 15-3483,-12-15-387,0 0-258,0-15-516</inkml:trace>
          <inkml:trace contextRef="#ctx0" brushRef="#br4" timeOffset="166922.5475">10911 5574 7482,'36'0'4902,"0"0"129,9-12-1032,15 12-2709,4-10-129,22 10-258,-5-8-129,5 5-129,-6-4-258,-2 6-129,-10-4-129,-11 4-129,-15 1-387,-15-2-258,-8 4-645,-19-2-3741,0 0 129,-17 12-645,1-6-129</inkml:trace>
          <inkml:trace contextRef="#ctx0" brushRef="#br4" timeOffset="167394.5744">11874 5889 5547,'-30'39'4773,"16"-14"129,1 4-387,-4-7-3483,17 9-258,-4-2 0,4 7-129,4-9-258,13 1 0,5-5-129,3-3-129,1-8-129,6-4 129,-1-8-129,1-4 0,-4-9 0,-6-7 0,-4-2 0,-4-6 0,-10-1 0,-4-3 0,-2 5 0,-15 2 0,-5 1 0,-9 7 0,0 4 0,-3 2-129,4 11-258,-3-2-1161,8 4-3096,7 11-129,18-13-516,-13 16 0</inkml:trace>
        </inkml:traceGroup>
      </inkml:traceGroup>
    </inkml:traceGroup>
    <inkml:traceGroup>
      <inkml:annotationXML>
        <emma:emma xmlns:emma="http://www.w3.org/2003/04/emma" version="1.0">
          <emma:interpretation id="{801F6B64-D115-4A1F-B4D0-1C3EBC278185}" emma:medium="tactile" emma:mode="ink">
            <msink:context xmlns:msink="http://schemas.microsoft.com/ink/2010/main" type="paragraph" rotatedBoundingBox="868,11118 3011,11208 2987,11773 845,116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5A855A-86C6-42A2-B18D-CECE987FF4D4}" emma:medium="tactile" emma:mode="ink">
              <msink:context xmlns:msink="http://schemas.microsoft.com/ink/2010/main" type="line" rotatedBoundingBox="868,11118 3011,11208 2987,11773 845,11684"/>
            </emma:interpretation>
          </emma:emma>
        </inkml:annotationXML>
        <inkml:traceGroup>
          <inkml:annotationXML>
            <emma:emma xmlns:emma="http://www.w3.org/2003/04/emma" version="1.0">
              <emma:interpretation id="{06478AA9-C525-4BE1-844F-1DBDBC8B90FE}" emma:medium="tactile" emma:mode="ink">
                <msink:context xmlns:msink="http://schemas.microsoft.com/ink/2010/main" type="inkWord" rotatedBoundingBox="868,11118 3011,11208 2987,11773 845,11684"/>
              </emma:interpretation>
              <emma:one-of disjunction-type="recognition" id="oneOf16">
                <emma:interpretation id="interp80" emma:lang="en-US" emma:confidence="0">
                  <emma:literal>then:</emma:literal>
                </emma:interpretation>
                <emma:interpretation id="interp81" emma:lang="en-US" emma:confidence="0">
                  <emma:literal>then :</emma:literal>
                </emma:interpretation>
                <emma:interpretation id="interp82" emma:lang="en-US" emma:confidence="0">
                  <emma:literal>then "</emma:literal>
                </emma:interpretation>
                <emma:interpretation id="interp83" emma:lang="en-US" emma:confidence="0">
                  <emma:literal>then;</emma:literal>
                </emma:interpretation>
                <emma:interpretation id="interp84" emma:lang="en-US" emma:confidence="0">
                  <emma:literal>then y</emma:literal>
                </emma:interpretation>
              </emma:one-of>
            </emma:emma>
          </inkml:annotationXML>
          <inkml:trace contextRef="#ctx0" brushRef="#br4" timeOffset="173566.9275">-4685 7908 7482,'-24'0'4644,"24"0"-258,0 0-258,13-3-2709,2-5-516,13 6-516,7-2 0,2 1-258,5 1-258,1-6-387,2 8-1032,-15-6-1935,7 0-774,-5-3-387,-6-4-387</inkml:trace>
          <inkml:trace contextRef="#ctx0" brushRef="#br4" timeOffset="173350.9151">-4634 7578 4644,'0'0'4515,"17"0"-129,-17 0 0,0 0-2709,-4 17-258,4-17-387,-11 36-516,5-14-258,2 9 129,-6 6 0,9 7-258,-5-4 129,3 4 0,3 1 129,0-3-387,0-2 258,10-4-258,4-9 0,1-4 129,2-6-129,4-6 0,4-5 129,2-6-129,6 0 0,-2-3 0,-2-7 0,-4-1-258,6 3-387,-16-11-903,2 6-2709,-17 13-129,1-21-516,-1 21 0</inkml:trace>
          <inkml:trace contextRef="#ctx0" brushRef="#br4" timeOffset="174025.9538">-4260 7575 2580,'0'-29'4386,"0"29"0,0 0 0,0 0-2064,0 0-387,0 0-903,20 31-387,-15-8 129,3 13-258,-5 9-129,3 5-129,-6 6 129,0-3-258,0 2 0,-4-4 0,-1-2 129,5-5-258,0-14-258,0-8 258,6-5 0,-6-17-129,24 7 129,-24-7 0,29-18-129,-12-2 129,1-7 0,1-3 0,1 0 0,-2-7 0,0 9 0,-1 0 129,-2 11-129,-2 2 129,-13 15 129,23-3-258,-23 3 129,20 24 0,-12-5-129,-4 6 0,3 0 0,-5 1-129,5 2-516,-7-11-903,7 2-2838,-7-19 129,11 26-516,-11-26-258</inkml:trace>
          <inkml:trace contextRef="#ctx0" brushRef="#br4" timeOffset="174497.9808">-3770 8001 8127,'18'-5'4644,"-18"5"-129,31-9-387,-16-3-2709,16 7-387,-5-12-258,8 8-387,-6-5 0,-1 3-129,0-5-129,-6 1 0,-11-7-258,-2 7 129,-8-1 0,0 0 129,-8 1-387,-9 2 258,-4-1-258,-3 6 258,1 6 0,-5 2 0,-3 2 0,5 16 0,2 0 258,4 6-129,5 4 129,5 7-129,8-5 258,2 4-258,4-5 0,10 1 129,0-6-129,5 1 0,-1-7 0,6 2 0,-5-6-129,1-4 129,2-4-129,-2-4-129,2-2-387,-4-5-258,17 5-1806,-13-13-1935,2 1-258,-5-7-387,1 1-258</inkml:trace>
          <inkml:trace contextRef="#ctx0" brushRef="#br4" timeOffset="174927.0053">-3365 7731 7740,'7'36'4773,"-5"-12"0,1 1-387,-3 0-2967,11 14-516,-8-11 0,6 8-387,0-14-129,-1 2-129,6-5-258,-14-19 129,25 17 0,-10-17-129,-1 0 0,3-8 0,0-7 0,-2-4 0,0-2 0,1 0-129,-5 1 129,1 3 129,-3 1-129,-9 16 0,12-19 129,-12 19-129,0 0 129,18 7 0,-18-7 0,10 29 0,-1-10-129,-1 5 129,0 0 0,2-1-129,3-2-129,-4-7 0,5 5-645,-14-19-2580,17 8-1290,-17-8-129,14-2-258,-14 2-387</inkml:trace>
          <inkml:trace contextRef="#ctx0" brushRef="#br4" timeOffset="175927.0625">-2594 7774 6708,'0'0'5160,"0"0"-516,0 0 0,0 0-3096,0 0-258,0-13-387,0 13-516,0 0-387,0 0-387,0 0-645,-4 8-3225,4-8-129,-4 18-516,4-18-258</inkml:trace>
          <inkml:trace contextRef="#ctx0" brushRef="#br4" timeOffset="176151.0753">-2597 8003 7482,'0'17'4902,"0"-17"-129,0 17-387,0-17-2709,0 0-516,0 0-258,0 14-516,0-14-258,0 0-129,14 20-774,-14-20-3483,0 0-258,13 14-387,-13-14-387</inkml:trace>
        </inkml:traceGroup>
      </inkml:traceGroup>
    </inkml:traceGroup>
    <inkml:traceGroup>
      <inkml:annotationXML>
        <emma:emma xmlns:emma="http://www.w3.org/2003/04/emma" version="1.0">
          <emma:interpretation id="{A208E3E5-F532-4A0E-95F4-C441CA16F363}" emma:medium="tactile" emma:mode="ink">
            <msink:context xmlns:msink="http://schemas.microsoft.com/ink/2010/main" type="paragraph" rotatedBoundingBox="4530,12083 11841,12076 11842,12896 4531,129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5709A09-2C37-4964-A7E1-8BBD41A64A08}" emma:medium="tactile" emma:mode="ink">
              <msink:context xmlns:msink="http://schemas.microsoft.com/ink/2010/main" type="line" rotatedBoundingBox="4530,12083 11841,12076 11842,12896 4531,12904"/>
            </emma:interpretation>
          </emma:emma>
        </inkml:annotationXML>
        <inkml:traceGroup>
          <inkml:annotationXML>
            <emma:emma xmlns:emma="http://www.w3.org/2003/04/emma" version="1.0">
              <emma:interpretation id="{DDBE16A9-4541-4764-82A9-F0ACFBA0FE2E}" emma:medium="tactile" emma:mode="ink">
                <msink:context xmlns:msink="http://schemas.microsoft.com/ink/2010/main" type="inkWord" rotatedBoundingBox="4530,12110 7737,12107 7738,12900 4531,12904"/>
              </emma:interpretation>
              <emma:one-of disjunction-type="recognition" id="oneOf17">
                <emma:interpretation id="interp85" emma:lang="en-US" emma:confidence="0">
                  <emma:literal>ttf:</emma:literal>
                </emma:interpretation>
                <emma:interpretation id="interp86" emma:lang="en-US" emma:confidence="0">
                  <emma:literal>rtf:</emma:literal>
                </emma:interpretation>
                <emma:interpretation id="interp87" emma:lang="en-US" emma:confidence="0">
                  <emma:literal>1^1-f:</emma:literal>
                </emma:interpretation>
                <emma:interpretation id="interp88" emma:lang="en-US" emma:confidence="0">
                  <emma:literal>Tiff:</emma:literal>
                </emma:interpretation>
                <emma:interpretation id="interp89" emma:lang="en-US" emma:confidence="0">
                  <emma:literal>14-f:</emma:literal>
                </emma:interpretation>
              </emma:one-of>
            </emma:emma>
          </inkml:annotationXML>
          <inkml:trace contextRef="#ctx0" brushRef="#br4" timeOffset="214538.2709">-1031 8777 2322,'0'0'3999,"0"0"516,4-15-645,-4 15-1677,0 0-387,0 0-387,0 0-387,0 0-129,12-19-387,-12 19 0,0 0 0,6 11-129,-6-11 0,2 29 0,-2-6-129,3 9-129,-2 2 129,-1 6-129,4-4 0,-2 3 0,-2 0-129,1-5 0,-1 0 0,1-4 0,-1-4 0,0-1-129,2 4 0,-2-7 0,7 0-129,-7-1-258,10 4-645,-10-25-1548,5 19-1548,-5-19-387,0 0-258,21 0-258</inkml:trace>
          <inkml:trace contextRef="#ctx0" brushRef="#br4" timeOffset="215574.3302">-989 8724 1677,'0'-17'3225,"0"17"-387,0 0-516,0 0-387,0 0-387,0 0 0,0 0-387,0 0-129,0 0-129,0 0 0,0 0-258,10-8 0,-10 8-129,26-3 0,-8 0 129,0-3-258,5 2-129,-5 1-129,6 2 0,-1-2 0,6-1-129,-3 2 0,-1 2-129,0 0 129,-2 0 0,1 0-129,-2 0 129,-4 0 0,-2 0 0,1 0 0,-17 0 0,22 0 0,-22 0 0,18 0-129,-18 0 129,0 0 0,18-5 0,-18 5 0,0 0 0,13-15 0,-13 15 0,0 0 0,0 0 0,11-14 0,-11 14 0,0 0 0,0 0 0,0 0 0,0 0 0,0 0 0,0 0 0,4 14 0,-4-14 0,4 26 0,-1-12 129,2 3-129,1-1 0,1 1 0,-7-17 129,15 26-258,-15-26 0,20 23-258,-20-23-2064,15 5-1548,-15-5-645,20 0 129,-20 0-516</inkml:trace>
          <inkml:trace contextRef="#ctx0" brushRef="#br4" timeOffset="216674.3931">120 8682 1548,'0'0'3999,"0"0"-387,0 0-645,0 0-516,0 0-387,0 0-774,6 31-129,-6-14-387,4 13-129,-1 4 0,5 3-387,-7 4 258,4 4-258,0-4-129,-2 3 0,-2-5-129,3-2 0,-2-5-129,-1-9 129,2-4 0,0-3-129,-3-16-129,1 16-387,-1-16-387,0 0-1290,0 0-1806,0 0-387,0-13-129,0 13 1</inkml:trace>
          <inkml:trace contextRef="#ctx0" brushRef="#br4" timeOffset="217054.4148">180 8979 2580,'0'-18'4644,"0"18"-387,0 0 129,14-7-2322,-14 7-258,26-6-516,-9-3-387,11 9-258,-2-11 0,6 9-258,-5-9 0,5 10-258,-7-7 129,4 6 0,-8 1-129,-3 1-129,0 0 0,-18 0 0,27 0 0,-27 0 0,0 0-129,19 0-129,-19 0 0,0 0-387,9 12-1290,-9-12-2322,0 0-516,-9 7 0,9-7-516</inkml:trace>
          <inkml:trace contextRef="#ctx0" brushRef="#br4" timeOffset="220894.6345">1731 8640 3354,'0'-11'4644,"0"11"-387,0 0-1677,-10-18-516,10 18-387,-8-21-645,8 21-258,-19-23-387,19 23 0,-20-20-258,20 20 129,-23-22 129,23 22-258,-26-8 0,26 8 0,-28 0 0,14 0 0,-3 5 0,2 6 0,1 5-129,0 4 129,0 1 0,6 4-129,-2-1 0,3 7 129,1 0-129,4 0 0,2 2 129,0 1-129,0 2 129,2 1-129,5 2 0,2-2 0,-1-2 129,2-2-129,-2-4-129,-1-1 129,2-6-129,-5-6 0,-1 0 0,-3-16-258,0 22-258,0-22-774,0 0-2451,-12 19-645,12-19-258,-22 11-129</inkml:trace>
          <inkml:trace contextRef="#ctx0" brushRef="#br4" timeOffset="221178.6507">1236 8988 4257,'13'-11'4386,"16"-2"129,-8 13-1032,0-10-2322,18 9 0,-7-12-258,8 6-387,2-6-129,0 4-387,-1-2-129,-3 0-645,4 11-2064,-11-3-1290,-9 1-516,-1 2-129</inkml:trace>
          <inkml:trace contextRef="#ctx0" brushRef="#br4" timeOffset="221766.6843">2124 9045 3999,'0'18'4644,"0"-1"0,0-17-258,0 0-2838,0 0-516,15 4-258,-15-4-258,17 4-516,-17-4-516,20 0-2451,-20 0-1290,0 0-387,0 0-387</inkml:trace>
          <inkml:trace contextRef="#ctx0" brushRef="#br4" timeOffset="221542.6716">2119 8760 2709,'0'0'4902,"0"0"-387,0 0 0,0 0-2967,0 0-129,0 0-516,6 8-387,-6-8-258,0 0-129,8 18-387,-8-18-903,0 0-2967,10 16-387,-10-16-387,0 15 129</inkml:trace>
        </inkml:traceGroup>
        <inkml:traceGroup>
          <inkml:annotationXML>
            <emma:emma xmlns:emma="http://www.w3.org/2003/04/emma" version="1.0">
              <emma:interpretation id="{CFB65896-1BB5-4E6D-BF12-9FE86985FAE3}" emma:medium="tactile" emma:mode="ink">
                <msink:context xmlns:msink="http://schemas.microsoft.com/ink/2010/main" type="inkWord" rotatedBoundingBox="8416,12079 11841,12076 11842,12833 8417,12836"/>
              </emma:interpretation>
              <emma:one-of disjunction-type="recognition" id="oneOf18">
                <emma:interpretation id="interp90" emma:lang="en-US" emma:confidence="0">
                  <emma:literal>To-Tz</emma:literal>
                </emma:interpretation>
                <emma:interpretation id="interp91" emma:lang="en-US" emma:confidence="0">
                  <emma:literal>To-Tia</emma:literal>
                </emma:interpretation>
                <emma:interpretation id="interp92" emma:lang="en-US" emma:confidence="0">
                  <emma:literal>To-IR</emma:literal>
                </emma:interpretation>
                <emma:interpretation id="interp93" emma:lang="en-US" emma:confidence="0">
                  <emma:literal>Tot-Tia</emma:literal>
                </emma:interpretation>
                <emma:interpretation id="interp94" emma:lang="en-US" emma:confidence="0">
                  <emma:literal>Tot-Tim</emma:literal>
                </emma:interpretation>
              </emma:one-of>
            </emma:emma>
          </inkml:annotationXML>
          <inkml:trace contextRef="#ctx0" brushRef="#br4" timeOffset="223997.812">2855 8611 1806,'0'0'4515,"0"0"129,17-16-387,9 16-2580,-5-6-129,18 6-258,-8-8-387,12 6-258,-3-6 129,12 6-258,-5-6-129,5 7 0,-10-4 0,8 3-129,-6-2 0,0 4-129,-8 0 129,-4 0-258,-6-2 0,-5 2-258,-4 0 0,-17 0-387,17 14-774,-17-14-3225,-3 17 0,3-17-516,-14 17-129</inkml:trace>
          <inkml:trace contextRef="#ctx0" brushRef="#br4" timeOffset="223605.7896">3124 8669 903,'0'0'4128,"0"0"-774,17-11-516,-17 11-258,0 0-774,0 0-258,14-11-645,-14 11 0,0 0-258,0 0-129,0 0-129,0 0-129,11 18 0,-11-3 0,4 4 0,-4-2-129,1 5 129,-1 6 0,0 1-129,0 1 0,0 2 0,0-2 0,0-2-129,0-1 129,-1-4-129,1 0-129,0-6 0,0-17-258,0 18-258,0-18-387,0 0-1032,0 0-2451,0 0-129,-6-8-387</inkml:trace>
          <inkml:trace contextRef="#ctx0" brushRef="#br4" timeOffset="236802.5444">3585 9060 2580,'-15'0'3870,"15"0"-1161,0 0-645,0 0 0,0 0-645,-16-8-129,16 8-387,0 0-258,0 0-129,0 0 129,-9 11-387,9-11 0,-7 25-129,4-11 0,-1 5 0,1-1-129,3 4 129,0-4-129,0 1 129,3-5 0,-3-14 129,22 22-129,-8-12 129,1-9 0,9-1 0,-5 0 0,4-9 0,-1-4 0,0-1-258,1-5 129,-5 1 0,-4-2-129,-5 3 0,-2-1 129,-7 1-129,0 3 129,0 14-129,-20-26 0,4 17 0,-3 1 0,2 2 0,-4-1 129,4 3-258,2 4 129,1 0 0,14 0-258,-21 0-258,24 15-1032,-3-15-2709,0 0-387,3 15-258,-3-15 0</inkml:trace>
          <inkml:trace contextRef="#ctx0" brushRef="#br4" timeOffset="237350.5757">4181 8789 129,'0'0'4515,"0"0"-129,0 0 129,-16-5-2322,16 5-258,8 0-387,12 0-516,-20 0-129,39 0 0,-14 0-387,8 0-129,-4 0 0,3 0-258,0 2 0,3 1 0,-5-3-129,7 2 129,-8-2-129,3 0-129,-4 0 129,-3-2-258,0 2-258,-25 0-1032,34-12-2838,-34 12-516,0 0 129,0 0-774</inkml:trace>
          <inkml:trace contextRef="#ctx0" brushRef="#br4" timeOffset="237786.6007">4580 8648 1677,'0'0'4386,"0"0"387,0 0-258,0 0-2709,0 0-516,24-8 0,-24 8-258,32 0-258,-17 0-129,9 0-258,-5 3-129,1 5 0,-4 3-258,1 3 129,-17-14-129,22 28 0,-22-28 0,14 26 0,-14-26 129,3 27-129,-3-27 0,-1 21 0,1-21 0,-18 22 129,18-22-129,-24 16 129,24-16-129,-24 9 129,24-9 0,-21 10-258,21-10-129,-16 0-645,16 0-3612,0 0-258,0 0-129,0 0-516</inkml:trace>
          <inkml:trace contextRef="#ctx0" brushRef="#br4" timeOffset="238773.6571">5235 8528 1548,'-6'-17'4773,"6"17"129,11-8-258,-11 8-1806,18-4-1548,7 4 0,-25 0-129,41 0-258,-17 0-258,5 0-258,-3 0 129,5 4-129,5-2-129,6-1-129,-3-1 129,6 0-129,-5-1-129,3-4 129,-5-1-129,-6 3-129,-8 1-129,-24 2-774,32-3-3741,-32 3-129,-7 8-258,-13-2-645</inkml:trace>
          <inkml:trace contextRef="#ctx0" brushRef="#br4" timeOffset="238406.6361">5433 8539 2709,'19'-15'4902,"-19"15"-258,0 0-1290,0 0-1161,24 12-258,-24-12-516,8 33-258,-8-13-387,4 11-129,-4-1-258,0 8-129,0-2 258,0 2-387,0 2 0,-2-3 0,-3-4 0,4-1-129,1-5 0,-3-4 0,3-2-129,0-21-129,0 23-387,0-23-258,0 0-1677,0 0-2193,0 0-258,0 0-258,0 0 0</inkml:trace>
          <inkml:trace contextRef="#ctx0" brushRef="#br4" timeOffset="239925.723">5852 8928 4644,'0'-24'5289,"12"2"-645,-12 22 258,34-11-3354,-22-3-258,18 14-387,-8-7-129,10 7-129,-1 0-387,-3 0 0,-1 0 0,-3 3-129,-10 5 0,1 7 0,-12 1-129,-3 3 0,-10-1 0,-8 4 0,-3-3-129,-1 4 129,0-3 0,-2-9 0,3-1-129,2-1 129,3-3 0,16-6 0,-23 3 0,23-3 0,0 0 129,0 0 0,0 0-129,0 0 129,15 0 0,7 0 0,-4 4 0,6 2 0,1 2 0,3-2 0,-1 2-129,-4 3 129,0 0-129,-3 2 0,1-2 0,-7 0 0,-14-11 0,27 25 0,-27-25-129,23 18-129,-10-2-903,-13-16-3612,0 0-258,0 0-258,17 7-645</inkml:trace>
          <inkml:trace contextRef="#ctx0" brushRef="#br4" timeOffset="239405.6933">5867 8858 3870,'11'-19'4644,"-11"19"258,0 0-1548,0 0-1032,0 0-645,0 0-258,19 25-516,-19-7-258,4 7-258,-4 1 129,2 5-387,-2 3 0,3-2 0,-3 3-129,0-3 0,0-4 0,-5-3 0,5 0-258,-3-10-258,3 6-387,0-21-1161,0 0-2451,0 0-516,0 0-258,-1-11-129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24:15.729"/>
    </inkml:context>
    <inkml:brush xml:id="br0">
      <inkml:brushProperty name="width" value="0.05833" units="cm"/>
      <inkml:brushProperty name="height" value="0.058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26910D58-0E0A-4911-B3CA-10FBE2D5D4E0}" emma:medium="tactile" emma:mode="ink">
          <msink:context xmlns:msink="http://schemas.microsoft.com/ink/2010/main" type="inkDrawing" rotatedBoundingBox="15411,12925 20601,12928 20600,12991 15410,12988" semanticType="underline" shapeName="Other">
            <msink:sourceLink direction="with" ref="{BFFC1412-7630-4703-8B2F-439EE1E43F04}"/>
          </msink:context>
        </emma:interpretation>
      </emma:emma>
    </inkml:annotationXML>
    <inkml:trace contextRef="#ctx0" brushRef="#br0">-5 40 1935,'-16'0'3741,"16"0"-1032,0 0-258,0-14-387,0 14-516,0 0 0,13-3-258,-13 3-387,18-3 129,-18 3-387,24 0-129,-24 0 0,36 3-129,-15 0 258,7 1-387,1 3 129,4-4-129,8 7-129,5-8 129,5-1-129,6 1 0,6-1 0,4-1 0,3 0 0,3 0-129,0-3 129,5 0-129,-2-2 129,1 4-129,-3-2 0,4 3 129,-3 0-129,7 0 0,2-1 0,2 1 0,-1-2 0,3 2 129,-4-3-129,-2-2 0,-1 2 0,1 0 0,-8 0 258,2 3-258,-3-1 0,5 1 0,-1 0 0,5 0 0,0 0 0,-1 0 0,2 3 0,-2-3-258,0 1 516,1 1-258,-2-2 0,-4 0-258,2 1 258,-1 1 0,4-2 0,-2 0 0,5 0 0,-2 0 0,4 0 0,-1 0 0,-1 0 0,-1 0 0,0 3 0,2 2 0,-6-1 0,0 4-129,0-2 129,1-2 0,1 0 0,3-3-129,2-1 129,-2 0 0,-1 0 0,-1-1 0,-8-4 0,-5 0 0,-11 1-129,-12-7 0,-11 8-258,-16-8-516,5 5-3612,-24 6-129,0 0-258,-24-17-387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23:33.153"/>
    </inkml:context>
    <inkml:brush xml:id="br0">
      <inkml:brushProperty name="width" value="0.05833" units="cm"/>
      <inkml:brushProperty name="height" value="0.058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E24720CD-4066-42D7-8DAD-75318015A12E}" emma:medium="tactile" emma:mode="ink">
          <msink:context xmlns:msink="http://schemas.microsoft.com/ink/2010/main" type="writingRegion" rotatedBoundingBox="15512,11479 20513,11523 20490,14168 15489,14125"/>
        </emma:interpretation>
      </emma:emma>
    </inkml:annotationXML>
    <inkml:traceGroup>
      <inkml:annotationXML>
        <emma:emma xmlns:emma="http://www.w3.org/2003/04/emma" version="1.0">
          <emma:interpretation id="{355CD96A-F4CB-4F4A-917D-53F85D4C4CE0}" emma:medium="tactile" emma:mode="ink">
            <msink:context xmlns:msink="http://schemas.microsoft.com/ink/2010/main" type="paragraph" rotatedBoundingBox="15512,11479 20148,11519 20138,12612 15503,125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FC1412-7630-4703-8B2F-439EE1E43F04}" emma:medium="tactile" emma:mode="ink">
              <msink:context xmlns:msink="http://schemas.microsoft.com/ink/2010/main" type="line" rotatedBoundingBox="15512,11479 20148,11519 20138,12612 15503,12572">
                <msink:destinationLink direction="with" ref="{26910D58-0E0A-4911-B3CA-10FBE2D5D4E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7781944-A37F-437E-9457-658C09BAAFBB}" emma:medium="tactile" emma:mode="ink">
                <msink:context xmlns:msink="http://schemas.microsoft.com/ink/2010/main" type="inkWord" rotatedBoundingBox="15509,11869 18414,11894 18408,12536 15503,12510"/>
              </emma:interpretation>
              <emma:one-of disjunction-type="recognition" id="oneOf0">
                <emma:interpretation id="interp0" emma:lang="en-US" emma:confidence="0">
                  <emma:literal>Pix:</emma:literal>
                </emma:interpretation>
                <emma:interpretation id="interp1" emma:lang="en-US" emma:confidence="0">
                  <emma:literal>Mix:</emma:literal>
                </emma:interpretation>
                <emma:interpretation id="interp2" emma:lang="en-US" emma:confidence="0">
                  <emma:literal>Nix:</emma:literal>
                </emma:interpretation>
                <emma:interpretation id="interp3" emma:lang="en-US" emma:confidence="0">
                  <emma:literal>exit</emma:literal>
                </emma:interpretation>
                <emma:interpretation id="interp4" emma:lang="en-US" emma:confidence="0">
                  <emma:literal>rx*</emma:literal>
                </emma:interpretation>
              </emma:one-of>
            </emma:emma>
          </inkml:annotationXML>
          <inkml:trace contextRef="#ctx0" brushRef="#br0">11892 8513 4644,'0'0'5160,"0"0"-387,14-11-129,2 19-2322,-16-8-1032,37 29-258,-16-15-258,12 11-258,-2-7-129,1 9-258,-2-8 0,5 4 0,-4-5 0,4-2-129,-6-2 0,-1-3 0,-3 2-258,-6-7-258,6 8-903,-25-14-3225,14 6-129,-14-6-387,0 0-258</inkml:trace>
          <inkml:trace contextRef="#ctx0" brushRef="#br0" timeOffset="-300.017">12240 8463 1161,'7'-14'4773,"-7"14"0,0 0-258,0-20-1935,0 20-774,-6 11-645,2 9-387,-11 1-129,4 9-258,-9-3-129,5 7 129,-6 0-258,4 0 0,-5-2 0,4 0 0,0-6-129,0-1 129,2-5-129,2-4 0,14-16 0,-22 20-129,22-20-387,-14 5-258,14-5-2322,0 0-1548,0 0 0,0 0-645,-8-13 517</inkml:trace>
          <inkml:trace contextRef="#ctx0" brushRef="#br0" timeOffset="588.0337">12788 8499 7611,'2'-18'5289,"-2"18"-387,0 0-129,-7-19-3483,7 19-258,0 0-387,0 0-258,9 0-387,-9 0-387,8 8-516,-8-8-3354,0 24-516,0-24-387,0 30-258</inkml:trace>
          <inkml:trace contextRef="#ctx0" brushRef="#br0" timeOffset="820.0468">12809 8740 8127,'-9'15'5031,"9"-15"0,0 0-129,-1 22-3354,1-22-645,0 0-129,0 0-258,15 9-129,-15-9-258,15 5-258,-15-5-516,0 0-1290,19 0-2838,-19 0-258,0 0-258,0 0-645</inkml:trace>
          <inkml:trace contextRef="#ctx0" brushRef="#br0" timeOffset="-2464.1409">9954 8364 2580,'-6'-16'3741,"6"16"-774,0-16-129,-1 1-516,1 15-516,0-14-258,0 14-129,0 0-387,0 0-258,0 0-129,9 3 0,-9 16-387,6 12 129,-6 3-129,3 11 0,-3 6-129,0 2 0,0 1 0,-2-2 0,2-6 0,0-2-258,0-6 258,0-5-258,2-9 258,1-4-258,-3-20 129,7 22-258,-7-22-129,0 0-258,15 20-1548,-15-20-2064,0 0-645,1-16-129,-1 16 129</inkml:trace>
          <inkml:trace contextRef="#ctx0" brushRef="#br0" timeOffset="-1832.1048">9956 8328 774,'12'-21'3096,"-12"21"-1935,0 0-129,0 0 645,0 0-129,0 0 129,0 0-516,0 0 0,0 0 129,-12 0-129,12 0-129,0 0-129,0 0 0,0 0-258,12 0 0,-12 0 0,23-1 0,-7-5-129,5 4 0,2-4-129,6 3-129,-1-4 0,3 6-129,-2 1 0,3 0-129,-1 0 0,0 0 0,-5 3 129,-2 3-129,-1 2 0,-3-2 0,1-1 0,-4 4 0,-3-2 0,-14-7 0,23 7 0,-23-7 0,18 11 0,-18-11 0,0 0 0,20 18 0,-20-18 0,4 24 0,-3-10 0,1 3 0,-2-1 0,0 1 0,0 0 0,0 1 0,0-2-129,0 0 0,5-2-129,-5-14-387,7 28-1677,-7-28-2193,9 18-129,-9-18-387,0 0 0</inkml:trace>
          <inkml:trace contextRef="#ctx0" brushRef="#br0" timeOffset="-1372.0785">10933 8300 1548,'0'11'4386,"0"7"129,0 6-129,-8 0-2451,11 22-258,-3-9-516,5 20-258,-5-7-387,10 8 0,-6-4 0,0-4-387,2-4 129,2-7-258,-5-3 129,3-10-258,-2-1 129,-4-25-387,11 28-516,-11-28-1032,0 0-2580,0 0 0,0-12-516,0 12 387</inkml:trace>
          <inkml:trace contextRef="#ctx0" brushRef="#br0" timeOffset="-1056.0603">10992 8721 4257,'0'0'5031,"0"0"-258,21-3-129,-21 3-2967,33-10-129,-15-2-516,14 6-129,-7-5-129,6 4-387,0-3-129,-2 2-129,-3 4 0,2-1-129,-8 3 0,-5 1-129,0 1-258,-15 0-258,23 3-387,-23-3-2064,0 0-1419,0 0-387,0 0-387,-9 16 0</inkml:trace>
        </inkml:traceGroup>
        <inkml:traceGroup>
          <inkml:annotationXML>
            <emma:emma xmlns:emma="http://www.w3.org/2003/04/emma" version="1.0">
              <emma:interpretation id="{879DD44D-FABE-4672-8A7E-FBF0BDDA3E18}" emma:medium="tactile" emma:mode="ink">
                <msink:context xmlns:msink="http://schemas.microsoft.com/ink/2010/main" type="inkWord" rotatedBoundingBox="19036,11510 20148,11519 20138,12612 19027,12602"/>
              </emma:interpretation>
              <emma:one-of disjunction-type="recognition" id="oneOf1">
                <emma:interpretation id="interp5" emma:lang="en-US" emma:confidence="0">
                  <emma:literal>To</emma:literal>
                </emma:interpretation>
                <emma:interpretation id="interp6" emma:lang="en-US" emma:confidence="0">
                  <emma:literal>To'</emma:literal>
                </emma:interpretation>
                <emma:interpretation id="interp7" emma:lang="en-US" emma:confidence="0">
                  <emma:literal>to!</emma:literal>
                </emma:interpretation>
                <emma:interpretation id="interp8" emma:lang="en-US" emma:confidence="0">
                  <emma:literal>To"</emma:literal>
                </emma:interpretation>
                <emma:interpretation id="interp9" emma:lang="en-US" emma:confidence="0">
                  <emma:literal>Ton</emma:literal>
                </emma:interpretation>
              </emma:one-of>
            </emma:emma>
          </inkml:annotationXML>
          <inkml:trace contextRef="#ctx0" brushRef="#br0" timeOffset="3231.1847">13472 8260 2451,'0'0'3225,"0"0"129,0 0-903,0 0 0,0 0-645,0 0 0,0 0-258,0 0-387,11-3-129,15 4 129,-1-1-258,21 0-129,2-6 0,9 3-258,3-8 0,5 1-129,-5-2-129,0 4-129,-13 2 0,-5 1-129,-10 3-129,-9 2-129,-4 0-129,-19 0-258,10 19-1290,-10-19-2709,0 22-387,0-22-258,-21 22-129</inkml:trace>
          <inkml:trace contextRef="#ctx0" brushRef="#br0" timeOffset="2708.1549">13763 8279 1935,'0'0'3870,"0"0"-387,0 0-387,0 0-645,0 0-258,0 0-387,-1 17-387,1-17-258,0 40 0,0-11-516,5 11 0,-4 0-258,2 9 129,-3-4-387,0 6 0,0-4-129,0-4 129,0-2-258,0-10 129,0-5-129,0-10-516,6 1-516,-6-17-3225,0 0-258,0 0-516,4-22-129</inkml:trace>
          <inkml:trace contextRef="#ctx0" brushRef="#br0" timeOffset="31987.8296">14260 8808 516,'0'0'3870,"0"0"387,0 0-1419,0 0-516,0 0-387,0 0-258,0 0-387,0 0-129,-15-16-387,15 16 0,0 0 0,0 0-129,0 0-258,-17-14 0,17 14-129,-15 0-129,15 0 0,-20 0 0,20 0 0,-25 11 129,10-1-129,2 1 0,13-11 129,-27 21-258,27-21 258,-24 29-258,24-29 129,-14 29-129,14-29 0,-4 31 0,7-17 0,1 5 129,6-5-129,5 2 0,0-5 0,3 0 0,-1-1 0,4-7 0,-2-3 0,2 0 129,-3-8-129,-1-3 0,0-1 0,-3-5 0,-2 1 0,-2 1 0,-2-2 0,-3-2 0,-5 19-129,4-24 258,-4 24-129,0-19 0,0 19-129,-13-14 129,13 14 0,-21-8 0,21 8 0,-29 0 0,14 0-129,-2 0 129,5 0 129,12 0-258,-24 6 0,24-6-387,0 0-1032,0 0-2967,0 0-387,0 0-387,0 0 0</inkml:trace>
          <inkml:trace contextRef="#ctx0" brushRef="#br0" timeOffset="32958.8852">14444 8003 2580,'0'0'3870,"7"-18"-774,-7 18-129,0 0-387,2-27-516,-2 27-387,5-16-258,-5 16-387,0 0 129,17-14-258,-17 14-258,0 0 0,14 0-258,-14 0-129,15 22 0,-7-2-129,2-1 0,1 7-129,-2-2 129,2 2-129,-1-3 0,-2 2 0,0-3-129,-8-5-129,5 8-258,-5-25-645,0 36-2322,0-36-1161,-16 22-387,16-22-516</inkml:trace>
        </inkml:traceGroup>
      </inkml:traceGroup>
    </inkml:traceGroup>
    <inkml:traceGroup>
      <inkml:annotationXML>
        <emma:emma xmlns:emma="http://www.w3.org/2003/04/emma" version="1.0">
          <emma:interpretation id="{EBB13CE5-CECD-4CC0-B103-B54E59BA55B5}" emma:medium="tactile" emma:mode="ink">
            <msink:context xmlns:msink="http://schemas.microsoft.com/ink/2010/main" type="paragraph" rotatedBoundingBox="16267,13343 20517,13631 20470,14330 16220,140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7B39807-BE52-43CE-A0A4-CE552E6A76A5}" emma:medium="tactile" emma:mode="ink">
              <msink:context xmlns:msink="http://schemas.microsoft.com/ink/2010/main" type="line" rotatedBoundingBox="16267,13343 20517,13631 20470,14330 16220,14041"/>
            </emma:interpretation>
          </emma:emma>
        </inkml:annotationXML>
        <inkml:traceGroup>
          <inkml:annotationXML>
            <emma:emma xmlns:emma="http://www.w3.org/2003/04/emma" version="1.0">
              <emma:interpretation id="{1B2F9970-8275-4D07-B528-1CA281E1B255}" emma:medium="tactile" emma:mode="ink">
                <msink:context xmlns:msink="http://schemas.microsoft.com/ink/2010/main" type="inkWord" rotatedBoundingBox="16263,13411 17459,13492 17417,14122 16220,14041"/>
              </emma:interpretation>
              <emma:one-of disjunction-type="recognition" id="oneOf2">
                <emma:interpretation id="interp10" emma:lang="en-US" emma:confidence="0">
                  <emma:literal>It</emma:literal>
                </emma:interpretation>
                <emma:interpretation id="interp11" emma:lang="en-US" emma:confidence="0">
                  <emma:literal>FF</emma:literal>
                </emma:interpretation>
                <emma:interpretation id="interp12" emma:lang="en-US" emma:confidence="0">
                  <emma:literal>Ft</emma:literal>
                </emma:interpretation>
                <emma:interpretation id="interp13" emma:lang="en-US" emma:confidence="0">
                  <emma:literal>Fit</emma:literal>
                </emma:interpretation>
                <emma:interpretation id="interp14" emma:lang="en-US" emma:confidence="0">
                  <emma:literal>Hit</emma:literal>
                </emma:interpretation>
              </emma:one-of>
            </emma:emma>
          </inkml:annotationXML>
          <inkml:trace contextRef="#ctx0" brushRef="#br0" timeOffset="43974.5152">10705 9937 1548,'0'0'4386,"-11"-13"387,11 13-258,0 0-2322,11-8-258,-11 8-645,23-11 129,-23 11-645,32-9 0,-13 1-387,7 1 0,-2-2 0,4 2-129,-5 3-129,4-1 0,-2 0 0,0 1 0,0 1-129,-3 3 0,-1 0 0,0 0 0,-1 1 0,-1 7 0,-2-2 0,1 5 0,-8 4 129,-1 4-129,1-2 129,-7 7-129,-2-2 258,-1 0-258,0 0 129,0-1-129,0-3-129,0-18-258,0 30-516,0-30-1806,0 0-1935,0 0-258,0 17-129,0-17-258</inkml:trace>
          <inkml:trace contextRef="#ctx0" brushRef="#br0" timeOffset="43531.4899">10705 9985 1806,'0'0'4257,"0"0"516,-5-17-387,5 17-1806,0 0-516,2-25-516,13 25-258,-15 0-387,20 0-258,-20 0 0,18 30-129,-14-6-258,-1 7 0,-3 7-258,0 10 129,-2-3-129,-3 8 129,-4-6 0,1 0-129,3-7 0,2-3 0,1-6 0,2-9 0,0-5-258,0-17 0,0 0-387,10 3-645,8-3-1806,-12-16-1548,5-2-258,-8-12-258,2-1 0</inkml:trace>
          <inkml:trace contextRef="#ctx0" brushRef="#br0" timeOffset="44326.5353">11617 9909 6063,'0'-15'4902,"0"15"-387,0 0 0,-18-13-3612,18 13 129,-4 18-258,4 9-129,-7-5 0,4 11-258,-4 0 129,2 10-258,-1-2 0,1 5-129,-1 0-129,2-5 129,0 1-129,-1-7 0,4-5 0,1-7-129,0 2-258,0-25-516,6 28-1290,-6-28-2322,0 0-129,0 0-516,5-17 0</inkml:trace>
          <inkml:trace contextRef="#ctx0" brushRef="#br0" timeOffset="44602.551">11571 10165 6708,'14'-17'5031,"-14"17"-258,14-8-258,4 8-2838,-18 0-516,28 0-258,-8 0-258,6 0-129,-1 2-258,4-2 0,-2 0-129,-1 0 0,-2-2-129,-6 1 0,0-1-258,-18 2-129,24 0-516,-24 0-1935,0 0-1935,0 0 0,0 0-516,0 0-258</inkml:trace>
        </inkml:traceGroup>
        <inkml:traceGroup>
          <inkml:annotationXML>
            <emma:emma xmlns:emma="http://www.w3.org/2003/04/emma" version="1.0">
              <emma:interpretation id="{BAE891C5-3473-4723-834F-05BE6C54F13C}" emma:medium="tactile" emma:mode="ink">
                <msink:context xmlns:msink="http://schemas.microsoft.com/ink/2010/main" type="inkWord" rotatedBoundingBox="18120,13618 19061,13682 19035,14072 18094,14008"/>
              </emma:interpretation>
              <emma:one-of disjunction-type="recognition" id="oneOf3">
                <emma:interpretation id="interp15" emma:lang="en-US" emma:confidence="0">
                  <emma:literal>X:</emma:literal>
                </emma:interpretation>
                <emma:interpretation id="interp16" emma:lang="en-US" emma:confidence="0">
                  <emma:literal>x:</emma:literal>
                </emma:interpretation>
                <emma:interpretation id="interp17" emma:lang="en-US" emma:confidence="0">
                  <emma:literal>X;</emma:literal>
                </emma:interpretation>
                <emma:interpretation id="interp18" emma:lang="en-US" emma:confidence="0">
                  <emma:literal>Xi</emma:literal>
                </emma:interpretation>
                <emma:interpretation id="interp19" emma:lang="en-US" emma:confidence="0">
                  <emma:literal>xo</emma:literal>
                </emma:interpretation>
              </emma:one-of>
            </emma:emma>
          </inkml:annotationXML>
          <inkml:trace contextRef="#ctx0" brushRef="#br0" timeOffset="44979.5726">12912 10075 4773,'0'0'4644,"-10"-6"0,10 6-129,-31 0-2838,26 11 0,-13-2-645,9 13-129,-9-5-387,4 8 0,-8-2-129,4 8-258,-3 0 0,1 2 0,1-2-129,-3-6 129,2 1-129,0-5 0,8 0-129,-3-8-129,6 1-387,-5-14-645,14 0-2193,0 0-1161,0 0-258,0 0-258</inkml:trace>
          <inkml:trace contextRef="#ctx0" brushRef="#br0" timeOffset="45287.5902">12572 10063 4644,'-7'-16'4902,"1"-3"-258,6 19 0,0 0-2709,0 0-387,0 0-516,7 10-129,15 9-129,-9 1-258,12 9-129,1-4-129,5 5 0,-4 0-129,3 3-129,1-5 129,-2 2-129,0-4 129,-2 1-129,-3-7 0,-5-4-129,-1-1 0,-18-15-129,25 20-516,-25-20-3870,0 0-129,0 0-129,0 0-645</inkml:trace>
          <inkml:trace contextRef="#ctx0" brushRef="#br0" timeOffset="46586.6645">13437 10122 4902,'0'0'4902,"0"0"-129,0 0-129,0-16-2709,0 16-387,0 0-516,0 0-387,0 0 0,0 0-387,17-5-129,-17 5-387,0 0-774,0 0-774,0 0-2709,0 0-129,0 0-387,0 0-129</inkml:trace>
          <inkml:trace contextRef="#ctx0" brushRef="#br0" timeOffset="46806.6772">13462 10286 3225,'0'30'4386,"0"-30"0,1 16-774,5-1-1677,-6-15-516,0 16-387,0-16-516,0 0-129,0 0-258,0 0-258,11 19-903,-11-19-2838,0 0-258,0 0-387,0 0-129</inkml:trace>
        </inkml:traceGroup>
        <inkml:traceGroup>
          <inkml:annotationXML>
            <emma:emma xmlns:emma="http://www.w3.org/2003/04/emma" version="1.0">
              <emma:interpretation id="{9CAE93D3-0375-47DD-8E08-E1EDDE54F751}" emma:medium="tactile" emma:mode="ink">
                <msink:context xmlns:msink="http://schemas.microsoft.com/ink/2010/main" type="inkWord" rotatedBoundingBox="19472,13560 20517,13631 20480,14181 19435,14110"/>
              </emma:interpretation>
              <emma:one-of disjunction-type="recognition" id="oneOf4">
                <emma:interpretation id="interp20" emma:lang="en-US" emma:confidence="1">
                  <emma:literal>To</emma:literal>
                </emma:interpretation>
                <emma:interpretation id="interp21" emma:lang="en-US" emma:confidence="0">
                  <emma:literal>Too</emma:literal>
                </emma:interpretation>
                <emma:interpretation id="interp22" emma:lang="en-US" emma:confidence="0">
                  <emma:literal>to</emma:literal>
                </emma:interpretation>
                <emma:interpretation id="interp23" emma:lang="en-US" emma:confidence="0">
                  <emma:literal>TO</emma:literal>
                </emma:interpretation>
                <emma:interpretation id="interp24" emma:lang="en-US" emma:confidence="0">
                  <emma:literal>Toy</emma:literal>
                </emma:interpretation>
              </emma:one-of>
            </emma:emma>
          </inkml:annotationXML>
          <inkml:trace contextRef="#ctx0" brushRef="#br0" timeOffset="47303.7055">14216 10079 2709,'0'0'4902,"0"0"-258,-3-16 0,3 16-2064,0 0-903,0 0-258,0 0-516,0 11-129,0-11-258,0 32-129,0-9-129,0 7 0,-1 2-129,-6 8 0,0 0 0,2 0-129,0-4 129,2 4-129,2-5 0,1-10 0,0-2-129,0-23-258,9 28-1032,-9-28-2580,0 0-645,9-22-516,-6 7-129</inkml:trace>
          <inkml:trace contextRef="#ctx0" brushRef="#br0" timeOffset="47631.7243">13905 10068 5805,'0'-15'5031,"0"15"-258,13-17-387,-11 0-2451,21 12-516,-8-7-129,11 9-387,-2-5-258,14 6-129,-8-1-129,11 3-129,-5 0-129,7 3 0,-2 2 0,-2 1-129,1-1 0,-5 0-129,1 6-258,-9-10-387,9 13-2838,-18-9-1161,1 3-258,-19-8-387,0 0-258</inkml:trace>
          <inkml:trace contextRef="#ctx0" brushRef="#br0" timeOffset="48247.7596">14550 10361 4644,'15'-14'4773,"-15"14"0,0 0-387,19 0-2580,-19 0-258,0 0-645,0 0-129,0 19-258,0-19-258,0 32 129,-3-11-129,3 0-129,0 1 0,4 6 0,4-8 0,6 4 0,3-7-129,7-3 129,-1-8-129,8-1 0,-2-5 0,6 0 0,1-14 0,-5-2 0,0-6 129,-6 0-258,-6-4 129,-4 1 0,-8-3 0,-7 5 0,-4-2 0,-14 8 0,-8 2 129,-6 2-129,-6 4 0,-4 7 0,-1 2 0,4 0 0,3 11 0,5-3-387,19 15-2193,-4-9-1935,16-14-387,-7 22-258,7-22-258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21:31.7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5DF97399-C2A5-4493-BB53-88FCF982C226}" emma:medium="tactile" emma:mode="ink">
          <msink:context xmlns:msink="http://schemas.microsoft.com/ink/2010/main" type="inkDrawing" rotatedBoundingBox="16307,13708 23714,13658 23715,13733 16307,13784" semanticType="underline" shapeName="Other">
            <msink:sourceLink direction="with" ref="{00B80B07-ADCA-4407-874E-4A5781B1876B}"/>
          </msink:context>
        </emma:interpretation>
      </emma:emma>
    </inkml:annotationXML>
    <inkml:trace contextRef="#ctx0" brushRef="#br0">16308 13784 13,'0'0'24,"21"-4"-6,-11 2-2,7 1-1,1-1-3,0-2-1,5 3 0,-2-6-1,7 6-1,-2-5-2,7 3-1,1-4-1,5 4-1,2-2 0,5 1-1,0-1 1,3 2-1,1 0-1,1 2 1,-1-1-1,2 2 0,-1-1 1,1 2-1,1-1 0,2 1 0,2 0-1,3-1 1,-3-1-1,2 2 0,0 0 0,-2-2-1,1-1 1,0 1-1,-4-1 1,0 1 0,1-2-1,2 0 1,0-2-1,1 1 0,-1 3 1,-2-2-1,1 2 1,3 1-1,-3 0 0,2 1 1,-2-1-1,1 1 0,-1 0 1,3 1-1,2 0 0,-2-1 1,0 0-1,-1 1 0,2 0 0,0 1 1,-1-1-1,-3 1 0,1 0 0,1 1 0,-2 0 0,2-1 1,0 2-1,0-3 0,1 0 0,3-1 1,-1-1-1,-2-2 0,3-1 0,3 1 0,-1-3 0,3 3 1,0-2-2,-1 2 2,0 0-1,3 2 0,-1 1 0,-2-1 1,-2 1-1,-1 1 1,-1-1-1,3 1 1,0-1-1,-2 0 0,0-2 1,-1 1-1,2-1 0,-1 0 1,0 0-1,1-1 0,-1-1 0,4 1 1,1 0-1,3 0 1,-1-1-1,3 2 0,-1-1 1,2 0-1,-2 1 0,0-2 1,-1 0-1,0 1 0,-1 0 1,-1-1-1,-1 0 0,-1 1 0,-1 0 1,-2 1-1,-2 0 0,-1 1 0,-2-1 0,0 2 1,0-1-1,-1 2 0,-3-1-1,-1 1 1,0-1 0,2 1 1,-5 0-1,0-1 1,0 1-1,-3-1 0,2 0 0,2-1 1,-1 0-1,-2-1-1,0 1 1,2 0 0,-2 0-1,-2-2 1,0 1-1,-6 1 0,-2 0 1,-1-1-1,-7 1-1,-9-3-2,1 8-9,-13-2-27,-10-3 0,0 0 0,-23-3 0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24:24.388"/>
    </inkml:context>
    <inkml:brush xml:id="br0">
      <inkml:brushProperty name="width" value="0.05833" units="cm"/>
      <inkml:brushProperty name="height" value="0.058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5395F2B8-684B-4B88-83F9-AE7D3099AF9F}" emma:medium="tactile" emma:mode="ink">
          <msink:context xmlns:msink="http://schemas.microsoft.com/ink/2010/main" type="inkDrawing" rotatedBoundingBox="4391,14422 20870,14556 20868,14779 4389,14646" shapeName="Other"/>
        </emma:interpretation>
      </emma:emma>
    </inkml:annotationXML>
    <inkml:trace contextRef="#ctx0" brushRef="#br0">0 151 1935,'27'-6'3225,"1"1"-129,-9 5-516,-19 0-387,39-2-129,-22-2-516,14 4-387,-9 0 0,9 4-516,-2-4-129,9 10 0,3-10-258,7 6 129,2-6-129,7 6 129,10-6-258,12 0 0,6 0 0,13 0 0,2-1 0,10-6 0,7 3-129,4-3 129,6 3-129,6-4 0,3-1 0,10 1 129,3 0-258,5 3 129,9-1 0,4 0 129,11-3-129,2 4 0,3 2 0,-2 0 0,5-2 129,1 2-129,-4 0 0,-1 0 0,-5-2-129,-10 1 129,5 0 0,-2 0 0,1-1-129,0 2 129,-2-2-129,-1 2 129,0-2 0,3 2 0,0 2-129,2 1 129,-6-3 0,3 1 0,-1-1 0,8 1 0,7 1-129,-3 1 129,7-2 129,-3 1-129,3 1 0,3 0 0,4 0-129,-5 3 129,-3 3 129,-2-1-129,-4 2 0,1 1 0,2 2 129,-4-6-129,-4 4 129,-2 0-129,-3-2 0,5 2 0,1 2 0,-3-1 0,0 3 0,0 2 0,2 0 0,5-2 0,1 1 0,2 0 0,-3-1 0,2-1 0,-2-2 0,9-3 0,-1 0 0,-5 4 0,0-4-129,0 0 129,4 0-129,3-1 129,1 0 0,-5 1-129,1-3 0,4 0 129,-2-1 0,-1-1-129,-2-1 129,-8 0 0,-3 0-129,-3 0 0,0-1 129,-4-4-258,-4 0 129,-13 1-129,-3 1-129,-13-4-129,-6 9-516,-21-2-2967,-10 0-516,-14 0-258,-21 0 129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24:26.288"/>
    </inkml:context>
    <inkml:brush xml:id="br0">
      <inkml:brushProperty name="width" value="0.05833" units="cm"/>
      <inkml:brushProperty name="height" value="0.058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0EC7827B-D86C-4DF3-B7EE-A33C27CAB835}" emma:medium="tactile" emma:mode="ink">
          <msink:context xmlns:msink="http://schemas.microsoft.com/ink/2010/main" type="writingRegion" rotatedBoundingBox="9402,14945 16196,15187 16089,18174 9296,17933"/>
        </emma:interpretation>
      </emma:emma>
    </inkml:annotationXML>
    <inkml:traceGroup>
      <inkml:annotationXML>
        <emma:emma xmlns:emma="http://www.w3.org/2003/04/emma" version="1.0">
          <emma:interpretation id="{BC7CBFAF-DFFB-42DC-94F4-D26C7885DC2D}" emma:medium="tactile" emma:mode="ink">
            <msink:context xmlns:msink="http://schemas.microsoft.com/ink/2010/main" type="paragraph" rotatedBoundingBox="9402,14945 15749,15171 15717,16074 9370,158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CDE171-9190-4381-908C-6CC434E4D2D1}" emma:medium="tactile" emma:mode="ink">
              <msink:context xmlns:msink="http://schemas.microsoft.com/ink/2010/main" type="line" rotatedBoundingBox="9402,14945 15749,15171 15717,16074 9370,15849"/>
            </emma:interpretation>
          </emma:emma>
        </inkml:annotationXML>
        <inkml:traceGroup>
          <inkml:annotationXML>
            <emma:emma xmlns:emma="http://www.w3.org/2003/04/emma" version="1.0">
              <emma:interpretation id="{11D3DE3F-D3E6-4600-8B1E-56D16469104A}" emma:medium="tactile" emma:mode="ink">
                <msink:context xmlns:msink="http://schemas.microsoft.com/ink/2010/main" type="inkWord" rotatedBoundingBox="9398,15045 10986,15102 10957,15905 9370,15849"/>
              </emma:interpretation>
              <emma:one-of disjunction-type="recognition" id="oneOf0">
                <emma:interpretation id="interp0" emma:lang="en-US" emma:confidence="0">
                  <emma:literal>Pt</emma:literal>
                </emma:interpretation>
                <emma:interpretation id="interp1" emma:lang="en-US" emma:confidence="0">
                  <emma:literal>pit</emma:literal>
                </emma:interpretation>
                <emma:interpretation id="interp2" emma:lang="en-US" emma:confidence="0">
                  <emma:literal>17t</emma:literal>
                </emma:interpretation>
                <emma:interpretation id="interp3" emma:lang="en-US" emma:confidence="0">
                  <emma:literal>17k</emma:literal>
                </emma:interpretation>
                <emma:interpretation id="interp4" emma:lang="en-US" emma:confidence="0">
                  <emma:literal>t</emma:literal>
                </emma:interpretation>
              </emma:one-of>
            </emma:emma>
          </inkml:annotationXML>
          <inkml:trace contextRef="#ctx0" brushRef="#br0">8 16 1548,'-10'20'2451,"10"-20"0,0 18 0,0-18-645,0 0-258,14 0 0,1 4-258,-15-4-387,25 1 129,-25-1-387,31 0 129,-31 0-258,36 0 0,-18-1-129,6 1 0,-3-4 0,5 4-129,-1-1 0,3 1 0,0-2-129,3-1 0,-3-1 129,-1 0-129,0 0-129,-2-3 0,-4 1 129,0 1-129,-7-3 0,-14 8 0,25-11 129,-25 11 0,0 0-129,0 0 129,0 0-129,0 0 129,0 0-129,0 0 0,0 0 0,0 0 0,0 0 0,0 0 0,0 0 0,12 19 0,-12-19 0,10 26 0,-3-6 0,-1 0 129,-2 4-258,1 2 258,-2 2-258,-1-3 129,-1 5 0,-1-1 0,0-3-129,0-2 0,0-1 0,-3-3-258,3 5-645,0-25-1935,-7 27-1419,7-27-258,0 17-129</inkml:trace>
          <inkml:trace contextRef="#ctx0" brushRef="#br0" timeOffset="-796.0455">29 116 1548,'13'13'3741,"-13"-13"516,0 36-258,0-5-2451,-7-3-516,7 17 258,-2-7-258,3 13-258,-1-4-129,0 10-258,0-10 0,4 7-258,-4-13 129,4 3-387,-4-8 258,0-4-258,0-5-129,-8-13-258,7 5-387,1-19-903,-14 8-2451,14-8-258,-20 1-129</inkml:trace>
          <inkml:trace contextRef="#ctx0" brushRef="#br0" timeOffset="592.0338">1056 114 1677,'0'0'4128,"14"2"258,-14 12-129,0-14-2193,4 44-774,-4-17-129,0 16-387,-6-10-129,6 12-129,-2-3-129,2 0-129,-1 0 129,1 0-387,0-5 129,0-4-258,0-5 258,0-1-258,0-5-258,0-6 129,0-16-258,0 14-516,0-14-1548,0 0-1806,12 8-258,-12-8-129</inkml:trace>
          <inkml:trace contextRef="#ctx0" brushRef="#br0" timeOffset="976.0558">1087 440 5031,'14'-16'4515,"-14"16"258,18-19-1548,2 19-1419,-20 0-516,30-5-387,-12 0 0,7 5-387,-4 0-129,6 0-129,-2 0 0,6 0-129,2 2 0,2-2-129,-3 0 129,1 0 0,-2 0-129,-3-2 0,-3 2 0,-4-3 0,-21 3-129,21-3-258,-21 3-516,0 0-2451,0 0-1161,0 0-516,-10-8-129</inkml:trace>
        </inkml:traceGroup>
        <inkml:traceGroup>
          <inkml:annotationXML>
            <emma:emma xmlns:emma="http://www.w3.org/2003/04/emma" version="1.0">
              <emma:interpretation id="{264A4DB6-C94A-46A7-84ED-1484D0C2C23D}" emma:medium="tactile" emma:mode="ink">
                <msink:context xmlns:msink="http://schemas.microsoft.com/ink/2010/main" type="inkWord" rotatedBoundingBox="11737,15040 14119,15031 14122,15847 11740,15855"/>
              </emma:interpretation>
              <emma:one-of disjunction-type="recognition" id="oneOf1">
                <emma:interpretation id="interp5" emma:lang="en-US" emma:confidence="0">
                  <emma:literal>fix):</emma:literal>
                </emma:interpretation>
                <emma:interpretation id="interp6" emma:lang="en-US" emma:confidence="0">
                  <emma:literal>fix:</emma:literal>
                </emma:interpretation>
                <emma:interpretation id="interp7" emma:lang="en-US" emma:confidence="0">
                  <emma:literal>fox):</emma:literal>
                </emma:interpretation>
                <emma:interpretation id="interp8" emma:lang="en-US" emma:confidence="0">
                  <emma:literal>Hex:</emma:literal>
                </emma:interpretation>
                <emma:interpretation id="interp9" emma:lang="en-US" emma:confidence="0">
                  <emma:literal>fox:</emma:literal>
                </emma:interpretation>
              </emma:one-of>
            </emma:emma>
          </inkml:annotationXML>
          <inkml:trace contextRef="#ctx0" brushRef="#br0" timeOffset="2380.1361">2369 512 774,'-24'-20'4386,"19"2"516,5 18-516,0 0-1419,4-14-1161,25 14-258,-11-8-258,18 8-387,-9-1-258,12 1-129,-6 0-258,2 0-258,-7 0 0,0 0-387,0 5-387,-13-7-1290,7 2-2193,-4-5-645,9 2-129,-3-5-258</inkml:trace>
          <inkml:trace contextRef="#ctx0" brushRef="#br0" timeOffset="2156.1233">2734 76 3225,'-10'-20'4257,"-7"1"0,8 0-1806,9 19-645,-24-22-387,24 22-258,-24-13-258,24 13-129,-21-9-258,21 9 0,0 0-129,-14 4 129,14-4-258,-9 37 129,3-10-258,2 7 129,-3 9-129,1 4 129,2 2-129,0 7 0,1-4 0,3 1 0,0 5 129,0-7-258,0-1 258,7-2-258,-5-2 129,0-5-129,3-3 0,-5-11-129,0-2-129,0-9 129,0-16-129,0 0-387,-6 14-258,-8-22-903,14 8-2838,-12-25-129,0 3-387,-4-5 258</inkml:trace>
          <inkml:trace contextRef="#ctx0" brushRef="#br0" timeOffset="2748.1572">3255 148 2193,'-17'-14'4128,"17"14"387,-19 0-258,10 12-2451,-12-4-258,12 19-516,-15-5-129,7 16-129,-6-5 0,7 15-258,-3 0 129,5-1-387,1 1 129,8 1-129,1-3 0,4-4-258,0-5 129,8-6-258,2-7-129,-1-6-258,11 2-1032,-20-20-2967,26 9-129,-10-9-387,6-4-258</inkml:trace>
          <inkml:trace contextRef="#ctx0" brushRef="#br0" timeOffset="3372.1929">3347 372 2322,'0'0'4902,"0"0"-387,0 0 258,0 0-2709,15 11-516,-15-11-258,46 34-258,-22-14-258,15 5-387,-3-5 129,7 2-258,-2 1 0,-1-3-129,1 1 0,-5-9-258,-4 1 129,-4-7-516,5 6-258,-19-12-1806,6 0-2064,-20 0-129,23-12-387,-23 12-129</inkml:trace>
          <inkml:trace contextRef="#ctx0" brushRef="#br0" timeOffset="3112.178">3681 419 516,'30'-36'3870,"-19"23"258,-10-6 258,2 2-1806,-3 17-1290,0-16-258,0 16-129,0 0 0,-14 16-129,-4-5-129,7 13-129,-10-2 129,4 4-258,-9 3 0,1 4-129,-5-6 129,2 3-258,1 0 129,-1-8-258,3 1 258,-2-1-387,6-5 0,3-8-129,18-9-387,-25 10-258,25-10-1806,0 0-1677,0 0-645,1-11-129,4-8 259</inkml:trace>
          <inkml:trace contextRef="#ctx0" brushRef="#br0" timeOffset="3780.2162">3793 83 5160,'30'-39'5031,"-9"26"-129,2 2-387,2 11-3096,-3 0-258,14 19-387,-8 4-129,7 7-258,-9 12-129,2 6 129,-3 3-258,0 4 0,-9 2 0,-2-1 0,-9-1 0,-1-2 0,-4-4 0,0-11-258,-5-3 258,-5-5-129,2-8-129,-2-7 0,10-15 129,-18 10-387,18-10-258,0 0-774,-9-13-3225,7-1-129,2 14-387,0-30-129</inkml:trace>
          <inkml:trace contextRef="#ctx0" brushRef="#br0" timeOffset="4440.2539">4707 275 7998,'8'-20'4773,"-8"20"-258,0 0-387,-8-13-3354,8 13-387,-10 10-129,10-10-258,-7 27-258,7-27-774,0 23-2709,0-9-774,3 3-129,-3-17-516</inkml:trace>
          <inkml:trace contextRef="#ctx0" brushRef="#br0" timeOffset="4652.2661">4707 536 7482,'-13'21'5031,"13"-21"-129,-8 14-258,8-14-3612,0 0-258,0 18-387,0-18 0,0 0-645,18 16-258,-18-16-1161,0 0-2967,19 10 0,-19-10-645,0 0 0</inkml:trace>
        </inkml:traceGroup>
        <inkml:traceGroup>
          <inkml:annotationXML>
            <emma:emma xmlns:emma="http://www.w3.org/2003/04/emma" version="1.0">
              <emma:interpretation id="{66CCB9A8-EB2B-40B3-8C24-AAAFB6DBE1DF}" emma:medium="tactile" emma:mode="ink">
                <msink:context xmlns:msink="http://schemas.microsoft.com/ink/2010/main" type="inkWord" rotatedBoundingBox="14672,14862 15932,15572 15617,16131 14357,15421"/>
              </emma:interpretation>
              <emma:one-of disjunction-type="recognition" id="oneOf2">
                <emma:interpretation id="interp10" emma:lang="en-US" emma:confidence="0">
                  <emma:literal>TR</emma:literal>
                </emma:interpretation>
                <emma:interpretation id="interp11" emma:lang="en-US" emma:confidence="0">
                  <emma:literal>IR</emma:literal>
                </emma:interpretation>
                <emma:interpretation id="interp12" emma:lang="en-US" emma:confidence="0">
                  <emma:literal>JR</emma:literal>
                </emma:interpretation>
                <emma:interpretation id="interp13" emma:lang="en-US" emma:confidence="0">
                  <emma:literal>This</emma:literal>
                </emma:interpretation>
                <emma:interpretation id="interp14" emma:lang="en-US" emma:confidence="0">
                  <emma:literal>Tr</emma:literal>
                </emma:interpretation>
              </emma:one-of>
            </emma:emma>
          </inkml:annotationXML>
          <inkml:trace contextRef="#ctx0" brushRef="#br0" timeOffset="5536.3166">5088 145 5934,'0'-19'5160,"0"19"-516,24-17 0,-4 0-3354,21 17-129,0-8-258,17 8-258,1-6 0,13 6-258,-3 0 0,3 2-129,-4-2-129,-6 3 0,-9 3-129,-10 0 0,-8 5-129,-10-6-129,-4 7-387,-21-12-1032,18 12-2838,-18-12-387,0 21-258,0-21-387</inkml:trace>
          <inkml:trace contextRef="#ctx0" brushRef="#br0" timeOffset="5220.2986">5434 199 4386,'0'0'5031,"15"-20"-258,-15 20-129,0 0-1935,14 5-1677,-14-5-387,0 37 0,-1-11-258,-2 7 129,-5 0-258,1 10 0,3-5-129,-2 0 0,3 0 129,3-7-258,-3 0 129,3-6-129,0-5 129,0-4-387,3-1 129,-3-15-258,4 17-774,-4-17-1290,0 0-2064,-4-17-516,4 17-129,-5-28-129</inkml:trace>
          <inkml:trace contextRef="#ctx0" brushRef="#br0" timeOffset="6040.3455">6011 550 4257,'0'0'5031,"4"-20"-258,-4 20 0,0 0-2580,0 0-774,0 0-516,0 16-258,-4 2 0,2 6-516,-7 3 129,6 5-129,-3-7 129,-1 6-258,5-2-129,-4-2 0,3-1-129,-2-5-516,5 8-903,-9-15-2838,9-14-258,-3 14-258,3-14-129</inkml:trace>
          <inkml:trace contextRef="#ctx0" brushRef="#br0" timeOffset="6568.3756">5972 518 6837,'4'-39'4902,"9"25"0,-4-10-903,14 18-2451,-11-10-645,15 11-129,-9-3-258,7 8 0,-4 0-129,-2 0-258,3 5 0,1 8 0,-5 0-129,-4 1 129,-3 2-129,-4-1 0,-2 2 0,-5 4 0,-1-3 0,-10-1 0,-6-1 129,2-4-129,-3 1 129,-3-1-129,0-4 0,1-1 129,4-2-129,2-2 0,-3-1 0,17-2 129,-12 4-129,12-4 0,0 0 0,0 0 0,0 0 129,2 21-258,-2-21 258,21 18-129,-21-18 0,27 30 0,-12-12 0,3 1 0,3 1 129,3 1 0,-2-1-129,2-3 0,-3 1 0,0-5 129,-5-1-258,-16-12-129,31 16-387,-31-16-3741,0 0-258,0 0-645,0 0-387</inkml:trace>
        </inkml:traceGroup>
      </inkml:traceGroup>
    </inkml:traceGroup>
    <inkml:traceGroup>
      <inkml:annotationXML>
        <emma:emma xmlns:emma="http://www.w3.org/2003/04/emma" version="1.0">
          <emma:interpretation id="{FB6B8DDA-7478-485A-B770-4DF15DCF8AAB}" emma:medium="tactile" emma:mode="ink">
            <msink:context xmlns:msink="http://schemas.microsoft.com/ink/2010/main" type="paragraph" rotatedBoundingBox="10196,16988 16126,17276 16082,18180 10152,178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5E2A971-8EDE-4999-9B03-487CE4337F70}" emma:medium="tactile" emma:mode="ink">
              <msink:context xmlns:msink="http://schemas.microsoft.com/ink/2010/main" type="line" rotatedBoundingBox="10196,16988 16126,17276 16082,18180 10152,17893"/>
            </emma:interpretation>
          </emma:emma>
        </inkml:annotationXML>
        <inkml:traceGroup>
          <inkml:annotationXML>
            <emma:emma xmlns:emma="http://www.w3.org/2003/04/emma" version="1.0">
              <emma:interpretation id="{3132A9FD-62A1-4233-A831-C03CC67CCE15}" emma:medium="tactile" emma:mode="ink">
                <msink:context xmlns:msink="http://schemas.microsoft.com/ink/2010/main" type="inkWord" rotatedBoundingBox="12394,17095 16126,17276 16082,18180 12351,17999"/>
              </emma:interpretation>
              <emma:one-of disjunction-type="recognition" id="oneOf3">
                <emma:interpretation id="interp15" emma:lang="en-US" emma:confidence="0">
                  <emma:literal>P1-f(x):TR1</emma:literal>
                </emma:interpretation>
                <emma:interpretation id="interp16" emma:lang="en-US" emma:confidence="0">
                  <emma:literal>P1-flx):TR1</emma:literal>
                </emma:interpretation>
                <emma:interpretation id="interp17" emma:lang="en-US" emma:confidence="0">
                  <emma:literal>P7-f(x):TR1</emma:literal>
                </emma:interpretation>
                <emma:interpretation id="interp18" emma:lang="en-US" emma:confidence="0">
                  <emma:literal>P1-fcx):TR1</emma:literal>
                </emma:interpretation>
                <emma:interpretation id="interp19" emma:lang="en-US" emma:confidence="0">
                  <emma:literal>Métis'</emma:literal>
                </emma:interpretation>
              </emma:one-of>
            </emma:emma>
          </inkml:annotationXML>
          <inkml:trace contextRef="#ctx0" brushRef="#br0" timeOffset="13831.7911">2967 2628 4128,'8'-22'4902,"23"5"-387,-8 6-258,5 9-2967,1-7-645,6 9-387,1 0-516,-2-8-1290,10 8-2580,-5 0-516,0-3 0,2 1-128</inkml:trace>
          <inkml:trace contextRef="#ctx0" brushRef="#br0" timeOffset="13619.779">3362 2219 2709,'3'-24'3741,"-3"9"-774,0 15-387,-8-30-516,8 30-258,-12-26-387,12 26-516,-16-22 0,16 22-387,-20-12-129,20 12-129,-28-4-129,10 4 0,-1 2 0,-1 7 0,-2 7 0,1 7 0,2 3 0,5 7 0,-3 3 0,10 7 129,0 1 0,7 4-129,0-4 0,4 7 0,5-7 0,4 0 0,1 0 0,2-1-129,-4-7 129,2-1-129,-4-1 0,-3-6-129,-3-2 0,-4-7-387,0 3-387,-11-15-387,10 14-1935,1-21-1419,-30 7-387,12-7 0</inkml:trace>
          <inkml:trace contextRef="#ctx0" brushRef="#br0" timeOffset="14191.8117">3874 2251 1,'0'0'3998,"-14"-14"130,14 14-1419,-18 0-516,15 12 0,-18-7-645,15 17-258,-15-8-129,10 17-387,-6-6-129,2 11 0,-2-8 0,6 9-258,-1-4-129,5 1 129,1 0-258,6-1 0,0-2 0,7 0 0,7-5 0,0-4-258,3 0-258,-17-22-645,40 38-1806,-25-33-1935,6 1-258,-4-6-129</inkml:trace>
          <inkml:trace contextRef="#ctx0" brushRef="#br0" timeOffset="14767.8446">3984 2437 1935,'0'0'4515,"0"0"129,0 0-258,0 0-2709,0 0-387,0 18-387,0-18-129,19 26-129,-19-26-258,36 30 0,-15-13 0,6 1-258,3-4-129,1 2 0,2-2-129,-2-6-387,7 8-387,-15-16-2451,7 3-1290,-11-3-258,-1 0 0</inkml:trace>
          <inkml:trace contextRef="#ctx0" brushRef="#br0" timeOffset="14499.8293">4222 2466 516,'18'-7'4128,"-18"7"-129,7-15 387,-7 15-3225,-13 6 258,-6 0-129,9 16-258,-14-8-129,8 13-258,-9-6-129,7 7 0,-5-4-387,1 1 129,5-1-129,-2-2 0,5-5-258,14-17-258,-17 28-645,17-28-2064,-17 0-1419,17 0-258,-1-14-129</inkml:trace>
          <inkml:trace contextRef="#ctx0" brushRef="#br0" timeOffset="15127.8651">4389 2159 2322,'21'-15'4644,"-21"15"-129,25 0 0,-25 0-2838,36 11-258,-19-2-387,15 18-129,-10-4-258,8 14 129,-8-7-387,-1 10-129,-3-1 0,-1 3-129,-10 0 0,-5-5 0,-2-4-129,-1 2 129,-7-8-129,-4-3 0,-1-4 0,13-20-258,-20 26-387,1-26-2709,19 0-1032,0 0-774,0 0 0</inkml:trace>
          <inkml:trace contextRef="#ctx0" brushRef="#br0" timeOffset="15559.8898">4969 2375 7998,'0'0'4902,"0"0"-387,0 0-258,0 0-3741,0 0-516,0 0-1290,0 11-2838,0-11-645,1 19 0,-1-19-516</inkml:trace>
          <inkml:trace contextRef="#ctx0" brushRef="#br0" timeOffset="15739.9002">5008 2626 5160,'0'15'5160,"0"5"-387,0-20-387,0 0-3225,0 0-516,0 0-258,16 8-1290,-16-8-3096,0 0-774,0 0 0,0 0-516</inkml:trace>
          <inkml:trace contextRef="#ctx0" brushRef="#br0" timeOffset="16527.9453">5342 2205 3483,'0'0'4773,"-17"-8"-258,17 8-129,0 0-2709,35 0-516,-6-6-258,22 6 129,-4-2-258,20 2-129,-3-3-258,7 1 0,-1-2-129,-2 2 0,-5 1-258,-12-3-387,-5 8-387,-24-4-2967,8 6-903,-30-6-387,21 14-387</inkml:trace>
          <inkml:trace contextRef="#ctx0" brushRef="#br0" timeOffset="16235.9286">5665 2222 5676,'16'-2'5031,"-5"12"-387,-4 9-129,-9-5-3354,2 18-258,0-2-129,5 13-258,-5-9-129,5 11 0,-5-8-258,3 1 129,-2-3-258,2-2 258,-2-6-258,-1-3 0,2-4-258,-2-20-129,0 29-258,0-29-1806,0 0-1935,-15-5-645,15 5 0,-14-28-387</inkml:trace>
          <inkml:trace contextRef="#ctx0" brushRef="#br0" timeOffset="18676.0682">6146 2663 1032,'0'0'1290,"0"0"0,17-6 129,-17 6 258,0 0-129,9 8 258,0 7 129,-9-15-129,4 35-129,-4-20-129,0 22-387,0-13 129,0 13-516,-3-3 0,3 7-129,-1-8 0,1 2-258,-3-1-129,6-6-129,-6-8 0,3 0 0,0-20-258,0 0-258,13 19-2580,-13-19-1419,9-17-387,-3-3-387,-2-3-258</inkml:trace>
          <inkml:trace contextRef="#ctx0" brushRef="#br0" timeOffset="17479.9998">6181 2636 5805,'4'-36'5160,"4"18"-387,9 4-387,-7-8-2838,19 18-516,-8-8-258,10 12-258,-6 0-258,1 3-129,-2 7 129,0 4-258,-6 7 0,-9-1 0,1 3 0,-10 2-258,0-2 516,-10-2-516,-5-1 258,-7-4-129,-3 0 129,0-3-129,-2-7 258,5-3-129,1-1 0,3-2 0,3 0 0,15 0 129,-17-5-258,17 5 258,0 0 129,0 0-129,18-8 0,-1 8 0,1 0 0,1 6 0,2 4 129,3 4-258,0-2 129,-5 2-129,3 1-129,1-1 0,-2 8-258,-21-22-774,43 25-3354,-43-25-129,25 8-516,-25-8-129</inkml:trace>
          <inkml:trace contextRef="#ctx0" brushRef="#br0" timeOffset="17015.9732">6218 2570 5676,'0'0'5160,"0"0"-516,0 0 0,2-21-2838,-2 21-1032,4 14-258,-3 2-129,-1 1-258,0 7 0,0 2 129,0 0-258,0-1 129,0 2-387,0-1 0,0-9-903,10 7-2451,-10-24-1032,2 22-258,-2-22-258</inkml:trace>
          <inkml:trace contextRef="#ctx0" brushRef="#br0" timeOffset="17780.0169">6631 2276 8256,'26'11'5160,"-26"-11"-387,23 36-129,-22-15-3870,9 15-129,-7-6-258,5 4-258,-7 0-516,-1-12-1548,4 9-2580,-4-13-258,3 3-258,-3-21-645</inkml:trace>
          <inkml:trace contextRef="#ctx0" brushRef="#br0" timeOffset="8947.5117">792 2293 1032,'0'0'4128,"0"0"0,0 0 0,-9 0-2838,9 21 0,0-21-258,0 40-129,-1-19 0,1 11-258,1-6-129,6 7-129,-4-4-258,0 0 0,1 0-129,-4-3 129,3 1-129,-2 1-129,-1-2 0,-4-6-258,0 2 0,4-22-645,-9 39-1032,9-39-2451,-12 17-129,12-17-129</inkml:trace>
          <inkml:trace contextRef="#ctx0" brushRef="#br0" timeOffset="9863.5641">790 2228 1935,'0'0'2709,"0"0"-129,0 0-645,-7-8-258,7 8-258,0 0-129,0 0-129,7-23-258,-7 23-258,0 0 0,0 0 0,9-22-129,-9 22 258,0 0-258,0 0 0,0-17-129,0 17 0,0 0 0,0 0-129,0-19 0,0 19 129,0 0-258,0 0-129,0-15 129,0 15-129,0 0 0,0 0 0,0 0 0,0 0 129,0 0-129,15 0 129,-15 0 0,26 6 0,-3-2 0,6-4 129,7 0-129,6 0 0,5-4 0,4 0-129,0-1 129,3 0-129,-6-3 0,-4 7 0,-7 1 0,-7 0 0,-9 0 0,-6 1 0,-15-1 0,0 0 0,0 0 0,0 0 0,0 0 0,0 0 129,0 16-129,0-16-129,0 0 129,0 0 129,0 0-258,0 0 129,0 0 0,0 0 0,0 0 0,14 10 0,-14-10 0,14 2 0,-14-2 0,0 0 0,0 0 0,16 23-129,-16-23 129,1 24 0,-1-4 0,0-1 0,0 7-129,0-7-645,7 4-3612,-7-4-387,1-2-258,-1-17-387</inkml:trace>
          <inkml:trace contextRef="#ctx0" brushRef="#br0" timeOffset="10871.6218">1945 2304 3870,'0'-33'4644,"9"4"-129,-4 9-1806,-5 20-1032,0 0-129,25 0-645,-25 0-129,14 18-258,-8 1-129,2 9 129,-5 2-387,4 8 129,-7-2-129,0 9 0,0-3 0,0 4-258,0 0 258,-4-6-129,4 4 129,0-7-258,0-1 129,4-2-258,0-11 129,0-5-258,5 2-516,-9-20-129,15 21-1935,-15-21-1677,0 0-387,0 0 0</inkml:trace>
          <inkml:trace contextRef="#ctx0" brushRef="#br0" timeOffset="11119.636">2018 2615 3612,'21'-19'5031,"-21"19"129,23-11-516,4 11-2967,-27 0-516,47-7-129,-19 2-516,5 2-129,1 1-258,-2 1-129,4 1-645,-14-13-2451,8 13-1419,-11-3-645,-2 1 0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24:34.357"/>
    </inkml:context>
    <inkml:brush xml:id="br0">
      <inkml:brushProperty name="width" value="0.05833" units="cm"/>
      <inkml:brushProperty name="height" value="0.058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2FBB1AC5-2987-4380-A57C-3A487C6E7656}" emma:medium="tactile" emma:mode="ink">
          <msink:context xmlns:msink="http://schemas.microsoft.com/ink/2010/main" type="inkDrawing" rotatedBoundingBox="9144,16524 16510,16725 16509,16762 9143,16562" shapeName="Other"/>
        </emma:interpretation>
      </emma:emma>
    </inkml:annotationXML>
    <inkml:trace contextRef="#ctx0" brushRef="#br0">0 0 1935,'28'6'3612,"6"-4"-1032,-11 5-774,-5-7-516,13 8-129,-3-8 0,14 5-129,-2-5 129,14 6-129,-6-6-258,17 0-129,-5 0 129,13 3-258,-1-3-258,6 3 129,4-1-129,5 0 0,1 1-129,9 0-129,5-2 129,8 1-129,7-2 129,-6 0 0,12 0 0,1 2-129,1-2 129,5 0 0,1 1-129,-2 3 0,8-1 129,0-1-129,0 1 258,3 0-258,6 0 129,2-1-129,1 1 0,-1 0-129,1 0 129,0 3 0,-3-2 0,-1 0-258,-3 1 258,0 0-129,-3 1 129,-5 0-129,3 4 129,-6-6 0,2 4 0,-4-3 0,0-1-129,-1 1 129,-1-1 0,-1-1 0,0 2 0,-3-2 0,1 0 0,-6 0 0,-2 2 0,-2-3 0,-5 1 0,-6 0 0,2 0 0,-8 0-129,-1 2 258,-4 0-129,-7-2-129,-4 0-129,-2 5-516,-15-8-3225,-4 1-387,-8-1-129,-8 0-516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1:53:42.47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Group>
    <inkml:annotationXML>
      <emma:emma xmlns:emma="http://www.w3.org/2003/04/emma" version="1.0">
        <emma:interpretation id="{18B37A45-C95A-4DA0-9136-B7238B06DC06}" emma:medium="tactile" emma:mode="ink">
          <msink:context xmlns:msink="http://schemas.microsoft.com/ink/2010/main" type="inkDrawing" rotatedBoundingBox="7924,6529 20857,6362 20858,6440 7925,6608" shapeName="Other"/>
        </emma:interpretation>
      </emma:emma>
    </inkml:annotationXML>
    <inkml:trace contextRef="#ctx0" brushRef="#br0">17239 11995 3,'0'0'18,"0"0"-2,0 0-1,0 0 0,10 4 0,-10-4 0,0 0-1,9 4-1,-9-4-2,13 2-2,-13-2-2,20 4-1,-11-4-1,8 4-1,0-3 0,5 1-1,2-1 0,5 1-1,-1-2 0,4 1 1,3-3-1,2 2 0,-1-3 0,6 3-1,-3-2 1,0 1-1,0 0 1,2 1-1,-3 1 0,0 0 0,0 2 0,-2-2 0,-1 1 0,1 1-1,1-3 0,0 1 1,2 0-1,-1-1 1,0 0-1,1 0 0,1-1 0,-1 1 1,-2 0-1,0 0 0,-2 0 0,2 0 1,0 1-1,-2-1 0,0 0 0,0-1 0,2 1 0,3-1 0,-3 1 0,1-1 0,-2 0 0,1 1 0,0-1 0,-3 1 0,-2 0 0,1 0 0,1 0 0,-1 1 0,0 1 0,-2-1 0,2 1 0,1 0 0,0 1 0,-3-1 0,1-1 0,1 0 0,0-2 0,1 1 0,1 0 0,-1-2 0,0 0 0,2 1-1,-2 0 1,-1 0 0,4 0 0,-3 0 1,0 1-2,-1-1 2,0 1-1,-1-1 0,1 0 0,1 0 0,-2 0 0,1 1 0,0-2 0,1 1 0,2-2 0,0 2 0,-2-1 0,1-1 0,2-1 0,-3 1 0,1-1 0,-1 1 0,1-2 0,0 1 0,0-1 0,-2 0 0,1 0 1,0 0-1,0 0 0,0 1 0,-2 0 0,-1 1 0,0-1 0,-1 2 0,-1 1 0,-1 2 0,-2-1 0,-2-1 0,-1 2 0,-3-1 0,0 1 0,-3-1-1,-4 1-1,-3-3-3,2 7-9,-12-5-23,0 0-1,0 0 0,0 0 1</inkml:trace>
    <inkml:trace contextRef="#ctx0" brushRef="#br1" timeOffset="11">7963 12179 17,'0'0'24,"-16"3"2,16-3-7,-11 2-3,11-2-2,0 0-2,-11-6-1,11 6-1,0 0-2,0 0-2,0 0 1,0 0-3,0 0 0,0 0-1,15-9 0,-1 9 0,4-3 0,7 2-1,5-4 1,7 2 0,1-2-1,6 0 0,2-2 1,0 3-2,0-3 1,1 3-1,-1-2 1,-2 3-1,-1 0 0,-2 1 0,-1 2 0,1 0 0,0-1-1,-2 3 1,1-1 0,1 0-1,0-1 1,1 0 0,1 0 0,-1 0-1,-1 0 1,0 0-1,-1 0 1,-1 3-1,0-1 1,-2-1-1,0 0 0,1 1 0,2-1 1,-2-1-1,1 0 0,2 0 0,1 0 1,-1 2-1,-1-1 0,0 0 1,-3 0-2,-2 3 2,-1-1-1,-2 0 0,1-2 0,-2 0 0,0-1 1,0 2-1,0 0 0,0-2 0,0-1 0,-1 1 0,-2 0 0,1 0 0,-3 1 1,0-2-1,-2 0 0,-2 2 0,-1-3 0,-2 0 0,-3 2-1,-3-2 0,-1 1-3,-12 1-3,18-4-20,-18 4-13,6-10 0,-6 10-1,0-23 2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1:53:42.46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FC465813-C28A-4C5D-AA4D-EE3BE6E8D868}" emma:medium="tactile" emma:mode="ink">
          <msink:context xmlns:msink="http://schemas.microsoft.com/ink/2010/main" type="inkDrawing"/>
        </emma:interpretation>
      </emma:emma>
    </inkml:annotationXML>
    <inkml:trace contextRef="#ctx0" brushRef="#br0">17309 11029 22,'0'0'31,"2"-10"2,-2 10-7,3-10-4,-3 10-7,0 0-3,0 0-2,0 0-4,0 0-1,1 25-2,1-5 0,3 9-1,-2 4 0,2 6 0,-2 1 1,1 4-2,-3-3 1,1 1-1,-5-3 1,1-3-1,-2-6-1,2-7 0,0-4-1,0-7 0,2-12-1,0 0-2,0 0-2,0 0-5,12-19-6,-9-2-6,2-4-12,1 1-2,-5-10 3</inkml:trace>
    <inkml:trace contextRef="#ctx0" brushRef="#br0" timeOffset="1">17335 11022 15,'2'-13'28,"-9"-6"0,9 6-4,-2 3-4,1-4-4,-1 14-4,5-16-3,-5 16-1,9-11-3,0 10 1,-9 1-2,12-7 0,-12 7 0,22-2-1,-6-1 0,3 2-1,3-4 0,3 2 0,4-2 0,1-2-1,1 1 0,1-2 0,-1 0-1,-1 1 0,-3 3 1,-5 1-1,-3 2 0,-5 4 0,-3 1 0,-11-4 0,9 16 1,-10-5-1,-1 2 0,-2 1 0,-2 2 0,1 0 0,0 1 0,0-2 1,3 3-1,1-4 0,2 1-1,1-3-1,4-2-1,-6-10-2,13 19-4,-13-19-11,12 6-16,-2 5-1,-10-11 0,18 14 2</inkml:trace>
    <inkml:trace contextRef="#ctx0" brushRef="#br0" timeOffset="2">18190 10956 53,'8'-14'34,"-8"14"-1,0 0-10,1 11-8,0 5-5,-5-1-2,1 11-3,-3 3-1,3 6 0,-3 0-2,2 7 0,-2-4 0,2 2-1,-1-1 1,3-4-2,1-3 0,-1-3-2,2-5 0,1-7-3,3 0-5,-4-17-7,0 0-15,10 9-4,-10-9-1,8-11 3</inkml:trace>
    <inkml:trace contextRef="#ctx0" brushRef="#br0" timeOffset="3">18180 11292 33,'-3'-13'33,"3"13"3,4-14-6,-4 14-9,14-9-4,-4 1-7,5 8-2,1-5-2,4 5-1,-2 0-1,5 1-2,-5 0 0,7 0-1,-2 0 0,-3-2 0,-1 0-1,-2 0 0,-3 1-2,-3-4-2,-1 6-2,-10-2-10,8-10-23,-8 10 1,0 0 0,0 0 1</inkml:trace>
    <inkml:trace contextRef="#ctx0" brushRef="#br0" timeOffset="4">18728 11255 46,'17'5'36,"0"-5"-1,-4-9 1,4-2-14,6 5-12,-2-5-4,5 5-3,-3-4 0,1 2 0,0-2 0,4 2-1,-2-3 0,-1 2-1,-1-3 0,-3 0 0,0 0 0,-4-1-1,-1 1 1,-5-2-1,-2-1 1,-2 0-1,-3-1 1,-3 0-1,-3 0 1,-2 1-1,-3-1 0,-6 3 0,-3 2 0,-3 6-1,-4 5 1,-3 5 0,-2 7 0,-1 4 0,-1 5 0,1 4 0,2 3 0,4 0 0,3 0 0,5 1 1,4 0 0,5 0 0,8-2 1,8 0 0,1-3 0,4 2-1,1-5 1,6 0 0,0-5-1,1-2 1,-3-3-1,3-1 0,1-5-1,0-3 1,0-2-1,-1-2 0,0-2 0,-4-3-1,1 0-2,-8-2-3,3 6-5,-15 3-22,10-13-9,-10 13 2,7-10-2</inkml:trace>
    <inkml:trace contextRef="#ctx0" brushRef="#br0" timeOffset="5">19575 11018 42,'0'0'33,"0"0"1,0 0-10,0 0-4,0 0-7,0 0-2,0 0-4,-5 14-2,5-14-1,-8 17-1,3-5-1,2 1 0,0 0-1,2-1 0,0-2-1,1 0 0,0-10-1,2 12-1,-2-12-3,0 0-10,0 0-22,11-3 0,-11 3 0,0 0 0</inkml:trace>
    <inkml:trace contextRef="#ctx0" brushRef="#br0" timeOffset="6">19568 11278 32,'0'0'33,"4"22"1,-6-13-3,2-9-12,4 15-5,-4-15-5,3 12-3,-3-12-2,3 11 0,-3-11-2,5 13-1,-5-13 0,5 12 0,-5-12-1,4 10-1,-4-10-1,0 0-5,9 5-16,-9-5-12,8-12-1,-8 12 0,10-24 1</inkml:trace>
    <inkml:trace contextRef="#ctx0" brushRef="#br0" timeOffset="7">20152 10976 32,'0'0'31,"4"-10"1,-4 10-7,0 0-4,7-10-5,-7 10-5,0 0-2,0 0-3,0 0-1,-2 13-1,2-2 0,-3 2-2,2 6 0,-2 2 1,3 2-1,-2 0-1,2 4 0,-1 0 1,1 0-1,0 3 0,0-3 0,0-1-1,0-1 1,0-4-1,0-2 0,1-4 0,-1-1-1,0-14 0,1 12-2,-1-12-2,0 0-4,0 0-10,0 0-19,0 0 0,0 0 0,0 0 1</inkml:trace>
    <inkml:trace contextRef="#ctx0" brushRef="#br0" timeOffset="8">19934 10920 11,'0'0'27,"0"0"-2,0-9-2,0 9-3,0 0-2,0 0-2,10-3-2,-10 3-3,19 1-1,-19-1-2,24 0-2,-9 0 0,6 3-2,-1-3-1,5 2 0,-2-2 0,4 2-1,0-1 0,0-1 0,-1 0 0,0 1-1,-3 0 0,-3-1 0,-3 0-1,-2 1 1,-5 0-1,-10-1 0,12 8 0,-12-8-1,0 0-1,0 0-1,5 10-3,-5-10-4,0 0-10,6 10-20,-6-10 1,0 0 0,2 13 2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2-11-11T21:15:29.69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Group>
    <inkml:annotationXML>
      <emma:emma xmlns:emma="http://www.w3.org/2003/04/emma" version="1.0">
        <emma:interpretation id="{AD1D24A5-5882-415A-B745-86EBD4771892}" emma:medium="tactile" emma:mode="ink">
          <msink:context xmlns:msink="http://schemas.microsoft.com/ink/2010/main" type="inkDrawing"/>
        </emma:interpretation>
      </emma:emma>
    </inkml:annotationXML>
    <inkml:trace contextRef="#ctx0" brushRef="#br0">7974 13806 28,'0'0'27,"0"0"-5,0 0-1,0 0-4,0 0-2,0 0-2,0 0-3,10-1-2,-10 1-1,0 0 0,10 0-2,-10 0-1,16 3 0,-4-1 0,2-2-1,1 2 0,3-3 0,2 2-1,2-3 1,4 0-1,0-1 0,2 2-1,0-1 0,2 0 1,0 0-2,1 0 1,-2 2-1,2 0 1,0 1-1,0-1 1,-2 0-1,1 1 1,-2-1 0,2 0-1,-1 0 1,0-2-1,1-1 0,-1 1 0,1-1 1,2-1-1,0 1 0,1-1 0,0 0 0,0 1 0,-2-1 0,2 0 1,-3 1-1,0 1 0,-2 0 0,2 1 0,-3-1 0,1 1 1,-2 0-1,1 0 0,-1 1 0,-1-1 0,1-1 0,-1 2 0,1 0 1,0-1-2,2 1 2,0-2-2,1 0 1,1 0 0,1 1 0,-2-1 1,1-3-2,-1 3 2,1 0-1,-1 1 0,-1 1 0,0-2 0,-2 1 0,3 1 1,0 0-1,0-1 0,-2 0 0,2 1 0,0 0 0,-1-1 0,2 0 0,-2 0-1,1-1 2,-1 1-2,2 0 2,1-2-1,1 0 0,0 1 0,1-1 0,-1 0 0,1 2 0,1-1 0,-2 0 0,-1 2 0,-3 0 0,3-2 0,-1 3 0,-1-1 0,-1 0 0,0 1 0,-1 0 0,-2-1 0,-1 1 0,-4 1 0,0 2 0,-3-1 0,-2-1 0,-3-1 0,-1 2-1,-11-3-2,13 4-1,-13-4-6,0 0-30,0 0 0,-20-12 1,2 7-2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2-11-11T21:15:29.691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Group>
    <inkml:annotationXML>
      <emma:emma xmlns:emma="http://www.w3.org/2003/04/emma" version="1.0">
        <emma:interpretation id="{A19B8662-493D-4FBB-9C1A-E04441FB5CFD}" emma:medium="tactile" emma:mode="ink">
          <msink:context xmlns:msink="http://schemas.microsoft.com/ink/2010/main" type="inkDrawing"/>
        </emma:interpretation>
      </emma:emma>
    </inkml:annotationXML>
    <inkml:trace contextRef="#ctx0" brushRef="#br0">8466 13522 22,'14'0'28,"-14"0"-2,0 0-3,0 0-6,-11-1-2,11 1-5,0 0-2,-9 9-1,9-9-1,-10 7-1,10-7 0,-11 7-2,11-7 0,-12 10 0,12-10 0,-13 12-1,13-12 0,-15 12-1,6-4 1,9-8-1,-19 16 1,8-7-1,-2-2 0,-1 1 0,1 0 0,-2 0 0,0-1 0,-1 0 0,1 0-1,-2 0 1,0 1-1,-1 0 1,0-1-1,0 3 1,2-2-1,-2 1 1,1-2-1,1 3 0,0-3 1,2 1-1,0-1 0,0 1 0,2-3 0,1 0 0,2-1 0,9-4 1,-13 6 0,13-6-1,0 0 1,0 0-1,-10 1 1,10-1 0,0 0-1,0 0 1,-11-2-1,11 2 1,0 0-1,-13 0 0,13 0 0,0 0 0,-11 1 0,11-1 0,0 0 0,0 0 0,0 0 0,0 0 0,0 0 1,0 0-1,0 0 1,0 0-1,-9 5 1,9-5-1,0 0 1,0 0 0,0 0 0,0 10-1,0-10 1,0 0 0,9 9 0,-9-9 0,14 8 0,-4-3 0,1 1 0,5 0-1,-1-1 1,2 2-1,0 0 1,3 1 0,1-1-1,0 0 0,1 0 1,-1 3-1,-2-1 1,3-1-1,-1-2 1,-3 3-1,0-1 1,-2-1-1,0 1 1,-2-2-1,1-1 0,-3 1 0,1 0 0,-2 2 0,0-3 0,0 2 0,-1-2 0,-1 0 0,1 0 0,-1 2 1,0-2-1,2 0 0,-2 0 0,0-1 0,-9-4 0,17 11 0,-17-11 0,15 10 0,-15-10 0,13 9 0,-13-9 0,9 10 0,-9-10 0,7 9 0,-7-9 0,0 0 0,9 10 0,-9-10 0,0 0 0,0 0 1,0 0-1,0 0-2,0 0 0,0 0-6,0 0-33,0 0 0,-9-9 0,5 0-1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13:14.310"/>
    </inkml:context>
    <inkml:brush xml:id="br0">
      <inkml:brushProperty name="width" value="0.05833" units="cm"/>
      <inkml:brushProperty name="height" value="0.05833" units="cm"/>
      <inkml:brushProperty name="color" value="#00B0F0"/>
      <inkml:brushProperty name="fitToCurve" value="1"/>
    </inkml:brush>
    <inkml:context xml:id="ctx1">
      <inkml:inkSource xml:id="inkSrc1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1" timeString="2010-11-03T01:53:42.449"/>
    </inkml:context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brush xml:id="br3">
      <inkml:brushProperty name="width" value="0.02646" units="cm"/>
      <inkml:brushProperty name="height" value="0.02646" units="cm"/>
      <inkml:brushProperty name="color" value="#FFFFFF"/>
      <inkml:brushProperty name="fitToCurve" value="1"/>
    </inkml:brush>
    <inkml:brush xml:id="br4">
      <inkml:brushProperty name="width" value="0.05833" units="cm"/>
      <inkml:brushProperty name="height" value="0.058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44A6C9EC-00F9-447F-85DA-25F4C47D92A2}" emma:medium="tactile" emma:mode="ink">
          <msink:context xmlns:msink="http://schemas.microsoft.com/ink/2010/main" type="inkDrawing" rotatedBoundingBox="-757,3891 21726,-866 24070,10210 1587,14968" shapeName="Other"/>
        </emma:interpretation>
      </emma:emma>
    </inkml:annotationXML>
    <inkml:trace contextRef="#ctx0" brushRef="#br0">1102 2524 774,'9'0'4773,"-9"0"-129,0 0 0,18-7-2193,-18 7-774,0 0-516,5-15-258,-5 15 0,2 9-387,-2 7-129,0-2 0,-6 9-129,-2 2 0,-1 8-129,-2-2-129,2-3 129,-1 3-129,0-6-129,4 0-387,6-25-3741,-7 19-516,7-19-387,2-10-387</inkml:trace>
    <inkml:trace contextRef="#ctx1" brushRef="#br1">-1451 2705 22,'-7'-16'26,"7"16"-8,0 0-2,-5-13 0,5 13-4,0 0-1,0 0-1,-6-10-3,6 10 0,0 0-3,0 0 1,0 0-2,0 0 0,0 14 0,2-1-1,-1 2 0,2 8 1,-2 3 0,3 6-2,-1 4 1,0 3-1,-1 2 0,2 0-1,-4-3 0,2-2 1,0-1-1,-1-6 0,-1-4 1,-1-4-1,1-6 0,-1-2 1,1-13-2,-1 12-1,1-12-2,0 0-6,-1-9-7,1 9-15,0-21-4,3 9 2,-6-13 0</inkml:trace>
    <inkml:trace contextRef="#ctx1" brushRef="#br1" timeOffset="1">-1626 2675 28,'-18'-5'30,"18"5"-6,-10-2-3,10 2-4,0 0-3,0 0-4,0 0-1,0 0-3,10 13 0,2-10 0,4 3-2,2-4 0,5 3 0,3-3 0,4 1-1,2-3-1,3 1 1,2-3-2,1 1 1,-2-1-1,0-1 0,-4 0 0,-2 1-1,-4 0 1,-4 2-1,-6 0 0,-2 1 0,-4 1-2,-10-2 0,12 8-3,-12-8-4,0 0-13,9 13-15,-9-13 0,0 13 0,0-13 2</inkml:trace>
    <inkml:trace contextRef="#ctx1" brushRef="#br1" timeOffset="3">-299 2713 30,'0'0'24,"0"0"-4,0 0 1,0 0-5,10-4-1,-10 4-3,0 0-1,0 0-4,0 0 0,0 0-2,-10 13-1,10-13-1,-13 15 0,4-6-1,-1 3 0,-2 0-1,-2 3 0,-3-1 0,0 4-1,-2-3 1,1 2-1,-1 0 1,-1 2-1,3 0 0,1-2 0,4-1 0,2-3 0,1-1 0,4-2 1,5-10-1,1 11 1,-1-11 0,14 8 0,-4-3 1,5-1-1,0 0 1,4 2-1,1 1 0,1 2 0,-2-2 0,0 2 0,-1 0-1,-2-1 1,-2 0-1,-4-1 0,-10-7 1,15 11-1,-15-11 0,10 6 0,-10-6 0,0 0-3,0 0-2,0 0-4,13-1-19,-13 1-9,8-10-1,-8 10 1</inkml:trace>
    <inkml:trace contextRef="#ctx1" brushRef="#br1" timeOffset="4">-9 2741 29,'0'0'33,"0"0"1,0 0 1,0 0-15,0 0-5,-14 4-5,14 7-4,0-11-1,-6 18-2,3-7-2,2-2-2,1-9-3,1 14-8,-1-14-19,12 13-4,-12-13-2,9 13 1</inkml:trace>
    <inkml:trace contextRef="#ctx1" brushRef="#br1" timeOffset="5">20 2971 34,'1'23'32,"-1"-23"0,-1 19-7,2-5-9,-1-14-5,2 21-6,-1-11-4,1-1-4,5 0-8,-2 3-21,-5-12 0,0 0 0,0 0 1</inkml:trace>
    <inkml:trace contextRef="#ctx1" brushRef="#br1" timeOffset="6">598 2695 38,'0'0'33,"0"0"2,9-13-9,-9 13-5,0 0-7,0 0-3,-7 12-5,8 0-1,-3 1-2,4 5 0,-1 2-1,0 5-2,1 1 2,1 4-2,-1 2 1,0 1-1,1 0 0,0-2 0,-1-2 0,0-3 1,-1-2-1,1-3-1,-1-5 0,-1-4 0,0-12-3,0 0-1,1 14-5,-1-14-10,-7-16-16,7 16 0,-8-20-1,6 10 3</inkml:trace>
    <inkml:trace contextRef="#ctx1" brushRef="#br1" timeOffset="7">370 2700 36,'-7'-10'33,"7"10"1,0 0-8,4-12-6,7 14-4,-11-2-4,21-2-3,-6-1-2,8 5-1,-2-5-1,7 2-2,1-3 0,4 2 0,-1-2-1,3 1 0,-1 0-1,-1-1 0,-1 1 0,-6 2-1,-1 2 0,-4 1-2,-3 3-1,-6-3-3,1 6-6,-13-8-27,10 10 1,-10-10-3,6 10 3</inkml:trace>
    <inkml:trace contextRef="#ctx1" brushRef="#br2" timeOffset="42">2630 2119 44,'16'3'35,"-16"-3"2,8 15 0,-3 3-16,-9-5-7,7 9-4,-6-2-3,3 7-2,-2-2-2,3 2 0,0-3-2,0 0 0,0-4-1,1-4 0,2-1-1,-4-15-2,6 17-2,-6-17-4,0 0-13,16-3-17,-12-7 1,2-3-1,-3-10 2</inkml:trace>
    <inkml:trace contextRef="#ctx1" brushRef="#br2" timeOffset="43">2644 1898 41,'-12'10'30,"10"4"1,-8-7-3,5 4-26,8 7-22,-3-9-9,13 9-1,-7-9 0</inkml:trace>
    <inkml:trace contextRef="#ctx1" brushRef="#br2" timeOffset="44">2827 2129 58,'0'26'36,"-4"-1"-1,3 4 1,4 2-20,-5-5-7,6 2-4,-1-4-2,3-3 0,2-4-1,2-5-1,2-8 1,3-5-1,-1-6 0,1-3-1,-1-8 1,1-1 0,-2-5 0,1-1 0,-4-2 1,1 4-2,-2 3 2,-1 4-1,-2 5 0,-6 11-1,11-4 1,-11 4-1,7 20 0,-5-2 0,1 2 0,-1 2 0,2 1-1,-1-2 1,2-2 0,2-3 0,0-5-1,-7-11 1,16 9 0,-6-12 0,0-4 0,1-3 0,3-6 1,-1-1-1,3-3 0,-3-1 0,1 2 0,0 1 1,-1 2-1,0 3 1,-13 13 0,17-11 1,-17 11-1,12 4 1,-9 5-1,0 3 0,-2 2 0,1 4 0,-1-2-1,1 2 0,0 3 0,0-4-2,2 1-2,-1-4-2,6 4-10,-9-5-24,0-13 0,9 15-1,-9-15 2</inkml:trace>
    <inkml:trace contextRef="#ctx1" brushRef="#br2" timeOffset="45">3428 2180 61,'11'6'36,"-11"-6"-2,7 18-6,-2 1-13,-4 2-8,4 7-3,-3 2-2,1 2-1,-1 4-1,1 1 0,-2 1 0,1-3 0,-2-2 0,0-5 0,0-4 0,0-6-1,-1-5 0,1-13 0,0 0 0,0 0-1,-5-13 1,3-1 0,1-5 0,-1-4 0,1-1 0,0-3 0,-1-1 1,1-2-1,1 0 2,0 0-1,1-2 1,2 4 1,0-1 2,4 3 0,-1-1 1,6 6 0,-2-4-1,2 6 2,-1 1-2,4 4 0,-2 3-2,1 7 1,-1 2-2,2 4 0,-3 6 0,2 3-1,-1 4 0,-4 2 0,1 3 0,-3-1-1,-3 0 1,-2 2-1,-2-2 1,-4 1 0,-2-2-1,-2-4 1,-3-1 0,-3-3 1,-2-2-1,1-5 0,-2-2 0,2-1 0,1-2 1,2-1-2,3 0 0,9 3-1,0 0-3,-8-13-4,19 12-17,-1-3-14,1-2 1,5 0 0,-1-6 2</inkml:trace>
    <inkml:trace contextRef="#ctx1" brushRef="#br2" timeOffset="46">3920 1782 50,'-6'-10'38,"-2"-1"0,8 11 0,-16 4-12,3 2-13,13 14-5,-5 3-3,5 8-2,0 5-1,0 7 0,0 6-1,2 2 0,0 1 0,1-1-1,2 0 1,1-1-1,2-4 0,2-7-1,4-7-1,-1-7-1,4-5-4,-4-17-7,9-6-26,-3-6 1,-2-9-2,3-3 3</inkml:trace>
    <inkml:trace contextRef="#ctx1" brushRef="#br2" timeOffset="47">4121 2128 60,'0'0'37,"8"11"-1,-8-11-2,8 25-16,-9-12-8,5 9-4,-4 0-2,2 3-3,-1 3-2,0-6-3,3 4-9,-6-5-25,3-11 1,-1-10-1,0 0 0</inkml:trace>
    <inkml:trace contextRef="#ctx1" brushRef="#br2" timeOffset="48">4095 1925 73,'-8'-16'39,"8"16"-1,0 0 1,-13-7-26,13 7-9,8 9-15,1-1-27,-9-8 1,19 8-2,-9-7 1</inkml:trace>
    <inkml:trace contextRef="#ctx1" brushRef="#br2" timeOffset="49">4326 2196 35,'0'0'34,"0"0"2,-6 11 0,6-11-15,0 0-4,18 1-7,-18-1-2,23-2-2,-9-1-2,5 1-1,2-2 0,0-2-2,2-1 1,1-1-1,-1-3-1,-1 1 1,-1-1-1,-2-5 0,-5 2 0,-3 0 0,-2 2 0,-6 2 1,-4-3-1,-4 2 0,-5 0 0,1 4 0,-4 1 1,-5 0-1,-1 1-1,0 3 1,-1 2 0,-1 3-1,3 5 1,-3 2 0,2 5 0,3 5 0,3 1 0,1 3 1,4 2 0,4 2-1,2-1 1,4-1 0,3-3 1,3 0-1,3-2 1,2-2-1,1-4 1,3-2-1,1 0-1,2-4 1,1-3-1,2-4 0,2-1-2,-1-7-2,5 3-5,-8-8-22,3-4-11,1 0 2,-4-4-1</inkml:trace>
    <inkml:trace contextRef="#ctx1" brushRef="#br2" timeOffset="50">4957 2060 67,'6'-13'37,"-6"13"-1,0 0-6,-10-20-17,10 20-3,-14-3-4,3 5 0,-4-1-3,0 4 0,-2 5-1,-1 3-1,0 1 0,0 1 0,0 0 0,6 2-1,4-3 1,3 0 0,5-14 1,2 14-1,-2-14 0,20 10 0,-5-8 0,4 1 0,1-1 0,2 2-1,-1 1 1,-2 2-1,-1 3 0,-3 1 0,-1 4 0,-6 1 0,-2 3 0,-4-2 1,-2 3-1,-3 0 0,-3-4 0,-3 1 1,-5-4-1,-2-3 1,-4 0-1,-1-3 0,1-2-1,-1-7-3,8 5-22,0-9-15,6-7 1,8-2-1,9-12 0</inkml:trace>
    <inkml:trace contextRef="#ctx1" brushRef="#br2" timeOffset="41">4499 2710 28,'0'0'30,"-22"0"4,10-1-9,12 1-4,-18-3-4,18 3-1,-13-2-5,13 2-2,0 0-2,0 0-2,8 12-1,4-2-1,0-2 1,6 4-2,3 1 0,5 1 0,3 2 0,3-1-1,1-1 0,2-1 1,-1 1-2,0 0 1,-1 1 0,-3-2-1,-2 1 0,-1 1 1,-5-1-1,-2 1 0,-2-1 1,-3 1-1,-1-2 0,-4-1 0,-4-1 0,-6-11 0,7 18 0,-7-18 1,0 11-1,0-11 0,-9 11 0,9-11 0,-21 11-1,6-2 1,-4 1 0,-1 3 0,-4 4-1,-1 0 1,-2 1 0,0 3 0,2-1 0,1-3 0,1-2 0,4-2 0,4-2-1,1-7-2,14-4-6,-12 4-31,12-4-1,6-20 1,0-3-1</inkml:trace>
    <inkml:trace contextRef="#ctx1" brushRef="#br1" timeOffset="9">6452 2740 25,'0'0'21,"10"-7"-2,-10 7-1,-2-10-1,2 10-3,-7-12-2,7 12-2,-12-8-2,12 8-1,-17-6-2,17 6 0,-22-1-2,12 3 1,-4-1-1,3 3-1,-1 2 0,1 0-1,2 4 1,2 1 0,-2 3-1,3 2 0,0 2 1,2 4-1,0-2 1,2 5-1,-2-2 0,3 3 0,0 3 0,2 0 1,-1 3-1,1 1 0,0 1-1,0 1 1,0 0-1,-1-2 1,0-1-1,-2-2 1,1-2-1,-1-2 0,-1-5 0,-1-2-1,1-2 0,-1-3-1,2-2-2,2-12-2,-4 13-5,4-13-7,0 0-15,0 0-3,-7-17 1,7 17 1</inkml:trace>
    <inkml:trace contextRef="#ctx1" brushRef="#br1" timeOffset="10">6126 3167 26,'0'0'30,"9"-6"3,-9 6-10,16-9-5,-1 8-3,1-5-3,5 7-3,-3-4-2,6 5-3,-3-2-2,1 1-1,0 3-3,-1-2-3,2 3-6,-7-3-10,0-4-13,5 4-1,-4-7 1,5 5 1</inkml:trace>
    <inkml:trace contextRef="#ctx1" brushRef="#br1" timeOffset="11">6639 3091 28,'-9'9'28,"6"10"3,-6-2-11,1 1-5,4 4-3,-2-2-1,7 5-2,-1-7-2,8 5 0,0-6-1,8 0-2,-2-5-1,6-2 0,-1-5 0,3-1-1,-1-4 0,0-3 0,-2-4-1,-1 0 0,-5-4 0,0 0 0,-4-3 0,-2-2-1,-5 1 1,-1-1-1,-5 0 0,-1-1 0,-6 0 0,-1 2 0,-3 0 0,-3 3 0,0 4-1,-1 3-1,1 7-2,-1 3-1,5 9-3,-1 0-5,9 10-8,2 0-15,2-5 0,8 2 2,1-10 1</inkml:trace>
    <inkml:trace contextRef="#ctx1" brushRef="#br1" timeOffset="12">6939 3139 68,'0'0'35,"0"0"1,0 0-10,0 0-13,10 3-6,-3 7-4,0 1-1,3 5-1,1 3 0,0 1-1,1 1-1,-1 2 0,-1 0 0,-2-3-1,-2-1 0,-2-6 0,-2-2 1,-2-11-1,0 0 1,0 0 1,0 0 1,-10-15 0,7 0 0,4-1 1,0-3 1,4 0 0,0-3 0,7 3 1,2 0-1,4 4 1,1 0-2,3 5 0,0 2-1,1 3-1,-1 4-1,-4 1-2,1 7-5,-19-7-26,16 12-4,-9-3 0,-7-9 0</inkml:trace>
    <inkml:trace contextRef="#ctx1" brushRef="#br1" timeOffset="13">7973 3139 18,'11'-4'31,"-10"-8"2,-1 12 1,5-15-13,-11 3-4,6 12-7,-15-15-3,3 13-2,-6-2-3,-1 5 1,-2 3-2,-2 6 1,-2 2-1,2 7 0,2 2 0,3 3 1,4 1-1,5 3 1,7-3-1,7-1 1,6-4-1,5-2 1,7-6-1,4-3 0,1-4 1,1-4-1,-3-3 0,-3-3-1,0-3 1,-6-2 0,-5-5-1,-2 0 1,-4-3 0,-2-2-1,-3-1 1,-3-4-1,-1-1 0,-1 2 1,0 3-1,0 2 0,0 6 1,4 13-1,-3-10 0,3 10 0,2 23 1,1-3 0,1 4-1,2 3 0,0 4 0,0-1 0,1-1 0,0-4-2,3-2-1,-4-8-3,5 0-6,-11-15-19,12-1-6,-2-8-2,-3-8 2</inkml:trace>
    <inkml:trace contextRef="#ctx1" brushRef="#br1" timeOffset="14">8167 2807 41,'0'0'36,"2"-10"1,-2 10 0,0 0-12,-1 15-11,11 3-6,-6 3-2,4 10-2,-3 4-1,3 7 0,-3 4-2,1 2 1,0 1-2,-2-3 1,1-3-1,1-7 0,1-4-1,1-8-1,3-7-2,-11-17-3,21 14-5,-21-14-8,19-19-16,-10 6-3,-2-9 1,2 0 1</inkml:trace>
    <inkml:trace contextRef="#ctx1" brushRef="#br1" timeOffset="15">8290 2826 55,'-5'-22'36,"7"8"-1,-2 14-9,-2-15-5,2 15-8,0 0-5,14 23-2,-10-3-1,3 10-2,0 5-1,3 8 0,-2 6 0,1 3 0,-1 1-1,2 0 0,-2-4-1,2-5 2,-1-6-2,1-5 1,0-6-2,0-6 1,0-6-2,-1-6-2,3 0-6,-12-9-23,0 0-6,15-7-1,-14-5 0</inkml:trace>
    <inkml:trace contextRef="#ctx1" brushRef="#br1" timeOffset="16">9080 3145 22,'0'0'30,"22"5"3,-22-5-1,12-8-14,2 8-3,-4-5-4,8 4-2,-2-6-2,6 2-1,-4-8-1,7 7-1,-3-4-1,2-2 0,-5-1 0,2 1-1,-7-4 0,1 3-1,-5-1 1,-2-1-1,-1-1 0,-5 3 0,-3-1 0,-2 2 0,-5 2 0,-3-1-1,-2 3 1,-8 1-1,-5 1 0,0 1 0,-2 3 0,-2 3 0,1 5 0,-1 2 0,1 5 0,6 5 1,4 3-1,1 6 0,5 3 1,5 4 0,6 1 0,6-1 0,5-2 0,5-1 0,3-2 0,8-5 0,4-5 0,3-3 1,0-6-1,2-2 0,0-5 0,1-4 0,-2-2 0,-3-2 0,-4-2 0,-3-2 0,-3 1-1,-6-1-1,-4 3 0,-10 6-3,14-8-1,-14 8-3,0 0-5,0 0-8,9 8-20,-6 2 1,0-1 0,6 5 3</inkml:trace>
    <inkml:trace contextRef="#ctx1" brushRef="#br1" timeOffset="17">9865 3007 33,'0'0'30,"0"0"1,13 6-6,-13-6-10,-1 9-4,4 1-2,-3-10-1,0 10 0,0-10-4,0 0 0,9 6-1,-9-6-2,0 0-1,10-1-3,-10 1-5,9 0-11,-9 0-15,0 0-2,0 0 1,0 0 1</inkml:trace>
    <inkml:trace contextRef="#ctx1" brushRef="#br1" timeOffset="18">9904 3238 19,'0'0'29,"0"10"2,0-10-4,0 0-9,3 15-3,-3-15-3,6 10-2,-6-10-1,6 11-3,-6-11-1,5 10-2,-5-10 0,0 0-2,0 0 0,10 7-2,-10-7-7,0 0-22,0 0-5,13-6-2,-13 6 2</inkml:trace>
    <inkml:trace contextRef="#ctx1" brushRef="#br1" timeOffset="30">12071 3361 18,'0'0'19,"0"0"-2,-12 0 1,12 0 0,0 0-2,0 0-2,0 0-1,-12 6-1,12-6-3,-1 14-1,2 2-2,-2-3 1,4 8-3,-2 1 0,3 6-1,-1 2-1,0 5 0,-1 1-1,2-1 1,-2 2-1,0 0 0,-2-1 0,2-2-1,-2-3 1,2-5-1,0-3 0,-1-4 0,1-4 0,-1-6-1,-1-9-1,0 0-2,0 0-4,0 0-11,1-15-17,2 5 0,-3-10-1,2 1 2</inkml:trace>
    <inkml:trace contextRef="#ctx1" brushRef="#br1" timeOffset="31">12033 3369 27,'2'-14'27,"-2"14"-5,6-12-1,-6 12-5,9-13-1,-9 13-3,12-10-2,-12 10-1,14-6-3,-14 6 1,20-1-2,-7 0-1,2 4-1,1-1 0,5 2 0,0-1 0,2 3-1,1-3 0,2 2 0,-1-2-1,3-1 0,-3 0 0,-2-1 0,-1 0-1,-2-1 1,-4-1-1,-2 1 1,-14 0-1,15-1 0,-15 1 0,0 0 0,10 1 0,-10-1 0,0 0 0,0 0 1,6 10-2,-6-10 1,4 13 0,-4-13 0,1 16 1,-1-4-1,0 1 0,-2 1 0,-1 1 1,-3 0-2,2 2 1,-1-2-1,1 0-1,-2-4-3,7 6-7,-7-3-26,6-14 0,3 14 0,-3-14 1</inkml:trace>
    <inkml:trace contextRef="#ctx1" brushRef="#br1" timeOffset="32">12811 3444 16,'0'0'31,"-1"9"1,4 1 3,-2 1-13,-6-2-5,8 9-4,-8-3-3,5 10-3,-4-2-2,5 6 0,-2 0-3,2 2 0,-2 2-1,0 0-1,0 0 0,2-3 1,-2-2-1,1-4-1,1-2 0,-1-6-2,5-2-2,-5-14-4,7 10-18,-7-10-9,0 0-1,15-10 1</inkml:trace>
    <inkml:trace contextRef="#ctx1" brushRef="#br1" timeOffset="33">12796 3722 28,'0'0'30,"0"0"3,10 5-11,2-5-3,0-6-3,7 6-3,-3-8-2,9 4-4,-5-4-1,8 2-2,-5-1-1,-1 2-2,-2 0-1,-1 1 0,-4 0-1,-4 2 0,-1 4-3,-10-2-3,10 5-11,-10-5-17,0 0-1,0 0 0,0 0 1</inkml:trace>
    <inkml:trace contextRef="#ctx1" brushRef="#br1" timeOffset="34">13403 3753 30,'0'0'29,"0"0"2,14 3-10,-4-3-4,-1-4-4,6 5-3,-3-8-2,8 5-1,-4-5 0,6 0-2,-1-3-1,3 2-1,-4-4 0,3-1 0,-3 2-1,-1-4 0,-2 0-1,-3 2 1,-2 1-1,-3-2 0,-3 1-1,-3 2 1,-2-2-1,-3 2 1,-2-1-1,-1 0 0,-4 1 0,-3 1 0,-1 1 0,-2 1 0,-1 4 0,-2 3 0,0 4 0,-3 5 0,1 5-1,-2 4 1,0 7 0,1 3 0,1 3 0,4 1 0,3 1 1,3 0-1,4-3 1,6-1 0,4-5 1,8-1 0,2-7-1,4 2 1,0-7 0,4 1 1,1-5-1,0-1-1,1-3 1,0-1-1,-2-2-1,-1-1 0,-1-2-1,-5-3-2,3 4-5,-10-7-17,3 2-15,-2 0 0,-5-5 0,4 4 1</inkml:trace>
    <inkml:trace contextRef="#ctx1" brushRef="#br1" timeOffset="35">14053 3511 44,'15'-8'36,"-15"8"1,0 0 0,0 0-15,0-13-9,0 13-5,0 0-3,0 0-1,-7 12-2,7-12-1,-2 14-1,2-14-2,2 17-4,-2-17-6,0 0-27,8 18 1,-8-18-1,5 13 2</inkml:trace>
    <inkml:trace contextRef="#ctx1" brushRef="#br1" timeOffset="36">14075 3728 36,'0'0'34,"-2"21"2,2-21-1,-5 12-13,8-1-8,-3-11-7,2 16-2,-2-16-2,2 14-3,-2-14-3,3 9-9,-3-9-25,0 0 1,0 0 0,13-3 0</inkml:trace>
    <inkml:trace contextRef="#ctx1" brushRef="#br1" timeOffset="37">14712 3433 35,'0'0'33,"1"-10"3,-1 10-1,0 0-14,0 0-7,-14 1-5,13 12-4,-4-3 0,3 10-1,-1-1 0,3 5-1,-1 2-1,1 5 0,0 0 0,1 1-1,0-1 0,0 0-1,-1-2 1,-1-3-1,1-4-1,-1-6 1,1-3-2,0-13-3,-1 15-3,1-15-11,-6-12-20,6 12 1,-2-20-1,2 9 2</inkml:trace>
    <inkml:trace contextRef="#ctx1" brushRef="#br1" timeOffset="38">14455 3385 6,'-3'11'22,"3"-11"0,0 0-2,0 0 1,0 0-4,10-10-1,-10 10-1,11-9-2,-11 9-2,18-9 0,-8 2-3,8 7-1,1-3-1,6 4-1,1-3 0,8 3-1,-1-1 0,5 1-2,-1 0 1,0 0-2,-2 0 1,-2 0-1,-5 2 0,-5 0-1,-4 0 1,-5-1-1,-4 0 0,-10-2 0,11 4 0,-11-4-1,0 0-3,0 0-4,16-3-27,-16 3-6,10-3 2,-1 1-2</inkml:trace>
    <inkml:trace contextRef="#ctx0" brushRef="#br0" timeOffset="2308.132">15214 3228 3999,'0'0'4257,"0"0"-1290,0 0-645,0 0-258,0-16-774,0 16-129,0 0-258,0 0-258,0 0-258,0 0 129,0 0 0,6 11-129,-6-11 387,5 21-516,-5-7 258,3 6-129,-3-1 0,2 0-129,-2 0-129,0 0 0,0 0-129,0-2-258,0 0-258,0-17-1806,0 0-2193,0 0-387,0 0-774,-2-9 387</inkml:trace>
    <inkml:trace contextRef="#ctx0" brushRef="#br3" timeOffset="457924.1918">3248 4286 3225,'1'-14'4515,"-1"14"-774,0 0-1290,0 0-645,14 12-387,-14-12-516,3 32-258,-3-12-258,1 7-129,-1 0 0,0 1-129,0 1-129,0-1 0,3-4 0,0-5-129,-1-4-258,-2-15-1032,0 0-2838,0 0-258,0 0-258</inkml:trace>
    <inkml:trace contextRef="#ctx0" brushRef="#br3" timeOffset="458684.2352">3558 4020 516,'10'-14'4257,"-10"14"129,0 0-129,0 0-2580,7 31-516,-7-3-258,6 8-258,-6 2 0,5 9-258,1-3-129,2 4 0,-1-4-258,1-3 129,-1-6-129,6-2 0,-3-6 0,-6-8-129,-4-19 129,12 20-129,-12-20 129,0 0-129,0 0 0,7-15 0,-7 1-129,-5-7 129,-4 0-129,0 1 129,-10 1 129,3 2-129,-2 3 129,0 6 0,-3 2 129,-2 6-129,5 2 129,0 13 129,3 0-129,1 4 129,7 3-129,6 2 129,1-2-129,1 0 129,6-1-129,11-1 0,-1-4 0,2-2 0,-2-3 0,7-4-129,-2-4 0,-1-3-129,4 0-258,-7-8-516,10 2-1935,-7-4-1677,-6-6-129,-15 16-387</inkml:trace>
    <inkml:trace contextRef="#ctx0" brushRef="#br3" timeOffset="459164.2627">3801 4409 2451,'0'0'4773,"0"0"0,19-13-258,5 13-3225,-24 0-258,40-8-258,-16-1-258,7 6-258,-4-7 0,1 4-258,2-3 129,-3-1-129,-6 2 0,-5-2 0,-16 10 0,14-20 0,-14 20 0,-3-19-129,3 19 129,-36-12 0,11 7-129,-3 0 129,0 5 0,-4 0-129,0 7 129,4 4 129,-3 3-129,12 4 0,2 8 129,4 1 0,6-2-129,7 5 129,0-3 0,16 0 0,0-4 0,7-1 0,2-5-129,3-2 0,0-5-258,-1-10-516,15 4-1032,-19-4-2709,9-3-258,0-6-387</inkml:trace>
    <inkml:trace contextRef="#ctx0" brushRef="#br3" timeOffset="459668.2915">4400 4339 645,'-9'-6'4515,"-25"6"387,15 3-387,3 9-2451,-12-12-258,28 0-903,-38 17-258,38-17-129,-33 22-258,24-6 0,4 2-129,2 0 0,3 4-129,4-3 129,7-2-129,5 2 129,-1-6-129,7-4 0,-2-3 0,1-4 0,0-2 0,-2-5 0,-1-4 0,0-5-129,-6-7 258,-3 1-129,0-2 0,-5-4 0,-1 1 0,-2 3 129,-2 0-129,1 4 258,0 18-129,-6-23-129,6 23 129,0 0 0,0 0 0,-17 20-129,15 1 129,2 3-129,0 2 0,0 4 129,4 1-258,4-5 129,2 1-258,1-11-387,7 6-387,-18-22-1935,18 3-1677,-18-3-387,24-6-258</inkml:trace>
    <inkml:trace contextRef="#ctx0" brushRef="#br3" timeOffset="459948.3075">4607 3964 1419,'5'-40'4515,"-5"40"387,0 0-387,0 0-2709,0 23-258,-7 3-387,7 17-516,0 3-258,0 12 129,0-3 0,0 5-258,0-1-258,0-4 129,0-5-129,0-7 0,0-5-258,2-13-129,5 0-387,-7-25-516,18 18-2064,-18-18-1419,0 0 0,20-18-516</inkml:trace>
    <inkml:trace contextRef="#ctx0" brushRef="#br3" timeOffset="460208.3224">4702 3970 3354,'7'-40'4773,"-7"40"-129,0 0-1419,0 0-1677,24 10-129,-24 11-516,11 15-258,-8 1-258,2 19 0,-5-6-129,3 7 129,-3-1-387,0-1 129,0-3-129,1-11 0,4-5-129,0-9-258,5-2-258,-10-25-1161,0 0-2709,21 8-258,-21-8-387</inkml:trace>
    <inkml:trace contextRef="#ctx0" brushRef="#br3" timeOffset="460676.3492">4885 4118 129,'16'2'4644,"-10"38"0,-1-14-129,0-7-1935,9 20-1548,-9-10-129,10 6-258,1-5-258,5-2-129,4-10-129,0-1 0,0-8-129,0-2 129,-1-7 0,2 0-129,-6-16 0,-4 0 129,-4-1-129,-1-9 0,-9 0 129,1 5 0,-3-1 0,0 3 0,0 19 129,-5-18-129,5 18 0,0 0 129,-20 20 0,16 7 0,-2 2-129,5 13 129,-3-3-129,4 3 129,1 3-258,2-1 258,1-3-129,5-3 0,-1-7-129,2-3-387,2 6-1677,-3-16-2451,-5-4-516,-4-14-129,0 15-387</inkml:trace>
    <inkml:trace contextRef="#ctx0" brushRef="#br3" timeOffset="458128.2034">3261 4022 903,'-1'-28'4128,"-7"12"129,8 16-258,0 0-2709,0 0-645,0 0-774,8 14-1032,-8-14-2709,10 16-387,4-4 129</inkml:trace>
    <inkml:trace contextRef="#ctx0" brushRef="#br4" timeOffset="517411.5943">-4471 5845 516,'17'0'4128,"-17"0"258,0 0-258,0-14-1419,0 14-774,0 0-645,0 0-387,-17-14-129,17 14-258,-17-6-129,17 6 129,-23-3-387,23 3 0,-28 0-129,10 0 129,-2 3-129,1 3 0,-2 7 0,-3-4 0,6 2 0,-1 6 0,1-2 0,18-15 0,-20 28 0,20-28 0,-3 26-129,5-11 258,-2-15-129,29 23 0,-11-12 0,7 1 0,2-2 0,-2 7 129,4 0-129,-4 6 0,-1 10 0,-3-5 0,-3 7 0,-10 3 0,-4 0 0,-4-2 0,-3 0-129,-5-3 258,-7-7-129,-5-2 0,-3-6-129,3-10 129,-4 0 0,5-5 129,-2-3-129,0-3 0,4-9 0,17 12 0,-21-27-129,17 11 129,4-3-129,0 0-645,10 9-903,-10 10-2451,26-23-387,-5 15-387,-4-3 129</inkml:trace>
    <inkml:trace contextRef="#ctx0" brushRef="#br4" timeOffset="517895.6219">-4205 6120 2322,'0'-20'4386,"0"20"-129,0 0 0,-21-8-2064,21 8-1161,-15 13-258,7 2-258,8 12-129,-3-1 0,3 7-129,0-5 0,8 6-129,2-8 129,7-1-129,-3-9 258,4-5-258,3-6 0,0-5 0,-2-3 0,1-10-129,-1-7 129,-2-4 0,-2-1-129,-2-1 0,-4-4 129,0 9-129,-8-3 129,3 6 0,-4 18 0,0-16 0,0 16-129,0 0 129,-5 14 0,1 6 0,-2 8-129,2 4 0,1 0 0,2 4 0,2-5-129,-1-1-258,10 3-774,-10-17-2322,0-16-1032,22 16-258,-22-16-258</inkml:trace>
    <inkml:trace contextRef="#ctx0" brushRef="#br4" timeOffset="518497.6564">-3891 6173 4644,'3'-43'4773,"1"27"-258,-4 16 0,33-9-3096,-33 9-258,36-5-258,-16 5-387,5 11-129,-3 6-258,2 8 0,-4 0 0,-8 6-129,-2 2 0,-6-4 0,-4 1 0,-4-5 0,-6-5 0,-5-2 0,-3-5-129,-3-9 129,1-4 0,-1 0 0,0-1 0,5-7 0,0-3-129,7-6-129,9 17-903,0 0-2967,-9-23-387,9 23-258,11-17-258</inkml:trace>
    <inkml:trace contextRef="#ctx0" brushRef="#br4" timeOffset="518135.6357">-3847 6111 3483,'0'0'4773,"9"11"-516,-8 12 0,6 11-2838,-7-3-129,2 16-516,-2-3-258,4 4-129,0 0-387,1-1 129,-2-6-258,1-5-129,3 0-645,-7-16-1935,5-3-1419,-1-3-258,-4-14-258</inkml:trace>
    <inkml:trace contextRef="#ctx0" brushRef="#br4" timeOffset="518771.672">-3528 6198 5031,'23'3'4515,"-23"-3"-129,14 39-258,-2-10-3225,-5 3-387,9 10 0,-8 1-258,3 5 0,-3-4-129,1 1-129,0 1 0,0-7-129,-1 1-387,-6-21-645,6 3-1935,-8-22-1161,0 0 0,0 0-516</inkml:trace>
    <inkml:trace contextRef="#ctx0" brushRef="#br4" timeOffset="519079.6897">-3495 6207 3225,'0'-47'4773,"6"32"0,-6 15-258,26-31-2193,6 31-774,-16-3-387,15 5-516,-7 10-258,8 4-129,-10 5-129,-1 2 0,-9 2-129,-6 7 0,-6 0-129,-6-1 129,-12-1-129,-4-3 129,-4 0-129,-4-8 129,-2-5-129,4-5 129,6-4-258,4-5 0,18 0-1032,0 0-2967,-3-30-258,12 7-516,14-5 0</inkml:trace>
    <inkml:trace contextRef="#ctx0" brushRef="#br4" timeOffset="519463.7116">-3117 6136 4386,'-40'65'4773,"23"-24"-387,3-3-129,-1-13-2838,16 14-258,6-16-516,12 4-129,3-12-129,6-5-129,-2-9-129,6-1-129,-5-4 129,-1-9-129,-5-6 129,-3-6-129,-8-7 129,-3 1-129,-7-2 129,-3-4-129,-7 4 129,-4 3-129,-5 5 0,-5 9 0,5 5 129,-5 9-258,3 2 129,2 5-129,8 11-258,11-16-774,-10 32-2064,10-16-1290,0-16-129,25 25-387</inkml:trace>
    <inkml:trace contextRef="#ctx0" brushRef="#br4" timeOffset="519863.7345">-2621 6048 4902,'2'-22'5031,"-27"11"-516,4 11 129,4 4-3096,-13-4-258,14 10-516,-5-4-387,12 8 0,-1 3-129,10-17-129,0 26 0,10-12 0,3-1-129,10 1 0,-2 2 0,5 2 0,-2 0-129,0 3 129,-5 4 0,-4-2-129,-5 6 129,-7-4-129,-3 0 129,-2 1-129,-9-5 129,-4-9 0,-3 2 0,1-7 0,0-6 0,-2-1-129,19 0-129,-25-17-387,25 17-645,-14-20-2967,11-3-516,3 1 0,3-2-387</inkml:trace>
    <inkml:trace contextRef="#ctx0" brushRef="#br4" timeOffset="520379.764">-2396 6196 6321,'25'0'5031,"-6"-3"-258,5-1-258,3 2-3225,-5-15-258,13 10-387,-12-7-129,7 4 0,-8-2-258,0 2-129,-8-2 0,-14 12-129,17-28 129,-17 28-129,0-28 0,0 28 0,-18-25 0,2 9 0,-4 5 0,-6 2 0,-3 7-129,0 2 129,-5 4 0,2 11 0,5 7 0,3 12 0,6 7 0,5-2 129,8 5 0,5 2 0,14-3 0,8-4 129,6-6 0,4-1 0,1-13 0,8-3 0,-9-9-129,3 1 129,-6-8-129,-1 0-129,-5-6 0,-3-5-258,-1 6-387,-13-20-2580,-6 25-1548,17-30-516,-16 11-258,-1 2-258</inkml:trace>
    <inkml:trace contextRef="#ctx0" brushRef="#br4" timeOffset="521379.8212">-1258 6007 3483,'0'0'4773,"0"0"-129,0 0-516,0 0-1548,0 0-2451,0 0-903,-14 0-3354,14 0-387,0 0-129,0 0 0</inkml:trace>
    <inkml:trace contextRef="#ctx0" brushRef="#br4" timeOffset="521594.8335">-1270 6286 4128,'9'36'5160,"-9"-36"0,7 19-258,-7-19-2838,0 0-387,0 0-774,0 0-129,0 0-516,14-15-645,6 10-4257,-20 5-129,0 0-387,18-17-258</inkml:trace>
    <inkml:trace contextRef="#ctx0" brushRef="#br4" timeOffset="523443.9393">1223 5618 1419,'-1'-14'4515,"1"14"516,0 0-387,22 0-1548,-22 0-1677,46-5-129,-16 1-258,17 4-387,-1-2 0,17 2 0,-8-3-129,14 1-129,-4-2-129,1 2 0,-9 1-129,-4 1 0,-6 0 0,-9 0-129,-9 0 0,-8 3-129,-21-3-129,17 11-129,-17-11-645,0 0-903,0 0-2838,0 0-516,0 0 129,0 0-516</inkml:trace>
    <inkml:trace contextRef="#ctx0" brushRef="#br4" timeOffset="523062.9175">1561 5690 2193,'0'0'4773,"0"0"-516,18 7-903,-18-7-774,0 0-516,-3-11-645,3 11-387,0 0-258,0 0-129,0-23-129,0 23-258,0 0 129,0 0 0,0 0-258,0 9 129,0 7-129,0 4 0,0 4 0,1 5-129,1 1 129,-1 4-129,2 8 0,0-3 0,-2 3 0,-1 3 0,2-6 0,0 2 0,1-3-129,-1-8 0,2-1 0,-3-10-258,5-4-258,-6-15-258,0 0-903,0 0-2193,0 0-1032,0-25-129,0-1-258</inkml:trace>
    <inkml:trace contextRef="#ctx0" brushRef="#br4" timeOffset="525811.0746">2062 6119 4386,'0'-21'5031,"0"21"-129,21-6-774,-21 6-2580,42-11-258,-18 8-516,13 6-129,-3 0-258,-1 10-129,1-2-129,-8 1-129,-8 4 129,-8 3-258,-9 0 129,1 2-129,-15 1 0,-5-3 129,-8-1-129,-1 0 129,2-2-129,0-5 129,1 0 0,5-5 129,3-1-129,16-5 129,0 0 0,0 0 0,0 17 129,14-11 0,7-4-129,4 4 129,2-1 129,2 2-129,3 2-129,-3-1 0,-5-2-129,0 2 0,-6 3-387,-18-11-258,30 13-645,-30-13-3483,0 0-258,16 0-129,-16 0-387</inkml:trace>
    <inkml:trace contextRef="#ctx0" brushRef="#br4" timeOffset="525368.0493">2151 6091 1161,'-11'11'4773,"11"9"129,0-20-258,3 34-2451,-3-34-258,1 45-516,-1-20-516,3 9-258,-3-4-258,0 2-129,0 3-129,0-6-129,0-4-258,-3-5-129,3-1-645,0-19-645,0 0-2838,-4 18-516,4-18-129,0 0 129</inkml:trace>
    <inkml:trace contextRef="#ctx0" brushRef="#br4" timeOffset="526367.1065">3117 5732 4128,'19'0'4515,"-19"0"129,0 0-2193,23 1-387,-23-1-258,0 0-516,0 0-129,0 26-387,0-26-129,-21 17-258,3-7 0,-2 2 0,-5-1-258,-7 2 0,0 4-129,1-1 129,-6 2-258,3-2 129,4 1 0,2 0 0,8 0 0,4-3 0,16-14 0,-12 28 0,12-28 0,12 20 0,4-14 0,8 4 0,4-4 129,7 3-129,-2 2 0,3 3 129,2-2-129,-5 4 129,-6 0-129,1-1 0,-9 1-129,-3-2 0,0 1-258,-16-15-516,30 22-1290,-30-22-2451,0 0-387,16-5-516,-16 5 129</inkml:trace>
    <inkml:trace contextRef="#ctx0" brushRef="#br4" timeOffset="526624.1212">3563 5749 7353,'0'0'5160,"0"0"-129,0 0-258,0 0-3999,0 0-258,0 0-387,0 0-645,0 21-1677,0-21-2322,0 0-516,0 24-387,0-24 129</inkml:trace>
    <inkml:trace contextRef="#ctx0" brushRef="#br4" timeOffset="526831.133">3563 5966 5160,'0'22'5160,"0"5"-258,0-27-387,0 14-3096,1 3-645,-1-17-387,9 24-387,-2 0-1032,-7-24-2838,5 23-774,-5-23-387,8 14-258</inkml:trace>
    <inkml:trace contextRef="#ctx0" brushRef="#br4" timeOffset="527495.171">4003 5741 5805,'-18'-8'5418,"18"8"-387,17-3-129,16 3-3354,-2 0-645,23 0 129,-5 0-516,14 0 129,-2 0-258,9 0-129,-9 0 0,3 0-129,-11-1 0,-2-4 0,-6 2 0,-7-2-258,-11 4 0,-11-3-516,-2 8-1290,-14-4-2967,0 0-129,-18 0-516,-5 3-387</inkml:trace>
    <inkml:trace contextRef="#ctx0" brushRef="#br4" timeOffset="527195.1538">4273 5762 6837,'10'-16'5289,"-10"16"-258,0 0-258,2-20-3741,-2 20-258,0 0 129,22 12-516,-22-12 0,10 35-129,-8-11 0,0 2-258,-2 10 129,0 3-129,0 0 129,0 3-129,-2-3 0,0-5-129,2 5-129,0-16-258,0 5-645,0-28-2322,0 17-1419,0-17-387,0 0-387</inkml:trace>
    <inkml:trace contextRef="#ctx0" brushRef="#br4" timeOffset="528523.2298">4820 6250 3096,'0'-51'5160,"0"30"-129,9 5-387,-9-10-2709,21 24-387,-7-12-129,15 14-387,-6 0-258,13 0-258,-3 5-258,2 11 129,-6-2-258,-1 5 0,-8 3-129,-1 0 0,-10 2 0,-8-1-129,-1-2 0,-7-5 0,-10 0 0,-5-2 0,-2-5 0,1-2 0,0-3 0,1-2 0,3-1 129,5-1 0,14 0 0,-16 0 129,16 0-129,0 0 129,0 0-129,13 4 258,2 1-129,6 4 0,3 1 129,2-1-258,2 1 129,3 1 0,1 1 0,-4-1 0,-3-2-129,-3 1 0,-1 0-258,-3-4 0,-4 2-258,-14-8-645,20 2-2709,-20-2-1032,0 0-387,6-10-516</inkml:trace>
    <inkml:trace contextRef="#ctx0" brushRef="#br4" timeOffset="528052.2028">4820 6122 6063,'0'0'5289,"0"0"-129,13 14-1548,-13-14-1806,7 26-645,-5-12-387,6 16 0,-1-4-516,3 10 0,-6-7-129,-1 9 0,1 0-258,-4-8-129,0 5-129,-1-10-387,1 4-774,-10-14-2838,10-15-516,-6 16-516,6-16 129</inkml:trace>
    <inkml:trace contextRef="#ctx0" brushRef="#br4" timeOffset="528808.2461">5356 5957 6708,'22'-36'5160,"-22"36"0,17-7-903,-17 7-2838,17 4-387,-17-4-129,12 39-129,-9-14-387,5 3 0,-2 0-258,-2 1 0,-1-1-129,-2-6-258,3 0-387,-4-22-774,0 0-3354,0 0-387,0 0-387,0 0-129</inkml:trace>
    <inkml:trace contextRef="#ctx0" brushRef="#br4" timeOffset="530627.3502">7775 5581 2967,'0'0'5031,"0"0"0,0 0-258,21 0-1548,-5-5-1935,23 5-258,-1 0 0,13 3-129,4-3-387,10 3 0,1-3-258,6 2 0,-8-2 0,0 1-129,-11-1 0,-4 0 0,-9 0 0,-9 3-129,-9-3 0,-5 0 0,-17 0 0,18 2-129,-18-2 0,0 0-129,0 0-258,0 0-774,14 0-3483,-14 0-258,0 0-387,-8 0-516</inkml:trace>
    <inkml:trace contextRef="#ctx0" brushRef="#br4" timeOffset="530275.33">8095 5590 3870,'13'-16'4773,"-13"16"387,8-18-1806,-8 18-1161,0 0-516,0 0-387,0 0-387,0 0-258,8 9-129,-6 11 0,1 9-258,-3 2 0,0 1 0,0 6 0,0 1-129,0 4 0,0 2 0,0-3-129,0-9 0,0 3 0,1-1-258,-1-13-129,4 5-258,-4-27-387,0 24-1677,0-24-1935,0 0-645,-10-17-129,-1 0 129</inkml:trace>
    <inkml:trace contextRef="#ctx0" brushRef="#br4" timeOffset="531767.4154">8726 6040 3999,'0'0'4644,"0"0"-774,-21-16-1161,21 16-645,-25 0-516,20 13-387,-18-7-387,12 15-129,-4-2 0,5 9-258,-1-3 0,5 9-129,5-1 0,1 0 0,7-3-129,10 0 129,2-7-129,15-4 0,-4-9 0,5-4 129,-1-6-258,-2-3 0,2-11 129,-6-5-129,-4-3 0,-7-5 0,-7 1 0,-5-3 0,-5-1 0,-3-1 0,-12 5 0,-9-1-129,-5 4 129,0 7 0,-5 1 0,4 6-258,0 5 129,3 3 0,8 1-258,4 0-516,15 0-3741,0 0-129,20 6-258,3-4-387</inkml:trace>
    <inkml:trace contextRef="#ctx0" brushRef="#br4" timeOffset="532307.4463">9129 5276 3096,'43'38'5160,"-26"-17"-387,-5 5 0,-3-8-2193,5 14-1677,-10-6 0,4 6-387,-8-9-258,2 1-129,-2-4-516,0-20-1419,-5 20-2580,5-20-387,0 0-258,-15 9-258</inkml:trace>
    <inkml:trace contextRef="#ctx0" brushRef="#br4" timeOffset="532939.4824">10094 5631 5805,'14'15'5289,"-14"-15"-516,-4 23-129,-14-23-3225,12 16-387,-16-13-387,5 13-129,-9-7 129,0 5-645,-7 5 129,-4 1-129,-1 0 0,-1 3-129,-1 4 258,1-1-387,0-1 258,4-3 0,6-2 0,8-1 0,6-1 0,6-4 0,9-14-258,3 21 516,14-15-258,4-3 0,9 3 0,4-1 0,3-2 0,-1 2 0,-1-1 129,-1 6-129,-2 2 0,-6 0 0,-3 1-129,-5 1-129,0 0-129,-18-14-516,30 23-2322,-30-23-1419,19 5-387,-19-5-258</inkml:trace>
    <inkml:trace contextRef="#ctx0" brushRef="#br4" timeOffset="533195.497">10468 5694 5547,'18'-11'5547,"-18"11"-516,15-11-258,-15 11-1548,0 0-2580,0 0-258,0 0-387,0 0-387,0 0-1290,0 0-2709,0 0-774,0 14 0,0-14-258</inkml:trace>
    <inkml:trace contextRef="#ctx0" brushRef="#br4" timeOffset="534239.5568">10911 5574 7482,'36'0'4902,"0"0"129,9-12-1032,15 12-2709,4-10-129,22 10-258,-5-8-129,5 5-129,-6-4-258,-2 6-129,-10-4-129,-11 4-129,-15 1-387,-15-2-258,-8 4-645,-19-2-3741,0 0 129,-17 12-645,1-6-129</inkml:trace>
    <inkml:trace contextRef="#ctx0" brushRef="#br3" timeOffset="344772.7199">-5 89 3354,'0'0'2967,"1"14"-129,-1-14-516,0 0-258,0 0-129,24 5-516,-24-5-258,23 0 0,-23 0-387,35-4 0,-18-2-258,8 6 129,2-6-387,7 1 129,3-3-129,2 2-129,1 1 0,2 2 0,2-6 0,2 3 0,0 1 0,-1 3-129,-2 2 129,-5 0-129,-3 0 129,-1 0-129,-6 0 0,-4 0 0,-7 0 0,-1 2 129,-16-2-129,27 0 129,-27 0-129,18-5-129,-18 5-516,0 0-3483,10-20-645,-10 20-258,0-20-387</inkml:trace>
    <inkml:trace contextRef="#ctx0" brushRef="#br3" timeOffset="344124.6827">339 146 2580,'0'-16'4386,"0"16"129,0-30-1935,0 30-387,0-18-387,0 18-387,0-15-258,0 15-387,0 0 0,0 0-387,0 0 0,0 0-129,0 0 0,0 0 0,7 17-129,-6 3 0,2 6 0,-2 6 129,1 2 0,-1 8-129,0 0-129,1 4 0,1 0 129,-3-3-258,2 0 258,0-5-258,-2-4 258,1-9-258,1-5 258,0-3-258,-2-17 129,2 16-129,-2-16-258,0 0-129,0 0-1032,0 0-3096,0 0-387,-7-16 0,3-1-645</inkml:trace>
    <inkml:trace contextRef="#ctx0" brushRef="#br3" timeOffset="350217.0313">966 586 1548,'0'-19'3225,"0"19"-1032,0 0-129,0 0-258,0 0-129,0 0-258,0 0-129,0 0-516,-24-9 258,24 9-258,0 0 0,-19 11-129,19-11-129,-21 16-129,21-16 0,-21 17-129,21-17 0,-25 23 0,25-23 0,-23 23 129,23-23-258,-16 25 0,16-25 0,-14 24 0,14-24-129,-3 25 0,3-25 129,0 29-129,0-29 0,10 23 0,-10-23 0,23 19 0,-23-19 0,28 16 129,-12-12-129,2 1 0,0-3 0,0-2 0,-1 0 0,1 0 0,-2 0 0,1 0 0,-17 0 0,27-11 0,-27 11 129,23-25-129,-23 25 0,17-29 0,-10 11 0,-4 1 129,1-2-129,-4 4 0,0 15 0,-3-25 0,3 25 0,-17-22 0,17 22 0,-29-18 129,11 14-129,3 1 0,-3-1 0,0 4 0,-1 0 0,3 0 0,16 0 0,-23 0-258,23 0-129,0 0-645,0 0-3483,0 0-258,12 13-387,-12-13-129</inkml:trace>
    <inkml:trace contextRef="#ctx0" brushRef="#br3" timeOffset="350945.0728">1541 275 3096,'-14'11'4644,"14"-11"129,0 0-1935,0 0-645,0 0-516,0 0-516,0 0-258,20 0-129,-4-5-258,15 2 0,-3 0-129,11-2-129,6-1 129,5 1-258,1 2 0,1 2 129,1-1-258,-6 2 129,1-3-129,-5 3 0,-6 0 0,-3 0 0,-8 2 0,-3-1 0,-5 1 0,-18-2-129,23 4-129,-23-4 129,0 0-258,0 0-258,14 10-1032,-14-10-2451,-9 0-774,9 0-258,-17 0-258</inkml:trace>
    <inkml:trace contextRef="#ctx0" brushRef="#br3" timeOffset="351441.1013">2096 87 5547,'0'0'5160,"0"0"-387,0 0-258,-18-19-3354,18 19 0,14 0-516,2 2-129,1-1-129,7 9 0,-2-7 0,6 5-129,-5 0-129,3 0-129,-7 3 129,2 3-129,-4 0 0,-2 2 0,-4 0 0,0 1 0,-4 3 0,-4 0 0,-3 0-129,0-2 129,0-1 0,-8 5 0,-3-3 0,-2 0 0,-1 0 0,-1 0 129,-2 0-129,2-3 0,-1 3 129,16-19-129,-19 26 0,19-26 129,-13 13-129,13-13-129,0 0 129,0 0-258,-4 16 129,4-16-645,0 0-1806,0 0-2322,13 1-258,-13-1-258,14-12 0</inkml:trace>
    <inkml:trace contextRef="#ctx0" brushRef="#br3" timeOffset="353485.2182">2869 14 3870,'0'0'4515,"0"0"129,0-18-2580,0 18-516,0 0-258,0 0 129,0 0-516,0 0-258,0 0 0,11-4 0,-11 4-258,34-1 129,-14-4-129,10 0 0,3-6 129,8 8-129,2-6 0,3 3-129,0-7 0,5 7 0,-6-7-129,2 5 0,-9 1 0,-1 0-129,-7 3 0,-4 1 0,-4 3-129,-8 0 0,-14 0-387,18 0-258,-1 21-1806,-17-21-2322,0 0-387,13 15-387,-13-15 0</inkml:trace>
    <inkml:trace contextRef="#ctx0" brushRef="#br3" timeOffset="353021.1916">3060 78 1032,'0'0'4773,"10"-17"387,-10 17-516,0 0-1548,0-35-1677,0 35-129,5-26-387,-5 26-258,9-26-129,-9 26-129,8-18 0,-8 18-258,0 0 129,0 0-129,0 0 0,12 11 0,-10 10 0,-1 5 0,1 10-129,2 3 129,-1 5 0,-1 3 0,0-2-129,1 2 129,1-2-129,-2-6-129,1-5 129,0-2-129,0-7 129,1-7-258,0-4 258,-4-14-387,4 22 129,-4-22-258,0 0-516,0 0-2451,0 0-1419,-12-14-387,12 14-129</inkml:trace>
    <inkml:trace contextRef="#ctx0" brushRef="#br3" timeOffset="354065.2514">3639 313 5031,'0'0'5160,"0"0"-129,0 0-516,10 13-3354,-10-13-387,3 25-129,-2-11-129,2 8-258,-1 6 0,2 3-387,-3-4 258,1 2-129,0 2 0,1-6-129,-3 2 129,1-7 0,1 1-129,-2-7-129,3 5-387,-3-19-516,8 19-2064,-8-19-1548,0 0-645,0 0 129</inkml:trace>
    <inkml:trace contextRef="#ctx0" brushRef="#br3" timeOffset="354709.2882">3652 354 4386,'-6'-19'5547,"6"19"-774,0-18 129,-2-2-3612,2 20 0,2-16-516,14 13 0,-16 3-258,35-14-129,-16 9 0,9 5-129,-4 0 0,3 0-129,-3 5 0,0 1 0,-3 4-129,-5 2 0,-16-12-129,19 25 129,-14-10 0,-5-15 0,3 29-129,-6-14 0,-11 4 0,-3-5 0,1 4 0,-7-2-129,-2-2 129,-1-2-258,5-1 258,-7 0 0,6-6 129,4 1-129,4-1 129,14-5 0,-22 3 129,22-3 0,0 0-129,0 0 129,0 0 129,0 0 0,16 2-258,1 2 129,1 2 0,6 6-129,-1-1 129,3 2-129,-1 1 0,2 3-129,3 1 129,-4 1 129,2-2-258,-1 2 129,-5-5 0,0-1 0,-2-4 0,-1-3 0,-19-6 0,22 11 0,-22-11 0,0 0-129,20 0-516,-20-15-774,0 15-3612,0-14-129,0 14-645,-3-24-129</inkml:trace>
    <inkml:trace contextRef="#ctx0" brushRef="#br3" timeOffset="356316.3801">6048 11 129,'16'-12'4128,"-16"12"-258,0 0-774,0 0-258,0-21-774,0 21-258,0 0-387,0 0-387,0 0-258,0 0 0,0 0-258,0 0-129,0 0-129,0 0 0,0 0-129,-14 10 0,14-10 0,-16 22 0,16-22 0,-25 29-129,10-12 0,-2-2 129,-2 4-129,-2-3 0,-3 4 0,-1-5 0,0 4 0,-3-2 0,5-3 0,-1-1 0,3 1 0,0-4 0,6 1-129,15-11 129,-24 13 0,24-13 0,-14 9 0,14-9 0,0 0 0,0 0 0,-5 19 0,5-19 0,8 12 0,-8-12 129,28 21 0,-7-8 0,4 0 129,5 2-129,5 1 0,-1 1-129,-2 0 129,3 3-258,1-3 129,-3 0-129,-4-1 129,-2-3-129,-3-2 129,-8-2-258,1-1 258,-17-8 0,24 10 0,-24-10 0,0 0 258,0 0-258,0 0 0,0 0-387,0 0-129,0 0-516,23-12-3870,-23 12 0,6-14-387,-6 14-387</inkml:trace>
    <inkml:trace contextRef="#ctx0" brushRef="#br3" timeOffset="356992.4188">6519 26 3612,'-8'9'5031,"8"-9"-258,0 0-258,-21-3-2967,21 3-387,0 0-516,0 0-258,0 10 0,0-10-129,0 14-258,0-14 129,1 23-129,-1-23 0,6 16 129,-6-16-129,0 0 129,0 0-129,17 9 0,-17-9 129,0 0-129,9-14 129,-9 14-129,0-22 0,0 22 0,0-18 0,0 18 129,0 0-258,-8-16 129,8 16 0,0 0 0,-18 0 0,18 0-387,0 0-1032,-14 20-2967,14-20-387,-3 21-258,3-21-258</inkml:trace>
    <inkml:trace contextRef="#ctx0" brushRef="#br3" timeOffset="357597.4534">6542 440 1,'0'0'4127,"0"0"775,0 0-645,7 15-1935,-7-15-645,0 0-258,0 0-387,0 0-387,0 0-129,0 16-129,0-16-258,0 0 129,0 17 0,0-17-129,0 0 0,15 10-129,-15-10 0,18 0 129,-18 0 0,25-10-129,-25 10 0,24-19 129,-24 19-129,16-23 129,-16 23 0,7-17-129,-7 17 0,0 0 0,-12-10 0,12 10 0,-22 0 0,22 0-129,-21 10 129,21-10 0,-16 15 0,16-15 0,-5 16 0,5-16 0,0 0-258,0 0-645,14 14-2838,-14-14-1032,18 0-129,-18 0-516</inkml:trace>
    <inkml:trace contextRef="#ctx0" brushRef="#br3" timeOffset="359268.549">7727-176 774,'-15'-18'1677,"15"18"129,0 0 258,0 0 129,-15-17 0,15 17-129,0 0-258,0 0 129,0 0-516,0 0-129,0 0-258,0 0-258,0 0 129,15-5-258,-15 5-129,26-3 0,-12-2-129,13 5 258,-1-5-258,16 5-129,5-6 129,13 0-129,6-3 0,10 2-129,3-4 129,-1 3-258,1 4 129,-9-2 0,-9 5-129,-8 1 0,-11 0 129,-12 4-129,-5 0 0,-7-1 0,-18-3 0,20 5 0,-20-5-258,0 0-129,0 0-387,0 0-3483,0 0-516,0 0-645,0 0-387</inkml:trace>
    <inkml:trace contextRef="#ctx0" brushRef="#br3" timeOffset="358640.5131">7949-117 5805,'8'-15'5160,"3"-9"-258,-11 24-387,9-33-2967,-9 33-516,12-21-387,-12 21-129,16 0 0,-16 0-129,8 29-129,-3-1 0,-3 4-129,-1 11 129,1 4-129,3 0 0,-2 5-129,3-1 129,-4 1-129,3-3 129,0-3-129,5-4 0,0-5-129,-3-9 129,1 0-129,-2-8 0,0-3 0,-6-17-129,10 14-258,-10-14-258,0 0-387,0 0-2193,-4-11-1419,-6-6-387,5-1-129</inkml:trace>
    <inkml:trace contextRef="#ctx0" brushRef="#br3" timeOffset="360620.6263">8789 421 4386,'-14'-17'4644,"-4"13"-129,18 4-2193,-15-7-387,-5-2-387,20 9-516,-19 0-258,19 0-258,-21 6 0,21-6-129,-18 19-129,11-4 0,7-15-129,-13 33 0,10-14 0,3 1-129,0-3 129,0 6-258,11-6 258,5 0-129,0 1 0,5-6 129,0-2 0,3-3-129,0 1 129,-1-7-129,-3-1 129,-3 0-129,-1-7 0,2-2 129,-18 9-129,24-24 0,-14 8 0,1 2 129,-7-1-258,0-6 258,-4 3-129,0-4 258,-5 4-516,-9 0 516,0 3-258,-3 1 129,-1 5-258,-1 4 129,0 2 0,1 3-258,18 0 0,-30 2-129,23 13-774,-9-11-3483,16-4 0,0 0-516,2 19-258</inkml:trace>
    <inkml:trace contextRef="#ctx0" brushRef="#br3" timeOffset="361236.6616">9250-410 1677,'-18'0'4644,"18"0"129,0 0 0,0 23-2451,0-23-645,6 25-129,-6-25-387,15 36-258,-8-18-258,7 4 0,-9-4-387,2 4 0,-4-5-129,-3 2 0,0-3-258,0-1 129,-1 2-387,1-17-258,-4 31-516,4-31-2064,0 0-1548,0 0-258,-6 22-387</inkml:trace>
    <inkml:trace contextRef="#ctx0" brushRef="#br3" timeOffset="362576.7382">10529-143 3096,'28'-3'4644,"-9"-4"0,-19 7 0,0 0-3096,0 0-387,10-18-129,-10 18-258,0 0 129,0 0-516,0 0 0,0 0-129,0 0 0,0 12 0,0-12 0,-8 16 129,8-16-258,-15 26 0,-1-7-129,-2-1 129,-6 3-129,-1 1 0,-7 3 0,-4-3 129,0 3-258,-2 1 129,2-3 0,-2-1 129,2-2-129,1-3 0,7 2-129,2-5 129,2-2 0,6-2 0,3-3 0,15-7 0,-17 20 0,17-20 0,0 14 0,0-14 129,10 19-129,7-10 129,4 2 0,5 2 0,3-1 0,10 4 0,-1-1 0,4 1-129,-2 1 0,-1-2 129,-3 1-129,1-2 129,-7 0-129,-5-3 0,-2-1 0,-7-3 0,0-4 0,-16-3 0,18 5 0,-18-5-129,0 0-258,0 0-129,21 0-903,-21 0-3354,2-16-129,-2 16-516,16-25 0</inkml:trace>
    <inkml:trace contextRef="#ctx0" brushRef="#br3" timeOffset="362860.7545">11025-59 6708,'0'-21'5160,"0"21"-129,0 0-645,0 0-3096,0 0-645,0 0-129,-11-1-129,11 1-258,0 0-258,-1 8-387,1 10-645,0-18-3096,0 22-387,0-22-387,0 30-129</inkml:trace>
    <inkml:trace contextRef="#ctx0" brushRef="#br3" timeOffset="363072.7666">11064 245 2967,'0'36'5289,"0"-36"-387,-11 27-258,11-27-2322,-10 20-1032,10-20-129,-10 15-516,10-15-516,0 0-387,0 18-774,0-18-3483,0 0-129,10 0-258,-10 0-387</inkml:trace>
    <inkml:trace contextRef="#ctx0" brushRef="#br3" timeOffset="363944.8165">11556-181 3483,'-17'-11'4902,"17"11"0,-12-24-387,12 24-2709,0 0-645,0 0 129,2-20-258,12 20-387,-14 0 0,32 0-129,-11 0-129,13 0 0,1 0 0,9 0-129,6 0 129,3 0-129,3-3 0,1-2-129,-2-1 129,-7-1-258,-3-1 129,-3 4 0,-14-4-129,-6 5 0,-5 1-129,-17 2 0,13 0-258,-13 0-258,0 10-903,-12-3-3354,6 9-129,-12-6-516,3 8-129</inkml:trace>
    <inkml:trace contextRef="#ctx0" brushRef="#br3" timeOffset="363528.7927">11797-157 4257,'26'-28'5160,"-26"28"-129,17-20-258,-17 20-2451,0 0-1290,18-8-129,-18 8-387,4 11 129,-4 6-387,0 11-129,0 0 0,0 10 0,0 3 0,0 1 0,0 1 0,0 1-129,0-2 129,0-6-129,0-5 129,0-1-129,0-3-129,0-9 0,6-3-129,-6-15-258,10 22-516,-10-22-1548,0 0-2064,1-14-516,-1 14-258,6-25 129</inkml:trace>
    <inkml:trace contextRef="#ctx0" brushRef="#br3" timeOffset="364400.8424">12324 261 8256,'18'0'5160,"-18"0"-387,0 0 0,0 0-4128,0 0-129,0 8 0,0 8-258,-2 4-129,2 4 0,-2 4 0,2 2-129,0 0 129,0 5-129,0-5 0,4-2-129,-1 1 129,-1-4-258,4-4 129,-5-7-387,6 1-258,-7-15-774,0 0-3225,0 0-258,0 0-387,3-12 129</inkml:trace>
    <inkml:trace contextRef="#ctx0" brushRef="#br3" timeOffset="364888.8705">12240 335 7224,'0'-19'4902,"3"-3"129,8 8-645,13 11-3225,-3-10-129,18 10-387,-5-5 129,10 8-387,-1-3 0,1 3-129,-5 0 0,-2 8-129,-11 0 0,-6 3-129,-8 3 0,-8 1 0,-4 4 0,-8 1-129,-9-3 0,-4 0 0,-4 4 0,-1-7 0,-3 5 0,1-6 0,3-1 129,0-4-258,8 2 387,3-6-258,14-4 258,-17 8 0,17-8 0,0 0 0,0 0 0,13 2 0,2-2 0,5 1 0,5 1 0,2-1 129,3 1-129,2 3-129,-4-1 129,-1 1-129,-4 1 129,-7-2-258,4 6-258,-20-10-129,25 17-774,-25-17-2967,0 0-903,0 0-129,0 0-645</inkml:trace>
    <inkml:trace contextRef="#ctx0" brushRef="#br3" timeOffset="365476.9041">12673-356 4257,'0'0'5160,"0"0"-258,0 0-129,0 0-2451,0 0-903,10 19-516,-6-2-258,9 11 129,-6-2-258,5 10-129,-3-3-129,2 2-129,-4-4-129,-2-2 129,0-7-258,-5 2-129,0-5-129,0-19-387,1 25-1806,-1-25-2193,0 0-387,-8-11-129,8 11-387</inkml:trace>
    <inkml:trace contextRef="#ctx0" brushRef="#br3" timeOffset="367317.0093">-4989 272 1548,'0'0'4515,"10"-14"387,-10 14-258,0 0-1806,0 0-1161,0 0-516,18 19-258,-17-2-258,8 10-258,-4 0-129,1 6 0,-2 3-129,0-2-129,0-1 129,2-1-129,-2-6 129,-1-4-129,2-9 129,-5-13-129,14 9 0,-14-9 129,17-12-258,-7-7 516,-2-3-645,2-9 258,0 0 0,5-3 0,-3-2-129,2 2 0,-1 10 129,-3-3-387,5 11 0,-9-4-903,9 15-3096,-15 5-387,0 0-129,4 8-516</inkml:trace>
    <inkml:trace contextRef="#ctx0" brushRef="#br3" timeOffset="367701.0313">-4819 359 8901,'-14'-16'4644,"14"16"-129,0 21-516,0-21-3612,8 37 129,-1-12-258,7 3-129,-4-5 129,4 4-129,-4-4 0,4-6-129,-14-17 258,23 19-258,-23-19-129,21-5 387,-21 5-387,22-28 258,-12 2-129,1 2 129,-1-4-129,0 2 0,-2 0 0,-1 1 0,-1 4-129,-2-2-129,-4 23-645,0-31-2580,0 31-1032,0-20-516,0 20-258</inkml:trace>
    <inkml:trace contextRef="#ctx0" brushRef="#br3" timeOffset="368173.0582">-4418-90 7740,'10'-14'5160,"-10"14"-516,15 2 0,-15-2-3741,0 40-258,0-3-387,0 17 129,0 3-129,0 4 0,0 2-258,2-1 129,-2-3-129,4-8 0,1-1 129,0-11-129,4-9 129,0-6-129,0-8 129,-9-16 0,16 8-129,-16-8 0,18-21-129,-8-2 129,-2-5-129,0 0 129,3-6-129,1 0 0,-1 4 129,0 5 0,0 4 0,2 4 0,-13 17 129,23-16-129,-23 16 0,18 11 0,-12 9 0,1 8 129,-1 3-129,-4 5 0,0 6 0,-1-9-129,3 6-258,-4-15-903,11 6-3225,-11-15-387,0-15-129,0 0-516</inkml:trace>
    <inkml:trace contextRef="#ctx0" brushRef="#br3" timeOffset="368633.0846">-4026 412 10191,'14'0'5031,"-14"0"-258,23-26-1419,-2 19-2709,0-7 0,7 5-258,0-7 0,2 2-129,-3 1-258,-6-4 129,-3 6-129,-3 3 0,-15 8 0,11-14-129,-11 14 0,0 0 0,-18-11 129,0 9-129,0 1 129,-1-1-129,-5 2 129,-1 3 0,1 8 0,5 2 129,2 4-129,6 8 129,0 4 0,11-1 129,0 2-129,11 4 129,4-8 0,6 1 0,0-5-129,3-3 0,-1-8 129,1-3-387,-2-3 0,-2-5-258,2 0-645,-22 0-3354,21-14-516,-14-2-258,-7 16-645</inkml:trace>
    <inkml:trace contextRef="#ctx0" brushRef="#br3" timeOffset="369061.1091">-3610 259 9159,'0'0'5289,"4"8"-387,1 13-258,-5-3-3870,4 11 0,0-2-387,3 6 0,0-1 0,-2 3-258,5-7 0,0-8 0,-10-20-129,18 23 0,-18-23 0,29 0 0,-15-15 0,4-5 0,2-7 0,2-4 0,0-1 129,-2 2-129,1 3 129,-6 2-129,1 7 0,-16 18 0,20-14 129,-20 14-129,13 17 129,-9 3-129,-4 8 0,3-3 0,-3 6 129,3-2-129,0-2-129,1-7-129,4-4 0,-8-16-774,25 6-3870,-25-6-258,20-4 0,-15-11-774</inkml:trace>
    <inkml:trace contextRef="#ctx0" brushRef="#br3" timeOffset="369345.1253">-3039 231 9030,'-2'19'5289,"2"-19"-129,0 0-387,0 0-3483,0 0-645,0 0-129,0 0-387,0 0-258,0 0-645,11 17-3096,-11-17-1161,0 0-129,0 0-645</inkml:trace>
    <inkml:trace contextRef="#ctx0" brushRef="#br3" timeOffset="369524.1356">-3013 458 9546,'0'33'5676,"0"-33"-516,0 25-129,0-25-3741,0 0-516,0 0-387,0 0-645,19 11-3483,-19-11-1290,17-12-387,-16-2-387</inkml:trace>
    <inkml:trace contextRef="#ctx0" brushRef="#br3" timeOffset="372748.32">16653-479 5547,'0'0'5418,"23"-18"-516,-7 4-258,11 7-3225,-7-11-516,16 8-129,-7-1-258,9 5-258,-10 1 0,4 5-129,-4 0 0,-2 7-129,-6 7 129,-5 6-129,-5 4 0,-6 6 0,-4 1 0,0 5 0,-11 3-129,-2-6 129,-8 3-129,1-1 0,-3-1 129,-2-1-258,0-4 258,4-2 0,3-5 0,3 3 0,4-1 0,1-6 0,4-3 0,3-1 258,1 2-258,2 0 0,0-16 0,0 27 0,5-13-258,1 2 129,5 6-903,-11-22-3483,15 30-258,-15-30-516,20 33-129</inkml:trace>
    <inkml:trace contextRef="#ctx0" brushRef="#br3" timeOffset="373096.3399">16860 357 3870,'-42'21'5418,"19"-10"-516,5 4 129,-3-13-2064,12 14-2322,9-16 0,-7 30-258,7-30 0,10 22-258,-10-22 258,31 19-387,-13-14 258,1-4-258,-5-1 0,-14 0 129,24 0-258,-24 0 387,7-12-258,-7 12 129,0-16-129,0 16 129,-18-16-129,18 16 129,-18-12-129,18 12-129,0 0-516,-25-10-2967,25 10-1161,0 0-645,2 10-387</inkml:trace>
    <inkml:trace contextRef="#ctx0" brushRef="#br4" timeOffset="540883.9368">-4685 7908 7482,'-24'0'4644,"24"0"-258,0 0-258,13-3-2709,2-5-516,13 6-516,7-2 0,2 1-258,5 1-258,1-6-387,2 8-1032,-15-6-1935,7 0-774,-5-3-387,-6-4-387</inkml:trace>
    <inkml:trace contextRef="#ctx0" brushRef="#br4" timeOffset="540667.9244">-4634 7578 4644,'0'0'4515,"17"0"-129,-17 0 0,0 0-2709,-4 17-258,4-17-387,-11 36-516,5-14-258,2 9 129,-6 6 0,9 7-258,-5-4 129,3 4 0,3 1 129,0-3-387,0-2 258,10-4-258,4-9 0,1-4 129,2-6-129,4-6 0,4-5 129,2-6-129,6 0 0,-2-3 0,-2-7 0,-4-1-258,6 3-387,-16-11-903,2 6-2709,-17 13-129,1-21-516,-1 21 0</inkml:trace>
    <inkml:trace contextRef="#ctx0" brushRef="#br4" timeOffset="541342.9631">-4260 7575 2580,'0'-29'4386,"0"29"0,0 0 0,0 0-2064,0 0-387,0 0-903,20 31-387,-15-8 129,3 13-258,-5 9-129,3 5-129,-6 6 129,0-3-258,0 2 0,-4-4 0,-1-2 129,5-5-258,0-14-258,0-8 258,6-5 0,-6-17-129,24 7 129,-24-7 0,29-18-129,-12-2 129,1-7 0,1-3 0,1 0 0,-2-7 0,0 9 0,-1 0 129,-2 11-129,-2 2 129,-13 15 129,23-3-258,-23 3 129,20 24 0,-12-5-129,-4 6 0,3 0 0,-5 1-129,5 2-516,-7-11-903,7 2-2838,-7-19 129,11 26-516,-11-26-258</inkml:trace>
    <inkml:trace contextRef="#ctx0" brushRef="#br4" timeOffset="541814.99">-3770 8001 8127,'18'-5'4644,"-18"5"-129,31-9-387,-16-3-2709,16 7-387,-5-12-258,8 8-387,-6-5 0,-1 3-129,0-5-129,-6 1 0,-11-7-258,-2 7 129,-8-1 0,0 0 129,-8 1-387,-9 2 258,-4-1-258,-3 6 258,1 6 0,-5 2 0,-3 2 0,5 16 0,2 0 258,4 6-129,5 4 129,5 7-129,8-5 258,2 4-258,4-5 0,10 1 129,0-6-129,5 1 0,-1-7 0,6 2 0,-5-6-129,1-4 129,2-4-129,-2-4-129,2-2-387,-4-5-258,17 5-1806,-13-13-1935,2 1-258,-5-7-387,1 1-258</inkml:trace>
    <inkml:trace contextRef="#ctx0" brushRef="#br4" timeOffset="542244.0146">-3365 7731 7740,'7'36'4773,"-5"-12"0,1 1-387,-3 0-2967,11 14-516,-8-11 0,6 8-387,0-14-129,-1 2-129,6-5-258,-14-19 129,25 17 0,-10-17-129,-1 0 0,3-8 0,0-7 0,-2-4 0,0-2 0,1 0-129,-5 1 129,1 3 129,-3 1-129,-9 16 0,12-19 129,-12 19-129,0 0 129,18 7 0,-18-7 0,10 29 0,-1-10-129,-1 5 129,0 0 0,2-1-129,3-2-129,-4-7 0,5 5-645,-14-19-2580,17 8-1290,-17-8-129,14-2-258,-14 2-387</inkml:trace>
    <inkml:trace contextRef="#ctx0" brushRef="#br4" timeOffset="543244.0718">-2594 7774 6708,'0'0'5160,"0"0"-516,0 0 0,0 0-3096,0 0-258,0-13-387,0 13-516,0 0-387,0 0-387,0 0-645,-4 8-3225,4-8-129,-4 18-516,4-18-258</inkml:trace>
    <inkml:trace contextRef="#ctx0" brushRef="#br4" timeOffset="543468.0845">-2597 8003 7482,'0'17'4902,"0"-17"-129,0 17-387,0-17-2709,0 0-516,0 0-258,0 14-516,0-14-258,0 0-129,14 20-774,-14-20-3483,0 0-258,13 14-387,-13-14-387</inkml:trace>
    <inkml:trace contextRef="#ctx0" brushRef="#br4" timeOffset="581855.2801">-1031 8777 2322,'0'0'3999,"0"0"516,4-15-645,-4 15-1677,0 0-387,0 0-387,0 0-387,0 0-129,12-19-387,-12 19 0,0 0 0,6 11-129,-6-11 0,2 29 0,-2-6-129,3 9-129,-2 2 129,-1 6-129,4-4 0,-2 3 0,-2 0-129,1-5 0,-1 0 0,1-4 0,-1-4 0,0-1-129,2 4 0,-2-7 0,7 0-129,-7-1-258,10 4-645,-10-25-1548,5 19-1548,-5-19-387,0 0-258,21 0-258</inkml:trace>
    <inkml:trace contextRef="#ctx0" brushRef="#br4" timeOffset="582891.3395">-989 8724 1677,'0'-17'3225,"0"17"-387,0 0-516,0 0-387,0 0-387,0 0 0,0 0-387,0 0-129,0 0-129,0 0 0,0 0-258,10-8 0,-10 8-129,26-3 0,-8 0 129,0-3-258,5 2-129,-5 1-129,6 2 0,-1-2 0,6-1-129,-3 2 0,-1 2-129,0 0 129,-2 0 0,1 0-129,-2 0 129,-4 0 0,-2 0 0,1 0 0,-17 0 0,22 0 0,-22 0 0,18 0-129,-18 0 129,0 0 0,18-5 0,-18 5 0,0 0 0,13-15 0,-13 15 0,0 0 0,0 0 0,11-14 0,-11 14 0,0 0 0,0 0 0,0 0 0,0 0 0,0 0 0,0 0 0,4 14 0,-4-14 0,4 26 0,-1-12 129,2 3-129,1-1 0,1 1 0,-7-17 129,15 26-258,-15-26 0,20 23-258,-20-23-2064,15 5-1548,-15-5-645,20 0 129,-20 0-516</inkml:trace>
    <inkml:trace contextRef="#ctx0" brushRef="#br4" timeOffset="583991.4024">120 8682 1548,'0'0'3999,"0"0"-387,0 0-645,0 0-516,0 0-387,0 0-774,6 31-129,-6-14-387,4 13-129,-1 4 0,5 3-387,-7 4 258,4 4-258,0-4-129,-2 3 0,-2-5-129,3-2 0,-2-5-129,-1-9 129,2-4 0,0-3-129,-3-16-129,1 16-387,-1-16-387,0 0-1290,0 0-1806,0 0-387,0-13-129,0 13 1</inkml:trace>
    <inkml:trace contextRef="#ctx0" brushRef="#br4" timeOffset="584371.424">180 8979 2580,'0'-18'4644,"0"18"-387,0 0 129,14-7-2322,-14 7-258,26-6-516,-9-3-387,11 9-258,-2-11 0,6 9-258,-5-9 0,5 10-258,-7-7 129,4 6 0,-8 1-129,-3 1-129,0 0 0,-18 0 0,27 0 0,-27 0 0,0 0-129,19 0-129,-19 0 0,0 0-387,9 12-1290,-9-12-2322,0 0-516,-9 7 0,9-7-516</inkml:trace>
    <inkml:trace contextRef="#ctx0" brushRef="#br4" timeOffset="588495.66">1236 8988 4257,'13'-11'4386,"16"-2"129,-8 13-1032,0-10-2322,18 9 0,-7-12-258,8 6-387,2-6-129,0 4-387,-1-2-129,-3 0-645,4 11-2064,-11-3-1290,-9 1-516,-1 2-129</inkml:trace>
    <inkml:trace contextRef="#ctx0" brushRef="#br4" timeOffset="588211.6438">1731 8640 3354,'0'-11'4644,"0"11"-387,0 0-1677,-10-18-516,10 18-387,-8-21-645,8 21-258,-19-23-387,19 23 0,-20-20-258,20 20 129,-23-22 129,23 22-258,-26-8 0,26 8 0,-28 0 0,14 0 0,-3 5 0,2 6 0,1 5-129,0 4 129,0 1 0,6 4-129,-2-1 0,3 7 129,1 0-129,4 0 0,2 2 129,0 1-129,0 2 129,2 1-129,5 2 0,2-2 0,-1-2 129,2-2-129,-2-4-129,-1-1 129,2-6-129,-5-6 0,-1 0 0,-3-16-258,0 22-258,0-22-774,0 0-2451,-12 19-645,12-19-258,-22 11-129</inkml:trace>
    <inkml:trace contextRef="#ctx0" brushRef="#br4" timeOffset="589083.6936">2124 9045 3999,'0'18'4644,"0"-1"0,0-17-258,0 0-2838,0 0-516,15 4-258,-15-4-258,17 4-516,-17-4-516,20 0-2451,-20 0-1290,0 0-387,0 0-387</inkml:trace>
    <inkml:trace contextRef="#ctx0" brushRef="#br4" timeOffset="588859.6808">2119 8760 2709,'0'0'4902,"0"0"-387,0 0 0,0 0-2967,0 0-129,0 0-516,6 8-387,-6-8-258,0 0-129,8 18-387,-8-18-903,0 0-2967,10 16-387,-10-16-387,0 15 129</inkml:trace>
    <inkml:trace contextRef="#ctx0" brushRef="#br4" timeOffset="591314.8213">2855 8611 1806,'0'0'4515,"0"0"129,17-16-387,9 16-2580,-5-6-129,18 6-258,-8-8-387,12 6-258,-3-6 129,12 6-258,-5-6-129,5 7 0,-10-4 0,8 3-129,-6-2 0,0 4-129,-8 0 129,-4 0-258,-6-2 0,-5 2-258,-4 0 0,-17 0-387,17 14-774,-17-14-3225,-3 17 0,3-17-516,-14 17-129</inkml:trace>
    <inkml:trace contextRef="#ctx0" brushRef="#br4" timeOffset="590922.7988">3124 8669 903,'0'0'4128,"0"0"-774,17-11-516,-17 11-258,0 0-774,0 0-258,14-11-645,-14 11 0,0 0-258,0 0-129,0 0-129,0 0-129,11 18 0,-11-3 0,4 4 0,-4-2-129,1 5 129,-1 6 0,0 1-129,0 1 0,0 2 0,0-2 0,0-2-129,0-1 129,-1-4-129,1 0-129,0-6 0,0-17-258,0 18-258,0-18-387,0 0-1032,0 0-2451,0 0-129,-6-8-387</inkml:trace>
    <inkml:trace contextRef="#ctx0" brushRef="#br4" timeOffset="604119.5537">3585 9060 2580,'-15'0'3870,"15"0"-1161,0 0-645,0 0 0,0 0-645,-16-8-129,16 8-387,0 0-258,0 0-129,0 0 129,-9 11-387,9-11 0,-7 25-129,4-11 0,-1 5 0,1-1-129,3 4 129,0-4-129,0 1 129,3-5 0,-3-14 129,22 22-129,-8-12 129,1-9 0,9-1 0,-5 0 0,4-9 0,-1-4 0,0-1-258,1-5 129,-5 1 0,-4-2-129,-5 3 0,-2-1 129,-7 1-129,0 3 129,0 14-129,-20-26 0,4 17 0,-3 1 0,2 2 0,-4-1 129,4 3-258,2 4 129,1 0 0,14 0-258,-21 0-258,24 15-1032,-3-15-2709,0 0-387,3 15-258,-3-15 0</inkml:trace>
    <inkml:trace contextRef="#ctx0" brushRef="#br4" timeOffset="604667.585">4181 8789 129,'0'0'4515,"0"0"-129,0 0 129,-16-5-2322,16 5-258,8 0-387,12 0-516,-20 0-129,39 0 0,-14 0-387,8 0-129,-4 0 0,3 0-258,0 2 0,3 1 0,-5-3-129,7 2 129,-8-2-129,3 0-129,-4 0 129,-3-2-258,0 2-258,-25 0-1032,34-12-2838,-34 12-516,0 0 129,0 0-774</inkml:trace>
    <inkml:trace contextRef="#ctx0" brushRef="#br4" timeOffset="605103.61">4580 8648 1677,'0'0'4386,"0"0"387,0 0-258,0 0-2709,0 0-516,24-8 0,-24 8-258,32 0-258,-17 0-129,9 0-258,-5 3-129,1 5 0,-4 3-258,1 3 129,-17-14-129,22 28 0,-22-28 0,14 26 0,-14-26 129,3 27-129,-3-27 0,-1 21 0,1-21 0,-18 22 129,18-22-129,-24 16 129,24-16-129,-24 9 129,24-9 0,-21 10-258,21-10-129,-16 0-645,16 0-3612,0 0-258,0 0-129,0 0-516</inkml:trace>
    <inkml:trace contextRef="#ctx0" brushRef="#br4" timeOffset="606090.6664">5235 8528 1548,'-6'-17'4773,"6"17"129,11-8-258,-11 8-1806,18-4-1548,7 4 0,-25 0-129,41 0-258,-17 0-258,5 0-258,-3 0 129,5 4-129,5-2-129,6-1-129,-3-1 129,6 0-129,-5-1-129,3-4 129,-5-1-129,-6 3-129,-8 1-129,-24 2-774,32-3-3741,-32 3-129,-7 8-258,-13-2-645</inkml:trace>
    <inkml:trace contextRef="#ctx0" brushRef="#br4" timeOffset="605723.6454">5433 8539 2709,'19'-15'4902,"-19"15"-258,0 0-1290,0 0-1161,24 12-258,-24-12-516,8 33-258,-8-13-387,4 11-129,-4-1-258,0 8-129,0-2 258,0 2-387,0 2 0,-2-3 0,-3-4 0,4-1-129,1-5 0,-3-4 0,3-2-129,0-21-129,0 23-387,0-23-258,0 0-1677,0 0-2193,0 0-258,0 0-258,0 0 0</inkml:trace>
    <inkml:trace contextRef="#ctx0" brushRef="#br4" timeOffset="607242.7322">5852 8928 4644,'0'-24'5289,"12"2"-645,-12 22 258,34-11-3354,-22-3-258,18 14-387,-8-7-129,10 7-129,-1 0-387,-3 0 0,-1 0 0,-3 3-129,-10 5 0,1 7 0,-12 1-129,-3 3 0,-10-1 0,-8 4 0,-3-3-129,-1 4 129,0-3 0,-2-9 0,3-1-129,2-1 129,3-3 0,16-6 0,-23 3 0,23-3 0,0 0 129,0 0 0,0 0-129,0 0 129,15 0 0,7 0 0,-4 4 0,6 2 0,1 2 0,3-2 0,-1 2-129,-4 3 129,0 0-129,-3 2 0,1-2 0,-7 0 0,-14-11 0,27 25 0,-27-25-129,23 18-129,-10-2-903,-13-16-3612,0 0-258,0 0-258,17 7-645</inkml:trace>
    <inkml:trace contextRef="#ctx0" brushRef="#br4" timeOffset="606722.7026">5867 8858 3870,'11'-19'4644,"-11"19"258,0 0-1548,0 0-1032,0 0-645,0 0-258,19 25-516,-19-7-258,4 7-258,-4 1 129,2 5-387,-2 3 0,3-2 0,-3 3-129,0-3 0,0-4 0,-5-3 0,5 0-258,-3-10-258,3 6-387,0-21-1161,0 0-2451,0 0-516,0 0-258,-1-11-129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24:15.729"/>
    </inkml:context>
    <inkml:brush xml:id="br0">
      <inkml:brushProperty name="width" value="0.05833" units="cm"/>
      <inkml:brushProperty name="height" value="0.058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DD06CF1A-17F3-4600-811C-22C0F2242F8C}" emma:medium="tactile" emma:mode="ink">
          <msink:context xmlns:msink="http://schemas.microsoft.com/ink/2010/main" type="inkDrawing" rotatedBoundingBox="15411,12925 20601,12928 20600,12991 15410,12988" shapeName="Other"/>
        </emma:interpretation>
      </emma:emma>
    </inkml:annotationXML>
    <inkml:trace contextRef="#ctx0" brushRef="#br0">-5 40 1935,'-16'0'3741,"16"0"-1032,0 0-258,0-14-387,0 14-516,0 0 0,13-3-258,-13 3-387,18-3 129,-18 3-387,24 0-129,-24 0 0,36 3-129,-15 0 258,7 1-387,1 3 129,4-4-129,8 7-129,5-8 129,5-1-129,6 1 0,6-1 0,4-1 0,3 0 0,3 0-129,0-3 129,5 0-129,-2-2 129,1 4-129,-3-2 0,4 3 129,-3 0-129,7 0 0,2-1 0,2 1 0,-1-2 0,3 2 129,-4-3-129,-2-2 0,-1 2 0,1 0 0,-8 0 258,2 3-258,-3-1 0,5 1 0,-1 0 0,5 0 0,0 0 0,-1 0 0,2 3 0,-2-3-258,0 1 516,1 1-258,-2-2 0,-4 0-258,2 1 258,-1 1 0,4-2 0,-2 0 0,5 0 0,-2 0 0,4 0 0,-1 0 0,-1 0 0,-1 0 0,0 3 0,2 2 0,-6-1 0,0 4-129,0-2 129,1-2 0,1 0 0,3-3-129,2-1 129,-2 0 0,-1 0 0,-1-1 0,-8-4 0,-5 0 0,-11 1-129,-12-7 0,-11 8-258,-16-8-516,5 5-3612,-24 6-129,0 0-258,-24-17-387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24:24.388"/>
    </inkml:context>
    <inkml:brush xml:id="br0">
      <inkml:brushProperty name="width" value="0.05833" units="cm"/>
      <inkml:brushProperty name="height" value="0.058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F0E719AC-2041-4661-9BCE-E1A22460DB98}" emma:medium="tactile" emma:mode="ink">
          <msink:context xmlns:msink="http://schemas.microsoft.com/ink/2010/main" type="inkDrawing" rotatedBoundingBox="4391,14422 20870,14556 20868,14779 4389,14646" shapeName="Other"/>
        </emma:interpretation>
      </emma:emma>
    </inkml:annotationXML>
    <inkml:trace contextRef="#ctx0" brushRef="#br0">0 151 1935,'27'-6'3225,"1"1"-129,-9 5-516,-19 0-387,39-2-129,-22-2-516,14 4-387,-9 0 0,9 4-516,-2-4-129,9 10 0,3-10-258,7 6 129,2-6-129,7 6 129,10-6-258,12 0 0,6 0 0,13 0 0,2-1 0,10-6 0,7 3-129,4-3 129,6 3-129,6-4 0,3-1 0,10 1 129,3 0-258,5 3 129,9-1 0,4 0 129,11-3-129,2 4 0,3 2 0,-2 0 0,5-2 129,1 2-129,-4 0 0,-1 0 0,-5-2-129,-10 1 129,5 0 0,-2 0 0,1-1-129,0 2 129,-2-2-129,-1 2 129,0-2 0,3 2 0,0 2-129,2 1 129,-6-3 0,3 1 0,-1-1 0,8 1 0,7 1-129,-3 1 129,7-2 129,-3 1-129,3 1 0,3 0 0,4 0-129,-5 3 129,-3 3 129,-2-1-129,-4 2 0,1 1 0,2 2 129,-4-6-129,-4 4 129,-2 0-129,-3-2 0,5 2 0,1 2 0,-3-1 0,0 3 0,0 2 0,2 0 0,5-2 0,1 1 0,2 0 0,-3-1 0,2-1 0,-2-2 0,9-3 0,-1 0 0,-5 4 0,0-4-129,0 0 129,4 0-129,3-1 129,1 0 0,-5 1-129,1-3 0,4 0 129,-2-1 0,-1-1-129,-2-1 129,-8 0 0,-3 0-129,-3 0 0,0-1 129,-4-4-258,-4 0 129,-13 1-129,-3 1-129,-13-4-129,-6 9-516,-21-2-2967,-10 0-516,-14 0-258,-21 0 129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20:47.22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2-11-11T20:37:54.252"/>
    </inkml:context>
    <inkml:brush xml:id="br1">
      <inkml:brushProperty name="width" value="0.05833" units="cm"/>
      <inkml:brushProperty name="height" value="0.05833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33B51A91-45FA-457D-B4A1-56A55FE2745D}" emma:medium="tactile" emma:mode="ink">
          <msink:context xmlns:msink="http://schemas.microsoft.com/ink/2010/main" type="writingRegion" rotatedBoundingBox="3392,12414 11968,12506 11907,18151 3331,18059"/>
        </emma:interpretation>
      </emma:emma>
    </inkml:annotationXML>
    <inkml:traceGroup>
      <inkml:annotationXML>
        <emma:emma xmlns:emma="http://www.w3.org/2003/04/emma" version="1.0">
          <emma:interpretation id="{B54EAB81-1E01-499A-82EE-570FDD84C8A9}" emma:medium="tactile" emma:mode="ink">
            <msink:context xmlns:msink="http://schemas.microsoft.com/ink/2010/main" type="paragraph" rotatedBoundingBox="3392,12414 11968,12506 11961,13211 3385,131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E1E539-61E3-4F93-95E6-742A4FD898F7}" emma:medium="tactile" emma:mode="ink">
              <msink:context xmlns:msink="http://schemas.microsoft.com/ink/2010/main" type="line" rotatedBoundingBox="3392,12414 11968,12506 11961,13211 3385,13119"/>
            </emma:interpretation>
          </emma:emma>
        </inkml:annotationXML>
        <inkml:traceGroup>
          <inkml:annotationXML>
            <emma:emma xmlns:emma="http://www.w3.org/2003/04/emma" version="1.0">
              <emma:interpretation id="{97F167A0-5776-4C4A-8016-8FAC1B7CE9BC}" emma:medium="tactile" emma:mode="ink">
                <msink:context xmlns:msink="http://schemas.microsoft.com/ink/2010/main" type="inkWord" rotatedBoundingBox="3392,12471 7053,12510 7046,13158 3385,13119"/>
              </emma:interpretation>
              <emma:one-of disjunction-type="recognition" id="oneOf0">
                <emma:interpretation id="interp0" emma:lang="en-US" emma:confidence="0">
                  <emma:literal>It-either</emma:literal>
                </emma:interpretation>
                <emma:interpretation id="interp1" emma:lang="en-US" emma:confidence="0">
                  <emma:literal>It-exits</emma:literal>
                </emma:interpretation>
                <emma:interpretation id="interp2" emma:lang="en-US" emma:confidence="0">
                  <emma:literal>It-edits</emma:literal>
                </emma:interpretation>
                <emma:interpretation id="interp3" emma:lang="en-US" emma:confidence="0">
                  <emma:literal>It-emits</emma:literal>
                </emma:interpretation>
                <emma:interpretation id="interp4" emma:lang="en-US" emma:confidence="0">
                  <emma:literal>Mt-either</emma:literal>
                </emma:interpretation>
              </emma:one-of>
            </emma:emma>
          </inkml:annotationXML>
          <inkml:trace contextRef="#ctx0" brushRef="#br0">5654 9669 13,'10'-4'15,"-10"4"1,13-11-2,-4 4-1,5 2 1,-1-2-3,3-2-1,0 2-2,4-3-2,3 2 0,-2-2-2,3 0 0,-1-4-1,2 1 0,-1-3-1,0 1 1,-2-2-1,0 0 0,-2-3 1,-2 5-1,-2-3 0,-3 3-1,-4 0 1,-3 4 0,-3-3-1,-3 4 1,-5 1-1,-1-1 0,-4 3 0,0 1 0,-3 0-1,0 2 2,-3 2-2,0-1 1,-1 3-1,0 2 0,-1 2 0,-1 1 0,0 3 0,-2 3-1,1 3 1,1 3 0,-1 5 0,-1 1 0,3 3-2,2 2 2,3 2 2,2 0-2,2 0 0,4 0 0,4-4 1,4 1 0,2-2 0,5-3 0,1-4 1,5 0-1,2-5 2,4-1-1,1-6 0,3-2 0,1-3 0,4-1 0,0-4 0,1-2 0,-2-2 0,-1-1-1,-4 1 0,-1 0 0,-7-1-1,-1 2 0,-7 2-1,-9 5-2,10-3-3,-10 3-4,0 0-11,0 0-16,-9 9 1,9-9-1,0 0 3</inkml:trace>
          <inkml:trace contextRef="#ctx0" brushRef="#br0" timeOffset="1">6530 9337 28,'0'0'28,"8"-11"1,-8 11-10,-1-12-2,1 12-4,0 0-4,0 0-2,0 0-3,0 0 0,-9 4-2,6 6 0,3-10-1,-6 18 0,4-8 0,0 0 0,0-1-1,1 0 0,1-9-2,-2 13-3,2-13-7,4 10-11,-4-10-10,0 0 0,0 0 1</inkml:trace>
          <inkml:trace contextRef="#ctx0" brushRef="#br0" timeOffset="2">6540 9572 28,'6'14'28,"-6"-14"1,1 10-10,-1-10-5,2 18-4,1-8-2,-2 2-3,1-1-2,-1-1-1,1 0 0,-1-1-3,-1-9-2,2 13-6,-2-13-13,0 0-8,0 0 0,0 0 0</inkml:trace>
          <inkml:trace contextRef="#ctx0" brushRef="#br0" timeOffset="4">6935 9281 22,'0'0'27,"0"0"-1,0 0-5,0 0-3,0 0-3,10-7-4,-10 7-1,16 2-3,-2 1 0,-1-6-1,5 4-1,0-5-1,4 3 0,0-4-1,4 2-1,-1-4 0,0 4 0,-1 0 0,-2 0-1,0 1-1,-1 2 1,-5 1-1,-1 0 0,-3 1 1,-1 0-1,-1 1 0,-10-3 0,13 5-1,-13-5 0,10 2-2,-10-2-5,0 0-17,14 5-11,-14-5 0,0 0-1,0 0 2</inkml:trace>
          <inkml:trace contextRef="#ctx0" brushRef="#br0" timeOffset="3">7123 9253 6,'0'0'26,"16"-5"-1,-16 5-1,0 0-7,0 0-4,-1-11-4,1 11-1,0 0-2,4 10 0,-4-10-1,2 21 0,-2-9-1,2 5-1,-2 1 1,1 5-2,-1 0 1,1 3-2,0-2 0,1 2 1,-1 2-1,0-2 0,1-1 0,0-2 0,1-2-1,-2-3 0,1-2 1,-1-5-2,1-2 0,-2-9-1,3 10-4,-3-10-2,0 0-8,0 0-11,-8-10-7,8 10 1,-5-17 2</inkml:trace>
          <inkml:trace contextRef="#ctx0" brushRef="#br0" timeOffset="5">7492 9694 10,'12'6'26,"-12"-6"-2,0 0-5,11-15 0,-11 15-4,13-12-1,-8 2-3,5 3-2,-6-4-1,-4 11-1,12-17-2,-12 17 1,11-18-3,-11 18 0,9-14 0,-9 14-1,6-9 0,-6 9 0,0 0-1,0 0 0,9-5 0,-9 5 0,0 0-1,6 11 0,-6-11 0,3 21 1,-1-7-1,0 3 0,-1 3 0,0 1 0,0-1 0,1 1 0,-1-2 0,0-1 1,0-2-2,0-1 1,1-1-1,-2-2-1,2 0 0,-2-12-3,2 18-2,-2-18-5,1 12-3,-1-12-7,0 0-4,0 0-7,-9 5 1,9-5 1</inkml:trace>
          <inkml:trace contextRef="#ctx0" brushRef="#br0" timeOffset="6">7564 9869 11,'0'0'27,"0"0"-1,0 0-1,0 0-5,0 0-2,0 0-3,0 0-3,11 5-3,-1-3 0,-10-2-3,18 2-2,-9-2 0,3 1-1,0-2-1,0 4-1,-1-2 1,1-1-2,-2-1 1,-10 1-2,17-2-1,-17 2-3,12 0-7,-12 0-25,0 0 2,0 0-2,0 0 2</inkml:trace>
          <inkml:trace contextRef="#ctx0" brushRef="#br0" timeOffset="-3">4055 9200 12,'0'0'18,"0"0"-1,0 0-1,0 0 1,0 0-2,12-2-2,-12 2-2,12-1-2,-12 1-2,17-1-1,-7 1-2,4 2-2,1 0 1,3 2-1,0-3 0,4 1 0,0 0-1,0 0 1,0 0-1,1-1 0,-3-1 0,0 0 0,-2 0 0,-2 0 0,-2-2-1,-2 1 1,-3-1-1,1 0 1,-10 2-1,9-2 0,-9 2 1,0 0-1,0 0 0,0 0 0,0 0 2,9 10-2,-9-10 1,2 18-1,-1-5 2,2 2-2,-3 3 2,2 1-1,-1-2 0,0 3-1,1-5 2,-2 1-2,1-4 0,0-1 0,-1-1 0,0-10-1,1 15-1,-1-15-3,1 11-6,-1-11-11,0 0-12,-2 9-1,2-9 2,0 0 0</inkml:trace>
          <inkml:trace contextRef="#ctx0" brushRef="#br0" timeOffset="-4">4090 9237 1,'3'-13'16,"-3"13"-2,0 0-1,0 0 0,0 0 0,0 0-2,0 0 1,-3-9-3,3 9 0,0 0-3,0 0 0,0 0-2,0 0 0,0 0-1,0 0 0,-10 16-1,11-6 1,-3 4-1,2 2 1,-2 1-1,3 5 0,-2 2 1,2 2-1,-1-2 0,0 5 0,1 0-1,0 2 0,0 0 0,0 0 0,0 0 0,2 1-1,-1-3 1,0-1-1,0-4 0,-1-2 1,1-3-1,-1-2 0,1-5 0,-2-2 0,0-10-1,1 10 0,-1-10-1,0 0-3,0 0-6,0 0-11,2-22-10,4 11-1,-7-12 1</inkml:trace>
          <inkml:trace contextRef="#ctx0" brushRef="#br0" timeOffset="-2">4802 9267 10,'2'15'26,"-2"-15"1,-4 21-8,2-7-2,2 1-4,2 4-3,-1 0-2,1 5-2,0-2-2,1 3 0,-1 2-2,1 0 0,-1 1 0,0 0-1,-1 1 0,0-1-1,-1-2 1,0-2-1,0-3 0,-1-1-1,1-4-1,0-3-2,3-2-4,-3-11-5,0 0-9,12 14-10,-12-14 2,0 0 1</inkml:trace>
          <inkml:trace contextRef="#ctx0" brushRef="#br0" timeOffset="-1">4814 9548 21,'0'0'29,"20"5"-1,-11-5-6,1-2-4,4 2-2,-2-6-4,10 5-2,-5-7-3,6 5-2,-3-4 0,4 2-2,-3-1-1,2 2-1,-2-1 0,-2 2 0,-1 1 0,-4 1-1,-1 1 1,-3 1-1,-10-1 0,12 3-1,-12-3-1,0 0-3,1 12-12,-1-12-17,0 0 0,-10 10-1,10-10 0</inkml:trace>
        </inkml:traceGroup>
        <inkml:traceGroup>
          <inkml:annotationXML>
            <emma:emma xmlns:emma="http://www.w3.org/2003/04/emma" version="1.0">
              <emma:interpretation id="{A89E104D-BC6A-4E9E-A63A-6F9572BB3AC8}" emma:medium="tactile" emma:mode="ink">
                <msink:context xmlns:msink="http://schemas.microsoft.com/ink/2010/main" type="inkWord" rotatedBoundingBox="9082,12475 11968,12506 11961,13153 9076,13122"/>
              </emma:interpretation>
              <emma:one-of disjunction-type="recognition" id="oneOf1">
                <emma:interpretation id="interp5" emma:lang="en-US" emma:confidence="0">
                  <emma:literal>Incite</emma:literal>
                </emma:interpretation>
                <emma:interpretation id="interp6" emma:lang="en-US" emma:confidence="0">
                  <emma:literal>Tabitha</emma:literal>
                </emma:interpretation>
                <emma:interpretation id="interp7" emma:lang="en-US" emma:confidence="0">
                  <emma:literal>Tacit</emma:literal>
                </emma:interpretation>
                <emma:interpretation id="interp8" emma:lang="en-US" emma:confidence="0">
                  <emma:literal>Tr_&lt;it2</emma:literal>
                </emma:interpretation>
                <emma:interpretation id="interp9" emma:lang="en-US" emma:confidence="0">
                  <emma:literal>incite</emma:literal>
                </emma:interpretation>
              </emma:one-of>
            </emma:emma>
          </inkml:annotationXML>
          <inkml:trace contextRef="#ctx0" brushRef="#br0" timeOffset="11">11172 9265 19,'0'0'30,"0"0"0,0 0-3,0 0-8,10-9-2,-10 9-6,0 0-3,0 0-1,0 0-1,1-9-2,-1 9-1,-5 9-1,5-9 1,-9 15-1,3-6 0,-1 1 0,-2 4-1,-3-2 1,0 2-1,-1-3 0,-1 2-1,-3 1 1,1 0-1,-3 1 0,3-1 0,-2 1 0,3-1 1,-1 0-1,3-4 0,1-1 0,3 1 0,9-10 0,-12 11 1,12-11 0,0 0-1,-7 10 2,7-10-1,0 0 0,12 12 1,-12-12 0,18 9 0,-5-5 0,2 3 0,4 0 0,1 2 0,2-2 0,2 1-1,-1 1 0,0-1 0,-3 1 0,0-2 0,-4-1-1,-1 0 1,-6-2-1,-9-4 1,12 6 0,-12-6-1,0 0 0,0 0 0,0 0-2,0 0-1,-10-7-3,10 7-3,0 0-10,-10 6-21,10-6 0,0 0 0,0 0 2</inkml:trace>
          <inkml:trace contextRef="#ctx0" brushRef="#br0" timeOffset="12">11451 9344 28,'4'-9'31,"-4"9"3,0 0-1,-4-9-13,4 9-5,0 0-4,0 0-3,0 0-3,0 0 0,0 0-1,2 11 0,-2-11-1,-5 14 0,5-14-1,-4 15 0,4-15 0,-3 9-1,3-9 0,0 0 0,0 0-2,0 0 0,0 0-1,0 0-3,0 0-6,0 0-20,0 0-6,9 6-1,-9-6 0</inkml:trace>
          <inkml:trace contextRef="#ctx0" brushRef="#br0" timeOffset="13">11475 9500 28,'10'19'33,"-10"-19"1,6 14 0,-2-4-12,-4-10-6,2 14-4,-2-14-5,-2 12-1,2-12-1,-3 14-2,3-14 0,-3 14 0,3-14-2,-2 10-1,2-10 0,1 10-2,-1-10-4,0 0-17,0 0-15,0 0 1,0 0-1,13-6 1</inkml:trace>
          <inkml:trace contextRef="#ctx0" brushRef="#br0" timeOffset="15">11879 9251 8,'0'0'19,"-13"-4"0,13 4-2,0 0 0,0 0-1,-4-9-1,4 9-3,0 0-1,0 0-1,0 0 0,0 0-2,15 1 0,-15-1-1,24 4-1,-7-5 0,8 2-1,0-2 0,8 1-1,0-3 0,6 2-1,-2-2-1,1-1 0,-2 2-1,-3 1 0,-3 0-1,-5 1 1,-5 0-1,-4 2-1,-4 0 0,-12-2-2,13 8-2,-13-8-6,0 0-26,5 10-1,-5-10-1,-2 15 2</inkml:trace>
          <inkml:trace contextRef="#ctx0" brushRef="#br0" timeOffset="14">12061 9288 33,'8'-16'30,"-8"16"-2,7-12-5,-7 12-3,5-10-4,-5 10-5,2-9-1,-2 9-3,0 0-2,0 0-1,0 0-1,0 13 0,0 1-2,-1 0 2,1 6-1,0 2 0,0 5 0,0 1 1,0 4-1,1-2-1,0 1 1,0 0-1,0-1 1,0-3-2,-1-1 1,0-1-1,-1-6 0,0-3-1,-1-4 0,1 0-1,1-12-2,0 0-1,0 0-5,0 0-11,0 0-17,0-13 0,0 4 1,-4-10 1</inkml:trace>
          <inkml:trace contextRef="#ctx0" brushRef="#br0" timeOffset="16">12419 9629 22,'0'0'32,"0"0"2,0 0 0,5-9-11,-7-1-5,2 10-5,8-15-5,2 12-2,-10 3-1,15-12-2,-15 12 0,16-7 0,-16 7-1,16 0-1,-16 0-1,11 5 1,-11-5-1,10 11 0,-6-1 0,-1 1 0,0 1 0,-2 0 0,0 2-1,-2 3 1,0-1-1,-3-1 0,0 0-1,-2 0 1,-2-1-1,-2-1 0,2 1 1,-4-4 0,3 1 0,-2-1 0,11-10 1,-17 15 0,17-15-1,-10 11 2,10-11 0,0 0-1,-4 9 2,4-9-1,0 0 1,12 5 0,-12-5 0,15 2 0,-15-2 0,16 2-1,-6-2 1,1 2-1,1-1 0,0 0 1,0 0-1,2 2 0,1-1 0,0-1 0,0-1 0,-2 1-1,0 0 1,-3 0-1,-10-1 1,15 1-1,-15-1 0,0 0-2,0 0-2,0 0-5,0 0-30,0 0-1,0 0 2,0 0-2</inkml:trace>
          <inkml:trace contextRef="#ctx0" brushRef="#br0" timeOffset="8">9753 9303 31,'-8'-12'28,"8"12"-4,0 0-2,0 0-4,0 0-1,9-9-5,5 14-1,-2-5 0,7 4-3,1-4-2,5 2-1,3-5 0,4 3-1,0-5-1,2 2 0,2-4-1,1 3-1,-1-3 0,-2 3 0,-3 1 0,-4 0 0,-5 3-2,-3 1 0,-5 6-2,-14-7-3,16 16-3,-16-16-12,-1 19-17,3-4 0,-4-1 0,2 2 2</inkml:trace>
          <inkml:trace contextRef="#ctx0" brushRef="#br0" timeOffset="7">9956 9329 23,'9'-11'19,"-9"11"-2,2-9 1,-2 9 0,0-9-3,0 9 0,0 0-3,0 0-1,-3-13-3,3 13-1,0 0-2,0 0 0,-5-9-1,5 9-1,0 0 0,-4 12-1,4-12 0,-2 23 0,1-6 0,1 3 0,0 2-1,0 6 1,1-1-1,0 3 1,0 1-1,2-1 0,-2 0 0,1-1 0,0-1-1,-1-6 1,0-1 0,0-3-1,-1-4 0,-1-3-1,1-11 1,-3 10-2,3-10-2,0 0-3,0 0-5,-7-21-12,5 6-12,2 1-1,-5-7 2,3 3 0</inkml:trace>
          <inkml:trace contextRef="#ctx0" brushRef="#br0" timeOffset="9">10306 9678 46,'0'0'33,"0"0"2,12-18-5,-6 9-13,-4-8-4,5 7-5,-4-3-2,4 2-1,-3-1-2,-4 12 0,10-13-1,-10 13-1,0 0 1,11-7-1,-11 7 0,0 0-1,10 12 1,-7-3 0,0 1-1,0 6 0,-1 0 0,0 3 1,0 2-1,-2 0 0,1 0 0,-1 0 0,1-2 1,-1-2-1,1-1-1,0-3 0,0-2-1,-1-11-1,4 16-2,-4-16-3,5 9-5,-5-9-9,0 0-10,0 0-4,0 0 0,0 0 2</inkml:trace>
          <inkml:trace contextRef="#ctx0" brushRef="#br0" timeOffset="10">10340 9846 41,'-10'7'32,"10"-7"1,0 0-8,11-1-6,0 1-4,-11 0-4,22-5-3,-12 3-2,4 3-2,2-2-1,0 2-1,-1-1-1,0 2 0,-1 1-1,-2-2 0,1-1-1,-4-1-1,-9 1-2,11-4-6,-11 4-17,11-2-10,-11 2 2,0-10-3</inkml:trace>
        </inkml:traceGroup>
      </inkml:traceGroup>
    </inkml:traceGroup>
    <inkml:traceGroup>
      <inkml:annotationXML>
        <emma:emma xmlns:emma="http://www.w3.org/2003/04/emma" version="1.0">
          <emma:interpretation id="{0243B90F-B08D-4D37-B275-0517A1BFAD98}" emma:medium="tactile" emma:mode="ink">
            <msink:context xmlns:msink="http://schemas.microsoft.com/ink/2010/main" type="paragraph" rotatedBoundingBox="6302,13943 9884,14085 9856,14799 6274,1465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59865F6-6C36-4DD8-BF29-E9E2EFEF5DC1}" emma:medium="tactile" emma:mode="ink">
              <msink:context xmlns:msink="http://schemas.microsoft.com/ink/2010/main" type="line" rotatedBoundingBox="6302,13943 9884,14085 9856,14798 6274,14657"/>
            </emma:interpretation>
          </emma:emma>
        </inkml:annotationXML>
        <inkml:traceGroup>
          <inkml:annotationXML>
            <emma:emma xmlns:emma="http://www.w3.org/2003/04/emma" version="1.0">
              <emma:interpretation id="{4D335E21-C10F-42CD-A890-8B1D7B2B7217}" emma:medium="tactile" emma:mode="ink">
                <msink:context xmlns:msink="http://schemas.microsoft.com/ink/2010/main" type="inkWord" rotatedBoundingBox="6302,13943 9884,14085 9856,14798 6274,14657"/>
              </emma:interpretation>
              <emma:one-of disjunction-type="recognition" id="oneOf2">
                <emma:interpretation id="interp10" emma:lang="en-US" emma:confidence="0">
                  <emma:literal>Reith</emma:literal>
                </emma:interpretation>
                <emma:interpretation id="interp11" emma:lang="en-US" emma:confidence="0">
                  <emma:literal>Monteith</emma:literal>
                </emma:interpretation>
                <emma:interpretation id="interp12" emma:lang="en-US" emma:confidence="0">
                  <emma:literal>P1-e:t2</emma:literal>
                </emma:interpretation>
                <emma:interpretation id="interp13" emma:lang="en-US" emma:confidence="0">
                  <emma:literal>Attests</emma:literal>
                </emma:interpretation>
                <emma:interpretation id="interp14" emma:lang="en-US" emma:confidence="0">
                  <emma:literal>Atheists</emma:literal>
                </emma:interpretation>
              </emma:one-of>
            </emma:emma>
          </inkml:annotationXML>
          <inkml:trace contextRef="#ctx0" brushRef="#br0" timeOffset="22">8556 11137 5,'0'0'17,"0"0"-2,-10 7 0,10-7-2,0 0 0,0 0 0,0 0-2,5 10 0,-5-10-1,15 3-1,-5-5 0,5 3-1,-1-5-2,6 3-1,-2-6 0,5 0-2,-1-1 1,2 0-1,-1-4-1,1 2 0,-2-3 0,-1 0-1,-5 0 1,0 0-1,-5 1 1,-3 0-1,-5-1 0,-2 2 0,-4 0-1,-2 1 1,-4 1-1,-1 0 1,-4 0-1,0 3 0,-2 2 0,-3 0 0,1 2-1,-3 4 1,0 2-1,-1 2 1,1 3 0,0 2-1,0 3 1,1 3 0,1 1-1,2 1 1,0 1 0,4 0 0,1 2 0,3-1 0,2-2 0,4 1 0,2-1 1,3-2 0,2 3 0,3-5 0,3 2 1,2-2 0,2-2 1,4-1-1,1-4 1,3 0-1,1-7 1,4-1-1,-2-6-1,3-1 1,-1-2-2,0 0 1,-1-2-1,-1 1 0,-2 1-1,-3 1-1,-1 5-2,-6-2-2,2 11-6,-15-6-13,13 2-12,-3 9-1,-10-11 1,14 17 1</inkml:trace>
          <inkml:trace contextRef="#ctx0" brushRef="#br0" timeOffset="23">9346 10934 27,'0'0'31,"0"0"2,0 0 0,0 0-14,0 0-6,0 0-4,0 0-2,0 0-3,-10 13-1,10-13 0,-5 18-1,3-8-1,2-10 1,-5 18-2,5-18 1,-3 13-1,3-13-1,0 0-2,0 10-2,0-10-9,0 0-15,0 0-6,0 0 0,0 0 1</inkml:trace>
          <inkml:trace contextRef="#ctx0" brushRef="#br0" timeOffset="24">9366 11173 30,'0'0'32,"1"10"1,-1-10 0,0 0-15,-2 11-6,2-11-4,2 9-3,-2-9-3,3 11-1,-3-11 0,4 13-3,-1-2-1,-3-11-7,7 18-10,1-5-13,-8-13-1,7 15 1,-7-15 1</inkml:trace>
          <inkml:trace contextRef="#ctx0" brushRef="#br0" timeOffset="26">9691 10833 13,'-4'-9'30,"4"9"1,0 0 2,6-11-11,-6 11-4,15-4-4,-1 7-1,-1-5-4,9 5-2,-3-6-1,7 4-1,0-4-1,6 2-1,-1-3 0,4 1-1,-1 0 0,-2 2-1,0-1 0,-1 1-1,-4 0 0,-4 1-1,-3 2-2,-4-2-3,1 7-9,-17-7-23,15 10-1,-15-10 0,10 9 1</inkml:trace>
          <inkml:trace contextRef="#ctx0" brushRef="#br0" timeOffset="25">9931 10800 21,'4'-10'30,"-4"10"1,0 0-5,0 0-4,-1 10-5,1-10-4,-4 15-2,0-6-4,4 9-1,-2-2-2,2 7 0,-1 1-1,1 5-1,-1 0 0,2 2-1,-1-1 0,0 0 0,0-1-1,0-5 0,1-2 0,-1-4-1,1-4-2,-1-4 0,3 0-3,-3-10-3,0 0-8,0 0-11,0 0-7,0 0-2,0-18 4</inkml:trace>
          <inkml:trace contextRef="#ctx0" brushRef="#br0" timeOffset="27">10303 11225 38,'0'0'32,"0"0"2,2-13-9,-1 1-6,-1 12-4,9-20-3,-9 20-2,11-20-3,-11 20-2,12-16 0,-12 16-1,12-15-2,-12 15 0,12-7-1,-12 7 0,13 2 0,-13-2-1,11 13 0,-5-1 0,0 2 0,-1 1 0,0 5 0,-3 3-1,-1 1 1,-2-1-1,-2 1-1,-3-1 1,-1 2 0,-3-2-1,-2-3 1,-1-2-1,0-3 1,-1 1 1,1-4 0,0-1 0,2-4 0,2-2 0,9-5 0,-14 6 1,14-6 0,0 0 0,0 0 1,0 0-1,0 0 1,16 3 1,-7-3-1,4 2 1,2-2 0,3 2 0,-1-3 0,4 3-1,-1 0 0,3 1-1,-1 1-1,-2-2-2,-1 6-6,-6 2-32,-2-3-1,-1-1 1,-10-6-2</inkml:trace>
          <inkml:trace contextRef="#ctx0" brushRef="#br0" timeOffset="18">6990 10915 6,'-4'-9'18,"4"9"-1,0 0 0,0 0-2,0 0 1,-1-11-2,1 11-2,0 0 0,0 0-2,-4-10-1,4 10-2,0 0-2,0 0-1,-4 11 0,4 3-2,-2 1 1,0 7-1,0 4-1,0 4 1,-1 2-1,1 1 1,-1 1-1,0-1 0,-1 0 0,0-1 0,1-4 0,1-2 0,0-3 0,0-4-1,1-3 1,1-4-1,0-12 0,1 11-1,-1-11-1,0 0-1,0 0-3,6-12-4,-6 12-4,8-21-6,-3 3-6,3 2-8,-5-10 1,6 4 2</inkml:trace>
          <inkml:trace contextRef="#ctx0" brushRef="#br0" timeOffset="19">6972 10894 25,'0'0'19,"-5"-11"0,5 11-2,0 0 1,0 0-3,0 0-3,-6-9-3,6 9-1,0 0-2,0 0-1,0 0-1,0 0-2,0 0 1,0 0-1,0 0 0,13-4 0,-13 4 1,16 0-1,-5-1 1,3 2-1,0 0 0,5 1 0,0-1 0,4-1 0,-1 1-1,0 0 0,1-1 1,0 1-1,-2-1 0,-2 1 0,-2 0-1,-3 1 1,0-3-1,-4 2 0,0 0 1,-10-1-1,13 0 0,-13 0 1,0 0-1,0 0 1,0 0-1,0 0 1,0 0 0,0 0-1,0 0 1,0 0-1,-2 11 0,2-11 0,-5 15 0,1-4 0,2 2 0,0 1 0,0 0 0,0 1 0,1 3 0,0-3-1,0-1-1,1-3-1,2 1-2,-2-12-3,4 18-11,-1-9-17,-3-9 0,0 0 0,10 4 2</inkml:trace>
          <inkml:trace contextRef="#ctx0" brushRef="#br0" timeOffset="20">7693 10876 27,'0'0'27,"0"0"-4,0 0-2,0 0-4,3 9-2,-2 2-4,-3 2-3,3 4-2,-2 1-1,1 7-1,-1-1-1,1 4 0,-2-1-1,0 3-1,0-1 0,1 1 0,-2-3-1,1-2 1,0 0 0,1-2-1,0-5 0,0-2 0,1-2-2,0-14 0,2 16-3,-2-16-3,0 0-4,0 0-8,0 0-7,0 0-7,5-16 3,-5 16 0</inkml:trace>
          <inkml:trace contextRef="#ctx0" brushRef="#br0" timeOffset="21">7702 11145 24,'1'-12'30,"-1"12"2,0 0-7,7-12-4,-7 12-4,0 0-5,19-9-2,-19 9-4,19-3-1,-3 1-1,4 3-1,-2-1-1,5 1 0,-1-2 0,1 2-1,0-1 0,0 1 0,-6-2 0,1 1 0,-4-1-1,-1 0 0,-3 0 0,-10 1 0,14-5-3,-14 5-3,9-4-10,-9 4-21,0 0 1,7-10-1,-7 10 1</inkml:trace>
        </inkml:traceGroup>
      </inkml:traceGroup>
    </inkml:traceGroup>
    <inkml:traceGroup>
      <inkml:annotationXML>
        <emma:emma xmlns:emma="http://www.w3.org/2003/04/emma" version="1.0">
          <emma:interpretation id="{DCC8D583-3339-4847-91C5-D3F58F8C4854}" emma:medium="tactile" emma:mode="ink">
            <msink:context xmlns:msink="http://schemas.microsoft.com/ink/2010/main" type="paragraph" rotatedBoundingBox="3871,16114 10842,15992 10855,16754 3885,168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F495795-B9C1-4363-9E8F-20DA3579A4E8}" emma:medium="tactile" emma:mode="ink">
              <msink:context xmlns:msink="http://schemas.microsoft.com/ink/2010/main" type="line" rotatedBoundingBox="3871,16114 10842,15992 10855,16754 3885,16877">
                <msink:destinationLink direction="with" ref="{4D2FDE5B-F26B-4EF6-ABBF-96D6EA6595E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D8F04AB-6964-4D13-9290-71E91FE120A8}" emma:medium="tactile" emma:mode="ink">
                <msink:context xmlns:msink="http://schemas.microsoft.com/ink/2010/main" type="inkWord" rotatedBoundingBox="3871,16119 6537,16072 6551,16830 3885,16877"/>
              </emma:interpretation>
              <emma:one-of disjunction-type="recognition" id="oneOf3">
                <emma:interpretation id="interp15" emma:lang="en-US" emma:confidence="0">
                  <emma:literal>Tacit</emma:literal>
                </emma:interpretation>
                <emma:interpretation id="interp16" emma:lang="en-US" emma:confidence="0">
                  <emma:literal>Tacit,</emma:literal>
                </emma:interpretation>
                <emma:interpretation id="interp17" emma:lang="en-US" emma:confidence="0">
                  <emma:literal>Trait</emma:literal>
                </emma:interpretation>
                <emma:interpretation id="interp18" emma:lang="en-US" emma:confidence="0">
                  <emma:literal>T1h:T2</emma:literal>
                </emma:interpretation>
                <emma:interpretation id="interp19" emma:lang="en-US" emma:confidence="0">
                  <emma:literal>Trait,</emma:literal>
                </emma:interpretation>
              </emma:one-of>
            </emma:emma>
          </inkml:annotationXML>
          <inkml:trace contextRef="#ctx1" brushRef="#br1">4665 12859 1806,'0'0'2193,"0"0"-516,0 0 0,0 0-387,0 0 129,0 0-258,0 0 0,0 0-258,0 0 0,0 0-258,0 0 129,0 0-387,0 0 258,0 0-258,0 0 0,0 0 0,0 0 0,3 13 0,-3-13 0,2 26 0,-2-11-129,2 8-129,-1-1 129,1 4-129,1 1 0,1 1 129,-1 4-258,1-1 129,1 1 0,-2-2-129,2-2 0,0 0 0,-2-6 0,0 1 0,0-7 0,-3-16 0,4 22 0,-4-22 0,0 0 0,0 0 0,2 13-258,-2-13-129,0 0-645,-2-10-1161,2 10-1806,-7-25-258,4 9-258,-3-5 388</inkml:trace>
          <inkml:trace contextRef="#ctx1" brushRef="#br1" timeOffset="804.0459">4542 12843 774,'-7'0'1548,"7"0"129,0 0 0,0 0 0,0 0-129,0 0-258,0 0-129,0 0-129,0 0-129,0 0 0,0 0 0,0 0-129,0 0 0,0 0-129,0 0 0,0 0 0,9 0 0,3 0-129,-12 0-129,28 1-129,-12-1 0,6 2 0,2-1-129,4 0 0,0-1 0,0 2 0,1-2-129,-3 2 129,0-2-129,-2 0 0,-4 0 129,-3 1-129,-1 1 0,-3-1 0,-13-1 0,17 4 0,-17-4 0,0 0 0,0 0 0,0 0-129,0 0-129,0 0-645,0 0-1935,0 0-1161,0 0-387,4-12-129,-4 12-128</inkml:trace>
          <inkml:trace contextRef="#ctx1" brushRef="#br1" timeOffset="2247.1284">5044 13306 1806,'0'0'2322,"0"0"0,0 0-258,0 0-258,0 0-387,0 0-258,4-7-129,-4 7-258,0 0 129,8-15-258,-8 15 0,6-17-129,-6 17-129,6-20 0,-6 20 0,5-17-258,-5 17 0,4-13 0,-4 13 0,0 0-129,0 0 129,0 0-129,0 0 0,0 0 0,0 0 0,0 0 0,0 0 0,12-11 129,-12 11-129,0 0 0,0 0 129,0 0-129,0 0 0,0 0 0,11 0 129,-11 0-129,0 0 129,0 0 0,0 0 0,0 0 0,5-9 0,-5 9 0,0 0 0,3-15 0,-3 15-129,0 0 0,2-13 129,-2 13-129,0 0 0,0 0 0,1-15 0,-1 15 0,0 0 0,0 0 0,0 0-129,0 0 129,0 0 0,0 0 0,0 0 0,0 0 0,7 12 0,-7-12 129,0 0-129,7 16 0,-7-16 0,0 0 0,0 0 0,0 0 0,8 13 0,-8-13 129,0 0-129,4 17 0,-4-17 0,3 22 0,-1-9 0,-1 3 0,0 0 0,0 2 0,1 0 0,-1 1 0,0-2 0,2 1 0,-1-2 0,0 1 0,-1-3 0,0-2 0,-1-12 0,4 18 0,-4-18 0,0 0 0,0 0 0,3 13 0,-3-13 0,0 0 0,0 0 0,0 0 0,0 0 129,0 0-129,0 0 0,0 0 0,0 0 0,0 0 0,0 0-129,0 0 0,0 0 0,0 0-129,0 0-129,0 0-258,0 0-645,0 0-1548,0 0-1161,6 15-258,-6-15 0</inkml:trace>
          <inkml:trace contextRef="#ctx1" brushRef="#br1" timeOffset="2855.1633">5110 13452 645,'0'0'1806,"0"0"129,0 0-258,0 0 258,0 0-645,0 0 129,0 0-387,0 0 0,0 0 0,0 0-129,0 0-129,-3 11-258,3-11 129,0 0-129,7 0 0,-7 0-129,14 0 0,-14 0 0,17 2-129,-5 0 0,-12-2 0,21 0-129,-7 0 0,-3 0 0,3 0-129,-14 0 129,21 0-258,-21 0 129,19 0 0,-19 0 0,11 1 0,-11-1 0,0 0 0,0 0 0,0 0 129,0 0-129,0 0 0,0 0 129,12 1-129,-12-1 0,0 0-129,0 0 0,0 0-645,0 0-1806,0 0-1290,0 0-516,11-6 129,-11 6 130</inkml:trace>
          <inkml:trace contextRef="#ctx1" brushRef="#br1" timeOffset="4679.2676">5848 12934 1419,'0'0'2064,"0"0"-258,0 0 258,0 0-516,0 0-258,0 0-129,0 0-258,0 0 0,0 0-258,0 0-129,0 0-129,0 0 129,0 0-387,0 0 129,0 0-129,0 0 0,-6 0 0,6 0-129,0 0 129,-13 21-129,13-21 129,-14 18-129,14-18 0,-15 22 258,15-22-258,-16 25 0,16-25 0,-19 20 0,19-20 0,-17 22 0,17-22 0,-16 21 0,16-21 0,-18 17 0,18-17 0,-16 14 0,16-14 0,-16 14 0,16-14 0,-18 11 129,18-11-129,-17 10 0,17-10 0,-14 17 129,14-17 0,-17 11 129,17-11-129,-12 9 258,12-9-129,0 0 0,0 0 129,0 0 0,0 0-258,0 0 129,0 0-129,0 0 0,0 0 129,0 0-129,0 0 0,0 0-129,0 0 129,0 0-129,0 0 129,0 0 0,0 0 0,0 0 0,0 0 0,12 11 0,-12-11 0,22 2 0,-8-2 0,1 2 0,2 0 0,0-1 129,1-1-258,0 0 0,0 0 129,-3 0-129,0 0 0,-2 1 0,0 3 0,-13-4 129,19 9-129,-19-9 0,14 15 0,-14-15 0,14 14 0,-14-14 0,12 14 0,-12-14 0,12 11 0,-12-11 0,14 7 0,-14-7 0,13 6 0,-13-6 0,14 4 0,-14-4 0,11 5 0,-11-5 0,0 0-129,0 0-258,14 5 0,-14-5-516,0 0-774,0 0-2451,0 0-258,12-14-258,-12 14 129</inkml:trace>
          <inkml:trace contextRef="#ctx1" brushRef="#br1" timeOffset="5347.3058">6097 12914 1032,'14'13'3741,"-14"-13"0,0 0-774,0 0-903,0 0-516,0 0-774,0 0-129,0 0-129,0 0 0,-7 1-129,7-1 258,0 0-258,0 0 0,0 15-129,0-15 0,0 0-129,0 19-129,0-19 0,0 0-258,2 18-387,-2-18-903,0 0-2451,0 0-129,0 0-258,12-2 129</inkml:trace>
          <inkml:trace contextRef="#ctx1" brushRef="#br1" timeOffset="5867.3356">6183 13197 516,'0'0'3354,"0"0"-258,0 0-774,0 0-645,0 0-387,0 0-387,0 0-258,0 0-258,0 19-129,0-19-129,1 15 0,-1-15 0,4 16 129,-4-16-258,0 0 0,8 16-516,-8-16-774,0 0-2064,11-7-516,-8-7 387</inkml:trace>
          <inkml:trace contextRef="#ctx1" brushRef="#br1" timeOffset="7039.4026">6417 12884 3483,'11'-14'4257,"-11"14"-129,13-22-1677,0 22-516,-7-12-387,9 12-516,-15 0-387,26-8-129,-14 7-129,4 1 0,-2 0 0,6 4-129,-5 1 0,7 1 129,-2-2-129,2 2 0,-1-3-129,3-1 0,-1-2 0,0 0 0,-1 2 0,-1-2-129,1-4 0,-2-3 129,-3 5-129,-4-1 0,-1 2 0,-12 1-129,16-2 0,-16 2-387,0 0-774,0 0-2193,0 0-1032,0 0 129,0 0-645</inkml:trace>
          <inkml:trace contextRef="#ctx1" brushRef="#br1" timeOffset="6527.3732">6591 12913 645,'0'0'3612,"0"0"258,0-16-1032,0 16-516,0 0-774,0 0-258,0 0-387,0 0-258,-4 7 129,4 7-387,0-14 0,3 30-129,-2-9 129,3 6-129,0-2-129,-1 0 0,1 5 0,2-2-129,-2 2 0,1-6 129,-2-2-258,2-5 129,-1 3 0,-4-20-258,6 25-129,-6-25-258,5 15-645,-5-15-1806,0 0-903,0 0-516,0 0 129</inkml:trace>
          <inkml:trace contextRef="#ctx1" brushRef="#br1" timeOffset="8103.4635">6945 13310 3096,'-1'-17'3870,"1"17"-387,0 0-1677,0-24-645,0 24 129,0-16-129,0 16-387,5-14 0,-5 14-258,11-9 387,-11 9-258,18-7 0,-6 7-129,-12 0 0,20 0-258,-20 0 258,20 7-258,-20-7-129,15 23-129,-9-7 0,-3 2 0,-2 4 0,0-2 0,-1 1-129,0 0 129,-2-2-129,-4 2 0,2 2-258,-4-4 258,1 2 0,0-4 0,0 0 0,0-3 129,7-14-129,-9 20 258,9-20-129,0 0 129,-9 16-129,9-16 129,0 0 129,0 0-129,0 0 258,9 0-258,-9 0 129,14 0 0,-14 0 0,20 0-129,-8-5 0,1 5 0,2-2 0,-3 2-129,3-1 129,-2 1-129,2 0 0,-2 0 0,1-2 0,-1 2 0,-13 0 0,19-3 0,-19 3 129,15-1-129,-15 1 0,0 0 0,0 0 0,0 0 0,0 0 0,12-3 0,-12 3-129,0 0 129,0 0 0,0 0-129,0 0-129,0 0-387,0 0-774,0 0-2709,0 0-387,0 0-387,0 0 0</inkml:trace>
        </inkml:traceGroup>
        <inkml:traceGroup>
          <inkml:annotationXML>
            <emma:emma xmlns:emma="http://www.w3.org/2003/04/emma" version="1.0">
              <emma:interpretation id="{78661027-EB5D-47DC-BA49-3AA9ADE0176C}" emma:medium="tactile" emma:mode="ink">
                <msink:context xmlns:msink="http://schemas.microsoft.com/ink/2010/main" type="inkWord" rotatedBoundingBox="7864,16044 10842,15992 10854,16703 7876,16755"/>
              </emma:interpretation>
              <emma:one-of disjunction-type="recognition" id="oneOf4">
                <emma:interpretation id="interp20" emma:lang="en-US" emma:confidence="0">
                  <emma:literal>that,</emma:literal>
                </emma:interpretation>
                <emma:interpretation id="interp21" emma:lang="en-US" emma:confidence="0">
                  <emma:literal>T2&lt;: T,</emma:literal>
                </emma:interpretation>
                <emma:interpretation id="interp22" emma:lang="en-US" emma:confidence="0">
                  <emma:literal>Tz&lt;: T,</emma:literal>
                </emma:interpretation>
                <emma:interpretation id="interp23" emma:lang="en-US" emma:confidence="0">
                  <emma:literal>Tacit</emma:literal>
                </emma:interpretation>
                <emma:interpretation id="interp24" emma:lang="en-US" emma:confidence="0">
                  <emma:literal>t2&lt;: T,</emma:literal>
                </emma:interpretation>
              </emma:one-of>
            </emma:emma>
          </inkml:annotationXML>
          <inkml:trace contextRef="#ctx1" brushRef="#br1" timeOffset="11771.6733">10009 12793 1161,'4'16'4128,"-10"-3"516,6-13-516,-16 7-2322,14 7-645,-11-10 0,7 11-129,-9-9-258,15-6-258,-25 22-258,11-11 129,-2 1-258,-3 2 0,-1-2 0,-2 3 0,2-4-129,1 2 258,1-2-129,1-1 0,5-3 0,12-7 0,-13 15 129,13-15-129,0 15 0,0-15 0,21 17 0,-5-7 129,5 1-129,6 0 0,2 2 0,3 0 0,-2 2-129,2 1 129,-2 0-129,-1 1 0,-4-3 0,-6 0 0,-2-6 0,-5-2 0,-12-6 0,16 1 0,-16-1-129,0 0-129,8-12-258,-8-4-387,0 16-1548,0 0-2064,0-19-516,0 19-129,-3-20 1</inkml:trace>
          <inkml:trace contextRef="#ctx1" brushRef="#br1" timeOffset="12107.6925">10295 12801 5547,'0'0'5160,"0"0"-258,0 0-387,0 0-3096,0 0-129,0 0-645,-4 9-129,4-9-387,0 0-129,0 17-387,0-17-903,0 0-3225,0 0-258,13 13-258,-13-13-387</inkml:trace>
          <inkml:trace contextRef="#ctx1" brushRef="#br1" timeOffset="13763.7872">10412 13171 903,'0'0'3483,"0"0"-516,11-2-774,-11 2-258,13-13-387,-13 13-258,10-18-258,-10 18-258,7-19 0,-7 19-258,0-17-258,0 17 129,0 0-258,-15-8 258,15 8-258,-20 6 0,20-6 0,-17 19 0,10-6-129,7-13 129,-6 22 0,6-22 0,0 19-129,0-19 129,0 0-129,12 5 0,-12-5 129,13 0-258,-13 0 129,12-12-258,-12 12-129,0 0-774,13-10-2064,-13 10-1032,0 0-258,0 0-129</inkml:trace>
          <inkml:trace contextRef="#ctx1" brushRef="#br1" timeOffset="15007.8584">10712 12730 1935,'12'6'3999,"4"-4"258,-4 3-1677,-12-5-645,21 0-129,-21 0-645,17 0-129,-17 0-129,23 0-129,-23 0-129,27 0 0,-14 0 129,10 0-258,-6 0-129,9 0 0,-2 0 0,4 3-258,-3-3 258,4 2-258,-3-2 0,-1 1-129,-3-1 129,1 0-129,-3 0 0,-1 0 129,-5 0-129,-1-1 0,-13 1 0,19-5-258,-19 5-258,0 0-387,12 3-2838,-12-3-903,0 0-516,-13 14-387</inkml:trace>
          <inkml:trace contextRef="#ctx1" brushRef="#br1" timeOffset="14459.827">10949 12793 645,'-13'-7'4386,"13"7"387,0 0-258,7 0-2193,-7 0-387,0 0-516,0 0-129,16 0-258,-16 0-387,5 10-129,-5 3-258,0 11 0,0 0-129,0 6 0,-2 3-129,-3 3 129,3-3-129,1-2 0,-1-5 0,2 0 0,0-8 0,0-18-129,2 19-258,-2-19-516,0 0-1161,0 0-2322,11-9-645,-11-8-129,1 1-129</inkml:trace>
          <inkml:trace contextRef="#ctx1" brushRef="#br1" timeOffset="16091.9204">11314 13096 774,'0'0'4515,"0"0"387,0-8-387,2-6-1806,-2 14-1161,0 0-387,17-5-129,-17 5-258,0 0-387,14-7 0,-14 7-129,13 0 0,-13 0 0,16 5-129,-16-5 0,15 7-129,-15-7 129,19 17-129,-19-17 0,13 22 0,-13-22 0,5 26-129,-5-9 129,0-3 0,-2 1 0,-6-1 0,8-14 0,-15 21-129,15-21 129,-16 19 129,16-19-129,-12 9 0,12-9 0,0 0 0,0 0 0,0 0 129,0 0-129,0 0 0,0 0 129,13 0-129,-13 0 0,18 0 0,-18 0 0,22 0 0,-22 0 0,24 5 0,-13-3 0,-11-2 0,21 12 0,-21-12-129,17 18 129,-17-18 0,12 22-129,-9-8 129,-3 0-129,0 0 129,-7-1 0,-1 2-129,8-15 129,-22 24 0,10-14 0,0-3 0,0 0 129,12-7-129,-19 4 129,19-4 0,-18 0 129,18 0-129,-15-2 258,15 2-129,-12-9-129,12 9 129,0 0-129,-12-9-129,12 9 129,0 0-129,0 0-129,0 0 129,0 0-258,0 0-258,0 0-903,15 0-3096,-15 0-387,0 0-387,13 11-258</inkml:trace>
          <inkml:trace contextRef="#ctx1" brushRef="#br1" timeOffset="9395.5374">8725 12895 1677,'1'-11'3999,"-1"11"129,0-18-1677,0 18-258,0 0-387,0 0-387,0-13-258,0 13-258,0 0-129,0 0-129,0 0-129,0 11 0,0-11-258,0 26 0,0-10-129,0 10 0,0 0 0,2 0 0,1 2-129,2 3 129,-2-2-129,3-1 0,-1-2 0,0-3 0,1-5 0,-2 0-129,-1-4-258,-3-14-129,7 13-774,-7-13-2064,-1-7-1161,1 7-258,-8-20-258</inkml:trace>
          <inkml:trace contextRef="#ctx1" brushRef="#br1" timeOffset="9959.5695">8528 12806 516,'0'0'3612,"0"0"-387,0 0-516,0 0-387,0 0-129,11 0-129,-11 0-258,20-4-516,-20 4-129,26-7 0,-11 0-516,10 7 0,-5 0-258,7 0-129,-2 0-129,4 7 0,-1-5 0,2 2-129,-1-4 0,0 0 258,1 0-258,2 0 0,-7-6 0,-1 1 0,-5 1 0,-4-1 0,-15 5 0,15-4 0,-15 4-258,0 0-129,0 0-645,-6 3-2064,6-3-1548,-14 15-258,14-15-516,-12 19 517</inkml:trace>
          <inkml:trace contextRef="#ctx1" brushRef="#br1" timeOffset="10787.617">9053 13220 1677,'0'0'4386,"0"0"645,-5-21-516,5 21-2193,5-21-387,11 18-516,-10-16-258,13 12-387,-19 7-129,25-15-387,-25 15 0,23-4 0,-23 4-258,18 9 0,-10 4 0,-1 4 0,-2 2 0,1 2 0,-3 7-258,-2-4 258,-1 4-129,0 0 0,-5 0 0,-3-4 129,-1-1-129,-1-6 0,1 1 129,9-18 0,-17 24 0,17-24 0,0 0 0,-12 12 0,12-12 0,0 0 129,0 0 0,8-7-129,-8 7 258,22-13-129,-8 5 258,6 5-258,-4-5 129,6 7-129,-2-2 0,-1 3 0,-1 0 0,0 0-129,-2 0 129,-3 0-129,-13 0 0,21 7 0,-21-7-129,14 5 129,-14-5 0,0 0-129,0 0-258,0 0-516,0 0-2580,0 0-1290,0 0-258,0 0-387</inkml:trace>
        </inkml:traceGroup>
      </inkml:traceGroup>
    </inkml:traceGroup>
    <inkml:traceGroup>
      <inkml:annotationXML>
        <emma:emma xmlns:emma="http://www.w3.org/2003/04/emma" version="1.0">
          <emma:interpretation id="{414F60F7-8ABB-4CCA-9C86-AB57150BD625}" emma:medium="tactile" emma:mode="ink">
            <msink:context xmlns:msink="http://schemas.microsoft.com/ink/2010/main" type="paragraph" rotatedBoundingBox="6167,17546 9060,17539 9062,18091 6168,1809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9C6F75E-7F95-4527-9331-497BE389C4A5}" emma:medium="tactile" emma:mode="ink">
              <msink:context xmlns:msink="http://schemas.microsoft.com/ink/2010/main" type="inkBullet" rotatedBoundingBox="6167,17664 6861,17662 6862,18096 6168,18098"/>
            </emma:interpretation>
            <emma:one-of disjunction-type="recognition" id="oneOf5">
              <emma:interpretation id="interp25" emma:lang="en-US" emma:confidence="0">
                <emma:literal>T.</emma:literal>
              </emma:interpretation>
              <emma:interpretation id="interp26" emma:lang="en-US" emma:confidence="0">
                <emma:literal>T,</emma:literal>
              </emma:interpretation>
              <emma:interpretation id="interp27" emma:lang="en-US" emma:confidence="0">
                <emma:literal>to</emma:literal>
              </emma:interpretation>
              <emma:interpretation id="interp28" emma:lang="en-US" emma:confidence="0">
                <emma:literal>To</emma:literal>
              </emma:interpretation>
              <emma:interpretation id="interp29" emma:lang="en-US" emma:confidence="0">
                <emma:literal>T</emma:literal>
              </emma:interpretation>
            </emma:one-of>
          </emma:emma>
        </inkml:annotationXML>
        <inkml:trace contextRef="#ctx1" brushRef="#br1" timeOffset="23203.3271">6831 14439 2967,'0'0'2838,"0"0"-129,0-7-903,0 7-387,0 0 0,0 0-129,7-24 0,-7 24-129,11 0-129,5 0 258,-16 0-258,33 0-129,-15 0 0,13 0-258,-2-4 0,8 2-258,-2-2-129,6 1 0,-4 0-129,0 0 129,-5 3-258,-1-2 0,-4 2 129,-2 0-129,-6 0 0,-1 0 0,-6 0 0,0 0 0,-12 0-129,16 0 129,-16 0-258,0 0-129,0 0-129,0 0-516,0 0-1032,0 0-2322,0 13-387,0-13-387,0 0 516</inkml:trace>
        <inkml:trace contextRef="#ctx1" brushRef="#br1" timeOffset="22571.291">7055 14451 1,'0'0'3353,"-1"-18"-257,0 5-516,1 13-516,-6-13-645,6 13-129,0 0-387,0 0 258,0 0-258,-6 16-129,2-2 129,4 11-129,-1-4-258,1 10 129,0-6-387,0 9 258,-2-3-258,2 5 0,0-13 129,0 0-516,-1-2 258,1-2-258,-1 1 258,1-8-516,0-12 129,0 16-516,1-2-387,-1-14-1806,0 0-1548,0 0 129,0 0-516</inkml:trace>
        <inkml:trace contextRef="#ctx1" brushRef="#br1" timeOffset="23663.3534">7474 14635 3096,'0'0'3612,"0"0"129,0 0-1935,-5 10-258,5-10-516,0 14 0,0-14 0,1 25-129,-1-25 0,9 30-387,-8-18 129,9 9-387,-7-5 258,2 2-516,-4-5 258,2 1-387,-3-14 258,4 13-129,-4-13 0,0 0-129,0 0-258,0 0-645,11-14-3225,-7 1 0,-4 13-645,4-26 387</inkml:trace>
      </inkml:traceGroup>
      <inkml:traceGroup>
        <inkml:annotationXML>
          <emma:emma xmlns:emma="http://www.w3.org/2003/04/emma" version="1.0">
            <emma:interpretation id="{03C38C4A-193E-453A-8D35-00847FDF2660}" emma:medium="tactile" emma:mode="ink">
              <msink:context xmlns:msink="http://schemas.microsoft.com/ink/2010/main" type="line" rotatedBoundingBox="7325,17543 9060,17539 9062,18060 7326,18065"/>
            </emma:interpretation>
          </emma:emma>
        </inkml:annotationXML>
        <inkml:traceGroup>
          <inkml:annotationXML>
            <emma:emma xmlns:emma="http://www.w3.org/2003/04/emma" version="1.0">
              <emma:interpretation id="{735592D5-01A6-4E5F-A81D-CB0B825FBA7C}" emma:medium="tactile" emma:mode="ink">
                <msink:context xmlns:msink="http://schemas.microsoft.com/ink/2010/main" type="inkWord" rotatedBoundingBox="7325,17657 7919,17656 7920,18000 7326,18001"/>
              </emma:interpretation>
              <emma:one-of disjunction-type="recognition" id="oneOf6">
                <emma:interpretation id="interp30" emma:lang="en-US" emma:confidence="0">
                  <emma:literal>C:</emma:literal>
                </emma:interpretation>
                <emma:interpretation id="interp31" emma:lang="en-US" emma:confidence="0">
                  <emma:literal>C;</emma:literal>
                </emma:interpretation>
                <emma:interpretation id="interp32" emma:lang="en-US" emma:confidence="0">
                  <emma:literal>&lt;:</emma:literal>
                </emma:interpretation>
                <emma:interpretation id="interp33" emma:lang="en-US" emma:confidence="0">
                  <emma:literal>a:</emma:literal>
                </emma:interpretation>
                <emma:interpretation id="interp34" emma:lang="en-US" emma:confidence="0">
                  <emma:literal>ai</emma:literal>
                </emma:interpretation>
              </emma:one-of>
            </emma:emma>
          </inkml:annotationXML>
          <inkml:trace contextRef="#ctx1" brushRef="#br1" timeOffset="24603.4072">8274 14381 3096,'0'0'3870,"0"0"-516,0 0-1677,0 0-258,-13 0-387,13 0-129,-15 3-387,15-3 129,-23 14-387,10-5 0,-4 9 0,0-6-129,-3 11 0,1-11 0,-3 13 0,2-4 0,-2-1-129,5 1 129,-1-13-129,5 10 129,0-12 129,5 7-129,8-13 0,0 0 0,-15 8 129,15-8 0,0 0 0,0 0 129,9 16-129,4-9 129,-1-2-129,7 6 129,1-4-258,4 3 129,-3-1 129,2 1-258,0-1 129,0-2-258,-1-1 129,-1 1-129,-3-4 129,-5 0-129,2-1 0,-15-2 0,19 0-258,-19 0-258,12 1-645,-12-1-1677,0 0-1677,0-9-258,0 9 0</inkml:trace>
          <inkml:trace contextRef="#ctx1" brushRef="#br1" timeOffset="25067.4337">8557 14393 3225,'0'0'4902,"0"0"-516,0 0 129,-10-4-2838,10 4-387,0 0-516,0 0-387,0 0-129,-14 2-129,14-2-258,0 0-129,0 0-645,0 0-1677,0 0-1677,0 13-516,0-13 0</inkml:trace>
          <inkml:trace contextRef="#ctx1" brushRef="#br1" timeOffset="25399.4527">8564 14593 2709,'0'0'3612,"0"14"-1290,0 5-258,0-19-774,0 22-129,0-22-258,4 15-129,-4-15 0,0 0 129,0 0-129,0 0-129,0 0 129,0 0-129,0 0-258,0 0 0,7-12-258,-7 12-516,0 0-1032,8-16-2967,-8 16 129,0 0-645,-2-18 516</inkml:trace>
        </inkml:traceGroup>
        <inkml:traceGroup>
          <inkml:annotationXML>
            <emma:emma xmlns:emma="http://www.w3.org/2003/04/emma" version="1.0">
              <emma:interpretation id="{BE8B9894-84B2-4D96-B93E-947B1DC79BAA}" emma:medium="tactile" emma:mode="ink">
                <msink:context xmlns:msink="http://schemas.microsoft.com/ink/2010/main" type="inkWord" rotatedBoundingBox="8373,17541 9060,17539 9062,18060 8375,18062"/>
              </emma:interpretation>
              <emma:one-of disjunction-type="recognition" id="oneOf7">
                <emma:interpretation id="interp35" emma:lang="en-US" emma:confidence="0">
                  <emma:literal>Is</emma:literal>
                </emma:interpretation>
                <emma:interpretation id="interp36" emma:lang="en-US" emma:confidence="0">
                  <emma:literal>T3</emma:literal>
                </emma:interpretation>
                <emma:interpretation id="interp37" emma:lang="en-US" emma:confidence="0">
                  <emma:literal>T,</emma:literal>
                </emma:interpretation>
                <emma:interpretation id="interp38" emma:lang="en-US" emma:confidence="0">
                  <emma:literal>T.</emma:literal>
                </emma:interpretation>
                <emma:interpretation id="interp39" emma:lang="en-US" emma:confidence="0">
                  <emma:literal>IF</emma:literal>
                </emma:interpretation>
              </emma:one-of>
            </emma:emma>
          </inkml:annotationXML>
          <inkml:trace contextRef="#ctx1" brushRef="#br1" timeOffset="26847.5356">9226 14306 1161,'0'0'2709,"0"0"-1806,0 0 0,0 0 258,0 0 129,0 0-258,0 0 129,0 0 0,0 0-129,9 3 258,-9-3-387,0 0 258,0 0-258,0 0-129,0 0-129,0 0 0,0 0-129,0 0 0,0 0-258,0 0 129,0 0-129,0 0 129,0 14-258,0-14 129,2 21-129,2-7 129,-2 4-129,1 1 0,1 10 0,-1 0 0,0 2-129,-1-1 129,0-2-129,-1 0 129,-1 0-129,0-3 129,0-11-258,0-14 129,-3 22-258,3-22-258,0 18-387,0-18-645,0 0-2193,0 0-1032,0 0-129,0 0-129</inkml:trace>
          <inkml:trace contextRef="#ctx1" brushRef="#br1" timeOffset="27567.5767">9037 14331 774,'0'0'4128,"11"0"129,-11 0-1419,0 0-645,28-8-387,-28 8-387,27-16-387,-14 6-258,10 8-129,-8-9-129,9 10 0,-3-7-129,6 8 0,-3-4 0,4 4-129,-2 0-129,6 0 0,-2 0-129,1 0 0,-2 0 129,0 0-129,-4 0 0,0-3 0,-6 2-129,-1-2-258,-3 3-258,-15 0-387,20 0-1032,-20 0-2451,0 0-387,0 0-129</inkml:trace>
          <inkml:trace contextRef="#ctx1" brushRef="#br1" timeOffset="28979.6575">9542 14593 1,'0'-13'3482,"0"13"1,9-14-903,-9 14-258,0 0-774,13 0-387,-13 0-129,0 0-129,0 0-258,13 0 0,-13 0 129,0 0-258,12 0-129,-12 0 0,15 0 0,-2 8-129,-13-8 0,13 5 0,-13-5-129,16 9 0,-16-9-129,13 10 129,-13-10-129,9 14 0,-9-14 0,2 14 129,-2-14-258,-1 14 129,1-14 0,-14 19 0,14-19-129,-19 16 129,19-16 0,-19 11 0,19-11 0,-14 5 0,14-5 0,0 0 0,0 0 0,0 0 0,0 0 0,0 0 0,0 0 0,4-7 0,-4 7 0,14-3 0,-14 3 0,18-2 0,-18 2 0,21 0 0,-21 0 129,21 5-129,-21-5 129,17 11-129,-17-11 129,15 11-387,-15-11 387,0 0-258,12 18 129,-12-18-129,0 14 0,0-14 0,-5 15 0,5-15 129,-16 15 0,16-15 0,-19 10 0,19-10 0,-18 4 0,18-4 0,-19 3 0,19-3 129,-17 0-129,17 0 0,-14-1 0,14 1 129,-13-4-129,13 4 0,0 0 0,0 0-129,-11-14 0,11 14-129,0 0-258,0 0-258,0 0-1290,0 0-2193,0 0-645,8 0 129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24:26.288"/>
    </inkml:context>
    <inkml:brush xml:id="br0">
      <inkml:brushProperty name="width" value="0.05833" units="cm"/>
      <inkml:brushProperty name="height" value="0.058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F61CDDD6-8996-4D8D-BA9E-F2A70D4A935C}" emma:medium="tactile" emma:mode="ink">
          <msink:context xmlns:msink="http://schemas.microsoft.com/ink/2010/main" type="inkDrawing" rotatedBoundingBox="10417,14897 10924,17686 9769,17896 9263,15107" shapeName="Other"/>
        </emma:interpretation>
      </emma:emma>
    </inkml:annotationXML>
    <inkml:trace contextRef="#ctx0" brushRef="#br0">8 16 1548,'-10'20'2451,"10"-20"0,0 18 0,0-18-645,0 0-258,14 0 0,1 4-258,-15-4-387,25 1 129,-25-1-387,31 0 129,-31 0-258,36 0 0,-18-1-129,6 1 0,-3-4 0,5 4-129,-1-1 0,3 1 0,0-2-129,3-1 0,-3-1 129,-1 0-129,0 0-129,-2-3 0,-4 1 129,0 1-129,-7-3 0,-14 8 0,25-11 129,-25 11 0,0 0-129,0 0 129,0 0-129,0 0 129,0 0-129,0 0 0,0 0 0,0 0 0,0 0 0,0 0 0,0 0 0,12 19 0,-12-19 0,10 26 0,-3-6 0,-1 0 129,-2 4-258,1 2 258,-2 2-258,-1-3 129,-1 5 0,-1-1 0,0-3-129,0-2 0,0-1 0,-3-3-258,3 5-645,0-25-1935,-7 27-1419,7-27-258,0 17-129</inkml:trace>
    <inkml:trace contextRef="#ctx0" brushRef="#br0" timeOffset="-796.0455">29 116 1548,'13'13'3741,"-13"-13"516,0 36-258,0-5-2451,-7-3-516,7 17 258,-2-7-258,3 13-258,-1-4-129,0 10-258,0-10 0,4 7-258,-4-13 129,4 3-387,-4-8 258,0-4-258,0-5-129,-8-13-258,7 5-387,1-19-903,-14 8-2451,14-8-258,-20 1-129</inkml:trace>
    <inkml:trace contextRef="#ctx0" brushRef="#br0" timeOffset="592.0338">1056 114 1677,'0'0'4128,"14"2"258,-14 12-129,0-14-2193,4 44-774,-4-17-129,0 16-387,-6-10-129,6 12-129,-2-3-129,2 0-129,-1 0 129,1 0-387,0-5 129,0-4-258,0-5 258,0-1-258,0-5-258,0-6 129,0-16-258,0 14-516,0-14-1548,0 0-1806,12 8-258,-12-8-129</inkml:trace>
    <inkml:trace contextRef="#ctx0" brushRef="#br0" timeOffset="8947.5117">792 2293 1032,'0'0'4128,"0"0"0,0 0 0,-9 0-2838,9 21 0,0-21-258,0 40-129,-1-19 0,1 11-258,1-6-129,6 7-129,-4-4-258,0 0 0,1 0-129,-4-3 129,3 1-129,-2 1-129,-1-2 0,-4-6-258,0 2 0,4-22-645,-9 39-1032,9-39-2451,-12 17-129,12-17-129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24:34.357"/>
    </inkml:context>
    <inkml:brush xml:id="br0">
      <inkml:brushProperty name="width" value="0.05833" units="cm"/>
      <inkml:brushProperty name="height" value="0.058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4B7C6ADC-D1A4-423F-8DC4-3D9239466191}" emma:medium="tactile" emma:mode="ink">
          <msink:context xmlns:msink="http://schemas.microsoft.com/ink/2010/main" type="inkDrawing" rotatedBoundingBox="9144,16524 16510,16725 16509,16762 9143,16562" shapeName="Other"/>
        </emma:interpretation>
      </emma:emma>
    </inkml:annotationXML>
    <inkml:trace contextRef="#ctx0" brushRef="#br0">0 0 1935,'28'6'3612,"6"-4"-1032,-11 5-774,-5-7-516,13 8-129,-3-8 0,14 5-129,-2-5 129,14 6-129,-6-6-258,17 0-129,-5 0 129,13 3-258,-1-3-258,6 3 129,4-1-129,5 0 0,1 1-129,9 0-129,5-2 129,8 1-129,7-2 129,-6 0 0,12 0 0,1 2-129,1-2 129,5 0 0,1 1-129,-2 3 0,8-1 129,0-1-129,0 1 258,3 0-258,6 0 129,2-1-129,1 1 0,-1 0-129,1 0 129,0 3 0,-3-2 0,-1 0-258,-3 1 258,0 0-129,-3 1 129,-5 0-129,3 4 129,-6-6 0,2 4 0,-4-3 0,0-1-129,-1 1 129,-1-1 0,-1-1 0,0 2 0,-3-2 0,1 0 0,-6 0 0,-2 2 0,-2-3 0,-5 1 0,-6 0 0,2 0 0,-8 0-129,-1 2 258,-4 0-129,-7-2-129,-4 0-129,-2 5-516,-15-8-3225,-4 1-387,-8-1-129,-8 0-516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22:07.701"/>
    </inkml:context>
    <inkml:brush xml:id="br0">
      <inkml:brushProperty name="width" value="0.05833" units="cm"/>
      <inkml:brushProperty name="height" value="0.058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74291334-D0EC-49CE-9EF9-24DFB8C2FDD9}" emma:medium="tactile" emma:mode="ink">
          <msink:context xmlns:msink="http://schemas.microsoft.com/ink/2010/main" type="writingRegion" rotatedBoundingBox="15698,9097 20802,9443 20470,14330 15367,13983"/>
        </emma:interpretation>
      </emma:emma>
    </inkml:annotationXML>
    <inkml:traceGroup>
      <inkml:annotationXML>
        <emma:emma xmlns:emma="http://www.w3.org/2003/04/emma" version="1.0">
          <emma:interpretation id="{DA38B39E-1163-47CC-B85C-37AE074309DC}" emma:medium="tactile" emma:mode="ink">
            <msink:context xmlns:msink="http://schemas.microsoft.com/ink/2010/main" type="paragraph" rotatedBoundingBox="16101,9085 17682,9274 17612,9861 16031,96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641852-2518-4146-BA07-E138D503B0E3}" emma:medium="tactile" emma:mode="ink">
              <msink:context xmlns:msink="http://schemas.microsoft.com/ink/2010/main" type="inkBullet" rotatedBoundingBox="16053,9484 16133,9493 16111,9682 16031,9672"/>
            </emma:interpretation>
            <emma:one-of disjunction-type="recognition" id="oneOf0">
              <emma:interpretation id="interp0" emma:lang="en-US" emma:confidence="0">
                <emma:literal>I</emma:literal>
              </emma:interpretation>
              <emma:interpretation id="interp1" emma:lang="en-US" emma:confidence="0">
                <emma:literal>'</emma:literal>
              </emma:interpretation>
              <emma:interpretation id="interp2" emma:lang="en-US" emma:confidence="0">
                <emma:literal>L</emma:literal>
              </emma:interpretation>
              <emma:interpretation id="interp3" emma:lang="en-US" emma:confidence="0">
                <emma:literal>l</emma:literal>
              </emma:interpretation>
              <emma:interpretation id="interp4" emma:lang="en-US" emma:confidence="0">
                <emma:literal>|</emma:literal>
              </emma:interpretation>
            </emma:one-of>
          </emma:emma>
        </inkml:annotationXML>
        <inkml:trace contextRef="#ctx0" brushRef="#br0">10492 5893 5934,'0'41'5289,"0"-27"-258,0 6-258,0-20-3096,1 25-645,-1-25-387,7 29 0,-6-11-645,-1-18-645,30 29-3870,-30-29-258,18 22-387,-18-22-516</inkml:trace>
      </inkml:traceGroup>
      <inkml:traceGroup>
        <inkml:annotationXML>
          <emma:emma xmlns:emma="http://www.w3.org/2003/04/emma" version="1.0">
            <emma:interpretation id="{282538EC-A9A0-45E8-A3E7-44AE20DB487D}" emma:medium="tactile" emma:mode="ink">
              <msink:context xmlns:msink="http://schemas.microsoft.com/ink/2010/main" type="line" rotatedBoundingBox="16838,9173 17682,9274 17617,9824 16772,9724"/>
            </emma:interpretation>
          </emma:emma>
        </inkml:annotationXML>
        <inkml:traceGroup>
          <inkml:annotationXML>
            <emma:emma xmlns:emma="http://www.w3.org/2003/04/emma" version="1.0">
              <emma:interpretation id="{858169F3-3ECD-47A4-B5B8-2470AE274A4E}" emma:medium="tactile" emma:mode="ink">
                <msink:context xmlns:msink="http://schemas.microsoft.com/ink/2010/main" type="inkWord" rotatedBoundingBox="16838,9173 17682,9274 17617,9824 16772,9724"/>
              </emma:interpretation>
              <emma:one-of disjunction-type="recognition" id="oneOf1">
                <emma:interpretation id="interp5" emma:lang="en-US" emma:confidence="1">
                  <emma:literal>10</emma:literal>
                </emma:interpretation>
                <emma:interpretation id="interp6" emma:lang="en-US" emma:confidence="0">
                  <emma:literal>Io</emma:literal>
                </emma:interpretation>
                <emma:interpretation id="interp7" emma:lang="en-US" emma:confidence="0">
                  <emma:literal>ho</emma:literal>
                </emma:interpretation>
                <emma:interpretation id="interp8" emma:lang="en-US" emma:confidence="0">
                  <emma:literal>I.</emma:literal>
                </emma:interpretation>
                <emma:interpretation id="interp9" emma:lang="en-US" emma:confidence="0">
                  <emma:literal>lo</emma:literal>
                </emma:interpretation>
              </emma:one-of>
            </emma:emma>
          </inkml:annotationXML>
          <inkml:trace contextRef="#ctx0" brushRef="#br0" timeOffset="572.0327">11276 5585 6966,'18'0'5160,"-18"0"-129,10 22-258,0 5-3612,-10-4-129,0 11-129,0-1-258,0 9-258,0-3 129,0-2-387,0 0 129,0-4-258,0-3-129,0-3-129,0-6-258,0-21-645,12 15-3483,-12-15-387,0 0-258,0-15-516</inkml:trace>
          <inkml:trace contextRef="#ctx0" brushRef="#br0" timeOffset="1320.0755">11874 5889 5547,'-30'39'4773,"16"-14"129,1 4-387,-4-7-3483,17 9-258,-4-2 0,4 7-129,4-9-258,13 1 0,5-5-129,3-3-129,1-8-129,6-4 129,-1-8-129,1-4 0,-4-9 0,-6-7 0,-4-2 0,-4-6 0,-10-1 0,-4-3 0,-2 5 0,-15 2 0,-5 1 0,-9 7 0,0 4 0,-3 2-129,4 11-258,-3-2-1161,8 4-3096,7 11-129,18-13-516,-13 16 0</inkml:trace>
        </inkml:traceGroup>
      </inkml:traceGroup>
    </inkml:traceGroup>
    <inkml:traceGroup>
      <inkml:annotationXML>
        <emma:emma xmlns:emma="http://www.w3.org/2003/04/emma" version="1.0">
          <emma:interpretation id="{739005BE-5E07-43A3-955F-B215DC2AF700}" emma:medium="tactile" emma:mode="ink">
            <msink:context xmlns:msink="http://schemas.microsoft.com/ink/2010/main" type="paragraph" rotatedBoundingBox="15512,11479 20148,11519 20138,12612 15503,125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565A76-93E6-4022-A2F1-3766C64709B2}" emma:medium="tactile" emma:mode="ink">
              <msink:context xmlns:msink="http://schemas.microsoft.com/ink/2010/main" type="line" rotatedBoundingBox="15512,11479 20148,11519 20138,12612 15503,12572"/>
            </emma:interpretation>
          </emma:emma>
        </inkml:annotationXML>
        <inkml:traceGroup>
          <inkml:annotationXML>
            <emma:emma xmlns:emma="http://www.w3.org/2003/04/emma" version="1.0">
              <emma:interpretation id="{8DDFB333-491F-49A5-A8BB-05A7A4C80B0E}" emma:medium="tactile" emma:mode="ink">
                <msink:context xmlns:msink="http://schemas.microsoft.com/ink/2010/main" type="inkWord" rotatedBoundingBox="15509,11869 18414,11894 18408,12536 15503,12510"/>
              </emma:interpretation>
              <emma:one-of disjunction-type="recognition" id="oneOf2">
                <emma:interpretation id="interp10" emma:lang="en-US" emma:confidence="0">
                  <emma:literal>Nix:</emma:literal>
                </emma:interpretation>
                <emma:interpretation id="interp11" emma:lang="en-US" emma:confidence="0">
                  <emma:literal>Pix:</emma:literal>
                </emma:interpretation>
                <emma:interpretation id="interp12" emma:lang="en-US" emma:confidence="0">
                  <emma:literal>Mix:</emma:literal>
                </emma:interpretation>
                <emma:interpretation id="interp13" emma:lang="en-US" emma:confidence="0">
                  <emma:literal>P1-x:</emma:literal>
                </emma:interpretation>
                <emma:interpretation id="interp14" emma:lang="en-US" emma:confidence="0">
                  <emma:literal>P1-X:</emma:literal>
                </emma:interpretation>
              </emma:one-of>
            </emma:emma>
          </inkml:annotationXML>
          <inkml:trace contextRef="#ctx0" brushRef="#br0" timeOffset="82987.7465">9954 8364 2580,'-6'-16'3741,"6"16"-774,0-16-129,-1 1-516,1 15-516,0-14-258,0 14-129,0 0-387,0 0-258,0 0-129,9 3 0,-9 16-387,6 12 129,-6 3-129,3 11 0,-3 6-129,0 2 0,0 1 0,-2-2 0,2-6 0,0-2-258,0-6 258,0-5-258,2-9 258,1-4-258,-3-20 129,7 22-258,-7-22-129,0 0-258,15 20-1548,-15-20-2064,0 0-645,1-16-129,-1 16 129</inkml:trace>
          <inkml:trace contextRef="#ctx0" brushRef="#br0" timeOffset="83619.7827">9956 8328 774,'12'-21'3096,"-12"21"-1935,0 0-129,0 0 645,0 0-129,0 0 129,0 0-516,0 0 0,0 0 129,-12 0-129,12 0-129,0 0-129,0 0 0,0 0-258,12 0 0,-12 0 0,23-1 0,-7-5-129,5 4 0,2-4-129,6 3-129,-1-4 0,3 6-129,-2 1 0,3 0-129,-1 0 0,0 0 0,-5 3 129,-2 3-129,-1 2 0,-3-2 0,1-1 0,-4 4 0,-3-2 0,-14-7 0,23 7 0,-23-7 0,18 11 0,-18-11 0,0 0 0,20 18 0,-20-18 0,4 24 0,-3-10 0,1 3 0,-2-1 0,0 1 0,0 0 0,0 1 0,0-2-129,0 0 0,5-2-129,-5-14-387,7 28-1677,-7-28-2193,9 18-129,-9-18-387,0 0 0</inkml:trace>
          <inkml:trace contextRef="#ctx0" brushRef="#br0" timeOffset="84079.809">10933 8300 1548,'0'11'4386,"0"7"129,0 6-129,-8 0-2451,11 22-258,-3-9-516,5 20-258,-5-7-387,10 8 0,-6-4 0,0-4-387,2-4 129,2-7-258,-5-3 129,3-10-258,-2-1 129,-4-25-387,11 28-516,-11-28-1032,0 0-2580,0 0 0,0-12-516,0 12 387</inkml:trace>
          <inkml:trace contextRef="#ctx0" brushRef="#br0" timeOffset="84395.8271">10992 8721 4257,'0'0'5031,"0"0"-258,21-3-129,-21 3-2967,33-10-129,-15-2-516,14 6-129,-7-5-129,6 4-387,0-3-129,-2 2-129,-3 4 0,2-1-129,-8 3 0,-5 1-129,0 1-258,-15 0-258,23 3-387,-23-3-2064,0 0-1419,0 0-387,0 0-387,-9 16 0</inkml:trace>
          <inkml:trace contextRef="#ctx0" brushRef="#br0" timeOffset="85451.8875">11892 8513 4644,'0'0'5160,"0"0"-387,14-11-129,2 19-2322,-16-8-1032,37 29-258,-16-15-258,12 11-258,-2-7-129,1 9-258,-2-8 0,5 4 0,-4-5 0,4-2-129,-6-2 0,-1-3 0,-3 2-258,-6-7-258,6 8-903,-25-14-3225,14 6-129,-14-6-387,0 0-258</inkml:trace>
          <inkml:trace contextRef="#ctx0" brushRef="#br0" timeOffset="85151.8704">12240 8463 1161,'7'-14'4773,"-7"14"0,0 0-258,0-20-1935,0 20-774,-6 11-645,2 9-387,-11 1-129,4 9-258,-9-3-129,5 7 129,-6 0-258,4 0 0,-5-2 0,4 0 0,0-6-129,0-1 129,2-5-129,2-4 0,14-16 0,-22 20-129,22-20-387,-14 5-258,14-5-2322,0 0-1548,0 0 0,0 0-645,-8-13 517</inkml:trace>
          <inkml:trace contextRef="#ctx0" brushRef="#br0" timeOffset="86039.9212">12788 8499 7611,'2'-18'5289,"-2"18"-387,0 0-129,-7-19-3483,7 19-258,0 0-387,0 0-258,9 0-387,-9 0-387,8 8-516,-8-8-3354,0 24-516,0-24-387,0 30-258</inkml:trace>
          <inkml:trace contextRef="#ctx0" brushRef="#br0" timeOffset="86271.9344">12809 8740 8127,'-9'15'5031,"9"-15"0,0 0-129,-1 22-3354,1-22-645,0 0-129,0 0-258,15 9-129,-15-9-258,15 5-258,-15-5-516,0 0-1290,19 0-2838,-19 0-258,0 0-258,0 0-645</inkml:trace>
        </inkml:traceGroup>
        <inkml:traceGroup>
          <inkml:annotationXML>
            <emma:emma xmlns:emma="http://www.w3.org/2003/04/emma" version="1.0">
              <emma:interpretation id="{1EEECD22-3EA5-4CDC-8B1F-0F002D54928B}" emma:medium="tactile" emma:mode="ink">
                <msink:context xmlns:msink="http://schemas.microsoft.com/ink/2010/main" type="inkWord" rotatedBoundingBox="19036,11510 20148,11519 20138,12612 19027,12602"/>
              </emma:interpretation>
              <emma:one-of disjunction-type="recognition" id="oneOf3">
                <emma:interpretation id="interp15" emma:lang="en-US" emma:confidence="0">
                  <emma:literal>To</emma:literal>
                </emma:interpretation>
                <emma:interpretation id="interp16" emma:lang="en-US" emma:confidence="0">
                  <emma:literal>To'</emma:literal>
                </emma:interpretation>
                <emma:interpretation id="interp17" emma:lang="en-US" emma:confidence="0">
                  <emma:literal>to!</emma:literal>
                </emma:interpretation>
                <emma:interpretation id="interp18" emma:lang="en-US" emma:confidence="0">
                  <emma:literal>To"</emma:literal>
                </emma:interpretation>
                <emma:interpretation id="interp19" emma:lang="en-US" emma:confidence="0">
                  <emma:literal>Ton</emma:literal>
                </emma:interpretation>
              </emma:one-of>
            </emma:emma>
          </inkml:annotationXML>
          <inkml:trace contextRef="#ctx0" brushRef="#br0" timeOffset="88683.0723">13472 8260 2451,'0'0'3225,"0"0"129,0 0-903,0 0 0,0 0-645,0 0 0,0 0-258,0 0-387,11-3-129,15 4 129,-1-1-258,21 0-129,2-6 0,9 3-258,3-8 0,5 1-129,-5-2-129,0 4-129,-13 2 0,-5 1-129,-10 3-129,-9 2-129,-4 0-129,-19 0-258,10 19-1290,-10-19-2709,0 22-387,0-22-258,-21 22-129</inkml:trace>
          <inkml:trace contextRef="#ctx0" brushRef="#br0" timeOffset="88160.0423">13763 8279 1935,'0'0'3870,"0"0"-387,0 0-387,0 0-645,0 0-258,0 0-387,-1 17-387,1-17-258,0 40 0,0-11-516,5 11 0,-4 0-258,2 9 129,-3-4-387,0 6 0,0-4-129,0-4 129,0-2-258,0-10 129,0-5-129,0-10-516,6 1-516,-6-17-3225,0 0-258,0 0-516,4-22-129</inkml:trace>
          <inkml:trace contextRef="#ctx0" brushRef="#br0" timeOffset="117439.7171">14260 8808 516,'0'0'3870,"0"0"387,0 0-1419,0 0-516,0 0-387,0 0-258,0 0-387,0 0-129,-15-16-387,15 16 0,0 0 0,0 0-129,0 0-258,-17-14 0,17 14-129,-15 0-129,15 0 0,-20 0 0,20 0 0,-25 11 129,10-1-129,2 1 0,13-11 129,-27 21-258,27-21 258,-24 29-258,24-29 129,-14 29-129,14-29 0,-4 31 0,7-17 0,1 5 129,6-5-129,5 2 0,0-5 0,3 0 0,-1-1 0,4-7 0,-2-3 0,2 0 129,-3-8-129,-1-3 0,0-1 0,-3-5 0,-2 1 0,-2 1 0,-2-2 0,-3-2 0,-5 19-129,4-24 258,-4 24-129,0-19 0,0 19-129,-13-14 129,13 14 0,-21-8 0,21 8 0,-29 0 0,14 0-129,-2 0 129,5 0 129,12 0-258,-24 6 0,24-6-387,0 0-1032,0 0-2967,0 0-387,0 0-387,0 0 0</inkml:trace>
          <inkml:trace contextRef="#ctx0" brushRef="#br0" timeOffset="118410.7727">14444 8003 2580,'0'0'3870,"7"-18"-774,-7 18-129,0 0-387,2-27-516,-2 27-387,5-16-258,-5 16-387,0 0 129,17-14-258,-17 14-258,0 0 0,14 0-258,-14 0-129,15 22 0,-7-2-129,2-1 0,1 7-129,-2-2 129,2 2-129,-1-3 0,-2 2 0,0-3-129,-8-5-129,5 8-258,-5-25-645,0 36-2322,0-36-1161,-16 22-387,16-22-516</inkml:trace>
        </inkml:traceGroup>
      </inkml:traceGroup>
    </inkml:traceGroup>
    <inkml:traceGroup>
      <inkml:annotationXML>
        <emma:emma xmlns:emma="http://www.w3.org/2003/04/emma" version="1.0">
          <emma:interpretation id="{86A9915E-2228-4243-A9D4-515F0FD7DE67}" emma:medium="tactile" emma:mode="ink">
            <msink:context xmlns:msink="http://schemas.microsoft.com/ink/2010/main" type="paragraph" rotatedBoundingBox="16267,13343 20517,13631 20470,14330 16220,140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B43EE6B-5811-488A-8044-D75E84FD86B4}" emma:medium="tactile" emma:mode="ink">
              <msink:context xmlns:msink="http://schemas.microsoft.com/ink/2010/main" type="line" rotatedBoundingBox="16267,13343 20517,13631 20470,14330 16220,14041"/>
            </emma:interpretation>
          </emma:emma>
        </inkml:annotationXML>
        <inkml:traceGroup>
          <inkml:annotationXML>
            <emma:emma xmlns:emma="http://www.w3.org/2003/04/emma" version="1.0">
              <emma:interpretation id="{44EC74EF-40FD-4C74-8E50-6BFC53D33742}" emma:medium="tactile" emma:mode="ink">
                <msink:context xmlns:msink="http://schemas.microsoft.com/ink/2010/main" type="inkWord" rotatedBoundingBox="16263,13411 19067,13601 19024,14231 16220,14041"/>
              </emma:interpretation>
              <emma:one-of disjunction-type="recognition" id="oneOf4">
                <emma:interpretation id="interp20" emma:lang="en-US" emma:confidence="0">
                  <emma:literal>Flexi</emma:literal>
                </emma:interpretation>
                <emma:interpretation id="interp21" emma:lang="en-US" emma:confidence="0">
                  <emma:literal>six:</emma:literal>
                </emma:interpretation>
                <emma:interpretation id="interp22" emma:lang="en-US" emma:confidence="0">
                  <emma:literal>Fax:</emma:literal>
                </emma:interpretation>
                <emma:interpretation id="interp23" emma:lang="en-US" emma:confidence="0">
                  <emma:literal>TEX:</emma:literal>
                </emma:interpretation>
                <emma:interpretation id="interp24" emma:lang="en-US" emma:confidence="0">
                  <emma:literal>Flex:</emma:literal>
                </emma:interpretation>
              </emma:one-of>
            </emma:emma>
          </inkml:annotationXML>
          <inkml:trace contextRef="#ctx0" brushRef="#br0" timeOffset="129426.4027">10705 9937 1548,'0'0'4386,"-11"-13"387,11 13-258,0 0-2322,11-8-258,-11 8-645,23-11 129,-23 11-645,32-9 0,-13 1-387,7 1 0,-2-2 0,4 2-129,-5 3-129,4-1 0,-2 0 0,0 1 0,0 1-129,-3 3 0,-1 0 0,0 0 0,-1 1 0,-1 7 0,-2-2 0,1 5 0,-8 4 129,-1 4-129,1-2 129,-7 7-129,-2-2 258,-1 0-258,0 0 129,0-1-129,0-3-129,0-18-258,0 30-516,0-30-1806,0 0-1935,0 0-258,0 17-129,0-17-258</inkml:trace>
          <inkml:trace contextRef="#ctx0" brushRef="#br0" timeOffset="128983.3774">10705 9985 1806,'0'0'4257,"0"0"516,-5-17-387,5 17-1806,0 0-516,2-25-516,13 25-258,-15 0-387,20 0-258,-20 0 0,18 30-129,-14-6-258,-1 7 0,-3 7-258,0 10 129,-2-3-129,-3 8 129,-4-6 0,1 0-129,3-7 0,2-3 0,1-6 0,2-9 0,0-5-258,0-17 0,0 0-387,10 3-645,8-3-1806,-12-16-1548,5-2-258,-8-12-258,2-1 0</inkml:trace>
          <inkml:trace contextRef="#ctx0" brushRef="#br0" timeOffset="129778.4229">11617 9909 6063,'0'-15'4902,"0"15"-387,0 0 0,-18-13-3612,18 13 129,-4 18-258,4 9-129,-7-5 0,4 11-258,-4 0 129,2 10-258,-1-2 0,1 5-129,-1 0-129,2-5 129,0 1-129,-1-7 0,4-5 0,1-7-129,0 2-258,0-25-516,6 28-1290,-6-28-2322,0 0-129,0 0-516,5-17 0</inkml:trace>
          <inkml:trace contextRef="#ctx0" brushRef="#br0" timeOffset="130054.4386">11571 10165 6708,'14'-17'5031,"-14"17"-258,14-8-258,4 8-2838,-18 0-516,28 0-258,-8 0-258,6 0-129,-1 2-258,4-2 0,-2 0-129,-1 0 0,-2-2-129,-6 1 0,0-1-258,-18 2-129,24 0-516,-24 0-1935,0 0-1935,0 0 0,0 0-516,0 0-258</inkml:trace>
          <inkml:trace contextRef="#ctx0" brushRef="#br0" timeOffset="130739.4778">12572 10063 4644,'-7'-16'4902,"1"-3"-258,6 19 0,0 0-2709,0 0-387,0 0-516,7 10-129,15 9-129,-9 1-258,12 9-129,1-4-129,5 5 0,-4 0-129,3 3-129,1-5 129,-2 2-129,0-4 129,-2 1-129,-3-7 0,-5-4-129,-1-1 0,-18-15-129,25 20-516,-25-20-3870,0 0-129,0 0-129,0 0-645</inkml:trace>
          <inkml:trace contextRef="#ctx0" brushRef="#br0" timeOffset="130431.4601">12912 10075 4773,'0'0'4644,"-10"-6"0,10 6-129,-31 0-2838,26 11 0,-13-2-645,9 13-129,-9-5-387,4 8 0,-8-2-129,4 8-258,-3 0 0,1 2 0,1-2-129,-3-6 129,2 1-129,0-5 0,8 0-129,-3-8-129,6 1-387,-5-14-645,14 0-2193,0 0-1161,0 0-258,0 0-258</inkml:trace>
          <inkml:trace contextRef="#ctx0" brushRef="#br0" timeOffset="132038.5521">13437 10122 4902,'0'0'4902,"0"0"-129,0 0-129,0-16-2709,0 16-387,0 0-516,0 0-387,0 0 0,0 0-387,17-5-129,-17 5-387,0 0-774,0 0-774,0 0-2709,0 0-129,0 0-387,0 0-129</inkml:trace>
          <inkml:trace contextRef="#ctx0" brushRef="#br0" timeOffset="132258.5647">13462 10286 3225,'0'30'4386,"0"-30"0,1 16-774,5-1-1677,-6-15-516,0 16-387,0-16-516,0 0-129,0 0-258,0 0-258,11 19-903,-11-19-2838,0 0-258,0 0-387,0 0-129</inkml:trace>
        </inkml:traceGroup>
        <inkml:traceGroup>
          <inkml:annotationXML>
            <emma:emma xmlns:emma="http://www.w3.org/2003/04/emma" version="1.0">
              <emma:interpretation id="{CBEC7D76-0C1F-4111-BF5F-98A5C2ABDED8}" emma:medium="tactile" emma:mode="ink">
                <msink:context xmlns:msink="http://schemas.microsoft.com/ink/2010/main" type="inkWord" rotatedBoundingBox="19472,13560 20517,13631 20480,14181 19435,14110"/>
              </emma:interpretation>
              <emma:one-of disjunction-type="recognition" id="oneOf5">
                <emma:interpretation id="interp25" emma:lang="en-US" emma:confidence="1">
                  <emma:literal>To</emma:literal>
                </emma:interpretation>
                <emma:interpretation id="interp26" emma:lang="en-US" emma:confidence="0">
                  <emma:literal>Too</emma:literal>
                </emma:interpretation>
                <emma:interpretation id="interp27" emma:lang="en-US" emma:confidence="0">
                  <emma:literal>to</emma:literal>
                </emma:interpretation>
                <emma:interpretation id="interp28" emma:lang="en-US" emma:confidence="0">
                  <emma:literal>TO</emma:literal>
                </emma:interpretation>
                <emma:interpretation id="interp29" emma:lang="en-US" emma:confidence="0">
                  <emma:literal>Toy</emma:literal>
                </emma:interpretation>
              </emma:one-of>
            </emma:emma>
          </inkml:annotationXML>
          <inkml:trace contextRef="#ctx0" brushRef="#br0" timeOffset="133083.6119">13905 10068 5805,'0'-15'5031,"0"15"-258,13-17-387,-11 0-2451,21 12-516,-8-7-129,11 9-387,-2-5-258,14 6-129,-8-1-129,11 3-129,-5 0-129,7 3 0,-2 2 0,-2 1-129,1-1 0,-5 0-129,1 6-258,-9-10-387,9 13-2838,-18-9-1161,1 3-258,-19-8-387,0 0-258</inkml:trace>
          <inkml:trace contextRef="#ctx0" brushRef="#br0" timeOffset="132755.5931">14216 10079 2709,'0'0'4902,"0"0"-258,-3-16 0,3 16-2064,0 0-903,0 0-258,0 0-516,0 11-129,0-11-258,0 32-129,0-9-129,0 7 0,-1 2-129,-6 8 0,0 0 0,2 0-129,0-4 129,2 4-129,2-5 0,1-10 0,0-2-129,0-23-258,9 28-1032,-9-28-2580,0 0-645,9-22-516,-6 7-129</inkml:trace>
          <inkml:trace contextRef="#ctx0" brushRef="#br0" timeOffset="133699.6471">14550 10361 4644,'15'-14'4773,"-15"14"0,0 0-387,19 0-2580,-19 0-258,0 0-645,0 0-129,0 19-258,0-19-258,0 32 129,-3-11-129,3 0-129,0 1 0,4 6 0,4-8 0,6 4 0,3-7-129,7-3 129,-1-8-129,8-1 0,-2-5 0,6 0 0,1-14 0,-5-2 0,0-6 129,-6 0-258,-6-4 129,-4 1 0,-8-3 0,-7 5 0,-4-2 0,-14 8 0,-8 2 129,-6 2-129,-6 4 0,-4 7 0,-1 2 0,4 0 0,3 11 0,5-3-387,19 15-2193,-4-9-1935,16-14-387,-7 22-258,7-22-258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25:54.300"/>
    </inkml:context>
    <inkml:brush xml:id="br0">
      <inkml:brushProperty name="width" value="0.05833" units="cm"/>
      <inkml:brushProperty name="height" value="0.0583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987B83A1-9FBC-493D-A11A-DFD96465501D}" emma:medium="tactile" emma:mode="ink">
          <msink:context xmlns:msink="http://schemas.microsoft.com/ink/2010/main" type="inkDrawing" rotatedBoundingBox="17135,11175 20790,10888 20941,12818 17286,13104" shapeName="Other"/>
        </emma:interpretation>
      </emma:emma>
    </inkml:annotationXML>
    <inkml:trace contextRef="#ctx0" brushRef="#br0">3352 410 1548,'-29'-29'1548,"12"18"0,3-1-387,-1-5 0,-1 3 0,-2-8-387,0 8 129,-8-6-387,1 4 129,-5-6-258,-4 6 129,-7-3-129,4 5-129,-12-2 129,1 2-129,-2-1 0,-3 4 129,-2-3-129,3 2 0,-5-2-129,3 4 0,-4-1 129,0 3 0,1-1-129,3 0-129,-2 1 129,0 0-129,-1 3 129,0-3-129,4 3 0,-6 2 0,1 0 0,1 3 0,0 0 0,-1 0 0,-3 0 129,5 0-129,-6 0 0,5 3 0,-3 2 0,-3 1 0,-2 1 0,0 2 0,0 1 0,-1 1 0,-3 3 0,1-2 0,-4 1 129,8 1-129,-4 4 0,4-1-129,4-1 129,2 1 0,6-1 0,7 2 0,-1 2 129,9 0-129,2 4 258,0 3-258,6 0 129,-3 4-129,3 4 387,1-2-387,1 3 129,1 4-129,-1-4 0,5 1 0,-2 3 0,1-1 0,2-3 0,0 4 0,1 0 0,2-4 0,-1 4 0,3-5 0,0 1 0,3-2 0,3-2-129,2 0 129,2-2 0,4 2 0,2-6 0,0 3 0,5-5 0,4-1 0,-2 1 0,1-2 0,0-3 0,1 2 0,-1-6 0,-1 3 0,-3 0 129,2 0-129,-2-2 0,3 0 0,0-2 129,-7-14-258,17 31 129,-8-15 129,2 2-129,-11-18-129,26 28 129,-12-19 0,1 7 0,-3-2 129,6-6-129,-2 8 0,3-6-129,-2 1 129,1 1 0,4-2 0,-1-2 0,2-1-129,-1 1 129,2-1 0,-1-3 0,7 4 0,-5-5 0,0 2 0,4 2 0,-4-2 0,7-1 129,-5 1-129,2-2 0,-1 3 0,1 1 0,0-3 0,2 1 0,-5 1 0,4-1 0,-4 0 0,3 3 0,-2-4 0,-1 3 0,2 2 0,0-1 0,0 2 0,3-1-129,-1 2 129,-2-1 0,1 1 129,-1-2-129,3 1 0,-1 0-129,0 0 258,-2-2-258,5-1 129,-1 2 0,0-1-258,-3-3 258,2 1 0,-3-4 0,4 2 0,-6-2 0,1 1 0,1-3 0,-2 5 0,5-4 0,-5 1 0,4 1 0,-1-3 0,3 1 0,-1 1 0,3-2 0,0 0 0,2 0 0,2 0 0,-1 0 0,0 0 0,0 0 0,2 0 0,-5 0 258,3 0-258,-5-2 0,2 2 0,-4 0 0,0 0 0,-1 0 0,-1 0 0,2 0 0,-3 0 0,1 0 0,2-1-258,-3-4 258,1 2 0,-2-2 0,2 1 0,-6 1 0,3-2 0,-2 2 0,0 0 0,4-2 0,-2-1 258,1 1-258,1-1 0,2 2 0,2-1 0,-3 0 129,0 1-129,-1-4 0,0 2 0,-1-1 0,1-2 0,1-1 0,-3-1 0,-3-1 129,4 1-129,-2-2 0,4 0 0,-6-1 0,2 0 129,-2 1-129,2-4 0,-3 3 0,0-2 0,2 0 0,-2-3 0,3 5 0,-2-6 0,2-2 129,-3-1-129,1 1 129,-1 2 0,-1-2-258,-2 1 258,-6-3 0,5 4 0,-4-2-129,2 1 258,-1-1-258,-2-2 129,2 1 0,0-2 0,2 0 129,-7-1-129,5 1 0,-5-2 129,-2-3-129,1 1 0,-3 1 0,-2-4 0,-1 2 0,-2-3-129,0 2 129,4 2-129,-4-1 0,0 5 0,0-2 129,-4 3-129,-1 1 0,0 1 0,-3 0 0,-2 1 129,0 0-129,-2 3 0,-4-3 129,4 6-129,-5-3 0,3 5 129,0-3-129,-5 5 129,3 0-129,-2 0 0,-6 2 129,5-2-129,-3-1 129,-1 3 0,0 0-129,-1-2 0,-3-2 0,4-3 0,-4 4 0,-1-10-387,8 13-2322,-14-8-1548,-3-5-258,-8 3-516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24:27.264"/>
    </inkml:context>
    <inkml:brush xml:id="br0">
      <inkml:brushProperty name="width" value="0.05833" units="cm"/>
      <inkml:brushProperty name="height" value="0.058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CD3B0C14-B62D-4A50-836B-6533A0216DCD}" emma:medium="tactile" emma:mode="ink">
          <msink:context xmlns:msink="http://schemas.microsoft.com/ink/2010/main" type="writingRegion" rotatedBoundingBox="10326,14863 16253,15218 16076,18186 10149,17831"/>
        </emma:interpretation>
      </emma:emma>
    </inkml:annotationXML>
    <inkml:traceGroup>
      <inkml:annotationXML>
        <emma:emma xmlns:emma="http://www.w3.org/2003/04/emma" version="1.0">
          <emma:interpretation id="{9B81F847-BC25-460E-9EA0-753B96B47EF6}" emma:medium="tactile" emma:mode="ink">
            <msink:context xmlns:msink="http://schemas.microsoft.com/ink/2010/main" type="paragraph" rotatedBoundingBox="10497,15002 15741,15126 15722,15945 10478,158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FE975A-9477-43E8-B849-7A5A4AD155F4}" emma:medium="tactile" emma:mode="ink">
              <msink:context xmlns:msink="http://schemas.microsoft.com/ink/2010/main" type="inkBullet" rotatedBoundingBox="10487,15434 10974,15446 10972,15516 10486,15504"/>
            </emma:interpretation>
            <emma:one-of disjunction-type="recognition" id="oneOf0">
              <emma:interpretation id="interp0" emma:lang="en-US" emma:confidence="0">
                <emma:literal>_</emma:literal>
              </emma:interpretation>
              <emma:interpretation id="interp1" emma:lang="en-US" emma:confidence="0">
                <emma:literal>-</emma:literal>
              </emma:interpretation>
              <emma:interpretation id="interp2" emma:lang="en-US" emma:confidence="0">
                <emma:literal>~</emma:literal>
              </emma:interpretation>
              <emma:interpretation id="interp3" emma:lang="en-US" emma:confidence="0">
                <emma:literal>.</emma:literal>
              </emma:interpretation>
              <emma:interpretation id="interp4" emma:lang="en-US" emma:confidence="0">
                <emma:literal>•</emma:literal>
              </emma:interpretation>
            </emma:one-of>
          </emma:emma>
        </inkml:annotationXML>
        <inkml:trace contextRef="#ctx0" brushRef="#br0">1087 440 5031,'14'-16'4515,"-14"16"258,18-19-1548,2 19-1419,-20 0-516,30-5-387,-12 0 0,7 5-387,-4 0-129,6 0-129,-2 0 0,6 0-129,2 2 0,2-2-129,-3 0 129,1 0 0,-2 0-129,-3-2 0,-3 2 0,-4-3 0,-21 3-129,21-3-258,-21 3-516,0 0-2451,0 0-1161,0 0-516,-10-8-129</inkml:trace>
      </inkml:traceGroup>
      <inkml:traceGroup>
        <inkml:annotationXML>
          <emma:emma xmlns:emma="http://www.w3.org/2003/04/emma" version="1.0">
            <emma:interpretation id="{2A9B4103-5179-4EEB-BA9F-9C47E67E6910}" emma:medium="tactile" emma:mode="ink">
              <msink:context xmlns:msink="http://schemas.microsoft.com/ink/2010/main" type="line" rotatedBoundingBox="11751,15032 15741,15126 15722,15944 11731,15850"/>
            </emma:interpretation>
          </emma:emma>
        </inkml:annotationXML>
        <inkml:traceGroup>
          <inkml:annotationXML>
            <emma:emma xmlns:emma="http://www.w3.org/2003/04/emma" version="1.0">
              <emma:interpretation id="{5A06943F-CD0B-4182-9CBF-B5DFD068BB7B}" emma:medium="tactile" emma:mode="ink">
                <msink:context xmlns:msink="http://schemas.microsoft.com/ink/2010/main" type="inkWord" rotatedBoundingBox="11751,15032 14136,15088 14116,15905 11731,15849"/>
              </emma:interpretation>
              <emma:one-of disjunction-type="recognition" id="oneOf1">
                <emma:interpretation id="interp5" emma:lang="en-US" emma:confidence="0">
                  <emma:literal>fix:</emma:literal>
                </emma:interpretation>
                <emma:interpretation id="interp6" emma:lang="en-US" emma:confidence="0">
                  <emma:literal>fix):</emma:literal>
                </emma:interpretation>
                <emma:interpretation id="interp7" emma:lang="en-US" emma:confidence="0">
                  <emma:literal>fox:</emma:literal>
                </emma:interpretation>
                <emma:interpretation id="interp8" emma:lang="en-US" emma:confidence="0">
                  <emma:literal>fox):</emma:literal>
                </emma:interpretation>
                <emma:interpretation id="interp9" emma:lang="en-US" emma:confidence="0">
                  <emma:literal>fax:</emma:literal>
                </emma:interpretation>
              </emma:one-of>
            </emma:emma>
          </inkml:annotationXML>
          <inkml:trace contextRef="#ctx0" brushRef="#br0" timeOffset="1404.0802">2369 512 774,'-24'-20'4386,"19"2"516,5 18-516,0 0-1419,4-14-1161,25 14-258,-11-8-258,18 8-387,-9-1-258,12 1-129,-6 0-258,2 0-258,-7 0 0,0 0-387,0 5-387,-13-7-1290,7 2-2193,-4-5-645,9 2-129,-3-5-258</inkml:trace>
          <inkml:trace contextRef="#ctx0" brushRef="#br0" timeOffset="1180.0675">2734 76 3225,'-10'-20'4257,"-7"1"0,8 0-1806,9 19-645,-24-22-387,24 22-258,-24-13-258,24 13-129,-21-9-258,21 9 0,0 0-129,-14 4 129,14-4-258,-9 37 129,3-10-258,2 7 129,-3 9-129,1 4 129,2 2-129,0 7 0,1-4 0,3 1 0,0 5 129,0-7-258,0-1 258,7-2-258,-5-2 129,0-5-129,3-3 0,-5-11-129,0-2-129,0-9 129,0-16-129,0 0-387,-6 14-258,-8-22-903,14 8-2838,-12-25-129,0 3-387,-4-5 258</inkml:trace>
          <inkml:trace contextRef="#ctx0" brushRef="#br0" timeOffset="1772.1013">3255 148 2193,'-17'-14'4128,"17"14"387,-19 0-258,10 12-2451,-12-4-258,12 19-516,-15-5-129,7 16-129,-6-5 0,7 15-258,-3 0 129,5-1-387,1 1 129,8 1-129,1-3 0,4-4-258,0-5 129,8-6-258,2-7-129,-1-6-258,11 2-1032,-20-20-2967,26 9-129,-10-9-387,6-4-258</inkml:trace>
          <inkml:trace contextRef="#ctx0" brushRef="#br0" timeOffset="2396.1371">3347 372 2322,'0'0'4902,"0"0"-387,0 0 258,0 0-2709,15 11-516,-15-11-258,46 34-258,-22-14-258,15 5-387,-3-5 129,7 2-258,-2 1 0,-1-3-129,1 1 0,-5-9-258,-4 1 129,-4-7-516,5 6-258,-19-12-1806,6 0-2064,-20 0-129,23-12-387,-23 12-129</inkml:trace>
          <inkml:trace contextRef="#ctx0" brushRef="#br0" timeOffset="2136.1221">3681 419 516,'30'-36'3870,"-19"23"258,-10-6 258,2 2-1806,-3 17-1290,0-16-258,0 16-129,0 0 0,-14 16-129,-4-5-129,7 13-129,-10-2 129,4 4-258,-9 3 0,1 4-129,-5-6 129,2 3-258,1 0 129,-1-8-258,3 1 258,-2-1-387,6-5 0,3-8-129,18-9-387,-25 10-258,25-10-1806,0 0-1677,0 0-645,1-11-129,4-8 259</inkml:trace>
          <inkml:trace contextRef="#ctx0" brushRef="#br0" timeOffset="2804.1603">3793 83 5160,'30'-39'5031,"-9"26"-129,2 2-387,2 11-3096,-3 0-258,14 19-387,-8 4-129,7 7-258,-9 12-129,2 6 129,-3 3-258,0 4 0,-9 2 0,-2-1 0,-9-1 0,-1-2 0,-4-4 0,0-11-258,-5-3 258,-5-5-129,2-8-129,-2-7 0,10-15 129,-18 10-387,18-10-258,0 0-774,-9-13-3225,7-1-129,2 14-387,0-30-129</inkml:trace>
          <inkml:trace contextRef="#ctx0" brushRef="#br0" timeOffset="3464.1981">4707 275 7998,'8'-20'4773,"-8"20"-258,0 0-387,-8-13-3354,8 13-387,-10 10-129,10-10-258,-7 27-258,7-27-774,0 23-2709,0-9-774,3 3-129,-3-17-516</inkml:trace>
          <inkml:trace contextRef="#ctx0" brushRef="#br0" timeOffset="3676.2103">4707 536 7482,'-13'21'5031,"13"-21"-129,-8 14-258,8-14-3612,0 0-258,0 18-387,0-18 0,0 0-645,18 16-258,-18-16-1161,0 0-2967,19 10 0,-19-10-645,0 0 0</inkml:trace>
        </inkml:traceGroup>
        <inkml:traceGroup>
          <inkml:annotationXML>
            <emma:emma xmlns:emma="http://www.w3.org/2003/04/emma" version="1.0">
              <emma:interpretation id="{EDB86476-2EE6-4890-9DE3-4009BE98497A}" emma:medium="tactile" emma:mode="ink">
                <msink:context xmlns:msink="http://schemas.microsoft.com/ink/2010/main" type="inkWord" rotatedBoundingBox="14488,15132 15740,15162 15722,15944 14469,15915"/>
              </emma:interpretation>
              <emma:one-of disjunction-type="recognition" id="oneOf2">
                <emma:interpretation id="interp10" emma:lang="en-US" emma:confidence="1">
                  <emma:literal>IR</emma:literal>
                </emma:interpretation>
                <emma:interpretation id="interp11" emma:lang="en-US" emma:confidence="0">
                  <emma:literal>TRI</emma:literal>
                </emma:interpretation>
                <emma:interpretation id="interp12" emma:lang="en-US" emma:confidence="0">
                  <emma:literal>Tia</emma:literal>
                </emma:interpretation>
                <emma:interpretation id="interp13" emma:lang="en-US" emma:confidence="0">
                  <emma:literal>Tip</emma:literal>
                </emma:interpretation>
                <emma:interpretation id="interp14" emma:lang="en-US" emma:confidence="0">
                  <emma:literal>Ins</emma:literal>
                </emma:interpretation>
              </emma:one-of>
            </emma:emma>
          </inkml:annotationXML>
          <inkml:trace contextRef="#ctx0" brushRef="#br0" timeOffset="4560.2608">5088 145 5934,'0'-19'5160,"0"19"-516,24-17 0,-4 0-3354,21 17-129,0-8-258,17 8-258,1-6 0,13 6-258,-3 0 0,3 2-129,-4-2-129,-6 3 0,-9 3-129,-10 0 0,-8 5-129,-10-6-129,-4 7-387,-21-12-1032,18 12-2838,-18-12-387,0 21-258,0-21-387</inkml:trace>
          <inkml:trace contextRef="#ctx0" brushRef="#br0" timeOffset="4244.2428">5434 199 4386,'0'0'5031,"15"-20"-258,-15 20-129,0 0-1935,14 5-1677,-14-5-387,0 37 0,-1-11-258,-2 7 129,-5 0-258,1 10 0,3-5-129,-2 0 0,3 0 129,3-7-258,-3 0 129,3-6-129,0-5 129,0-4-387,3-1 129,-3-15-258,4 17-774,-4-17-1290,0 0-2064,-4-17-516,4 17-129,-5-28-129</inkml:trace>
          <inkml:trace contextRef="#ctx0" brushRef="#br0" timeOffset="5064.2896">6011 550 4257,'0'0'5031,"4"-20"-258,-4 20 0,0 0-2580,0 0-774,0 0-516,0 16-258,-4 2 0,2 6-516,-7 3 129,6 5-129,-3-7 129,-1 6-258,5-2-129,-4-2 0,3-1-129,-2-5-516,5 8-903,-9-15-2838,9-14-258,-3 14-258,3-14-129</inkml:trace>
          <inkml:trace contextRef="#ctx0" brushRef="#br0" timeOffset="5592.3199">5972 518 6837,'4'-39'4902,"9"25"0,-4-10-903,14 18-2451,-11-10-645,15 11-129,-9-3-258,7 8 0,-4 0-129,-2 0-258,3 5 0,1 8 0,-5 0-129,-4 1 129,-3 2-129,-4-1 0,-2 2 0,-5 4 0,-1-3 0,-10-1 0,-6-1 129,2-4-129,-3 1 129,-3-1-129,0-4 0,1-1 129,4-2-129,2-2 0,-3-1 0,17-2 129,-12 4-129,12-4 0,0 0 0,0 0 0,0 0 129,2 21-258,-2-21 258,21 18-129,-21-18 0,27 30 0,-12-12 0,3 1 0,3 1 129,3 1 0,-2-1-129,2-3 0,-3 1 0,0-5 129,-5-1-258,-16-12-129,31 16-387,-31-16-3741,0 0-258,0 0-645,0 0-387</inkml:trace>
        </inkml:traceGroup>
      </inkml:traceGroup>
    </inkml:traceGroup>
    <inkml:traceGroup>
      <inkml:annotationXML>
        <emma:emma xmlns:emma="http://www.w3.org/2003/04/emma" version="1.0">
          <emma:interpretation id="{5907DA43-8CF3-4632-9D0B-25F7456F5A48}" emma:medium="tactile" emma:mode="ink">
            <msink:context xmlns:msink="http://schemas.microsoft.com/ink/2010/main" type="paragraph" rotatedBoundingBox="10203,16930 16129,17285 16076,18186 10149,178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059DA0-DEAC-4913-A708-AE551DF82C71}" emma:medium="tactile" emma:mode="ink">
              <msink:context xmlns:msink="http://schemas.microsoft.com/ink/2010/main" type="inkBullet" rotatedBoundingBox="10190,17138 10832,17176 10820,17391 10177,17352"/>
            </emma:interpretation>
            <emma:one-of disjunction-type="recognition" id="oneOf3">
              <emma:interpretation id="interp15" emma:lang="en-US" emma:confidence="0">
                <emma:literal>on</emma:literal>
              </emma:interpretation>
              <emma:interpretation id="interp16" emma:lang="en-US" emma:confidence="0">
                <emma:literal>or</emma:literal>
              </emma:interpretation>
              <emma:interpretation id="interp17" emma:lang="en-US" emma:confidence="0">
                <emma:literal>1</emma:literal>
              </emma:interpretation>
              <emma:interpretation id="interp18" emma:lang="en-US" emma:confidence="0">
                <emma:literal>I</emma:literal>
              </emma:interpretation>
              <emma:interpretation id="interp19" emma:lang="en-US" emma:confidence="0">
                <emma:literal>M</emma:literal>
              </emma:interpretation>
            </emma:one-of>
          </emma:emma>
        </inkml:annotationXML>
        <inkml:trace contextRef="#ctx0" brushRef="#br0" timeOffset="8887.5083">790 2228 1935,'0'0'2709,"0"0"-129,0 0-645,-7-8-258,7 8-258,0 0-129,0 0-129,7-23-258,-7 23-258,0 0 0,0 0 0,9-22-129,-9 22 258,0 0-258,0 0 0,0-17-129,0 17 0,0 0 0,0 0-129,0-19 0,0 19 129,0 0-258,0 0-129,0-15 129,0 15-129,0 0 0,0 0 0,0 0 0,0 0 129,0 0-129,15 0 129,-15 0 0,26 6 0,-3-2 0,6-4 129,7 0-129,6 0 0,5-4 0,4 0-129,0-1 129,3 0-129,-6-3 0,-4 7 0,-7 1 0,-7 0 0,-9 0 0,-6 1 0,-15-1 0,0 0 0,0 0 0,0 0 0,0 0 0,0 0 129,0 16-129,0-16-129,0 0 129,0 0 129,0 0-258,0 0 129,0 0 0,0 0 0,0 0 0,14 10 0,-14-10 0,14 2 0,-14-2 0,0 0 0,0 0 0,16 23-129,-16-23 129,1 24 0,-1-4 0,0-1 0,0 7-129,0-7-645,7 4-3612,-7-4-387,1-2-258,-1-17-387</inkml:trace>
      </inkml:traceGroup>
      <inkml:traceGroup>
        <inkml:annotationXML>
          <emma:emma xmlns:emma="http://www.w3.org/2003/04/emma" version="1.0">
            <emma:interpretation id="{67C2BAB6-1589-4F92-A796-05D1CC64C932}" emma:medium="tactile" emma:mode="ink">
              <msink:context xmlns:msink="http://schemas.microsoft.com/ink/2010/main" type="line" rotatedBoundingBox="11364,16999 16129,17285 16076,18186 11310,17900"/>
            </emma:interpretation>
          </emma:emma>
        </inkml:annotationXML>
        <inkml:traceGroup>
          <inkml:annotationXML>
            <emma:emma xmlns:emma="http://www.w3.org/2003/04/emma" version="1.0">
              <emma:interpretation id="{55956764-DC55-4173-9052-12ED51FD280E}" emma:medium="tactile" emma:mode="ink">
                <msink:context xmlns:msink="http://schemas.microsoft.com/ink/2010/main" type="inkWord" rotatedBoundingBox="11364,16999 16129,17285 16076,18186 11310,17900"/>
              </emma:interpretation>
              <emma:one-of disjunction-type="recognition" id="oneOf4">
                <emma:interpretation id="interp20" emma:lang="en-US" emma:confidence="0">
                  <emma:literal>fixities</emma:literal>
                </emma:interpretation>
                <emma:interpretation id="interp21" emma:lang="en-US" emma:confidence="0">
                  <emma:literal>fixities,</emma:literal>
                </emma:interpretation>
                <emma:interpretation id="interp22" emma:lang="en-US" emma:confidence="0">
                  <emma:literal>fixities)</emma:literal>
                </emma:interpretation>
                <emma:interpretation id="interp23" emma:lang="en-US" emma:confidence="0">
                  <emma:literal>+f(x):tpi,</emma:literal>
                </emma:interpretation>
                <emma:interpretation id="interp24" emma:lang="en-US" emma:confidence="0">
                  <emma:literal>fixities'</emma:literal>
                </emma:interpretation>
              </emma:one-of>
            </emma:emma>
          </inkml:annotationXML>
          <inkml:trace contextRef="#ctx0" brushRef="#br0" timeOffset="12855.7353">2967 2628 4128,'8'-22'4902,"23"5"-387,-8 6-258,5 9-2967,1-7-645,6 9-387,1 0-516,-2-8-1290,10 8-2580,-5 0-516,0-3 0,2 1-128</inkml:trace>
          <inkml:trace contextRef="#ctx0" brushRef="#br0" timeOffset="12643.7232">3362 2219 2709,'3'-24'3741,"-3"9"-774,0 15-387,-8-30-516,8 30-258,-12-26-387,12 26-516,-16-22 0,16 22-387,-20-12-129,20 12-129,-28-4-129,10 4 0,-1 2 0,-1 7 0,-2 7 0,1 7 0,2 3 0,5 7 0,-3 3 0,10 7 129,0 1 0,7 4-129,0-4 0,4 7 0,5-7 0,4 0 0,1 0 0,2-1-129,-4-7 129,2-1-129,-4-1 0,-3-6-129,-3-2 0,-4-7-387,0 3-387,-11-15-387,10 14-1935,1-21-1419,-30 7-387,12-7 0</inkml:trace>
          <inkml:trace contextRef="#ctx0" brushRef="#br0" timeOffset="13215.7558">3874 2251 1,'0'0'3998,"-14"-14"130,14 14-1419,-18 0-516,15 12 0,-18-7-645,15 17-258,-15-8-129,10 17-387,-6-6-129,2 11 0,-2-8 0,6 9-258,-1-4-129,5 1 129,1 0-258,6-1 0,0-2 0,7 0 0,7-5 0,0-4-258,3 0-258,-17-22-645,40 38-1806,-25-33-1935,6 1-258,-4-6-129</inkml:trace>
          <inkml:trace contextRef="#ctx0" brushRef="#br0" timeOffset="13791.7888">3984 2437 1935,'0'0'4515,"0"0"129,0 0-258,0 0-2709,0 0-387,0 18-387,0-18-129,19 26-129,-19-26-258,36 30 0,-15-13 0,6 1-258,3-4-129,1 2 0,2-2-129,-2-6-387,7 8-387,-15-16-2451,7 3-1290,-11-3-258,-1 0 0</inkml:trace>
          <inkml:trace contextRef="#ctx0" brushRef="#br0" timeOffset="13523.7735">4222 2466 516,'18'-7'4128,"-18"7"-129,7-15 387,-7 15-3225,-13 6 258,-6 0-129,9 16-258,-14-8-129,8 13-258,-9-6-129,7 7 0,-5-4-387,1 1 129,5-1-129,-2-2 0,5-5-258,14-17-258,-17 28-645,17-28-2064,-17 0-1419,17 0-258,-1-14-129</inkml:trace>
          <inkml:trace contextRef="#ctx0" brushRef="#br0" timeOffset="14151.8094">4389 2159 2322,'21'-15'4644,"-21"15"-129,25 0 0,-25 0-2838,36 11-258,-19-2-387,15 18-129,-10-4-258,8 14 129,-8-7-387,-1 10-129,-3-1 0,-1 3-129,-10 0 0,-5-5 0,-2-4-129,-1 2 129,-7-8-129,-4-3 0,-1-4 0,13-20-258,-20 26-387,1-26-2709,19 0-1032,0 0-774,0 0 0</inkml:trace>
          <inkml:trace contextRef="#ctx0" brushRef="#br0" timeOffset="14583.8341">4969 2375 7998,'0'0'4902,"0"0"-387,0 0-258,0 0-3741,0 0-516,0 0-1290,0 11-2838,0-11-645,1 19 0,-1-19-516</inkml:trace>
          <inkml:trace contextRef="#ctx0" brushRef="#br0" timeOffset="14763.8444">5008 2626 5160,'0'15'5160,"0"5"-387,0-20-387,0 0-3225,0 0-516,0 0-258,16 8-1290,-16-8-3096,0 0-774,0 0 0,0 0-516</inkml:trace>
          <inkml:trace contextRef="#ctx0" brushRef="#br0" timeOffset="15551.8895">5342 2205 3483,'0'0'4773,"-17"-8"-258,17 8-129,0 0-2709,35 0-516,-6-6-258,22 6 129,-4-2-258,20 2-129,-3-3-258,7 1 0,-1-2-129,-2 2 0,-5 1-258,-12-3-387,-5 8-387,-24-4-2967,8 6-903,-30-6-387,21 14-387</inkml:trace>
          <inkml:trace contextRef="#ctx0" brushRef="#br0" timeOffset="15259.8728">5665 2222 5676,'16'-2'5031,"-5"12"-387,-4 9-129,-9-5-3354,2 18-258,0-2-129,5 13-258,-5-9-129,5 11 0,-5-8-258,3 1 129,-2-3-258,2-2 258,-2-6-258,-1-3 0,2-4-258,-2-20-129,0 29-258,0-29-1806,0 0-1935,-15-5-645,15 5 0,-14-28-387</inkml:trace>
          <inkml:trace contextRef="#ctx0" brushRef="#br0" timeOffset="17700.0124">6146 2663 1032,'0'0'1290,"0"0"0,17-6 129,-17 6 258,0 0-129,9 8 258,0 7 129,-9-15-129,4 35-129,-4-20-129,0 22-387,0-13 129,0 13-516,-3-3 0,3 7-129,-1-8 0,1 2-258,-3-1-129,6-6-129,-6-8 0,3 0 0,0-20-258,0 0-258,13 19-2580,-13-19-1419,9-17-387,-3-3-387,-2-3-258</inkml:trace>
          <inkml:trace contextRef="#ctx0" brushRef="#br0" timeOffset="16503.944">6181 2636 5805,'4'-36'5160,"4"18"-387,9 4-387,-7-8-2838,19 18-516,-8-8-258,10 12-258,-6 0-258,1 3-129,-2 7 129,0 4-258,-6 7 0,-9-1 0,1 3 0,-10 2-258,0-2 516,-10-2-516,-5-1 258,-7-4-129,-3 0 129,0-3-129,-2-7 258,5-3-129,1-1 0,3-2 0,3 0 0,15 0 129,-17-5-258,17 5 258,0 0 129,0 0-129,18-8 0,-1 8 0,1 0 0,1 6 0,2 4 129,3 4-258,0-2 129,-5 2-129,3 1-129,1-1 0,-2 8-258,-21-22-774,43 25-3354,-43-25-129,25 8-516,-25-8-129</inkml:trace>
          <inkml:trace contextRef="#ctx0" brushRef="#br0" timeOffset="16039.9174">6218 2570 5676,'0'0'5160,"0"0"-516,0 0 0,2-21-2838,-2 21-1032,4 14-258,-3 2-129,-1 1-258,0 7 0,0 2 129,0 0-258,0-1 129,0 2-387,0-1 0,0-9-903,10 7-2451,-10-24-1032,2 22-258,-2-22-258</inkml:trace>
          <inkml:trace contextRef="#ctx0" brushRef="#br0" timeOffset="16803.9611">6631 2276 8256,'26'11'5160,"-26"-11"-387,23 36-129,-22-15-3870,9 15-129,-7-6-258,5 4-258,-7 0-516,-1-12-1548,4 9-2580,-4-13-258,3 3-258,-3-21-645</inkml:trace>
          <inkml:trace contextRef="#ctx0" brushRef="#br0" timeOffset="9895.5659">1945 2304 3870,'0'-33'4644,"9"4"-129,-4 9-1806,-5 20-1032,0 0-129,25 0-645,-25 0-129,14 18-258,-8 1-129,2 9 129,-5 2-387,4 8 129,-7-2-129,0 9 0,0-3 0,0 4-258,0 0 258,-4-6-129,4 4 129,0-7-258,0-1 129,4-2-258,0-11 129,0-5-258,5 2-516,-9-20-129,15 21-1935,-15-21-1677,0 0-387,0 0 0</inkml:trace>
          <inkml:trace contextRef="#ctx0" brushRef="#br0" timeOffset="10143.5802">2018 2615 3612,'21'-19'5031,"-21"19"129,23-11-516,4 11-2967,-27 0-516,47-7-129,-19 2-516,5 2-129,1 1-258,-2 1-129,4 1-645,-14-13-2451,8 13-1419,-11-3-645,-2 1 0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25:59.087"/>
    </inkml:context>
    <inkml:brush xml:id="br0">
      <inkml:brushProperty name="width" value="0.05833" units="cm"/>
      <inkml:brushProperty name="height" value="0.0583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E7DC8132-B6BF-4485-A55D-D003B07FE21A}" emma:medium="tactile" emma:mode="ink">
          <msink:context xmlns:msink="http://schemas.microsoft.com/ink/2010/main" type="inkDrawing" rotatedBoundingBox="12126,16417 17032,16603 16956,18596 12050,18410" shapeName="Other"/>
        </emma:interpretation>
      </emma:emma>
    </inkml:annotationXML>
    <inkml:trace contextRef="#ctx0" brushRef="#br0">4921 923 1677,'0'0'3354,"-18"-14"-645,18 14-516,0 0-387,0 0-258,-26-25-258,26 25-258,-16-18-387,16 18 0,-20-19-129,20 19 0,-31-25-258,13 11 129,-6 2 0,2-2-258,-3-4 129,0 6 0,-7-5-129,1 4 0,0-3 0,-1 3 0,3-2 0,-3 2 0,-3 0-129,2 1 129,-2 1 0,4-3-129,-8 2 129,4 0-129,-2-3 129,0-2-129,-3 6 0,1-3 0,1-1 129,-3 1 0,0 0-129,2 3 129,0-6-129,0 8 129,2-7-129,6 3 0,-1-1 0,4 1 0,-3-1 0,4-2 0,-1 4 0,-2-1 0,1 2 0,-6-1 0,3 1 0,-3 2 0,1 0 0,-4-2 0,-2 1 0,-1 2 0,1-1 0,-3 1 129,-1 0-129,-2-3 0,0 4 0,2-3 0,-2-2 0,0-2 129,-2 5-258,1-1 258,-3 1-258,4 1 258,-1-1-258,-1-1 129,1 3-129,-2-1 129,3-1 0,0-2 0,2 3 0,-8 1 0,0-1 0,0-2 0,-4 4 0,1-2 0,0-1 0,-4 1-129,-1 2 129,5-1 0,-3 3 0,3-1 0,2 0 0,1 0-129,5 3 129,-1-1 0,3 3 0,1 0 0,3 0-129,0 0 129,-1 2 0,3 4 0,-1 3-129,-2-3 129,3 0 0,-5 0-129,0 2 129,-2 2 0,2-4 0,-5-1-129,2 2 129,-4 0 0,1-1 0,-1 3-129,3-2 258,1 0-129,-2 2 0,6 2-129,1-2 258,3 4-258,3-2 258,0 1-258,2 3 129,5 0-129,1 2 129,0 1 0,-2-2 0,0 1 0,4 5 0,0-3 0,0 2 0,0 1 0,-1 0 0,-2 2 0,1 5-129,-1-4 129,1 4 0,5 0 0,0-2 0,2 6 0,5-2-129,4 5 129,1 0 0,4-2 0,2 1 0,1-2 0,4 5 0,-5-5 0,5-4 0,0 0 129,0 0-258,0-4 129,0 4 0,0-4 0,0 2 0,0-2 0,5-1 0,-5 1 0,0 2 0,0 1 0,0-3 129,0 3-258,4-5 258,6 1-258,6 4 258,2-6-129,5-1 129,0-2-129,1 1 0,3 1 0,-1 1 129,-1 2-129,0-2 0,0 1 0,4 6 0,-2-5 0,2 2 0,-1 0 0,7 3 0,1-1-129,0-3 129,2 0 0,2 4 129,2-3-129,0-7 0,0 3 0,-2-5-129,2 5 258,0-11-258,-2 1 129,2-2 0,1-1 0,-5 0 0,2 1 0,5-4 0,-3 0 129,-1 0-129,3-1 0,-3 2 0,3 0 129,-3-1-129,4-3 0,-5 2 0,4-1 0,-1 4 0,1 0 0,5-3 0,-2-2 129,5 2-129,1 2 0,0-2 0,-2 0 0,2-4 0,2 1 0,-5-1 0,1-1 0,2 0 129,-1 0-129,-1 0 0,2-1 0,-1-2 0,-3 0 0,-2-1 129,5 3-129,-8-2 0,1 1 0,-2-2 0,3 4 0,1-2 0,1-1 0,2 3 0,0-2 0,0 1 0,0 1 0,5-2 0,-7 1 0,3-3 129,-4 0-129,0 1-129,1-2 129,-2 0 0,0-1 0,0-2 0,-3 0 0,1 0 0,2 0 0,-5-2 0,-1 3 0,2-4 0,-2 3 0,-2 0 0,-2-1 0,1-2 129,2 1-129,-3-2 0,3-2 0,-6 3 0,5-4 0,-5 1 0,5-1 0,-9 3 0,3-2 0,-4 2 0,3-2 0,-5 0 0,2 3 0,-3 2 0,2-4 0,0 2 0,-1-2 0,-1-3 0,0 5 0,1-1 0,-2-1-129,0-1 129,-1 5 0,-3-7 129,8 3-258,-9 4 129,1-6 0,2 3 129,-3-4-129,1 5 0,-1-6 0,0 4 0,-3-5 0,2 1 0,-2 3 129,-1-3-129,0-1 129,1 1-258,-1 1 258,-1-3-258,-2 3 258,1 0-258,0 1 129,-4-6-129,1 5 129,-4-4 0,2 1 0,-5 0 0,4-4 0,-7-3 0,0-1 0,1 0 0,-1-2-129,0-3 258,-1 2-129,-3 0 0,-6-2 0,7-3 0,-8 1 0,-2-1 0,-8-6-258,12 6-516,-25-6-3354,6-4-129,-2-2-516,-8 0-258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26:06.584"/>
    </inkml:context>
    <inkml:brush xml:id="br0">
      <inkml:brushProperty name="width" value="0.05833" units="cm"/>
      <inkml:brushProperty name="height" value="0.0583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F80C7689-7C83-4957-8A86-EC3BACC97C28}" emma:medium="tactile" emma:mode="ink">
          <msink:context xmlns:msink="http://schemas.microsoft.com/ink/2010/main" type="writingRegion" rotatedBoundingBox="566,14193 7075,14150 7090,16440 581,16483"/>
        </emma:interpretation>
      </emma:emma>
    </inkml:annotationXML>
    <inkml:traceGroup>
      <inkml:annotationXML>
        <emma:emma xmlns:emma="http://www.w3.org/2003/04/emma" version="1.0">
          <emma:interpretation id="{6520EBBA-6B3E-4917-B578-88C051E22DFD}" emma:medium="tactile" emma:mode="ink">
            <msink:context xmlns:msink="http://schemas.microsoft.com/ink/2010/main" type="paragraph" rotatedBoundingBox="521,14475 2289,14179 2392,14797 625,15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FCF847-AE2D-4F3A-84A6-A67539A90790}" emma:medium="tactile" emma:mode="ink">
              <msink:context xmlns:msink="http://schemas.microsoft.com/ink/2010/main" type="line" rotatedBoundingBox="521,14475 2289,14179 2392,14797 625,15093"/>
            </emma:interpretation>
          </emma:emma>
        </inkml:annotationXML>
        <inkml:traceGroup>
          <inkml:annotationXML>
            <emma:emma xmlns:emma="http://www.w3.org/2003/04/emma" version="1.0">
              <emma:interpretation id="{DA9FF2CE-59C7-48DC-9F49-5C6DF6A7B1AB}" emma:medium="tactile" emma:mode="ink">
                <msink:context xmlns:msink="http://schemas.microsoft.com/ink/2010/main" type="inkWord" rotatedBoundingBox="538,14578 1225,14463 1283,14807 596,14922"/>
              </emma:interpretation>
              <emma:one-of disjunction-type="recognition" id="oneOf0">
                <emma:interpretation id="interp0" emma:lang="en-US" emma:confidence="1">
                  <emma:literal>as</emma:literal>
                </emma:interpretation>
                <emma:interpretation id="interp1" emma:lang="en-US" emma:confidence="0">
                  <emma:literal>ces</emma:literal>
                </emma:interpretation>
                <emma:interpretation id="interp2" emma:lang="en-US" emma:confidence="0">
                  <emma:literal>us</emma:literal>
                </emma:interpretation>
                <emma:interpretation id="interp3" emma:lang="en-US" emma:confidence="0">
                  <emma:literal>AS</emma:literal>
                </emma:interpretation>
                <emma:interpretation id="interp4" emma:lang="en-US" emma:confidence="0">
                  <emma:literal>As</emma:literal>
                </emma:interpretation>
              </emma:one-of>
            </emma:emma>
          </inkml:annotationXML>
          <inkml:trace contextRef="#ctx0" brushRef="#br0">221 44 1548,'-15'-18'3612,"15"18"516,-22-11-387,4 2-1677,18 9-516,-34 0-516,20 4-129,-8 6-258,7 9-129,-2-3-129,2 6 0,-2-2-129,6 7 129,-1-7-129,6 8-129,4-5 0,2 1 129,4-5-129,12 2-129,0-6 129,7-2-129,0-2 129,4-8-129,-2-3 129,1 0-129,-1-9 0,-1-5 0,-3-4 129,-3-2-129,0-3 0,-8 0 0,-2 1 0,-3-6 0,-7-3 129,2 4-129,0 2 0,-4 5 129,-3 2-129,0 4 0,7 14 129,-13-9-129,13 9 0,-11 21 0,11 2 0,0-1-129,0 6 129,3 2 0,5-1 0,2-1-129,3-6 129,-1-1-129,4-2-129,-16-19-645,32 20-2838,-17-15-516,-1-5 0,1 0-516</inkml:trace>
          <inkml:trace contextRef="#ctx0" brushRef="#br0" timeOffset="476.0272">645-19 5160,'15'-16'4773,"-15"16"-516,-3-17-258,3 17-2322,-27 0-645,27 0 0,-31 0-516,17 6-129,-3 0-129,2 2-258,15-8 129,-24 21 0,24-21-129,-12 20 0,12-20 0,4 23 0,-4-23 0,29 26-129,-9-13 129,6-2 0,-5 1 0,3-1-129,-5-1 129,-4 5 0,-15-15 0,21 23 0,-21-7 0,0-2-129,-1 0 129,-7 2 0,-9 1 0,2-4 0,-1 1 0,0 0 0,16-14 0,-26 11 0,26-11 0,0 0 0,0 0-129,0 0-516,0 0-1419,14-15-2064,0 1-129,4 3-258,2-1-258</inkml:trace>
        </inkml:traceGroup>
        <inkml:traceGroup>
          <inkml:annotationXML>
            <emma:emma xmlns:emma="http://www.w3.org/2003/04/emma" version="1.0">
              <emma:interpretation id="{DBCF2335-62BB-4BB8-AA5D-A9AF7CB849CE}" emma:medium="tactile" emma:mode="ink">
                <msink:context xmlns:msink="http://schemas.microsoft.com/ink/2010/main" type="inkWord" rotatedBoundingBox="1671,14282 2289,14179 2392,14797 1774,14900"/>
              </emma:interpretation>
              <emma:one-of disjunction-type="recognition" id="oneOf1">
                <emma:interpretation id="interp5" emma:lang="en-US" emma:confidence="1">
                  <emma:literal>if</emma:literal>
                </emma:interpretation>
                <emma:interpretation id="interp6" emma:lang="en-US" emma:confidence="1">
                  <emma:literal>i f</emma:literal>
                </emma:interpretation>
                <emma:interpretation id="interp7" emma:lang="en-US" emma:confidence="0">
                  <emma:literal>1 f</emma:literal>
                </emma:interpretation>
                <emma:interpretation id="interp8" emma:lang="en-US" emma:confidence="0">
                  <emma:literal>; f</emma:literal>
                </emma:interpretation>
                <emma:interpretation id="interp9" emma:lang="en-US" emma:confidence="0">
                  <emma:literal>j f</emma:literal>
                </emma:interpretation>
              </emma:one-of>
            </emma:emma>
          </inkml:annotationXML>
          <inkml:trace contextRef="#ctx0" brushRef="#br0" timeOffset="852.0487">1151-44 8514,'14'1'4644,"-14"-1"-516,2 21 0,0-9-3225,-2 13-258,0-2-129,0 4-387,1 1 0,2-3-129,-2 1 0,-1-3-258,4-2-129,-4-21-387,7 29-1935,-7-29-1419,0 0-387,0 0-387,0 0 258</inkml:trace>
          <inkml:trace contextRef="#ctx0" brushRef="#br0" timeOffset="1051.0601">1202-193 7482,'-15'-19'3999,"15"19"-129,0-17-387,0 17-4257,10-14-2580,-10 14-387,20-2-258,-4 2-258</inkml:trace>
          <inkml:trace contextRef="#ctx0" brushRef="#br0" timeOffset="1896.1084">1378 44 5031,'0'-19'4773,"0"19"-258,21-7 0,-6-7-2451,14 14-516,-8-9-258,14 9-258,-6-5-387,7 5-129,-1 0-258,-1 0 0,-5 0-258,-3 0-258,1 3-258,-27-3-1935,28 7-1935,-28-7-258,5 15-516,-5-15-258</inkml:trace>
          <inkml:trace contextRef="#ctx0" brushRef="#br0" timeOffset="1596.0912">1708-271 1419,'4'-20'3741,"2"1"516,-6 19-387,4-14-1548,-4 0-774,0 14 0,0-16-516,0 16-258,0 0-258,0 0 0,0 0 0,-13-9-258,13 9 0,-22 3-129,5 6 0,1 2 0,-3 0 0,0 7-129,-1-3 129,4 6-129,-2 0 0,4 2 129,1 2-129,6 2 129,0 0 0,6-2 0,1 4-129,0-3 129,8 8-129,2-1 129,4-3-129,-4 2 0,4 1 0,1-5-129,-4 2 129,-1-1-129,-5-9 129,-2 2-129,1-6 0,-4-16 0,0 30-387,0-30 0,-8 22-645,-7-22-1032,15 0-2064,-19 5-129,19-5-258,-16 0 129</inkml:trace>
        </inkml:traceGroup>
      </inkml:traceGroup>
    </inkml:traceGroup>
    <inkml:traceGroup>
      <inkml:annotationXML>
        <emma:emma xmlns:emma="http://www.w3.org/2003/04/emma" version="1.0">
          <emma:interpretation id="{7BAEE188-44FD-44B1-ADB0-900F5D5E9AB5}" emma:medium="tactile" emma:mode="ink">
            <msink:context xmlns:msink="http://schemas.microsoft.com/ink/2010/main" type="paragraph" rotatedBoundingBox="669,15294 7082,15252 7090,16440 677,164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BF1604-A233-4492-BE52-AA3EE34CA16E}" emma:medium="tactile" emma:mode="ink">
              <msink:context xmlns:msink="http://schemas.microsoft.com/ink/2010/main" type="line" rotatedBoundingBox="669,15294 7082,15252 7090,16440 677,16483"/>
            </emma:interpretation>
          </emma:emma>
        </inkml:annotationXML>
        <inkml:traceGroup>
          <inkml:annotationXML>
            <emma:emma xmlns:emma="http://www.w3.org/2003/04/emma" version="1.0">
              <emma:interpretation id="{F2E049C2-AFD3-4DBD-8F78-440FE39E5AEA}" emma:medium="tactile" emma:mode="ink">
                <msink:context xmlns:msink="http://schemas.microsoft.com/ink/2010/main" type="inkWord" rotatedBoundingBox="671,15571 2013,15562 2019,16474 677,16483"/>
              </emma:interpretation>
              <emma:one-of disjunction-type="recognition" id="oneOf2">
                <emma:interpretation id="interp10" emma:lang="en-US" emma:confidence="0">
                  <emma:literal>It</emma:literal>
                </emma:interpretation>
                <emma:interpretation id="interp11" emma:lang="en-US" emma:confidence="0">
                  <emma:literal>Pt</emma:literal>
                </emma:interpretation>
                <emma:interpretation id="interp12" emma:lang="en-US" emma:confidence="0">
                  <emma:literal>P;</emma:literal>
                </emma:interpretation>
                <emma:interpretation id="interp13" emma:lang="en-US" emma:confidence="0">
                  <emma:literal>Mt</emma:literal>
                </emma:interpretation>
                <emma:interpretation id="interp14" emma:lang="en-US" emma:confidence="0">
                  <emma:literal>Ph</emma:literal>
                </emma:interpretation>
              </emma:one-of>
            </emma:emma>
          </inkml:annotationXML>
          <inkml:trace contextRef="#ctx0" brushRef="#br0" timeOffset="-1968.1126">118 1080 903,'-15'6'3870,"15"-6"258,0 0-903,0 0-516,0 0-516,12 0-387,-12 0-645,20-6-129,-20 6-129,31-5-258,-19 3-258,8 2 0,2 0-129,2 0 0,2-4 0,3 2-258,3-3 129,2 1 0,1-1-129,1-1 258,1-1-258,-5 1 0,-1 1 0,-6 2 129,-2 1-129,-8 1 0,-15 1 129,18 0-258,-18 0 258,0 0-258,0 0 129,0 0 0,0 0 0,0 0 0,0 0 0,15 7 0,-15-7 0,4 22 0,-1-7 129,-1 9-129,-1-1 0,0 8 0,1-3 0,1 0 0,-3 3 129,1 0-129,3-7 0,2-3 0,1 1-129,0-4 129,1 3-129,-8-21-258,15 30-516,-15-30-2193,0 0-1290,5 15-258,-5-15-387,0 0-129</inkml:trace>
          <inkml:trace contextRef="#ctx0" brushRef="#br0" timeOffset="-2776.1587">171 1124 2580,'-14'-15'4128,"14"15"129,0 0-1290,-19-26-387,19 26-387,0 0-645,0 0-387,-10-17-129,10 17-387,0 17 0,7 8-258,-3 3-129,3 11 129,-1 1-129,1 11-258,-6 6 129,0 4 0,-1 4-129,0 0 0,0 3 0,0-7 129,-2 1-129,0-3 129,1-14-129,-3-2 0,2-10 0,2-13 0,0-1-258,0-19-129,0 14-645,0-14-1677,0-12-1548,2-4-516,5-4 0,-5-7-645</inkml:trace>
          <inkml:trace contextRef="#ctx0" brushRef="#br0" timeOffset="-1296.0741">1071 1234 3612,'20'-19'4644,"-20"19"-387,0 0 0,0 0-2838,0 0 129,0 0-516,18 10-129,-18 4-387,5 10 0,-3 0-129,1 10-129,-2 3 0,5 4-129,-5 8 0,3-1 0,-1 5-129,4-1 129,-3-1 0,3-4 0,-3-4-129,3-1 0,0-12 0,0-4 0,1-3-387,-8-23-258,13 20-645,-13-20-3096,0 0 0,0-18-516,0 0 0</inkml:trace>
          <inkml:trace contextRef="#ctx0" brushRef="#br0" timeOffset="-1036.0592">1126 1599 5934,'8'-12'5160,"-8"12"-516,28-16-129,-17-4-2709,21 15-516,-10-13-258,12 12-129,-4-7-387,4 5-258,-2-3-129,-3 0-387,-1 11-258,-16-14-1677,9 13-2193,-21 1-387,0 0-387,0 0-258</inkml:trace>
        </inkml:traceGroup>
        <inkml:traceGroup>
          <inkml:annotationXML>
            <emma:emma xmlns:emma="http://www.w3.org/2003/04/emma" version="1.0">
              <emma:interpretation id="{65051EC9-3CF4-436F-B946-427F2FC9E052}" emma:medium="tactile" emma:mode="ink">
                <msink:context xmlns:msink="http://schemas.microsoft.com/ink/2010/main" type="inkWord" rotatedBoundingBox="2705,15558 3510,15553 3515,16361 2710,16366"/>
              </emma:interpretation>
              <emma:one-of disjunction-type="recognition" id="oneOf3">
                <emma:interpretation id="interp15" emma:lang="en-US" emma:confidence="1">
                  <emma:literal>f:</emma:literal>
                </emma:interpretation>
                <emma:interpretation id="interp16" emma:lang="en-US" emma:confidence="0">
                  <emma:literal>t:</emma:literal>
                </emma:interpretation>
                <emma:interpretation id="interp17" emma:lang="en-US" emma:confidence="0">
                  <emma:literal>f!</emma:literal>
                </emma:interpretation>
                <emma:interpretation id="interp18" emma:lang="en-US" emma:confidence="0">
                  <emma:literal>f?</emma:literal>
                </emma:interpretation>
                <emma:interpretation id="interp19" emma:lang="en-US" emma:confidence="0">
                  <emma:literal>f'.</emma:literal>
                </emma:interpretation>
              </emma:one-of>
            </emma:emma>
          </inkml:annotationXML>
          <inkml:trace contextRef="#ctx0" brushRef="#br0" timeOffset="4052.2317">2147 1566 5676,'-7'-15'4644,"14"-2"-129,11 9-129,-11-9-2967,22 12-129,-5-7-387,9 9-258,-5-8-258,3 6-258,-2 2-387,-4-5-645,9 8-3225,-11 0-387,1-2-258,-7-2-258</inkml:trace>
          <inkml:trace contextRef="#ctx0" brushRef="#br0" timeOffset="3804.2176">2478 1135 1806,'7'-46'4257,"-7"46"516,0-27-387,0 27-1806,-14-22-774,14 22-387,-19-16-774,19 16 129,-27-9-516,27 9 0,-29-3-129,15 3 0,-2 0 0,0 4-129,2 7 129,3 6-129,-3 3 129,4 8-129,2 4 129,1 1-258,7 3 129,0 5 129,0 1-129,7 0 0,4-2 0,2-1 0,1 0 0,-2 3 129,2 2-258,-5-5 258,0 2-258,-2-3 258,-4 0-258,1-8 129,-2 0 0,-2-4-129,0-8 0,0-18-387,0 30-774,0-30-2838,-14 8-258,14-8-258,0 0-387</inkml:trace>
          <inkml:trace contextRef="#ctx0" brushRef="#br0" timeOffset="4308.2464">2827 1293 6837,'21'-19'4902,"-2"5"-387,-19 14-129,0 0-2967,0 0-516,0 0-258,13-5-129,-13 5-258,0 11-258,0-11-387,0 19-903,2-5-2967,-2-14-258,3 30-387,-3-30-258</inkml:trace>
          <inkml:trace contextRef="#ctx0" brushRef="#br0" timeOffset="4516.2582">2931 1577 8256,'0'19'5031,"0"-19"-258,0 0-129,0 0-3225,0 0-516,0 0-258,0 0-387,0 0-774,-1-9-1290,1 9-2580,0 0-387,15 0-258,-15 0-387</inkml:trace>
        </inkml:traceGroup>
        <inkml:traceGroup>
          <inkml:annotationXML>
            <emma:emma xmlns:emma="http://www.w3.org/2003/04/emma" version="1.0">
              <emma:interpretation id="{BD85F58B-D65B-4125-A9E9-34EB484A9DFC}" emma:medium="tactile" emma:mode="ink">
                <msink:context xmlns:msink="http://schemas.microsoft.com/ink/2010/main" type="inkWord" rotatedBoundingBox="4127,15271 7082,15252 7089,16366 4135,16385"/>
              </emma:interpretation>
              <emma:one-of disjunction-type="recognition" id="oneOf4">
                <emma:interpretation id="interp20" emma:lang="en-US" emma:confidence="0">
                  <emma:literal>To-VTR</emma:literal>
                </emma:interpretation>
                <emma:interpretation id="interp21" emma:lang="en-US" emma:confidence="0">
                  <emma:literal>To-'tis</emma:literal>
                </emma:interpretation>
                <emma:interpretation id="interp22" emma:lang="en-US" emma:confidence="0">
                  <emma:literal>To-VTR)</emma:literal>
                </emma:interpretation>
                <emma:interpretation id="interp23" emma:lang="en-US" emma:confidence="0">
                  <emma:literal>to-'tis</emma:literal>
                </emma:interpretation>
                <emma:interpretation id="interp24" emma:lang="en-US" emma:confidence="0">
                  <emma:literal>to-std</emma:literal>
                </emma:interpretation>
              </emma:one-of>
            </emma:emma>
          </inkml:annotationXML>
          <inkml:trace contextRef="#ctx0" brushRef="#br0" timeOffset="5583.3193">3562 1212 7353,'0'0'4515,"2"-16"129,-2 16-1290,23-9-1935,8 4-258,-4-7-258,10 6-129,1-5-129,4 3-258,-3-1-129,5 6-129,-8 5-129,1-2-129,-3 8-387,-6-8-645,6 10-3225,-8-1-258,-2 5-258,-6-9-516</inkml:trace>
          <inkml:trace contextRef="#ctx0" brushRef="#br0" timeOffset="5304.3034">3752 1209 3354,'35'-24'4773,"-35"24"-387,22-17 0,-22 17-1806,0 0-1419,0 0-258,8 19-129,-8 0-258,0 12-129,-2 1-129,2 11 129,0 0-129,0 1-129,2 5 0,4-2 129,-5-2-258,6-2-258,-3-2 0,-1-10-129,4 5-645,-7-36-2322,0 22-1161,0-22-129,0 0-387</inkml:trace>
          <inkml:trace contextRef="#ctx0" brushRef="#br0" timeOffset="6055.3463">4196 1591 5289,'-19'47'4773,"12"-18"-387,0 7-774,-3-19-2322,10 16-258,1-15-129,15 7 0,-6-10-516,13 2-129,-2-12 0,4-2-129,-1-3 0,1-8-129,-1-8 129,-1-4-129,-6-8 0,-4-5 129,-5 1-129,-4 0 0,-4 2 0,-1 0 0,-13 6 129,-3 4-129,-2 9 0,-8 8 0,6 3 0,-5 0-387,8 17-516,-7-3-3354,15 2-129,10-16-387,-3 19-387</inkml:trace>
          <inkml:trace contextRef="#ctx0" brushRef="#br0" timeOffset="6395.3658">4390 742 7740,'21'25'5031,"-16"-8"-387,5 7-129,-7-1-3225,11 10-645,-13-5-258,5 3-258,-3 3-516,-3-8-774,2 3-3225,-2-4-258,0 0-258,0-1-516</inkml:trace>
          <inkml:trace contextRef="#ctx0" brushRef="#br0" timeOffset="6823.3902">4827 1388 4257,'-9'20'4902,"9"-20"-258,0 0-387,12 2-2580,16 1-645,-7-8 129,18 5-387,-10-9-258,13 4-258,-10 2 0,6-4-129,-12 4-129,-1 0-387,0 3-645,-25 0-3225,20 0-387,-20 0-258,0 0-258</inkml:trace>
          <inkml:trace contextRef="#ctx0" brushRef="#br0" timeOffset="7175.4104">5126 1214 8901,'0'0'4902,"-7"-14"-129,7 14-1290,0 0-2580,21 3 0,-21-3-129,40 8-387,-19-2-129,7 8 0,-5-1-258,0 6 129,-5 0-129,-6 6-129,2 2 129,-12 0-129,-2 0 0,0 1 0,0-2-129,-7-1 129,2-2-258,-1-4 258,1-5-258,5-14 129,-9 23-387,9-23-387,0 0-3354,0 0-129,0 0-387,0 0-258</inkml:trace>
          <inkml:trace contextRef="#ctx0" brushRef="#br0" timeOffset="7831.4478">5538 1034 5934,'-6'-19'5160,"6"19"-387,13-11-129,11 11-2967,-3-3-645,16 3 0,-8 0-129,17 0-258,-5 0-258,9 0 0,-10 3-258,4 0 0,-1 0-258,-7-1-258,0 7-774,-22-9-3483,10 8-258,-24-8-387,19 11-258</inkml:trace>
          <inkml:trace contextRef="#ctx0" brushRef="#br0" timeOffset="7543.4314">5754 1048 8385,'10'-25'4902,"-10"25"0,5-15-387,-5 15-3741,0 0 0,14 24-129,-14 2-258,4 8-258,-1 5 0,0 9-129,-3 2 129,0 8-129,0-5 0,0-2-129,1-3 0,-1-3 0,0-3-387,0-14-387,7 6-903,-7-34-2838,0 0-258,0 0-129,0 0-258</inkml:trace>
          <inkml:trace contextRef="#ctx0" brushRef="#br0" timeOffset="8663.4954">6104 1425 3999,'-5'-33'5160,"5"33"-258,12-33-129,9 29-2709,-13-16-387,21 15-516,-11-7-258,11 10-258,-5-6-258,10 8-129,-5 0 0,-4 4-129,-3 5 0,-5 5-129,-6 6 0,-5 0-129,-6 5 0,-6 2 0,-12 2 0,1-6-129,-4 5 0,-4-7 129,4 0-129,-2-9 129,7-4 0,0-3 129,16-5 0,-27 3 0,27-3 129,0 0 0,-10-11 0,10 11 0,0 0 129,7-12-129,-7 12 129,25-2 0,-4 2-129,3 5 0,1 4 0,2 7 0,3 0-129,1 2 129,-2 1-129,-2 1 0,-4 2-129,-5-8-129,1 1-387,-19-15-774,30 11-3225,-30-11-387,0 0-258,0 0-516</inkml:trace>
          <inkml:trace contextRef="#ctx0" brushRef="#br0" timeOffset="8175.4676">6175 1312 7998,'0'0'5031,"-14"12"-129,14-12-129,-10 24-3870,10 5-258,-1-4 129,1 11-258,0 2-258,1 6 0,5 2-258,-2 0 129,6-3-129,-5-9-129,3-3-387,-6-10-129,9 9-1290,-11-30-2838,0 0 0,0 0-516,0-22-258</inkml:trace>
          <inkml:trace contextRef="#ctx0" brushRef="#br0" timeOffset="8979.5136">6392 708 9159,'31'69'5289,"-15"-27"-129,-6-4-516,10 6-3483,-12-6-387,5 11-516,3 0-4386,-16-6-774,0-4-387,-4-7-774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1:53:42.47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Group>
    <inkml:annotationXML>
      <emma:emma xmlns:emma="http://www.w3.org/2003/04/emma" version="1.0">
        <emma:interpretation id="{554A6B22-9514-494E-80BA-7D23C5F464F8}" emma:medium="tactile" emma:mode="ink">
          <msink:context xmlns:msink="http://schemas.microsoft.com/ink/2010/main" type="inkDrawing" rotatedBoundingBox="7924,6529 20857,6362 20858,6440 7925,6608" shapeName="Other"/>
        </emma:interpretation>
      </emma:emma>
    </inkml:annotationXML>
    <inkml:trace contextRef="#ctx0" brushRef="#br0">17239 11995 3,'0'0'18,"0"0"-2,0 0-1,0 0 0,10 4 0,-10-4 0,0 0-1,9 4-1,-9-4-2,13 2-2,-13-2-2,20 4-1,-11-4-1,8 4-1,0-3 0,5 1-1,2-1 0,5 1-1,-1-2 0,4 1 1,3-3-1,2 2 0,-1-3 0,6 3-1,-3-2 1,0 1-1,0 0 1,2 1-1,-3 1 0,0 0 0,0 2 0,-2-2 0,-1 1 0,1 1-1,1-3 0,0 1 1,2 0-1,-1-1 1,0 0-1,1 0 0,1-1 0,-1 1 1,-2 0-1,0 0 0,-2 0 0,2 0 1,0 1-1,-2-1 0,0 0 0,0-1 0,2 1 0,3-1 0,-3 1 0,1-1 0,-2 0 0,1 1 0,0-1 0,-3 1 0,-2 0 0,1 0 0,1 0 0,-1 1 0,0 1 0,-2-1 0,2 1 0,1 0 0,0 1 0,-3-1 0,1-1 0,1 0 0,0-2 0,1 1 0,1 0 0,-1-2 0,0 0 0,2 1-1,-2 0 1,-1 0 0,4 0 0,-3 0 1,0 1-2,-1-1 2,0 1-1,-1-1 0,1 0 0,1 0 0,-2 0 0,1 1 0,0-2 0,1 1 0,2-2 0,0 2 0,-2-1 0,1-1 0,2-1 0,-3 1 0,1-1 0,-1 1 0,1-2 0,0 1 0,0-1 0,-2 0 0,1 0 1,0 0-1,0 0 0,0 1 0,-2 0 0,-1 1 0,0-1 0,-1 2 0,-1 1 0,-1 2 0,-2-1 0,-2-1 0,-1 2 0,-3-1 0,0 1 0,-3-1-1,-4 1-1,-3-3-3,2 7-9,-12-5-23,0 0-1,0 0 0,0 0 1</inkml:trace>
    <inkml:trace contextRef="#ctx0" brushRef="#br1" timeOffset="11">7963 12179 17,'0'0'24,"-16"3"2,16-3-7,-11 2-3,11-2-2,0 0-2,-11-6-1,11 6-1,0 0-2,0 0-2,0 0 1,0 0-3,0 0 0,0 0-1,15-9 0,-1 9 0,4-3 0,7 2-1,5-4 1,7 2 0,1-2-1,6 0 0,2-2 1,0 3-2,0-3 1,1 3-1,-1-2 1,-2 3-1,-1 0 0,-2 1 0,-1 2 0,1 0 0,0-1-1,-2 3 1,1-1 0,1 0-1,0-1 1,1 0 0,1 0 0,-1 0-1,-1 0 1,0 0-1,-1 0 1,-1 3-1,0-1 1,-2-1-1,0 0 0,1 1 0,2-1 1,-2-1-1,1 0 0,2 0 0,1 0 1,-1 2-1,-1-1 0,0 0 1,-3 0-2,-2 3 2,-1-1-1,-2 0 0,1-2 0,-2 0 0,0-1 1,0 2-1,0 0 0,0-2 0,0-1 0,-1 1 0,-2 0 0,1 0 0,-3 1 1,0-2-1,-2 0 0,-2 2 0,-1-3 0,-2 0 0,-3 2-1,-3-2 0,-1 1-3,-12 1-3,18-4-20,-18 4-13,6-10 0,-6 10-1,0-23 2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1:53:42.46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8A924591-F038-4649-B146-ACEF198C88B4}" emma:medium="tactile" emma:mode="ink">
          <msink:context xmlns:msink="http://schemas.microsoft.com/ink/2010/main" type="inkDrawing" rotatedBoundingBox="17307,5281 20333,5260 20337,5883 17312,5905" shapeName="Other"/>
        </emma:interpretation>
      </emma:emma>
    </inkml:annotationXML>
    <inkml:trace contextRef="#ctx0" brushRef="#br0">17309 11029 22,'0'0'31,"2"-10"2,-2 10-7,3-10-4,-3 10-7,0 0-3,0 0-2,0 0-4,0 0-1,1 25-2,1-5 0,3 9-1,-2 4 0,2 6 0,-2 1 1,1 4-2,-3-3 1,1 1-1,-5-3 1,1-3-1,-2-6-1,2-7 0,0-4-1,0-7 0,2-12-1,0 0-2,0 0-2,0 0-5,12-19-6,-9-2-6,2-4-12,1 1-2,-5-10 3</inkml:trace>
    <inkml:trace contextRef="#ctx0" brushRef="#br0" timeOffset="1">17335 11022 15,'2'-13'28,"-9"-6"0,9 6-4,-2 3-4,1-4-4,-1 14-4,5-16-3,-5 16-1,9-11-3,0 10 1,-9 1-2,12-7 0,-12 7 0,22-2-1,-6-1 0,3 2-1,3-4 0,3 2 0,4-2 0,1-2-1,1 1 0,1-2 0,-1 0-1,-1 1 0,-3 3 1,-5 1-1,-3 2 0,-5 4 0,-3 1 0,-11-4 0,9 16 1,-10-5-1,-1 2 0,-2 1 0,-2 2 0,1 0 0,0 1 0,0-2 1,3 3-1,1-4 0,2 1-1,1-3-1,4-2-1,-6-10-2,13 19-4,-13-19-11,12 6-16,-2 5-1,-10-11 0,18 14 2</inkml:trace>
    <inkml:trace contextRef="#ctx0" brushRef="#br0" timeOffset="2">18190 10956 53,'8'-14'34,"-8"14"-1,0 0-10,1 11-8,0 5-5,-5-1-2,1 11-3,-3 3-1,3 6 0,-3 0-2,2 7 0,-2-4 0,2 2-1,-1-1 1,3-4-2,1-3 0,-1-3-2,2-5 0,1-7-3,3 0-5,-4-17-7,0 0-15,10 9-4,-10-9-1,8-11 3</inkml:trace>
    <inkml:trace contextRef="#ctx0" brushRef="#br0" timeOffset="3">18180 11292 33,'-3'-13'33,"3"13"3,4-14-6,-4 14-9,14-9-4,-4 1-7,5 8-2,1-5-2,4 5-1,-2 0-1,5 1-2,-5 0 0,7 0-1,-2 0 0,-3-2 0,-1 0-1,-2 0 0,-3 1-2,-3-4-2,-1 6-2,-10-2-10,8-10-23,-8 10 1,0 0 0,0 0 1</inkml:trace>
    <inkml:trace contextRef="#ctx0" brushRef="#br0" timeOffset="4">18728 11255 46,'17'5'36,"0"-5"-1,-4-9 1,4-2-14,6 5-12,-2-5-4,5 5-3,-3-4 0,1 2 0,0-2 0,4 2-1,-2-3 0,-1 2-1,-1-3 0,-3 0 0,0 0 0,-4-1-1,-1 1 1,-5-2-1,-2-1 1,-2 0-1,-3-1 1,-3 0-1,-3 0 1,-2 1-1,-3-1 0,-6 3 0,-3 2 0,-3 6-1,-4 5 1,-3 5 0,-2 7 0,-1 4 0,-1 5 0,1 4 0,2 3 0,4 0 0,3 0 0,5 1 1,4 0 0,5 0 0,8-2 1,8 0 0,1-3 0,4 2-1,1-5 1,6 0 0,0-5-1,1-2 1,-3-3-1,3-1 0,1-5-1,0-3 1,0-2-1,-1-2 0,0-2 0,-4-3-1,1 0-2,-8-2-3,3 6-5,-15 3-22,10-13-9,-10 13 2,7-10-2</inkml:trace>
    <inkml:trace contextRef="#ctx0" brushRef="#br0" timeOffset="5">19575 11018 42,'0'0'33,"0"0"1,0 0-10,0 0-4,0 0-7,0 0-2,0 0-4,-5 14-2,5-14-1,-8 17-1,3-5-1,2 1 0,0 0-1,2-1 0,0-2-1,1 0 0,0-10-1,2 12-1,-2-12-3,0 0-10,0 0-22,11-3 0,-11 3 0,0 0 0</inkml:trace>
    <inkml:trace contextRef="#ctx0" brushRef="#br0" timeOffset="6">19568 11278 32,'0'0'33,"4"22"1,-6-13-3,2-9-12,4 15-5,-4-15-5,3 12-3,-3-12-2,3 11 0,-3-11-2,5 13-1,-5-13 0,5 12 0,-5-12-1,4 10-1,-4-10-1,0 0-5,9 5-16,-9-5-12,8-12-1,-8 12 0,10-24 1</inkml:trace>
    <inkml:trace contextRef="#ctx0" brushRef="#br0" timeOffset="7">20152 10976 32,'0'0'31,"4"-10"1,-4 10-7,0 0-4,7-10-5,-7 10-5,0 0-2,0 0-3,0 0-1,-2 13-1,2-2 0,-3 2-2,2 6 0,-2 2 1,3 2-1,-2 0-1,2 4 0,-1 0 1,1 0-1,0 3 0,0-3 0,0-1-1,0-1 1,0-4-1,0-2 0,1-4 0,-1-1-1,0-14 0,1 12-2,-1-12-2,0 0-4,0 0-10,0 0-19,0 0 0,0 0 0,0 0 1</inkml:trace>
    <inkml:trace contextRef="#ctx0" brushRef="#br0" timeOffset="8">19934 10920 11,'0'0'27,"0"0"-2,0-9-2,0 9-3,0 0-2,0 0-2,10-3-2,-10 3-3,19 1-1,-19-1-2,24 0-2,-9 0 0,6 3-2,-1-3-1,5 2 0,-2-2 0,4 2-1,0-1 0,0-1 0,-1 0 0,0 1-1,-3 0 0,-3-1 0,-3 0-1,-2 1 1,-5 0-1,-10-1 0,12 8 0,-12-8-1,0 0-1,0 0-1,5 10-3,-5-10-4,0 0-10,6 10-20,-6-10 1,0 0 0,2 13 2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2-11-11T21:15:29.69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Group>
    <inkml:annotationXML>
      <emma:emma xmlns:emma="http://www.w3.org/2003/04/emma" version="1.0">
        <emma:interpretation id="{D8A04E1D-C659-4183-84D9-FA6905BA200D}" emma:medium="tactile" emma:mode="ink">
          <msink:context xmlns:msink="http://schemas.microsoft.com/ink/2010/main" type="inkDrawing" rotatedBoundingBox="7899,7394 10595,7269 10597,7310 7901,7434" shapeName="Other"/>
        </emma:interpretation>
      </emma:emma>
    </inkml:annotationXML>
    <inkml:trace contextRef="#ctx0" brushRef="#br0">7974 13806 28,'0'0'27,"0"0"-5,0 0-1,0 0-4,0 0-2,0 0-2,0 0-3,10-1-2,-10 1-1,0 0 0,10 0-2,-10 0-1,16 3 0,-4-1 0,2-2-1,1 2 0,3-3 0,2 2-1,2-3 1,4 0-1,0-1 0,2 2-1,0-1 0,2 0 1,0 0-2,1 0 1,-2 2-1,2 0 1,0 1-1,0-1 1,-2 0-1,1 1 1,-2-1 0,2 0-1,-1 0 1,0-2-1,1-1 0,-1 1 0,1-1 1,2-1-1,0 1 0,1-1 0,0 0 0,0 1 0,-2-1 0,2 0 1,-3 1-1,0 1 0,-2 0 0,2 1 0,-3-1 0,1 1 1,-2 0-1,1 0 0,-1 1 0,-1-1 0,1-1 0,-1 2 0,1 0 1,0-1-2,2 1 2,0-2-2,1 0 1,1 0 0,1 1 0,-2-1 1,1-3-2,-1 3 2,1 0-1,-1 1 0,-1 1 0,0-2 0,-2 1 0,3 1 1,0 0-1,0-1 0,-2 0 0,2 1 0,0 0 0,-1-1 0,2 0 0,-2 0-1,1-1 2,-1 1-2,2 0 2,1-2-1,1 0 0,0 1 0,1-1 0,-1 0 0,1 2 0,1-1 0,-2 0 0,-1 2 0,-3 0 0,3-2 0,-1 3 0,-1-1 0,-1 0 0,0 1 0,-1 0 0,-2-1 0,-1 1 0,-4 1 0,0 2 0,-3-1 0,-2-1 0,-3-1 0,-1 2-1,-11-3-2,13 4-1,-13-4-6,0 0-30,0 0 0,-20-12 1,2 7-2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21:47.4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2F7F0DDB-7A54-45C9-A293-5282E2038244}" emma:medium="tactile" emma:mode="ink">
          <msink:context xmlns:msink="http://schemas.microsoft.com/ink/2010/main" type="writingRegion" rotatedBoundingBox="14457,11255 14888,11255 14888,11588 14457,11588"/>
        </emma:interpretation>
      </emma:emma>
    </inkml:annotationXML>
    <inkml:traceGroup>
      <inkml:annotationXML>
        <emma:emma xmlns:emma="http://www.w3.org/2003/04/emma" version="1.0">
          <emma:interpretation id="{03F210E0-2BAB-4C2C-8049-31A95416BB7E}" emma:medium="tactile" emma:mode="ink">
            <msink:context xmlns:msink="http://schemas.microsoft.com/ink/2010/main" type="paragraph" rotatedBoundingBox="14457,11255 14888,11255 14888,11588 14457,115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0BB886-BD54-4D90-AECD-EA10BC39FE1B}" emma:medium="tactile" emma:mode="ink">
              <msink:context xmlns:msink="http://schemas.microsoft.com/ink/2010/main" type="line" rotatedBoundingBox="14457,11255 14888,11255 14888,11588 14457,11588"/>
            </emma:interpretation>
          </emma:emma>
        </inkml:annotationXML>
        <inkml:traceGroup>
          <inkml:annotationXML>
            <emma:emma xmlns:emma="http://www.w3.org/2003/04/emma" version="1.0">
              <emma:interpretation id="{0B7EAF87-F7EE-4646-99D6-F4595C971B0F}" emma:medium="tactile" emma:mode="ink">
                <msink:context xmlns:msink="http://schemas.microsoft.com/ink/2010/main" type="inkWord" rotatedBoundingBox="14457,11255 14888,11255 14888,11588 14457,11588"/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~~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T,</emma:literal>
                </emma:interpretation>
                <emma:interpretation id="interp4" emma:lang="en-US" emma:confidence="0">
                  <emma:literal>r~</emma:literal>
                </emma:interpretation>
              </emma:one-of>
            </emma:emma>
          </inkml:annotationXML>
          <inkml:trace contextRef="#ctx0" brushRef="#br0">14457 11342 10,'0'0'17,"11"-16"-1,-1 10 0,-3-6-2,4 3 0,0-3-4,0 3 0,0 0-3,1 1-1,0 4-2,-2 2-2,1 4 0,-1 4-1,-2 5-1,1 1 0,0 5 0,-1-1 0,2 2-1,0-3 1,0 1 0,1-6 0,1-3 0,0-5 1,3-2 1,-2-3 0,1-4 0,-1-3 0,0 0 0,-1-2 0,-1-1 0,0 3-2,-5-2-1,-6 12-3,11-15-3,-11 15-7,0 0-8,0 0-9,-4 13 1,-9-9 1</inkml:trace>
          <inkml:trace contextRef="#ctx0" brushRef="#br0" timeOffset="415.0236">14551 11535 5,'1'-19'28,"-1"19"2,7-21 0,-3 7-12,4 4-3,-3-2-5,4 7-3,-9 5-2,15-5-2,-15 5-2,17 10 0,-8 0-1,1 2 1,0 4-1,2-3 0,-1 3 0,2-1 0,0-2 1,0 0-1,2-6 2,0 2 0,-1-6 1,2-1 0,-1-3 0,-1-4 2,-1-5-2,3-1-1,-3-1-3,0-7-6,0 0-28,1 7 2,-11-7-3,3 9 2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13:14.310"/>
    </inkml:context>
    <inkml:brush xml:id="br0">
      <inkml:brushProperty name="width" value="0.05833" units="cm"/>
      <inkml:brushProperty name="height" value="0.05833" units="cm"/>
      <inkml:brushProperty name="color" value="#00B0F0"/>
      <inkml:brushProperty name="fitToCurve" value="1"/>
    </inkml:brush>
    <inkml:context xml:id="ctx1">
      <inkml:inkSource xml:id="inkSrc1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1" timeString="2010-11-03T01:53:42.449"/>
    </inkml:context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brush xml:id="br3">
      <inkml:brushProperty name="width" value="0.05833" units="cm"/>
      <inkml:brushProperty name="height" value="0.05833" units="cm"/>
      <inkml:brushProperty name="color" value="#92D050"/>
      <inkml:brushProperty name="fitToCurve" value="1"/>
    </inkml:brush>
    <inkml:brush xml:id="br4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34A27E3-DE89-46AF-A105-70DDFAA899A0}" emma:medium="tactile" emma:mode="ink">
          <msink:context xmlns:msink="http://schemas.microsoft.com/ink/2010/main" type="inkDrawing" rotatedBoundingBox="-800,3912 21675,-985 23398,6919 922,11817" rotationAngle="-607954952"/>
        </emma:interpretation>
      </emma:emma>
    </inkml:annotationXML>
    <inkml:trace contextRef="#ctx0" brushRef="#br0">1102 2524 774,'9'0'4773,"-9"0"-129,0 0 0,18-7-2193,-18 7-774,0 0-516,5-15-258,-5 15 0,2 9-387,-2 7-129,0-2 0,-6 9-129,-2 2 0,-1 8-129,-2-2-129,2-3 129,-1 3-129,0-6-129,4 0-387,6-25-3741,-7 19-516,7-19-387,2-10-387</inkml:trace>
    <inkml:trace contextRef="#ctx1" brushRef="#br1">-1451 2705 22,'-7'-16'26,"7"16"-8,0 0-2,-5-13 0,5 13-4,0 0-1,0 0-1,-6-10-3,6 10 0,0 0-3,0 0 1,0 0-2,0 0 0,0 14 0,2-1-1,-1 2 0,2 8 1,-2 3 0,3 6-2,-1 4 1,0 3-1,-1 2 0,2 0-1,-4-3 0,2-2 1,0-1-1,-1-6 0,-1-4 1,-1-4-1,1-6 0,-1-2 1,1-13-2,-1 12-1,1-12-2,0 0-6,-1-9-7,1 9-15,0-21-4,3 9 2,-6-13 0</inkml:trace>
    <inkml:trace contextRef="#ctx1" brushRef="#br1" timeOffset="1">-1626 2675 28,'-18'-5'30,"18"5"-6,-10-2-3,10 2-4,0 0-3,0 0-4,0 0-1,0 0-3,10 13 0,2-10 0,4 3-2,2-4 0,5 3 0,3-3 0,4 1-1,2-3-1,3 1 1,2-3-2,1 1 1,-2-1-1,0-1 0,-4 0 0,-2 1-1,-4 0 1,-4 2-1,-6 0 0,-2 1 0,-4 1-2,-10-2 0,12 8-3,-12-8-4,0 0-13,9 13-15,-9-13 0,0 13 0,0-13 2</inkml:trace>
    <inkml:trace contextRef="#ctx1" brushRef="#br1" timeOffset="3">-299 2713 30,'0'0'24,"0"0"-4,0 0 1,0 0-5,10-4-1,-10 4-3,0 0-1,0 0-4,0 0 0,0 0-2,-10 13-1,10-13-1,-13 15 0,4-6-1,-1 3 0,-2 0-1,-2 3 0,-3-1 0,0 4-1,-2-3 1,1 2-1,-1 0 1,-1 2-1,3 0 0,1-2 0,4-1 0,2-3 0,1-1 0,4-2 1,5-10-1,1 11 1,-1-11 0,14 8 0,-4-3 1,5-1-1,0 0 1,4 2-1,1 1 0,1 2 0,-2-2 0,0 2 0,-1 0-1,-2-1 1,-2 0-1,-4-1 0,-10-7 1,15 11-1,-15-11 0,10 6 0,-10-6 0,0 0-3,0 0-2,0 0-4,13-1-19,-13 1-9,8-10-1,-8 10 1</inkml:trace>
    <inkml:trace contextRef="#ctx1" brushRef="#br1" timeOffset="4">-9 2741 29,'0'0'33,"0"0"1,0 0 1,0 0-15,0 0-5,-14 4-5,14 7-4,0-11-1,-6 18-2,3-7-2,2-2-2,1-9-3,1 14-8,-1-14-19,12 13-4,-12-13-2,9 13 1</inkml:trace>
    <inkml:trace contextRef="#ctx1" brushRef="#br1" timeOffset="5">20 2971 34,'1'23'32,"-1"-23"0,-1 19-7,2-5-9,-1-14-5,2 21-6,-1-11-4,1-1-4,5 0-8,-2 3-21,-5-12 0,0 0 0,0 0 1</inkml:trace>
    <inkml:trace contextRef="#ctx1" brushRef="#br1" timeOffset="6">598 2695 38,'0'0'33,"0"0"2,9-13-9,-9 13-5,0 0-7,0 0-3,-7 12-5,8 0-1,-3 1-2,4 5 0,-1 2-1,0 5-2,1 1 2,1 4-2,-1 2 1,0 1-1,1 0 0,0-2 0,-1-2 0,0-3 1,-1-2-1,1-3-1,-1-5 0,-1-4 0,0-12-3,0 0-1,1 14-5,-1-14-10,-7-16-16,7 16 0,-8-20-1,6 10 3</inkml:trace>
    <inkml:trace contextRef="#ctx1" brushRef="#br1" timeOffset="7">370 2700 36,'-7'-10'33,"7"10"1,0 0-8,4-12-6,7 14-4,-11-2-4,21-2-3,-6-1-2,8 5-1,-2-5-1,7 2-2,1-3 0,4 2 0,-1-2-1,3 1 0,-1 0-1,-1-1 0,-1 1 0,-6 2-1,-1 2 0,-4 1-2,-3 3-1,-6-3-3,1 6-6,-13-8-27,10 10 1,-10-10-3,6 10 3</inkml:trace>
    <inkml:trace contextRef="#ctx1" brushRef="#br2" timeOffset="42">2630 2119 44,'16'3'35,"-16"-3"2,8 15 0,-3 3-16,-9-5-7,7 9-4,-6-2-3,3 7-2,-2-2-2,3 2 0,0-3-2,0 0 0,0-4-1,1-4 0,2-1-1,-4-15-2,6 17-2,-6-17-4,0 0-13,16-3-17,-12-7 1,2-3-1,-3-10 2</inkml:trace>
    <inkml:trace contextRef="#ctx1" brushRef="#br2" timeOffset="43">2644 1898 41,'-12'10'30,"10"4"1,-8-7-3,5 4-26,8 7-22,-3-9-9,13 9-1,-7-9 0</inkml:trace>
    <inkml:trace contextRef="#ctx1" brushRef="#br2" timeOffset="44">2827 2129 58,'0'26'36,"-4"-1"-1,3 4 1,4 2-20,-5-5-7,6 2-4,-1-4-2,3-3 0,2-4-1,2-5-1,2-8 1,3-5-1,-1-6 0,1-3-1,-1-8 1,1-1 0,-2-5 0,1-1 0,-4-2 1,1 4-2,-2 3 2,-1 4-1,-2 5 0,-6 11-1,11-4 1,-11 4-1,7 20 0,-5-2 0,1 2 0,-1 2 0,2 1-1,-1-2 1,2-2 0,2-3 0,0-5-1,-7-11 1,16 9 0,-6-12 0,0-4 0,1-3 0,3-6 1,-1-1-1,3-3 0,-3-1 0,1 2 0,0 1 1,-1 2-1,0 3 1,-13 13 0,17-11 1,-17 11-1,12 4 1,-9 5-1,0 3 0,-2 2 0,1 4 0,-1-2-1,1 2 0,0 3 0,0-4-2,2 1-2,-1-4-2,6 4-10,-9-5-24,0-13 0,9 15-1,-9-15 2</inkml:trace>
    <inkml:trace contextRef="#ctx1" brushRef="#br2" timeOffset="45">3428 2180 61,'11'6'36,"-11"-6"-2,7 18-6,-2 1-13,-4 2-8,4 7-3,-3 2-2,1 2-1,-1 4-1,1 1 0,-2 1 0,1-3 0,-2-2 0,0-5 0,0-4 0,0-6-1,-1-5 0,1-13 0,0 0 0,0 0-1,-5-13 1,3-1 0,1-5 0,-1-4 0,1-1 0,0-3 0,-1-1 1,1-2-1,1 0 2,0 0-1,1-2 1,2 4 1,0-1 2,4 3 0,-1-1 1,6 6 0,-2-4-1,2 6 2,-1 1-2,4 4 0,-2 3-2,1 7 1,-1 2-2,2 4 0,-3 6 0,2 3-1,-1 4 0,-4 2 0,1 3 0,-3-1-1,-3 0 1,-2 2-1,-2-2 1,-4 1 0,-2-2-1,-2-4 1,-3-1 0,-3-3 1,-2-2-1,1-5 0,-2-2 0,2-1 0,1-2 1,2-1-2,3 0 0,9 3-1,0 0-3,-8-13-4,19 12-17,-1-3-14,1-2 1,5 0 0,-1-6 2</inkml:trace>
    <inkml:trace contextRef="#ctx1" brushRef="#br2" timeOffset="46">3920 1782 50,'-6'-10'38,"-2"-1"0,8 11 0,-16 4-12,3 2-13,13 14-5,-5 3-3,5 8-2,0 5-1,0 7 0,0 6-1,2 2 0,0 1 0,1-1-1,2 0 1,1-1-1,2-4 0,2-7-1,4-7-1,-1-7-1,4-5-4,-4-17-7,9-6-26,-3-6 1,-2-9-2,3-3 3</inkml:trace>
    <inkml:trace contextRef="#ctx1" brushRef="#br2" timeOffset="47">4121 2128 60,'0'0'37,"8"11"-1,-8-11-2,8 25-16,-9-12-8,5 9-4,-4 0-2,2 3-3,-1 3-2,0-6-3,3 4-9,-6-5-25,3-11 1,-1-10-1,0 0 0</inkml:trace>
    <inkml:trace contextRef="#ctx1" brushRef="#br2" timeOffset="48">4095 1925 73,'-8'-16'39,"8"16"-1,0 0 1,-13-7-26,13 7-9,8 9-15,1-1-27,-9-8 1,19 8-2,-9-7 1</inkml:trace>
    <inkml:trace contextRef="#ctx1" brushRef="#br2" timeOffset="49">4326 2196 35,'0'0'34,"0"0"2,-6 11 0,6-11-15,0 0-4,18 1-7,-18-1-2,23-2-2,-9-1-2,5 1-1,2-2 0,0-2-2,2-1 1,1-1-1,-1-3-1,-1 1 1,-1-1-1,-2-5 0,-5 2 0,-3 0 0,-2 2 0,-6 2 1,-4-3-1,-4 2 0,-5 0 0,1 4 0,-4 1 1,-5 0-1,-1 1-1,0 3 1,-1 2 0,-1 3-1,3 5 1,-3 2 0,2 5 0,3 5 0,3 1 0,1 3 1,4 2 0,4 2-1,2-1 1,4-1 0,3-3 1,3 0-1,3-2 1,2-2-1,1-4 1,3-2-1,1 0-1,2-4 1,1-3-1,2-4 0,2-1-2,-1-7-2,5 3-5,-8-8-22,3-4-11,1 0 2,-4-4-1</inkml:trace>
    <inkml:trace contextRef="#ctx1" brushRef="#br2" timeOffset="50">4957 2060 67,'6'-13'37,"-6"13"-1,0 0-6,-10-20-17,10 20-3,-14-3-4,3 5 0,-4-1-3,0 4 0,-2 5-1,-1 3-1,0 1 0,0 1 0,0 0 0,6 2-1,4-3 1,3 0 0,5-14 1,2 14-1,-2-14 0,20 10 0,-5-8 0,4 1 0,1-1 0,2 2-1,-1 1 1,-2 2-1,-1 3 0,-3 1 0,-1 4 0,-6 1 0,-2 3 0,-4-2 1,-2 3-1,-3 0 0,-3-4 0,-3 1 1,-5-4-1,-2-3 1,-4 0-1,-1-3 0,1-2-1,-1-7-3,8 5-22,0-9-15,6-7 1,8-2-1,9-12 0</inkml:trace>
    <inkml:trace contextRef="#ctx1" brushRef="#br2" timeOffset="41">4499 2710 28,'0'0'30,"-22"0"4,10-1-9,12 1-4,-18-3-4,18 3-1,-13-2-5,13 2-2,0 0-2,0 0-2,8 12-1,4-2-1,0-2 1,6 4-2,3 1 0,5 1 0,3 2 0,3-1-1,1-1 0,2-1 1,-1 1-2,0 0 1,-1 1 0,-3-2-1,-2 1 0,-1 1 1,-5-1-1,-2 1 0,-2-1 1,-3 1-1,-1-2 0,-4-1 0,-4-1 0,-6-11 0,7 18 0,-7-18 1,0 11-1,0-11 0,-9 11 0,9-11 0,-21 11-1,6-2 1,-4 1 0,-1 3 0,-4 4-1,-1 0 1,-2 1 0,0 3 0,2-1 0,1-3 0,1-2 0,4-2 0,4-2-1,1-7-2,14-4-6,-12 4-31,12-4-1,6-20 1,0-3-1</inkml:trace>
    <inkml:trace contextRef="#ctx1" brushRef="#br1" timeOffset="9">6452 2740 25,'0'0'21,"10"-7"-2,-10 7-1,-2-10-1,2 10-3,-7-12-2,7 12-2,-12-8-2,12 8-1,-17-6-2,17 6 0,-22-1-2,12 3 1,-4-1-1,3 3-1,-1 2 0,1 0-1,2 4 1,2 1 0,-2 3-1,3 2 0,0 2 1,2 4-1,0-2 1,2 5-1,-2-2 0,3 3 0,0 3 0,2 0 1,-1 3-1,1 1 0,0 1-1,0 1 1,0 0-1,-1-2 1,0-1-1,-2-2 1,1-2-1,-1-2 0,-1-5 0,-1-2-1,1-2 0,-1-3-1,2-2-2,2-12-2,-4 13-5,4-13-7,0 0-15,0 0-3,-7-17 1,7 17 1</inkml:trace>
    <inkml:trace contextRef="#ctx1" brushRef="#br1" timeOffset="10">6126 3167 26,'0'0'30,"9"-6"3,-9 6-10,16-9-5,-1 8-3,1-5-3,5 7-3,-3-4-2,6 5-3,-3-2-2,1 1-1,0 3-3,-1-2-3,2 3-6,-7-3-10,0-4-13,5 4-1,-4-7 1,5 5 1</inkml:trace>
    <inkml:trace contextRef="#ctx1" brushRef="#br1" timeOffset="11">6639 3091 28,'-9'9'28,"6"10"3,-6-2-11,1 1-5,4 4-3,-2-2-1,7 5-2,-1-7-2,8 5 0,0-6-1,8 0-2,-2-5-1,6-2 0,-1-5 0,3-1-1,-1-4 0,0-3 0,-2-4-1,-1 0 0,-5-4 0,0 0 0,-4-3 0,-2-2-1,-5 1 1,-1-1-1,-5 0 0,-1-1 0,-6 0 0,-1 2 0,-3 0 0,-3 3 0,0 4-1,-1 3-1,1 7-2,-1 3-1,5 9-3,-1 0-5,9 10-8,2 0-15,2-5 0,8 2 2,1-10 1</inkml:trace>
    <inkml:trace contextRef="#ctx1" brushRef="#br1" timeOffset="12">6939 3139 68,'0'0'35,"0"0"1,0 0-10,0 0-13,10 3-6,-3 7-4,0 1-1,3 5-1,1 3 0,0 1-1,1 1-1,-1 2 0,-1 0 0,-2-3-1,-2-1 0,-2-6 0,-2-2 1,-2-11-1,0 0 1,0 0 1,0 0 1,-10-15 0,7 0 0,4-1 1,0-3 1,4 0 0,0-3 0,7 3 1,2 0-1,4 4 1,1 0-2,3 5 0,0 2-1,1 3-1,-1 4-1,-4 1-2,1 7-5,-19-7-26,16 12-4,-9-3 0,-7-9 0</inkml:trace>
    <inkml:trace contextRef="#ctx1" brushRef="#br1" timeOffset="13">7973 3139 18,'11'-4'31,"-10"-8"2,-1 12 1,5-15-13,-11 3-4,6 12-7,-15-15-3,3 13-2,-6-2-3,-1 5 1,-2 3-2,-2 6 1,-2 2-1,2 7 0,2 2 0,3 3 1,4 1-1,5 3 1,7-3-1,7-1 1,6-4-1,5-2 1,7-6-1,4-3 0,1-4 1,1-4-1,-3-3 0,-3-3-1,0-3 1,-6-2 0,-5-5-1,-2 0 1,-4-3 0,-2-2-1,-3-1 1,-3-4-1,-1-1 0,-1 2 1,0 3-1,0 2 0,0 6 1,4 13-1,-3-10 0,3 10 0,2 23 1,1-3 0,1 4-1,2 3 0,0 4 0,0-1 0,1-1 0,0-4-2,3-2-1,-4-8-3,5 0-6,-11-15-19,12-1-6,-2-8-2,-3-8 2</inkml:trace>
    <inkml:trace contextRef="#ctx1" brushRef="#br1" timeOffset="14">8167 2807 41,'0'0'36,"2"-10"1,-2 10 0,0 0-12,-1 15-11,11 3-6,-6 3-2,4 10-2,-3 4-1,3 7 0,-3 4-2,1 2 1,0 1-2,-2-3 1,1-3-1,1-7 0,1-4-1,1-8-1,3-7-2,-11-17-3,21 14-5,-21-14-8,19-19-16,-10 6-3,-2-9 1,2 0 1</inkml:trace>
    <inkml:trace contextRef="#ctx1" brushRef="#br1" timeOffset="15">8290 2826 55,'-5'-22'36,"7"8"-1,-2 14-9,-2-15-5,2 15-8,0 0-5,14 23-2,-10-3-1,3 10-2,0 5-1,3 8 0,-2 6 0,1 3 0,-1 1-1,2 0 0,-2-4-1,2-5 2,-1-6-2,1-5 1,0-6-2,0-6 1,0-6-2,-1-6-2,3 0-6,-12-9-23,0 0-6,15-7-1,-14-5 0</inkml:trace>
    <inkml:trace contextRef="#ctx1" brushRef="#br1" timeOffset="16">9080 3145 22,'0'0'30,"22"5"3,-22-5-1,12-8-14,2 8-3,-4-5-4,8 4-2,-2-6-2,6 2-1,-4-8-1,7 7-1,-3-4-1,2-2 0,-5-1 0,2 1-1,-7-4 0,1 3-1,-5-1 1,-2-1-1,-1-1 0,-5 3 0,-3-1 0,-2 2 0,-5 2 0,-3-1-1,-2 3 1,-8 1-1,-5 1 0,0 1 0,-2 3 0,-2 3 0,1 5 0,-1 2 0,1 5 0,6 5 1,4 3-1,1 6 0,5 3 1,5 4 0,6 1 0,6-1 0,5-2 0,5-1 0,3-2 0,8-5 0,4-5 0,3-3 1,0-6-1,2-2 0,0-5 0,1-4 0,-2-2 0,-3-2 0,-4-2 0,-3-2 0,-3 1-1,-6-1-1,-4 3 0,-10 6-3,14-8-1,-14 8-3,0 0-5,0 0-8,9 8-20,-6 2 1,0-1 0,6 5 3</inkml:trace>
    <inkml:trace contextRef="#ctx1" brushRef="#br1" timeOffset="17">9865 3007 33,'0'0'30,"0"0"1,13 6-6,-13-6-10,-1 9-4,4 1-2,-3-10-1,0 10 0,0-10-4,0 0 0,9 6-1,-9-6-2,0 0-1,10-1-3,-10 1-5,9 0-11,-9 0-15,0 0-2,0 0 1,0 0 1</inkml:trace>
    <inkml:trace contextRef="#ctx1" brushRef="#br1" timeOffset="18">9904 3238 19,'0'0'29,"0"10"2,0-10-4,0 0-9,3 15-3,-3-15-3,6 10-2,-6-10-1,6 11-3,-6-11-1,5 10-2,-5-10 0,0 0-2,0 0 0,10 7-2,-10-7-7,0 0-22,0 0-5,13-6-2,-13 6 2</inkml:trace>
    <inkml:trace contextRef="#ctx1" brushRef="#br1" timeOffset="38">14455 3385 6,'-3'11'22,"3"-11"0,0 0-2,0 0 1,0 0-4,10-10-1,-10 10-1,11-9-2,-11 9-2,18-9 0,-8 2-3,8 7-1,1-3-1,6 4-1,1-3 0,8 3-1,-1-1 0,5 1-2,-1 0 1,0 0-2,-2 0 1,-2 0-1,-5 2 0,-5 0-1,-4 0 1,-5-1-1,-4 0 0,-10-2 0,11 4 0,-11-4-1,0 0-3,0 0-4,16-3-27,-16 3-6,10-3 2,-1 1-2</inkml:trace>
    <inkml:trace contextRef="#ctx0" brushRef="#br0" timeOffset="2308.132">15214 3228 3999,'0'0'4257,"0"0"-1290,0 0-645,0 0-258,0-16-774,0 16-129,0 0-258,0 0-258,0 0-258,0 0 129,0 0 0,6 11-129,-6-11 387,5 21-516,-5-7 258,3 6-129,-3-1 0,2 0-129,-2 0-129,0 0 0,0 0-129,0-2-258,0 0-258,0-17-1806,0 0-2193,0 0-387,0 0-774,-2-9 387</inkml:trace>
    <inkml:trace contextRef="#ctx0" brushRef="#br3" timeOffset="517411.5943">-4471 5845 516,'17'0'4128,"-17"0"258,0 0-258,0-14-1419,0 14-774,0 0-645,0 0-387,-17-14-129,17 14-258,-17-6-129,17 6 129,-23-3-387,23 3 0,-28 0-129,10 0 129,-2 3-129,1 3 0,-2 7 0,-3-4 0,6 2 0,-1 6 0,1-2 0,18-15 0,-20 28 0,20-28 0,-3 26-129,5-11 258,-2-15-129,29 23 0,-11-12 0,7 1 0,2-2 0,-2 7 129,4 0-129,-4 6 0,-1 10 0,-3-5 0,-3 7 0,-10 3 0,-4 0 0,-4-2 0,-3 0-129,-5-3 258,-7-7-129,-5-2 0,-3-6-129,3-10 129,-4 0 0,5-5 129,-2-3-129,0-3 0,4-9 0,17 12 0,-21-27-129,17 11 129,4-3-129,0 0-645,10 9-903,-10 10-2451,26-23-387,-5 15-387,-4-3 129</inkml:trace>
    <inkml:trace contextRef="#ctx0" brushRef="#br3" timeOffset="517895.6219">-4205 6120 2322,'0'-20'4386,"0"20"-129,0 0 0,-21-8-2064,21 8-1161,-15 13-258,7 2-258,8 12-129,-3-1 0,3 7-129,0-5 0,8 6-129,2-8 129,7-1-129,-3-9 258,4-5-258,3-6 0,0-5 0,-2-3 0,1-10-129,-1-7 129,-2-4 0,-2-1-129,-2-1 0,-4-4 129,0 9-129,-8-3 129,3 6 0,-4 18 0,0-16 0,0 16-129,0 0 129,-5 14 0,1 6 0,-2 8-129,2 4 0,1 0 0,2 4 0,2-5-129,-1-1-258,10 3-774,-10-17-2322,0-16-1032,22 16-258,-22-16-258</inkml:trace>
    <inkml:trace contextRef="#ctx0" brushRef="#br3" timeOffset="518497.6564">-3891 6173 4644,'3'-43'4773,"1"27"-258,-4 16 0,33-9-3096,-33 9-258,36-5-258,-16 5-387,5 11-129,-3 6-258,2 8 0,-4 0 0,-8 6-129,-2 2 0,-6-4 0,-4 1 0,-4-5 0,-6-5 0,-5-2 0,-3-5-129,-3-9 129,1-4 0,-1 0 0,0-1 0,5-7 0,0-3-129,7-6-129,9 17-903,0 0-2967,-9-23-387,9 23-258,11-17-258</inkml:trace>
    <inkml:trace contextRef="#ctx0" brushRef="#br3" timeOffset="518135.6357">-3847 6111 3483,'0'0'4773,"9"11"-516,-8 12 0,6 11-2838,-7-3-129,2 16-516,-2-3-258,4 4-129,0 0-387,1-1 129,-2-6-258,1-5-129,3 0-645,-7-16-1935,5-3-1419,-1-3-258,-4-14-258</inkml:trace>
    <inkml:trace contextRef="#ctx0" brushRef="#br3" timeOffset="518771.672">-3528 6198 5031,'23'3'4515,"-23"-3"-129,14 39-258,-2-10-3225,-5 3-387,9 10 0,-8 1-258,3 5 0,-3-4-129,1 1-129,0 1 0,0-7-129,-1 1-387,-6-21-645,6 3-1935,-8-22-1161,0 0 0,0 0-516</inkml:trace>
    <inkml:trace contextRef="#ctx0" brushRef="#br3" timeOffset="519079.6897">-3495 6207 3225,'0'-47'4773,"6"32"0,-6 15-258,26-31-2193,6 31-774,-16-3-387,15 5-516,-7 10-258,8 4-129,-10 5-129,-1 2 0,-9 2-129,-6 7 0,-6 0-129,-6-1 129,-12-1-129,-4-3 129,-4 0-129,-4-8 129,-2-5-129,4-5 129,6-4-258,4-5 0,18 0-1032,0 0-2967,-3-30-258,12 7-516,14-5 0</inkml:trace>
    <inkml:trace contextRef="#ctx0" brushRef="#br3" timeOffset="519463.7116">-3117 6136 4386,'-40'65'4773,"23"-24"-387,3-3-129,-1-13-2838,16 14-258,6-16-516,12 4-129,3-12-129,6-5-129,-2-9-129,6-1-129,-5-4 129,-1-9-129,-5-6 129,-3-6-129,-8-7 129,-3 1-129,-7-2 129,-3-4-129,-7 4 129,-4 3-129,-5 5 0,-5 9 0,5 5 129,-5 9-258,3 2 129,2 5-129,8 11-258,11-16-774,-10 32-2064,10-16-1290,0-16-129,25 25-387</inkml:trace>
    <inkml:trace contextRef="#ctx0" brushRef="#br3" timeOffset="519863.7345">-2621 6048 4902,'2'-22'5031,"-27"11"-516,4 11 129,4 4-3096,-13-4-258,14 10-516,-5-4-387,12 8 0,-1 3-129,10-17-129,0 26 0,10-12 0,3-1-129,10 1 0,-2 2 0,5 2 0,-2 0-129,0 3 129,-5 4 0,-4-2-129,-5 6 129,-7-4-129,-3 0 129,-2 1-129,-9-5 129,-4-9 0,-3 2 0,1-7 0,0-6 0,-2-1-129,19 0-129,-25-17-387,25 17-645,-14-20-2967,11-3-516,3 1 0,3-2-387</inkml:trace>
    <inkml:trace contextRef="#ctx0" brushRef="#br3" timeOffset="520379.764">-2396 6196 6321,'25'0'5031,"-6"-3"-258,5-1-258,3 2-3225,-5-15-258,13 10-387,-12-7-129,7 4 0,-8-2-258,0 2-129,-8-2 0,-14 12-129,17-28 129,-17 28-129,0-28 0,0 28 0,-18-25 0,2 9 0,-4 5 0,-6 2 0,-3 7-129,0 2 129,-5 4 0,2 11 0,5 7 0,3 12 0,6 7 0,5-2 129,8 5 0,5 2 0,14-3 0,8-4 129,6-6 0,4-1 0,1-13 0,8-3 0,-9-9-129,3 1 129,-6-8-129,-1 0-129,-5-6 0,-3-5-258,-1 6-387,-13-20-2580,-6 25-1548,17-30-516,-16 11-258,-1 2-258</inkml:trace>
    <inkml:trace contextRef="#ctx0" brushRef="#br3" timeOffset="521379.8212">-1258 6007 3483,'0'0'4773,"0"0"-129,0 0-516,0 0-1548,0 0-2451,0 0-903,-14 0-3354,14 0-387,0 0-129,0 0 0</inkml:trace>
    <inkml:trace contextRef="#ctx0" brushRef="#br3" timeOffset="521594.8335">-1270 6286 4128,'9'36'5160,"-9"-36"0,7 19-258,-7-19-2838,0 0-387,0 0-774,0 0-129,0 0-516,14-15-645,6 10-4257,-20 5-129,0 0-387,18-17-258</inkml:trace>
    <inkml:trace contextRef="#ctx0" brushRef="#br4" timeOffset="344772.7199">-5 89 3354,'0'0'2967,"1"14"-129,-1-14-516,0 0-258,0 0-129,24 5-516,-24-5-258,23 0 0,-23 0-387,35-4 0,-18-2-258,8 6 129,2-6-387,7 1 129,3-3-129,2 2-129,1 1 0,2 2 0,2-6 0,2 3 0,0 1 0,-1 3-129,-2 2 129,-5 0-129,-3 0 129,-1 0-129,-6 0 0,-4 0 0,-7 0 0,-1 2 129,-16-2-129,27 0 129,-27 0-129,18-5-129,-18 5-516,0 0-3483,10-20-645,-10 20-258,0-20-387</inkml:trace>
    <inkml:trace contextRef="#ctx0" brushRef="#br4" timeOffset="344124.6827">339 146 2580,'0'-16'4386,"0"16"129,0-30-1935,0 30-387,0-18-387,0 18-387,0-15-258,0 15-387,0 0 0,0 0-387,0 0 0,0 0-129,0 0 0,0 0 0,7 17-129,-6 3 0,2 6 0,-2 6 129,1 2 0,-1 8-129,0 0-129,1 4 0,1 0 129,-3-3-258,2 0 258,0-5-258,-2-4 258,1-9-258,1-5 258,0-3-258,-2-17 129,2 16-129,-2-16-258,0 0-129,0 0-1032,0 0-3096,0 0-387,-7-16 0,3-1-645</inkml:trace>
    <inkml:trace contextRef="#ctx0" brushRef="#br4" timeOffset="350217.0313">966 586 1548,'0'-19'3225,"0"19"-1032,0 0-129,0 0-258,0 0-129,0 0-258,0 0-129,0 0-516,-24-9 258,24 9-258,0 0 0,-19 11-129,19-11-129,-21 16-129,21-16 0,-21 17-129,21-17 0,-25 23 0,25-23 0,-23 23 129,23-23-258,-16 25 0,16-25 0,-14 24 0,14-24-129,-3 25 0,3-25 129,0 29-129,0-29 0,10 23 0,-10-23 0,23 19 0,-23-19 0,28 16 129,-12-12-129,2 1 0,0-3 0,0-2 0,-1 0 0,1 0 0,-2 0 0,1 0 0,-17 0 0,27-11 0,-27 11 129,23-25-129,-23 25 0,17-29 0,-10 11 0,-4 1 129,1-2-129,-4 4 0,0 15 0,-3-25 0,3 25 0,-17-22 0,17 22 0,-29-18 129,11 14-129,3 1 0,-3-1 0,0 4 0,-1 0 0,3 0 0,16 0 0,-23 0-258,23 0-129,0 0-645,0 0-3483,0 0-258,12 13-387,-12-13-129</inkml:trace>
    <inkml:trace contextRef="#ctx0" brushRef="#br4" timeOffset="350945.0728">1541 275 3096,'-14'11'4644,"14"-11"129,0 0-1935,0 0-645,0 0-516,0 0-516,0 0-258,20 0-129,-4-5-258,15 2 0,-3 0-129,11-2-129,6-1 129,5 1-258,1 2 0,1 2 129,1-1-258,-6 2 129,1-3-129,-5 3 0,-6 0 0,-3 0 0,-8 2 0,-3-1 0,-5 1 0,-18-2-129,23 4-129,-23-4 129,0 0-258,0 0-258,14 10-1032,-14-10-2451,-9 0-774,9 0-258,-17 0-258</inkml:trace>
    <inkml:trace contextRef="#ctx0" brushRef="#br4" timeOffset="351441.1013">2096 87 5547,'0'0'5160,"0"0"-387,0 0-258,-18-19-3354,18 19 0,14 0-516,2 2-129,1-1-129,7 9 0,-2-7 0,6 5-129,-5 0-129,3 0-129,-7 3 129,2 3-129,-4 0 0,-2 2 0,-4 0 0,0 1 0,-4 3 0,-4 0 0,-3 0-129,0-2 129,0-1 0,-8 5 0,-3-3 0,-2 0 0,-1 0 0,-1 0 129,-2 0-129,2-3 0,-1 3 129,16-19-129,-19 26 0,19-26 129,-13 13-129,13-13-129,0 0 129,0 0-258,-4 16 129,4-16-645,0 0-1806,0 0-2322,13 1-258,-13-1-258,14-12 0</inkml:trace>
    <inkml:trace contextRef="#ctx0" brushRef="#br4" timeOffset="353485.2182">2869 14 3870,'0'0'4515,"0"0"129,0-18-2580,0 18-516,0 0-258,0 0 129,0 0-516,0 0-258,0 0 0,11-4 0,-11 4-258,34-1 129,-14-4-129,10 0 0,3-6 129,8 8-129,2-6 0,3 3-129,0-7 0,5 7 0,-6-7-129,2 5 0,-9 1 0,-1 0-129,-7 3 0,-4 1 0,-4 3-129,-8 0 0,-14 0-387,18 0-258,-1 21-1806,-17-21-2322,0 0-387,13 15-387,-13-15 0</inkml:trace>
    <inkml:trace contextRef="#ctx0" brushRef="#br4" timeOffset="353021.1916">3060 78 1032,'0'0'4773,"10"-17"387,-10 17-516,0 0-1548,0-35-1677,0 35-129,5-26-387,-5 26-258,9-26-129,-9 26-129,8-18 0,-8 18-258,0 0 129,0 0-129,0 0 0,12 11 0,-10 10 0,-1 5 0,1 10-129,2 3 129,-1 5 0,-1 3 0,0-2-129,1 2 129,1-2-129,-2-6-129,1-5 129,0-2-129,0-7 129,1-7-258,0-4 258,-4-14-387,4 22 129,-4-22-258,0 0-516,0 0-2451,0 0-1419,-12-14-387,12 14-129</inkml:trace>
    <inkml:trace contextRef="#ctx0" brushRef="#br4" timeOffset="354065.2514">3639 313 5031,'0'0'5160,"0"0"-129,0 0-516,10 13-3354,-10-13-387,3 25-129,-2-11-129,2 8-258,-1 6 0,2 3-387,-3-4 258,1 2-129,0 2 0,1-6-129,-3 2 129,1-7 0,1 1-129,-2-7-129,3 5-387,-3-19-516,8 19-2064,-8-19-1548,0 0-645,0 0 129</inkml:trace>
    <inkml:trace contextRef="#ctx0" brushRef="#br4" timeOffset="354709.2882">3652 354 4386,'-6'-19'5547,"6"19"-774,0-18 129,-2-2-3612,2 20 0,2-16-516,14 13 0,-16 3-258,35-14-129,-16 9 0,9 5-129,-4 0 0,3 0-129,-3 5 0,0 1 0,-3 4-129,-5 2 0,-16-12-129,19 25 129,-14-10 0,-5-15 0,3 29-129,-6-14 0,-11 4 0,-3-5 0,1 4 0,-7-2-129,-2-2 129,-1-2-258,5-1 258,-7 0 0,6-6 129,4 1-129,4-1 129,14-5 0,-22 3 129,22-3 0,0 0-129,0 0 129,0 0 129,0 0 0,16 2-258,1 2 129,1 2 0,6 6-129,-1-1 129,3 2-129,-1 1 0,2 3-129,3 1 129,-4 1 129,2-2-258,-1 2 129,-5-5 0,0-1 0,-2-4 0,-1-3 0,-19-6 0,22 11 0,-22-11 0,0 0-129,20 0-516,-20-15-774,0 15-3612,0-14-129,0 14-645,-3-24-129</inkml:trace>
    <inkml:trace contextRef="#ctx0" brushRef="#br4" timeOffset="356316.3801">6048 11 129,'16'-12'4128,"-16"12"-258,0 0-774,0 0-258,0-21-774,0 21-258,0 0-387,0 0-387,0 0-258,0 0 0,0 0-258,0 0-129,0 0-129,0 0 0,0 0-129,-14 10 0,14-10 0,-16 22 0,16-22 0,-25 29-129,10-12 0,-2-2 129,-2 4-129,-2-3 0,-3 4 0,-1-5 0,0 4 0,-3-2 0,5-3 0,-1-1 0,3 1 0,0-4 0,6 1-129,15-11 129,-24 13 0,24-13 0,-14 9 0,14-9 0,0 0 0,0 0 0,-5 19 0,5-19 0,8 12 0,-8-12 129,28 21 0,-7-8 0,4 0 129,5 2-129,5 1 0,-1 1-129,-2 0 129,3 3-258,1-3 129,-3 0-129,-4-1 129,-2-3-129,-3-2 129,-8-2-258,1-1 258,-17-8 0,24 10 0,-24-10 0,0 0 258,0 0-258,0 0 0,0 0-387,0 0-129,0 0-516,23-12-3870,-23 12 0,6-14-387,-6 14-387</inkml:trace>
    <inkml:trace contextRef="#ctx0" brushRef="#br4" timeOffset="356992.4188">6519 26 3612,'-8'9'5031,"8"-9"-258,0 0-258,-21-3-2967,21 3-387,0 0-516,0 0-258,0 10 0,0-10-129,0 14-258,0-14 129,1 23-129,-1-23 0,6 16 129,-6-16-129,0 0 129,0 0-129,17 9 0,-17-9 129,0 0-129,9-14 129,-9 14-129,0-22 0,0 22 0,0-18 0,0 18 129,0 0-258,-8-16 129,8 16 0,0 0 0,-18 0 0,18 0-387,0 0-1032,-14 20-2967,14-20-387,-3 21-258,3-21-258</inkml:trace>
    <inkml:trace contextRef="#ctx0" brushRef="#br4" timeOffset="357597.4534">6542 440 1,'0'0'4127,"0"0"775,0 0-645,7 15-1935,-7-15-645,0 0-258,0 0-387,0 0-387,0 0-129,0 16-129,0-16-258,0 0 129,0 17 0,0-17-129,0 0 0,15 10-129,-15-10 0,18 0 129,-18 0 0,25-10-129,-25 10 0,24-19 129,-24 19-129,16-23 129,-16 23 0,7-17-129,-7 17 0,0 0 0,-12-10 0,12 10 0,-22 0 0,22 0-129,-21 10 129,21-10 0,-16 15 0,16-15 0,-5 16 0,5-16 0,0 0-258,0 0-645,14 14-2838,-14-14-1032,18 0-129,-18 0-516</inkml:trace>
    <inkml:trace contextRef="#ctx0" brushRef="#br4" timeOffset="359268.549">7727-176 774,'-15'-18'1677,"15"18"129,0 0 258,0 0 129,-15-17 0,15 17-129,0 0-258,0 0 129,0 0-516,0 0-129,0 0-258,0 0-258,0 0 129,15-5-258,-15 5-129,26-3 0,-12-2-129,13 5 258,-1-5-258,16 5-129,5-6 129,13 0-129,6-3 0,10 2-129,3-4 129,-1 3-258,1 4 129,-9-2 0,-9 5-129,-8 1 0,-11 0 129,-12 4-129,-5 0 0,-7-1 0,-18-3 0,20 5 0,-20-5-258,0 0-129,0 0-387,0 0-3483,0 0-516,0 0-645,0 0-387</inkml:trace>
    <inkml:trace contextRef="#ctx0" brushRef="#br4" timeOffset="358640.5131">7949-117 5805,'8'-15'5160,"3"-9"-258,-11 24-387,9-33-2967,-9 33-516,12-21-387,-12 21-129,16 0 0,-16 0-129,8 29-129,-3-1 0,-3 4-129,-1 11 129,1 4-129,3 0 0,-2 5-129,3-1 129,-4 1-129,3-3 129,0-3-129,5-4 0,0-5-129,-3-9 129,1 0-129,-2-8 0,0-3 0,-6-17-129,10 14-258,-10-14-258,0 0-387,0 0-2193,-4-11-1419,-6-6-387,5-1-129</inkml:trace>
    <inkml:trace contextRef="#ctx0" brushRef="#br4" timeOffset="360620.6263">8789 421 4386,'-14'-17'4644,"-4"13"-129,18 4-2193,-15-7-387,-5-2-387,20 9-516,-19 0-258,19 0-258,-21 6 0,21-6-129,-18 19-129,11-4 0,7-15-129,-13 33 0,10-14 0,3 1-129,0-3 129,0 6-258,11-6 258,5 0-129,0 1 0,5-6 129,0-2 0,3-3-129,0 1 129,-1-7-129,-3-1 129,-3 0-129,-1-7 0,2-2 129,-18 9-129,24-24 0,-14 8 0,1 2 129,-7-1-258,0-6 258,-4 3-129,0-4 258,-5 4-516,-9 0 516,0 3-258,-3 1 129,-1 5-258,-1 4 129,0 2 0,1 3-258,18 0 0,-30 2-129,23 13-774,-9-11-3483,16-4 0,0 0-516,2 19-258</inkml:trace>
    <inkml:trace contextRef="#ctx0" brushRef="#br4" timeOffset="361236.6616">9250-410 1677,'-18'0'4644,"18"0"129,0 0 0,0 23-2451,0-23-645,6 25-129,-6-25-387,15 36-258,-8-18-258,7 4 0,-9-4-387,2 4 0,-4-5-129,-3 2 0,0-3-258,0-1 129,-1 2-387,1-17-258,-4 31-516,4-31-2064,0 0-1548,0 0-258,-6 22-387</inkml:trace>
    <inkml:trace contextRef="#ctx0" brushRef="#br4" timeOffset="362576.7382">10529-143 3096,'28'-3'4644,"-9"-4"0,-19 7 0,0 0-3096,0 0-387,10-18-129,-10 18-258,0 0 129,0 0-516,0 0 0,0 0-129,0 0 0,0 12 0,0-12 0,-8 16 129,8-16-258,-15 26 0,-1-7-129,-2-1 129,-6 3-129,-1 1 0,-7 3 0,-4-3 129,0 3-258,-2 1 129,2-3 0,-2-1 129,2-2-129,1-3 0,7 2-129,2-5 129,2-2 0,6-2 0,3-3 0,15-7 0,-17 20 0,17-20 0,0 14 0,0-14 129,10 19-129,7-10 129,4 2 0,5 2 0,3-1 0,10 4 0,-1-1 0,4 1-129,-2 1 0,-1-2 129,-3 1-129,1-2 129,-7 0-129,-5-3 0,-2-1 0,-7-3 0,0-4 0,-16-3 0,18 5 0,-18-5-129,0 0-258,0 0-129,21 0-903,-21 0-3354,2-16-129,-2 16-516,16-25 0</inkml:trace>
    <inkml:trace contextRef="#ctx0" brushRef="#br4" timeOffset="362860.7545">11025-59 6708,'0'-21'5160,"0"21"-129,0 0-645,0 0-3096,0 0-645,0 0-129,-11-1-129,11 1-258,0 0-258,-1 8-387,1 10-645,0-18-3096,0 22-387,0-22-387,0 30-129</inkml:trace>
    <inkml:trace contextRef="#ctx0" brushRef="#br4" timeOffset="363072.7666">11064 245 2967,'0'36'5289,"0"-36"-387,-11 27-258,11-27-2322,-10 20-1032,10-20-129,-10 15-516,10-15-516,0 0-387,0 18-774,0-18-3483,0 0-129,10 0-258,-10 0-387</inkml:trace>
    <inkml:trace contextRef="#ctx0" brushRef="#br4" timeOffset="363944.8165">11556-181 3483,'-17'-11'4902,"17"11"0,-12-24-387,12 24-2709,0 0-645,0 0 129,2-20-258,12 20-387,-14 0 0,32 0-129,-11 0-129,13 0 0,1 0 0,9 0-129,6 0 129,3 0-129,3-3 0,1-2-129,-2-1 129,-7-1-258,-3-1 129,-3 4 0,-14-4-129,-6 5 0,-5 1-129,-17 2 0,13 0-258,-13 0-258,0 10-903,-12-3-3354,6 9-129,-12-6-516,3 8-129</inkml:trace>
    <inkml:trace contextRef="#ctx0" brushRef="#br4" timeOffset="363528.7927">11797-157 4257,'26'-28'5160,"-26"28"-129,17-20-258,-17 20-2451,0 0-1290,18-8-129,-18 8-387,4 11 129,-4 6-387,0 11-129,0 0 0,0 10 0,0 3 0,0 1 0,0 1 0,0 1-129,0-2 129,0-6-129,0-5 129,0-1-129,0-3-129,0-9 0,6-3-129,-6-15-258,10 22-516,-10-22-1548,0 0-2064,1-14-516,-1 14-258,6-25 129</inkml:trace>
    <inkml:trace contextRef="#ctx0" brushRef="#br4" timeOffset="364400.8424">12324 261 8256,'18'0'5160,"-18"0"-387,0 0 0,0 0-4128,0 0-129,0 8 0,0 8-258,-2 4-129,2 4 0,-2 4 0,2 2-129,0 0 129,0 5-129,0-5 0,4-2-129,-1 1 129,-1-4-258,4-4 129,-5-7-387,6 1-258,-7-15-774,0 0-3225,0 0-258,0 0-387,3-12 129</inkml:trace>
    <inkml:trace contextRef="#ctx0" brushRef="#br4" timeOffset="364888.8705">12240 335 7224,'0'-19'4902,"3"-3"129,8 8-645,13 11-3225,-3-10-129,18 10-387,-5-5 129,10 8-387,-1-3 0,1 3-129,-5 0 0,-2 8-129,-11 0 0,-6 3-129,-8 3 0,-8 1 0,-4 4 0,-8 1-129,-9-3 0,-4 0 0,-4 4 0,-1-7 0,-3 5 0,1-6 0,3-1 129,0-4-258,8 2 387,3-6-258,14-4 258,-17 8 0,17-8 0,0 0 0,0 0 0,13 2 0,2-2 0,5 1 0,5 1 0,2-1 129,3 1-129,2 3-129,-4-1 129,-1 1-129,-4 1 129,-7-2-258,4 6-258,-20-10-129,25 17-774,-25-17-2967,0 0-903,0 0-129,0 0-645</inkml:trace>
    <inkml:trace contextRef="#ctx0" brushRef="#br4" timeOffset="365476.9041">12673-356 4257,'0'0'5160,"0"0"-258,0 0-129,0 0-2451,0 0-903,10 19-516,-6-2-258,9 11 129,-6-2-258,5 10-129,-3-3-129,2 2-129,-4-4-129,-2-2 129,0-7-258,-5 2-129,0-5-129,0-19-387,1 25-1806,-1-25-2193,0 0-387,-8-11-129,8 11-387</inkml:trace>
    <inkml:trace contextRef="#ctx0" brushRef="#br4" timeOffset="367317.0093">-4989 272 1548,'0'0'4515,"10"-14"387,-10 14-258,0 0-1806,0 0-1161,0 0-516,18 19-258,-17-2-258,8 10-258,-4 0-129,1 6 0,-2 3-129,0-2-129,0-1 129,2-1-129,-2-6 129,-1-4-129,2-9 129,-5-13-129,14 9 0,-14-9 129,17-12-258,-7-7 516,-2-3-645,2-9 258,0 0 0,5-3 0,-3-2-129,2 2 0,-1 10 129,-3-3-387,5 11 0,-9-4-903,9 15-3096,-15 5-387,0 0-129,4 8-516</inkml:trace>
    <inkml:trace contextRef="#ctx0" brushRef="#br4" timeOffset="367701.0313">-4819 359 8901,'-14'-16'4644,"14"16"-129,0 21-516,0-21-3612,8 37 129,-1-12-258,7 3-129,-4-5 129,4 4-129,-4-4 0,4-6-129,-14-17 258,23 19-258,-23-19-129,21-5 387,-21 5-387,22-28 258,-12 2-129,1 2 129,-1-4-129,0 2 0,-2 0 0,-1 1 0,-1 4-129,-2-2-129,-4 23-645,0-31-2580,0 31-1032,0-20-516,0 20-258</inkml:trace>
    <inkml:trace contextRef="#ctx0" brushRef="#br4" timeOffset="368173.0582">-4418-90 7740,'10'-14'5160,"-10"14"-516,15 2 0,-15-2-3741,0 40-258,0-3-387,0 17 129,0 3-129,0 4 0,0 2-258,2-1 129,-2-3-129,4-8 0,1-1 129,0-11-129,4-9 129,0-6-129,0-8 129,-9-16 0,16 8-129,-16-8 0,18-21-129,-8-2 129,-2-5-129,0 0 129,3-6-129,1 0 0,-1 4 129,0 5 0,0 4 0,2 4 0,-13 17 129,23-16-129,-23 16 0,18 11 0,-12 9 0,1 8 129,-1 3-129,-4 5 0,0 6 0,-1-9-129,3 6-258,-4-15-903,11 6-3225,-11-15-387,0-15-129,0 0-516</inkml:trace>
    <inkml:trace contextRef="#ctx0" brushRef="#br4" timeOffset="368633.0846">-4026 412 10191,'14'0'5031,"-14"0"-258,23-26-1419,-2 19-2709,0-7 0,7 5-258,0-7 0,2 2-129,-3 1-258,-6-4 129,-3 6-129,-3 3 0,-15 8 0,11-14-129,-11 14 0,0 0 0,-18-11 129,0 9-129,0 1 129,-1-1-129,-5 2 129,-1 3 0,1 8 0,5 2 129,2 4-129,6 8 129,0 4 0,11-1 129,0 2-129,11 4 129,4-8 0,6 1 0,0-5-129,3-3 0,-1-8 129,1-3-387,-2-3 0,-2-5-258,2 0-645,-22 0-3354,21-14-516,-14-2-258,-7 16-645</inkml:trace>
    <inkml:trace contextRef="#ctx0" brushRef="#br4" timeOffset="369061.1091">-3610 259 9159,'0'0'5289,"4"8"-387,1 13-258,-5-3-3870,4 11 0,0-2-387,3 6 0,0-1 0,-2 3-258,5-7 0,0-8 0,-10-20-129,18 23 0,-18-23 0,29 0 0,-15-15 0,4-5 0,2-7 0,2-4 0,0-1 129,-2 2-129,1 3 129,-6 2-129,1 7 0,-16 18 0,20-14 129,-20 14-129,13 17 129,-9 3-129,-4 8 0,3-3 0,-3 6 129,3-2-129,0-2-129,1-7-129,4-4 0,-8-16-774,25 6-3870,-25-6-258,20-4 0,-15-11-774</inkml:trace>
    <inkml:trace contextRef="#ctx0" brushRef="#br4" timeOffset="369345.1253">-3039 231 9030,'-2'19'5289,"2"-19"-129,0 0-387,0 0-3483,0 0-645,0 0-129,0 0-387,0 0-258,0 0-645,11 17-3096,-11-17-1161,0 0-129,0 0-645</inkml:trace>
    <inkml:trace contextRef="#ctx0" brushRef="#br4" timeOffset="369524.1356">-3013 458 9546,'0'33'5676,"0"-33"-516,0 25-129,0-25-3741,0 0-516,0 0-387,0 0-645,19 11-3483,-19-11-1290,17-12-387,-16-2-387</inkml:trace>
    <inkml:trace contextRef="#ctx0" brushRef="#br4" timeOffset="372748.32">16653-479 5547,'0'0'5418,"23"-18"-516,-7 4-258,11 7-3225,-7-11-516,16 8-129,-7-1-258,9 5-258,-10 1 0,4 5-129,-4 0 0,-2 7-129,-6 7 129,-5 6-129,-5 4 0,-6 6 0,-4 1 0,0 5 0,-11 3-129,-2-6 129,-8 3-129,1-1 0,-3-1 129,-2-1-258,0-4 258,4-2 0,3-5 0,3 3 0,4-1 0,1-6 0,4-3 0,3-1 258,1 2-258,2 0 0,0-16 0,0 27 0,5-13-258,1 2 129,5 6-903,-11-22-3483,15 30-258,-15-30-516,20 33-129</inkml:trace>
    <inkml:trace contextRef="#ctx0" brushRef="#br4" timeOffset="373096.3399">16860 357 3870,'-42'21'5418,"19"-10"-516,5 4 129,-3-13-2064,12 14-2322,9-16 0,-7 30-258,7-30 0,10 22-258,-10-22 258,31 19-387,-13-14 258,1-4-258,-5-1 0,-14 0 129,24 0-258,-24 0 387,7-12-258,-7 12 129,0-16-129,0 16 129,-18-16-129,18 16 129,-18-12-129,18 12-129,0 0-516,-25-10-2967,25 10-1161,0 0-645,2 10-387</inkml:trace>
    <inkml:trace contextRef="#ctx0" brushRef="#br3" timeOffset="540883.9368">-4685 7908 7482,'-24'0'4644,"24"0"-258,0 0-258,13-3-2709,2-5-516,13 6-516,7-2 0,2 1-258,5 1-258,1-6-387,2 8-1032,-15-6-1935,7 0-774,-5-3-387,-6-4-387</inkml:trace>
    <inkml:trace contextRef="#ctx0" brushRef="#br3" timeOffset="540667.9244">-4634 7578 4644,'0'0'4515,"17"0"-129,-17 0 0,0 0-2709,-4 17-258,4-17-387,-11 36-516,5-14-258,2 9 129,-6 6 0,9 7-258,-5-4 129,3 4 0,3 1 129,0-3-387,0-2 258,10-4-258,4-9 0,1-4 129,2-6-129,4-6 0,4-5 129,2-6-129,6 0 0,-2-3 0,-2-7 0,-4-1-258,6 3-387,-16-11-903,2 6-2709,-17 13-129,1-21-516,-1 21 0</inkml:trace>
    <inkml:trace contextRef="#ctx0" brushRef="#br3" timeOffset="541342.9631">-4260 7575 2580,'0'-29'4386,"0"29"0,0 0 0,0 0-2064,0 0-387,0 0-903,20 31-387,-15-8 129,3 13-258,-5 9-129,3 5-129,-6 6 129,0-3-258,0 2 0,-4-4 0,-1-2 129,5-5-258,0-14-258,0-8 258,6-5 0,-6-17-129,24 7 129,-24-7 0,29-18-129,-12-2 129,1-7 0,1-3 0,1 0 0,-2-7 0,0 9 0,-1 0 129,-2 11-129,-2 2 129,-13 15 129,23-3-258,-23 3 129,20 24 0,-12-5-129,-4 6 0,3 0 0,-5 1-129,5 2-516,-7-11-903,7 2-2838,-7-19 129,11 26-516,-11-26-258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24:15.729"/>
    </inkml:context>
    <inkml:brush xml:id="br0">
      <inkml:brushProperty name="width" value="0.05833" units="cm"/>
      <inkml:brushProperty name="height" value="0.058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8E994400-8A47-4D98-8F25-88A48CED19BD}" emma:medium="tactile" emma:mode="ink">
          <msink:context xmlns:msink="http://schemas.microsoft.com/ink/2010/main" type="inkDrawing" rotatedBoundingBox="15411,12925 20601,12928 20600,12991 15410,12988" shapeName="Other"/>
        </emma:interpretation>
      </emma:emma>
    </inkml:annotationXML>
    <inkml:trace contextRef="#ctx0" brushRef="#br0">-5 40 1935,'-16'0'3741,"16"0"-1032,0 0-258,0-14-387,0 14-516,0 0 0,13-3-258,-13 3-387,18-3 129,-18 3-387,24 0-129,-24 0 0,36 3-129,-15 0 258,7 1-387,1 3 129,4-4-129,8 7-129,5-8 129,5-1-129,6 1 0,6-1 0,4-1 0,3 0 0,3 0-129,0-3 129,5 0-129,-2-2 129,1 4-129,-3-2 0,4 3 129,-3 0-129,7 0 0,2-1 0,2 1 0,-1-2 0,3 2 129,-4-3-129,-2-2 0,-1 2 0,1 0 0,-8 0 258,2 3-258,-3-1 0,5 1 0,-1 0 0,5 0 0,0 0 0,-1 0 0,2 3 0,-2-3-258,0 1 516,1 1-258,-2-2 0,-4 0-258,2 1 258,-1 1 0,4-2 0,-2 0 0,5 0 0,-2 0 0,4 0 0,-1 0 0,-1 0 0,-1 0 0,0 3 0,2 2 0,-6-1 0,0 4-129,0-2 129,1-2 0,1 0 0,3-3-129,2-1 129,-2 0 0,-1 0 0,-1-1 0,-8-4 0,-5 0 0,-11 1-129,-12-7 0,-11 8-258,-16-8-516,5 5-3612,-24 6-129,0 0-258,-24-17-387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24:24.388"/>
    </inkml:context>
    <inkml:brush xml:id="br0">
      <inkml:brushProperty name="width" value="0.05833" units="cm"/>
      <inkml:brushProperty name="height" value="0.058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9D38F5F1-E4EA-41CB-A138-328C7F712F60}" emma:medium="tactile" emma:mode="ink">
          <msink:context xmlns:msink="http://schemas.microsoft.com/ink/2010/main" type="inkDrawing" rotatedBoundingBox="4391,14422 20870,14556 20868,14779 4389,14646" shapeName="Other"/>
        </emma:interpretation>
      </emma:emma>
    </inkml:annotationXML>
    <inkml:trace contextRef="#ctx0" brushRef="#br0">0 151 1935,'27'-6'3225,"1"1"-129,-9 5-516,-19 0-387,39-2-129,-22-2-516,14 4-387,-9 0 0,9 4-516,-2-4-129,9 10 0,3-10-258,7 6 129,2-6-129,7 6 129,10-6-258,12 0 0,6 0 0,13 0 0,2-1 0,10-6 0,7 3-129,4-3 129,6 3-129,6-4 0,3-1 0,10 1 129,3 0-258,5 3 129,9-1 0,4 0 129,11-3-129,2 4 0,3 2 0,-2 0 0,5-2 129,1 2-129,-4 0 0,-1 0 0,-5-2-129,-10 1 129,5 0 0,-2 0 0,1-1-129,0 2 129,-2-2-129,-1 2 129,0-2 0,3 2 0,0 2-129,2 1 129,-6-3 0,3 1 0,-1-1 0,8 1 0,7 1-129,-3 1 129,7-2 129,-3 1-129,3 1 0,3 0 0,4 0-129,-5 3 129,-3 3 129,-2-1-129,-4 2 0,1 1 0,2 2 129,-4-6-129,-4 4 129,-2 0-129,-3-2 0,5 2 0,1 2 0,-3-1 0,0 3 0,0 2 0,2 0 0,5-2 0,1 1 0,2 0 0,-3-1 0,2-1 0,-2-2 0,9-3 0,-1 0 0,-5 4 0,0-4-129,0 0 129,4 0-129,3-1 129,1 0 0,-5 1-129,1-3 0,4 0 129,-2-1 0,-1-1-129,-2-1 129,-8 0 0,-3 0-129,-3 0 0,0-1 129,-4-4-258,-4 0 129,-13 1-129,-3 1-129,-13-4-129,-6 9-516,-21-2-2967,-10 0-516,-14 0-258,-21 0 129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24:26.288"/>
    </inkml:context>
    <inkml:brush xml:id="br0">
      <inkml:brushProperty name="width" value="0.05833" units="cm"/>
      <inkml:brushProperty name="height" value="0.058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93503701-30B7-4A59-94C3-33CA44873128}" emma:medium="tactile" emma:mode="ink">
          <msink:context xmlns:msink="http://schemas.microsoft.com/ink/2010/main" type="inkDrawing" rotatedBoundingBox="10417,14897 10924,17686 9769,17896 9263,15107" shapeName="Other"/>
        </emma:interpretation>
      </emma:emma>
    </inkml:annotationXML>
    <inkml:trace contextRef="#ctx0" brushRef="#br0">8 16 1548,'-10'20'2451,"10"-20"0,0 18 0,0-18-645,0 0-258,14 0 0,1 4-258,-15-4-387,25 1 129,-25-1-387,31 0 129,-31 0-258,36 0 0,-18-1-129,6 1 0,-3-4 0,5 4-129,-1-1 0,3 1 0,0-2-129,3-1 0,-3-1 129,-1 0-129,0 0-129,-2-3 0,-4 1 129,0 1-129,-7-3 0,-14 8 0,25-11 129,-25 11 0,0 0-129,0 0 129,0 0-129,0 0 129,0 0-129,0 0 0,0 0 0,0 0 0,0 0 0,0 0 0,0 0 0,12 19 0,-12-19 0,10 26 0,-3-6 0,-1 0 129,-2 4-258,1 2 258,-2 2-258,-1-3 129,-1 5 0,-1-1 0,0-3-129,0-2 0,0-1 0,-3-3-258,3 5-645,0-25-1935,-7 27-1419,7-27-258,0 17-129</inkml:trace>
    <inkml:trace contextRef="#ctx0" brushRef="#br0" timeOffset="-796.0455">29 116 1548,'13'13'3741,"-13"-13"516,0 36-258,0-5-2451,-7-3-516,7 17 258,-2-7-258,3 13-258,-1-4-129,0 10-258,0-10 0,4 7-258,-4-13 129,4 3-387,-4-8 258,0-4-258,0-5-129,-8-13-258,7 5-387,1-19-903,-14 8-2451,14-8-258,-20 1-129</inkml:trace>
    <inkml:trace contextRef="#ctx0" brushRef="#br0" timeOffset="592.0338">1056 114 1677,'0'0'4128,"14"2"258,-14 12-129,0-14-2193,4 44-774,-4-17-129,0 16-387,-6-10-129,6 12-129,-2-3-129,2 0-129,-1 0 129,1 0-387,0-5 129,0-4-258,0-5 258,0-1-258,0-5-258,0-6 129,0-16-258,0 14-516,0-14-1548,0 0-1806,12 8-258,-12-8-129</inkml:trace>
    <inkml:trace contextRef="#ctx0" brushRef="#br0" timeOffset="8947.5117">792 2293 1032,'0'0'4128,"0"0"0,0 0 0,-9 0-2838,9 21 0,0-21-258,0 40-129,-1-19 0,1 11-258,1-6-129,6 7-129,-4-4-258,0 0 0,1 0-129,-4-3 129,3 1-129,-2 1-129,-1-2 0,-4-6-258,0 2 0,4-22-645,-9 39-1032,9-39-2451,-12 17-129,12-17-129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24:34.357"/>
    </inkml:context>
    <inkml:brush xml:id="br0">
      <inkml:brushProperty name="width" value="0.05833" units="cm"/>
      <inkml:brushProperty name="height" value="0.058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C7F84F62-E3C0-4D15-A6F9-415E1FD1ED4E}" emma:medium="tactile" emma:mode="ink">
          <msink:context xmlns:msink="http://schemas.microsoft.com/ink/2010/main" type="inkDrawing" rotatedBoundingBox="9144,16524 16510,16725 16509,16762 9143,16562" shapeName="Other"/>
        </emma:interpretation>
      </emma:emma>
    </inkml:annotationXML>
    <inkml:trace contextRef="#ctx0" brushRef="#br0">0 0 1935,'28'6'3612,"6"-4"-1032,-11 5-774,-5-7-516,13 8-129,-3-8 0,14 5-129,-2-5 129,14 6-129,-6-6-258,17 0-129,-5 0 129,13 3-258,-1-3-258,6 3 129,4-1-129,5 0 0,1 1-129,9 0-129,5-2 129,8 1-129,7-2 129,-6 0 0,12 0 0,1 2-129,1-2 129,5 0 0,1 1-129,-2 3 0,8-1 129,0-1-129,0 1 258,3 0-258,6 0 129,2-1-129,1 1 0,-1 0-129,1 0 129,0 3 0,-3-2 0,-1 0-258,-3 1 258,0 0-129,-3 1 129,-5 0-129,3 4 129,-6-6 0,2 4 0,-4-3 0,0-1-129,-1 1 129,-1-1 0,-1-1 0,0 2 0,-3-2 0,1 0 0,-6 0 0,-2 2 0,-2-3 0,-5 1 0,-6 0 0,2 0 0,-8 0-129,-1 2 258,-4 0-129,-7-2-129,-4 0-129,-2 5-516,-15-8-3225,-4 1-387,-8-1-129,-8 0-516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24:17.128"/>
    </inkml:context>
    <inkml:brush xml:id="br0">
      <inkml:brushProperty name="width" value="0.05833" units="cm"/>
      <inkml:brushProperty name="height" value="0.058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F00FEF55-5D5B-4A7D-B7D0-CC22111DC520}" emma:medium="tactile" emma:mode="ink">
          <msink:context xmlns:msink="http://schemas.microsoft.com/ink/2010/main" type="inkDrawing" rotatedBoundingBox="16267,13343 20517,13631 20470,14330 16220,14041" shapeName="Other"/>
        </emma:interpretation>
      </emma:emma>
    </inkml:annotationXML>
    <inkml:trace contextRef="#ctx0" brushRef="#br0">10705 9937 1548,'0'0'4386,"-11"-13"387,11 13-258,0 0-2322,11-8-258,-11 8-645,23-11 129,-23 11-645,32-9 0,-13 1-387,7 1 0,-2-2 0,4 2-129,-5 3-129,4-1 0,-2 0 0,0 1 0,0 1-129,-3 3 0,-1 0 0,0 0 0,-1 1 0,-1 7 0,-2-2 0,1 5 0,-8 4 129,-1 4-129,1-2 129,-7 7-129,-2-2 258,-1 0-258,0 0 129,0-1-129,0-3-129,0-18-258,0 30-516,0-30-1806,0 0-1935,0 0-258,0 17-129,0-17-258</inkml:trace>
    <inkml:trace contextRef="#ctx0" brushRef="#br0" timeOffset="-443.0253">10705 9985 1806,'0'0'4257,"0"0"516,-5-17-387,5 17-1806,0 0-516,2-25-516,13 25-258,-15 0-387,20 0-258,-20 0 0,18 30-129,-14-6-258,-1 7 0,-3 7-258,0 10 129,-2-3-129,-3 8 129,-4-6 0,1 0-129,3-7 0,2-3 0,1-6 0,2-9 0,0-5-258,0-17 0,0 0-387,10 3-645,8-3-1806,-12-16-1548,5-2-258,-8-12-258,2-1 0</inkml:trace>
    <inkml:trace contextRef="#ctx0" brushRef="#br0" timeOffset="352.0202">11617 9909 6063,'0'-15'4902,"0"15"-387,0 0 0,-18-13-3612,18 13 129,-4 18-258,4 9-129,-7-5 0,4 11-258,-4 0 129,2 10-258,-1-2 0,1 5-129,-1 0-129,2-5 129,0 1-129,-1-7 0,4-5 0,1-7-129,0 2-258,0-25-516,6 28-1290,-6-28-2322,0 0-129,0 0-516,5-17 0</inkml:trace>
    <inkml:trace contextRef="#ctx0" brushRef="#br0" timeOffset="628.0359">11571 10165 6708,'14'-17'5031,"-14"17"-258,14-8-258,4 8-2838,-18 0-516,28 0-258,-8 0-258,6 0-129,-1 2-258,4-2 0,-2 0-129,-1 0 0,-2-2-129,-6 1 0,0-1-258,-18 2-129,24 0-516,-24 0-1935,0 0-1935,0 0 0,0 0-516,0 0-258</inkml:trace>
    <inkml:trace contextRef="#ctx0" brushRef="#br0" timeOffset="1313.0751">12572 10063 4644,'-7'-16'4902,"1"-3"-258,6 19 0,0 0-2709,0 0-387,0 0-516,7 10-129,15 9-129,-9 1-258,12 9-129,1-4-129,5 5 0,-4 0-129,3 3-129,1-5 129,-2 2-129,0-4 129,-2 1-129,-3-7 0,-5-4-129,-1-1 0,-18-15-129,25 20-516,-25-20-3870,0 0-129,0 0-129,0 0-645</inkml:trace>
    <inkml:trace contextRef="#ctx0" brushRef="#br0" timeOffset="1005.0574">12912 10075 4773,'0'0'4644,"-10"-6"0,10 6-129,-31 0-2838,26 11 0,-13-2-645,9 13-129,-9-5-387,4 8 0,-8-2-129,4 8-258,-3 0 0,1 2 0,1-2-129,-3-6 129,2 1-129,0-5 0,8 0-129,-3-8-129,6 1-387,-5-14-645,14 0-2193,0 0-1161,0 0-258,0 0-258</inkml:trace>
    <inkml:trace contextRef="#ctx0" brushRef="#br0" timeOffset="2612.1493">13437 10122 4902,'0'0'4902,"0"0"-129,0 0-129,0-16-2709,0 16-387,0 0-516,0 0-387,0 0 0,0 0-387,17-5-129,-17 5-387,0 0-774,0 0-774,0 0-2709,0 0-129,0 0-387,0 0-129</inkml:trace>
    <inkml:trace contextRef="#ctx0" brushRef="#br0" timeOffset="2832.1619">13462 10286 3225,'0'30'4386,"0"-30"0,1 16-774,5-1-1677,-6-15-516,0 16-387,0-16-516,0 0-129,0 0-258,0 0-258,11 19-903,-11-19-2838,0 0-258,0 0-387,0 0-129</inkml:trace>
    <inkml:trace contextRef="#ctx0" brushRef="#br0" timeOffset="3657.2092">13905 10068 5805,'0'-15'5031,"0"15"-258,13-17-387,-11 0-2451,21 12-516,-8-7-129,11 9-387,-2-5-258,14 6-129,-8-1-129,11 3-129,-5 0-129,7 3 0,-2 2 0,-2 1-129,1-1 0,-5 0-129,1 6-258,-9-10-387,9 13-2838,-18-9-1161,1 3-258,-19-8-387,0 0-258</inkml:trace>
    <inkml:trace contextRef="#ctx0" brushRef="#br0" timeOffset="3329.1904">14216 10079 2709,'0'0'4902,"0"0"-258,-3-16 0,3 16-2064,0 0-903,0 0-258,0 0-516,0 11-129,0-11-258,0 32-129,0-9-129,0 7 0,-1 2-129,-6 8 0,0 0 0,2 0-129,0-4 129,2 4-129,2-5 0,1-10 0,0-2-129,0-23-258,9 28-1032,-9-28-2580,0 0-645,9-22-516,-6 7-129</inkml:trace>
    <inkml:trace contextRef="#ctx0" brushRef="#br0" timeOffset="4273.2443">14550 10361 4644,'15'-14'4773,"-15"14"0,0 0-387,19 0-2580,-19 0-258,0 0-645,0 0-129,0 19-258,0-19-258,0 32 129,-3-11-129,3 0-129,0 1 0,4 6 0,4-8 0,6 4 0,3-7-129,7-3 129,-1-8-129,8-1 0,-2-5 0,6 0 0,1-14 0,-5-2 0,0-6 129,-6 0-258,-6-4 129,-4 1 0,-8-3 0,-7 5 0,-4-2 0,-14 8 0,-8 2 129,-6 2-129,-6 4 0,-4 7 0,-1 2 0,4 0 0,3 11 0,5-3-387,19 15-2193,-4-9-1935,16-14-387,-7 22-258,7-22-258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25:54.300"/>
    </inkml:context>
    <inkml:brush xml:id="br0">
      <inkml:brushProperty name="width" value="0.05833" units="cm"/>
      <inkml:brushProperty name="height" value="0.0583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EAE6336F-7060-492C-8190-A70CBB6A5F93}" emma:medium="tactile" emma:mode="ink">
          <msink:context xmlns:msink="http://schemas.microsoft.com/ink/2010/main" type="inkDrawing" rotatedBoundingBox="17135,11175 20790,10888 20941,12818 17286,13104" shapeName="Other"/>
        </emma:interpretation>
      </emma:emma>
    </inkml:annotationXML>
    <inkml:trace contextRef="#ctx0" brushRef="#br0">3352 410 1548,'-29'-29'1548,"12"18"0,3-1-387,-1-5 0,-1 3 0,-2-8-387,0 8 129,-8-6-387,1 4 129,-5-6-258,-4 6 129,-7-3-129,4 5-129,-12-2 129,1 2-129,-2-1 0,-3 4 129,-2-3-129,3 2 0,-5-2-129,3 4 0,-4-1 129,0 3 0,1-1-129,3 0-129,-2 1 129,0 0-129,-1 3 129,0-3-129,4 3 0,-6 2 0,1 0 0,1 3 0,0 0 0,-1 0 0,-3 0 129,5 0-129,-6 0 0,5 3 0,-3 2 0,-3 1 0,-2 1 0,0 2 0,0 1 0,-1 1 0,-3 3 0,1-2 0,-4 1 129,8 1-129,-4 4 0,4-1-129,4-1 129,2 1 0,6-1 0,7 2 0,-1 2 129,9 0-129,2 4 258,0 3-258,6 0 129,-3 4-129,3 4 387,1-2-387,1 3 129,1 4-129,-1-4 0,5 1 0,-2 3 0,1-1 0,2-3 0,0 4 0,1 0 0,2-4 0,-1 4 0,3-5 0,0 1 0,3-2 0,3-2-129,2 0 129,2-2 0,4 2 0,2-6 0,0 3 0,5-5 0,4-1 0,-2 1 0,1-2 0,0-3 0,1 2 0,-1-6 0,-1 3 0,-3 0 129,2 0-129,-2-2 0,3 0 0,0-2 129,-7-14-258,17 31 129,-8-15 129,2 2-129,-11-18-129,26 28 129,-12-19 0,1 7 0,-3-2 129,6-6-129,-2 8 0,3-6-129,-2 1 129,1 1 0,4-2 0,-1-2 0,2-1-129,-1 1 129,2-1 0,-1-3 0,7 4 0,-5-5 0,0 2 0,4 2 0,-4-2 0,7-1 129,-5 1-129,2-2 0,-1 3 0,1 1 0,0-3 0,2 1 0,-5 1 0,4-1 0,-4 0 0,3 3 0,-2-4 0,-1 3 0,2 2 0,0-1 0,0 2 0,3-1-129,-1 2 129,-2-1 0,1 1 129,-1-2-129,3 1 0,-1 0-129,0 0 258,-2-2-258,5-1 129,-1 2 0,0-1-258,-3-3 258,2 1 0,-3-4 0,4 2 0,-6-2 0,1 1 0,1-3 0,-2 5 0,5-4 0,-5 1 0,4 1 0,-1-3 0,3 1 0,-1 1 0,3-2 0,0 0 0,2 0 0,2 0 0,-1 0 0,0 0 0,0 0 0,2 0 0,-5 0 258,3 0-258,-5-2 0,2 2 0,-4 0 0,0 0 0,-1 0 0,-1 0 0,2 0 0,-3 0 0,1 0 0,2-1-258,-3-4 258,1 2 0,-2-2 0,2 1 0,-6 1 0,3-2 0,-2 2 0,0 0 0,4-2 0,-2-1 258,1 1-258,1-1 0,2 2 0,2-1 0,-3 0 129,0 1-129,-1-4 0,0 2 0,-1-1 0,1-2 0,1-1 0,-3-1 0,-3-1 129,4 1-129,-2-2 0,4 0 0,-6-1 0,2 0 129,-2 1-129,2-4 0,-3 3 0,0-2 0,2 0 0,-2-3 0,3 5 0,-2-6 0,2-2 129,-3-1-129,1 1 129,-1 2 0,-1-2-258,-2 1 258,-6-3 0,5 4 0,-4-2-129,2 1 258,-1-1-258,-2-2 129,2 1 0,0-2 0,2 0 129,-7-1-129,5 1 0,-5-2 129,-2-3-129,1 1 0,-3 1 0,-2-4 0,-1 2 0,-2-3-129,0 2 129,4 2-129,-4-1 0,0 5 0,0-2 129,-4 3-129,-1 1 0,0 1 0,-3 0 0,-2 1 129,0 0-129,-2 3 0,-4-3 129,4 6-129,-5-3 0,3 5 129,0-3-129,-5 5 129,3 0-129,-2 0 0,-6 2 129,5-2-129,-3-1 129,-1 3 0,0 0-129,-1-2 0,-3-2 0,4-3 0,-4 4 0,-1-10-387,8 13-2322,-14-8-1548,-3-5-258,-8 3-516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24:27.264"/>
    </inkml:context>
    <inkml:brush xml:id="br0">
      <inkml:brushProperty name="width" value="0.05833" units="cm"/>
      <inkml:brushProperty name="height" value="0.058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C829FA26-4F67-4752-9CC4-2148D917CB12}" emma:medium="tactile" emma:mode="ink">
          <msink:context xmlns:msink="http://schemas.microsoft.com/ink/2010/main" type="inkDrawing" rotatedBoundingBox="10468,14647 16364,15288 16025,18405 10129,17764" shapeName="Other"/>
        </emma:interpretation>
      </emma:emma>
    </inkml:annotationXML>
    <inkml:trace contextRef="#ctx0" brushRef="#br0">1087 440 5031,'14'-16'4515,"-14"16"258,18-19-1548,2 19-1419,-20 0-516,30-5-387,-12 0 0,7 5-387,-4 0-129,6 0-129,-2 0 0,6 0-129,2 2 0,2-2-129,-3 0 129,1 0 0,-2 0-129,-3-2 0,-3 2 0,-4-3 0,-21 3-129,21-3-258,-21 3-516,0 0-2451,0 0-1161,0 0-516,-10-8-129</inkml:trace>
    <inkml:trace contextRef="#ctx0" brushRef="#br0" timeOffset="1404.0802">2369 512 774,'-24'-20'4386,"19"2"516,5 18-516,0 0-1419,4-14-1161,25 14-258,-11-8-258,18 8-387,-9-1-258,12 1-129,-6 0-258,2 0-258,-7 0 0,0 0-387,0 5-387,-13-7-1290,7 2-2193,-4-5-645,9 2-129,-3-5-258</inkml:trace>
    <inkml:trace contextRef="#ctx0" brushRef="#br0" timeOffset="1180.0675">2734 76 3225,'-10'-20'4257,"-7"1"0,8 0-1806,9 19-645,-24-22-387,24 22-258,-24-13-258,24 13-129,-21-9-258,21 9 0,0 0-129,-14 4 129,14-4-258,-9 37 129,3-10-258,2 7 129,-3 9-129,1 4 129,2 2-129,0 7 0,1-4 0,3 1 0,0 5 129,0-7-258,0-1 258,7-2-258,-5-2 129,0-5-129,3-3 0,-5-11-129,0-2-129,0-9 129,0-16-129,0 0-387,-6 14-258,-8-22-903,14 8-2838,-12-25-129,0 3-387,-4-5 258</inkml:trace>
    <inkml:trace contextRef="#ctx0" brushRef="#br0" timeOffset="1772.1013">3255 148 2193,'-17'-14'4128,"17"14"387,-19 0-258,10 12-2451,-12-4-258,12 19-516,-15-5-129,7 16-129,-6-5 0,7 15-258,-3 0 129,5-1-387,1 1 129,8 1-129,1-3 0,4-4-258,0-5 129,8-6-258,2-7-129,-1-6-258,11 2-1032,-20-20-2967,26 9-129,-10-9-387,6-4-258</inkml:trace>
    <inkml:trace contextRef="#ctx0" brushRef="#br0" timeOffset="2396.1371">3347 372 2322,'0'0'4902,"0"0"-387,0 0 258,0 0-2709,15 11-516,-15-11-258,46 34-258,-22-14-258,15 5-387,-3-5 129,7 2-258,-2 1 0,-1-3-129,1 1 0,-5-9-258,-4 1 129,-4-7-516,5 6-258,-19-12-1806,6 0-2064,-20 0-129,23-12-387,-23 12-129</inkml:trace>
    <inkml:trace contextRef="#ctx0" brushRef="#br0" timeOffset="2136.1221">3681 419 516,'30'-36'3870,"-19"23"258,-10-6 258,2 2-1806,-3 17-1290,0-16-258,0 16-129,0 0 0,-14 16-129,-4-5-129,7 13-129,-10-2 129,4 4-258,-9 3 0,1 4-129,-5-6 129,2 3-258,1 0 129,-1-8-258,3 1 258,-2-1-387,6-5 0,3-8-129,18-9-387,-25 10-258,25-10-1806,0 0-1677,0 0-645,1-11-129,4-8 259</inkml:trace>
    <inkml:trace contextRef="#ctx0" brushRef="#br0" timeOffset="2804.1603">3793 83 5160,'30'-39'5031,"-9"26"-129,2 2-387,2 11-3096,-3 0-258,14 19-387,-8 4-129,7 7-258,-9 12-129,2 6 129,-3 3-258,0 4 0,-9 2 0,-2-1 0,-9-1 0,-1-2 0,-4-4 0,0-11-258,-5-3 258,-5-5-129,2-8-129,-2-7 0,10-15 129,-18 10-387,18-10-258,0 0-774,-9-13-3225,7-1-129,2 14-387,0-30-129</inkml:trace>
    <inkml:trace contextRef="#ctx0" brushRef="#br0" timeOffset="3464.1981">4707 275 7998,'8'-20'4773,"-8"20"-258,0 0-387,-8-13-3354,8 13-387,-10 10-129,10-10-258,-7 27-258,7-27-774,0 23-2709,0-9-774,3 3-129,-3-17-516</inkml:trace>
    <inkml:trace contextRef="#ctx0" brushRef="#br0" timeOffset="3676.2103">4707 536 7482,'-13'21'5031,"13"-21"-129,-8 14-258,8-14-3612,0 0-258,0 18-387,0-18 0,0 0-645,18 16-258,-18-16-1161,0 0-2967,19 10 0,-19-10-645,0 0 0</inkml:trace>
    <inkml:trace contextRef="#ctx0" brushRef="#br0" timeOffset="4560.2608">5088 145 5934,'0'-19'5160,"0"19"-516,24-17 0,-4 0-3354,21 17-129,0-8-258,17 8-258,1-6 0,13 6-258,-3 0 0,3 2-129,-4-2-129,-6 3 0,-9 3-129,-10 0 0,-8 5-129,-10-6-129,-4 7-387,-21-12-1032,18 12-2838,-18-12-387,0 21-258,0-21-387</inkml:trace>
    <inkml:trace contextRef="#ctx0" brushRef="#br0" timeOffset="4244.2428">5434 199 4386,'0'0'5031,"15"-20"-258,-15 20-129,0 0-1935,14 5-1677,-14-5-387,0 37 0,-1-11-258,-2 7 129,-5 0-258,1 10 0,3-5-129,-2 0 0,3 0 129,3-7-258,-3 0 129,3-6-129,0-5 129,0-4-387,3-1 129,-3-15-258,4 17-774,-4-17-1290,0 0-2064,-4-17-516,4 17-129,-5-28-129</inkml:trace>
    <inkml:trace contextRef="#ctx0" brushRef="#br0" timeOffset="5064.2896">6011 550 4257,'0'0'5031,"4"-20"-258,-4 20 0,0 0-2580,0 0-774,0 0-516,0 16-258,-4 2 0,2 6-516,-7 3 129,6 5-129,-3-7 129,-1 6-258,5-2-129,-4-2 0,3-1-129,-2-5-516,5 8-903,-9-15-2838,9-14-258,-3 14-258,3-14-129</inkml:trace>
    <inkml:trace contextRef="#ctx0" brushRef="#br0" timeOffset="5592.3199">5972 518 6837,'4'-39'4902,"9"25"0,-4-10-903,14 18-2451,-11-10-645,15 11-129,-9-3-258,7 8 0,-4 0-129,-2 0-258,3 5 0,1 8 0,-5 0-129,-4 1 129,-3 2-129,-4-1 0,-2 2 0,-5 4 0,-1-3 0,-10-1 0,-6-1 129,2-4-129,-3 1 129,-3-1-129,0-4 0,1-1 129,4-2-129,2-2 0,-3-1 0,17-2 129,-12 4-129,12-4 0,0 0 0,0 0 0,0 0 129,2 21-258,-2-21 258,21 18-129,-21-18 0,27 30 0,-12-12 0,3 1 0,3 1 129,3 1 0,-2-1-129,2-3 0,-3 1 0,0-5 129,-5-1-258,-16-12-129,31 16-387,-31-16-3741,0 0-258,0 0-645,0 0-387</inkml:trace>
    <inkml:trace contextRef="#ctx0" brushRef="#br0" timeOffset="8887.5083">790 2228 1935,'0'0'2709,"0"0"-129,0 0-645,-7-8-258,7 8-258,0 0-129,0 0-129,7-23-258,-7 23-258,0 0 0,0 0 0,9-22-129,-9 22 258,0 0-258,0 0 0,0-17-129,0 17 0,0 0 0,0 0-129,0-19 0,0 19 129,0 0-258,0 0-129,0-15 129,0 15-129,0 0 0,0 0 0,0 0 0,0 0 129,0 0-129,15 0 129,-15 0 0,26 6 0,-3-2 0,6-4 129,7 0-129,6 0 0,5-4 0,4 0-129,0-1 129,3 0-129,-6-3 0,-4 7 0,-7 1 0,-7 0 0,-9 0 0,-6 1 0,-15-1 0,0 0 0,0 0 0,0 0 0,0 0 0,0 0 129,0 16-129,0-16-129,0 0 129,0 0 129,0 0-258,0 0 129,0 0 0,0 0 0,0 0 0,14 10 0,-14-10 0,14 2 0,-14-2 0,0 0 0,0 0 0,16 23-129,-16-23 129,1 24 0,-1-4 0,0-1 0,0 7-129,0-7-645,7 4-3612,-7-4-387,1-2-258,-1-17-387</inkml:trace>
    <inkml:trace contextRef="#ctx0" brushRef="#br0" timeOffset="9895.5659">1945 2304 3870,'0'-33'4644,"9"4"-129,-4 9-1806,-5 20-1032,0 0-129,25 0-645,-25 0-129,14 18-258,-8 1-129,2 9 129,-5 2-387,4 8 129,-7-2-129,0 9 0,0-3 0,0 4-258,0 0 258,-4-6-129,4 4 129,0-7-258,0-1 129,4-2-258,0-11 129,0-5-258,5 2-516,-9-20-129,15 21-1935,-15-21-1677,0 0-387,0 0 0</inkml:trace>
    <inkml:trace contextRef="#ctx0" brushRef="#br0" timeOffset="10143.5802">2018 2615 3612,'21'-19'5031,"-21"19"129,23-11-516,4 11-2967,-27 0-516,47-7-129,-19 2-516,5 2-129,1 1-258,-2 1-129,4 1-645,-14-13-2451,8 13-1419,-11-3-645,-2 1 0</inkml:trace>
    <inkml:trace contextRef="#ctx0" brushRef="#br0" timeOffset="12855.7353">2967 2628 4128,'8'-22'4902,"23"5"-387,-8 6-258,5 9-2967,1-7-645,6 9-387,1 0-516,-2-8-1290,10 8-2580,-5 0-516,0-3 0,2 1-128</inkml:trace>
    <inkml:trace contextRef="#ctx0" brushRef="#br0" timeOffset="12643.7232">3362 2219 2709,'3'-24'3741,"-3"9"-774,0 15-387,-8-30-516,8 30-258,-12-26-387,12 26-516,-16-22 0,16 22-387,-20-12-129,20 12-129,-28-4-129,10 4 0,-1 2 0,-1 7 0,-2 7 0,1 7 0,2 3 0,5 7 0,-3 3 0,10 7 129,0 1 0,7 4-129,0-4 0,4 7 0,5-7 0,4 0 0,1 0 0,2-1-129,-4-7 129,2-1-129,-4-1 0,-3-6-129,-3-2 0,-4-7-387,0 3-387,-11-15-387,10 14-1935,1-21-1419,-30 7-387,12-7 0</inkml:trace>
    <inkml:trace contextRef="#ctx0" brushRef="#br0" timeOffset="13215.7558">3874 2251 1,'0'0'3998,"-14"-14"130,14 14-1419,-18 0-516,15 12 0,-18-7-645,15 17-258,-15-8-129,10 17-387,-6-6-129,2 11 0,-2-8 0,6 9-258,-1-4-129,5 1 129,1 0-258,6-1 0,0-2 0,7 0 0,7-5 0,0-4-258,3 0-258,-17-22-645,40 38-1806,-25-33-1935,6 1-258,-4-6-129</inkml:trace>
    <inkml:trace contextRef="#ctx0" brushRef="#br0" timeOffset="13791.7888">3984 2437 1935,'0'0'4515,"0"0"129,0 0-258,0 0-2709,0 0-387,0 18-387,0-18-129,19 26-129,-19-26-258,36 30 0,-15-13 0,6 1-258,3-4-129,1 2 0,2-2-129,-2-6-387,7 8-387,-15-16-2451,7 3-1290,-11-3-258,-1 0 0</inkml:trace>
    <inkml:trace contextRef="#ctx0" brushRef="#br0" timeOffset="13523.7735">4222 2466 516,'18'-7'4128,"-18"7"-129,7-15 387,-7 15-3225,-13 6 258,-6 0-129,9 16-258,-14-8-129,8 13-258,-9-6-129,7 7 0,-5-4-387,1 1 129,5-1-129,-2-2 0,5-5-258,14-17-258,-17 28-645,17-28-2064,-17 0-1419,17 0-258,-1-14-129</inkml:trace>
    <inkml:trace contextRef="#ctx0" brushRef="#br0" timeOffset="14151.8094">4389 2159 2322,'21'-15'4644,"-21"15"-129,25 0 0,-25 0-2838,36 11-258,-19-2-387,15 18-129,-10-4-258,8 14 129,-8-7-387,-1 10-129,-3-1 0,-1 3-129,-10 0 0,-5-5 0,-2-4-129,-1 2 129,-7-8-129,-4-3 0,-1-4 0,13-20-258,-20 26-387,1-26-2709,19 0-1032,0 0-774,0 0 0</inkml:trace>
    <inkml:trace contextRef="#ctx0" brushRef="#br0" timeOffset="14583.8341">4969 2375 7998,'0'0'4902,"0"0"-387,0 0-258,0 0-3741,0 0-516,0 0-1290,0 11-2838,0-11-645,1 19 0,-1-19-516</inkml:trace>
    <inkml:trace contextRef="#ctx0" brushRef="#br0" timeOffset="14763.8444">5008 2626 5160,'0'15'5160,"0"5"-387,0-20-387,0 0-3225,0 0-516,0 0-258,16 8-1290,-16-8-3096,0 0-774,0 0 0,0 0-516</inkml:trace>
    <inkml:trace contextRef="#ctx0" brushRef="#br0" timeOffset="15551.8895">5342 2205 3483,'0'0'4773,"-17"-8"-258,17 8-129,0 0-2709,35 0-516,-6-6-258,22 6 129,-4-2-258,20 2-129,-3-3-258,7 1 0,-1-2-129,-2 2 0,-5 1-258,-12-3-387,-5 8-387,-24-4-2967,8 6-903,-30-6-387,21 14-387</inkml:trace>
    <inkml:trace contextRef="#ctx0" brushRef="#br0" timeOffset="15259.8728">5665 2222 5676,'16'-2'5031,"-5"12"-387,-4 9-129,-9-5-3354,2 18-258,0-2-129,5 13-258,-5-9-129,5 11 0,-5-8-258,3 1 129,-2-3-258,2-2 258,-2-6-258,-1-3 0,2-4-258,-2-20-129,0 29-258,0-29-1806,0 0-1935,-15-5-645,15 5 0,-14-28-387</inkml:trace>
    <inkml:trace contextRef="#ctx0" brushRef="#br0" timeOffset="17700.0124">6146 2663 1032,'0'0'1290,"0"0"0,17-6 129,-17 6 258,0 0-129,9 8 258,0 7 129,-9-15-129,4 35-129,-4-20-129,0 22-387,0-13 129,0 13-516,-3-3 0,3 7-129,-1-8 0,1 2-258,-3-1-129,6-6-129,-6-8 0,3 0 0,0-20-258,0 0-258,13 19-2580,-13-19-1419,9-17-387,-3-3-387,-2-3-258</inkml:trace>
    <inkml:trace contextRef="#ctx0" brushRef="#br0" timeOffset="16503.944">6181 2636 5805,'4'-36'5160,"4"18"-387,9 4-387,-7-8-2838,19 18-516,-8-8-258,10 12-258,-6 0-258,1 3-129,-2 7 129,0 4-258,-6 7 0,-9-1 0,1 3 0,-10 2-258,0-2 516,-10-2-516,-5-1 258,-7-4-129,-3 0 129,0-3-129,-2-7 258,5-3-129,1-1 0,3-2 0,3 0 0,15 0 129,-17-5-258,17 5 258,0 0 129,0 0-129,18-8 0,-1 8 0,1 0 0,1 6 0,2 4 129,3 4-258,0-2 129,-5 2-129,3 1-129,1-1 0,-2 8-258,-21-22-774,43 25-3354,-43-25-129,25 8-516,-25-8-129</inkml:trace>
    <inkml:trace contextRef="#ctx0" brushRef="#br0" timeOffset="16039.9174">6218 2570 5676,'0'0'5160,"0"0"-516,0 0 0,2-21-2838,-2 21-1032,4 14-258,-3 2-129,-1 1-258,0 7 0,0 2 129,0 0-258,0-1 129,0 2-387,0-1 0,0-9-903,10 7-2451,-10-24-1032,2 22-258,-2-22-258</inkml:trace>
    <inkml:trace contextRef="#ctx0" brushRef="#br0" timeOffset="16803.9611">6631 2276 8256,'26'11'5160,"-26"-11"-387,23 36-129,-22-15-3870,9 15-129,-7-6-258,5 4-258,-7 0-516,-1-12-1548,4 9-2580,-4-13-258,3 3-258,-3-21-645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25:59.087"/>
    </inkml:context>
    <inkml:brush xml:id="br0">
      <inkml:brushProperty name="width" value="0.05833" units="cm"/>
      <inkml:brushProperty name="height" value="0.0583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A03F9356-9842-424D-A3C2-E00F447E97B8}" emma:medium="tactile" emma:mode="ink">
          <msink:context xmlns:msink="http://schemas.microsoft.com/ink/2010/main" type="inkDrawing" rotatedBoundingBox="12126,16417 17032,16603 16956,18596 12050,18410" shapeName="Other"/>
        </emma:interpretation>
      </emma:emma>
    </inkml:annotationXML>
    <inkml:trace contextRef="#ctx0" brushRef="#br0">4921 923 1677,'0'0'3354,"-18"-14"-645,18 14-516,0 0-387,0 0-258,-26-25-258,26 25-258,-16-18-387,16 18 0,-20-19-129,20 19 0,-31-25-258,13 11 129,-6 2 0,2-2-258,-3-4 129,0 6 0,-7-5-129,1 4 0,0-3 0,-1 3 0,3-2 0,-3 2 0,-3 0-129,2 1 129,-2 1 0,4-3-129,-8 2 129,4 0-129,-2-3 129,0-2-129,-3 6 0,1-3 0,1-1 129,-3 1 0,0 0-129,2 3 129,0-6-129,0 8 129,2-7-129,6 3 0,-1-1 0,4 1 0,-3-1 0,4-2 0,-1 4 0,-2-1 0,1 2 0,-6-1 0,3 1 0,-3 2 0,1 0 0,-4-2 0,-2 1 0,-1 2 0,1-1 0,-3 1 129,-1 0-129,-2-3 0,0 4 0,2-3 0,-2-2 0,0-2 129,-2 5-258,1-1 258,-3 1-258,4 1 258,-1-1-258,-1-1 129,1 3-129,-2-1 129,3-1 0,0-2 0,2 3 0,-8 1 0,0-1 0,0-2 0,-4 4 0,1-2 0,0-1 0,-4 1-129,-1 2 129,5-1 0,-3 3 0,3-1 0,2 0 0,1 0-129,5 3 129,-1-1 0,3 3 0,1 0 0,3 0-129,0 0 129,-1 2 0,3 4 0,-1 3-129,-2-3 129,3 0 0,-5 0-129,0 2 129,-2 2 0,2-4 0,-5-1-129,2 2 129,-4 0 0,1-1 0,-1 3-129,3-2 258,1 0-129,-2 2 0,6 2-129,1-2 258,3 4-258,3-2 258,0 1-258,2 3 129,5 0-129,1 2 129,0 1 0,-2-2 0,0 1 0,4 5 0,0-3 0,0 2 0,0 1 0,-1 0 0,-2 2 0,1 5-129,-1-4 129,1 4 0,5 0 0,0-2 0,2 6 0,5-2-129,4 5 129,1 0 0,4-2 0,2 1 0,1-2 0,4 5 0,-5-5 0,5-4 0,0 0 129,0 0-258,0-4 129,0 4 0,0-4 0,0 2 0,0-2 0,5-1 0,-5 1 0,0 2 0,0 1 0,0-3 129,0 3-258,4-5 258,6 1-258,6 4 258,2-6-129,5-1 129,0-2-129,1 1 0,3 1 0,-1 1 129,-1 2-129,0-2 0,0 1 0,4 6 0,-2-5 0,2 2 0,-1 0 0,7 3 0,1-1-129,0-3 129,2 0 0,2 4 129,2-3-129,0-7 0,0 3 0,-2-5-129,2 5 258,0-11-258,-2 1 129,2-2 0,1-1 0,-5 0 0,2 1 0,5-4 0,-3 0 129,-1 0-129,3-1 0,-3 2 0,3 0 129,-3-1-129,4-3 0,-5 2 0,4-1 0,-1 4 0,1 0 0,5-3 0,-2-2 129,5 2-129,1 2 0,0-2 0,-2 0 0,2-4 0,2 1 0,-5-1 0,1-1 0,2 0 129,-1 0-129,-1 0 0,2-1 0,-1-2 0,-3 0 0,-2-1 129,5 3-129,-8-2 0,1 1 0,-2-2 0,3 4 0,1-2 0,1-1 0,2 3 0,0-2 0,0 1 0,0 1 0,5-2 0,-7 1 0,3-3 129,-4 0-129,0 1-129,1-2 129,-2 0 0,0-1 0,0-2 0,-3 0 0,1 0 0,2 0 0,-5-2 0,-1 3 0,2-4 0,-2 3 0,-2 0 0,-2-1 0,1-2 129,2 1-129,-3-2 0,3-2 0,-6 3 0,5-4 0,-5 1 0,5-1 0,-9 3 0,3-2 0,-4 2 0,3-2 0,-5 0 0,2 3 0,-3 2 0,2-4 0,0 2 0,-1-2 0,-1-3 0,0 5 0,1-1 0,-2-1-129,0-1 129,-1 5 0,-3-7 129,8 3-258,-9 4 129,1-6 0,2 3 129,-3-4-129,1 5 0,-1-6 0,0 4 0,-3-5 0,2 1 0,-2 3 129,-1-3-129,0-1 129,1 1-258,-1 1 258,-1-3-258,-2 3 258,1 0-258,0 1 129,-4-6-129,1 5 129,-4-4 0,2 1 0,-5 0 0,4-4 0,-7-3 0,0-1 0,1 0 0,-1-2-129,0-3 258,-1 2-129,-3 0 0,-6-2 0,7-3 0,-8 1 0,-2-1 0,-8-6-258,12 6-516,-25-6-3354,6-4-129,-2-2-516,-8 0-258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26:06.584"/>
    </inkml:context>
    <inkml:brush xml:id="br0">
      <inkml:brushProperty name="width" value="0.05833" units="cm"/>
      <inkml:brushProperty name="height" value="0.0583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20A062F2-FE59-407F-8333-C2308A3A562E}" emma:medium="tactile" emma:mode="ink">
          <msink:context xmlns:msink="http://schemas.microsoft.com/ink/2010/main" type="inkDrawing" rotatedBoundingBox="530,14468 2273,14233 2333,14684 590,14918" shapeName="Other"/>
        </emma:interpretation>
      </emma:emma>
    </inkml:annotationXML>
    <inkml:trace contextRef="#ctx0" brushRef="#br0">221 44 1548,'-15'-18'3612,"15"18"516,-22-11-387,4 2-1677,18 9-516,-34 0-516,20 4-129,-8 6-258,7 9-129,-2-3-129,2 6 0,-2-2-129,6 7 129,-1-7-129,6 8-129,4-5 0,2 1 129,4-5-129,12 2-129,0-6 129,7-2-129,0-2 129,4-8-129,-2-3 129,1 0-129,-1-9 0,-1-5 0,-3-4 129,-3-2-129,0-3 0,-8 0 0,-2 1 0,-3-6 0,-7-3 129,2 4-129,0 2 0,-4 5 129,-3 2-129,0 4 0,7 14 129,-13-9-129,13 9 0,-11 21 0,11 2 0,0-1-129,0 6 129,3 2 0,5-1 0,2-1-129,3-6 129,-1-1-129,4-2-129,-16-19-645,32 20-2838,-17-15-516,-1-5 0,1 0-516</inkml:trace>
    <inkml:trace contextRef="#ctx0" brushRef="#br0" timeOffset="476.0272">645-19 5160,'15'-16'4773,"-15"16"-516,-3-17-258,3 17-2322,-27 0-645,27 0 0,-31 0-516,17 6-129,-3 0-129,2 2-258,15-8 129,-24 21 0,24-21-129,-12 20 0,12-20 0,4 23 0,-4-23 0,29 26-129,-9-13 129,6-2 0,-5 1 0,3-1-129,-5-1 129,-4 5 0,-15-15 0,21 23 0,-21-7 0,0-2-129,-1 0 129,-7 2 0,-9 1 0,2-4 0,-1 1 0,0 0 0,16-14 0,-26 11 0,26-11 0,0 0 0,0 0-129,0 0-516,0 0-1419,14-15-2064,0 1-129,4 3-258,2-1-258</inkml:trace>
    <inkml:trace contextRef="#ctx0" brushRef="#br0" timeOffset="852.0487">1151-44 8514,'14'1'4644,"-14"-1"-516,2 21 0,0-9-3225,-2 13-258,0-2-129,0 4-387,1 1 0,2-3-129,-2 1 0,-1-3-258,4-2-129,-4-21-387,7 29-1935,-7-29-1419,0 0-387,0 0-387,0 0 258</inkml:trace>
    <inkml:trace contextRef="#ctx0" brushRef="#br0" timeOffset="1051.0601">1202-193 7482,'-15'-19'3999,"15"19"-129,0-17-387,0 17-4257,10-14-2580,-10 14-387,20-2-258,-4 2-258</inkml:trace>
    <inkml:trace contextRef="#ctx0" brushRef="#br0" timeOffset="1896.1084">1378 44 5031,'0'-19'4773,"0"19"-258,21-7 0,-6-7-2451,14 14-516,-8-9-258,14 9-258,-6-5-387,7 5-129,-1 0-258,-1 0 0,-5 0-258,-3 0-258,1 3-258,-27-3-1935,28 7-1935,-28-7-258,5 15-516,-5-15-258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0:21:21.19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2-11-11T20:38:53.664"/>
    </inkml:context>
    <inkml:brush xml:id="br1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483FA2E5-F22A-4AB1-AB87-28030254135D}" emma:medium="tactile" emma:mode="ink">
          <msink:context xmlns:msink="http://schemas.microsoft.com/ink/2010/main" type="writingRegion" rotatedBoundingBox="16154,12354 23197,12486 23094,18003 16050,17870"/>
        </emma:interpretation>
      </emma:emma>
    </inkml:annotationXML>
    <inkml:traceGroup>
      <inkml:annotationXML>
        <emma:emma xmlns:emma="http://www.w3.org/2003/04/emma" version="1.0">
          <emma:interpretation id="{7A7EE510-ABDC-4598-8B2E-E37965FFEFD0}" emma:medium="tactile" emma:mode="ink">
            <msink:context xmlns:msink="http://schemas.microsoft.com/ink/2010/main" type="paragraph" rotatedBoundingBox="16364,12554 23172,12469 23183,13289 16374,133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B80B07-ADCA-4407-874E-4A5781B1876B}" emma:medium="tactile" emma:mode="ink">
              <msink:context xmlns:msink="http://schemas.microsoft.com/ink/2010/main" type="line" rotatedBoundingBox="16364,12554 23172,12469 23183,13289 16374,13374">
                <msink:destinationLink direction="with" ref="{5DF97399-C2A5-4493-BB53-88FCF982C22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85A9449-2369-40DE-ABD5-9DB5BF4600A2}" emma:medium="tactile" emma:mode="ink">
                <msink:context xmlns:msink="http://schemas.microsoft.com/ink/2010/main" type="inkWord" rotatedBoundingBox="16364,12583 18528,12556 18538,13342 16374,13369"/>
              </emma:interpretation>
              <emma:one-of disjunction-type="recognition" id="oneOf0">
                <emma:interpretation id="interp0" emma:lang="en-US" emma:confidence="0">
                  <emma:literal>etc</emma:literal>
                </emma:interpretation>
                <emma:interpretation id="interp1" emma:lang="en-US" emma:confidence="0">
                  <emma:literal>eat,</emma:literal>
                </emma:interpretation>
                <emma:interpretation id="interp2" emma:lang="en-US" emma:confidence="0">
                  <emma:literal>eth</emma:literal>
                </emma:interpretation>
                <emma:interpretation id="interp3" emma:lang="en-US" emma:confidence="0">
                  <emma:literal>ext,</emma:literal>
                </emma:interpretation>
                <emma:interpretation id="interp4" emma:lang="en-US" emma:confidence="0">
                  <emma:literal>lets</emma:literal>
                </emma:interpretation>
              </emma:one-of>
            </emma:emma>
          </inkml:annotationXML>
          <inkml:trace contextRef="#ctx0" brushRef="#br0">16412 12991 18,'0'0'25,"13"3"2,-13-3-7,0 0-8,19-9-1,-8 1 0,6 4-1,-2-8-2,8 5 0,-6-6 0,5 4-2,-3-5 0,4 2-2,-1-4-1,0 3 0,-5-2 0,2 2-1,-5-3 0,-1 2 0,-6-3-1,-1 4 1,-4-1 0,-4 2-1,-2-1 0,-5 2 0,-2 1 0,-2 2 0,-3 1-1,-3 2 0,-2 1 1,-1 3-1,0 4 0,-1 3 0,0 4 0,-1 3 0,2 6 0,0 2 0,2 3 0,2 2 0,1 4 0,3 3 0,2 1 1,6 0-1,3-1 1,5 0 0,6 0 1,5-2-1,3-7 0,6-3 1,3-4 0,5-3-1,1-5 1,4-2-1,-3-4 0,1-2 1,0-2-1,0 0-1,-2-4 1,-4 0 0,-2 0-1,-4-1 1,-4 0-1,-1-2 0,-5 0 0,-11 8-1,12-15-2,-12 15-1,7-10-4,-12 1-9,5 9-23,0 0 0,-2-12 0,2 12 2</inkml:trace>
          <inkml:trace contextRef="#ctx0" brushRef="#br0" timeOffset="582.0332">17410 12760 26,'0'0'31,"-2"-9"1,2 9-6,-5-11-8,-8 4-4,13 7-3,-18-8-3,18 8-1,-25-2-2,12 5-1,-5-1-1,-2 4-1,-1 1 0,1 5-1,-4 1 0,2 3 0,1 3 0,0 1 0,1 3 0,2 0 0,1 3-1,5 0 1,2-1 0,6 0 0,2-2-1,4 1 1,6-2 0,5-2 0,4-4 0,3-1 0,2-3 0,3-2 0,2-3 0,5-2 0,-5-3-1,3-3 1,0-1-1,-2-5-2,0 2 0,-5-6-3,2 4-5,-14-10-8,3 0-21,-6 4 2,-13-3-2,-4 3 2</inkml:trace>
          <inkml:trace contextRef="#ctx0" brushRef="#br0" timeOffset="842.0481">17163 12916 36,'0'0'35,"16"6"3,-4-12 0,1-4-18,13 10-3,-3-9-6,6 6-3,-1-4-4,3 3-1,0 0-2,-3 1-1,1 3-2,-6-3-2,1 5-6,-9-4-8,0 5-21,-2 1 0,-13-4 0,11 4 2</inkml:trace>
          <inkml:trace contextRef="#ctx0" brushRef="#br0" timeOffset="1269.0725">17982 12590 56,'0'0'37,"0"0"-2,0 0 1,0 0-21,0 0-6,0 17-3,2 2-2,-2 0-1,1 10-1,-1 2 0,-1 5 0,0 4 0,0 4-1,-2 0 0,1 0 0,-1-3-1,1-3 0,0-4 0,2-8-1,1-3 0,-3-9-2,6-4-2,-4-10-4,0 0-7,0 0-19,4-13-3,-3 1-1,-7-10 3</inkml:trace>
          <inkml:trace contextRef="#ctx0" brushRef="#br0" timeOffset="1651.0936">17672 12598 26,'11'7'34,"1"-8"2,8 6 1,6 0-14,-2-9-5,14 8-4,-2-9-3,7 4-2,-4-4-4,7 3 0,-4-4-2,3 0 0,-2-1-2,-2 3 0,-2-2-1,-2 2 1,-6 0-1,-3 0 0,-7 4 0,-3-1-1,-7 2 0,-11-1-3,10 6-2,-10-6-8,0 0-27,-13 10 1,3-6-1,1 2 2</inkml:trace>
          <inkml:trace contextRef="#ctx0" brushRef="#br0" timeOffset="3342.1911">18323 13134 30,'0'0'29,"0"0"-5,0 0-2,0 0-5,0 0-2,7-17-4,-7 17-1,12-17-1,-3 8-1,-1-4-3,1 4 0,0-2-1,3 1-1,-4 1 0,-8 9-1,14-14 0,-14 14 0,10-7 0,-10 7-1,0 0 0,9 7 0,-9-7-1,3 18 1,-1-2-1,0 0 1,0 4-1,1 4 0,-2-1 1,1 3-1,-1 0 1,-1-1-2,0-2 2,-1-3-1,1-2 1,-1-6-1,0-2-1,1-10 1,-1 9-1,1-9-1,0 0 0,0 0-1,0 0-1,-12-13 0,12 13 0,-13-5 0,13 5 0,-15-2 0,15 2 1,-13 0 2,13 0 0,-17 4 1,17-4 1,-10 7 1,10-7 0,0 0 2,0 0 0,0 11 0,0-11 1,18 4-1,-7-2-1,3 1 0,1-2 0,1 2-1,-2-1 0,0 1-1,-1 1 0,-1-2-1,-1 0 1,-2 0-1,-9-2 1,15 2-1,-15-2 0,0 0 1,10 0-1,-10 0 0,0 0 1,0 0-2,0 0 1,-1-9-2,1 9-2,0 0-5,0 0-16,0 0-15,1-10 1,-1 10 0,4-10 1</inkml:trace>
        </inkml:traceGroup>
        <inkml:traceGroup>
          <inkml:annotationXML>
            <emma:emma xmlns:emma="http://www.w3.org/2003/04/emma" version="1.0">
              <emma:interpretation id="{6D5A6FAB-478F-44B1-9A2C-A3F83E68DCB4}" emma:medium="tactile" emma:mode="ink">
                <msink:context xmlns:msink="http://schemas.microsoft.com/ink/2010/main" type="inkWord" rotatedBoundingBox="20028,12509 23172,12469 23183,13289 20039,13329"/>
              </emma:interpretation>
              <emma:one-of disjunction-type="recognition" id="oneOf1">
                <emma:interpretation id="interp5" emma:lang="en-US" emma:confidence="0">
                  <emma:literal>Tafia</emma:literal>
                </emma:interpretation>
                <emma:interpretation id="interp6" emma:lang="en-US" emma:confidence="0">
                  <emma:literal>Th. ET,</emma:literal>
                </emma:interpretation>
                <emma:interpretation id="interp7" emma:lang="en-US" emma:confidence="0">
                  <emma:literal>Than ET,</emma:literal>
                </emma:interpretation>
                <emma:interpretation id="interp8" emma:lang="en-US" emma:confidence="0">
                  <emma:literal>Taft,</emma:literal>
                </emma:interpretation>
                <emma:interpretation id="interp9" emma:lang="en-US" emma:confidence="0">
                  <emma:literal>Tar ET,</emma:literal>
                </emma:interpretation>
              </emma:one-of>
            </emma:emma>
          </inkml:annotationXML>
          <inkml:trace contextRef="#ctx0" brushRef="#br0" timeOffset="6536.3736">21947 12491 20,'0'0'30,"-18"3"2,9 0 1,-7-3-12,-7-3-6,5 6-5,-8-6-1,2 7-3,-8-3 0,3 5-1,-4-3-1,2 4-1,-4-1 0,3 5-1,-1 2 0,4 2-1,-1 1 0,3 3 0,-1 0 0,2 4-1,3 0 2,3 3-2,6-3 1,4 3-1,5-1 1,10-1 0,4-2 0,6-1 0,8-2 0,4-4 0,4-3 0,4-5 0,3-4 0,3 0 0,-1-3 0,0-3-1,-1-1 1,-2-1-1,-3-2 0,-4 1-1,-4 4 0,-7-4-3,-2 7-3,-17-1-7,13-5-17,-13 5-8,-13 10-1,-2-4 2</inkml:trace>
          <inkml:trace contextRef="#ctx0" brushRef="#br0" timeOffset="6862.3925">21466 13057 48,'22'8'34,"-8"-8"3,3 3-1,5 0-18,-7-6-7,9 7-3,-2-4-2,6 4-1,-2-3-1,2 2-1,1-3 0,3-1-2,0-1 1,2-2-2,-4-2 0,-2 0 0,-1-1 0,-3 0-2,-1 2-1,-9-2-3,2 7-9,-16 0-24,0 0 0,0 0 0,-5-10 1</inkml:trace>
          <inkml:trace contextRef="#ctx0" brushRef="#br0" timeOffset="7390.4227">22547 12513 42,'0'0'33,"20"-8"2,-20 8-2,4-10-17,-4 10-2,0 0-5,10 13-1,-10-13-1,-7 25-3,1-8 1,3 8-2,-2 0 0,0 5 0,0 1-1,1 2 0,0 1-1,4-3 0,-1 0 0,1-4 0,0 0-1,2-5 0,-1-2 0,-1-5-2,1-3 0,-1-12-2,-2 13-4,2-13-5,0 0-11,0 0-16,-15-11 1,15 11 0,-21-24 2</inkml:trace>
          <inkml:trace contextRef="#ctx0" brushRef="#br0" timeOffset="7878.4506">22263 12501 12,'0'0'26,"10"-6"1,-10 6-6,0 0-4,10-4-1,-10 4-2,9 0-1,-9 0-2,12 1 0,-12-1 0,22-1-3,-8-2 0,8 5-1,0-6 0,9 4-2,1-3-1,6 2-1,0-2 0,3 2-1,0 0-1,1 1 0,-4 0-1,-3 1 1,-4 1-1,-3-1 0,-6 1 1,-5 1-1,-4 0 0,-13-3 0,11 6 0,-11-6-1,0 0-1,0 0-2,1 11-4,-1-11-11,0 0-22,0 0 0,0 0 1,0 0 0</inkml:trace>
          <inkml:trace contextRef="#ctx0" brushRef="#br0" timeOffset="8696.4974">22954 12972 43,'0'0'34,"0"0"3,2-13-11,-2 13-6,4-11-3,7 10-4,-6-9-3,8 8-1,-13 2-3,21-12-1,-9 6-1,1 3 0,1-1-2,-4 4-1,-10 0 0,19 3 0,-19-3-1,13 12 0,-9 0 0,-1 1-1,-4 4 0,-3-1 1,0 4-2,-5-1 1,-4 2 0,-1-1-1,-3-1 0,0 0 0,-2-1 1,3-3 0,-1-1 0,4-3 0,1-1 0,12-10 1,-15 13 1,15-13 0,0 0 0,3 10 0,-3-10 0,10 5 0,-10-5 1,22 5-1,-7-2 1,1 3-1,-2-1 0,4 1 0,1 0 1,-1 1-2,2 1 2,-4 0-2,-1-1 0,1-2 0,0 0 0,-5 0-1,-1-1-2,-10-4-1,17 8-10,-17-8-27,0 0-1,0 0 2,-14-7-2</inkml:trace>
          <inkml:trace contextRef="#ctx0" brushRef="#br0" timeOffset="4880.2791">20067 12525 30,'-23'-3'30,"23"3"2,-15 3-9,15-3-5,0 0-3,0 0-2,0 0-1,16 4-2,6 2-1,1-5-1,8 3-2,1-3-1,6 2-2,-2-2 0,6 2 0,-2-2-1,-1 1-1,-2-1 0,-2 0 0,-1 0-1,-4 0 0,-5 0 0,-4 0-1,-3 4 0,-7-5-3,0 7-2,-11-7-6,14 9-11,-9 1-18,-5-10 2,1 20-1,-1-20 1</inkml:trace>
          <inkml:trace contextRef="#ctx0" brushRef="#br0" timeOffset="4517.2582">20255 12590 14,'0'0'31,"-1"-13"1,1 13-3,0 0-5,0 0-5,0 0-4,0 0-1,6 16-5,-5-6-2,4 9-3,-1 2 0,2 9-2,-3 1 0,2 6 0,-1 4-1,0-1 0,-2 1-1,1 0 1,-3-4-1,0-4 0,-1-5 0,0-7 0,0-4-2,-1-8 0,2-9-3,0 0-5,0 0-6,-6-14-17,2-4-4,2 1-2,-6-10 3</inkml:trace>
          <inkml:trace contextRef="#ctx0" brushRef="#br0" timeOffset="5412.3095">20691 13122 59,'14'-5'35,"-14"5"1,15-20-12,-4 14-7,-7-8-7,8 5-2,-6-3-1,7 1-2,-5-2-2,3 3 0,-2-1-1,1 2 0,-10 9-1,15-16 0,-15 16-1,12-5 1,-12 5-1,0 0 1,10 7-1,-10-7 0,3 20 1,-1-7-1,-1 2 0,0 1 0,-1 2 1,1 1-1,-2 1 0,1 0 0,-1-1 0,1-1-1,-1 0 2,0-2-2,1 1 1,-1-4-2,3-1 1,-4-3-3,4 0-1,-2-9-4,0 11-6,0-11-11,0 0-12,-9 6 0,9-6 1,-11 3 2</inkml:trace>
          <inkml:trace contextRef="#ctx0" brushRef="#br0" timeOffset="5766.3298">20758 13317 22,'0'0'30,"0"0"3,0 0 0,0 0-13,0 0-4,0 0-4,19 3-1,-19-3-3,24-1-1,-11-2-1,7 2-2,-3-3 0,3 1-2,-1-1 0,0 0-1,-1 1-1,-2 0 1,-2 1-1,-2 1 0,-2 0 1,-10 1-1,12 2 0,-12-2 0,0 0-1,0 0 1,5 11 0,-5-11-1,0 0-2,0 0-2,-4 12-6,4-12-22,-9 0-5,9 0-1,0 0 1</inkml:trace>
        </inkml:traceGroup>
      </inkml:traceGroup>
    </inkml:traceGroup>
    <inkml:traceGroup>
      <inkml:annotationXML>
        <emma:emma xmlns:emma="http://www.w3.org/2003/04/emma" version="1.0">
          <emma:interpretation id="{7B3DFE44-5FA3-49EE-BDB2-34407B6EE9D0}" emma:medium="tactile" emma:mode="ink">
            <msink:context xmlns:msink="http://schemas.microsoft.com/ink/2010/main" type="paragraph" rotatedBoundingBox="18641,14005 21191,14341 21078,15199 18528,148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65AC0D2-6341-4EA2-8942-D1EDD501231D}" emma:medium="tactile" emma:mode="ink">
              <msink:context xmlns:msink="http://schemas.microsoft.com/ink/2010/main" type="line" rotatedBoundingBox="18641,14005 21191,14341 21078,15199 18528,14863"/>
            </emma:interpretation>
          </emma:emma>
        </inkml:annotationXML>
        <inkml:traceGroup>
          <inkml:annotationXML>
            <emma:emma xmlns:emma="http://www.w3.org/2003/04/emma" version="1.0">
              <emma:interpretation id="{AF83D746-FC98-430E-8450-2FBCD53AA5C9}" emma:medium="tactile" emma:mode="ink">
                <msink:context xmlns:msink="http://schemas.microsoft.com/ink/2010/main" type="inkWord" rotatedBoundingBox="18641,14005 21191,14341 21078,15199 18528,14863"/>
              </emma:interpretation>
              <emma:one-of disjunction-type="recognition" id="oneOf2">
                <emma:interpretation id="interp10" emma:lang="en-US" emma:confidence="0">
                  <emma:literal>eat,</emma:literal>
                </emma:interpretation>
                <emma:interpretation id="interp11" emma:lang="en-US" emma:confidence="0">
                  <emma:literal>etc</emma:literal>
                </emma:interpretation>
                <emma:interpretation id="interp12" emma:lang="en-US" emma:confidence="0">
                  <emma:literal>eth</emma:literal>
                </emma:interpretation>
                <emma:interpretation id="interp13" emma:lang="en-US" emma:confidence="0">
                  <emma:literal>etch</emma:literal>
                </emma:interpretation>
                <emma:interpretation id="interp14" emma:lang="en-US" emma:confidence="0">
                  <emma:literal>eetz</emma:literal>
                </emma:interpretation>
              </emma:one-of>
            </emma:emma>
          </inkml:annotationXML>
          <inkml:trace contextRef="#ctx0" brushRef="#br0" timeOffset="28734.6435">18566 14582 28,'0'0'28,"22"0"-5,-10-1-1,5-1-5,5 1-2,-4-5-3,7 5-3,-4-9-1,8 5-2,-7-6 0,7 3-1,-4-5-2,0 3 0,-4-5 0,1 4-1,-4-3 0,-2 0 0,-2 1 0,-3-1-1,-3 0 0,-2-1 0,-4 2 0,-2-1 0,-4 2 0,-2 0-1,-2 1 1,-4 4-1,-3 2 0,-2 3 0,-4 2 0,-4 4 0,-2 4-1,0 3 1,-3 3 0,-1 3 0,2 2-1,0 2 1,2 2 0,6 0 0,4 3 0,4 0 0,6 0 0,5 0 0,6-1 0,7-1 0,5-2 2,5-1-2,2-6 2,5 0 0,1-3 0,3-2 0,-1-3 0,-2-2 0,-1-2 0,-1-2-1,-4-2 1,-3-2-1,-2-3-1,-4 0-1,0 0-1,-5-3-3,2 7-8,-11 2-21,6-10-6,-6 10 0,0 0 0</inkml:trace>
          <inkml:trace contextRef="#ctx0" brushRef="#br0" timeOffset="29371.6798">19758 14408 8,'0'0'26,"-6"-16"2,6 16-8,-14-17-1,4 8-4,0 6-3,-7-1-1,2 6-1,-7-2-2,2 8-1,-7-1 0,4 7-2,-8-1-1,0 6 0,-2-1-2,3 9 1,0 1-1,2 3-1,5 0 1,5 2 0,4 0-1,10 0 1,8-2-1,7-5 1,7-3-1,9-3 0,3-4 0,4-2 0,2-5 0,1-1 0,-3-3-1,0-3 0,-4-1 0,-4-4-3,-2 1-2,-9-7-7,4 2-20,-9 0-6,-4-5 0,-7 2 0</inkml:trace>
          <inkml:trace contextRef="#ctx0" brushRef="#br0" timeOffset="29665.6967">19352 14598 50,'10'8'36,"10"-4"1,-1-2-3,7-5-16,7 7-8,0-4-2,5 5-4,0-2 0,1 2-2,-3 0 0,-2-1-2,-3-1 0,-4-2-1,-2 1-2,-5-5-4,-3 7-8,-7-3-22,-10-1-1,13-8 0,-13 8 1</inkml:trace>
          <inkml:trace contextRef="#ctx0" brushRef="#br0" timeOffset="30111.7222">20419 14342 48,'0'0'35,"0"0"2,1 12-1,10-5-19,-11-7-6,10 17-3,-7-4-2,4 9-1,-3 0-1,0 8-2,-3 2 0,-1 3-1,-1 1 0,-1 0 0,-1-2-1,-2-2-1,1-2 1,-1-6-1,1-3-2,-1-8-3,5 0-5,0-13-9,0 0-19,0 0 1,-10-19-1,9 4 2</inkml:trace>
          <inkml:trace contextRef="#ctx0" brushRef="#br0" timeOffset="30485.7436">20072 14355 46,'2'-11'34,"12"9"1,-14 2-3,18-15-16,6 15 0,-6-10-5,12 12-1,-6-8-1,10 7-3,3-4 0,4 3-1,3-2-2,5 1 0,3-2-1,1 2 0,1-1-1,1 2 0,-4 1-1,-4-1 0,-3 0 0,-8 1-1,-5 1-1,-9-2-1,-4 3-4,-18-3-7,12-8-27,-12 8-2,-13 1 3,2 1-2</inkml:trace>
          <inkml:trace contextRef="#ctx0" brushRef="#br0" timeOffset="31403.7961">20860 14825 40,'0'0'33,"-11"-9"1,11 9-8,-2-13-8,-2 2-4,4 11-2,0-12-3,0 12-2,3-11-1,-3 11-1,0 0 0,12-7-2,-12 7 0,12-6 0,-12 6-1,19-4 0,-7 4-1,1 0 1,1 0-2,-1 3 1,2 1 0,-2 3-1,-1 2 0,-2 4 0,-4 2-1,-1 3 1,-5 2-2,-3 3 1,-3 1 0,-4 2-1,-2 2 1,-4-1 0,-1-3 0,-1 2 0,-2-2 0,-1-2 1,2-1 0,1-3 1,3-4-1,3 0 1,4-4 0,4 0 1,4-10-1,7 11 2,3-9-1,6 1 0,2-2 0,3 0 0,3-1-1,1 1 1,-1 1-1,1-1 0,-1 0-1,-2 0 1,-4 1-2,-2-2 0,-4 2-2,-12-2-7,17-6-31,-17 6-1,0 0 1,-5-13-2</inkml:trace>
        </inkml:traceGroup>
      </inkml:traceGroup>
    </inkml:traceGroup>
    <inkml:traceGroup>
      <inkml:annotationXML>
        <emma:emma xmlns:emma="http://www.w3.org/2003/04/emma" version="1.0">
          <emma:interpretation id="{0083F031-BD57-4646-A22B-1CF2C0B45048}" emma:medium="tactile" emma:mode="ink">
            <msink:context xmlns:msink="http://schemas.microsoft.com/ink/2010/main" type="paragraph" rotatedBoundingBox="16087,15910 22369,16028 22332,17988 16050,178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259203-F777-420F-AD58-2EB82EA642AD}" emma:medium="tactile" emma:mode="ink">
              <msink:context xmlns:msink="http://schemas.microsoft.com/ink/2010/main" type="inkBullet" rotatedBoundingBox="16086,15977 16638,15987 16627,16617 16074,16606"/>
            </emma:interpretation>
            <emma:one-of disjunction-type="recognition" id="oneOf3">
              <emma:interpretation id="interp15" emma:lang="en-US" emma:confidence="1">
                <emma:literal>T,</emma:literal>
              </emma:interpretation>
              <emma:interpretation id="interp16" emma:lang="en-US" emma:confidence="0">
                <emma:literal>I,</emma:literal>
              </emma:interpretation>
              <emma:interpretation id="interp17" emma:lang="en-US" emma:confidence="0">
                <emma:literal>T.</emma:literal>
              </emma:interpretation>
              <emma:interpretation id="interp18" emma:lang="en-US" emma:confidence="0">
                <emma:literal>t,</emma:literal>
              </emma:interpretation>
              <emma:interpretation id="interp19" emma:lang="en-US" emma:confidence="0">
                <emma:literal>I.</emma:literal>
              </emma:interpretation>
            </emma:one-of>
          </emma:emma>
        </inkml:annotationXML>
        <inkml:trace contextRef="#ctx1" brushRef="#br1">16094 16001 1677,'0'0'2709,"0"0"-129,0 0-387,0 0-516,0 0-387,0 0 0,0 0-258,0 0 0,-8-15-258,8 15 0,0 0 0,0 0 0,0 0-129,0 0 0,0 0-129,10 0 0,-10 0-129,18 3 258,-18-3-258,28 9-129,-12-6 0,5 2 0,-1 0 0,7-2-129,-1-2 0,0 1-129,-1-2 129,2 0-129,-2 0 129,-2 0-129,0 0 0,-2 0 0,-2 0 0,2 0-129,-3 0 129,-2 0 0,-2 2-129,0 1 129,-2-1 0,-12-2-129,19 5 129,-19-5 0,15 2 0,-15-2-129,0 0 0,14 0-129,-14 0-645,0 0-2451,0 0-1290,0 0-129,0 0-387</inkml:trace>
        <inkml:trace contextRef="#ctx1" brushRef="#br1" timeOffset="-1065.0609">16321 15995 1032,'0'0'1677,"0"0"-129,0 0-129,0 0-129,0-13-258,0 13-387,0 0 129,0 0-129,0 0 129,0 0-258,0 0 387,0 0 0,0 0 0,0 0-129,0 0 129,0 0 0,0 0-258,0 7 129,0-7 0,1 25-258,1-8-129,2 6 129,-4 4-258,2 5 0,1 5-129,-1 0 0,-2-2-129,0 5 0,0-6 0,0-2 0,0-1 0,-1-7 0,-3-1 0,2-2 0,1-2 0,0-4 0,1-3-129,0-12 129,0 21-258,0-21 0,0 13-258,0-13-129,0 0-1032,0 0-2451,0 0-129,0 0-258,0-13 0</inkml:trace>
        <inkml:trace contextRef="#ctx1" brushRef="#br1" timeOffset="923.0528">16608 16338 129,'0'0'3741,"0"0"-258,0 0-645,0 0-645,0 0 0,0 0-516,0 0-387,0 0-129,0 0-516,0 16-129,0-16-129,0 29-129,0-10-129,0 6 0,0-5 0,0 1-129,1 0 0,2-1 129,-2-6-129,-1-14 129,3 18-129,-3-18 0,0 0 129,0 0-129,0 0 0,0 0 0,0 0 0,1 14 0,-1-14 0,0 0-129,0 0 129,0 16 0,0-16-129,0 0 129,0 14-129,0-14 129,0 0-129,2 13 0,-2-13-258,0 0-258,8 19-1290,-8-19-2322,0 0-129,0 0-387</inkml:trace>
      </inkml:traceGroup>
      <inkml:traceGroup>
        <inkml:annotationXML>
          <emma:emma xmlns:emma="http://www.w3.org/2003/04/emma" version="1.0">
            <emma:interpretation id="{0506F286-16D3-4656-AE1D-EFFB6C14A7F5}" emma:medium="tactile" emma:mode="ink">
              <msink:context xmlns:msink="http://schemas.microsoft.com/ink/2010/main" type="line" rotatedBoundingBox="17213,15931 22369,16028 22355,16767 17199,16670"/>
            </emma:interpretation>
          </emma:emma>
        </inkml:annotationXML>
        <inkml:traceGroup>
          <inkml:annotationXML>
            <emma:emma xmlns:emma="http://www.w3.org/2003/04/emma" version="1.0">
              <emma:interpretation id="{A6E02909-E791-4DAA-87F8-EDBB5AA52636}" emma:medium="tactile" emma:mode="ink">
                <msink:context xmlns:msink="http://schemas.microsoft.com/ink/2010/main" type="inkWord" rotatedBoundingBox="17212,15978 18678,16005 18665,16697 17199,16670"/>
              </emma:interpretation>
              <emma:one-of disjunction-type="recognition" id="oneOf4">
                <emma:interpretation id="interp20" emma:lang="en-US" emma:confidence="0">
                  <emma:literal>€12</emma:literal>
                </emma:interpretation>
                <emma:interpretation id="interp21" emma:lang="en-US" emma:confidence="0">
                  <emma:literal>Em</emma:literal>
                </emma:interpretation>
                <emma:interpretation id="interp22" emma:lang="en-US" emma:confidence="0">
                  <emma:literal>€72</emma:literal>
                </emma:interpretation>
                <emma:interpretation id="interp23" emma:lang="en-US" emma:confidence="0">
                  <emma:literal>Era</emma:literal>
                </emma:interpretation>
                <emma:interpretation id="interp24" emma:lang="en-US" emma:confidence="0">
                  <emma:literal>Etc</emma:literal>
                </emma:interpretation>
              </emma:one-of>
            </emma:emma>
          </inkml:annotationXML>
          <inkml:trace contextRef="#ctx1" brushRef="#br1" timeOffset="3104.1776">17544 16064 258,'-10'-12'1935,"10"12"-516,0 0 0,-6-14-129,6 14-129,0 0-258,0 0-129,-15-7-129,15 7-129,0 0 129,-19-1-129,19 1 0,-14 0 0,14 0 129,-16 1-258,16-1 129,-15 5-129,15-5 0,-14 4 0,14-4-129,-16 10-129,16-10 129,-14 6-129,14-6 0,-16 7 0,16-7 129,-16 10-129,16-10 0,-18 11 0,18-11 129,-19 12-129,19-12 0,-18 13 0,18-13 0,-16 11 0,16-11 0,-17 11 0,17-11 0,-12 9-129,12-9 258,0 0-258,-15 8 129,15-8-129,0 0 129,-17 11 0,17-11-129,-12 11 129,12-11 0,-10 12-129,10-12 129,-9 16 0,9-16 0,-2 17 0,2-17 0,0 16 0,0-16 0,0 22 0,2-7-129,-2-15 129,9 25 0,-9-25 0,11 24-129,-11-24 129,18 23 0,-18-23 0,20 21-129,-20-21 129,25 11 0,-13-5-129,5-2 129,-2-1-129,1-1 0,1 3 129,-1-3-129,1 0 129,0 2-129,-3 0 0,0 0 0,0-2 0,0 0 0,2 1 0,-3-1 129,2-1-129,-3 0 0,2-1 0,-1 2 0,2-2 0,-3 0 0,2 0 0,-2 0-129,0 0 129,-12 0 0,22-3 0,-22 3-129,19 0-129,-19 0 0,15 0-258,-15 0-516,0 0-1032,4 10-2322,-4-10-258,0 0-129</inkml:trace>
          <inkml:trace contextRef="#ctx1" brushRef="#br1" timeOffset="3999.2287">17280 16517 2451,'0'0'3870,"0"0"-1290,17 3-387,-17-3-387,0 0-258,0 0-258,21 6-258,-21-6-258,25 5 129,-25-5-387,22 5 0,-22-5-129,27 7 0,-12-7-129,6 4-129,-3-4 0,2 1 0,0-1 0,2 2-129,-1-2 0,0 0 0,-1 1 0,3 2 0,-4 0 0,0 1 0,-3 2 0,0 0 0,-1-3 0,-1 1 0,-14-4 0,19 5 0,-19-5-129,0 0-258,18 2-516,-18-2-3225,0 0-387,0 0-516,0 0 258</inkml:trace>
          <inkml:trace contextRef="#ctx1" brushRef="#br1" timeOffset="5792.3313">18027 16017 258,'-17'0'3741,"17"0"-387,0 0-387,0 0-516,-12 0-516,12 0-129,0 0-645,0 0 0,0 0-258,0 0-258,9 0-129,-9 0 0,15-5 129,2 3-129,-17 2-258,26-9 129,-12 4-129,3 5 129,0 0-258,0 0 0,3 0 0,-1 2 0,0 3-129,-1 2 258,2-2-258,-1-1 0,0-1 0,1 4 0,-4-3 0,2-1 0,-3 4 0,1-3-258,-4 1 258,3-1-129,-15-4 129,20 8 0,-20-8 0,18 9 0,-18-9 0,13 4-129,-13-4-129,0 0-774,25 0-3612,-25 0-129,0 0-387,0 0-387</inkml:trace>
          <inkml:trace contextRef="#ctx1" brushRef="#br1" timeOffset="4900.2802">18244 16019 3483,'0'0'3483,"0"0"-645,0 0-645,0 0-258,0-7-387,0 7-258,0 0-258,0 0 0,0 0-258,0 0-129,0 13-258,0 0 0,-3 3-129,0 8 0,0 2-129,1 5 129,1 2-129,1 5 0,-2 1-129,2-6 129,0-1-129,0-3 0,0-4 0,0-2 0,0-6-129,0-17 129,3 17-129,-3-17-258,2 13 0,-2-13-387,0 0-387,-6 0-1032,6 0-2451,0 0 129,0 0-516</inkml:trace>
          <inkml:trace contextRef="#ctx1" brushRef="#br1" timeOffset="7259.4152">18451 16414 774,'0'0'3870,"0"0"129,0 0-1677,0 0-516,0 0-387,0 0-129,0 0-516,0 0 129,0 0-258,0 0 129,0 0-129,-3-14-129,3 14-129,0 0-129,0 0 129,0 0-129,10-6 0,-10 6 0,11-7 129,-11 7-258,12-2 129,-12 2-129,12-2-129,-12 2 129,0 0-129,15 0 0,-15 0 0,0 0 0,10 13 0,-10-13 0,7 15 0,-7-15 0,5 16 0,-5-16 0,5 22 0,-2-7 0,-1-2 0,0 2 0,-1 0 0,1 1 0,-1 0-129,0 0 129,0 0 0,-1-2 0,0-1 0,0-13 0,0 23 0,0-23 0,-9 17-129,9-17 129,-16 15-129,16-15 129,-21 16-129,21-16 129,-20 11 0,20-11-129,-15 7 129,15-7 0,0 0 0,-14 7 0,14-7 0,0 0 0,0 0 0,0 0 0,0 0 129,0 0-129,0 0 0,0 0 129,8 0-129,-8 0 0,15 0 129,-15 0-129,19-6 129,-19 6 0,22-6-129,-11 5 258,-11 1-129,20-1 0,-20 1 0,20-2 0,-20 2 0,18-1-129,-18 1 129,14 0-129,-14 0 0,13 0 0,-13 0 0,0 0 0,14 0 0,-14 0 0,0 0 0,0 0 0,0 0 0,14 1 0,-14-1-129,0 0 129,14 7-258,-14-7-258,0 0-774,0 0-3225,0 0-258,0 0-387,11 4-129</inkml:trace>
        </inkml:traceGroup>
        <inkml:traceGroup>
          <inkml:annotationXML>
            <emma:emma xmlns:emma="http://www.w3.org/2003/04/emma" version="1.0">
              <emma:interpretation id="{32E2ADE9-E973-4D40-8755-89446113F630}" emma:medium="tactile" emma:mode="ink">
                <msink:context xmlns:msink="http://schemas.microsoft.com/ink/2010/main" type="inkWord" rotatedBoundingBox="19808,15980 22369,16028 22356,16717 19795,16669"/>
              </emma:interpretation>
              <emma:one-of disjunction-type="recognition" id="oneOf5">
                <emma:interpretation id="interp25" emma:lang="en-US" emma:confidence="0">
                  <emma:literal>#23</emma:literal>
                </emma:interpretation>
                <emma:interpretation id="interp26" emma:lang="en-US" emma:confidence="0">
                  <emma:literal>¥23</emma:literal>
                </emma:interpretation>
                <emma:interpretation id="interp27" emma:lang="en-US" emma:confidence="0">
                  <emma:literal>#233</emma:literal>
                </emma:interpretation>
                <emma:interpretation id="interp28" emma:lang="en-US" emma:confidence="0">
                  <emma:literal>¥233</emma:literal>
                </emma:interpretation>
                <emma:interpretation id="interp29" emma:lang="en-US" emma:confidence="0">
                  <emma:literal>REIs</emma:literal>
                </emma:interpretation>
              </emma:one-of>
            </emma:emma>
          </inkml:annotationXML>
          <inkml:trace contextRef="#ctx1" brushRef="#br1" timeOffset="9203.5264">19808 16028 2709,'0'15'3741,"0"-15"-774,0 0-516,0 0-387,11 7-258,-11-7-387,14 0-129,-14 0-387,20-5 0,-5 0-387,5 5 0,-1-4-258,3 4 129,-1 0-258,4 0 0,0 5-129,0 4 0,-1-3 129,-1 2-129,3 1 0,-3 0 0,-2 0 0,0-2 129,-2-1-129,0 0-129,-3-3 129,-2-3-258,0 3-387,-14-3-774,17-3-3096,-17 3-129,0 0-645,0 0 0</inkml:trace>
          <inkml:trace contextRef="#ctx1" brushRef="#br1" timeOffset="8407.4808">19988 16022 1935,'0'0'3741,"0"0"-1677,0 0-516,0 0 0,6-14-258,-6 14-258,0 0 0,0 0 0,0 0-129,1 11 129,-1-11-258,0 28 0,-3-11-258,3 11 0,-2 0-129,2 6 0,0 3-258,0 3 0,0-5-129,1-1 129,2-3-129,0-1 129,2-8-129,-2-1 0,2-6 0,-3-1 0,4 2 0,-6-16-129,4 19-129,-4-19-516,6 17-1161,-6-17-2451,0 0-258,0 0-387</inkml:trace>
          <inkml:trace contextRef="#ctx1" brushRef="#br1" timeOffset="10451.5978">20229 16404 258,'0'0'3612,"-12"0"-1548,12 0 129,0 0-387,0 0-258,0 0 0,0 0-258,0 0-258,0 0 129,0 0-258,0 0-129,5-9 129,-5 9-258,16-8-258,-16 8 0,16-5-129,-16 5 0,16-6-129,-16 6 129,17-4-258,-17 4 129,15 0 0,-15 0-129,11 6 0,-11-6 258,8 19-258,-7-4 0,1 3 0,-2-2 0,0 3-258,0 1 258,-3 1 0,-1 2-129,1-4 129,0 0-129,-1-3 129,2-1-129,1-2 129,1-13-129,-6 22 0,6-22 0,0 0 0,-10 16 0,10-16-129,-13 5 129,13-5 0,-16 7-129,16-7 258,-14 3-129,14-3 0,0 0 129,-13 2 0,13-2 0,0 0 129,0 0-129,0 0 129,0 0 129,9 0-129,-9 0 129,15 0 0,-15 0 0,19 0 0,-6 0 0,-1 0 129,5 0-258,-2 0 0,1 0 0,0 0-129,2 3 129,-1-1-129,-2 2 0,0-4 0,-1 3 0,-3-1 0,-11-2 0,19 1 0,-19-1 0,0 0 0,13 1 0,-13-1 0,0 0-129,0 0-129,0 0-774,0 0-3225,0 0-516,0 0-387,0-7-129</inkml:trace>
          <inkml:trace contextRef="#ctx1" brushRef="#br1" timeOffset="12343.706">21262 16069 129,'0'0'1806,"0"0"-258,0-7 0,0 7-258,0 0 0,0 0-258,0 0 129,0 0-129,-10-9-129,10 9-258,0 0 0,0 0-258,0 0 258,0 0-387,-17-10 129,17 10 0,-12-5-129,12 5 0,-17-2 0,17 2 0,-18-3 129,18 3-129,-23-3 0,23 3 0,-19-1 0,19 1-129,-21 0 0,21 0 0,-21 0 0,10 0-129,11 0 129,-22 2-129,5 1 258,4 3-258,-1-1 0,1 3 129,-1 0-129,1 2 0,-1-1 129,14-9-129,-21 21 129,21-21-129,-20 23 0,20-23 129,-18 24-129,18-24 0,-14 23 0,14-23 129,-10 25-129,10-25 129,-5 19 0,5-19 0,-1 23 0,1-9 129,0-14-129,4 26 0,-4-26 0,10 25 0,-10-25 0,16 23-129,-16-23 129,16 17-129,-16-17 0,17 11 129,-17-11 0,20 5 0,-20-5 0,23 2 0,-12 0 129,5-2-129,-2 0 129,2 0-129,2 0 0,-2 0 0,0 0-129,3 0 129,2 0-129,-2 0 129,1 0-129,1-2 129,-1 2-129,4 0 0,-5 0 0,1 2 129,-1 1-129,-3-2 0,-2 2 0,0-2 0,-14-1 0,17 0 0,-17 0-129,13 0 129,-13 0 0,0 0-258,0 0-129,0 0-774,0 0-1032,0 0-2451,0 0-258,0 0-387</inkml:trace>
          <inkml:trace contextRef="#ctx1" brushRef="#br1" timeOffset="13251.758">20970 16504 774,'0'0'3612,"0"0"-258,0 0-645,0 0-645,22 11 0,-22-11-516,18 0-258,-18 0 0,27 0-387,-14-2-258,5 2-258,-2-4 0,4 1-258,-2 0 129,1 1-129,0 2-129,-1 0 129,1 0 129,1 0-258,-2 0 0,1 2 129,-3 2-129,-1 1 0,0-2 0,0 2 0,-2-1 0,-13-4 0,19 11 0,-19-11 0,15 8 0,-15-8-129,0 0 129,0 0 0,13 11-387,-13-11 129,0 0-645,0 0-903,0 0-2709,0 0-387,15-11-258</inkml:trace>
          <inkml:trace contextRef="#ctx1" brushRef="#br1" timeOffset="15279.874">21702 16025 1548,'0'0'1935,"0"0"-258,0 0 0,0 0-129,-4-8 129,4 8-258,0 0 129,0 0-258,0 0-258,8 0-129,-8 0 0,0 0-258,14 0 129,-14 0-258,19 0 0,-5 0-129,1 0 0,6 5 0,1-5 0,7 2-129,-3-1 0,7 2 129,-2-3-258,0 1 0,0 0 0,-2 0-129,-2 2 0,-5-1 0,-3 0 0,-3 1 0,-16-3-129,17 6 129,-17-6 0,0 0 0,8 16-129,-8-16 0,0 14-258,0-14 0,0 19-774,0-19-3225,0 0-516,0 0-258,0 0 0</inkml:trace>
          <inkml:trace contextRef="#ctx1" brushRef="#br1" timeOffset="14387.8229">21903 16052 1548,'0'0'4128,"0"0"0,7-16-2193,-7 16-645,0 0-129,0 0-129,0 0-258,0 0 0,0 0-258,0 0 0,0 0 129,0 0-258,7 11 0,-6 4 0,-1 0-129,0 6 0,-3 3 0,3 5-129,-2 2 0,0 6 0,1-3-129,1 0 129,-1 1-129,1-5 129,0 0-129,0-4 129,0-7-129,0-1 0,1-2 0,-1-16 129,5 21-258,-5-21 129,6 17-258,-6-17-387,0 0-774,0 0-3096,0 0-387,0 0-129</inkml:trace>
          <inkml:trace contextRef="#ctx1" brushRef="#br1" timeOffset="16639.9518">22171 16415 3612,'0'0'4128,"-14"-1"-1806,14 1-516,0 0-258,0 0-258,0-20-129,0 20-129,0 0-258,0 0 129,7-18-258,-7 18 0,0 0-129,0 0 0,0 0-129,20-6 0,-20 6 129,15 0-387,-15 0 129,19-2-129,-19 2 0,21 0-129,-21 0 129,20 0-129,-20 0-129,16 10 129,-16-10 0,13 19 0,-13-19 0,8 22 0,-6-7 0,-2 0 0,0 0 0,0-2-129,-2 2 129,2-15-129,-13 23 0,13-23 129,-18 22-129,18-22 0,-19 15 129,19-15 0,-13 9 0,13-9-129,0 0 129,0 0 0,0 0 129,0 0-129,0-10 0,0 10 0,0 0 0,18-15 129,-18 15-129,16-7 0,-16 7 0,14-3 0,-14 3 0,15 0 0,-15 0 0,13 13 0,-13-13 0,12 26 0,-6-11 0,0 0 0,-1 1 0,0-1 0,2 0-129,-7-15 129,6 23 0,-6-23 0,1 16 0,-1-16-129,0 0 129,-6 12-129,6-12 129,-20 4 0,6-4 0,1 0-258,-2 1 258,1-1 258,0 0-258,3 2 0,-1-2 129,12 0-129,-16 0 129,16 0 0,0 0-129,0 0 0,0 0 0,0 0 0,0 0 0,0 0-129,0 0-129,0 0-774,0 0-1677,0 0-2064,8 0-129,-8 0-387</inkml:trace>
        </inkml:traceGroup>
      </inkml:traceGroup>
      <inkml:traceGroup>
        <inkml:annotationXML>
          <emma:emma xmlns:emma="http://www.w3.org/2003/04/emma" version="1.0">
            <emma:interpretation id="{391153F9-C153-4832-B9AB-B14168D7A75D}" emma:medium="tactile" emma:mode="ink">
              <msink:context xmlns:msink="http://schemas.microsoft.com/ink/2010/main" type="line" rotatedBoundingBox="18023,17150 20613,17363 20555,18071 17964,17858"/>
            </emma:interpretation>
          </emma:emma>
        </inkml:annotationXML>
        <inkml:traceGroup>
          <inkml:annotationXML>
            <emma:emma xmlns:emma="http://www.w3.org/2003/04/emma" version="1.0">
              <emma:interpretation id="{E44DEA5C-5D82-4624-9311-C6C79F8C9DD3}" emma:medium="tactile" emma:mode="ink">
                <msink:context xmlns:msink="http://schemas.microsoft.com/ink/2010/main" type="inkWord" rotatedBoundingBox="18012,17269 19685,17386 19644,17982 17971,17865"/>
              </emma:interpretation>
              <emma:one-of disjunction-type="recognition" id="oneOf6">
                <emma:interpretation id="interp30" emma:lang="en-US" emma:confidence="0">
                  <emma:literal>If</emma:literal>
                </emma:interpretation>
                <emma:interpretation id="interp31" emma:lang="en-US" emma:confidence="0">
                  <emma:literal>Tie</emma:literal>
                </emma:interpretation>
                <emma:interpretation id="interp32" emma:lang="en-US" emma:confidence="0">
                  <emma:literal>tie</emma:literal>
                </emma:interpretation>
                <emma:interpretation id="interp33" emma:lang="en-US" emma:confidence="0">
                  <emma:literal>TIE</emma:literal>
                </emma:interpretation>
                <emma:interpretation id="interp34" emma:lang="en-US" emma:confidence="0">
                  <emma:literal>tif</emma:literal>
                </emma:interpretation>
              </emma:one-of>
            </emma:emma>
          </inkml:annotationXML>
          <inkml:trace contextRef="#ctx1" brushRef="#br1" timeOffset="21019.2022">18217 17330 1548,'0'0'2451,"0"0"-516,0 0-129,0 0-129,0 0-258,0 0-129,0 0-129,0 14-129,0-14 0,0 0-258,-6 14 0,6 3 0,0-17 0,-6 34-129,1-20-129,5 16-129,-4-5 0,3 8-129,-3-4 0,4 3 0,-2 2-258,1-1 129,0-4-129,0-4 129,1 1-129,0-4 0,0-4 0,0-4-129,0-14 0,0 0-258,8 25-387,-8-25-1161,0 0-2580,1-12-129,-1 12-258</inkml:trace>
          <inkml:trace contextRef="#ctx1" brushRef="#br1" timeOffset="21735.2432">18010 17311 1161,'0'0'3612,"16"4"-387,-16-4-903,0 0-387,25 26-129,-25-26-258,23 7-129,-23-7-387,31 8 129,-16-8-387,9 2-129,-1-2-129,5 0-129,-4 0 0,4 0-387,1-1 129,-1-2-129,-2 0 0,0 0 0,-4 1 0,-1 0 0,-3 1 0,-3-1-129,-3 2-129,-12 0-258,15 7-258,-15-7-774,0 0-1935,0 0-1161,0 18-516,0-18 258</inkml:trace>
          <inkml:trace contextRef="#ctx1" brushRef="#br1" timeOffset="22296.2753">18508 17661 2967,'6'19'3870,"-6"-19"387,0 16-2322,3 5-516,-3-21-387,1 30 0,-1-11-258,0 1-129,0-2 129,2 4-258,-2-6-129,4 3-129,-3-4-129,2 0 0,-3-15-258,7 14 0,-7-14-516,0 0-1161,0 0-2451,11-13-516,-11 13-129</inkml:trace>
          <inkml:trace contextRef="#ctx1" brushRef="#br1" timeOffset="23559.3475">19493 17392 774,'0'-19'2193,"0"19"-516,0 0-387,-15 0 0,15 0-387,-17-1-129,4-1-129,13 2-129,-27-1-129,13 1 129,-4 0-129,3 0 129,-6 0-129,3 7-129,-3-6 258,-1 9-129,-2-5 129,4 10-129,-5-8 0,7 8 258,-4-5-258,4 4 0,1-2 0,5 6-129,12-18 0,-16 26-129,16-26 129,-3 27-129,3-27 129,3 24-129,-3-24 129,20 20 129,-5-12-129,2 3-129,2-6 129,2 2-129,1-3-129,2 1 129,4-3-129,-4-2 0,3 3 0,-2-1 0,3-2 0,-5 0 0,2 0-129,-6 2 0,1 1-129,-4-3-129,-1 6-387,-15-6-774,16 0-2709,-16 0-387,0 0-258</inkml:trace>
          <inkml:trace contextRef="#ctx1" brushRef="#br1" timeOffset="24379.3944">19208 17748 3225,'0'0'4257,"0"0"-1548,14-2-774,-14 2-258,0 0-387,0 0-258,20-8 0,-20 8-258,18-6 129,-6 1-258,8 5 0,2-3-258,3 3 0,5-5-129,3 5-129,0-1 0,0 0 0,-2-1-129,-1 2 0,-6 0 0,-3 0-129,1 0 0,-9 0 0,2 4-387,-15-4-516,22 6-2967,-22-6-903,16 4-129,-16-4 0</inkml:trace>
        </inkml:traceGroup>
        <inkml:traceGroup>
          <inkml:annotationXML>
            <emma:emma xmlns:emma="http://www.w3.org/2003/04/emma" version="1.0">
              <emma:interpretation id="{73E8F2D7-FD2F-48CF-9C3C-CDD48C009B28}" emma:medium="tactile" emma:mode="ink">
                <msink:context xmlns:msink="http://schemas.microsoft.com/ink/2010/main" type="inkWord" rotatedBoundingBox="20025,17095 20714,17768 20420,18070 19731,17397"/>
              </emma:interpretation>
              <emma:one-of disjunction-type="recognition" id="oneOf7">
                <emma:interpretation id="interp35" emma:lang="en-US" emma:confidence="0">
                  <emma:literal>T3</emma:literal>
                </emma:interpretation>
                <emma:interpretation id="interp36" emma:lang="en-US" emma:confidence="0">
                  <emma:literal>Tz</emma:literal>
                </emma:interpretation>
                <emma:interpretation id="interp37" emma:lang="en-US" emma:confidence="0">
                  <emma:literal>+3</emma:literal>
                </emma:interpretation>
                <emma:interpretation id="interp38" emma:lang="en-US" emma:confidence="0">
                  <emma:literal>43</emma:literal>
                </emma:interpretation>
                <emma:interpretation id="interp39" emma:lang="en-US" emma:confidence="0">
                  <emma:literal>*3</emma:literal>
                </emma:interpretation>
              </emma:one-of>
            </emma:emma>
          </inkml:annotationXML>
          <inkml:trace contextRef="#ctx1" brushRef="#br1" timeOffset="25843.4782">19827 17299 258,'0'0'2967,"0"0"-258,0 0 0,0 0-387,0 0-387,0 0-258,7 9-258,-7-9-258,0 0-129,0 0-129,18 16-258,-18-16-129,20 12 0,-6-10-258,3 9 0,2-8 0,4 2 129,-1-4-129,7 4 0,-1-4 0,2 1-129,-4-1 0,3 1 0,-2-1 0,-2 2-129,-1-1 129,-1-1-129,-5-1 0,-3 1 0,-1-1 0,-2 0 0,-12 0 0,18 0-129,-18 0 0,12-2-258,-12 2-903,0 0-3096,14 0-516,-14 0-387,0 0-129</inkml:trace>
          <inkml:trace contextRef="#ctx1" brushRef="#br1" timeOffset="25107.4361">20042 17376 1032,'0'0'3999,"0"0"-387,0 0-903,0 0-516,0 0-258,0 0-258,7 10-258,-7-10-387,0 0-129,0 0-387,4 26-129,-4-12 129,1 6-258,-1 0-129,0 7 0,0-1 0,0 4 0,2-1 0,-2-1-129,0-1 129,0-2-129,0-5-129,0-3 129,1-4-387,-1-13-129,8 15-774,-8-15-2322,0 0-1290,0-18-258,0 18-129</inkml:trace>
          <inkml:trace contextRef="#ctx1" brushRef="#br1" timeOffset="27151.553">20329 17633 2967,'0'0'4257,"0"0"-1032,0 0-1161,0 0-387,0 0-258,0 0-258,0 0-129,0 0-129,6-1-258,-6 1 0,14-5 0,-14 5-258,19-5 0,-19 5-129,23-4 129,-11 1-129,2 3-129,-2-2 129,2 2-258,-14 0 129,22 0-129,-22 0 129,17 5-129,-17-5 0,13 9 0,-13-9 0,7 16 0,-7-16 0,2 18 0,-2-18 0,0 20 0,0-20-129,-9 22 129,9-22 0,-18 18-129,5-8 0,0-1 0,0-2 0,0 1 129,2-4-129,11-4 129,-17 5 0,17-5 0,0 0 0,0 0 0,0 0 0,0 0 129,0 0-129,0 0 0,1-9 129,-1 9 0,16-5-129,-16 5 129,20-4-129,-20 4 129,22-1-129,-9 1 0,-1 0 129,1 0-129,-2 2 0,2 4 0,-1 1 0,-12-7 0,21 21 0,-13-3 0,-3 3 0,0 0 0,-4-3 0,-1 3-129,0-4 129,-3-1 0,-4-2 0,7-14-129,-22 8 129,7-4 0,0-2 0,-3 0 0,-1-1 0,-2 1 0,-2-2 0,3 2 129,0-1-129,2-1 0,2 2 129,4-2-129,12 0 129,-16 0-129,16 0 0,0 0 0,0 0 0,-3-17-129,3 17 0,0 0-258,14-7-645,-14-9-2451,0 16-1290,14-1-645,-14 1 129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21:57.754"/>
    </inkml:context>
    <inkml:brush xml:id="br0">
      <inkml:brushProperty name="width" value="0.05833" units="cm"/>
      <inkml:brushProperty name="height" value="0.05833" units="cm"/>
      <inkml:brushProperty name="color" value="#92D050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EDD722EA-BB63-4572-8E9F-C6AA1D697D64}" emma:medium="tactile" emma:mode="ink">
          <msink:context xmlns:msink="http://schemas.microsoft.com/ink/2010/main" type="writingRegion" rotatedBoundingBox="6780,9011 20091,8768 20161,12601 6850,12845"/>
        </emma:interpretation>
      </emma:emma>
    </inkml:annotationXML>
    <inkml:traceGroup>
      <inkml:annotationXML>
        <emma:emma xmlns:emma="http://www.w3.org/2003/04/emma" version="1.0">
          <emma:interpretation id="{93100A65-5B17-42BC-B52A-6AE0F65CCDA3}" emma:medium="tactile" emma:mode="ink">
            <msink:context xmlns:msink="http://schemas.microsoft.com/ink/2010/main" type="paragraph" rotatedBoundingBox="6780,9017 17616,8811 17638,9977 6802,101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DCBF1F-67DB-4289-8CDB-82B3AD20C4B7}" emma:medium="tactile" emma:mode="ink">
              <msink:context xmlns:msink="http://schemas.microsoft.com/ink/2010/main" type="line" rotatedBoundingBox="6780,9017 17616,8811 17638,9977 6802,10182"/>
            </emma:interpretation>
          </emma:emma>
        </inkml:annotationXML>
        <inkml:traceGroup>
          <inkml:annotationXML>
            <emma:emma xmlns:emma="http://www.w3.org/2003/04/emma" version="1.0">
              <emma:interpretation id="{76581F98-D345-43D5-AD8C-2CAB889FBDE6}" emma:medium="tactile" emma:mode="ink">
                <msink:context xmlns:msink="http://schemas.microsoft.com/ink/2010/main" type="inkWord" rotatedBoundingBox="6783,9182 11003,9102 11022,10102 6802,10182"/>
              </emma:interpretation>
              <emma:one-of disjunction-type="recognition" id="oneOf0">
                <emma:interpretation id="interp0" emma:lang="en-US" emma:confidence="0">
                  <emma:literal>Tahiti,</emma:literal>
                </emma:interpretation>
                <emma:interpretation id="interp1" emma:lang="en-US" emma:confidence="0">
                  <emma:literal>Triter'</emma:literal>
                </emma:interpretation>
                <emma:interpretation id="interp2" emma:lang="en-US" emma:confidence="0">
                  <emma:literal>Tahiti'</emma:literal>
                </emma:interpretation>
                <emma:interpretation id="interp3" emma:lang="en-US" emma:confidence="0">
                  <emma:literal>Traits'</emma:literal>
                </emma:interpretation>
                <emma:interpretation id="interp4" emma:lang="en-US" emma:confidence="0">
                  <emma:literal>Traitor'</emma:literal>
                </emma:interpretation>
              </emma:one-of>
            </emma:emma>
          </inkml:annotationXML>
          <inkml:trace contextRef="#ctx0" brushRef="#br0">1223 5618 1419,'-1'-14'4515,"1"14"516,0 0-387,22 0-1548,-22 0-1677,46-5-129,-16 1-258,17 4-387,-1-2 0,17 2 0,-8-3-129,14 1-129,-4-2-129,1 2 0,-9 1-129,-4 1 0,-6 0 0,-9 0-129,-9 0 0,-8 3-129,-21-3-129,17 11-129,-17-11-645,0 0-903,0 0-2838,0 0-516,0 0 129,0 0-516</inkml:trace>
          <inkml:trace contextRef="#ctx0" brushRef="#br0" timeOffset="-381.0218">1561 5690 2193,'0'0'4773,"0"0"-516,18 7-903,-18-7-774,0 0-516,-3-11-645,3 11-387,0 0-258,0 0-129,0-23-129,0 23-258,0 0 129,0 0 0,0 0-258,0 9 129,0 7-129,0 4 0,0 4 0,1 5-129,1 1 129,-1 4-129,2 8 0,0-3 0,-2 3 0,-1 3 0,2-6 0,0 2 0,1-3-129,-1-8 0,2-1 0,-3-10-258,5-4-258,-6-15-258,0 0-903,0 0-2193,0 0-1032,0-25-129,0-1-258</inkml:trace>
          <inkml:trace contextRef="#ctx0" brushRef="#br0" timeOffset="2367.1354">2062 6119 4386,'0'-21'5031,"0"21"-129,21-6-774,-21 6-2580,42-11-258,-18 8-516,13 6-129,-3 0-258,-1 10-129,1-2-129,-8 1-129,-8 4 129,-8 3-258,-9 0 129,1 2-129,-15 1 0,-5-3 129,-8-1-129,-1 0 129,2-2-129,0-5 129,1 0 0,5-5 129,3-1-129,16-5 129,0 0 0,0 0 0,0 17 129,14-11 0,7-4-129,4 4 129,2-1 129,2 2-129,3 2-129,-3-1 0,-5-2-129,0 2 0,-6 3-387,-18-11-258,30 13-645,-30-13-3483,0 0-258,16 0-129,-16 0-387</inkml:trace>
          <inkml:trace contextRef="#ctx0" brushRef="#br0" timeOffset="1924.11">2151 6091 1161,'-11'11'4773,"11"9"129,0-20-258,3 34-2451,-3-34-258,1 45-516,-1-20-516,3 9-258,-3-4-258,0 2-129,0 3-129,0-6-129,0-4-258,-3-5-129,3-1-645,0-19-645,0 0-2838,-4 18-516,4-18-129,0 0 129</inkml:trace>
          <inkml:trace contextRef="#ctx0" brushRef="#br0" timeOffset="2923.1672">3117 5732 4128,'19'0'4515,"-19"0"129,0 0-2193,23 1-387,-23-1-258,0 0-516,0 0-129,0 26-387,0-26-129,-21 17-258,3-7 0,-2 2 0,-5-1-258,-7 2 0,0 4-129,1-1 129,-6 2-258,3-2 129,4 1 0,2 0 0,8 0 0,4-3 0,16-14 0,-12 28 0,12-28 0,12 20 0,4-14 0,8 4 0,4-4 129,7 3-129,-2 2 0,3 3 129,2-2-129,-5 4 129,-6 0-129,1-1 0,-9 1-129,-3-2 0,0 1-258,-16-15-516,30 22-1290,-30-22-2451,0 0-387,16-5-516,-16 5 129</inkml:trace>
          <inkml:trace contextRef="#ctx0" brushRef="#br0" timeOffset="3180.1819">3563 5749 7353,'0'0'5160,"0"0"-129,0 0-258,0 0-3999,0 0-258,0 0-387,0 0-645,0 21-1677,0-21-2322,0 0-516,0 24-387,0-24 129</inkml:trace>
          <inkml:trace contextRef="#ctx0" brushRef="#br0" timeOffset="3387.1937">3563 5966 5160,'0'22'5160,"0"5"-258,0-27-387,0 14-3096,1 3-645,-1-17-387,9 24-387,-2 0-1032,-7-24-2838,5 23-774,-5-23-387,8 14-258</inkml:trace>
          <inkml:trace contextRef="#ctx0" brushRef="#br0" timeOffset="4051.2317">4003 5741 5805,'-18'-8'5418,"18"8"-387,17-3-129,16 3-3354,-2 0-645,23 0 129,-5 0-516,14 0 129,-2 0-258,9 0-129,-9 0 0,3 0-129,-11-1 0,-2-4 0,-6 2 0,-7-2-258,-11 4 0,-11-3-516,-2 8-1290,-14-4-2967,0 0-129,-18 0-516,-5 3-387</inkml:trace>
          <inkml:trace contextRef="#ctx0" brushRef="#br0" timeOffset="3751.2145">4273 5762 6837,'10'-16'5289,"-10"16"-258,0 0-258,2-20-3741,-2 20-258,0 0 129,22 12-516,-22-12 0,10 35-129,-8-11 0,0 2-258,-2 10 129,0 3-129,0 0 129,0 3-129,-2-3 0,0-5-129,2 5-129,0-16-258,0 5-645,0-28-2322,0 17-1419,0-17-387,0 0-387</inkml:trace>
          <inkml:trace contextRef="#ctx0" brushRef="#br0" timeOffset="5079.2905">4820 6250 3096,'0'-51'5160,"0"30"-129,9 5-387,-9-10-2709,21 24-387,-7-12-129,15 14-387,-6 0-258,13 0-258,-3 5-258,2 11 129,-6-2-258,-1 5 0,-8 3-129,-1 0 0,-10 2 0,-8-1-129,-1-2 0,-7-5 0,-10 0 0,-5-2 0,-2-5 0,1-2 0,0-3 0,1-2 0,3-1 129,5-1 0,14 0 0,-16 0 129,16 0-129,0 0 129,0 0-129,13 4 258,2 1-129,6 4 0,3 1 129,2-1-258,2 1 129,3 1 0,1 1 0,-4-1 0,-3-2-129,-3 1 0,-1 0-258,-3-4 0,-4 2-258,-14-8-645,20 2-2709,-20-2-1032,0 0-387,6-10-516</inkml:trace>
          <inkml:trace contextRef="#ctx0" brushRef="#br0" timeOffset="4608.2636">4820 6122 6063,'0'0'5289,"0"0"-129,13 14-1548,-13-14-1806,7 26-645,-5-12-387,6 16 0,-1-4-516,3 10 0,-6-7-129,-1 9 0,1 0-258,-4-8-129,0 5-129,-1-10-387,1 4-774,-10-14-2838,10-15-516,-6 16-516,6-16 129</inkml:trace>
          <inkml:trace contextRef="#ctx0" brushRef="#br0" timeOffset="5364.3068">5356 5957 6708,'22'-36'5160,"-22"36"0,17-7-903,-17 7-2838,17 4-387,-17-4-129,12 39-129,-9-14-387,5 3 0,-2 0-258,-2 1 0,-1-1-129,-2-6-258,3 0-387,-4-22-774,0 0-3354,0 0-387,0 0-387,0 0-129</inkml:trace>
        </inkml:traceGroup>
        <inkml:traceGroup>
          <inkml:annotationXML>
            <emma:emma xmlns:emma="http://www.w3.org/2003/04/emma" version="1.0">
              <emma:interpretation id="{A059FE90-7108-4902-8266-656A1BC056CF}" emma:medium="tactile" emma:mode="ink">
                <msink:context xmlns:msink="http://schemas.microsoft.com/ink/2010/main" type="inkWord" rotatedBoundingBox="13331,8892 17616,8811 17637,9882 13352,9963"/>
              </emma:interpretation>
              <emma:one-of disjunction-type="recognition" id="oneOf1">
                <emma:interpretation id="interp5" emma:lang="en-US" emma:confidence="1">
                  <emma:literal>Toki</emma:literal>
                </emma:interpretation>
                <emma:interpretation id="interp6" emma:lang="en-US" emma:confidence="0">
                  <emma:literal>Tokai</emma:literal>
                </emma:interpretation>
                <emma:interpretation id="interp7" emma:lang="en-US" emma:confidence="0">
                  <emma:literal>Tokin</emma:literal>
                </emma:interpretation>
                <emma:interpretation id="interp8" emma:lang="en-US" emma:confidence="0">
                  <emma:literal>Tokei</emma:literal>
                </emma:interpretation>
                <emma:interpretation id="interp9" emma:lang="en-US" emma:confidence="0">
                  <emma:literal>Tokio</emma:literal>
                </emma:interpretation>
              </emma:one-of>
            </emma:emma>
          </inkml:annotationXML>
          <inkml:trace contextRef="#ctx0" brushRef="#br0" timeOffset="7183.4109">7775 5581 2967,'0'0'5031,"0"0"0,0 0-258,21 0-1548,-5-5-1935,23 5-258,-1 0 0,13 3-129,4-3-387,10 3 0,1-3-258,6 2 0,-8-2 0,0 1-129,-11-1 0,-4 0 0,-9 0 0,-9 3-129,-9-3 0,-5 0 0,-17 0 0,18 2-129,-18-2 0,0 0-129,0 0-258,0 0-774,14 0-3483,-14 0-258,0 0-387,-8 0-516</inkml:trace>
          <inkml:trace contextRef="#ctx0" brushRef="#br0" timeOffset="6831.3907">8095 5590 3870,'13'-16'4773,"-13"16"387,8-18-1806,-8 18-1161,0 0-516,0 0-387,0 0-387,0 0-258,8 9-129,-6 11 0,1 9-258,-3 2 0,0 1 0,0 6 0,0 1-129,0 4 0,0 2 0,0-3-129,0-9 0,0 3 0,1-1-258,-1-13-129,4 5-258,-4-27-387,0 24-1677,0-24-1935,0 0-645,-10-17-129,-1 0 129</inkml:trace>
          <inkml:trace contextRef="#ctx0" brushRef="#br0" timeOffset="8323.476">8726 6040 3999,'0'0'4644,"0"0"-774,-21-16-1161,21 16-645,-25 0-516,20 13-387,-18-7-387,12 15-129,-4-2 0,5 9-258,-1-3 0,5 9-129,5-1 0,1 0 0,7-3-129,10 0 129,2-7-129,15-4 0,-4-9 0,5-4 129,-1-6-258,-2-3 0,2-11 129,-6-5-129,-4-3 0,-7-5 0,-7 1 0,-5-3 0,-5-1 0,-3-1 0,-12 5 0,-9-1-129,-5 4 129,0 7 0,-5 1 0,4 6-258,0 5 129,3 3 0,8 1-258,4 0-516,15 0-3741,0 0-129,20 6-258,3-4-387</inkml:trace>
          <inkml:trace contextRef="#ctx0" brushRef="#br0" timeOffset="8863.507">9129 5276 3096,'43'38'5160,"-26"-17"-387,-5 5 0,-3-8-2193,5 14-1677,-10-6 0,4 6-387,-8-9-258,2 1-129,-2-4-516,0-20-1419,-5 20-2580,5-20-387,0 0-258,-15 9-258</inkml:trace>
          <inkml:trace contextRef="#ctx0" brushRef="#br0" timeOffset="9495.5431">10094 5631 5805,'14'15'5289,"-14"-15"-516,-4 23-129,-14-23-3225,12 16-387,-16-13-387,5 13-129,-9-7 129,0 5-645,-7 5 129,-4 1-129,-1 0 0,-1 3-129,-1 4 258,1-1-387,0-1 258,4-3 0,6-2 0,8-1 0,6-1 0,6-4 0,9-14-258,3 21 516,14-15-258,4-3 0,9 3 0,4-1 0,3-2 0,-1 2 0,-1-1 129,-1 6-129,-2 2 0,-6 0 0,-3 1-129,-5 1-129,0 0-129,-18-14-516,30 23-2322,-30-23-1419,19 5-387,-19-5-258</inkml:trace>
          <inkml:trace contextRef="#ctx0" brushRef="#br0" timeOffset="9751.5577">10468 5694 5547,'18'-11'5547,"-18"11"-516,15-11-258,-15 11-1548,0 0-2580,0 0-258,0 0-387,0 0-387,0 0-1290,0 0-2709,0 0-774,0 14 0,0-14-258</inkml:trace>
          <inkml:trace contextRef="#ctx0" brushRef="#br0" timeOffset="9947.569">10492 5893 5934,'0'41'5289,"0"-27"-258,0 6-258,0-20-3096,1 25-645,-1-25-387,7 29 0,-6-11-645,-1-18-645,30 29-3870,-30-29-258,18 22-387,-18-22-516</inkml:trace>
          <inkml:trace contextRef="#ctx0" brushRef="#br0" timeOffset="10795.6175">10911 5574 7482,'36'0'4902,"0"0"129,9-12-1032,15 12-2709,4-10-129,22 10-258,-5-8-129,5 5-129,-6-4-258,-2 6-129,-10-4-129,-11 4-129,-15 1-387,-15-2-258,-8 4-645,-19-2-3741,0 0 129,-17 12-645,1-6-129</inkml:trace>
          <inkml:trace contextRef="#ctx0" brushRef="#br0" timeOffset="10519.6017">11276 5585 6966,'18'0'5160,"-18"0"-129,10 22-258,0 5-3612,-10-4-129,0 11-129,0-1-258,0 9-258,0-3 129,0-2-387,0 0 129,0-4-258,0-3-129,0-3-129,0-6-258,0-21-645,12 15-3483,-12-15-387,0 0-258,0-15-516</inkml:trace>
          <inkml:trace contextRef="#ctx0" brushRef="#br0" timeOffset="11267.6445">11874 5889 5547,'-30'39'4773,"16"-14"129,1 4-387,-4-7-3483,17 9-258,-4-2 0,4 7-129,4-9-258,13 1 0,5-5-129,3-3-129,1-8-129,6-4 129,-1-8-129,1-4 0,-4-9 0,-6-7 0,-4-2 0,-4-6 0,-10-1 0,-4-3 0,-2 5 0,-15 2 0,-5 1 0,-9 7 0,0 4 0,-3 2-129,4 11-258,-3-2-1161,8 4-3096,7 11-129,18-13-516,-13 16 0</inkml:trace>
        </inkml:traceGroup>
      </inkml:traceGroup>
    </inkml:traceGroup>
    <inkml:traceGroup>
      <inkml:annotationXML>
        <emma:emma xmlns:emma="http://www.w3.org/2003/04/emma" version="1.0">
          <emma:interpretation id="{F49A2E22-2E74-4AF9-88C2-AD338D8930C2}" emma:medium="tactile" emma:mode="ink">
            <msink:context xmlns:msink="http://schemas.microsoft.com/ink/2010/main" type="paragraph" rotatedBoundingBox="8071,10715 16678,10557 16693,11389 8086,115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33BFA8F-AF23-48CC-9182-D7CDEE6F1BF2}" emma:medium="tactile" emma:mode="ink">
              <msink:context xmlns:msink="http://schemas.microsoft.com/ink/2010/main" type="line" rotatedBoundingBox="8071,10715 16678,10557 16693,11389 8086,11547"/>
            </emma:interpretation>
          </emma:emma>
        </inkml:annotationXML>
        <inkml:traceGroup>
          <inkml:annotationXML>
            <emma:emma xmlns:emma="http://www.w3.org/2003/04/emma" version="1.0">
              <emma:interpretation id="{D18F443D-37FC-4006-B6C3-D9DBD7440EF6}" emma:medium="tactile" emma:mode="ink">
                <msink:context xmlns:msink="http://schemas.microsoft.com/ink/2010/main" type="inkWord" rotatedBoundingBox="8073,10802 9973,10767 9985,11422 8085,11457"/>
              </emma:interpretation>
              <emma:one-of disjunction-type="recognition" id="oneOf2">
                <emma:interpretation id="interp10" emma:lang="en-US" emma:confidence="0">
                  <emma:literal>Tot</emma:literal>
                </emma:interpretation>
                <emma:interpretation id="interp11" emma:lang="en-US" emma:confidence="0">
                  <emma:literal>To,</emma:literal>
                </emma:interpretation>
                <emma:interpretation id="interp12" emma:lang="en-US" emma:confidence="0">
                  <emma:literal>to,</emma:literal>
                </emma:interpretation>
                <emma:interpretation id="interp13" emma:lang="en-US" emma:confidence="0">
                  <emma:literal>to?</emma:literal>
                </emma:interpretation>
                <emma:interpretation id="interp14" emma:lang="en-US" emma:confidence="0">
                  <emma:literal>Tots</emma:literal>
                </emma:interpretation>
              </emma:one-of>
            </emma:emma>
          </inkml:annotationXML>
          <inkml:trace contextRef="#ctx0" brushRef="#br1" timeOffset="320601.3373">2512 7259 1161,'9'-7'2967,"-9"7"129,14-6-516,-14 6-387,0 0-387,13-17-129,-13 17-129,14-3-387,2 3 0,-16 0-387,28-7 0,-12 1-129,14 5-129,-1-3 0,7 4-258,-1-1 0,4 1-129,1 0 0,1 1 0,6 4-129,-4 0 0,-4 0 0,2-5 0,-2 1-129,-3-1 129,-5 0-129,-9 0-258,2 6-774,-24-6-3225,0 0-387,14 3-129,-14-3-387</inkml:trace>
          <inkml:trace contextRef="#ctx0" brushRef="#br1" timeOffset="320057.3062">2827 7309 129,'0'-14'2064,"0"14"0,0 0 129,0 0 0,0 0-129,0-23-387,0 23 0,0 0-258,0 0-258,0 0-387,0 0 0,0 0 0,0 11-258,-3 3-129,3 9 0,0 2 0,0 14 0,-2-8 0,3 5-129,-2 3 0,1-2 0,0-4-258,0-4 129,0-2 0,0-4-129,2-2 0,-2-21 0,3 24-129,-3-24 0,0 0-387,0 0-129,6 19-1032,-6-19-2322,0 0-516,-9-10-645,9 10 387</inkml:trace>
          <inkml:trace contextRef="#ctx0" brushRef="#br1" timeOffset="322697.4572">3248 7649 3354,'0'-14'3354,"0"14"-645,0 0-645,0 0-258,-6-16-516,6 16-129,0 0-258,0 0-129,-15 0-258,15 0 129,-17 9-258,17-9 0,-21 19 0,12-3-129,9-16 129,-21 30-129,10-11-129,11-2 129,-5 5 129,8 1-129,3-6 129,6 0-258,4-2 258,2-1-258,3-8 129,1 3-129,2-9 0,-1 0-129,-5-1-129,3-10 129,-5-3-129,-4-2 129,-2 0-129,-3-2 0,-4 0 0,-3-3 129,0 1 0,-3 6 0,3 14 0,-20-27 0,20 27 0,-27-18 0,10 15 0,0-2-129,-1 5 258,4 0-258,14 0 0,-24 3 0,24-3-387,0 0-258,0 15-1419,0-15-2322,18 3-258,-1-3-387</inkml:trace>
          <inkml:trace contextRef="#ctx0" brushRef="#br1" timeOffset="323605.5092">3688 7527 2451,'0'0'4257,"0"0"-1419,0 0 0,-15-11-645,15 11-516,0 0-129,18 0-516,-18 0-129,28 0-129,-9 0-129,13 0-129,-2 0 0,10 0-129,2 0-258,5 0 129,1 0-258,3 0 129,-5 0-129,-1-1 129,-2-1-129,-7-1-129,-7 1 129,-6 1-258,-7 1-129,-16 0-516,17 0-903,-17 0-2709,-14 1-387,14-1-258,-25 2 129</inkml:trace>
          <inkml:trace contextRef="#ctx0" brushRef="#br1" timeOffset="324041.5341">4103 7406 3483,'0'0'4773,"0"0"-258,0 0-2580,9 6 129,-9-6-387,37 5-258,-19-5-516,17 3-129,-7-2-129,7 4-258,-9-2-129,2 4-129,-7-3 0,2 1 0,-8 0-129,0 3 0,-15-8 0,18 19 0,-18-19 0,6 17 0,-6-17 0,-3 24 0,3-24 0,-19 25 0,19-25 0,-28 24 0,28-24 0,-27 22 0,27-22 0,-18 17-129,18-17-129,0 0-129,-11 19-903,11-19-2193,0 0-1032,0 0-516,0 0 0</inkml:trace>
        </inkml:traceGroup>
        <inkml:traceGroup>
          <inkml:annotationXML>
            <emma:emma xmlns:emma="http://www.w3.org/2003/04/emma" version="1.0">
              <emma:interpretation id="{B893C259-1BEF-4A34-9F03-6A6B7B6521D5}" emma:medium="tactile" emma:mode="ink">
                <msink:context xmlns:msink="http://schemas.microsoft.com/ink/2010/main" type="inkWord" rotatedBoundingBox="10736,10381 11672,11197 11250,11681 10315,10865"/>
              </emma:interpretation>
              <emma:one-of disjunction-type="recognition" id="oneOf3">
                <emma:interpretation id="interp15" emma:lang="en-US" emma:confidence="0">
                  <emma:literal>TR&lt;:</emma:literal>
                </emma:interpretation>
                <emma:interpretation id="interp16" emma:lang="en-US" emma:confidence="0">
                  <emma:literal>IRC;</emma:literal>
                </emma:interpretation>
                <emma:interpretation id="interp17" emma:lang="en-US" emma:confidence="0">
                  <emma:literal>IRC:</emma:literal>
                </emma:interpretation>
                <emma:interpretation id="interp18" emma:lang="en-US" emma:confidence="0">
                  <emma:literal>Traci</emma:literal>
                </emma:interpretation>
                <emma:interpretation id="interp19" emma:lang="en-US" emma:confidence="0">
                  <emma:literal>Tri</emma:literal>
                </emma:interpretation>
              </emma:one-of>
            </emma:emma>
          </inkml:annotationXML>
          <inkml:trace contextRef="#ctx0" brushRef="#br1" timeOffset="333813.093">4843 7171 1,'0'0'1676,"0"0"1,0 0 0,0 0 129,0 0-258,0 0 0,0 0-129,0 0 129,0 0-258,0 0-129,0 0 0,0 0-258,0 0 129,0 0-258,0 0-129,0 0 0,0 0-129,0 0-129,0 0 129,0 0-258,0 0 0,0 0 0,0 0 0,24 5-129,-9-5 129,5 0 0,2 0-129,10 0 129,0-2-129,6 2 129,4-2-258,1-2 258,-1 2-129,2 2-129,-1 0 0,2 0 0,-3 0 0,-2 0 0,-2-1 0,-1 1 0,1 0 0,-6-3 0,-4 3 0,-7 0 0,-3 0 0,-18 0 0,21 0-129,-21 0-387,0 0-645,-6 12-3225,6-12-645,-19 3 0,19-3-387</inkml:trace>
          <inkml:trace contextRef="#ctx0" brushRef="#br1" timeOffset="334457.1298">5098 7284 2451,'0'0'2580,"0"0"-129,9-18-387,-9 18-129,0 0-129,25-9-258,-25 9-129,0 0-129,12-19-129,-12 19-258,0 0 0,22-1-258,-22 1-129,0 0 0,10 17-258,-4 2 0,-2 2 0,0 9-129,2 2-129,-1 5 129,-2-1-129,1 4 0,2-2 0,-1-7 0,-2 3 0,1-4 129,-1-8-258,1-4 258,0 0-258,-4-18 129,6 21 0,-6-21 0,4 19-129,-4-19 0,0 0-258,0 0-258,14 17-1806,-14-17-2322,0 0 129,16 0-645,-16 0 517</inkml:trace>
          <inkml:trace contextRef="#ctx0" brushRef="#br1" timeOffset="335014.1616">5561 7599 903,'0'0'4644,"0"0"258,0 0-258,9 12-2322,-9-12-645,7 30-387,-7-15-516,7 11-258,-7 3 0,6 0-258,-6-2 0,6 2-258,-4-2 258,0-6-258,2-2 0,-4-1-129,0-18-129,0 0-645,8 19-903,-8-19-2580,0 0-387,0 0-258,0-16 0</inkml:trace>
          <inkml:trace contextRef="#ctx0" brushRef="#br1" timeOffset="335585.1944">5584 7591 3483,'7'-26'5160,"-7"26"-258,25-25-387,-16 8-2580,19 13-645,-12-3-258,11 7-387,-6 0-258,2 0-129,-6 4-129,-3 6 0,-14-10-129,18 22 129,-14-5-258,-4-17 258,0 26-129,0-26-129,-12 23 129,12-23 0,-27 19 0,13-11 0,-2-2 0,-2-3 0,-2 2 0,1-4 0,-2 3-129,3-1 129,2-2 0,2 1 0,14-2 0,-21 7 0,21-7 0,0 0 129,3 20 0,-3-20 0,28 14 0,-6-6 258,-1 2-258,6-1 129,-8 7 0,2-2-129,-3 1 129,3 2-258,-7-1 129,3-2-129,-7 1 129,-10-15-129,23 19 0,-23-19 0,20 10 0,-20-10 0,0 0 0,19 3-129,-19-3-129,0 0-258,18 0-903,-18 0-3096,0 0-516,0 0-387,0 0-129</inkml:trace>
        </inkml:traceGroup>
        <inkml:traceGroup>
          <inkml:annotationXML>
            <emma:emma xmlns:emma="http://www.w3.org/2003/04/emma" version="1.0">
              <emma:interpretation id="{6524A691-8124-4C7E-ADD3-C1A617AAAD24}" emma:medium="tactile" emma:mode="ink">
                <msink:context xmlns:msink="http://schemas.microsoft.com/ink/2010/main" type="inkWord" rotatedBoundingBox="12118,10836 12835,10822 12843,11268 12126,11281"/>
              </emma:interpretation>
            </emma:emma>
          </inkml:annotationXML>
          <inkml:trace contextRef="#ctx0" brushRef="#br1" timeOffset="336801.2639">6829 7305 3612,'0'0'4773,"0"0"-645,7-13-1419,-7 13-516,0 0-516,0 0-387,0 0-387,0 0-129,0 0-258,0 0-129,0 0-129,-9 13 129,9-13-258,-18 11 129,18-11-258,-28 20 129,10-7-129,0 1 129,-7 2-129,3 0 0,-5 3 0,2-2 0,3-3-129,1 2 129,3-1 0,18-15 0,-21 20 0,21-20 0,-3 19 0,3-19 0,1 14 129,-1-14 0,26 9-129,-11 1 258,7-6-129,-1 4 0,3-1 0,-2 1 0,2 1 0,-1 6-129,-2-5 129,0 3-129,-1-2 0,-2 2 129,-3-3-129,-1 2 0,-14-12 0,24 11 0,-24-11 0,14 5 0,-14-5-129,0 0-129,16 0 0,-16 0-645,0 0-1161,17-6-2709,-17 6-129,15-22-516,-15 22 129</inkml:trace>
          <inkml:trace contextRef="#ctx0" brushRef="#br1" timeOffset="337485.303">7231 7549 1548,'0'0'4386,"-4"21"516,4-21-903,-5 16-1935,9 4-129,-4-20-516,5 19-129,-5-19-258,6 17-258,-6-17-258,0 0-129,0 0 0,10 19-129,-10-19-129,0 0 0,0 0-129,0 0-129,0 0-645,2-14-1935,-2 14-1806,0 0-516,0 0-258,0 0-387</inkml:trace>
          <inkml:trace contextRef="#ctx0" brushRef="#br1" timeOffset="337157.2843">7273 7232 4773,'-7'16'5160,"7"-16"-258,-11 14-129,-3-16-3354,14 2-258,0 0-258,0 9-258,0-9-258,0 0-258,0 0 0,0 0-258,13 26-258,-13-26-903,0 0-3354,0 0-129,12 21-258,-12-21-516</inkml:trace>
        </inkml:traceGroup>
        <inkml:traceGroup>
          <inkml:annotationXML>
            <emma:emma xmlns:emma="http://www.w3.org/2003/04/emma" version="1.0">
              <emma:interpretation id="{2710AB13-72B8-4D45-9732-3DA21059C199}" emma:medium="tactile" emma:mode="ink">
                <msink:context xmlns:msink="http://schemas.microsoft.com/ink/2010/main" type="inkWord" rotatedBoundingBox="13547,10615 16678,10557 16692,11312 13561,11369"/>
              </emma:interpretation>
              <emma:one-of disjunction-type="recognition" id="oneOf4">
                <emma:interpretation id="interp20" emma:lang="en-US" emma:confidence="0">
                  <emma:literal>Tokin</emma:literal>
                </emma:interpretation>
                <emma:interpretation id="interp21" emma:lang="en-US" emma:confidence="0">
                  <emma:literal>Toki</emma:literal>
                </emma:interpretation>
                <emma:interpretation id="interp22" emma:lang="en-US" emma:confidence="0">
                  <emma:literal>Tokio</emma:literal>
                </emma:interpretation>
                <emma:interpretation id="interp23" emma:lang="en-US" emma:confidence="0">
                  <emma:literal>Toki-is</emma:literal>
                </emma:interpretation>
                <emma:interpretation id="interp24" emma:lang="en-US" emma:confidence="0">
                  <emma:literal>Toki'</emma:literal>
                </emma:interpretation>
              </emma:one-of>
            </emma:emma>
          </inkml:annotationXML>
          <inkml:trace contextRef="#ctx0" brushRef="#br1" timeOffset="338373.3538">8168 7223 903,'0'0'4644,"0"0"258,0 0-129,0 0-2322,15 3-516,-15-3-516,0 34-258,0-6-387,5 3-258,-2 2-129,7 7-129,-6 0 0,2 0 0,-6-2-129,3-2 0,-3-4-129,0-2 129,0-8-129,0-3-129,-3-4 129,3-15-258,0 0-387,0 0-516,0 0-3225,0-9-645,0 9 129,-6-33-516</inkml:trace>
          <inkml:trace contextRef="#ctx0" brushRef="#br1" timeOffset="338741.3749">7995 7188 3870,'-2'-17'5031,"2"17"0,0 0-387,-5-17-2967,13 19-258,-8-2-129,27 2-258,-11-2-129,12 0-258,0 0-258,11 0 129,-5 0-258,9 0 0,-1-5 0,-2 0-129,0 0 0,2 1 0,-8-1-129,-1 2-129,-9 3-129,-5-2-387,1 10-1161,-20-8-3096,0 0-129,4 25-387,-4-10-516</inkml:trace>
          <inkml:trace contextRef="#ctx0" brushRef="#br1" timeOffset="339417.4136">8641 7565 129,'0'-16'4257,"0"16"516,-14-6-129,14 6-2193,-25 0-516,20 17-258,-13-12-516,9 13-129,-3-7-258,3 9-258,1-1-129,7 4 0,1-6-129,0 3 129,7-4-258,6-2-129,4-1 129,3-1-129,-1-7 0,6-2 0,-4-3 0,4 0 129,0-9-129,-2-6 0,-4 0 129,-2-2 0,-5-2-129,-3 1 0,-6-3 0,-3 3-129,-7 0 129,-10 0 0,-1 5 0,-3 1-129,-1 0 0,-1 2 0,7 9-387,-3-7-258,19 8-2193,0 0-1806,-14 5 0,14-5-645,0 0 258</inkml:trace>
          <inkml:trace contextRef="#ctx0" brushRef="#br1" timeOffset="339809.436">8807 7013 1806,'0'0'5031,"0"0"0,17-4-129,-17 4-1806,21 0-1419,-21 0-258,9 19-516,-9-19-129,16 39-258,-9-21-258,-2 9-129,2-5-129,-4 2-258,4 6-774,-7-16-2580,0 7-1161,0-21-258,-3 29-516</inkml:trace>
          <inkml:trace contextRef="#ctx0" brushRef="#br1" timeOffset="340605.4815">9525 7182 4257,'0'0'5031,"16"-6"-258,-16 6-258,13 0-2967,-13 0-258,0 0-258,0 0-387,0 14-129,0-14-258,-17 14 129,17-14-258,-31 25 129,13-8-129,-5 0 0,-7 4-129,1 0 0,-1-1 0,0 0 0,0 2-129,3 0 129,3-7 0,6-1 0,3 2 0,7-2 0,8-14 0,-5 28 0,5-28 129,13 18-129,-13-18 129,32 22 0,-12-14 0,6 3 129,-1-3-129,2 3 0,0 2 0,-3 0 0,-3-1 0,0 2-129,-2-1 0,-2-2 0,-2 0-129,-15-11 0,30 17-387,-30-17-516,25 3-2322,-25-3-1419,0 0-258,12-15-516,-7 0 387</inkml:trace>
          <inkml:trace contextRef="#ctx0" brushRef="#br1" timeOffset="340889.4978">9810 7241 5934,'9'-15'5289,"-9"15"-387,0 0-258,-7-16-3354,7 16-387,0 0-129,0 0-258,-13 9-129,13-9-129,-3 21-258,3-21-516,2 32-774,-2-32-3225,4 25-129,-1-11-645,2 0-129</inkml:trace>
          <inkml:trace contextRef="#ctx0" brushRef="#br1" timeOffset="341105.5101">9848 7469 7353,'0'0'5160,"0"0"-258,-4 16-129,4-16-3741,0 0-258,0 0-387,0 17-129,0-17-774,0 0-1290,12 22-2838,-12-22-258,16 16-258,-16-16-258</inkml:trace>
          <inkml:trace contextRef="#ctx0" brushRef="#br1" timeOffset="341917.5566">10113 7202 3483,'-14'-26'5418,"7"-3"-258,4 11-258,3 18-1548,0-19-2064,14 15-129,-14 4-387,36-11 0,-12 6-387,4 4 0,4 1 0,4 0-129,3 1-129,-2 7 0,4-5 0,1 0 0,-6 3-129,6-1 129,-6-2-129,-4-1 0,-4-1 0,-3-1-129,-7 2 0,-18-2-258,15 3-387,-15-3-2193,0 0-1935,-19 0-387,19 0-258,-28 14-387</inkml:trace>
          <inkml:trace contextRef="#ctx0" brushRef="#br1" timeOffset="341541.535">10326 7185 7482,'0'0'5289,"14"-8"-258,-14 8-258,0 0-3483,0 0-129,16 8-387,-16-8-258,7 31-129,-5-12-129,2 12 0,0-2-129,-3 1-129,1 3 0,2 5 129,-4-5-129,3-4 0,0-2-129,-2-4 0,5-5-129,-6-18-129,8 22-516,-8-22-1419,0 0-2322,0 0-645,0-11 0,0 11-387</inkml:trace>
          <inkml:trace contextRef="#ctx0" brushRef="#br1" timeOffset="347900.8987">10783 7440 645,'-4'-19'4128,"4"19"129,0 0-1032,0 0-645,0 0-516,0-17-387,0 17-645,0 0-129,0 0-129,0 0-129,13 19-258,-11-3-129,1 4 0,1 6 0,-1 2-129,-1-1-129,1 3 0,1-1 0,2-1 129,-2-5-258,0 0 129,-1-7-258,-3-16 0,10 23-516,-10-23-1806,0 0-1935,0 0-258,0 0-258,-4-8 1</inkml:trace>
          <inkml:trace contextRef="#ctx0" brushRef="#br1" timeOffset="348456.9306">10794 7518 2193,'12'-44'4773,"-5"24"258,3 3-387,10 9-2451,-16-12-387,17 15-387,-21 5-516,32-15-258,-18 13-258,5 2-129,-19 0-129,32 20 129,-32-20-129,24 30-129,-14-14 0,-2 5 129,0-4-129,-2 0 0,-6-17 0,0 22 0,0-22 0,-15 18-129,-2-12 129,-4 0 0,0-1 0,-4-3-129,3 3 129,-1-2 0,3-1 0,3-1 0,17-1 0,-21 5 0,21-5 129,0 0-129,4 16 129,11-9 0,4 0 0,4 2 129,1 0-129,4 2 129,0-3 0,1 2 0,-3-2-129,-2 0 129,-3 0-258,-4 1 129,-2-4-129,-15-5 0,20 9-129,-20-9-129,0 0-387,0 0-516,18 14-3612,-18-14-258,0 0 0,0 0-774</inkml:trace>
          <inkml:trace contextRef="#ctx0" brushRef="#br1" timeOffset="349309.9794">10961 6997 3483,'14'0'4773,"-14"0"-258,0 0-1806,0 0-258,0 0-516,17 0-516,-17 0-129,0 0-387,4 12-129,-1 7 0,-3-5-258,0 11 0,0-3-258,0 4 0,-3-1-129,1-3 0,0-4-129,-1 1 0,3-19-129,0 17 129,0-17 0,0 0 0,0 0-129,0 0 0,4-11-129,-3-6-129,-1 17-645,0-23-3741,0 23-129,0-28-387,0 28-387</inkml:trace>
        </inkml:traceGroup>
      </inkml:traceGroup>
    </inkml:traceGroup>
    <inkml:traceGroup>
      <inkml:annotationXML>
        <emma:emma xmlns:emma="http://www.w3.org/2003/04/emma" version="1.0">
          <emma:interpretation id="{81219D05-C1D5-4327-A0D7-8C2CAA4DE062}" emma:medium="tactile" emma:mode="ink">
            <msink:context xmlns:msink="http://schemas.microsoft.com/ink/2010/main" type="paragraph" rotatedBoundingBox="15512,11479 20148,11519 20138,12612 15503,1257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445972C-8504-4C44-A9DE-5DD63522CC2D}" emma:medium="tactile" emma:mode="ink">
              <msink:context xmlns:msink="http://schemas.microsoft.com/ink/2010/main" type="line" rotatedBoundingBox="15512,11479 20148,11519 20138,12612 15503,12572"/>
            </emma:interpretation>
          </emma:emma>
        </inkml:annotationXML>
        <inkml:traceGroup>
          <inkml:annotationXML>
            <emma:emma xmlns:emma="http://www.w3.org/2003/04/emma" version="1.0">
              <emma:interpretation id="{74E4C8C8-3FAB-47B9-85F6-922260DDDDF6}" emma:medium="tactile" emma:mode="ink">
                <msink:context xmlns:msink="http://schemas.microsoft.com/ink/2010/main" type="inkWord" rotatedBoundingBox="15548,11699 16952,11983 16800,12735 15396,12451"/>
              </emma:interpretation>
              <emma:one-of disjunction-type="recognition" id="oneOf5">
                <emma:interpretation id="interp25" emma:lang="en-US" emma:confidence="0">
                  <emma:literal>Pix</emma:literal>
                </emma:interpretation>
                <emma:interpretation id="interp26" emma:lang="en-US" emma:confidence="0">
                  <emma:literal>P1-X</emma:literal>
                </emma:interpretation>
                <emma:interpretation id="interp27" emma:lang="en-US" emma:confidence="0">
                  <emma:literal>Nix</emma:literal>
                </emma:interpretation>
                <emma:interpretation id="interp28" emma:lang="en-US" emma:confidence="0">
                  <emma:literal>Hex</emma:literal>
                </emma:interpretation>
                <emma:interpretation id="interp29" emma:lang="en-US" emma:confidence="0">
                  <emma:literal>Pyx</emma:literal>
                </emma:interpretation>
              </emma:one-of>
            </emma:emma>
          </inkml:annotationXML>
          <inkml:trace contextRef="#ctx0" brushRef="#br0" timeOffset="92935.3156">9954 8364 2580,'-6'-16'3741,"6"16"-774,0-16-129,-1 1-516,1 15-516,0-14-258,0 14-129,0 0-387,0 0-258,0 0-129,9 3 0,-9 16-387,6 12 129,-6 3-129,3 11 0,-3 6-129,0 2 0,0 1 0,-2-2 0,2-6 0,0-2-258,0-6 258,0-5-258,2-9 258,1-4-258,-3-20 129,7 22-258,-7-22-129,0 0-258,15 20-1548,-15-20-2064,0 0-645,1-16-129,-1 16 129</inkml:trace>
          <inkml:trace contextRef="#ctx0" brushRef="#br0" timeOffset="93567.3517">9956 8328 774,'12'-21'3096,"-12"21"-1935,0 0-129,0 0 645,0 0-129,0 0 129,0 0-516,0 0 0,0 0 129,-12 0-129,12 0-129,0 0-129,0 0 0,0 0-258,12 0 0,-12 0 0,23-1 0,-7-5-129,5 4 0,2-4-129,6 3-129,-1-4 0,3 6-129,-2 1 0,3 0-129,-1 0 0,0 0 0,-5 3 129,-2 3-129,-1 2 0,-3-2 0,1-1 0,-4 4 0,-3-2 0,-14-7 0,23 7 0,-23-7 0,18 11 0,-18-11 0,0 0 0,20 18 0,-20-18 0,4 24 0,-3-10 0,1 3 0,-2-1 0,0 1 0,0 0 0,0 1 0,0-2-129,0 0 0,5-2-129,-5-14-387,7 28-1677,-7-28-2193,9 18-129,-9-18-387,0 0 0</inkml:trace>
          <inkml:trace contextRef="#ctx0" brushRef="#br0" timeOffset="94027.378">10933 8300 1548,'0'11'4386,"0"7"129,0 6-129,-8 0-2451,11 22-258,-3-9-516,5 20-258,-5-7-387,10 8 0,-6-4 0,0-4-387,2-4 129,2-7-258,-5-3 129,3-10-258,-2-1 129,-4-25-387,11 28-516,-11-28-1032,0 0-2580,0 0 0,0-12-516,0 12 387</inkml:trace>
          <inkml:trace contextRef="#ctx0" brushRef="#br0" timeOffset="94343.3961">10992 8721 4257,'0'0'5031,"0"0"-258,21-3-129,-21 3-2967,33-10-129,-15-2-516,14 6-129,-7-5-129,6 4-387,0-3-129,-2 2-129,-3 4 0,2-1-129,-8 3 0,-5 1-129,0 1-258,-15 0-258,23 3-387,-23-3-2064,0 0-1419,0 0-387,0 0-387,-9 16 0</inkml:trace>
        </inkml:traceGroup>
        <inkml:traceGroup>
          <inkml:annotationXML>
            <emma:emma xmlns:emma="http://www.w3.org/2003/04/emma" version="1.0">
              <emma:interpretation id="{612C8FE2-8E97-4002-81E5-1543D596463C}" emma:medium="tactile" emma:mode="ink">
                <msink:context xmlns:msink="http://schemas.microsoft.com/ink/2010/main" type="inkWord" rotatedBoundingBox="17454,12016 18413,12025 18409,12414 17451,12406"/>
              </emma:interpretation>
            </emma:emma>
          </inkml:annotationXML>
          <inkml:trace contextRef="#ctx0" brushRef="#br0" timeOffset="95399.4564">11892 8513 4644,'0'0'5160,"0"0"-387,14-11-129,2 19-2322,-16-8-1032,37 29-258,-16-15-258,12 11-258,-2-7-129,1 9-258,-2-8 0,5 4 0,-4-5 0,4-2-129,-6-2 0,-1-3 0,-3 2-258,-6-7-258,6 8-903,-25-14-3225,14 6-129,-14-6-387,0 0-258</inkml:trace>
          <inkml:trace contextRef="#ctx0" brushRef="#br0" timeOffset="95099.4394">12240 8463 1161,'7'-14'4773,"-7"14"0,0 0-258,0-20-1935,0 20-774,-6 11-645,2 9-387,-11 1-129,4 9-258,-9-3-129,5 7 129,-6 0-258,4 0 0,-5-2 0,4 0 0,0-6-129,0-1 129,2-5-129,2-4 0,14-16 0,-22 20-129,22-20-387,-14 5-258,14-5-2322,0 0-1548,0 0 0,0 0-645,-8-13 517</inkml:trace>
          <inkml:trace contextRef="#ctx0" brushRef="#br0" timeOffset="95987.4901">12788 8499 7611,'2'-18'5289,"-2"18"-387,0 0-129,-7-19-3483,7 19-258,0 0-387,0 0-258,9 0-387,-9 0-387,8 8-516,-8-8-3354,0 24-516,0-24-387,0 30-258</inkml:trace>
          <inkml:trace contextRef="#ctx0" brushRef="#br0" timeOffset="96219.5034">12809 8740 8127,'-9'15'5031,"9"-15"0,0 0-129,-1 22-3354,1-22-645,0 0-129,0 0-258,15 9-129,-15-9-258,15 5-258,-15-5-516,0 0-1290,19 0-2838,-19 0-258,0 0-258,0 0-645</inkml:trace>
        </inkml:traceGroup>
        <inkml:traceGroup>
          <inkml:annotationXML>
            <emma:emma xmlns:emma="http://www.w3.org/2003/04/emma" version="1.0">
              <emma:interpretation id="{7BBBCC60-0085-42E6-96C9-13C511F29857}" emma:medium="tactile" emma:mode="ink">
                <msink:context xmlns:msink="http://schemas.microsoft.com/ink/2010/main" type="inkWord" rotatedBoundingBox="19036,11510 20148,11519 20138,12612 19027,12602"/>
              </emma:interpretation>
              <emma:one-of disjunction-type="recognition" id="oneOf6">
                <emma:interpretation id="interp30" emma:lang="en-US" emma:confidence="1">
                  <emma:literal>T</emma:literal>
                </emma:interpretation>
                <emma:interpretation id="interp31" emma:lang="en-US" emma:confidence="0">
                  <emma:literal>t</emma:literal>
                </emma:interpretation>
                <emma:interpretation id="interp32" emma:lang="en-US" emma:confidence="0">
                  <emma:literal>I</emma:literal>
                </emma:interpretation>
                <emma:interpretation id="interp33" emma:lang="en-US" emma:confidence="0">
                  <emma:literal>#</emma:literal>
                </emma:interpretation>
                <emma:interpretation id="interp34" emma:lang="en-US" emma:confidence="0">
                  <emma:literal>+</emma:literal>
                </emma:interpretation>
              </emma:one-of>
            </emma:emma>
          </inkml:annotationXML>
          <inkml:trace contextRef="#ctx0" brushRef="#br0" timeOffset="98630.6413">13472 8260 2451,'0'0'3225,"0"0"129,0 0-903,0 0 0,0 0-645,0 0 0,0 0-258,0 0-387,11-3-129,15 4 129,-1-1-258,21 0-129,2-6 0,9 3-258,3-8 0,5 1-129,-5-2-129,0 4-129,-13 2 0,-5 1-129,-10 3-129,-9 2-129,-4 0-129,-19 0-258,10 19-1290,-10-19-2709,0 22-387,0-22-258,-21 22-129</inkml:trace>
          <inkml:trace contextRef="#ctx0" brushRef="#br0" timeOffset="98107.6114">13763 8279 1935,'0'0'3870,"0"0"-387,0 0-387,0 0-645,0 0-258,0 0-387,-1 17-387,1-17-258,0 40 0,0-11-516,5 11 0,-4 0-258,2 9 129,-3-4-387,0 6 0,0-4-129,0-4 129,0-2-258,0-10 129,0-5-129,0-10-516,6 1-516,-6-17-3225,0 0-258,0 0-516,4-22-129</inkml:trace>
          <inkml:trace contextRef="#ctx0" brushRef="#br0" timeOffset="127387.2861">14260 8808 516,'0'0'3870,"0"0"387,0 0-1419,0 0-516,0 0-387,0 0-258,0 0-387,0 0-129,-15-16-387,15 16 0,0 0 0,0 0-129,0 0-258,-17-14 0,17 14-129,-15 0-129,15 0 0,-20 0 0,20 0 0,-25 11 129,10-1-129,2 1 0,13-11 129,-27 21-258,27-21 258,-24 29-258,24-29 129,-14 29-129,14-29 0,-4 31 0,7-17 0,1 5 129,6-5-129,5 2 0,0-5 0,3 0 0,-1-1 0,4-7 0,-2-3 0,2 0 129,-3-8-129,-1-3 0,0-1 0,-3-5 0,-2 1 0,-2 1 0,-2-2 0,-3-2 0,-5 19-129,4-24 258,-4 24-129,0-19 0,0 19-129,-13-14 129,13 14 0,-21-8 0,21 8 0,-29 0 0,14 0-129,-2 0 129,5 0 129,12 0-258,-24 6 0,24-6-387,0 0-1032,0 0-2967,0 0-387,0 0-387,0 0 0</inkml:trace>
          <inkml:trace contextRef="#ctx0" brushRef="#br0" timeOffset="128358.3417">14444 8003 2580,'0'0'3870,"7"-18"-774,-7 18-129,0 0-387,2-27-516,-2 27-387,5-16-258,-5 16-387,0 0 129,17-14-258,-17 14-258,0 0 0,14 0-258,-14 0-129,15 22 0,-7-2-129,2-1 0,1 7-129,-2-2 129,2 2-129,-1-3 0,-2 2 0,0-3-129,-8-5-129,5 8-258,-5-25-645,0 36-2322,0-36-1161,-16 22-387,16-22-516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27:16.200"/>
    </inkml:context>
    <inkml:brush xml:id="br0">
      <inkml:brushProperty name="width" value="0.05833" units="cm"/>
      <inkml:brushProperty name="height" value="0.0583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D2177E8-E949-4D94-AF45-E9E8DFA0CC9C}" emma:medium="tactile" emma:mode="ink">
          <msink:context xmlns:msink="http://schemas.microsoft.com/ink/2010/main" type="inkDrawing" rotatedBoundingBox="6744,10420 17835,10132 17838,10261 6748,10550" shapeName="Other"/>
        </emma:interpretation>
      </emma:emma>
    </inkml:annotationXML>
    <inkml:trace contextRef="#ctx0" brushRef="#br0">0 194 3096,'56'0'3870,"-27"0"-1419,3-3-129,7 3-645,-11-3-258,10 3-129,-11-2-258,11 2-387,-9 0 0,9 2-129,-7-2-129,5 6 0,-1-3-129,4 3 0,3-3 0,2 2-129,-1 1 0,2-1 129,-3 1-129,4-3 0,-3 1 0,4 0 0,-8-1 0,3-2-129,-4-1 258,1 2-258,-2 1 0,1-2 0,-2 3 0,3-1 0,0-2 0,-1 2 0,-1 1 0,5-3 0,-6 1 0,3-1 0,2 1 0,-1-2-258,1 0 258,-1 3 0,6-3 0,0 0 0,1 0 0,2 0 0,4 0 0,-1 0 0,3 0 0,1-5 0,0 2 0,0-2 0,-2 1 0,4-3 0,0 3 0,-4-1 0,0 0 258,3-2-258,0 3 0,5-1 0,-1 2 0,2 0 0,1-2-258,4 3 258,3-1-258,0 2 258,-3-2-129,2 3 129,0-2 0,-2 2 0,-4-3 0,0 1 0,-2 2 0,2-3 0,0 2 0,-2-1 0,7 0-129,-1-1 129,4 2 129,-2-1-129,4-1 0,0-5-129,1 4 258,-3-4-258,2 1 129,-1-2 0,-4 0 0,1-2 0,1 2 0,2 4 0,-4-4 0,9 4 0,-2-1 0,3 1 0,2 4 0,1-2 0,4-1 0,-1 1 0,3 0 0,-4 0 0,2 1 0,-2-1 0,-1 0 129,6-1-129,-4 2-129,3-3 129,1 4 0,-1-1 0,1 1 0,2-1 0,-3 2 0,-2 0 0,0 0 0,-1 0 0,0 0 129,5 0-258,-5-2 129,5 2 129,-1-1-129,2-1 0,-1 1 0,2 1 0,3-2 0,-4 2 0,3-1 0,-2 1 0,3 0 0,0-2 0,1 2 0,-3 0 0,2 0 0,-4 0 0,-1 0-129,-2 0 129,0 0 0,-2 0 0,-1 2 0,0-2 0,-1 3 0,2-2 0,-2-1 0,-2 2 0,1-2 0,-3 0-129,-1 0 129,2 0 0,-4 0 0,1-2 0,-4 1 0,4-2 0,-3 1 0,3-3 0,-1 1 0,3 1 0,1 0 0,1-2-129,-1 2 129,3 2 0,-2-1 0,4 2 0,-3-1 0,-3 1 0,-3 0 0,-5 0 0,-5 0 0,-5 0-129,-16 1 0,-14-1-774,-2 0-3225,-30 0-387,0 0-129,0 0-258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22:17.778"/>
    </inkml:context>
    <inkml:brush xml:id="br0">
      <inkml:brushProperty name="width" value="0.05833" units="cm"/>
      <inkml:brushProperty name="height" value="0.05833" units="cm"/>
      <inkml:brushProperty name="color" value="#92D050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78DB1DF4-DC5B-4541-BFC6-D73E26D7FB5F}" emma:medium="tactile" emma:mode="ink">
          <msink:context xmlns:msink="http://schemas.microsoft.com/ink/2010/main" type="writingRegion" rotatedBoundingBox="2997,11335 2938,14850 1737,14830 1796,11315"/>
        </emma:interpretation>
      </emma:emma>
    </inkml:annotationXML>
    <inkml:traceGroup>
      <inkml:annotationXML>
        <emma:emma xmlns:emma="http://www.w3.org/2003/04/emma" version="1.0">
          <emma:interpretation id="{82330E25-5CCF-49BA-AE50-31DBD35E59BD}" emma:medium="tactile" emma:mode="ink">
            <msink:context xmlns:msink="http://schemas.microsoft.com/ink/2010/main" type="paragraph" rotatedBoundingBox="2997,11335 2938,14850 1737,14830 1796,113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5C4D72-5448-499C-B48B-69B9EFC19344}" emma:medium="tactile" emma:mode="ink">
              <msink:context xmlns:msink="http://schemas.microsoft.com/ink/2010/main" type="line" rotatedBoundingBox="2997,11335 2938,14850 1737,14830 1796,11315"/>
            </emma:interpretation>
          </emma:emma>
        </inkml:annotationXML>
        <inkml:traceGroup>
          <inkml:annotationXML>
            <emma:emma xmlns:emma="http://www.w3.org/2003/04/emma" version="1.0">
              <emma:interpretation id="{549EB890-F817-4C48-807A-D7FF51947961}" emma:medium="tactile" emma:mode="ink">
                <msink:context xmlns:msink="http://schemas.microsoft.com/ink/2010/main" type="inkWord" rotatedBoundingBox="1792,11320 2993,11324 2991,11727 1791,11724"/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: :</emma:literal>
                </emma:interpretation>
                <emma:interpretation id="interp2" emma:lang="en-US" emma:confidence="0">
                  <emma:literal>: "</emma:literal>
                </emma:interpretation>
                <emma:interpretation id="interp3" emma:lang="en-US" emma:confidence="0">
                  <emma:literal>:</emma:literal>
                </emma:interpretation>
                <emma:interpretation id="interp4" emma:lang="en-US" emma:confidence="0">
                  <emma:literal>: y</emma:literal>
                </emma:interpretation>
              </emma:one-of>
            </emma:emma>
          </inkml:annotationXML>
          <inkml:trace contextRef="#ctx0" brushRef="#br0">-2597 8003 7482,'0'17'4902,"0"-17"-129,0 17-387,0-17-2709,0 0-516,0 0-258,0 14-516,0-14-258,0 0-129,14 20-774,-14-20-3483,0 0-258,13 14-387,-13-14-387</inkml:trace>
          <inkml:trace contextRef="#ctx0" brushRef="#br0" timeOffset="-1653.0945">-3770 8001 8127,'18'-5'4644,"-18"5"-129,31-9-387,-16-3-2709,16 7-387,-5-12-258,8 8-387,-6-5 0,-1 3-129,0-5-129,-6 1 0,-11-7-258,-2 7 129,-8-1 0,0 0 129,-8 1-387,-9 2 258,-4-1-258,-3 6 258,1 6 0,-5 2 0,-3 2 0,5 16 0,2 0 258,4 6-129,5 4 129,5 7-129,8-5 258,2 4-258,4-5 0,10 1 129,0-6-129,5 1 0,-1-7 0,6 2 0,-5-6-129,1-4 129,2-4-129,-2-4-129,2-2-387,-4-5-258,17 5-1806,-13-13-1935,2 1-258,-5-7-387,1 1-258</inkml:trace>
          <inkml:trace contextRef="#ctx0" brushRef="#br0" timeOffset="-1224.07">-3365 7731 7740,'7'36'4773,"-5"-12"0,1 1-387,-3 0-2967,11 14-516,-8-11 0,6 8-387,0-14-129,-1 2-129,6-5-258,-14-19 129,25 17 0,-10-17-129,-1 0 0,3-8 0,0-7 0,-2-4 0,0-2 0,1 0-129,-5 1 129,1 3 129,-3 1-129,-9 16 0,12-19 129,-12 19-129,0 0 129,18 7 0,-18-7 0,10 29 0,-1-10-129,-1 5 129,0 0 0,2-1-129,3-2-129,-4-7 0,5 5-645,-14-19-2580,17 8-1290,-17-8-129,14-2-258,-14 2-387</inkml:trace>
          <inkml:trace contextRef="#ctx0" brushRef="#br0" timeOffset="-224.0128">-2594 7774 6708,'0'0'5160,"0"0"-516,0 0 0,0 0-3096,0 0-258,0-13-387,0 13-516,0 0-387,0 0-387,0 0-645,-4 8-3225,4-8-129,-4 18-516,4-18-258</inkml:trace>
        </inkml:traceGroup>
        <inkml:traceGroup>
          <inkml:annotationXML>
            <emma:emma xmlns:emma="http://www.w3.org/2003/04/emma" version="1.0">
              <emma:interpretation id="{3C5EE546-2A1E-4492-B862-C85FEC8C99AA}" emma:medium="tactile" emma:mode="ink">
                <msink:context xmlns:msink="http://schemas.microsoft.com/ink/2010/main" type="inkWord" rotatedBoundingBox="2291,14182 2280,14839 2081,14836 2093,14178"/>
              </emma:interpretation>
            </emma:emma>
          </inkml:annotationXML>
          <inkml:trace contextRef="#ctx0" brushRef="#br1" timeOffset="230402.1783">-3285 10683 1419,'4'-20'3741,"2"1"516,-6 19-387,4-14-1548,-4 0-774,0 14 0,0-16-516,0 16-258,0 0-258,0 0 0,0 0 0,-13-9-258,13 9 0,-22 3-129,5 6 0,1 2 0,-3 0 0,0 7-129,-1-3 129,4 6-129,-2 0 0,4 2 129,1 2-129,6 2 129,0 0 0,6-2 0,1 4-129,0-3 129,8 8-129,2-1 129,4-3-129,-4 2 0,4 1 0,1-5-129,-4 2 129,-1-1-129,-5-9 129,-2 2-129,1-6 0,-4-16 0,0 30-387,0-30 0,-8 22-645,-7-22-1032,15 0-2064,-19 5-129,19-5-258,-16 0 129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26:04.616"/>
    </inkml:context>
    <inkml:brush xml:id="br0">
      <inkml:brushProperty name="width" value="0.05833" units="cm"/>
      <inkml:brushProperty name="height" value="0.0583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70603FAD-AC1D-4FEF-8EF5-AD5F512F8A38}" emma:medium="tactile" emma:mode="ink">
          <msink:context xmlns:msink="http://schemas.microsoft.com/ink/2010/main" type="writingRegion" rotatedBoundingBox="669,15294 7082,15252 7090,16440 677,16483"/>
        </emma:interpretation>
      </emma:emma>
    </inkml:annotationXML>
    <inkml:traceGroup>
      <inkml:annotationXML>
        <emma:emma xmlns:emma="http://www.w3.org/2003/04/emma" version="1.0">
          <emma:interpretation id="{ADE2D862-98DA-4166-BB07-3A53326439C8}" emma:medium="tactile" emma:mode="ink">
            <msink:context xmlns:msink="http://schemas.microsoft.com/ink/2010/main" type="paragraph" rotatedBoundingBox="669,15294 7082,15252 7090,16440 677,164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3ABE48-C32D-4EF9-BAF5-B87213559028}" emma:medium="tactile" emma:mode="ink">
              <msink:context xmlns:msink="http://schemas.microsoft.com/ink/2010/main" type="line" rotatedBoundingBox="669,15294 7082,15252 7090,16440 677,16483"/>
            </emma:interpretation>
          </emma:emma>
        </inkml:annotationXML>
        <inkml:traceGroup>
          <inkml:annotationXML>
            <emma:emma xmlns:emma="http://www.w3.org/2003/04/emma" version="1.0">
              <emma:interpretation id="{02C38D5A-76FC-45B7-B1C1-BA207CA47E54}" emma:medium="tactile" emma:mode="ink">
                <msink:context xmlns:msink="http://schemas.microsoft.com/ink/2010/main" type="inkWord" rotatedBoundingBox="671,15571 2013,15562 2019,16474 677,16483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Pt</emma:literal>
                </emma:interpretation>
                <emma:interpretation id="interp2" emma:lang="en-US" emma:confidence="0">
                  <emma:literal>a,</emma:literal>
                </emma:interpretation>
                <emma:interpretation id="interp3" emma:lang="en-US" emma:confidence="0">
                  <emma:literal>P;</emma:literal>
                </emma:interpretation>
                <emma:interpretation id="interp4" emma:lang="en-US" emma:confidence="0">
                  <emma:literal>Mt</emma:literal>
                </emma:interpretation>
              </emma:one-of>
            </emma:emma>
          </inkml:annotationXML>
          <inkml:trace contextRef="#ctx0" brushRef="#br0">118 1080 903,'-15'6'3870,"15"-6"258,0 0-903,0 0-516,0 0-516,12 0-387,-12 0-645,20-6-129,-20 6-129,31-5-258,-19 3-258,8 2 0,2 0-129,2 0 0,2-4 0,3 2-258,3-3 129,2 1 0,1-1-129,1-1 258,1-1-258,-5 1 0,-1 1 0,-6 2 129,-2 1-129,-8 1 0,-15 1 129,18 0-258,-18 0 258,0 0-258,0 0 129,0 0 0,0 0 0,0 0 0,0 0 0,15 7 0,-15-7 0,4 22 0,-1-7 129,-1 9-129,-1-1 0,0 8 0,1-3 0,1 0 0,-3 3 129,1 0-129,3-7 0,2-3 0,1 1-129,0-4 129,1 3-129,-8-21-258,15 30-516,-15-30-2193,0 0-1290,5 15-258,-5-15-387,0 0-129</inkml:trace>
          <inkml:trace contextRef="#ctx0" brushRef="#br0" timeOffset="-808.0461">171 1124 2580,'-14'-15'4128,"14"15"129,0 0-1290,-19-26-387,19 26-387,0 0-645,0 0-387,-10-17-129,10 17-387,0 17 0,7 8-258,-3 3-129,3 11 129,-1 1-129,1 11-258,-6 6 129,0 4 0,-1 4-129,0 0 0,0 3 0,0-7 129,-2 1-129,0-3 129,1-14-129,-3-2 0,2-10 0,2-13 0,0-1-258,0-19-129,0 14-645,0-14-1677,0-12-1548,2-4-516,5-4 0,-5-7-645</inkml:trace>
          <inkml:trace contextRef="#ctx0" brushRef="#br0" timeOffset="672.0384">1071 1234 3612,'20'-19'4644,"-20"19"-387,0 0 0,0 0-2838,0 0 129,0 0-516,18 10-129,-18 4-387,5 10 0,-3 0-129,1 10-129,-2 3 0,5 4-129,-5 8 0,3-1 0,-1 5-129,4-1 129,-3-1 0,3-4 0,-3-4-129,3-1 0,0-12 0,0-4 0,1-3-387,-8-23-258,13 20-645,-13-20-3096,0 0 0,0-18-516,0 0 0</inkml:trace>
          <inkml:trace contextRef="#ctx0" brushRef="#br0" timeOffset="932.0533">1126 1599 5934,'8'-12'5160,"-8"12"-516,28-16-129,-17-4-2709,21 15-516,-10-13-258,12 12-129,-4-7-387,4 5-258,-2-3-129,-3 0-387,-1 11-258,-16-14-1677,9 13-2193,-21 1-387,0 0-387,0 0-258</inkml:trace>
        </inkml:traceGroup>
        <inkml:traceGroup>
          <inkml:annotationXML>
            <emma:emma xmlns:emma="http://www.w3.org/2003/04/emma" version="1.0">
              <emma:interpretation id="{E9371A81-7883-4CAB-9D84-01C8BF17540E}" emma:medium="tactile" emma:mode="ink">
                <msink:context xmlns:msink="http://schemas.microsoft.com/ink/2010/main" type="inkWord" rotatedBoundingBox="2705,15558 3510,15553 3515,16361 2710,16366"/>
              </emma:interpretation>
              <emma:one-of disjunction-type="recognition" id="oneOf1">
                <emma:interpretation id="interp5" emma:lang="en-US" emma:confidence="1">
                  <emma:literal>f:</emma:literal>
                </emma:interpretation>
                <emma:interpretation id="interp6" emma:lang="en-US" emma:confidence="0">
                  <emma:literal>t:</emma:literal>
                </emma:interpretation>
                <emma:interpretation id="interp7" emma:lang="en-US" emma:confidence="0">
                  <emma:literal>f!</emma:literal>
                </emma:interpretation>
                <emma:interpretation id="interp8" emma:lang="en-US" emma:confidence="0">
                  <emma:literal>f.</emma:literal>
                </emma:interpretation>
                <emma:interpretation id="interp9" emma:lang="en-US" emma:confidence="0">
                  <emma:literal>f?</emma:literal>
                </emma:interpretation>
              </emma:one-of>
            </emma:emma>
          </inkml:annotationXML>
          <inkml:trace contextRef="#ctx0" brushRef="#br0" timeOffset="6020.3443">2147 1566 5676,'-7'-15'4644,"14"-2"-129,11 9-129,-11-9-2967,22 12-129,-5-7-387,9 9-258,-5-8-258,3 6-258,-2 2-387,-4-5-645,9 8-3225,-11 0-387,1-2-258,-7-2-258</inkml:trace>
          <inkml:trace contextRef="#ctx0" brushRef="#br0" timeOffset="5772.3302">2478 1135 1806,'7'-46'4257,"-7"46"516,0-27-387,0 27-1806,-14-22-774,14 22-387,-19-16-774,19 16 129,-27-9-516,27 9 0,-29-3-129,15 3 0,-2 0 0,0 4-129,2 7 129,3 6-129,-3 3 129,4 8-129,2 4 129,1 1-258,7 3 129,0 5 129,0 1-129,7 0 0,4-2 0,2-1 0,1 0 0,-2 3 129,2 2-258,-5-5 258,0 2-258,-2-3 258,-4 0-258,1-8 129,-2 0 0,-2-4-129,0-8 0,0-18-387,0 30-774,0-30-2838,-14 8-258,14-8-258,0 0-387</inkml:trace>
          <inkml:trace contextRef="#ctx0" brushRef="#br0" timeOffset="6276.359">2827 1293 6837,'21'-19'4902,"-2"5"-387,-19 14-129,0 0-2967,0 0-516,0 0-258,13-5-129,-13 5-258,0 11-258,0-11-387,0 19-903,2-5-2967,-2-14-258,3 30-387,-3-30-258</inkml:trace>
          <inkml:trace contextRef="#ctx0" brushRef="#br0" timeOffset="6484.3709">2931 1577 8256,'0'19'5031,"0"-19"-258,0 0-129,0 0-3225,0 0-516,0 0-258,0 0-387,0 0-774,-1-9-1290,1 9-2580,0 0-387,15 0-258,-15 0-387</inkml:trace>
        </inkml:traceGroup>
        <inkml:traceGroup>
          <inkml:annotationXML>
            <emma:emma xmlns:emma="http://www.w3.org/2003/04/emma" version="1.0">
              <emma:interpretation id="{217BCF6B-A5C4-4EC6-BE1D-3E168D6C6043}" emma:medium="tactile" emma:mode="ink">
                <msink:context xmlns:msink="http://schemas.microsoft.com/ink/2010/main" type="inkWord" rotatedBoundingBox="4127,15271 7082,15252 7089,16366 4135,16385"/>
              </emma:interpretation>
              <emma:one-of disjunction-type="recognition" id="oneOf2">
                <emma:interpretation id="interp10" emma:lang="en-US" emma:confidence="0">
                  <emma:literal>to-its,</emma:literal>
                </emma:interpretation>
                <emma:interpretation id="interp11" emma:lang="en-US" emma:confidence="0">
                  <emma:literal>To-its,</emma:literal>
                </emma:interpretation>
                <emma:interpretation id="interp12" emma:lang="en-US" emma:confidence="0">
                  <emma:literal>to-its;</emma:literal>
                </emma:interpretation>
                <emma:interpretation id="interp13" emma:lang="en-US" emma:confidence="0">
                  <emma:literal>to-its!</emma:literal>
                </emma:interpretation>
                <emma:interpretation id="interp14" emma:lang="en-US" emma:confidence="0">
                  <emma:literal>to-itsy</emma:literal>
                </emma:interpretation>
              </emma:one-of>
            </emma:emma>
          </inkml:annotationXML>
          <inkml:trace contextRef="#ctx0" brushRef="#br0" timeOffset="7551.4319">3562 1212 7353,'0'0'4515,"2"-16"129,-2 16-1290,23-9-1935,8 4-258,-4-7-258,10 6-129,1-5-129,4 3-258,-3-1-129,5 6-129,-8 5-129,1-2-129,-3 8-387,-6-8-645,6 10-3225,-8-1-258,-2 5-258,-6-9-516</inkml:trace>
          <inkml:trace contextRef="#ctx0" brushRef="#br0" timeOffset="7272.416">3752 1209 3354,'35'-24'4773,"-35"24"-387,22-17 0,-22 17-1806,0 0-1419,0 0-258,8 19-129,-8 0-258,0 12-129,-2 1-129,2 11 129,0 0-129,0 1-129,2 5 0,4-2 129,-5-2-258,6-2-258,-3-2 0,-1-10-129,4 5-645,-7-36-2322,0 22-1161,0-22-129,0 0-387</inkml:trace>
          <inkml:trace contextRef="#ctx0" brushRef="#br0" timeOffset="8023.4589">4196 1591 5289,'-19'47'4773,"12"-18"-387,0 7-774,-3-19-2322,10 16-258,1-15-129,15 7 0,-6-10-516,13 2-129,-2-12 0,4-2-129,-1-3 0,1-8-129,-1-8 129,-1-4-129,-6-8 0,-4-5 129,-5 1-129,-4 0 0,-4 2 0,-1 0 0,-13 6 129,-3 4-129,-2 9 0,-8 8 0,6 3 0,-5 0-387,8 17-516,-7-3-3354,15 2-129,10-16-387,-3 19-387</inkml:trace>
          <inkml:trace contextRef="#ctx0" brushRef="#br0" timeOffset="8363.4784">4390 742 7740,'21'25'5031,"-16"-8"-387,5 7-129,-7-1-3225,11 10-645,-13-5-258,5 3-258,-3 3-516,-3-8-774,2 3-3225,-2-4-258,0 0-258,0-1-516</inkml:trace>
          <inkml:trace contextRef="#ctx0" brushRef="#br0" timeOffset="8791.5028">4827 1388 4257,'-9'20'4902,"9"-20"-258,0 0-387,12 2-2580,16 1-645,-7-8 129,18 5-387,-10-9-258,13 4-258,-10 2 0,6-4-129,-12 4-129,-1 0-387,0 3-645,-25 0-3225,20 0-387,-20 0-258,0 0-258</inkml:trace>
          <inkml:trace contextRef="#ctx0" brushRef="#br0" timeOffset="9143.523">5126 1214 8901,'0'0'4902,"-7"-14"-129,7 14-1290,0 0-2580,21 3 0,-21-3-129,40 8-387,-19-2-129,7 8 0,-5-1-258,0 6 129,-5 0-129,-6 6-129,2 2 129,-12 0-129,-2 0 0,0 1 0,0-2-129,-7-1 129,2-2-258,-1-4 258,1-5-258,5-14 129,-9 23-387,9-23-387,0 0-3354,0 0-129,0 0-387,0 0-258</inkml:trace>
          <inkml:trace contextRef="#ctx0" brushRef="#br0" timeOffset="9799.5605">5538 1034 5934,'-6'-19'5160,"6"19"-387,13-11-129,11 11-2967,-3-3-645,16 3 0,-8 0-129,17 0-258,-5 0-258,9 0 0,-10 3-258,4 0 0,-1 0-258,-7-1-258,0 7-774,-22-9-3483,10 8-258,-24-8-387,19 11-258</inkml:trace>
          <inkml:trace contextRef="#ctx0" brushRef="#br0" timeOffset="9511.544">5754 1048 8385,'10'-25'4902,"-10"25"0,5-15-387,-5 15-3741,0 0 0,14 24-129,-14 2-258,4 8-258,-1 5 0,0 9-129,-3 2 129,0 8-129,0-5 0,0-2-129,1-3 0,-1-3 0,0-3-387,0-14-387,7 6-903,-7-34-2838,0 0-258,0 0-129,0 0-258</inkml:trace>
          <inkml:trace contextRef="#ctx0" brushRef="#br0" timeOffset="10631.6081">6104 1425 3999,'-5'-33'5160,"5"33"-258,12-33-129,9 29-2709,-13-16-387,21 15-516,-11-7-258,11 10-258,-5-6-258,10 8-129,-5 0 0,-4 4-129,-3 5 0,-5 5-129,-6 6 0,-5 0-129,-6 5 0,-6 2 0,-12 2 0,1-6-129,-4 5 0,-4-7 129,4 0-129,-2-9 129,7-4 0,0-3 129,16-5 0,-27 3 0,27-3 129,0 0 0,-10-11 0,10 11 0,0 0 129,7-12-129,-7 12 129,25-2 0,-4 2-129,3 5 0,1 4 0,2 7 0,3 0-129,1 2 129,-2 1-129,-2 1 0,-4 2-129,-5-8-129,1 1-387,-19-15-774,30 11-3225,-30-11-387,0 0-258,0 0-516</inkml:trace>
          <inkml:trace contextRef="#ctx0" brushRef="#br0" timeOffset="10143.5802">6175 1312 7998,'0'0'5031,"-14"12"-129,14-12-129,-10 24-3870,10 5-258,-1-4 129,1 11-258,0 2-258,1 6 0,5 2-258,-2 0 129,6-3-129,-5-9-129,3-3-387,-6-10-129,9 9-1290,-11-30-2838,0 0 0,0 0-516,0-22-258</inkml:trace>
          <inkml:trace contextRef="#ctx0" brushRef="#br0" timeOffset="10947.6262">6392 708 9159,'31'69'5289,"-15"-27"-129,-6-4-516,10 6-3483,-12-6-387,5 11-516,3 0-4386,-16-6-774,0-4-387,-4-7-774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22:56.165"/>
    </inkml:context>
    <inkml:brush xml:id="br0">
      <inkml:brushProperty name="width" value="0.05833" units="cm"/>
      <inkml:brushProperty name="height" value="0.05833" units="cm"/>
      <inkml:brushProperty name="color" value="#92D050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D30F2F4E-3C49-4041-A274-87C3699F5288}" emma:medium="tactile" emma:mode="ink">
          <msink:context xmlns:msink="http://schemas.microsoft.com/ink/2010/main" type="writingRegion" rotatedBoundingBox="3367,12145 11834,12060 11842,12831 3375,12916"/>
        </emma:interpretation>
      </emma:emma>
    </inkml:annotationXML>
    <inkml:traceGroup>
      <inkml:annotationXML>
        <emma:emma xmlns:emma="http://www.w3.org/2003/04/emma" version="1.0">
          <emma:interpretation id="{9BA70272-4D75-477E-955E-0CE7319463B3}" emma:medium="tactile" emma:mode="ink">
            <msink:context xmlns:msink="http://schemas.microsoft.com/ink/2010/main" type="paragraph" rotatedBoundingBox="3367,12145 11834,12060 11842,12831 3375,129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C36574-82CB-4975-ACCB-88AF1C8A80A2}" emma:medium="tactile" emma:mode="ink">
              <msink:context xmlns:msink="http://schemas.microsoft.com/ink/2010/main" type="line" rotatedBoundingBox="3367,12145 11834,12060 11842,12831 3375,12916"/>
            </emma:interpretation>
          </emma:emma>
        </inkml:annotationXML>
        <inkml:traceGroup>
          <inkml:annotationXML>
            <emma:emma xmlns:emma="http://www.w3.org/2003/04/emma" version="1.0">
              <emma:interpretation id="{2BDE8A2A-C71E-4579-80FC-875032721B0B}" emma:medium="tactile" emma:mode="ink">
                <msink:context xmlns:msink="http://schemas.microsoft.com/ink/2010/main" type="inkWord" rotatedBoundingBox="3363,12562 5092,12176 5224,12767 3495,13153"/>
              </emma:interpretation>
              <emma:one-of disjunction-type="recognition" id="oneOf0">
                <emma:interpretation id="interp0" emma:lang="en-US" emma:confidence="0">
                  <emma:literal>Isth-fino-IR</emma:literal>
                </emma:interpretation>
                <emma:interpretation id="interp1" emma:lang="en-US" emma:confidence="0">
                  <emma:literal>It-fino-IR</emma:literal>
                </emma:interpretation>
                <emma:interpretation id="interp2" emma:lang="en-US" emma:confidence="0">
                  <emma:literal>-stet-fino-IR</emma:literal>
                </emma:interpretation>
                <emma:interpretation id="interp3" emma:lang="en-US" emma:confidence="0">
                  <emma:literal>ref-ox.</emma:literal>
                </emma:interpretation>
                <emma:interpretation id="interp4" emma:lang="en-US" emma:confidence="0">
                  <emma:literal>-st-fino-IR</emma:literal>
                </emma:interpretation>
              </emma:one-of>
            </emma:emma>
          </inkml:annotationXML>
          <inkml:trace contextRef="#ctx0" brushRef="#br0">-1031 8777 2322,'0'0'3999,"0"0"516,4-15-645,-4 15-1677,0 0-387,0 0-387,0 0-387,0 0-129,12-19-387,-12 19 0,0 0 0,6 11-129,-6-11 0,2 29 0,-2-6-129,3 9-129,-2 2 129,-1 6-129,4-4 0,-2 3 0,-2 0-129,1-5 0,-1 0 0,1-4 0,-1-4 0,0-1-129,2 4 0,-2-7 0,7 0-129,-7-1-258,10 4-645,-10-25-1548,5 19-1548,-5-19-387,0 0-258,21 0-258</inkml:trace>
          <inkml:trace contextRef="#ctx0" brushRef="#br0" timeOffset="1036.0592">-989 8724 1677,'0'-17'3225,"0"17"-387,0 0-516,0 0-387,0 0-387,0 0 0,0 0-387,0 0-129,0 0-129,0 0 0,0 0-258,10-8 0,-10 8-129,26-3 0,-8 0 129,0-3-258,5 2-129,-5 1-129,6 2 0,-1-2 0,6-1-129,-3 2 0,-1 2-129,0 0 129,-2 0 0,1 0-129,-2 0 129,-4 0 0,-2 0 0,1 0 0,-17 0 0,22 0 0,-22 0 0,18 0-129,-18 0 129,0 0 0,18-5 0,-18 5 0,0 0 0,13-15 0,-13 15 0,0 0 0,0 0 0,11-14 0,-11 14 0,0 0 0,0 0 0,0 0 0,0 0 0,0 0 0,0 0 0,4 14 0,-4-14 0,4 26 0,-1-12 129,2 3-129,1-1 0,1 1 0,-7-17 129,15 26-258,-15-26 0,20 23-258,-20-23-2064,15 5-1548,-15-5-645,20 0 129,-20 0-516</inkml:trace>
          <inkml:trace contextRef="#ctx0" brushRef="#br1" timeOffset="312713.8862">-2166 9024 2322,'0'0'3999,"0"0"0,0 0-774,-21 0 0,21 0-903,0 0-645,0 0-129,-3-14-516,3 14-129,0 0-129,17-11-258,-17 11-129,26-1-129,-5 1-129,3 0 0,4 0 0,1 0 0,9 3-129,-1-2 0,5 1 0,3 1 0,0-1 0,-1-2 0,-5 1 0,-2-1-129,-6 0 129,-3 5 0,-4-5-129,-11 0 129,-13 0-129,17 0-129,-17 0-258,0 0-258,0 0-1419,0 0-2322,0 0-258,0 0-129,0 0-258</inkml:trace>
          <inkml:trace contextRef="#ctx0" brushRef="#br1" timeOffset="313209.9146">-1649 8863 5547,'0'0'4515,"0"0"0,0 0-903,-20-6-1806,20 6-258,0 0-129,11 12-645,-11-12 129,14 17-387,-14-17-129,18 18 0,-18-18-129,27 25 0,-27-25-129,28 24 0,-10-13-129,-2 5 129,0-2-129,0-4 129,-16-10-129,27 20 0,-27-20 0,18 25 0,-18-25 0,6 24 129,-6-24-129,0 24 0,0-24 0,-16 24 0,16-24 0,-26 21 0,26-21 129,-28 21-129,28-21-129,-21 19 0,21-19-645,-15 19-3870,15-19 129,0 0-387,0 0-516</inkml:trace>
        </inkml:traceGroup>
        <inkml:traceGroup>
          <inkml:annotationXML>
            <emma:emma xmlns:emma="http://www.w3.org/2003/04/emma" version="1.0">
              <emma:interpretation id="{CA80BE0C-748B-4D28-B11E-956E94409CCF}" emma:medium="tactile" emma:mode="ink">
                <msink:context xmlns:msink="http://schemas.microsoft.com/ink/2010/main" type="inkWord" rotatedBoundingBox="5682,12273 6107,12268 6112,12771 5687,12775"/>
              </emma:interpretation>
            </emma:emma>
          </inkml:annotationXML>
          <inkml:trace contextRef="#ctx0" brushRef="#br0" timeOffset="2136.1221">120 8682 1548,'0'0'3999,"0"0"-387,0 0-645,0 0-516,0 0-387,0 0-774,6 31-129,-6-14-387,4 13-129,-1 4 0,5 3-387,-7 4 258,4 4-258,0-4-129,-2 3 0,-2-5-129,3-2 0,-2-5-129,-1-9 129,2-4 0,0-3-129,-3-16-129,1 16-387,-1-16-387,0 0-1290,0 0-1806,0 0-387,0-13-129,0 13 1</inkml:trace>
          <inkml:trace contextRef="#ctx0" brushRef="#br0" timeOffset="2516.1439">180 8979 2580,'0'-18'4644,"0"18"-387,0 0 129,14-7-2322,-14 7-258,26-6-516,-9-3-387,11 9-258,-2-11 0,6 9-258,-5-9 0,5 10-258,-7-7 129,4 6 0,-8 1-129,-3 1-129,0 0 0,-18 0 0,27 0 0,-27 0 0,0 0-129,19 0-129,-19 0 0,0 0-387,9 12-1290,-9-12-2322,0 0-516,-9 7 0,9-7-516</inkml:trace>
        </inkml:traceGroup>
        <inkml:traceGroup>
          <inkml:annotationXML>
            <emma:emma xmlns:emma="http://www.w3.org/2003/04/emma" version="1.0">
              <emma:interpretation id="{192481D2-523F-4C8E-832C-FFA94F927CC7}" emma:medium="tactile" emma:mode="ink">
                <msink:context xmlns:msink="http://schemas.microsoft.com/ink/2010/main" type="inkWord" rotatedBoundingBox="6793,12111 7732,12102 7738,12763 6799,12772"/>
              </emma:interpretation>
            </emma:emma>
          </inkml:annotationXML>
          <inkml:trace contextRef="#ctx0" brushRef="#br0" timeOffset="6640.3798">1236 8988 4257,'13'-11'4386,"16"-2"129,-8 13-1032,0-10-2322,18 9 0,-7-12-258,8 6-387,2-6-129,0 4-387,-1-2-129,-3 0-645,4 11-2064,-11-3-1290,-9 1-516,-1 2-129</inkml:trace>
          <inkml:trace contextRef="#ctx0" brushRef="#br0" timeOffset="6356.3636">1731 8640 3354,'0'-11'4644,"0"11"-387,0 0-1677,-10-18-516,10 18-387,-8-21-645,8 21-258,-19-23-387,19 23 0,-20-20-258,20 20 129,-23-22 129,23 22-258,-26-8 0,26 8 0,-28 0 0,14 0 0,-3 5 0,2 6 0,1 5-129,0 4 129,0 1 0,6 4-129,-2-1 0,3 7 129,1 0-129,4 0 0,2 2 129,0 1-129,0 2 129,2 1-129,5 2 0,2-2 0,-1-2 129,2-2-129,-2-4-129,-1-1 129,2-6-129,-5-6 0,-1 0 0,-3-16-258,0 22-258,0-22-774,0 0-2451,-12 19-645,12-19-258,-22 11-129</inkml:trace>
          <inkml:trace contextRef="#ctx0" brushRef="#br0" timeOffset="7004.4006">2119 8760 2709,'0'0'4902,"0"0"-387,0 0 0,0 0-2967,0 0-129,0 0-516,6 8-387,-6-8-258,0 0-129,8 18-387,-8-18-903,0 0-2967,10 16-387,-10-16-387,0 15 129</inkml:trace>
          <inkml:trace contextRef="#ctx0" brushRef="#br0" timeOffset="7228.4135">2124 9045 3999,'0'18'4644,"0"-1"0,0-17-258,0 0-2838,0 0-516,15 4-258,-15-4-258,17 4-516,-17-4-516,20 0-2451,-20 0-1290,0 0-387,0 0-387</inkml:trace>
        </inkml:traceGroup>
        <inkml:traceGroup>
          <inkml:annotationXML>
            <emma:emma xmlns:emma="http://www.w3.org/2003/04/emma" version="1.0">
              <emma:interpretation id="{991FD1CE-8A40-466B-810A-A3B6212C559D}" emma:medium="tactile" emma:mode="ink">
                <msink:context xmlns:msink="http://schemas.microsoft.com/ink/2010/main" type="inkWord" rotatedBoundingBox="8416,12144 10345,12125 10352,12824 8423,12843"/>
              </emma:interpretation>
            </emma:emma>
          </inkml:annotationXML>
          <inkml:trace contextRef="#ctx0" brushRef="#br0" timeOffset="9459.5411">2855 8611 1806,'0'0'4515,"0"0"129,17-16-387,9 16-2580,-5-6-129,18 6-258,-8-8-387,12 6-258,-3-6 129,12 6-258,-5-6-129,5 7 0,-10-4 0,8 3-129,-6-2 0,0 4-129,-8 0 129,-4 0-258,-6-2 0,-5 2-258,-4 0 0,-17 0-387,17 14-774,-17-14-3225,-3 17 0,3-17-516,-14 17-129</inkml:trace>
          <inkml:trace contextRef="#ctx0" brushRef="#br0" timeOffset="9067.5187">3124 8669 903,'0'0'4128,"0"0"-774,17-11-516,-17 11-258,0 0-774,0 0-258,14-11-645,-14 11 0,0 0-258,0 0-129,0 0-129,0 0-129,11 18 0,-11-3 0,4 4 0,-4-2-129,1 5 129,-1 6 0,0 1-129,0 1 0,0 2 0,0-2 0,0-2-129,0-1 129,-1-4-129,1 0-129,0-6 0,0-17-258,0 18-258,0-18-387,0 0-1032,0 0-2451,0 0-129,-6-8-387</inkml:trace>
          <inkml:trace contextRef="#ctx0" brushRef="#br0" timeOffset="22264.2735">3585 9060 2580,'-15'0'3870,"15"0"-1161,0 0-645,0 0 0,0 0-645,-16-8-129,16 8-387,0 0-258,0 0-129,0 0 129,-9 11-387,9-11 0,-7 25-129,4-11 0,-1 5 0,1-1-129,3 4 129,0-4-129,0 1 129,3-5 0,-3-14 129,22 22-129,-8-12 129,1-9 0,9-1 0,-5 0 0,4-9 0,-1-4 0,0-1-258,1-5 129,-5 1 0,-4-2-129,-5 3 0,-2-1 129,-7 1-129,0 3 129,0 14-129,-20-26 0,4 17 0,-3 1 0,2 2 0,-4-1 129,4 3-258,2 4 129,1 0 0,14 0-258,-21 0-258,24 15-1032,-3-15-2709,0 0-387,3 15-258,-3-15 0</inkml:trace>
          <inkml:trace contextRef="#ctx0" brushRef="#br0" timeOffset="22812.3048">4181 8789 129,'0'0'4515,"0"0"-129,0 0 129,-16-5-2322,16 5-258,8 0-387,12 0-516,-20 0-129,39 0 0,-14 0-387,8 0-129,-4 0 0,3 0-258,0 2 0,3 1 0,-5-3-129,7 2 129,-8-2-129,3 0-129,-4 0 129,-3-2-258,0 2-258,-25 0-1032,34-12-2838,-34 12-516,0 0 129,0 0-774</inkml:trace>
          <inkml:trace contextRef="#ctx0" brushRef="#br0" timeOffset="23248.3298">4580 8648 1677,'0'0'4386,"0"0"387,0 0-258,0 0-2709,0 0-516,24-8 0,-24 8-258,32 0-258,-17 0-129,9 0-258,-5 3-129,1 5 0,-4 3-258,1 3 129,-17-14-129,22 28 0,-22-28 0,14 26 0,-14-26 129,3 27-129,-3-27 0,-1 21 0,1-21 0,-18 22 129,18-22-129,-24 16 129,24-16-129,-24 9 129,24-9 0,-21 10-258,21-10-129,-16 0-645,16 0-3612,0 0-258,0 0-129,0 0-516</inkml:trace>
        </inkml:traceGroup>
        <inkml:traceGroup>
          <inkml:annotationXML>
            <emma:emma xmlns:emma="http://www.w3.org/2003/04/emma" version="1.0">
              <emma:interpretation id="{6FBC304E-1A4B-4499-932E-74FE1434B252}" emma:medium="tactile" emma:mode="ink">
                <msink:context xmlns:msink="http://schemas.microsoft.com/ink/2010/main" type="inkWord" rotatedBoundingBox="10790,12082 11834,12072 11842,12798 10798,12808"/>
              </emma:interpretation>
            </emma:emma>
          </inkml:annotationXML>
          <inkml:trace contextRef="#ctx0" brushRef="#br0" timeOffset="24235.3862">5235 8528 1548,'-6'-17'4773,"6"17"129,11-8-258,-11 8-1806,18-4-1548,7 4 0,-25 0-129,41 0-258,-17 0-258,5 0-258,-3 0 129,5 4-129,5-2-129,6-1-129,-3-1 129,6 0-129,-5-1-129,3-4 129,-5-1-129,-6 3-129,-8 1-129,-24 2-774,32-3-3741,-32 3-129,-7 8-258,-13-2-645</inkml:trace>
          <inkml:trace contextRef="#ctx0" brushRef="#br0" timeOffset="23868.3652">5433 8539 2709,'19'-15'4902,"-19"15"-258,0 0-1290,0 0-1161,24 12-258,-24-12-516,8 33-258,-8-13-387,4 11-129,-4-1-258,0 8-129,0-2 258,0 2-387,0 2 0,-2-3 0,-3-4 0,4-1-129,1-5 0,-3-4 0,3-2-129,0-21-129,0 23-387,0-23-258,0 0-1677,0 0-2193,0 0-258,0 0-258,0 0 0</inkml:trace>
          <inkml:trace contextRef="#ctx0" brushRef="#br0" timeOffset="25387.4521">5852 8928 4644,'0'-24'5289,"12"2"-645,-12 22 258,34-11-3354,-22-3-258,18 14-387,-8-7-129,10 7-129,-1 0-387,-3 0 0,-1 0 0,-3 3-129,-10 5 0,1 7 0,-12 1-129,-3 3 0,-10-1 0,-8 4 0,-3-3-129,-1 4 129,0-3 0,-2-9 0,3-1-129,2-1 129,3-3 0,16-6 0,-23 3 0,23-3 0,0 0 129,0 0 0,0 0-129,0 0 129,15 0 0,7 0 0,-4 4 0,6 2 0,1 2 0,3-2 0,-1 2-129,-4 3 129,0 0-129,-3 2 0,1-2 0,-7 0 0,-14-11 0,27 25 0,-27-25-129,23 18-129,-10-2-903,-13-16-3612,0 0-258,0 0-258,17 7-645</inkml:trace>
          <inkml:trace contextRef="#ctx0" brushRef="#br0" timeOffset="24867.4224">5867 8858 3870,'11'-19'4644,"-11"19"258,0 0-1548,0 0-1032,0 0-645,0 0-258,19 25-516,-19-7-258,4 7-258,-4 1 129,2 5-387,-2 3 0,3-2 0,-3 3-129,0-3 0,0-4 0,-5-3 0,5 0-258,-3-10-258,3 6-387,0-21-1161,0 0-2451,0 0-516,0 0-258,-1-11-129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28:17.662"/>
    </inkml:context>
    <inkml:brush xml:id="br0">
      <inkml:brushProperty name="width" value="0.05833" units="cm"/>
      <inkml:brushProperty name="height" value="0.0583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496C383-8F42-4DA7-A5F2-7E23B238B595}" emma:medium="tactile" emma:mode="ink">
          <msink:context xmlns:msink="http://schemas.microsoft.com/ink/2010/main" type="inkDrawing" rotatedBoundingBox="6065,8808 6139,11843 6074,11844 6000,8810" shapeName="Other"/>
        </emma:interpretation>
      </emma:emma>
    </inkml:annotationXML>
    <inkml:trace contextRef="#ctx0" brushRef="#br0">17 0 903,'0'33'1032,"3"-6"129,-3 1-258,0 10 129,0-3 0,0 12 516,0-1-258,0 11 0,0-3-258,2 8 129,-2-3-258,7 9 0,-4-2-387,4 4 129,0 3-258,-1 0 0,-2 2 0,1 1-129,0 0-129,-3-3 258,0-1-258,-2-3 129,0 0 129,5-1 0,-5-3-129,0 2-129,0-6 129,0 4-129,0-4 129,0 4-129,0-4-129,0-2 129,0 1-129,0 2 0,0-4 0,2 3 129,-2-5-258,0-2 129,0-4 0,0 0 129,0-8 0,0 1 0,0-1 0,0 1 0,0-2 0,1-3 0,-1 2 0,0-1-129,0-3 0,0 1 0,0-8 0,0 1 0,2-1-129,-2-2 129,0-1 0,0-4 0,0 4 0,0-4 0,0-5-129,0-17 129,9 25-129,-9-25-258,18 11-1161,-18-11-2580,19-12-129,-7-2-516,-6-10 129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1:53:42.47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07E76201-A2A1-4FCF-A7C2-6828292742CB}" emma:medium="tactile" emma:mode="ink">
          <msink:context xmlns:msink="http://schemas.microsoft.com/ink/2010/main" type="writingRegion" rotatedBoundingBox="17604,6827 20276,7014 20231,7656 17559,7469"/>
        </emma:interpretation>
      </emma:emma>
    </inkml:annotationXML>
    <inkml:traceGroup>
      <inkml:annotationXML>
        <emma:emma xmlns:emma="http://www.w3.org/2003/04/emma" version="1.0">
          <emma:interpretation id="{493BC974-1AD5-4DAD-BE92-1954569F25A8}" emma:medium="tactile" emma:mode="ink">
            <msink:context xmlns:msink="http://schemas.microsoft.com/ink/2010/main" type="paragraph" rotatedBoundingBox="17604,6827 20276,7014 20231,7656 17559,74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25744A-9D7D-49CD-A43B-AB06BC146BAC}" emma:medium="tactile" emma:mode="ink">
              <msink:context xmlns:msink="http://schemas.microsoft.com/ink/2010/main" type="line" rotatedBoundingBox="17604,6827 20276,7014 20231,7656 17559,7469"/>
            </emma:interpretation>
          </emma:emma>
        </inkml:annotationXML>
        <inkml:traceGroup>
          <inkml:annotationXML>
            <emma:emma xmlns:emma="http://www.w3.org/2003/04/emma" version="1.0">
              <emma:interpretation id="{C8093466-C1F9-49EB-8029-851D7CC1D64C}" emma:medium="tactile" emma:mode="ink">
                <msink:context xmlns:msink="http://schemas.microsoft.com/ink/2010/main" type="inkWord" rotatedBoundingBox="17599,6897 19677,7043 19637,7614 17559,7469"/>
              </emma:interpretation>
            </emma:emma>
          </inkml:annotationXML>
          <inkml:trace contextRef="#ctx0" brushRef="#br0">12071 3361 18,'0'0'19,"0"0"-2,-12 0 1,12 0 0,0 0-2,0 0-2,0 0-1,-12 6-1,12-6-3,-1 14-1,2 2-2,-2-3 1,4 8-3,-2 1 0,3 6-1,-1 2-1,0 5 0,-1 1-1,2-1 1,-2 2-1,0 0 0,-2-1 0,2-2-1,-2-3 1,2-5-1,0-3 0,-1-4 0,1-4 0,-1-6-1,-1-9-1,0 0-2,0 0-4,0 0-11,1-15-17,2 5 0,-3-10-1,2 1 2</inkml:trace>
          <inkml:trace contextRef="#ctx0" brushRef="#br0" timeOffset="1">12033 3369 27,'2'-14'27,"-2"14"-5,6-12-1,-6 12-5,9-13-1,-9 13-3,12-10-2,-12 10-1,14-6-3,-14 6 1,20-1-2,-7 0-1,2 4-1,1-1 0,5 2 0,0-1 0,2 3-1,1-3 0,2 2 0,-1-2-1,3-1 0,-3 0 0,-2-1 0,-1 0-1,-2-1 1,-4-1-1,-2 1 1,-14 0-1,15-1 0,-15 1 0,0 0 0,10 1 0,-10-1 0,0 0 0,0 0 1,6 10-2,-6-10 1,4 13 0,-4-13 0,1 16 1,-1-4-1,0 1 0,-2 1 0,-1 1 1,-3 0-2,2 2 1,-1-2-1,1 0-1,-2-4-3,7 6-7,-7-3-26,6-14 0,3 14 0,-3-14 1</inkml:trace>
          <inkml:trace contextRef="#ctx0" brushRef="#br0" timeOffset="2">12811 3444 16,'0'0'31,"-1"9"1,4 1 3,-2 1-13,-6-2-5,8 9-4,-8-3-3,5 10-3,-4-2-2,5 6 0,-2 0-3,2 2 0,-2 2-1,0 0-1,0 0 0,2-3 1,-2-2-1,1-4-1,1-2 0,-1-6-2,5-2-2,-5-14-4,7 10-18,-7-10-9,0 0-1,15-10 1</inkml:trace>
          <inkml:trace contextRef="#ctx0" brushRef="#br0" timeOffset="3">12796 3722 28,'0'0'30,"0"0"3,10 5-11,2-5-3,0-6-3,7 6-3,-3-8-2,9 4-4,-5-4-1,8 2-2,-5-1-1,-1 2-2,-2 0-1,-1 1 0,-4 0-1,-4 2 0,-1 4-3,-10-2-3,10 5-11,-10-5-17,0 0-1,0 0 0,0 0 1</inkml:trace>
          <inkml:trace contextRef="#ctx0" brushRef="#br0" timeOffset="4">13403 3753 30,'0'0'29,"0"0"2,14 3-10,-4-3-4,-1-4-4,6 5-3,-3-8-2,8 5-1,-4-5 0,6 0-2,-1-3-1,3 2-1,-4-4 0,3-1 0,-3 2-1,-1-4 0,-2 0-1,-3 2 1,-2 1-1,-3-2 0,-3 1-1,-3 2 1,-2-2-1,-3 2 1,-2-1-1,-1 0 0,-4 1 0,-3 1 0,-1 1 0,-2 1 0,-1 4 0,-2 3 0,0 4 0,-3 5 0,1 5-1,-2 4 1,0 7 0,1 3 0,1 3 0,4 1 0,3 1 1,3 0-1,4-3 1,6-1 0,4-5 1,8-1 0,2-7-1,4 2 1,0-7 0,4 1 1,1-5-1,0-1-1,1-3 1,0-1-1,-2-2-1,-1-1 0,-1-2-1,-5-3-2,3 4-5,-10-7-17,3 2-15,-2 0 0,-5-5 0,4 4 1</inkml:trace>
          <inkml:trace contextRef="#ctx0" brushRef="#br0" timeOffset="5">14053 3511 44,'15'-8'36,"-15"8"1,0 0 0,0 0-15,0-13-9,0 13-5,0 0-3,0 0-1,-7 12-2,7-12-1,-2 14-1,2-14-2,2 17-4,-2-17-6,0 0-27,8 18 1,-8-18-1,5 13 2</inkml:trace>
          <inkml:trace contextRef="#ctx0" brushRef="#br0" timeOffset="6">14075 3728 36,'0'0'34,"-2"21"2,2-21-1,-5 12-13,8-1-8,-3-11-7,2 16-2,-2-16-2,2 14-3,-2-14-3,3 9-9,-3-9-25,0 0 1,0 0 0,13-3 0</inkml:trace>
        </inkml:traceGroup>
        <inkml:traceGroup>
          <inkml:annotationXML>
            <emma:emma xmlns:emma="http://www.w3.org/2003/04/emma" version="1.0">
              <emma:interpretation id="{65CA0BDA-F019-4EDA-B334-D9A25F8E61CA}" emma:medium="tactile" emma:mode="ink">
                <msink:context xmlns:msink="http://schemas.microsoft.com/ink/2010/main" type="inkWord" rotatedBoundingBox="20254,7012 20276,7014 20249,7404 20227,7402"/>
              </emma:interpretation>
            </emma:emma>
          </inkml:annotationXML>
          <inkml:trace contextRef="#ctx0" brushRef="#br0" timeOffset="7">14712 3433 35,'0'0'33,"1"-10"3,-1 10-1,0 0-14,0 0-7,-14 1-5,13 12-4,-4-3 0,3 10-1,-1-1 0,3 5-1,-1 2-1,1 5 0,0 0 0,1 1-1,0-1 0,0 0-1,-1-2 1,-1-3-1,1-4-1,-1-6 1,1-3-2,0-13-3,-1 15-3,1-15-11,-6-12-20,6 12 1,-2-20-1,2 9 2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2-11-11T21:15:29.691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2-11-11T21:20:52.438"/>
    </inkml:context>
    <inkml:brush xml:id="br1">
      <inkml:brushProperty name="width" value="0.02646" units="cm"/>
      <inkml:brushProperty name="height" value="0.02646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420EA38-AB97-4526-8756-D3B7DBB847BA}" emma:medium="tactile" emma:mode="ink">
          <msink:context xmlns:msink="http://schemas.microsoft.com/ink/2010/main" type="writingRegion" rotatedBoundingBox="7873,7115 10784,7115 10784,8334 7873,8334"/>
        </emma:interpretation>
      </emma:emma>
    </inkml:annotationXML>
    <inkml:traceGroup>
      <inkml:annotationXML>
        <emma:emma xmlns:emma="http://www.w3.org/2003/04/emma" version="1.0">
          <emma:interpretation id="{5554A5D8-E594-4ED0-9912-81C4D02017A0}" emma:medium="tactile" emma:mode="ink">
            <msink:context xmlns:msink="http://schemas.microsoft.com/ink/2010/main" type="paragraph" rotatedBoundingBox="7873,7115 8846,7115 8846,7686 7873,76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D4CB75-5F73-4EF1-8423-80BC4EC9035E}" emma:medium="tactile" emma:mode="ink">
              <msink:context xmlns:msink="http://schemas.microsoft.com/ink/2010/main" type="inkBullet" rotatedBoundingBox="7873,7115 8846,7115 8846,7686 7873,7686"/>
            </emma:interpretation>
          </emma:emma>
        </inkml:annotationXML>
        <inkml:trace contextRef="#ctx0" brushRef="#br0">8466 13522 22,'14'0'28,"-14"0"-2,0 0-3,0 0-6,-11-1-2,11 1-5,0 0-2,-9 9-1,9-9-1,-10 7-1,10-7 0,-11 7-2,11-7 0,-12 10 0,12-10 0,-13 12-1,13-12 0,-15 12-1,6-4 1,9-8-1,-19 16 1,8-7-1,-2-2 0,-1 1 0,1 0 0,-2 0 0,0-1 0,-1 0 0,1 0-1,-2 0 1,0 1-1,-1 0 1,0-1-1,0 3 1,2-2-1,-2 1 1,1-2-1,1 3 0,0-3 1,2 1-1,0-1 0,0 1 0,2-3 0,1 0 0,2-1 0,9-4 1,-13 6 0,13-6-1,0 0 1,0 0-1,-10 1 1,10-1 0,0 0-1,0 0 1,-11-2-1,11 2 1,0 0-1,-13 0 0,13 0 0,0 0 0,-11 1 0,11-1 0,0 0 0,0 0 0,0 0 0,0 0 0,0 0 1,0 0-1,0 0 1,0 0-1,-9 5 1,9-5-1,0 0 1,0 0 0,0 0 0,0 10-1,0-10 1,0 0 0,9 9 0,-9-9 0,14 8 0,-4-3 0,1 1 0,5 0-1,-1-1 1,2 2-1,0 0 1,3 1 0,1-1-1,0 0 0,1 0 1,-1 3-1,-2-1 1,3-1-1,-1-2 1,-3 3-1,0-1 1,-2-1-1,0 1 1,-2-2-1,1-1 0,-3 1 0,1 0 0,-2 2 0,0-3 0,0 2 0,-1-2 0,-1 0 0,1 0 0,-1 2 1,0-2-1,2 0 0,-2 0 0,0-1 0,-9-4 0,17 11 0,-17-11 0,15 10 0,-15-10 0,13 9 0,-13-9 0,9 10 0,-9-10 0,7 9 0,-7-9 0,0 0 0,9 10 0,-9-10 0,0 0 0,0 0 1,0 0-1,0 0-2,0 0 0,0 0-6,0 0-33,0 0 0,-9-9 0,5 0-1</inkml:trace>
        <inkml:trace contextRef="#ctx1" brushRef="#br1">8897 14018 903,'-1'-28'4128,"-7"12"129,8 16-258,0 0-2709,0 0-645,0 0-774,8 14-1032,-8-14-2709,10 16-387,4-4 129</inkml:trace>
      </inkml:traceGroup>
    </inkml:traceGroup>
    <inkml:traceGroup>
      <inkml:annotationXML>
        <emma:emma xmlns:emma="http://www.w3.org/2003/04/emma" version="1.0">
          <emma:interpretation id="{72324F86-5C1B-40CA-A0ED-BE8D2E30241A}" emma:medium="tactile" emma:mode="ink">
            <msink:context xmlns:msink="http://schemas.microsoft.com/ink/2010/main" type="paragraph" rotatedBoundingBox="8810,7515 10784,7515 10784,8334 8810,83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082D384-7324-4B9F-83D6-1B2DA36C5F10}" emma:medium="tactile" emma:mode="ink">
              <msink:context xmlns:msink="http://schemas.microsoft.com/ink/2010/main" type="line" rotatedBoundingBox="8810,7515 10784,7515 10784,8334 8810,8334"/>
            </emma:interpretation>
          </emma:emma>
        </inkml:annotationXML>
        <inkml:traceGroup>
          <inkml:annotationXML>
            <emma:emma xmlns:emma="http://www.w3.org/2003/04/emma" version="1.0">
              <emma:interpretation id="{BAE383E4-CB84-41A4-BFE9-D62653F6B28C}" emma:medium="tactile" emma:mode="ink">
                <msink:context xmlns:msink="http://schemas.microsoft.com/ink/2010/main" type="inkWord" rotatedBoundingBox="8810,7515 10784,7515 10784,8334 8810,8334"/>
              </emma:interpretation>
            </emma:emma>
          </inkml:annotationXML>
          <inkml:trace contextRef="#ctx1" brushRef="#br1" timeOffset="-204.0115">8884 14282 3225,'1'-14'4515,"-1"14"-774,0 0-1290,0 0-645,14 12-387,-14-12-516,3 32-258,-3-12-258,1 7-129,-1 0 0,0 1-129,0 1-129,0-1 0,3-4 0,0-5-129,-1-4-258,-2-15-1032,0 0-2838,0 0-258,0 0-258</inkml:trace>
          <inkml:trace contextRef="#ctx1" brushRef="#br1" timeOffset="556.0318">9194 14016 516,'10'-14'4257,"-10"14"129,0 0-129,0 0-2580,7 31-516,-7-3-258,6 8-258,-6 2 0,5 9-258,1-3-129,2 4 0,-1-4-258,1-3 129,-1-6-129,6-2 0,-3-6 0,-6-8-129,-4-19 129,12 20-129,-12-20 129,0 0-129,0 0 0,7-15 0,-7 1-129,-5-7 129,-4 0-129,0 1 129,-10 1 129,3 2-129,-2 3 129,0 6 0,-3 2 129,-2 6-129,5 2 129,0 13 129,3 0-129,1 4 129,7 3-129,6 2 129,1-2-129,1 0 129,6-1-129,11-1 0,-1-4 0,2-2 0,-2-3 0,7-4-129,-2-4 0,-1-3-129,4 0-258,-7-8-516,10 2-1935,-7-4-1677,-6-6-129,-15 16-387</inkml:trace>
          <inkml:trace contextRef="#ctx1" brushRef="#br1" timeOffset="1036.0592">9437 14405 2451,'0'0'4773,"0"0"0,19-13-258,5 13-3225,-24 0-258,40-8-258,-16-1-258,7 6-258,-4-7 0,1 4-258,2-3 129,-3-1-129,-6 2 0,-5-2 0,-16 10 0,14-20 0,-14 20 0,-3-19-129,3 19 129,-36-12 0,11 7-129,-3 0 129,0 5 0,-4 0-129,0 7 129,4 4 129,-3 3-129,12 4 0,2 8 129,4 1 0,6-2-129,7 5 129,0-3 0,16 0 0,0-4 0,7-1 0,2-5-129,3-2 0,0-5-258,-1-10-516,15 4-1032,-19-4-2709,9-3-258,0-6-387</inkml:trace>
          <inkml:trace contextRef="#ctx1" brushRef="#br1" timeOffset="1540.0881">10036 14335 645,'-9'-6'4515,"-25"6"387,15 3-387,3 9-2451,-12-12-258,28 0-903,-38 17-258,38-17-129,-33 22-258,24-6 0,4 2-129,2 0 0,3 4-129,4-3 129,7-2-129,5 2 129,-1-6-129,7-4 0,-2-3 0,1-4 0,0-2 0,-2-5 0,-1-4 0,0-5-129,-6-7 258,-3 1-129,0-2 0,-5-4 0,-1 1 0,-2 3 129,-2 0-129,1 4 258,0 18-129,-6-23-129,6 23 129,0 0 0,0 0 0,-17 20-129,15 1 129,2 3-129,0 2 0,0 4 129,4 1-258,4-5 129,2 1-258,1-11-387,7 6-387,-18-22-1935,18 3-1677,-18-3-387,24-6-258</inkml:trace>
          <inkml:trace contextRef="#ctx1" brushRef="#br1" timeOffset="1820.104">10243 13960 1419,'5'-40'4515,"-5"40"387,0 0-387,0 0-2709,0 23-258,-7 3-387,7 17-516,0 3-258,0 12 129,0-3 0,0 5-258,0-1-258,0-4 129,0-5-129,0-7 0,0-5-258,2-13-129,5 0-387,-7-25-516,18 18-2064,-18-18-1419,0 0 0,20-18-516</inkml:trace>
          <inkml:trace contextRef="#ctx1" brushRef="#br1" timeOffset="2080.119">10338 13966 3354,'7'-40'4773,"-7"40"-129,0 0-1419,0 0-1677,24 10-129,-24 11-516,11 15-258,-8 1-258,2 19 0,-5-6-129,3 7 129,-3-1-387,0-1 129,0-3-129,1-11 0,4-5-129,0-9-258,5-2-258,-10-25-1161,0 0-2709,21 8-258,-21-8-387</inkml:trace>
          <inkml:trace contextRef="#ctx1" brushRef="#br1" timeOffset="2548.1457">10521 14114 129,'16'2'4644,"-10"38"0,-1-14-129,0-7-1935,9 20-1548,-9-10-129,10 6-258,1-5-258,5-2-129,4-10-129,0-1 0,0-8-129,0-2 129,-1-7 0,2 0-129,-6-16 0,-4 0 129,-4-1-129,-1-9 0,-9 0 129,1 5 0,-3-1 0,0 3 0,0 19 129,-5-18-129,5 18 0,0 0 129,-20 20 0,16 7 0,-2 2-129,5 13 129,-3-3-129,4 3 129,1 3-258,2-1 258,1-3-129,5-3 0,-1-7-129,2-3-387,2 6-1677,-3-16-2451,-5-4-516,-4-14-129,0 15-387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28:22.299"/>
    </inkml:context>
    <inkml:brush xml:id="br0">
      <inkml:brushProperty name="width" value="0.05833" units="cm"/>
      <inkml:brushProperty name="height" value="0.0583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9EB84F43-2C46-4C68-848B-C55F2D55E590}" emma:medium="tactile" emma:mode="ink">
          <msink:context xmlns:msink="http://schemas.microsoft.com/ink/2010/main" type="inkDrawing" rotatedBoundingBox="5930,8637 18615,8568 18616,8728 5931,8797" shapeName="Other"/>
        </emma:interpretation>
      </emma:emma>
    </inkml:annotationXML>
    <inkml:trace contextRef="#ctx0" brushRef="#br0">0 176 645,'14'-14'2064,"-14"14"129,27-11-258,-9 8-387,3-3-387,5 6 0,6-6-387,5 4 0,2 1 0,5 1-387,5 0 258,9 0-387,5 0 0,5 0-129,9 0 0,-2 3 129,10-3-258,11 0 0,-2 0 0,7 0 0,3 0 129,11 0 0,2-3 0,6-2 0,2 3 0,5 1 0,2-7 0,5 5-129,-1-3 0,4 1 0,-4-5 0,2 9 0,1-10 129,-1 3-129,7 0 0,-1-1 0,2-1 0,2 5 0,4-4 0,4 4 0,-6 2 0,1-2 0,0 3 129,1 2-129,-8 0 0,-3 0 258,-4 0-258,3 2 0,-5-2 0,4 3 129,-1-1-129,2-2 0,-5 0 0,4 0 0,-1 0 129,-2 0-129,-3 0 129,3 0-129,-2 0 129,0 1-129,-6 1 129,2-1-129,-1-1 0,1 0 129,-5 0-129,8 0 0,-8 0 0,3 0 129,-1 0 0,0-1 0,-2 1 0,2 0 129,-7-2-129,4 2 258,-4 0-258,1 0 0,0 0 0,4 0 0,8 0-129,-5 0 0,3 0 0,5 0 0,2 0 0,-3 3 0,3-3 0,-4 2 0,4-2 0,-6 3 0,4-1 0,-1-1 129,-4 1-129,0 1 0,-2-1 0,-1 0 0,-4-2 0,0 3 0,-1-3 0,-3 0 0,-2 2 0,-5 1 0,-6 0 0,-2 0 0,-5 0 0,-9-1 0,-3 1 0,-8 0 0,-11 2 0,-7-1 0,-2-2 0,-12 0 0,-5 2 0,-4-4 129,-10 3-129,-4-3 0,-7 3 129,-2-3-129,-16 0 0,15 0 129,-15 0 0,0 0 0,0 0 0,0 0-129,0 0 129,0 0 0,0 0-129,0 0 0,0 0-387,0 0-516,17 18-2580,-17-18-903,0 0-387,25 19 129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1T21:28:24.923"/>
    </inkml:context>
    <inkml:brush xml:id="br0">
      <inkml:brushProperty name="width" value="0.05833" units="cm"/>
      <inkml:brushProperty name="height" value="0.0583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9ABBAC25-44C5-442F-B048-2B030500E8E9}" emma:medium="tactile" emma:mode="ink">
          <msink:context xmlns:msink="http://schemas.microsoft.com/ink/2010/main" type="inkDrawing" rotatedBoundingBox="16379,11308 18485,8663 19325,9332 17219,11977" shapeName="Other"/>
        </emma:interpretation>
      </emma:emma>
    </inkml:annotationXML>
    <inkml:trace contextRef="#ctx0" brushRef="#br0">1677-4 516,'20'0'903,"-20"0"129,0 0 0,18 6 258,-18-6-129,0 0 129,25 11-258,-25-11-129,21 10 0,-21-10-129,26 12-129,-26-12 258,30 17-129,-30-17 0,26 20-258,-26-20 129,29 20-129,-29-20-129,30 26 258,-15-17-258,4 7 0,0-5 0,3 5 0,-4-5 0,1 3-129,0 0-129,0 2 129,-2-3-129,0 4 0,-2 1-129,2-1 129,-3 0-129,1 0 0,-3 3 0,1-4 129,-2 1-129,3 2 129,-4-4-129,1 4 129,-4 1-129,1 2 258,-4 0-258,3 3 258,-1 0-129,-5 2 0,2-2 0,-3 3 0,0-3 0,2 3-129,-2-5 258,0 6-258,-5-2 129,5 1-129,-5 2 129,1 4-129,-3-5 0,-2 1 258,1 1-258,-6-2 0,4 1 129,-4-2-129,2-2 0,-4 1 129,1-2-129,3-3 0,-4 1 0,6 0 0,-3-2 0,3-1 0,-4-3 0,4 1 0,-4-1 0,2 1 129,-4 0-129,2 0 0,-1-3 0,-3 5 0,1-6 0,-2 3 0,-1-1 129,-1 3-129,-2-2 0,0-2 0,-2-3 0,-1 4 0,5-2 0,-3-1 129,2-1-129,-3 4 0,4-4 0,-3 3 0,-1 6 0,1-4 0,-1 2 129,-2 1 0,0 4-129,-1-5 0,0 0 258,0 1-258,1-6 0,0 1 0,1 1 0,-2-4 0,-1 3 0,3-4 0,-1 1 0,2 1 0,-3-1 0,1 3 0,-1-2 0,2 2 0,2-2 0,-4 2 0,-1 1 0,4 0 0,-2-1 0,4 2 0,-1-3 0,5 5 0,-1-4 0,2 3 0,0-2 0,-2 1 0,6 2 0,-1-2 0,0 7 0,-5-3 0,8 1 0,-4-2 0,1 1 0,1-1 129,3-2-129,-3-2 0,2-2 0,12-14 0,-23 26 0,23-26 0,-18 22 0,18-22 0,-19 28 0,10-14 0,9-14 0,-16 27 0,10-13-129,-1 0 129,0 2 0,3-2 0,4-14 0,-14 28 0,11-13 0,3-15 0,-10 22 0,10-22 0,-14 25 0,14-25 0,-13 25 0,13-25 0,-14 24 0,14-24 0,-13 23 258,13-23-258,-7 26 129,7-26-129,-4 25 258,4-25-387,-8 25 387,8-25-258,-12 24 0,12-24 0,-12 14 0,12-14 0,-18 13 0,18-13 0,-20 10-129,20-10 129,-21 4 0,21-4 0,-23 8 0,23-8 0,-18 5 0,18-5 0,-20 5 0,20-5 0,-19 7 0,19-7 0,-21 10-129,21-10 129,-23 9 0,23-9 0,-18 14 0,18-14 0,-17 8 0,17-8 0,0 0 0,-16 6 0,16-6 0,-17 4 0,17-4 0,-18 1 0,18-1 0,-24 2 0,24-2 0,-21 3 0,21-3 0,0 0 0,-18 12 0,18-12 0,0 0 0,-15 9 0,15-9 0,0 0 0,-17 9-129,17-9 129,-12 7 0,12-7 0,-17 9 0,17-9 0,-14 8 0,14-8-258,0 0-387,-26 11-3096,26-11-774,-17 1-387,17-1-258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7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4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0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B0F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06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44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3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6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98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5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1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6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B0F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.xml"/><Relationship Id="rId3" Type="http://schemas.openxmlformats.org/officeDocument/2006/relationships/image" Target="../media/image600.emf"/><Relationship Id="rId7" Type="http://schemas.openxmlformats.org/officeDocument/2006/relationships/image" Target="../media/image68.emf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0.xml"/><Relationship Id="rId5" Type="http://schemas.openxmlformats.org/officeDocument/2006/relationships/image" Target="../media/image67.emf"/><Relationship Id="rId4" Type="http://schemas.openxmlformats.org/officeDocument/2006/relationships/customXml" Target="../ink/ink49.xml"/><Relationship Id="rId9" Type="http://schemas.openxmlformats.org/officeDocument/2006/relationships/image" Target="../media/image2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5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13" Type="http://schemas.openxmlformats.org/officeDocument/2006/relationships/image" Target="../media/image61.emf"/><Relationship Id="rId18" Type="http://schemas.openxmlformats.org/officeDocument/2006/relationships/customXml" Target="../ink/ink61.xml"/><Relationship Id="rId3" Type="http://schemas.openxmlformats.org/officeDocument/2006/relationships/image" Target="../media/image52.emf"/><Relationship Id="rId21" Type="http://schemas.openxmlformats.org/officeDocument/2006/relationships/image" Target="../media/image65.emf"/><Relationship Id="rId7" Type="http://schemas.openxmlformats.org/officeDocument/2006/relationships/image" Target="../media/image54.emf"/><Relationship Id="rId12" Type="http://schemas.openxmlformats.org/officeDocument/2006/relationships/customXml" Target="../ink/ink58.xml"/><Relationship Id="rId17" Type="http://schemas.openxmlformats.org/officeDocument/2006/relationships/image" Target="../media/image63.emf"/><Relationship Id="rId2" Type="http://schemas.openxmlformats.org/officeDocument/2006/relationships/customXml" Target="../ink/ink53.xml"/><Relationship Id="rId16" Type="http://schemas.openxmlformats.org/officeDocument/2006/relationships/customXml" Target="../ink/ink60.xml"/><Relationship Id="rId20" Type="http://schemas.openxmlformats.org/officeDocument/2006/relationships/customXml" Target="../ink/ink6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5.xml"/><Relationship Id="rId11" Type="http://schemas.openxmlformats.org/officeDocument/2006/relationships/image" Target="../media/image60.emf"/><Relationship Id="rId5" Type="http://schemas.openxmlformats.org/officeDocument/2006/relationships/image" Target="../media/image53.emf"/><Relationship Id="rId15" Type="http://schemas.openxmlformats.org/officeDocument/2006/relationships/image" Target="../media/image62.emf"/><Relationship Id="rId10" Type="http://schemas.openxmlformats.org/officeDocument/2006/relationships/customXml" Target="../ink/ink57.xml"/><Relationship Id="rId19" Type="http://schemas.openxmlformats.org/officeDocument/2006/relationships/image" Target="../media/image64.emf"/><Relationship Id="rId4" Type="http://schemas.openxmlformats.org/officeDocument/2006/relationships/customXml" Target="../ink/ink54.xml"/><Relationship Id="rId9" Type="http://schemas.openxmlformats.org/officeDocument/2006/relationships/image" Target="../media/image55.emf"/><Relationship Id="rId14" Type="http://schemas.openxmlformats.org/officeDocument/2006/relationships/customXml" Target="../ink/ink5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6.xml"/><Relationship Id="rId13" Type="http://schemas.openxmlformats.org/officeDocument/2006/relationships/image" Target="../media/image61.emf"/><Relationship Id="rId18" Type="http://schemas.openxmlformats.org/officeDocument/2006/relationships/customXml" Target="../ink/ink71.xml"/><Relationship Id="rId26" Type="http://schemas.openxmlformats.org/officeDocument/2006/relationships/customXml" Target="../ink/ink75.xml"/><Relationship Id="rId3" Type="http://schemas.openxmlformats.org/officeDocument/2006/relationships/image" Target="../media/image52.emf"/><Relationship Id="rId21" Type="http://schemas.openxmlformats.org/officeDocument/2006/relationships/image" Target="../media/image70.emf"/><Relationship Id="rId7" Type="http://schemas.openxmlformats.org/officeDocument/2006/relationships/image" Target="../media/image54.emf"/><Relationship Id="rId12" Type="http://schemas.openxmlformats.org/officeDocument/2006/relationships/customXml" Target="../ink/ink68.xml"/><Relationship Id="rId17" Type="http://schemas.openxmlformats.org/officeDocument/2006/relationships/image" Target="../media/image69.emf"/><Relationship Id="rId25" Type="http://schemas.openxmlformats.org/officeDocument/2006/relationships/image" Target="../media/image72.emf"/><Relationship Id="rId2" Type="http://schemas.openxmlformats.org/officeDocument/2006/relationships/customXml" Target="../ink/ink63.xml"/><Relationship Id="rId16" Type="http://schemas.openxmlformats.org/officeDocument/2006/relationships/customXml" Target="../ink/ink70.xml"/><Relationship Id="rId20" Type="http://schemas.openxmlformats.org/officeDocument/2006/relationships/customXml" Target="../ink/ink72.xml"/><Relationship Id="rId29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5.xml"/><Relationship Id="rId11" Type="http://schemas.openxmlformats.org/officeDocument/2006/relationships/image" Target="../media/image66.emf"/><Relationship Id="rId24" Type="http://schemas.openxmlformats.org/officeDocument/2006/relationships/customXml" Target="../ink/ink74.xml"/><Relationship Id="rId5" Type="http://schemas.openxmlformats.org/officeDocument/2006/relationships/image" Target="../media/image53.emf"/><Relationship Id="rId15" Type="http://schemas.openxmlformats.org/officeDocument/2006/relationships/image" Target="../media/image63.emf"/><Relationship Id="rId23" Type="http://schemas.openxmlformats.org/officeDocument/2006/relationships/image" Target="../media/image71.emf"/><Relationship Id="rId28" Type="http://schemas.openxmlformats.org/officeDocument/2006/relationships/customXml" Target="../ink/ink76.xml"/><Relationship Id="rId10" Type="http://schemas.openxmlformats.org/officeDocument/2006/relationships/customXml" Target="../ink/ink67.xml"/><Relationship Id="rId19" Type="http://schemas.openxmlformats.org/officeDocument/2006/relationships/image" Target="../media/image65.emf"/><Relationship Id="rId4" Type="http://schemas.openxmlformats.org/officeDocument/2006/relationships/customXml" Target="../ink/ink64.xml"/><Relationship Id="rId9" Type="http://schemas.openxmlformats.org/officeDocument/2006/relationships/image" Target="../media/image55.emf"/><Relationship Id="rId14" Type="http://schemas.openxmlformats.org/officeDocument/2006/relationships/customXml" Target="../ink/ink69.xml"/><Relationship Id="rId22" Type="http://schemas.openxmlformats.org/officeDocument/2006/relationships/customXml" Target="../ink/ink73.xml"/><Relationship Id="rId27" Type="http://schemas.openxmlformats.org/officeDocument/2006/relationships/image" Target="../media/image73.e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emf"/><Relationship Id="rId18" Type="http://schemas.openxmlformats.org/officeDocument/2006/relationships/customXml" Target="../ink/ink85.xml"/><Relationship Id="rId26" Type="http://schemas.openxmlformats.org/officeDocument/2006/relationships/customXml" Target="../ink/ink89.xml"/><Relationship Id="rId39" Type="http://schemas.openxmlformats.org/officeDocument/2006/relationships/image" Target="../media/image83.emf"/><Relationship Id="rId21" Type="http://schemas.openxmlformats.org/officeDocument/2006/relationships/image" Target="../media/image71.emf"/><Relationship Id="rId34" Type="http://schemas.openxmlformats.org/officeDocument/2006/relationships/customXml" Target="../ink/ink93.xml"/><Relationship Id="rId42" Type="http://schemas.openxmlformats.org/officeDocument/2006/relationships/customXml" Target="../ink/ink97.xml"/><Relationship Id="rId47" Type="http://schemas.openxmlformats.org/officeDocument/2006/relationships/image" Target="../media/image87.emf"/><Relationship Id="rId7" Type="http://schemas.openxmlformats.org/officeDocument/2006/relationships/image" Target="../media/image54.emf"/><Relationship Id="rId2" Type="http://schemas.openxmlformats.org/officeDocument/2006/relationships/customXml" Target="../ink/ink77.xml"/><Relationship Id="rId16" Type="http://schemas.openxmlformats.org/officeDocument/2006/relationships/customXml" Target="../ink/ink84.xml"/><Relationship Id="rId29" Type="http://schemas.openxmlformats.org/officeDocument/2006/relationships/image" Target="../media/image78.emf"/><Relationship Id="rId11" Type="http://schemas.openxmlformats.org/officeDocument/2006/relationships/image" Target="../media/image61.emf"/><Relationship Id="rId24" Type="http://schemas.openxmlformats.org/officeDocument/2006/relationships/customXml" Target="../ink/ink88.xml"/><Relationship Id="rId32" Type="http://schemas.openxmlformats.org/officeDocument/2006/relationships/customXml" Target="../ink/ink92.xml"/><Relationship Id="rId37" Type="http://schemas.openxmlformats.org/officeDocument/2006/relationships/image" Target="../media/image82.emf"/><Relationship Id="rId40" Type="http://schemas.openxmlformats.org/officeDocument/2006/relationships/customXml" Target="../ink/ink96.xml"/><Relationship Id="rId45" Type="http://schemas.openxmlformats.org/officeDocument/2006/relationships/image" Target="../media/image86.emf"/><Relationship Id="rId5" Type="http://schemas.openxmlformats.org/officeDocument/2006/relationships/image" Target="../media/image53.emf"/><Relationship Id="rId15" Type="http://schemas.openxmlformats.org/officeDocument/2006/relationships/image" Target="../media/image69.emf"/><Relationship Id="rId23" Type="http://schemas.openxmlformats.org/officeDocument/2006/relationships/image" Target="../media/image72.emf"/><Relationship Id="rId28" Type="http://schemas.openxmlformats.org/officeDocument/2006/relationships/customXml" Target="../ink/ink90.xml"/><Relationship Id="rId36" Type="http://schemas.openxmlformats.org/officeDocument/2006/relationships/customXml" Target="../ink/ink94.xml"/><Relationship Id="rId49" Type="http://schemas.openxmlformats.org/officeDocument/2006/relationships/image" Target="../media/image88.emf"/><Relationship Id="rId10" Type="http://schemas.openxmlformats.org/officeDocument/2006/relationships/customXml" Target="../ink/ink81.xml"/><Relationship Id="rId19" Type="http://schemas.openxmlformats.org/officeDocument/2006/relationships/image" Target="../media/image76.emf"/><Relationship Id="rId31" Type="http://schemas.openxmlformats.org/officeDocument/2006/relationships/image" Target="../media/image79.emf"/><Relationship Id="rId44" Type="http://schemas.openxmlformats.org/officeDocument/2006/relationships/customXml" Target="../ink/ink98.xml"/><Relationship Id="rId4" Type="http://schemas.openxmlformats.org/officeDocument/2006/relationships/customXml" Target="../ink/ink78.xml"/><Relationship Id="rId9" Type="http://schemas.openxmlformats.org/officeDocument/2006/relationships/image" Target="../media/image75.emf"/><Relationship Id="rId14" Type="http://schemas.openxmlformats.org/officeDocument/2006/relationships/customXml" Target="../ink/ink83.xml"/><Relationship Id="rId22" Type="http://schemas.openxmlformats.org/officeDocument/2006/relationships/customXml" Target="../ink/ink87.xml"/><Relationship Id="rId27" Type="http://schemas.openxmlformats.org/officeDocument/2006/relationships/image" Target="../media/image77.emf"/><Relationship Id="rId30" Type="http://schemas.openxmlformats.org/officeDocument/2006/relationships/customXml" Target="../ink/ink91.xml"/><Relationship Id="rId35" Type="http://schemas.openxmlformats.org/officeDocument/2006/relationships/image" Target="../media/image81.emf"/><Relationship Id="rId43" Type="http://schemas.openxmlformats.org/officeDocument/2006/relationships/image" Target="../media/image85.emf"/><Relationship Id="rId48" Type="http://schemas.openxmlformats.org/officeDocument/2006/relationships/customXml" Target="../ink/ink100.xml"/><Relationship Id="rId8" Type="http://schemas.openxmlformats.org/officeDocument/2006/relationships/customXml" Target="../ink/ink80.xml"/><Relationship Id="rId3" Type="http://schemas.openxmlformats.org/officeDocument/2006/relationships/image" Target="../media/image52.emf"/><Relationship Id="rId12" Type="http://schemas.openxmlformats.org/officeDocument/2006/relationships/customXml" Target="../ink/ink82.xml"/><Relationship Id="rId17" Type="http://schemas.openxmlformats.org/officeDocument/2006/relationships/image" Target="../media/image65.emf"/><Relationship Id="rId25" Type="http://schemas.openxmlformats.org/officeDocument/2006/relationships/image" Target="../media/image73.emf"/><Relationship Id="rId33" Type="http://schemas.openxmlformats.org/officeDocument/2006/relationships/image" Target="../media/image80.emf"/><Relationship Id="rId38" Type="http://schemas.openxmlformats.org/officeDocument/2006/relationships/customXml" Target="../ink/ink95.xml"/><Relationship Id="rId46" Type="http://schemas.openxmlformats.org/officeDocument/2006/relationships/customXml" Target="../ink/ink99.xml"/><Relationship Id="rId20" Type="http://schemas.openxmlformats.org/officeDocument/2006/relationships/customXml" Target="../ink/ink86.xml"/><Relationship Id="rId41" Type="http://schemas.openxmlformats.org/officeDocument/2006/relationships/image" Target="../media/image8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emf"/><Relationship Id="rId3" Type="http://schemas.openxmlformats.org/officeDocument/2006/relationships/customXml" Target="../ink/ink101.xml"/><Relationship Id="rId7" Type="http://schemas.openxmlformats.org/officeDocument/2006/relationships/customXml" Target="../ink/ink10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.emf"/><Relationship Id="rId5" Type="http://schemas.openxmlformats.org/officeDocument/2006/relationships/customXml" Target="../ink/ink102.xml"/><Relationship Id="rId4" Type="http://schemas.openxmlformats.org/officeDocument/2006/relationships/image" Target="../media/image3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emf"/><Relationship Id="rId2" Type="http://schemas.openxmlformats.org/officeDocument/2006/relationships/customXml" Target="../ink/ink10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1.emf"/><Relationship Id="rId4" Type="http://schemas.openxmlformats.org/officeDocument/2006/relationships/customXml" Target="../ink/ink10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30.emf"/><Relationship Id="rId4" Type="http://schemas.openxmlformats.org/officeDocument/2006/relationships/customXml" Target="../ink/ink2.xml"/><Relationship Id="rId9" Type="http://schemas.openxmlformats.org/officeDocument/2006/relationships/image" Target="../media/image3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9.xml"/><Relationship Id="rId13" Type="http://schemas.openxmlformats.org/officeDocument/2006/relationships/image" Target="../media/image35.emf"/><Relationship Id="rId18" Type="http://schemas.openxmlformats.org/officeDocument/2006/relationships/customXml" Target="../ink/ink114.xml"/><Relationship Id="rId3" Type="http://schemas.openxmlformats.org/officeDocument/2006/relationships/image" Target="../media/image280.emf"/><Relationship Id="rId21" Type="http://schemas.openxmlformats.org/officeDocument/2006/relationships/image" Target="../media/image46.emf"/><Relationship Id="rId7" Type="http://schemas.openxmlformats.org/officeDocument/2006/relationships/image" Target="../media/image30.emf"/><Relationship Id="rId12" Type="http://schemas.openxmlformats.org/officeDocument/2006/relationships/customXml" Target="../ink/ink111.xml"/><Relationship Id="rId17" Type="http://schemas.openxmlformats.org/officeDocument/2006/relationships/image" Target="../media/image44.emf"/><Relationship Id="rId2" Type="http://schemas.openxmlformats.org/officeDocument/2006/relationships/customXml" Target="../ink/ink106.xml"/><Relationship Id="rId16" Type="http://schemas.openxmlformats.org/officeDocument/2006/relationships/customXml" Target="../ink/ink113.xml"/><Relationship Id="rId20" Type="http://schemas.openxmlformats.org/officeDocument/2006/relationships/customXml" Target="../ink/ink1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8.xml"/><Relationship Id="rId11" Type="http://schemas.openxmlformats.org/officeDocument/2006/relationships/image" Target="../media/image331.emf"/><Relationship Id="rId5" Type="http://schemas.openxmlformats.org/officeDocument/2006/relationships/image" Target="../media/image29.emf"/><Relationship Id="rId15" Type="http://schemas.openxmlformats.org/officeDocument/2006/relationships/image" Target="../media/image43.emf"/><Relationship Id="rId10" Type="http://schemas.openxmlformats.org/officeDocument/2006/relationships/customXml" Target="../ink/ink110.xml"/><Relationship Id="rId19" Type="http://schemas.openxmlformats.org/officeDocument/2006/relationships/image" Target="../media/image45.emf"/><Relationship Id="rId4" Type="http://schemas.openxmlformats.org/officeDocument/2006/relationships/customXml" Target="../ink/ink107.xml"/><Relationship Id="rId9" Type="http://schemas.openxmlformats.org/officeDocument/2006/relationships/image" Target="../media/image32.emf"/><Relationship Id="rId14" Type="http://schemas.openxmlformats.org/officeDocument/2006/relationships/customXml" Target="../ink/ink1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9.xml"/><Relationship Id="rId13" Type="http://schemas.openxmlformats.org/officeDocument/2006/relationships/image" Target="../media/image49.emf"/><Relationship Id="rId18" Type="http://schemas.openxmlformats.org/officeDocument/2006/relationships/customXml" Target="../ink/ink124.xml"/><Relationship Id="rId3" Type="http://schemas.openxmlformats.org/officeDocument/2006/relationships/image" Target="../media/image280.emf"/><Relationship Id="rId21" Type="http://schemas.openxmlformats.org/officeDocument/2006/relationships/image" Target="../media/image530.emf"/><Relationship Id="rId7" Type="http://schemas.openxmlformats.org/officeDocument/2006/relationships/image" Target="../media/image46.emf"/><Relationship Id="rId12" Type="http://schemas.openxmlformats.org/officeDocument/2006/relationships/customXml" Target="../ink/ink121.xml"/><Relationship Id="rId17" Type="http://schemas.openxmlformats.org/officeDocument/2006/relationships/image" Target="../media/image510.emf"/><Relationship Id="rId2" Type="http://schemas.openxmlformats.org/officeDocument/2006/relationships/customXml" Target="../ink/ink116.xml"/><Relationship Id="rId16" Type="http://schemas.openxmlformats.org/officeDocument/2006/relationships/customXml" Target="../ink/ink123.xml"/><Relationship Id="rId20" Type="http://schemas.openxmlformats.org/officeDocument/2006/relationships/customXml" Target="../ink/ink1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8.xml"/><Relationship Id="rId11" Type="http://schemas.openxmlformats.org/officeDocument/2006/relationships/image" Target="../media/image48.emf"/><Relationship Id="rId5" Type="http://schemas.openxmlformats.org/officeDocument/2006/relationships/image" Target="../media/image45.emf"/><Relationship Id="rId15" Type="http://schemas.openxmlformats.org/officeDocument/2006/relationships/image" Target="../media/image50.emf"/><Relationship Id="rId10" Type="http://schemas.openxmlformats.org/officeDocument/2006/relationships/customXml" Target="../ink/ink120.xml"/><Relationship Id="rId19" Type="http://schemas.openxmlformats.org/officeDocument/2006/relationships/image" Target="../media/image520.emf"/><Relationship Id="rId4" Type="http://schemas.openxmlformats.org/officeDocument/2006/relationships/customXml" Target="../ink/ink117.xml"/><Relationship Id="rId9" Type="http://schemas.openxmlformats.org/officeDocument/2006/relationships/image" Target="../media/image470.emf"/><Relationship Id="rId14" Type="http://schemas.openxmlformats.org/officeDocument/2006/relationships/customXml" Target="../ink/ink12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9.xml"/><Relationship Id="rId13" Type="http://schemas.openxmlformats.org/officeDocument/2006/relationships/image" Target="../media/image35.emf"/><Relationship Id="rId18" Type="http://schemas.openxmlformats.org/officeDocument/2006/relationships/customXml" Target="../ink/ink134.xml"/><Relationship Id="rId3" Type="http://schemas.openxmlformats.org/officeDocument/2006/relationships/image" Target="../media/image280.emf"/><Relationship Id="rId21" Type="http://schemas.openxmlformats.org/officeDocument/2006/relationships/image" Target="../media/image46.emf"/><Relationship Id="rId7" Type="http://schemas.openxmlformats.org/officeDocument/2006/relationships/image" Target="../media/image30.emf"/><Relationship Id="rId12" Type="http://schemas.openxmlformats.org/officeDocument/2006/relationships/customXml" Target="../ink/ink131.xml"/><Relationship Id="rId17" Type="http://schemas.openxmlformats.org/officeDocument/2006/relationships/image" Target="../media/image44.emf"/><Relationship Id="rId25" Type="http://schemas.openxmlformats.org/officeDocument/2006/relationships/image" Target="../media/image470.emf"/><Relationship Id="rId2" Type="http://schemas.openxmlformats.org/officeDocument/2006/relationships/customXml" Target="../ink/ink126.xml"/><Relationship Id="rId16" Type="http://schemas.openxmlformats.org/officeDocument/2006/relationships/customXml" Target="../ink/ink133.xml"/><Relationship Id="rId20" Type="http://schemas.openxmlformats.org/officeDocument/2006/relationships/customXml" Target="../ink/ink13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8.xml"/><Relationship Id="rId11" Type="http://schemas.openxmlformats.org/officeDocument/2006/relationships/image" Target="../media/image331.emf"/><Relationship Id="rId24" Type="http://schemas.openxmlformats.org/officeDocument/2006/relationships/customXml" Target="../ink/ink137.xml"/><Relationship Id="rId5" Type="http://schemas.openxmlformats.org/officeDocument/2006/relationships/image" Target="../media/image29.emf"/><Relationship Id="rId15" Type="http://schemas.openxmlformats.org/officeDocument/2006/relationships/image" Target="../media/image43.emf"/><Relationship Id="rId23" Type="http://schemas.openxmlformats.org/officeDocument/2006/relationships/image" Target="../media/image540.emf"/><Relationship Id="rId10" Type="http://schemas.openxmlformats.org/officeDocument/2006/relationships/customXml" Target="../ink/ink130.xml"/><Relationship Id="rId19" Type="http://schemas.openxmlformats.org/officeDocument/2006/relationships/image" Target="../media/image45.emf"/><Relationship Id="rId4" Type="http://schemas.openxmlformats.org/officeDocument/2006/relationships/customXml" Target="../ink/ink127.xml"/><Relationship Id="rId9" Type="http://schemas.openxmlformats.org/officeDocument/2006/relationships/image" Target="../media/image32.emf"/><Relationship Id="rId14" Type="http://schemas.openxmlformats.org/officeDocument/2006/relationships/customXml" Target="../ink/ink132.xml"/><Relationship Id="rId22" Type="http://schemas.openxmlformats.org/officeDocument/2006/relationships/customXml" Target="../ink/ink13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1.xml"/><Relationship Id="rId13" Type="http://schemas.openxmlformats.org/officeDocument/2006/relationships/image" Target="../media/image50.emf"/><Relationship Id="rId18" Type="http://schemas.openxmlformats.org/officeDocument/2006/relationships/customXml" Target="../ink/ink146.xml"/><Relationship Id="rId3" Type="http://schemas.openxmlformats.org/officeDocument/2006/relationships/image" Target="../media/image280.emf"/><Relationship Id="rId21" Type="http://schemas.openxmlformats.org/officeDocument/2006/relationships/image" Target="../media/image57.emf"/><Relationship Id="rId7" Type="http://schemas.openxmlformats.org/officeDocument/2006/relationships/image" Target="../media/image46.emf"/><Relationship Id="rId12" Type="http://schemas.openxmlformats.org/officeDocument/2006/relationships/customXml" Target="../ink/ink143.xml"/><Relationship Id="rId17" Type="http://schemas.openxmlformats.org/officeDocument/2006/relationships/image" Target="../media/image550.emf"/><Relationship Id="rId2" Type="http://schemas.openxmlformats.org/officeDocument/2006/relationships/customXml" Target="../ink/ink138.xml"/><Relationship Id="rId16" Type="http://schemas.openxmlformats.org/officeDocument/2006/relationships/customXml" Target="../ink/ink145.xml"/><Relationship Id="rId20" Type="http://schemas.openxmlformats.org/officeDocument/2006/relationships/customXml" Target="../ink/ink1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0.xml"/><Relationship Id="rId11" Type="http://schemas.openxmlformats.org/officeDocument/2006/relationships/image" Target="../media/image48.emf"/><Relationship Id="rId5" Type="http://schemas.openxmlformats.org/officeDocument/2006/relationships/image" Target="../media/image45.emf"/><Relationship Id="rId15" Type="http://schemas.openxmlformats.org/officeDocument/2006/relationships/image" Target="../media/image510.emf"/><Relationship Id="rId23" Type="http://schemas.openxmlformats.org/officeDocument/2006/relationships/image" Target="../media/image58.emf"/><Relationship Id="rId10" Type="http://schemas.openxmlformats.org/officeDocument/2006/relationships/customXml" Target="../ink/ink142.xml"/><Relationship Id="rId19" Type="http://schemas.openxmlformats.org/officeDocument/2006/relationships/image" Target="../media/image56.emf"/><Relationship Id="rId4" Type="http://schemas.openxmlformats.org/officeDocument/2006/relationships/customXml" Target="../ink/ink139.xml"/><Relationship Id="rId9" Type="http://schemas.openxmlformats.org/officeDocument/2006/relationships/image" Target="../media/image470.emf"/><Relationship Id="rId14" Type="http://schemas.openxmlformats.org/officeDocument/2006/relationships/customXml" Target="../ink/ink144.xml"/><Relationship Id="rId22" Type="http://schemas.openxmlformats.org/officeDocument/2006/relationships/customXml" Target="../ink/ink14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customXml" Target="../ink/ink10.xml"/><Relationship Id="rId18" Type="http://schemas.openxmlformats.org/officeDocument/2006/relationships/image" Target="../media/image7.emf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12" Type="http://schemas.openxmlformats.org/officeDocument/2006/relationships/image" Target="../media/image4.emf"/><Relationship Id="rId17" Type="http://schemas.openxmlformats.org/officeDocument/2006/relationships/customXml" Target="../ink/ink12.xml"/><Relationship Id="rId2" Type="http://schemas.openxmlformats.org/officeDocument/2006/relationships/image" Target="../media/image1.png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5" Type="http://schemas.openxmlformats.org/officeDocument/2006/relationships/customXml" Target="../ink/ink11.xml"/><Relationship Id="rId10" Type="http://schemas.openxmlformats.org/officeDocument/2006/relationships/image" Target="../media/image3.emf"/><Relationship Id="rId4" Type="http://schemas.openxmlformats.org/officeDocument/2006/relationships/image" Target="../media/image34.emf"/><Relationship Id="rId9" Type="http://schemas.openxmlformats.org/officeDocument/2006/relationships/customXml" Target="../ink/ink8.xml"/><Relationship Id="rId1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emf"/><Relationship Id="rId7" Type="http://schemas.openxmlformats.org/officeDocument/2006/relationships/image" Target="../media/image620.emf"/><Relationship Id="rId2" Type="http://schemas.openxmlformats.org/officeDocument/2006/relationships/customXml" Target="../ink/ink1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1.xml"/><Relationship Id="rId5" Type="http://schemas.openxmlformats.org/officeDocument/2006/relationships/image" Target="../media/image610.emf"/><Relationship Id="rId4" Type="http://schemas.openxmlformats.org/officeDocument/2006/relationships/customXml" Target="../ink/ink15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emf"/><Relationship Id="rId2" Type="http://schemas.openxmlformats.org/officeDocument/2006/relationships/customXml" Target="../ink/ink1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0.emf"/><Relationship Id="rId4" Type="http://schemas.openxmlformats.org/officeDocument/2006/relationships/customXml" Target="../ink/ink15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emf"/><Relationship Id="rId2" Type="http://schemas.openxmlformats.org/officeDocument/2006/relationships/customXml" Target="../ink/ink15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emf"/><Relationship Id="rId2" Type="http://schemas.openxmlformats.org/officeDocument/2006/relationships/customXml" Target="../ink/ink15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emf"/><Relationship Id="rId2" Type="http://schemas.openxmlformats.org/officeDocument/2006/relationships/customXml" Target="../ink/ink15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emf"/><Relationship Id="rId2" Type="http://schemas.openxmlformats.org/officeDocument/2006/relationships/customXml" Target="../ink/ink15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emf"/><Relationship Id="rId2" Type="http://schemas.openxmlformats.org/officeDocument/2006/relationships/customXml" Target="../ink/ink15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2.xml"/><Relationship Id="rId13" Type="http://schemas.openxmlformats.org/officeDocument/2006/relationships/image" Target="../media/image730.emf"/><Relationship Id="rId3" Type="http://schemas.openxmlformats.org/officeDocument/2006/relationships/image" Target="../media/image650.emf"/><Relationship Id="rId7" Type="http://schemas.openxmlformats.org/officeDocument/2006/relationships/image" Target="../media/image700.emf"/><Relationship Id="rId12" Type="http://schemas.openxmlformats.org/officeDocument/2006/relationships/customXml" Target="../ink/ink164.xml"/><Relationship Id="rId17" Type="http://schemas.openxmlformats.org/officeDocument/2006/relationships/image" Target="../media/image750.emf"/><Relationship Id="rId2" Type="http://schemas.openxmlformats.org/officeDocument/2006/relationships/customXml" Target="../ink/ink159.xml"/><Relationship Id="rId16" Type="http://schemas.openxmlformats.org/officeDocument/2006/relationships/customXml" Target="../ink/ink16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1.xml"/><Relationship Id="rId11" Type="http://schemas.openxmlformats.org/officeDocument/2006/relationships/image" Target="../media/image720.emf"/><Relationship Id="rId5" Type="http://schemas.openxmlformats.org/officeDocument/2006/relationships/image" Target="../media/image690.emf"/><Relationship Id="rId15" Type="http://schemas.openxmlformats.org/officeDocument/2006/relationships/image" Target="../media/image740.emf"/><Relationship Id="rId10" Type="http://schemas.openxmlformats.org/officeDocument/2006/relationships/customXml" Target="../ink/ink163.xml"/><Relationship Id="rId4" Type="http://schemas.openxmlformats.org/officeDocument/2006/relationships/customXml" Target="../ink/ink160.xml"/><Relationship Id="rId9" Type="http://schemas.openxmlformats.org/officeDocument/2006/relationships/image" Target="../media/image710.emf"/><Relationship Id="rId14" Type="http://schemas.openxmlformats.org/officeDocument/2006/relationships/customXml" Target="../ink/ink16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emf"/><Relationship Id="rId2" Type="http://schemas.openxmlformats.org/officeDocument/2006/relationships/customXml" Target="../ink/ink16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41.emf"/><Relationship Id="rId18" Type="http://schemas.openxmlformats.org/officeDocument/2006/relationships/customXml" Target="../ink/ink21.xml"/><Relationship Id="rId3" Type="http://schemas.openxmlformats.org/officeDocument/2006/relationships/image" Target="../media/image36.emf"/><Relationship Id="rId21" Type="http://schemas.openxmlformats.org/officeDocument/2006/relationships/image" Target="../media/image45.emf"/><Relationship Id="rId7" Type="http://schemas.openxmlformats.org/officeDocument/2006/relationships/image" Target="../media/image38.emf"/><Relationship Id="rId12" Type="http://schemas.openxmlformats.org/officeDocument/2006/relationships/customXml" Target="../ink/ink18.xml"/><Relationship Id="rId17" Type="http://schemas.openxmlformats.org/officeDocument/2006/relationships/image" Target="../media/image43.emf"/><Relationship Id="rId2" Type="http://schemas.openxmlformats.org/officeDocument/2006/relationships/customXml" Target="../ink/ink13.xml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40.emf"/><Relationship Id="rId5" Type="http://schemas.openxmlformats.org/officeDocument/2006/relationships/image" Target="../media/image37.emf"/><Relationship Id="rId15" Type="http://schemas.openxmlformats.org/officeDocument/2006/relationships/image" Target="../media/image42.emf"/><Relationship Id="rId10" Type="http://schemas.openxmlformats.org/officeDocument/2006/relationships/customXml" Target="../ink/ink17.xml"/><Relationship Id="rId19" Type="http://schemas.openxmlformats.org/officeDocument/2006/relationships/image" Target="../media/image44.emf"/><Relationship Id="rId4" Type="http://schemas.openxmlformats.org/officeDocument/2006/relationships/customXml" Target="../ink/ink14.xml"/><Relationship Id="rId9" Type="http://schemas.openxmlformats.org/officeDocument/2006/relationships/image" Target="../media/image39.emf"/><Relationship Id="rId14" Type="http://schemas.openxmlformats.org/officeDocument/2006/relationships/customXml" Target="../ink/ink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emf"/><Relationship Id="rId2" Type="http://schemas.openxmlformats.org/officeDocument/2006/relationships/customXml" Target="../ink/ink16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emf"/><Relationship Id="rId2" Type="http://schemas.openxmlformats.org/officeDocument/2006/relationships/customXml" Target="../ink/ink16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emf"/><Relationship Id="rId2" Type="http://schemas.openxmlformats.org/officeDocument/2006/relationships/customXml" Target="../ink/ink17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emf"/><Relationship Id="rId7" Type="http://schemas.openxmlformats.org/officeDocument/2006/relationships/image" Target="../media/image770.emf"/><Relationship Id="rId2" Type="http://schemas.openxmlformats.org/officeDocument/2006/relationships/customXml" Target="../ink/ink17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3.xml"/><Relationship Id="rId5" Type="http://schemas.openxmlformats.org/officeDocument/2006/relationships/image" Target="../media/image760.emf"/><Relationship Id="rId4" Type="http://schemas.openxmlformats.org/officeDocument/2006/relationships/customXml" Target="../ink/ink17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7.xml"/><Relationship Id="rId13" Type="http://schemas.openxmlformats.org/officeDocument/2006/relationships/image" Target="../media/image730.emf"/><Relationship Id="rId3" Type="http://schemas.openxmlformats.org/officeDocument/2006/relationships/image" Target="../media/image650.emf"/><Relationship Id="rId7" Type="http://schemas.openxmlformats.org/officeDocument/2006/relationships/image" Target="../media/image700.emf"/><Relationship Id="rId12" Type="http://schemas.openxmlformats.org/officeDocument/2006/relationships/customXml" Target="../ink/ink179.xml"/><Relationship Id="rId17" Type="http://schemas.openxmlformats.org/officeDocument/2006/relationships/image" Target="../media/image750.emf"/><Relationship Id="rId2" Type="http://schemas.openxmlformats.org/officeDocument/2006/relationships/customXml" Target="../ink/ink174.xml"/><Relationship Id="rId16" Type="http://schemas.openxmlformats.org/officeDocument/2006/relationships/customXml" Target="../ink/ink18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6.xml"/><Relationship Id="rId11" Type="http://schemas.openxmlformats.org/officeDocument/2006/relationships/image" Target="../media/image720.emf"/><Relationship Id="rId5" Type="http://schemas.openxmlformats.org/officeDocument/2006/relationships/image" Target="../media/image690.emf"/><Relationship Id="rId15" Type="http://schemas.openxmlformats.org/officeDocument/2006/relationships/image" Target="../media/image740.emf"/><Relationship Id="rId10" Type="http://schemas.openxmlformats.org/officeDocument/2006/relationships/customXml" Target="../ink/ink178.xml"/><Relationship Id="rId4" Type="http://schemas.openxmlformats.org/officeDocument/2006/relationships/customXml" Target="../ink/ink175.xml"/><Relationship Id="rId9" Type="http://schemas.openxmlformats.org/officeDocument/2006/relationships/image" Target="../media/image710.emf"/><Relationship Id="rId14" Type="http://schemas.openxmlformats.org/officeDocument/2006/relationships/customXml" Target="../ink/ink18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emf"/><Relationship Id="rId7" Type="http://schemas.openxmlformats.org/officeDocument/2006/relationships/image" Target="../media/image810.emf"/><Relationship Id="rId2" Type="http://schemas.openxmlformats.org/officeDocument/2006/relationships/customXml" Target="../ink/ink18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4.xml"/><Relationship Id="rId5" Type="http://schemas.openxmlformats.org/officeDocument/2006/relationships/image" Target="../media/image800.emf"/><Relationship Id="rId4" Type="http://schemas.openxmlformats.org/officeDocument/2006/relationships/customXml" Target="../ink/ink18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emf"/><Relationship Id="rId2" Type="http://schemas.openxmlformats.org/officeDocument/2006/relationships/customXml" Target="../ink/ink18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emf"/><Relationship Id="rId2" Type="http://schemas.openxmlformats.org/officeDocument/2006/relationships/customXml" Target="../ink/ink18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0.xml"/><Relationship Id="rId3" Type="http://schemas.openxmlformats.org/officeDocument/2006/relationships/image" Target="../media/image710.emf"/><Relationship Id="rId7" Type="http://schemas.openxmlformats.org/officeDocument/2006/relationships/image" Target="../media/image730.emf"/><Relationship Id="rId2" Type="http://schemas.openxmlformats.org/officeDocument/2006/relationships/customXml" Target="../ink/ink18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9.xml"/><Relationship Id="rId11" Type="http://schemas.openxmlformats.org/officeDocument/2006/relationships/image" Target="../media/image750.emf"/><Relationship Id="rId5" Type="http://schemas.openxmlformats.org/officeDocument/2006/relationships/image" Target="../media/image720.emf"/><Relationship Id="rId10" Type="http://schemas.openxmlformats.org/officeDocument/2006/relationships/customXml" Target="../ink/ink191.xml"/><Relationship Id="rId4" Type="http://schemas.openxmlformats.org/officeDocument/2006/relationships/customXml" Target="../ink/ink188.xml"/><Relationship Id="rId9" Type="http://schemas.openxmlformats.org/officeDocument/2006/relationships/image" Target="../media/image74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510.emf"/><Relationship Id="rId3" Type="http://schemas.openxmlformats.org/officeDocument/2006/relationships/image" Target="../media/image46.emf"/><Relationship Id="rId7" Type="http://schemas.openxmlformats.org/officeDocument/2006/relationships/image" Target="../media/image48.emf"/><Relationship Id="rId12" Type="http://schemas.openxmlformats.org/officeDocument/2006/relationships/customXml" Target="../ink/ink28.xml"/><Relationship Id="rId17" Type="http://schemas.openxmlformats.org/officeDocument/2006/relationships/image" Target="../media/image540.emf"/><Relationship Id="rId2" Type="http://schemas.openxmlformats.org/officeDocument/2006/relationships/customXml" Target="../ink/ink23.xml"/><Relationship Id="rId16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11" Type="http://schemas.openxmlformats.org/officeDocument/2006/relationships/image" Target="../media/image50.emf"/><Relationship Id="rId5" Type="http://schemas.openxmlformats.org/officeDocument/2006/relationships/image" Target="../media/image47.emf"/><Relationship Id="rId15" Type="http://schemas.openxmlformats.org/officeDocument/2006/relationships/image" Target="../media/image530.emf"/><Relationship Id="rId10" Type="http://schemas.openxmlformats.org/officeDocument/2006/relationships/customXml" Target="../ink/ink27.xml"/><Relationship Id="rId4" Type="http://schemas.openxmlformats.org/officeDocument/2006/relationships/customXml" Target="../ink/ink24.xml"/><Relationship Id="rId9" Type="http://schemas.openxmlformats.org/officeDocument/2006/relationships/image" Target="../media/image49.emf"/><Relationship Id="rId14" Type="http://schemas.openxmlformats.org/officeDocument/2006/relationships/customXml" Target="../ink/ink2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5.xml"/><Relationship Id="rId3" Type="http://schemas.openxmlformats.org/officeDocument/2006/relationships/image" Target="../media/image830.emf"/><Relationship Id="rId7" Type="http://schemas.openxmlformats.org/officeDocument/2006/relationships/image" Target="../media/image850.emf"/><Relationship Id="rId2" Type="http://schemas.openxmlformats.org/officeDocument/2006/relationships/customXml" Target="../ink/ink19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4.xml"/><Relationship Id="rId5" Type="http://schemas.openxmlformats.org/officeDocument/2006/relationships/image" Target="../media/image840.emf"/><Relationship Id="rId4" Type="http://schemas.openxmlformats.org/officeDocument/2006/relationships/customXml" Target="../ink/ink193.xml"/><Relationship Id="rId9" Type="http://schemas.openxmlformats.org/officeDocument/2006/relationships/image" Target="../media/image780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9.xml"/><Relationship Id="rId3" Type="http://schemas.openxmlformats.org/officeDocument/2006/relationships/image" Target="../media/image830.emf"/><Relationship Id="rId7" Type="http://schemas.openxmlformats.org/officeDocument/2006/relationships/image" Target="../media/image870.emf"/><Relationship Id="rId2" Type="http://schemas.openxmlformats.org/officeDocument/2006/relationships/customXml" Target="../ink/ink19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8.xml"/><Relationship Id="rId5" Type="http://schemas.openxmlformats.org/officeDocument/2006/relationships/image" Target="../media/image860.emf"/><Relationship Id="rId4" Type="http://schemas.openxmlformats.org/officeDocument/2006/relationships/customXml" Target="../ink/ink197.xml"/><Relationship Id="rId9" Type="http://schemas.openxmlformats.org/officeDocument/2006/relationships/image" Target="../media/image880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3.xml"/><Relationship Id="rId3" Type="http://schemas.openxmlformats.org/officeDocument/2006/relationships/image" Target="../media/image830.emf"/><Relationship Id="rId7" Type="http://schemas.openxmlformats.org/officeDocument/2006/relationships/image" Target="../media/image880.emf"/><Relationship Id="rId2" Type="http://schemas.openxmlformats.org/officeDocument/2006/relationships/customXml" Target="../ink/ink20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2.xml"/><Relationship Id="rId5" Type="http://schemas.openxmlformats.org/officeDocument/2006/relationships/image" Target="../media/image860.emf"/><Relationship Id="rId4" Type="http://schemas.openxmlformats.org/officeDocument/2006/relationships/customXml" Target="../ink/ink201.xml"/><Relationship Id="rId9" Type="http://schemas.openxmlformats.org/officeDocument/2006/relationships/image" Target="../media/image89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7.xml"/><Relationship Id="rId13" Type="http://schemas.openxmlformats.org/officeDocument/2006/relationships/image" Target="../media/image91.emf"/><Relationship Id="rId3" Type="http://schemas.openxmlformats.org/officeDocument/2006/relationships/image" Target="../media/image830.emf"/><Relationship Id="rId7" Type="http://schemas.openxmlformats.org/officeDocument/2006/relationships/image" Target="../media/image880.emf"/><Relationship Id="rId12" Type="http://schemas.openxmlformats.org/officeDocument/2006/relationships/customXml" Target="../ink/ink209.xml"/><Relationship Id="rId2" Type="http://schemas.openxmlformats.org/officeDocument/2006/relationships/customXml" Target="../ink/ink20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6.xml"/><Relationship Id="rId11" Type="http://schemas.openxmlformats.org/officeDocument/2006/relationships/image" Target="../media/image90.emf"/><Relationship Id="rId5" Type="http://schemas.openxmlformats.org/officeDocument/2006/relationships/image" Target="../media/image860.emf"/><Relationship Id="rId10" Type="http://schemas.openxmlformats.org/officeDocument/2006/relationships/customXml" Target="../ink/ink208.xml"/><Relationship Id="rId4" Type="http://schemas.openxmlformats.org/officeDocument/2006/relationships/customXml" Target="../ink/ink205.xml"/><Relationship Id="rId9" Type="http://schemas.openxmlformats.org/officeDocument/2006/relationships/image" Target="../media/image89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3.xml"/><Relationship Id="rId3" Type="http://schemas.openxmlformats.org/officeDocument/2006/relationships/image" Target="../media/image92.emf"/><Relationship Id="rId7" Type="http://schemas.openxmlformats.org/officeDocument/2006/relationships/image" Target="../media/image880.emf"/><Relationship Id="rId2" Type="http://schemas.openxmlformats.org/officeDocument/2006/relationships/customXml" Target="../ink/ink2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2.xml"/><Relationship Id="rId5" Type="http://schemas.openxmlformats.org/officeDocument/2006/relationships/image" Target="../media/image93.emf"/><Relationship Id="rId4" Type="http://schemas.openxmlformats.org/officeDocument/2006/relationships/customXml" Target="../ink/ink211.xml"/><Relationship Id="rId9" Type="http://schemas.openxmlformats.org/officeDocument/2006/relationships/image" Target="../media/image91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emf"/><Relationship Id="rId2" Type="http://schemas.openxmlformats.org/officeDocument/2006/relationships/customXml" Target="../ink/ink21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3" Type="http://schemas.openxmlformats.org/officeDocument/2006/relationships/image" Target="../media/image550.emf"/><Relationship Id="rId7" Type="http://schemas.openxmlformats.org/officeDocument/2006/relationships/image" Target="../media/image57.emf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.xml"/><Relationship Id="rId11" Type="http://schemas.openxmlformats.org/officeDocument/2006/relationships/image" Target="../media/image59.emf"/><Relationship Id="rId5" Type="http://schemas.openxmlformats.org/officeDocument/2006/relationships/image" Target="../media/image56.emf"/><Relationship Id="rId10" Type="http://schemas.openxmlformats.org/officeDocument/2006/relationships/customXml" Target="../ink/ink35.xml"/><Relationship Id="rId4" Type="http://schemas.openxmlformats.org/officeDocument/2006/relationships/customXml" Target="../ink/ink32.xml"/><Relationship Id="rId9" Type="http://schemas.openxmlformats.org/officeDocument/2006/relationships/image" Target="../media/image58.e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8.xml"/><Relationship Id="rId3" Type="http://schemas.openxmlformats.org/officeDocument/2006/relationships/image" Target="../media/image830.emf"/><Relationship Id="rId7" Type="http://schemas.openxmlformats.org/officeDocument/2006/relationships/image" Target="../media/image880.emf"/><Relationship Id="rId2" Type="http://schemas.openxmlformats.org/officeDocument/2006/relationships/customXml" Target="../ink/ink2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7.xml"/><Relationship Id="rId5" Type="http://schemas.openxmlformats.org/officeDocument/2006/relationships/image" Target="../media/image860.emf"/><Relationship Id="rId4" Type="http://schemas.openxmlformats.org/officeDocument/2006/relationships/customXml" Target="../ink/ink216.xml"/><Relationship Id="rId9" Type="http://schemas.openxmlformats.org/officeDocument/2006/relationships/image" Target="../media/image89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.xml"/><Relationship Id="rId13" Type="http://schemas.openxmlformats.org/officeDocument/2006/relationships/image" Target="../media/image16.emf"/><Relationship Id="rId18" Type="http://schemas.openxmlformats.org/officeDocument/2006/relationships/customXml" Target="../ink/ink44.xml"/><Relationship Id="rId3" Type="http://schemas.openxmlformats.org/officeDocument/2006/relationships/image" Target="../media/image11.emf"/><Relationship Id="rId21" Type="http://schemas.openxmlformats.org/officeDocument/2006/relationships/image" Target="../media/image20.emf"/><Relationship Id="rId7" Type="http://schemas.openxmlformats.org/officeDocument/2006/relationships/image" Target="../media/image13.emf"/><Relationship Id="rId12" Type="http://schemas.openxmlformats.org/officeDocument/2006/relationships/customXml" Target="../ink/ink41.xml"/><Relationship Id="rId17" Type="http://schemas.openxmlformats.org/officeDocument/2006/relationships/image" Target="../media/image18.emf"/><Relationship Id="rId25" Type="http://schemas.openxmlformats.org/officeDocument/2006/relationships/image" Target="../media/image22.emf"/><Relationship Id="rId2" Type="http://schemas.openxmlformats.org/officeDocument/2006/relationships/customXml" Target="../ink/ink36.xml"/><Relationship Id="rId16" Type="http://schemas.openxmlformats.org/officeDocument/2006/relationships/customXml" Target="../ink/ink43.xml"/><Relationship Id="rId20" Type="http://schemas.openxmlformats.org/officeDocument/2006/relationships/customXml" Target="../ink/ink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.xml"/><Relationship Id="rId11" Type="http://schemas.openxmlformats.org/officeDocument/2006/relationships/image" Target="../media/image15.emf"/><Relationship Id="rId24" Type="http://schemas.openxmlformats.org/officeDocument/2006/relationships/customXml" Target="../ink/ink47.xml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23" Type="http://schemas.openxmlformats.org/officeDocument/2006/relationships/image" Target="../media/image21.emf"/><Relationship Id="rId10" Type="http://schemas.openxmlformats.org/officeDocument/2006/relationships/customXml" Target="../ink/ink40.xml"/><Relationship Id="rId19" Type="http://schemas.openxmlformats.org/officeDocument/2006/relationships/image" Target="../media/image19.emf"/><Relationship Id="rId4" Type="http://schemas.openxmlformats.org/officeDocument/2006/relationships/customXml" Target="../ink/ink37.xml"/><Relationship Id="rId9" Type="http://schemas.openxmlformats.org/officeDocument/2006/relationships/image" Target="../media/image14.emf"/><Relationship Id="rId14" Type="http://schemas.openxmlformats.org/officeDocument/2006/relationships/customXml" Target="../ink/ink42.xml"/><Relationship Id="rId22" Type="http://schemas.openxmlformats.org/officeDocument/2006/relationships/customXml" Target="../ink/ink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of Types: Two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464" y="1470992"/>
            <a:ext cx="8686800" cy="46551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Types can be viewed as named, syntactic tags</a:t>
            </a:r>
          </a:p>
          <a:p>
            <a:pPr lvl="1"/>
            <a:r>
              <a:rPr lang="en-US" dirty="0" smtClean="0"/>
              <a:t>suitable for explicitly declared classes, traits</a:t>
            </a:r>
          </a:p>
          <a:p>
            <a:pPr lvl="1"/>
            <a:r>
              <a:rPr lang="en-US" dirty="0" smtClean="0"/>
              <a:t>their meaning is given by their methods</a:t>
            </a:r>
          </a:p>
          <a:p>
            <a:pPr lvl="1"/>
            <a:r>
              <a:rPr lang="en-US" dirty="0" smtClean="0"/>
              <a:t>constructs such as inheritance establish relationships between classes</a:t>
            </a:r>
          </a:p>
          <a:p>
            <a:pPr marL="0" indent="0">
              <a:buNone/>
            </a:pPr>
            <a:r>
              <a:rPr lang="en-US" dirty="0" smtClean="0"/>
              <a:t>Types can be viewed as </a:t>
            </a:r>
            <a:r>
              <a:rPr lang="en-US" i="1" dirty="0" smtClean="0"/>
              <a:t>sets of values</a:t>
            </a:r>
          </a:p>
          <a:p>
            <a:pPr marL="457200" lvl="1" indent="0">
              <a:buNone/>
            </a:pPr>
            <a:r>
              <a:rPr lang="en-US" sz="2400" dirty="0" err="1" smtClean="0">
                <a:solidFill>
                  <a:srgbClr val="92D050"/>
                </a:solidFill>
              </a:rPr>
              <a:t>Int</a:t>
            </a:r>
            <a:r>
              <a:rPr lang="en-US" sz="2400" dirty="0" smtClean="0"/>
              <a:t> = { ..., -2, -1, 0, 1, 2, ... }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Boolean</a:t>
            </a:r>
            <a:r>
              <a:rPr lang="en-US" sz="2400" dirty="0" smtClean="0"/>
              <a:t> = { false, true }</a:t>
            </a:r>
          </a:p>
          <a:p>
            <a:pPr marL="457200" lvl="1" indent="0">
              <a:buNone/>
            </a:pPr>
            <a:r>
              <a:rPr lang="en-US" sz="2400" dirty="0" err="1" smtClean="0">
                <a:solidFill>
                  <a:srgbClr val="92D050"/>
                </a:solidFill>
              </a:rPr>
              <a:t>Int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smtClean="0">
                <a:solidFill>
                  <a:srgbClr val="92D050"/>
                </a:solidFill>
                <a:sym typeface="Wingdings" pitchFamily="2" charset="2"/>
              </a:rPr>
              <a:t>=&gt; </a:t>
            </a:r>
            <a:r>
              <a:rPr lang="en-US" sz="2400" dirty="0" err="1" smtClean="0">
                <a:solidFill>
                  <a:srgbClr val="92D050"/>
                </a:solidFill>
                <a:sym typeface="Wingdings" pitchFamily="2" charset="2"/>
              </a:rPr>
              <a:t>Int</a:t>
            </a:r>
            <a:r>
              <a:rPr lang="en-US" sz="2400" dirty="0" smtClean="0">
                <a:sym typeface="Wingdings" pitchFamily="2" charset="2"/>
              </a:rPr>
              <a:t> = { f : </a:t>
            </a:r>
            <a:r>
              <a:rPr lang="en-US" sz="2400" dirty="0" err="1" smtClean="0">
                <a:sym typeface="Wingdings" pitchFamily="2" charset="2"/>
              </a:rPr>
              <a:t>Int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-&gt; </a:t>
            </a:r>
            <a:r>
              <a:rPr lang="en-US" sz="2400" dirty="0" err="1" smtClean="0">
                <a:sym typeface="Wingdings" pitchFamily="2" charset="2"/>
              </a:rPr>
              <a:t>Int</a:t>
            </a:r>
            <a:r>
              <a:rPr lang="en-US" sz="2400" dirty="0" smtClean="0">
                <a:sym typeface="Wingdings" pitchFamily="2" charset="2"/>
              </a:rPr>
              <a:t> | f computable by Turing machine }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0239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Subtyping and Product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0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Subtyping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40838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Pos</a:t>
            </a:r>
            <a:r>
              <a:rPr lang="en-US" sz="2800" dirty="0" smtClean="0"/>
              <a:t> &lt;: </a:t>
            </a:r>
            <a:r>
              <a:rPr lang="en-US" sz="2800" dirty="0" err="1" smtClean="0"/>
              <a:t>Int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 smtClean="0"/>
              <a:t>def</a:t>
            </a:r>
            <a:r>
              <a:rPr lang="en-US" sz="2800" dirty="0" smtClean="0"/>
              <a:t> f(</a:t>
            </a:r>
            <a:r>
              <a:rPr lang="en-US" sz="2800" dirty="0" err="1" smtClean="0">
                <a:solidFill>
                  <a:srgbClr val="FF6969"/>
                </a:solidFill>
              </a:rPr>
              <a:t>x:Pos</a:t>
            </a:r>
            <a:r>
              <a:rPr lang="en-US" sz="2800" dirty="0" smtClean="0"/>
              <a:t>) : </a:t>
            </a:r>
            <a:r>
              <a:rPr lang="en-US" sz="2800" dirty="0" err="1" smtClean="0"/>
              <a:t>Pos</a:t>
            </a:r>
            <a:r>
              <a:rPr lang="en-US" sz="2800" dirty="0" smtClean="0"/>
              <a:t> = { </a:t>
            </a:r>
            <a:br>
              <a:rPr lang="en-US" sz="2800" dirty="0" smtClean="0"/>
            </a:br>
            <a:r>
              <a:rPr lang="en-US" sz="2800" dirty="0" smtClean="0"/>
              <a:t>  if (x &lt; 0) –x else x+1</a:t>
            </a:r>
            <a:br>
              <a:rPr lang="en-US" sz="2800" dirty="0" smtClean="0"/>
            </a:br>
            <a:r>
              <a:rPr lang="en-US" sz="2800" dirty="0" smtClean="0"/>
              <a:t>}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var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6969"/>
                </a:solidFill>
              </a:rPr>
              <a:t>p : </a:t>
            </a:r>
            <a:r>
              <a:rPr lang="en-US" sz="2800" dirty="0" err="1" smtClean="0">
                <a:solidFill>
                  <a:srgbClr val="FF6969"/>
                </a:solidFill>
              </a:rPr>
              <a:t>Int</a:t>
            </a:r>
            <a:r>
              <a:rPr lang="en-US" sz="2800" dirty="0" smtClean="0">
                <a:solidFill>
                  <a:srgbClr val="FF6969"/>
                </a:solidFill>
              </a:rPr>
              <a:t/>
            </a:r>
            <a:br>
              <a:rPr lang="en-US" sz="2800" dirty="0" smtClean="0">
                <a:solidFill>
                  <a:srgbClr val="FF6969"/>
                </a:solidFill>
              </a:rPr>
            </a:br>
            <a:r>
              <a:rPr lang="en-US" sz="2800" dirty="0" err="1" smtClean="0"/>
              <a:t>var</a:t>
            </a:r>
            <a:r>
              <a:rPr lang="en-US" sz="2800" dirty="0" smtClean="0"/>
              <a:t> q : </a:t>
            </a:r>
            <a:r>
              <a:rPr lang="en-US" sz="2800" dirty="0" err="1" smtClean="0"/>
              <a:t>Int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bg1"/>
                </a:solidFill>
              </a:rPr>
              <a:t>q = </a:t>
            </a:r>
            <a:r>
              <a:rPr lang="en-US" sz="2800" dirty="0" smtClean="0">
                <a:solidFill>
                  <a:srgbClr val="FF6969"/>
                </a:solidFill>
              </a:rPr>
              <a:t>f(p)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7733" y="5879375"/>
            <a:ext cx="3195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6969"/>
                </a:solidFill>
              </a:rPr>
              <a:t>- </a:t>
            </a:r>
            <a:r>
              <a:rPr lang="en-US" dirty="0" smtClean="0">
                <a:solidFill>
                  <a:srgbClr val="FF6969"/>
                </a:solidFill>
              </a:rPr>
              <a:t>does not type check</a:t>
            </a:r>
            <a:endParaRPr lang="en-US" dirty="0">
              <a:solidFill>
                <a:srgbClr val="FF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for Products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7480" y="726141"/>
            <a:ext cx="7331760" cy="1426850"/>
            <a:chOff x="177480" y="726141"/>
            <a:chExt cx="7331760" cy="142685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/>
                <p14:cNvContentPartPr/>
                <p14:nvPr/>
              </p14:nvContentPartPr>
              <p14:xfrm>
                <a:off x="320400" y="1084151"/>
                <a:ext cx="7188840" cy="106884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9960" y="1079831"/>
                  <a:ext cx="7211880" cy="108828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" name="Rectangle 5"/>
            <p:cNvSpPr/>
            <p:nvPr/>
          </p:nvSpPr>
          <p:spPr bwMode="auto">
            <a:xfrm>
              <a:off x="177480" y="726141"/>
              <a:ext cx="1395826" cy="726141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79600" y="2676240"/>
              <a:ext cx="1615320" cy="30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960" y="2328840"/>
                <a:ext cx="1654920" cy="7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366120" y="3209040"/>
              <a:ext cx="8447400" cy="2941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3160" y="3196440"/>
                <a:ext cx="8475120" cy="29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/>
              <p14:cNvContentPartPr/>
              <p14:nvPr/>
            </p14:nvContentPartPr>
            <p14:xfrm>
              <a:off x="653400" y="2342520"/>
              <a:ext cx="1562760" cy="7304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5120" y="2328840"/>
                <a:ext cx="1580760" cy="75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613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Analogy with Cartesian Product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932040" y="1554484"/>
              <a:ext cx="7109640" cy="906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8080" y="1542604"/>
                <a:ext cx="7119360" cy="93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23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Subtyping and Function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for Function Types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2853000" y="2291631"/>
              <a:ext cx="4656240" cy="878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40400" y="2277591"/>
                <a:ext cx="46814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/>
              <p14:cNvContentPartPr/>
              <p14:nvPr/>
            </p14:nvContentPartPr>
            <p14:xfrm>
              <a:off x="6231240" y="1900671"/>
              <a:ext cx="1089360" cy="2257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0440" y="1886991"/>
                <a:ext cx="111132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/>
              <p14:cNvContentPartPr/>
              <p14:nvPr/>
            </p14:nvContentPartPr>
            <p14:xfrm>
              <a:off x="2844136" y="2623655"/>
              <a:ext cx="971280" cy="432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33336" y="2608535"/>
                <a:ext cx="996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1" name="Ink 100"/>
              <p14:cNvContentPartPr/>
              <p14:nvPr/>
            </p14:nvContentPartPr>
            <p14:xfrm>
              <a:off x="2834416" y="2561735"/>
              <a:ext cx="208247" cy="205983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19644" y="2550932"/>
                <a:ext cx="238511" cy="232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2" name="Ink 111"/>
              <p14:cNvContentPartPr/>
              <p14:nvPr/>
            </p14:nvContentPartPr>
            <p14:xfrm>
              <a:off x="206583" y="1087598"/>
              <a:ext cx="7918200" cy="355752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4063" y="1081118"/>
                <a:ext cx="7927200" cy="357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7" name="Ink 156"/>
              <p14:cNvContentPartPr/>
              <p14:nvPr/>
            </p14:nvContentPartPr>
            <p14:xfrm>
              <a:off x="5555823" y="4653758"/>
              <a:ext cx="1845720" cy="2592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45383" y="4645838"/>
                <a:ext cx="18673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8" name="Ink 167"/>
              <p14:cNvContentPartPr/>
              <p14:nvPr/>
            </p14:nvContentPartPr>
            <p14:xfrm>
              <a:off x="5583903" y="4146878"/>
              <a:ext cx="1794240" cy="954000"/>
            </p14:xfrm>
          </p:contentPart>
        </mc:Choice>
        <mc:Fallback xmlns="">
          <p:pic>
            <p:nvPicPr>
              <p:cNvPr id="168" name="Ink 16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70943" y="4132118"/>
                <a:ext cx="1822320" cy="9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1" name="Ink 170"/>
              <p14:cNvContentPartPr/>
              <p14:nvPr/>
            </p14:nvContentPartPr>
            <p14:xfrm>
              <a:off x="1580703" y="5216438"/>
              <a:ext cx="5932800" cy="8964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77103" y="5202758"/>
                <a:ext cx="59396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0" name="Ink 179"/>
              <p14:cNvContentPartPr/>
              <p14:nvPr/>
            </p14:nvContentPartPr>
            <p14:xfrm>
              <a:off x="3383943" y="5414078"/>
              <a:ext cx="2415240" cy="1122120"/>
            </p14:xfrm>
          </p:contentPart>
        </mc:Choice>
        <mc:Fallback xmlns="">
          <p:pic>
            <p:nvPicPr>
              <p:cNvPr id="180" name="Ink 17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75303" y="5401118"/>
                <a:ext cx="2435760" cy="11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1" name="Ink 190"/>
              <p14:cNvContentPartPr/>
              <p14:nvPr/>
            </p14:nvContentPartPr>
            <p14:xfrm>
              <a:off x="3292143" y="5952998"/>
              <a:ext cx="2652120" cy="78480"/>
            </p14:xfrm>
          </p:contentPart>
        </mc:Choice>
        <mc:Fallback xmlns="">
          <p:pic>
            <p:nvPicPr>
              <p:cNvPr id="191" name="Ink 19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88543" y="5949398"/>
                <a:ext cx="2659320" cy="9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77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for Function Types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2853000" y="2291631"/>
              <a:ext cx="4656240" cy="878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40400" y="2277591"/>
                <a:ext cx="46814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/>
              <p14:cNvContentPartPr/>
              <p14:nvPr/>
            </p14:nvContentPartPr>
            <p14:xfrm>
              <a:off x="6231240" y="1900671"/>
              <a:ext cx="1089360" cy="2257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0440" y="1886991"/>
                <a:ext cx="111132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/>
              <p14:cNvContentPartPr/>
              <p14:nvPr/>
            </p14:nvContentPartPr>
            <p14:xfrm>
              <a:off x="2844136" y="2623655"/>
              <a:ext cx="971280" cy="432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33336" y="2608535"/>
                <a:ext cx="996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1" name="Ink 100"/>
              <p14:cNvContentPartPr/>
              <p14:nvPr/>
            </p14:nvContentPartPr>
            <p14:xfrm>
              <a:off x="2834416" y="2561735"/>
              <a:ext cx="208247" cy="205983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19644" y="2550932"/>
                <a:ext cx="238511" cy="232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2" name="Ink 111"/>
              <p14:cNvContentPartPr/>
              <p14:nvPr/>
            </p14:nvContentPartPr>
            <p14:xfrm>
              <a:off x="206583" y="1087598"/>
              <a:ext cx="7918200" cy="355752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4063" y="1081118"/>
                <a:ext cx="7927200" cy="357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7" name="Ink 156"/>
              <p14:cNvContentPartPr/>
              <p14:nvPr/>
            </p14:nvContentPartPr>
            <p14:xfrm>
              <a:off x="5555823" y="4653758"/>
              <a:ext cx="1845720" cy="2592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45383" y="4645838"/>
                <a:ext cx="18673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1" name="Ink 170"/>
              <p14:cNvContentPartPr/>
              <p14:nvPr/>
            </p14:nvContentPartPr>
            <p14:xfrm>
              <a:off x="1580703" y="5216438"/>
              <a:ext cx="5932800" cy="8964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77103" y="5202758"/>
                <a:ext cx="59396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0" name="Ink 179"/>
              <p14:cNvContentPartPr/>
              <p14:nvPr/>
            </p14:nvContentPartPr>
            <p14:xfrm>
              <a:off x="3383943" y="5423438"/>
              <a:ext cx="387720" cy="993240"/>
            </p14:xfrm>
          </p:contentPart>
        </mc:Choice>
        <mc:Fallback xmlns="">
          <p:pic>
            <p:nvPicPr>
              <p:cNvPr id="180" name="Ink 17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75303" y="5409758"/>
                <a:ext cx="407520" cy="10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1" name="Ink 190"/>
              <p14:cNvContentPartPr/>
              <p14:nvPr/>
            </p14:nvContentPartPr>
            <p14:xfrm>
              <a:off x="3292143" y="5952998"/>
              <a:ext cx="2652120" cy="78480"/>
            </p14:xfrm>
          </p:contentPart>
        </mc:Choice>
        <mc:Fallback xmlns="">
          <p:pic>
            <p:nvPicPr>
              <p:cNvPr id="191" name="Ink 19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88543" y="5949398"/>
                <a:ext cx="26593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/>
              <p14:cNvContentPartPr/>
              <p14:nvPr/>
            </p14:nvContentPartPr>
            <p14:xfrm>
              <a:off x="5583903" y="3306998"/>
              <a:ext cx="1794240" cy="1793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70943" y="3296198"/>
                <a:ext cx="1822320" cy="18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" name="Ink 4"/>
              <p14:cNvContentPartPr/>
              <p14:nvPr/>
            </p14:nvContentPartPr>
            <p14:xfrm>
              <a:off x="6200943" y="3974438"/>
              <a:ext cx="1312200" cy="681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90143" y="3964358"/>
                <a:ext cx="1335240" cy="7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/>
              <p14:cNvContentPartPr/>
              <p14:nvPr/>
            </p14:nvContentPartPr>
            <p14:xfrm>
              <a:off x="3667983" y="5414078"/>
              <a:ext cx="2131200" cy="1122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58263" y="5401118"/>
                <a:ext cx="2152800" cy="11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" name="Ink 7"/>
              <p14:cNvContentPartPr/>
              <p14:nvPr/>
            </p14:nvContentPartPr>
            <p14:xfrm>
              <a:off x="4349463" y="5935718"/>
              <a:ext cx="1771920" cy="718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37223" y="5922758"/>
                <a:ext cx="1789200" cy="74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/>
              <p14:cNvContentPartPr/>
              <p14:nvPr/>
            </p14:nvContentPartPr>
            <p14:xfrm>
              <a:off x="205143" y="5106998"/>
              <a:ext cx="2347560" cy="8251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1823" y="5093678"/>
                <a:ext cx="2373120" cy="85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09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for Function Types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2853000" y="2291631"/>
              <a:ext cx="4656240" cy="878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40400" y="2277591"/>
                <a:ext cx="46814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/>
              <p14:cNvContentPartPr/>
              <p14:nvPr/>
            </p14:nvContentPartPr>
            <p14:xfrm>
              <a:off x="6231240" y="1900671"/>
              <a:ext cx="1089360" cy="2257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0440" y="1886991"/>
                <a:ext cx="111132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/>
              <p14:cNvContentPartPr/>
              <p14:nvPr/>
            </p14:nvContentPartPr>
            <p14:xfrm>
              <a:off x="2844136" y="2623655"/>
              <a:ext cx="971280" cy="432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33336" y="2608535"/>
                <a:ext cx="996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2" name="Ink 111"/>
              <p14:cNvContentPartPr/>
              <p14:nvPr/>
            </p14:nvContentPartPr>
            <p14:xfrm>
              <a:off x="206583" y="1087598"/>
              <a:ext cx="7918200" cy="312444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4063" y="1081118"/>
                <a:ext cx="7927200" cy="31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7" name="Ink 156"/>
              <p14:cNvContentPartPr/>
              <p14:nvPr/>
            </p14:nvContentPartPr>
            <p14:xfrm>
              <a:off x="5555823" y="4653758"/>
              <a:ext cx="1845720" cy="2592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5383" y="4645838"/>
                <a:ext cx="18673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1" name="Ink 170"/>
              <p14:cNvContentPartPr/>
              <p14:nvPr/>
            </p14:nvContentPartPr>
            <p14:xfrm>
              <a:off x="1580703" y="5216438"/>
              <a:ext cx="5932800" cy="8964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77103" y="5202758"/>
                <a:ext cx="59396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0" name="Ink 179"/>
              <p14:cNvContentPartPr/>
              <p14:nvPr/>
            </p14:nvContentPartPr>
            <p14:xfrm>
              <a:off x="3383943" y="5423438"/>
              <a:ext cx="387720" cy="993240"/>
            </p14:xfrm>
          </p:contentPart>
        </mc:Choice>
        <mc:Fallback xmlns="">
          <p:pic>
            <p:nvPicPr>
              <p:cNvPr id="180" name="Ink 17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75303" y="5409758"/>
                <a:ext cx="407520" cy="10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1" name="Ink 190"/>
              <p14:cNvContentPartPr/>
              <p14:nvPr/>
            </p14:nvContentPartPr>
            <p14:xfrm>
              <a:off x="3292143" y="5952998"/>
              <a:ext cx="2652120" cy="78480"/>
            </p14:xfrm>
          </p:contentPart>
        </mc:Choice>
        <mc:Fallback xmlns="">
          <p:pic>
            <p:nvPicPr>
              <p:cNvPr id="191" name="Ink 19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88543" y="5949398"/>
                <a:ext cx="26593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/>
              <p14:cNvContentPartPr/>
              <p14:nvPr/>
            </p14:nvContentPartPr>
            <p14:xfrm>
              <a:off x="5853543" y="4836998"/>
              <a:ext cx="1524600" cy="263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42383" y="4821878"/>
                <a:ext cx="155088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" name="Ink 4"/>
              <p14:cNvContentPartPr/>
              <p14:nvPr/>
            </p14:nvContentPartPr>
            <p14:xfrm>
              <a:off x="6200943" y="3974438"/>
              <a:ext cx="1312200" cy="681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90143" y="3964358"/>
                <a:ext cx="1335240" cy="7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/>
              <p14:cNvContentPartPr/>
              <p14:nvPr/>
            </p14:nvContentPartPr>
            <p14:xfrm>
              <a:off x="3667983" y="5414078"/>
              <a:ext cx="2131200" cy="1122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58263" y="5401118"/>
                <a:ext cx="2152800" cy="11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" name="Ink 7"/>
              <p14:cNvContentPartPr/>
              <p14:nvPr/>
            </p14:nvContentPartPr>
            <p14:xfrm>
              <a:off x="4349463" y="5935718"/>
              <a:ext cx="1771920" cy="718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37223" y="5922758"/>
                <a:ext cx="1789200" cy="74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/>
              <p14:cNvContentPartPr/>
              <p14:nvPr/>
            </p14:nvContentPartPr>
            <p14:xfrm>
              <a:off x="205143" y="5150198"/>
              <a:ext cx="629640" cy="1954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1823" y="5141198"/>
                <a:ext cx="6526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" name="Ink 5"/>
              <p14:cNvContentPartPr/>
              <p14:nvPr/>
            </p14:nvContentPartPr>
            <p14:xfrm>
              <a:off x="2446143" y="3192158"/>
              <a:ext cx="4807080" cy="1347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36063" y="3188198"/>
                <a:ext cx="4831920" cy="13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Ink 8"/>
              <p14:cNvContentPartPr/>
              <p14:nvPr/>
            </p14:nvContentPartPr>
            <p14:xfrm>
              <a:off x="2428503" y="3682118"/>
              <a:ext cx="3993840" cy="98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24543" y="3669158"/>
                <a:ext cx="40078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/>
              <p14:cNvContentPartPr/>
              <p14:nvPr/>
            </p14:nvContentPartPr>
            <p14:xfrm>
              <a:off x="645423" y="4075958"/>
              <a:ext cx="430560" cy="126468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8943" y="4069478"/>
                <a:ext cx="447120" cy="12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9" name="Ink 48"/>
              <p14:cNvContentPartPr/>
              <p14:nvPr/>
            </p14:nvContentPartPr>
            <p14:xfrm>
              <a:off x="243663" y="5491118"/>
              <a:ext cx="2309040" cy="44100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2863" y="5483918"/>
                <a:ext cx="233208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4" name="Ink 53"/>
              <p14:cNvContentPartPr/>
              <p14:nvPr/>
            </p14:nvContentPartPr>
            <p14:xfrm>
              <a:off x="1214583" y="4349198"/>
              <a:ext cx="3047400" cy="29592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99823" y="4335158"/>
                <a:ext cx="307080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9" name="Ink 58"/>
              <p14:cNvContentPartPr/>
              <p14:nvPr/>
            </p14:nvContentPartPr>
            <p14:xfrm>
              <a:off x="2158143" y="3171638"/>
              <a:ext cx="52200" cy="109332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50943" y="3168758"/>
                <a:ext cx="62280" cy="11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" name="Ink 61"/>
              <p14:cNvContentPartPr/>
              <p14:nvPr/>
            </p14:nvContentPartPr>
            <p14:xfrm>
              <a:off x="6334503" y="2485118"/>
              <a:ext cx="965160" cy="21060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26943" y="2472518"/>
                <a:ext cx="9849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3" name="Ink 62"/>
              <p14:cNvContentPartPr/>
              <p14:nvPr/>
            </p14:nvContentPartPr>
            <p14:xfrm>
              <a:off x="2834416" y="2561735"/>
              <a:ext cx="1047767" cy="438903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19654" y="2550933"/>
                <a:ext cx="1066130" cy="451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4" name="Ink 63"/>
              <p14:cNvContentPartPr/>
              <p14:nvPr/>
            </p14:nvContentPartPr>
            <p14:xfrm>
              <a:off x="2135463" y="3095318"/>
              <a:ext cx="4566960" cy="6444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132583" y="3084878"/>
                <a:ext cx="457344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5" name="Ink 64"/>
              <p14:cNvContentPartPr/>
              <p14:nvPr/>
            </p14:nvContentPartPr>
            <p14:xfrm>
              <a:off x="6038943" y="3135998"/>
              <a:ext cx="812520" cy="104652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031743" y="3131678"/>
                <a:ext cx="832680" cy="10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6" name="Ink 65"/>
              <p14:cNvContentPartPr/>
              <p14:nvPr/>
            </p14:nvContentPartPr>
            <p14:xfrm>
              <a:off x="2198463" y="4173158"/>
              <a:ext cx="3870720" cy="1101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94503" y="4160918"/>
                <a:ext cx="3884400" cy="13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757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Space as Set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To get the appropriate behavior we need to assign sets to function types like this: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sym typeface="Wingdings" pitchFamily="2" charset="2"/>
                  </a:rPr>
                  <a:t> T</a:t>
                </a:r>
                <a:r>
                  <a:rPr lang="en-US" baseline="-25000" dirty="0" smtClean="0">
                    <a:solidFill>
                      <a:schemeClr val="bg1"/>
                    </a:solidFill>
                    <a:sym typeface="Wingdings" pitchFamily="2" charset="2"/>
                  </a:rPr>
                  <a:t>2 </a:t>
                </a:r>
                <a:r>
                  <a:rPr lang="en-US" dirty="0" smtClean="0">
                    <a:solidFill>
                      <a:schemeClr val="bg1"/>
                    </a:solidFill>
                    <a:sym typeface="Wingdings" pitchFamily="2" charset="2"/>
                  </a:rPr>
                  <a:t> =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{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f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 |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∀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.  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𝑇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1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 →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𝑇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2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)}</m:t>
                    </m:r>
                  </m:oMath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We can prove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047680" y="4683600"/>
              <a:ext cx="3457800" cy="1199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1200" y="4672440"/>
                <a:ext cx="3474720" cy="12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904400" y="2467800"/>
              <a:ext cx="6012360" cy="2994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92160" y="2463480"/>
                <a:ext cx="6040440" cy="30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015200" y="3494160"/>
              <a:ext cx="2305440" cy="635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0520" y="3488400"/>
                <a:ext cx="2325600" cy="65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15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Proof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004105" y="1119710"/>
              <a:ext cx="3457800" cy="1199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7625" y="1108550"/>
                <a:ext cx="3474720" cy="12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65100" y="412104"/>
              <a:ext cx="8293680" cy="5777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0340" y="398424"/>
                <a:ext cx="8323200" cy="580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52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as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03" y="1470991"/>
            <a:ext cx="4741817" cy="697442"/>
          </a:xfrm>
        </p:spPr>
        <p:txBody>
          <a:bodyPr/>
          <a:lstStyle/>
          <a:p>
            <a:r>
              <a:rPr lang="en-US" dirty="0" smtClean="0"/>
              <a:t>Sets so far were disjoint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78560" y="1144336"/>
              <a:ext cx="7445160" cy="3228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3800" y="1132816"/>
                <a:ext cx="7475040" cy="32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130400" y="3264480"/>
              <a:ext cx="4792680" cy="2290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4560" y="3249000"/>
                <a:ext cx="4823280" cy="23209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516703" y="5711521"/>
            <a:ext cx="3251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Sets can overlap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1294200" y="2222073"/>
              <a:ext cx="6464520" cy="3992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5200" y="2209473"/>
                <a:ext cx="6488640" cy="40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4607280" y="6215913"/>
              <a:ext cx="3552480" cy="402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96120" y="6205833"/>
                <a:ext cx="3576600" cy="41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469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for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453"/>
            <a:ext cx="8229600" cy="4655172"/>
          </a:xfrm>
        </p:spPr>
        <p:txBody>
          <a:bodyPr/>
          <a:lstStyle/>
          <a:p>
            <a:r>
              <a:rPr lang="en-US" dirty="0" smtClean="0"/>
              <a:t>Class C contains a collection of methods</a:t>
            </a:r>
          </a:p>
          <a:p>
            <a:r>
              <a:rPr lang="en-US" dirty="0" smtClean="0"/>
              <a:t>We view field </a:t>
            </a:r>
            <a:r>
              <a:rPr lang="en-US" dirty="0" err="1" smtClean="0">
                <a:solidFill>
                  <a:srgbClr val="FFFF00"/>
                </a:solidFill>
              </a:rPr>
              <a:t>var</a:t>
            </a:r>
            <a:r>
              <a:rPr lang="en-US" dirty="0" smtClean="0">
                <a:solidFill>
                  <a:srgbClr val="FFFF00"/>
                </a:solidFill>
              </a:rPr>
              <a:t> f: T</a:t>
            </a:r>
            <a:r>
              <a:rPr lang="en-US" dirty="0" smtClean="0"/>
              <a:t> as two methods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getF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err="1" smtClean="0">
                <a:solidFill>
                  <a:srgbClr val="FFFF00"/>
                </a:solidFill>
              </a:rPr>
              <a:t>this:C</a:t>
            </a:r>
            <a:r>
              <a:rPr lang="en-US" dirty="0" smtClean="0">
                <a:solidFill>
                  <a:srgbClr val="FFFF00"/>
                </a:solidFill>
              </a:rPr>
              <a:t>): T                   </a:t>
            </a:r>
            <a:r>
              <a:rPr lang="en-US" dirty="0" smtClean="0"/>
              <a:t>C </a:t>
            </a:r>
            <a:r>
              <a:rPr lang="en-US" dirty="0" smtClean="0">
                <a:sym typeface="Wingdings" pitchFamily="2" charset="2"/>
              </a:rPr>
              <a:t> T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setF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err="1" smtClean="0">
                <a:solidFill>
                  <a:srgbClr val="FFFF00"/>
                </a:solidFill>
              </a:rPr>
              <a:t>this:C</a:t>
            </a:r>
            <a:r>
              <a:rPr lang="en-US" dirty="0" smtClean="0">
                <a:solidFill>
                  <a:srgbClr val="FFFF00"/>
                </a:solidFill>
              </a:rPr>
              <a:t>, x:T): void      </a:t>
            </a:r>
            <a:r>
              <a:rPr lang="en-US" dirty="0" smtClean="0"/>
              <a:t>C x T </a:t>
            </a:r>
            <a:r>
              <a:rPr lang="en-US" dirty="0" smtClean="0">
                <a:sym typeface="Wingdings" pitchFamily="2" charset="2"/>
              </a:rPr>
              <a:t> void</a:t>
            </a:r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For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val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f: T </a:t>
            </a:r>
            <a:r>
              <a:rPr lang="en-US" dirty="0" smtClean="0">
                <a:sym typeface="Wingdings" pitchFamily="2" charset="2"/>
              </a:rPr>
              <a:t>(immutable): we have only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getF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Class has all functionality of a pair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of method</a:t>
            </a:r>
          </a:p>
          <a:p>
            <a:r>
              <a:rPr lang="en-US" dirty="0" smtClean="0">
                <a:sym typeface="Wingdings" pitchFamily="2" charset="2"/>
              </a:rPr>
              <a:t>We must require (at least) that methods named the same are subtypes</a:t>
            </a:r>
          </a:p>
        </p:txBody>
      </p:sp>
    </p:spTree>
    <p:extLst>
      <p:ext uri="{BB962C8B-B14F-4D97-AF65-F5344CB8AC3E}">
        <p14:creationId xmlns:p14="http://schemas.microsoft.com/office/powerpoint/2010/main" val="28087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class C {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err="1" smtClean="0"/>
              <a:t>def</a:t>
            </a:r>
            <a:r>
              <a:rPr lang="en-US" dirty="0" smtClean="0"/>
              <a:t> m(x : T</a:t>
            </a:r>
            <a:r>
              <a:rPr lang="en-US" baseline="-25000" dirty="0" smtClean="0"/>
              <a:t>1</a:t>
            </a:r>
            <a:r>
              <a:rPr lang="en-US" dirty="0" smtClean="0"/>
              <a:t>) : T</a:t>
            </a:r>
            <a:r>
              <a:rPr lang="en-US" baseline="-25000" dirty="0" smtClean="0"/>
              <a:t>2</a:t>
            </a:r>
            <a:r>
              <a:rPr lang="en-US" dirty="0" smtClean="0"/>
              <a:t> = {...}</a:t>
            </a:r>
            <a:br>
              <a:rPr lang="en-US" dirty="0" smtClean="0"/>
            </a:br>
            <a:r>
              <a:rPr lang="en-US" dirty="0" smtClean="0"/>
              <a:t>}</a:t>
            </a:r>
            <a:br>
              <a:rPr lang="en-US" dirty="0" smtClean="0"/>
            </a:br>
            <a:r>
              <a:rPr lang="en-US" dirty="0" smtClean="0"/>
              <a:t>class D extends C {</a:t>
            </a:r>
            <a:br>
              <a:rPr lang="en-US" dirty="0" smtClean="0"/>
            </a:br>
            <a:r>
              <a:rPr lang="en-US" dirty="0" smtClean="0"/>
              <a:t>  override </a:t>
            </a:r>
            <a:r>
              <a:rPr lang="en-US" dirty="0" err="1" smtClean="0"/>
              <a:t>def</a:t>
            </a:r>
            <a:r>
              <a:rPr lang="en-US" dirty="0" smtClean="0"/>
              <a:t> m(x : T’</a:t>
            </a:r>
            <a:r>
              <a:rPr lang="en-US" baseline="-25000" dirty="0" smtClean="0"/>
              <a:t>1</a:t>
            </a:r>
            <a:r>
              <a:rPr lang="en-US" dirty="0" smtClean="0"/>
              <a:t>) : T’</a:t>
            </a:r>
            <a:r>
              <a:rPr lang="en-US" baseline="-25000" dirty="0" smtClean="0"/>
              <a:t>2 </a:t>
            </a:r>
            <a:r>
              <a:rPr lang="en-US" dirty="0" smtClean="0"/>
              <a:t> = {...}</a:t>
            </a:r>
            <a:br>
              <a:rPr lang="en-US" dirty="0" smtClean="0"/>
            </a:br>
            <a:r>
              <a:rPr lang="en-US" dirty="0" smtClean="0"/>
              <a:t>}</a:t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D &lt;: C   Therefore, we need to have:</a:t>
            </a:r>
          </a:p>
          <a:p>
            <a:pPr marL="457200" lvl="1" indent="0">
              <a:buNone/>
            </a:pPr>
            <a:r>
              <a:rPr lang="en-US" dirty="0"/>
              <a:t>T</a:t>
            </a:r>
            <a:r>
              <a:rPr lang="en-US" baseline="-25000" dirty="0"/>
              <a:t>1 </a:t>
            </a:r>
            <a:r>
              <a:rPr lang="en-US" dirty="0" smtClean="0"/>
              <a:t>-&gt; T</a:t>
            </a:r>
            <a:r>
              <a:rPr lang="en-US" baseline="-25000" dirty="0" smtClean="0"/>
              <a:t>2    </a:t>
            </a:r>
            <a:r>
              <a:rPr lang="en-US" dirty="0" smtClean="0"/>
              <a:t>&lt;:</a:t>
            </a:r>
            <a:r>
              <a:rPr lang="en-US" baseline="-25000" dirty="0" smtClean="0"/>
              <a:t>     </a:t>
            </a:r>
            <a:r>
              <a:rPr lang="en-US" smtClean="0"/>
              <a:t>T'</a:t>
            </a:r>
            <a:r>
              <a:rPr lang="en-US" baseline="-25000" smtClean="0"/>
              <a:t>1  </a:t>
            </a:r>
            <a:r>
              <a:rPr lang="en-US" smtClean="0"/>
              <a:t>-&gt; </a:t>
            </a:r>
            <a:r>
              <a:rPr lang="en-US" dirty="0" smtClean="0"/>
              <a:t>T’</a:t>
            </a:r>
            <a:r>
              <a:rPr lang="en-US" baseline="-25000" dirty="0" smtClean="0"/>
              <a:t>2	</a:t>
            </a:r>
            <a:r>
              <a:rPr lang="en-US" dirty="0" smtClean="0"/>
              <a:t>(method types </a:t>
            </a:r>
            <a:r>
              <a:rPr lang="en-US" smtClean="0"/>
              <a:t>are subtypes)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T</a:t>
            </a:r>
            <a:r>
              <a:rPr lang="en-US" baseline="-25000" dirty="0" smtClean="0"/>
              <a:t>1 </a:t>
            </a:r>
            <a:r>
              <a:rPr lang="en-US" dirty="0" smtClean="0"/>
              <a:t>&lt;: T’</a:t>
            </a:r>
            <a:r>
              <a:rPr lang="en-US" baseline="-25000" dirty="0" smtClean="0"/>
              <a:t>1		</a:t>
            </a:r>
            <a:r>
              <a:rPr lang="en-US" dirty="0" smtClean="0"/>
              <a:t>(argument behaves opposite)</a:t>
            </a:r>
            <a:endParaRPr lang="en-US" baseline="-25000" dirty="0" smtClean="0"/>
          </a:p>
          <a:p>
            <a:pPr marL="457200" lvl="1" indent="0">
              <a:buNone/>
            </a:pPr>
            <a:r>
              <a:rPr lang="en-US" dirty="0" smtClean="0"/>
              <a:t>T’</a:t>
            </a:r>
            <a:r>
              <a:rPr lang="en-US" baseline="-25000" dirty="0" smtClean="0"/>
              <a:t>2</a:t>
            </a:r>
            <a:r>
              <a:rPr lang="en-US" dirty="0" smtClean="0"/>
              <a:t> &lt;: T</a:t>
            </a:r>
            <a:r>
              <a:rPr lang="en-US" baseline="-25000" dirty="0" smtClean="0"/>
              <a:t>2		</a:t>
            </a:r>
            <a:r>
              <a:rPr lang="en-US" dirty="0" smtClean="0"/>
              <a:t>(result behaves like class)</a:t>
            </a:r>
          </a:p>
        </p:txBody>
      </p:sp>
    </p:spTree>
    <p:extLst>
      <p:ext uri="{BB962C8B-B14F-4D97-AF65-F5344CB8AC3E}">
        <p14:creationId xmlns:p14="http://schemas.microsoft.com/office/powerpoint/2010/main" val="372759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5749"/>
            <a:ext cx="8229600" cy="1143000"/>
          </a:xfrm>
        </p:spPr>
        <p:txBody>
          <a:bodyPr/>
          <a:lstStyle/>
          <a:p>
            <a:r>
              <a:rPr lang="en-US" dirty="0" smtClean="0"/>
              <a:t>What if type rules are broken?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09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i="1" dirty="0" err="1" smtClean="0"/>
              <a:t>Tootool</a:t>
            </a:r>
            <a:r>
              <a:rPr lang="en-US" i="1" dirty="0" smtClean="0"/>
              <a:t> 0.1</a:t>
            </a:r>
            <a:r>
              <a:rPr lang="en-US" dirty="0" smtClean="0"/>
              <a:t> Language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427" y="1171154"/>
            <a:ext cx="6235146" cy="442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Tootool rest area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4766" y="5598108"/>
            <a:ext cx="8103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chemeClr val="bg1"/>
                </a:solidFill>
              </a:rPr>
              <a:t>Tootool</a:t>
            </a:r>
            <a:r>
              <a:rPr lang="en-US" sz="1800" dirty="0">
                <a:solidFill>
                  <a:schemeClr val="bg1"/>
                </a:solidFill>
              </a:rPr>
              <a:t> is a rural community in the central east part of the </a:t>
            </a:r>
            <a:r>
              <a:rPr lang="en-US" sz="1800" dirty="0" err="1" smtClean="0">
                <a:solidFill>
                  <a:schemeClr val="bg1"/>
                </a:solidFill>
              </a:rPr>
              <a:t>Riverina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[New South Wales, Australia]. </a:t>
            </a:r>
            <a:r>
              <a:rPr lang="en-US" sz="1800" dirty="0">
                <a:solidFill>
                  <a:schemeClr val="bg1"/>
                </a:solidFill>
              </a:rPr>
              <a:t>It is situated by road, about 4 </a:t>
            </a:r>
            <a:r>
              <a:rPr lang="en-US" sz="1800" dirty="0" err="1">
                <a:solidFill>
                  <a:schemeClr val="bg1"/>
                </a:solidFill>
              </a:rPr>
              <a:t>kilometres</a:t>
            </a:r>
            <a:r>
              <a:rPr lang="en-US" sz="1800" dirty="0">
                <a:solidFill>
                  <a:schemeClr val="bg1"/>
                </a:solidFill>
              </a:rPr>
              <a:t> east from French Park and 16 </a:t>
            </a:r>
            <a:r>
              <a:rPr lang="en-US" sz="1800" dirty="0" smtClean="0">
                <a:solidFill>
                  <a:schemeClr val="bg1"/>
                </a:solidFill>
              </a:rPr>
              <a:t>kilometers </a:t>
            </a:r>
            <a:r>
              <a:rPr lang="en-US" sz="1800" dirty="0">
                <a:solidFill>
                  <a:schemeClr val="bg1"/>
                </a:solidFill>
              </a:rPr>
              <a:t>west from The Rock.</a:t>
            </a:r>
          </a:p>
          <a:p>
            <a:r>
              <a:rPr lang="en-US" sz="1800" dirty="0" err="1">
                <a:solidFill>
                  <a:schemeClr val="bg1"/>
                </a:solidFill>
              </a:rPr>
              <a:t>Tootool</a:t>
            </a:r>
            <a:r>
              <a:rPr lang="en-US" sz="1800" dirty="0">
                <a:solidFill>
                  <a:schemeClr val="bg1"/>
                </a:solidFill>
              </a:rPr>
              <a:t> Post Office opened on 1 August 1901 and closed in 1966</a:t>
            </a:r>
            <a:r>
              <a:rPr lang="en-US" sz="1800" dirty="0" smtClean="0">
                <a:solidFill>
                  <a:schemeClr val="bg1"/>
                </a:solidFill>
              </a:rPr>
              <a:t>.  [Wikipedia]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9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System for </a:t>
            </a:r>
            <a:r>
              <a:rPr lang="en-US" i="1" dirty="0" err="1" smtClean="0"/>
              <a:t>Tootool</a:t>
            </a:r>
            <a:r>
              <a:rPr lang="en-US" i="1" dirty="0" smtClean="0"/>
              <a:t> 0.1</a:t>
            </a:r>
            <a:endParaRPr lang="en-US" i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0940" y="1282653"/>
            <a:ext cx="1702903" cy="7288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Pos</a:t>
            </a:r>
            <a:r>
              <a:rPr lang="en-US" sz="2400" dirty="0" smtClean="0"/>
              <a:t> &lt;: </a:t>
            </a:r>
            <a:r>
              <a:rPr lang="en-US" sz="2400" dirty="0" err="1" smtClean="0"/>
              <a:t>Int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Neg</a:t>
            </a:r>
            <a:r>
              <a:rPr lang="en-US" sz="2400" dirty="0" smtClean="0"/>
              <a:t> &lt;: </a:t>
            </a:r>
            <a:r>
              <a:rPr lang="en-US" sz="2400" dirty="0" err="1" smtClean="0"/>
              <a:t>Int</a:t>
            </a:r>
            <a:endParaRPr lang="en-US" sz="2400" dirty="0" smtClean="0">
              <a:solidFill>
                <a:srgbClr val="FF696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9322" y="1090092"/>
            <a:ext cx="390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      does it type check?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def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x:Pos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: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{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...}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q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Neg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r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 = -5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 = q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 =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(p)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6716" y="3966793"/>
            <a:ext cx="37553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  <a:t>Runtime error: </a:t>
            </a:r>
            <a:r>
              <a:rPr lang="en-US" sz="2200" dirty="0" err="1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200" dirty="0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  <a:t> invoked </a:t>
            </a:r>
            <a:br>
              <a:rPr lang="en-US" sz="2200" dirty="0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  <a:t>with a negative argument!</a:t>
            </a:r>
            <a:endParaRPr lang="en-US" sz="2200" dirty="0">
              <a:solidFill>
                <a:srgbClr val="FF696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2090" y="117037"/>
            <a:ext cx="1780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  <a:t>unsound</a:t>
            </a:r>
            <a:endParaRPr lang="en-US" sz="2800" dirty="0">
              <a:solidFill>
                <a:srgbClr val="FF6969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5822640" y="3044628"/>
              <a:ext cx="3251520" cy="505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3280" y="3038868"/>
                <a:ext cx="327348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1915560" y="4813200"/>
              <a:ext cx="2066400" cy="3358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9440" y="4801680"/>
                <a:ext cx="208692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5844960" y="5242320"/>
              <a:ext cx="613080" cy="223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33440" y="5232240"/>
                <a:ext cx="63108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2547720" y="5520600"/>
              <a:ext cx="4001040" cy="75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41600" y="5509080"/>
                <a:ext cx="40132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3500640" y="5707440"/>
              <a:ext cx="887040" cy="261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89120" y="5702400"/>
                <a:ext cx="9075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/>
              <p14:cNvContentPartPr/>
              <p14:nvPr/>
            </p14:nvContentPartPr>
            <p14:xfrm>
              <a:off x="4531320" y="5681520"/>
              <a:ext cx="565200" cy="219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22320" y="5673600"/>
                <a:ext cx="5806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/>
              <p14:cNvContentPartPr/>
              <p14:nvPr/>
            </p14:nvContentPartPr>
            <p14:xfrm>
              <a:off x="2707200" y="5204880"/>
              <a:ext cx="540000" cy="2293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00000" y="5199480"/>
                <a:ext cx="5529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/>
              <p14:cNvContentPartPr/>
              <p14:nvPr/>
            </p14:nvContentPartPr>
            <p14:xfrm>
              <a:off x="5182560" y="4772880"/>
              <a:ext cx="2327760" cy="3189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76080" y="4759560"/>
                <a:ext cx="234792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/>
              <p14:cNvContentPartPr/>
              <p14:nvPr/>
            </p14:nvContentPartPr>
            <p14:xfrm>
              <a:off x="7972560" y="1263960"/>
              <a:ext cx="648720" cy="222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62840" y="1249920"/>
                <a:ext cx="672840" cy="25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/>
          <p:cNvGrpSpPr/>
          <p:nvPr/>
        </p:nvGrpSpPr>
        <p:grpSpPr>
          <a:xfrm>
            <a:off x="255459" y="2190971"/>
            <a:ext cx="4279529" cy="2213113"/>
            <a:chOff x="251791" y="2239618"/>
            <a:chExt cx="4279529" cy="221311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/>
                <p14:cNvContentPartPr/>
                <p14:nvPr/>
              </p14:nvContentPartPr>
              <p14:xfrm>
                <a:off x="539280" y="2428920"/>
                <a:ext cx="3628800" cy="1810440"/>
              </p14:xfrm>
            </p:contentPart>
          </mc:Choice>
          <mc:Fallback xmlns="">
            <p:pic>
              <p:nvPicPr>
                <p:cNvPr id="23" name="Ink 22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4600" y="2414880"/>
                  <a:ext cx="3641040" cy="18385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4" name="Rectangle 23"/>
            <p:cNvSpPr/>
            <p:nvPr/>
          </p:nvSpPr>
          <p:spPr bwMode="auto">
            <a:xfrm>
              <a:off x="251791" y="2239618"/>
              <a:ext cx="4279529" cy="2213113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Explosion 2 24"/>
          <p:cNvSpPr/>
          <p:nvPr/>
        </p:nvSpPr>
        <p:spPr bwMode="auto">
          <a:xfrm>
            <a:off x="2357348" y="2898443"/>
            <a:ext cx="1127396" cy="798170"/>
          </a:xfrm>
          <a:prstGeom prst="irregularSeal2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55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5" grpId="0" animBg="1"/>
      <p:bldP spid="25" grpId="1" animBg="1"/>
      <p:bldP spid="25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went wrong in </a:t>
            </a:r>
            <a:r>
              <a:rPr lang="en-US" i="1" dirty="0" err="1" smtClean="0"/>
              <a:t>Tootool</a:t>
            </a:r>
            <a:r>
              <a:rPr lang="en-US" i="1" dirty="0" smtClean="0"/>
              <a:t> 0.1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0940" y="1282653"/>
            <a:ext cx="1702903" cy="7288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Pos</a:t>
            </a:r>
            <a:r>
              <a:rPr lang="en-US" sz="2400" dirty="0" smtClean="0"/>
              <a:t> &lt;: </a:t>
            </a:r>
            <a:r>
              <a:rPr lang="en-US" sz="2400" dirty="0" err="1" smtClean="0"/>
              <a:t>Int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Neg</a:t>
            </a:r>
            <a:r>
              <a:rPr lang="en-US" sz="2400" dirty="0" smtClean="0"/>
              <a:t> &lt;: </a:t>
            </a:r>
            <a:r>
              <a:rPr lang="en-US" sz="2400" dirty="0" err="1" smtClean="0"/>
              <a:t>Int</a:t>
            </a:r>
            <a:endParaRPr lang="en-US" sz="2400" dirty="0" smtClean="0">
              <a:solidFill>
                <a:srgbClr val="FF696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9322" y="1090092"/>
            <a:ext cx="390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      does it type check?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def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x:Pos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: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{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...}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q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Neg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r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 = -5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 = q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 =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(p)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6716" y="3966793"/>
            <a:ext cx="37553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  <a:t>Runtime error: </a:t>
            </a:r>
            <a:r>
              <a:rPr lang="en-US" sz="2200" dirty="0" err="1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200" dirty="0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  <a:t> invoked </a:t>
            </a:r>
            <a:br>
              <a:rPr lang="en-US" sz="2200" dirty="0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  <a:t>with a negative argument!</a:t>
            </a:r>
            <a:endParaRPr lang="en-US" sz="2200" dirty="0">
              <a:solidFill>
                <a:srgbClr val="FF6969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5822640" y="3044628"/>
              <a:ext cx="3251520" cy="505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3280" y="3038868"/>
                <a:ext cx="327348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7972560" y="1263960"/>
              <a:ext cx="648720" cy="222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62840" y="1249920"/>
                <a:ext cx="672840" cy="25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/>
          <p:cNvGrpSpPr/>
          <p:nvPr/>
        </p:nvGrpSpPr>
        <p:grpSpPr>
          <a:xfrm>
            <a:off x="255459" y="2190971"/>
            <a:ext cx="4279529" cy="2213113"/>
            <a:chOff x="251791" y="2239618"/>
            <a:chExt cx="4279529" cy="221311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3" name="Ink 22"/>
                <p14:cNvContentPartPr/>
                <p14:nvPr/>
              </p14:nvContentPartPr>
              <p14:xfrm>
                <a:off x="539280" y="2428920"/>
                <a:ext cx="3628800" cy="1810440"/>
              </p14:xfrm>
            </p:contentPart>
          </mc:Choice>
          <mc:Fallback xmlns="">
            <p:pic>
              <p:nvPicPr>
                <p:cNvPr id="23" name="Ink 22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4600" y="2414880"/>
                  <a:ext cx="3641040" cy="18385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4" name="Rectangle 23"/>
            <p:cNvSpPr/>
            <p:nvPr/>
          </p:nvSpPr>
          <p:spPr bwMode="auto">
            <a:xfrm>
              <a:off x="251791" y="2239618"/>
              <a:ext cx="4279529" cy="2213113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353160" y="2394720"/>
              <a:ext cx="1353960" cy="1809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5960" y="2385720"/>
                <a:ext cx="1365480" cy="18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2830680" y="2892960"/>
              <a:ext cx="1150920" cy="240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17000" y="2879280"/>
                <a:ext cx="11790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1913400" y="5365800"/>
              <a:ext cx="3956040" cy="739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07280" y="5352840"/>
                <a:ext cx="3970800" cy="7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/>
              <p14:cNvContentPartPr/>
              <p14:nvPr/>
            </p14:nvContentPartPr>
            <p14:xfrm>
              <a:off x="250200" y="2059560"/>
              <a:ext cx="2394360" cy="11685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4720" y="2044800"/>
                <a:ext cx="2423520" cy="11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/>
              <p14:cNvContentPartPr/>
              <p14:nvPr/>
            </p14:nvContentPartPr>
            <p14:xfrm>
              <a:off x="342360" y="4758120"/>
              <a:ext cx="8093880" cy="6462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9040" y="4745520"/>
                <a:ext cx="812304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/>
              <p14:cNvContentPartPr/>
              <p14:nvPr/>
            </p14:nvContentPartPr>
            <p14:xfrm>
              <a:off x="2639880" y="5355360"/>
              <a:ext cx="132840" cy="2948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26200" y="5340600"/>
                <a:ext cx="16128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Ink 27"/>
              <p14:cNvContentPartPr/>
              <p14:nvPr/>
            </p14:nvContentPartPr>
            <p14:xfrm>
              <a:off x="426240" y="6145560"/>
              <a:ext cx="8461800" cy="4201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2200" y="6133680"/>
                <a:ext cx="8488800" cy="44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758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Our Type Derivation</a:t>
            </a:r>
            <a:endParaRPr lang="en-US" i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0940" y="1282653"/>
            <a:ext cx="1702903" cy="7288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Pos</a:t>
            </a:r>
            <a:r>
              <a:rPr lang="en-US" sz="2400" dirty="0" smtClean="0"/>
              <a:t> &lt;: </a:t>
            </a:r>
            <a:r>
              <a:rPr lang="en-US" sz="2400" dirty="0" err="1" smtClean="0"/>
              <a:t>Int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Neg</a:t>
            </a:r>
            <a:r>
              <a:rPr lang="en-US" sz="2400" dirty="0" smtClean="0"/>
              <a:t> &lt;: </a:t>
            </a:r>
            <a:r>
              <a:rPr lang="en-US" sz="2400" dirty="0" err="1" smtClean="0"/>
              <a:t>Int</a:t>
            </a:r>
            <a:endParaRPr lang="en-US" sz="2400" dirty="0" smtClean="0">
              <a:solidFill>
                <a:srgbClr val="FF696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9322" y="1090092"/>
            <a:ext cx="390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      does it type check?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def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x:Pos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: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{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...}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q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Neg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r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 = -5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 = q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 =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(p)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6716" y="3966793"/>
            <a:ext cx="37553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  <a:t>Runtime error: </a:t>
            </a:r>
            <a:r>
              <a:rPr lang="en-US" sz="2200" dirty="0" err="1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200" dirty="0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  <a:t> invoked </a:t>
            </a:r>
            <a:br>
              <a:rPr lang="en-US" sz="2200" dirty="0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  <a:t>with a negative argument!</a:t>
            </a:r>
            <a:endParaRPr lang="en-US" sz="2200" dirty="0">
              <a:solidFill>
                <a:srgbClr val="FF6969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5822640" y="3044628"/>
              <a:ext cx="3251520" cy="505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3280" y="3038868"/>
                <a:ext cx="327348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1915560" y="4813200"/>
              <a:ext cx="2066400" cy="3358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9440" y="4801680"/>
                <a:ext cx="208692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5844960" y="5242320"/>
              <a:ext cx="613080" cy="223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33440" y="5232240"/>
                <a:ext cx="63108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2547720" y="5520600"/>
              <a:ext cx="4001040" cy="75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41600" y="5509080"/>
                <a:ext cx="40132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3500640" y="5707440"/>
              <a:ext cx="887040" cy="261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89120" y="5702400"/>
                <a:ext cx="9075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/>
              <p14:cNvContentPartPr/>
              <p14:nvPr/>
            </p14:nvContentPartPr>
            <p14:xfrm>
              <a:off x="4531320" y="5681520"/>
              <a:ext cx="565200" cy="219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22320" y="5673600"/>
                <a:ext cx="5806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/>
              <p14:cNvContentPartPr/>
              <p14:nvPr/>
            </p14:nvContentPartPr>
            <p14:xfrm>
              <a:off x="2707200" y="5204880"/>
              <a:ext cx="540000" cy="2293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00000" y="5199480"/>
                <a:ext cx="5529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/>
              <p14:cNvContentPartPr/>
              <p14:nvPr/>
            </p14:nvContentPartPr>
            <p14:xfrm>
              <a:off x="5182560" y="4772880"/>
              <a:ext cx="2327760" cy="3189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76080" y="4759560"/>
                <a:ext cx="234792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/>
              <p14:cNvContentPartPr/>
              <p14:nvPr/>
            </p14:nvContentPartPr>
            <p14:xfrm>
              <a:off x="7972560" y="1263960"/>
              <a:ext cx="648720" cy="222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62840" y="1249920"/>
                <a:ext cx="672840" cy="25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/>
          <p:cNvGrpSpPr/>
          <p:nvPr/>
        </p:nvGrpSpPr>
        <p:grpSpPr>
          <a:xfrm>
            <a:off x="255459" y="2190971"/>
            <a:ext cx="4279529" cy="2213113"/>
            <a:chOff x="251791" y="2239618"/>
            <a:chExt cx="4279529" cy="221311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/>
                <p14:cNvContentPartPr/>
                <p14:nvPr/>
              </p14:nvContentPartPr>
              <p14:xfrm>
                <a:off x="539280" y="2428920"/>
                <a:ext cx="3628800" cy="1810440"/>
              </p14:xfrm>
            </p:contentPart>
          </mc:Choice>
          <mc:Fallback xmlns="">
            <p:pic>
              <p:nvPicPr>
                <p:cNvPr id="23" name="Ink 22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4600" y="2414880"/>
                  <a:ext cx="3641040" cy="18385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4" name="Rectangle 23"/>
            <p:cNvSpPr/>
            <p:nvPr/>
          </p:nvSpPr>
          <p:spPr bwMode="auto">
            <a:xfrm>
              <a:off x="251791" y="2239618"/>
              <a:ext cx="4279529" cy="2213113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/>
              <p14:cNvContentPartPr/>
              <p14:nvPr/>
            </p14:nvContentPartPr>
            <p14:xfrm>
              <a:off x="257760" y="5036040"/>
              <a:ext cx="3382200" cy="1615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5160" y="5022360"/>
                <a:ext cx="3407760" cy="164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/>
              <p14:cNvContentPartPr/>
              <p14:nvPr/>
            </p14:nvContentPartPr>
            <p14:xfrm>
              <a:off x="353160" y="2394720"/>
              <a:ext cx="1353960" cy="18090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5960" y="2385720"/>
                <a:ext cx="1365480" cy="182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45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Type Rule for Assignment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0940" y="1282653"/>
            <a:ext cx="1702903" cy="7288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Pos</a:t>
            </a:r>
            <a:r>
              <a:rPr lang="en-US" sz="2400" dirty="0" smtClean="0"/>
              <a:t> &lt;: </a:t>
            </a:r>
            <a:r>
              <a:rPr lang="en-US" sz="2400" dirty="0" err="1" smtClean="0"/>
              <a:t>Int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Neg</a:t>
            </a:r>
            <a:r>
              <a:rPr lang="en-US" sz="2400" dirty="0" smtClean="0"/>
              <a:t> &lt;: </a:t>
            </a:r>
            <a:r>
              <a:rPr lang="en-US" sz="2400" dirty="0" err="1" smtClean="0"/>
              <a:t>Int</a:t>
            </a:r>
            <a:endParaRPr lang="en-US" sz="2400" dirty="0" smtClean="0">
              <a:solidFill>
                <a:srgbClr val="FF696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9322" y="1090092"/>
            <a:ext cx="390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      does it type check?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def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x:Pos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: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{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...}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q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Neg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r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 = -5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 = q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 =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(p)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5822640" y="3044628"/>
              <a:ext cx="3251520" cy="505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3280" y="3038868"/>
                <a:ext cx="327348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7972560" y="1263960"/>
              <a:ext cx="648720" cy="222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62840" y="1249920"/>
                <a:ext cx="6728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/>
              <p14:cNvContentPartPr/>
              <p14:nvPr/>
            </p14:nvContentPartPr>
            <p14:xfrm>
              <a:off x="542948" y="2380273"/>
              <a:ext cx="3628800" cy="18104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268" y="2366233"/>
                <a:ext cx="3641040" cy="183852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Rectangle 23"/>
          <p:cNvSpPr/>
          <p:nvPr/>
        </p:nvSpPr>
        <p:spPr bwMode="auto">
          <a:xfrm>
            <a:off x="255459" y="2190971"/>
            <a:ext cx="4279529" cy="2213113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353160" y="2394720"/>
              <a:ext cx="1353960" cy="1809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5960" y="2385720"/>
                <a:ext cx="1365480" cy="18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2830680" y="2892960"/>
              <a:ext cx="1150920" cy="240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17000" y="2879280"/>
                <a:ext cx="11790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/>
              <p14:cNvContentPartPr/>
              <p14:nvPr/>
            </p14:nvContentPartPr>
            <p14:xfrm>
              <a:off x="250200" y="2059560"/>
              <a:ext cx="2394360" cy="11685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4720" y="2044800"/>
                <a:ext cx="2423520" cy="11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/>
              <p14:cNvContentPartPr/>
              <p14:nvPr/>
            </p14:nvContentPartPr>
            <p14:xfrm>
              <a:off x="342360" y="4758120"/>
              <a:ext cx="8093880" cy="6462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9040" y="4745520"/>
                <a:ext cx="8123040" cy="66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/>
          <p:cNvGrpSpPr/>
          <p:nvPr/>
        </p:nvGrpSpPr>
        <p:grpSpPr>
          <a:xfrm>
            <a:off x="690915" y="5470954"/>
            <a:ext cx="4279529" cy="1210613"/>
            <a:chOff x="690915" y="5470954"/>
            <a:chExt cx="4279529" cy="121061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/>
                <p14:cNvContentPartPr/>
                <p14:nvPr/>
              </p14:nvContentPartPr>
              <p14:xfrm>
                <a:off x="828740" y="5644466"/>
                <a:ext cx="3956040" cy="73908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22620" y="5631506"/>
                  <a:ext cx="3970800" cy="75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" name="Ink 6"/>
                <p14:cNvContentPartPr/>
                <p14:nvPr/>
              </p14:nvContentPartPr>
              <p14:xfrm>
                <a:off x="976352" y="5588407"/>
                <a:ext cx="1103760" cy="33984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62672" y="5574007"/>
                  <a:ext cx="1132200" cy="36684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9" name="Rectangle 18"/>
            <p:cNvSpPr/>
            <p:nvPr/>
          </p:nvSpPr>
          <p:spPr bwMode="auto">
            <a:xfrm>
              <a:off x="690915" y="5470954"/>
              <a:ext cx="4279529" cy="1210613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156717" y="5860816"/>
            <a:ext cx="39174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   has declarations (promises)</a:t>
            </a:r>
            <a:endParaRPr lang="en-US" sz="22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/>
              <p14:cNvContentPartPr/>
              <p14:nvPr/>
            </p14:nvContentPartPr>
            <p14:xfrm>
              <a:off x="5283605" y="5890680"/>
              <a:ext cx="188280" cy="279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68845" y="5875560"/>
                <a:ext cx="21816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/>
              <p14:cNvContentPartPr/>
              <p14:nvPr/>
            </p14:nvContentPartPr>
            <p14:xfrm>
              <a:off x="4675320" y="3341160"/>
              <a:ext cx="2863440" cy="1147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63080" y="3328200"/>
                <a:ext cx="2891520" cy="117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121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could we ensure that some other programs will not break?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Type System Soundness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Soundness of Type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514522" cy="4655172"/>
          </a:xfrm>
        </p:spPr>
        <p:txBody>
          <a:bodyPr/>
          <a:lstStyle/>
          <a:p>
            <a:r>
              <a:rPr lang="en-US" dirty="0" smtClean="0"/>
              <a:t>Goal of a sound type system:</a:t>
            </a:r>
          </a:p>
          <a:p>
            <a:pPr lvl="1"/>
            <a:r>
              <a:rPr lang="en-US" dirty="0" smtClean="0"/>
              <a:t>if the program type checks, then it never “crashes”</a:t>
            </a:r>
          </a:p>
          <a:p>
            <a:pPr lvl="1"/>
            <a:r>
              <a:rPr lang="en-US" dirty="0" smtClean="0"/>
              <a:t>crash = some precisely specified bad behavior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e.g. invoking an operation with a wrong type</a:t>
            </a:r>
          </a:p>
          <a:p>
            <a:pPr lvl="2"/>
            <a:r>
              <a:rPr lang="en-US" dirty="0" smtClean="0"/>
              <a:t>dividing one string by another string </a:t>
            </a:r>
            <a:r>
              <a:rPr lang="en-US" dirty="0"/>
              <a:t> </a:t>
            </a:r>
            <a:r>
              <a:rPr lang="en-US" dirty="0" smtClean="0"/>
              <a:t>  “cat” / “frog</a:t>
            </a:r>
          </a:p>
          <a:p>
            <a:pPr lvl="2"/>
            <a:r>
              <a:rPr lang="en-US" dirty="0" smtClean="0"/>
              <a:t>trying to multiply a Window object by a File object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e.g. dividing an integer by zero</a:t>
            </a:r>
          </a:p>
          <a:p>
            <a:r>
              <a:rPr lang="en-US" dirty="0" smtClean="0"/>
              <a:t>Never crashes: no matter how long it executes</a:t>
            </a:r>
          </a:p>
          <a:p>
            <a:pPr lvl="1"/>
            <a:r>
              <a:rPr lang="en-US" dirty="0" smtClean="0"/>
              <a:t>proof is done by induction on program execution</a:t>
            </a:r>
          </a:p>
        </p:txBody>
      </p:sp>
    </p:spTree>
    <p:extLst>
      <p:ext uri="{BB962C8B-B14F-4D97-AF65-F5344CB8AC3E}">
        <p14:creationId xmlns:p14="http://schemas.microsoft.com/office/powerpoint/2010/main" val="202451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Subtyping corresponds to subset</a:t>
                </a:r>
              </a:p>
              <a:p>
                <a:r>
                  <a:rPr lang="en-US" dirty="0" smtClean="0"/>
                  <a:t>Systems with subtyping have non-disjoint sets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&lt;: T</a:t>
                </a:r>
                <a:r>
                  <a:rPr lang="en-US" baseline="-25000" dirty="0">
                    <a:solidFill>
                      <a:schemeClr val="bg1"/>
                    </a:solidFill>
                  </a:rPr>
                  <a:t>2</a:t>
                </a:r>
                <a:r>
                  <a:rPr lang="en-US" dirty="0"/>
                  <a:t>    means    </a:t>
                </a:r>
                <a:r>
                  <a:rPr lang="en-US" dirty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>
                    <a:solidFill>
                      <a:schemeClr val="bg1"/>
                    </a:solidFill>
                  </a:rPr>
                  <a:t>1  </a:t>
                </a:r>
                <a:r>
                  <a:rPr lang="en-US" dirty="0">
                    <a:solidFill>
                      <a:schemeClr val="bg1"/>
                    </a:solidFill>
                  </a:rPr>
                  <a:t>is a subtype of T</a:t>
                </a:r>
                <a:r>
                  <a:rPr lang="en-US" baseline="-25000" dirty="0">
                    <a:solidFill>
                      <a:schemeClr val="bg1"/>
                    </a:solidFill>
                  </a:rPr>
                  <a:t>2</a:t>
                </a:r>
              </a:p>
              <a:p>
                <a:pPr lvl="1"/>
                <a:r>
                  <a:rPr lang="en-US" dirty="0" smtClean="0"/>
                  <a:t>corresponds to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⊆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T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2</a:t>
                </a:r>
                <a:r>
                  <a:rPr lang="en-US" dirty="0" smtClean="0"/>
                  <a:t> when viewing types as sets</a:t>
                </a:r>
              </a:p>
              <a:p>
                <a:r>
                  <a:rPr lang="en-US" dirty="0" smtClean="0"/>
                  <a:t>Main rule for subtyping 	   corresponds to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t="-1963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129821" y="4816885"/>
              <a:ext cx="3349440" cy="76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1901" y="4479565"/>
                <a:ext cx="3371760" cy="8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870880" y="4925160"/>
              <a:ext cx="2666880" cy="37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0560" y="4042440"/>
                <a:ext cx="3348720" cy="14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1221261" y="4490005"/>
              <a:ext cx="3085560" cy="2024712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13701" y="4479565"/>
                <a:ext cx="3107880" cy="2047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/>
              <p14:cNvContentPartPr/>
              <p14:nvPr/>
            </p14:nvContentPartPr>
            <p14:xfrm>
              <a:off x="5204520" y="4051800"/>
              <a:ext cx="155520" cy="1202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00560" y="4042440"/>
                <a:ext cx="164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/>
              <p14:cNvContentPartPr/>
              <p14:nvPr/>
            </p14:nvContentPartPr>
            <p14:xfrm>
              <a:off x="5791369" y="4491720"/>
              <a:ext cx="2554871" cy="1971157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85609" y="4476599"/>
                <a:ext cx="2575031" cy="1992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Ink 27"/>
              <p14:cNvContentPartPr/>
              <p14:nvPr/>
            </p14:nvContentPartPr>
            <p14:xfrm>
              <a:off x="3490609" y="5886157"/>
              <a:ext cx="0" cy="111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0" y="0"/>
                <a:ext cx="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4" name="Ink 33"/>
              <p14:cNvContentPartPr/>
              <p14:nvPr/>
            </p14:nvContentPartPr>
            <p14:xfrm>
              <a:off x="1360489" y="6148237"/>
              <a:ext cx="2646000" cy="1252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54729" y="6138157"/>
                <a:ext cx="26654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3" name="Ink 62"/>
              <p14:cNvContentPartPr/>
              <p14:nvPr/>
            </p14:nvContentPartPr>
            <p14:xfrm>
              <a:off x="5825209" y="6114037"/>
              <a:ext cx="2333520" cy="396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23049" y="6108277"/>
                <a:ext cx="2341440" cy="5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34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853350"/>
          </a:xfrm>
        </p:spPr>
        <p:txBody>
          <a:bodyPr/>
          <a:lstStyle/>
          <a:p>
            <a:r>
              <a:rPr lang="en-US" dirty="0" smtClean="0"/>
              <a:t>Proving Soundness by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86" y="2154640"/>
            <a:ext cx="8229600" cy="4479234"/>
          </a:xfrm>
        </p:spPr>
        <p:txBody>
          <a:bodyPr/>
          <a:lstStyle/>
          <a:p>
            <a:r>
              <a:rPr lang="en-US" sz="2400" dirty="0" smtClean="0"/>
              <a:t>Program moves from state to state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Bad state </a:t>
            </a:r>
            <a:r>
              <a:rPr lang="en-US" sz="2400" dirty="0" smtClean="0"/>
              <a:t>= state where program is about to exhibit a bad operation ( “cat” / “frog” 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Good state </a:t>
            </a:r>
            <a:r>
              <a:rPr lang="en-US" sz="2400" dirty="0" smtClean="0"/>
              <a:t>= state that is not bad</a:t>
            </a:r>
          </a:p>
          <a:p>
            <a:r>
              <a:rPr lang="en-US" sz="2400" dirty="0" smtClean="0"/>
              <a:t>To prove: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FF00"/>
                </a:solidFill>
              </a:rPr>
              <a:t>  program type checks 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FFFF00"/>
                </a:solidFill>
              </a:rPr>
              <a:t>states in all executions are good</a:t>
            </a:r>
          </a:p>
          <a:p>
            <a:r>
              <a:rPr lang="en-US" sz="2400" dirty="0" smtClean="0"/>
              <a:t>Usually need a </a:t>
            </a:r>
            <a:r>
              <a:rPr lang="en-US" sz="2400" i="1" dirty="0" smtClean="0"/>
              <a:t>stronger inductive hypothesis</a:t>
            </a:r>
            <a:r>
              <a:rPr lang="en-US" sz="2400" dirty="0"/>
              <a:t>;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some notion of very good (VG) state such that: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rgbClr val="56F84A"/>
                </a:solidFill>
              </a:rPr>
              <a:t>  program type checks </a:t>
            </a:r>
            <a:r>
              <a:rPr lang="en-US" sz="2400" dirty="0" smtClean="0">
                <a:solidFill>
                  <a:srgbClr val="56F84A"/>
                </a:solidFill>
                <a:sym typeface="Wingdings" pitchFamily="2" charset="2"/>
              </a:rPr>
              <a:t> program’s initial state is very good</a:t>
            </a:r>
            <a:r>
              <a:rPr lang="en-US" sz="2400" dirty="0" smtClean="0">
                <a:solidFill>
                  <a:srgbClr val="56F84A"/>
                </a:solidFill>
              </a:rPr>
              <a:t/>
            </a:r>
            <a:br>
              <a:rPr lang="en-US" sz="2400" dirty="0" smtClean="0">
                <a:solidFill>
                  <a:srgbClr val="56F84A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state is very good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bg1"/>
                </a:solidFill>
              </a:rPr>
              <a:t>next state is also very good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  state is very good 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 state is good (not 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crashing)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70356" y="1357716"/>
              <a:ext cx="576000" cy="704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9196" y="1345476"/>
                <a:ext cx="59220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683636" y="1048476"/>
              <a:ext cx="1134000" cy="569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6076" y="1038036"/>
                <a:ext cx="115524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2883516" y="1241436"/>
              <a:ext cx="3827160" cy="363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74156" y="1228836"/>
                <a:ext cx="3846240" cy="38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/>
          <p:cNvGrpSpPr/>
          <p:nvPr/>
        </p:nvGrpSpPr>
        <p:grpSpPr>
          <a:xfrm>
            <a:off x="993913" y="1061728"/>
            <a:ext cx="1463434" cy="1054387"/>
            <a:chOff x="993913" y="1061728"/>
            <a:chExt cx="1463434" cy="1054387"/>
          </a:xfrm>
        </p:grpSpPr>
        <p:sp>
          <p:nvSpPr>
            <p:cNvPr id="7" name="Rectangle 6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37909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57347" y="1060712"/>
            <a:ext cx="855696" cy="1054387"/>
            <a:chOff x="993913" y="1061728"/>
            <a:chExt cx="1404730" cy="105438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65122" y="1064298"/>
            <a:ext cx="888826" cy="1054387"/>
            <a:chOff x="993913" y="1061728"/>
            <a:chExt cx="1404730" cy="1054387"/>
          </a:xfrm>
        </p:grpSpPr>
        <p:sp>
          <p:nvSpPr>
            <p:cNvPr id="15" name="Rectangle 14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93704" y="1064950"/>
            <a:ext cx="888826" cy="1054387"/>
            <a:chOff x="993913" y="1061728"/>
            <a:chExt cx="1404730" cy="1054387"/>
          </a:xfrm>
        </p:grpSpPr>
        <p:sp>
          <p:nvSpPr>
            <p:cNvPr id="18" name="Rectangle 17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36470" y="1060712"/>
            <a:ext cx="888826" cy="1054387"/>
            <a:chOff x="993913" y="1061728"/>
            <a:chExt cx="1404730" cy="1054387"/>
          </a:xfrm>
        </p:grpSpPr>
        <p:sp>
          <p:nvSpPr>
            <p:cNvPr id="21" name="Rectangle 20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81097" y="1061688"/>
            <a:ext cx="888826" cy="1054387"/>
            <a:chOff x="993913" y="1061728"/>
            <a:chExt cx="1404730" cy="1054387"/>
          </a:xfrm>
        </p:grpSpPr>
        <p:sp>
          <p:nvSpPr>
            <p:cNvPr id="24" name="Rectangle 23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63826" y="901148"/>
            <a:ext cx="7924800" cy="1343148"/>
            <a:chOff x="-9937298" y="601891"/>
            <a:chExt cx="12335941" cy="1475911"/>
          </a:xfrm>
        </p:grpSpPr>
        <p:sp>
          <p:nvSpPr>
            <p:cNvPr id="27" name="Rectangle 26"/>
            <p:cNvSpPr/>
            <p:nvPr/>
          </p:nvSpPr>
          <p:spPr bwMode="auto">
            <a:xfrm>
              <a:off x="-9937298" y="601891"/>
              <a:ext cx="12335941" cy="1473237"/>
            </a:xfrm>
            <a:prstGeom prst="rect">
              <a:avLst/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21281" y="1604324"/>
              <a:ext cx="1258119" cy="47347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Good</a:t>
              </a:r>
              <a:endParaRPr lang="en-US" sz="2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01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Simple Programming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3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4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924676" y="2778626"/>
              <a:ext cx="3826080" cy="278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1436" y="2771066"/>
                <a:ext cx="3834720" cy="2926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1</a:t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1</a:t>
            </a:r>
            <a:endParaRPr lang="en-US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6056243" y="1797915"/>
              <a:ext cx="2589840" cy="569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2203" y="1785675"/>
                <a:ext cx="2614320" cy="59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98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3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4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924676" y="3059734"/>
              <a:ext cx="3826080" cy="278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1436" y="3052174"/>
                <a:ext cx="3834720" cy="2926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3</a:t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1</a:t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1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3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4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924676" y="3460861"/>
              <a:ext cx="3826080" cy="278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1436" y="3453301"/>
                <a:ext cx="3834720" cy="2926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3</a:t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-5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1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6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3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4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924676" y="3785791"/>
              <a:ext cx="3826080" cy="278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1436" y="3778231"/>
                <a:ext cx="3834720" cy="2926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3</a:t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-5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3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4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924676" y="4169654"/>
              <a:ext cx="3826080" cy="278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1436" y="4162094"/>
                <a:ext cx="3834720" cy="2926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7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-5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3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4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924676" y="4567220"/>
              <a:ext cx="3826080" cy="278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1436" y="4559660"/>
                <a:ext cx="3834720" cy="2926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7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1</a:t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6333" y="5734306"/>
            <a:ext cx="5905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formal description of such program execution is called operational semantics </a:t>
            </a:r>
          </a:p>
        </p:txBody>
      </p:sp>
    </p:spTree>
    <p:extLst>
      <p:ext uri="{BB962C8B-B14F-4D97-AF65-F5344CB8AC3E}">
        <p14:creationId xmlns:p14="http://schemas.microsoft.com/office/powerpoint/2010/main" val="4984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Simple Language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</a:t>
            </a:r>
            <a:r>
              <a:rPr lang="en-US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...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</a:t>
            </a:r>
            <a:endParaRPr lang="en-US" baseline="-25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/ x</a:t>
            </a:r>
            <a:r>
              <a:rPr lang="en-US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</a:t>
            </a:r>
            <a:endParaRPr lang="en-US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...</a:t>
            </a:r>
          </a:p>
          <a:p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</a:t>
            </a:r>
            <a:endParaRPr lang="en-US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426" y="1291036"/>
            <a:ext cx="1808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Programs:</a:t>
            </a:r>
            <a:endParaRPr 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930680" y="3551040"/>
              <a:ext cx="3747600" cy="2045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1680" y="3543840"/>
                <a:ext cx="3763800" cy="20642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5936974" y="1291036"/>
            <a:ext cx="1808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Type rules: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2099880" y="5709960"/>
              <a:ext cx="2869920" cy="306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2680" y="5701680"/>
                <a:ext cx="288684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1971000" y="1796760"/>
              <a:ext cx="2712240" cy="15577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67400" y="1790280"/>
                <a:ext cx="2726640" cy="15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5826240" y="1863720"/>
              <a:ext cx="1548720" cy="15411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14000" y="1852200"/>
                <a:ext cx="1575000" cy="156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6067440" y="3561480"/>
              <a:ext cx="2242080" cy="13114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63480" y="3548520"/>
                <a:ext cx="2257560" cy="13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5779080" y="4067640"/>
              <a:ext cx="979200" cy="14454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69720" y="4057560"/>
                <a:ext cx="991800" cy="14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/>
              <p14:cNvContentPartPr/>
              <p14:nvPr/>
            </p14:nvContentPartPr>
            <p14:xfrm>
              <a:off x="7284600" y="5024520"/>
              <a:ext cx="1624680" cy="5212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75600" y="5012640"/>
                <a:ext cx="164268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/>
              <p14:cNvContentPartPr/>
              <p14:nvPr/>
            </p14:nvContentPartPr>
            <p14:xfrm>
              <a:off x="2523132" y="5801964"/>
              <a:ext cx="6371640" cy="835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20252" y="5791164"/>
                <a:ext cx="6382080" cy="8578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 16"/>
          <p:cNvSpPr/>
          <p:nvPr/>
        </p:nvSpPr>
        <p:spPr bwMode="auto">
          <a:xfrm>
            <a:off x="5247860" y="5623065"/>
            <a:ext cx="1928191" cy="962572"/>
          </a:xfrm>
          <a:prstGeom prst="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3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170"/>
            <a:ext cx="8229600" cy="1143000"/>
          </a:xfrm>
        </p:spPr>
        <p:txBody>
          <a:bodyPr/>
          <a:lstStyle/>
          <a:p>
            <a:r>
              <a:rPr lang="en-US" dirty="0" smtClean="0"/>
              <a:t>Bad State: About to Divide by Zero (Crash)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1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-1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924676" y="4169654"/>
              <a:ext cx="3826080" cy="278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1436" y="4162094"/>
                <a:ext cx="3834720" cy="2926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0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bad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if the next instruction is of the form</a:t>
            </a:r>
            <a:b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x</a:t>
            </a:r>
            <a:r>
              <a:rPr lang="en-US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and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has value 0 in the current state.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for Positive and Negative </a:t>
            </a:r>
            <a:r>
              <a:rPr lang="en-US" dirty="0" err="1" smtClean="0"/>
              <a:t>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479" y="1099931"/>
            <a:ext cx="6806104" cy="157700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= { ... , -2, -1, 0, 1, 2, ... }</a:t>
            </a:r>
            <a:br>
              <a:rPr lang="en-US" dirty="0" smtClean="0"/>
            </a:br>
            <a:r>
              <a:rPr lang="en-US" dirty="0" err="1" smtClean="0"/>
              <a:t>Pos</a:t>
            </a:r>
            <a:r>
              <a:rPr lang="en-US" dirty="0" smtClean="0"/>
              <a:t> = { 1, 2, ... }</a:t>
            </a:r>
            <a:br>
              <a:rPr lang="en-US" dirty="0" smtClean="0"/>
            </a:br>
            <a:r>
              <a:rPr lang="en-US" dirty="0" err="1" smtClean="0"/>
              <a:t>Neg</a:t>
            </a:r>
            <a:r>
              <a:rPr lang="en-US" dirty="0" smtClean="0"/>
              <a:t> = { ..., -2, -1 }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986440" y="2731320"/>
              <a:ext cx="1324800" cy="645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8880" y="2719800"/>
                <a:ext cx="1340280" cy="67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709280" y="2748960"/>
              <a:ext cx="1533960" cy="694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00280" y="2736720"/>
                <a:ext cx="15483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5445000" y="3552480"/>
              <a:ext cx="2481120" cy="747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39240" y="3538080"/>
                <a:ext cx="2497680" cy="7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922320" y="3619440"/>
              <a:ext cx="2775240" cy="714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2600" y="3606480"/>
                <a:ext cx="278856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5685480" y="4500720"/>
              <a:ext cx="2390400" cy="725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82960" y="4489560"/>
                <a:ext cx="2402640" cy="74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1019160" y="4681440"/>
              <a:ext cx="2988360" cy="730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13400" y="4671720"/>
                <a:ext cx="3008520" cy="7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5777280" y="5549760"/>
              <a:ext cx="2252160" cy="733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72600" y="5536440"/>
                <a:ext cx="2263320" cy="7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5178600" y="1741320"/>
              <a:ext cx="2581560" cy="737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67080" y="1730160"/>
                <a:ext cx="2608560" cy="7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6272640" y="5253480"/>
              <a:ext cx="1740240" cy="1324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67600" y="5243760"/>
                <a:ext cx="1759320" cy="13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829800" y="5670720"/>
              <a:ext cx="3845160" cy="10062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25840" y="5654880"/>
                <a:ext cx="3863880" cy="10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948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Good State: Not (Yet) About to Divide by Zero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1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-1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924676" y="3460861"/>
              <a:ext cx="3826080" cy="278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1436" y="3453301"/>
                <a:ext cx="3834720" cy="2926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332" y="5282244"/>
            <a:ext cx="833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good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if it is not </a:t>
            </a:r>
            <a:r>
              <a:rPr lang="en-US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bad.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46056" y="4408510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Good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bad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if the next instruction is of the form</a:t>
            </a:r>
            <a:b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x</a:t>
            </a:r>
            <a:r>
              <a:rPr lang="en-US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and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has value 0 in the current state.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9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Good State: Not (Yet) About to Divide by Zero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1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-1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924676" y="3858427"/>
              <a:ext cx="3826080" cy="278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1436" y="3850867"/>
                <a:ext cx="3834720" cy="2926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0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332" y="5282243"/>
            <a:ext cx="833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good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if it is not </a:t>
            </a:r>
            <a:r>
              <a:rPr lang="en-US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bad.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46056" y="4408510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Good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bad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if the next instruction is of the form</a:t>
            </a:r>
            <a:b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x</a:t>
            </a:r>
            <a:r>
              <a:rPr lang="en-US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and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has value 0 in the current state.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Moved from Good to Bad in One Step!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1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-1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924676" y="4245691"/>
              <a:ext cx="3826080" cy="278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1436" y="4238131"/>
                <a:ext cx="3834720" cy="2926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0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46056" y="4408510"/>
            <a:ext cx="660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6969"/>
                </a:solidFill>
                <a:latin typeface="Calibri" pitchFamily="34" charset="0"/>
                <a:cs typeface="Calibri" pitchFamily="34" charset="0"/>
              </a:rPr>
              <a:t>Bad</a:t>
            </a:r>
            <a:endParaRPr lang="en-US" dirty="0">
              <a:solidFill>
                <a:srgbClr val="FF696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0332" y="5282243"/>
            <a:ext cx="833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good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if it is not </a:t>
            </a:r>
            <a:r>
              <a:rPr lang="en-US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1576" y="1026136"/>
            <a:ext cx="7331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Being good is not preserved by one step, not inductive!</a:t>
            </a:r>
            <a:b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It is very local property, does not take future into account.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bad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if the next instruction is of the form</a:t>
            </a:r>
            <a:b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x</a:t>
            </a:r>
            <a:r>
              <a:rPr lang="en-US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and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has value 0 in the current state.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Being Very Good: A Stronger Inductive Property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1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-1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924676" y="3810408"/>
              <a:ext cx="3826080" cy="278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1436" y="3802848"/>
                <a:ext cx="3834720" cy="2926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= 0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0332" y="5282243"/>
            <a:ext cx="833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good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if it is not about to divide by zero.</a:t>
            </a:r>
            <a:endParaRPr lang="en-US" i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very good </a:t>
            </a:r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if each variable belongs to the domain determined by its type (if z:Pos, then z is strictly positive).</a:t>
            </a:r>
            <a:endParaRPr lang="en-US" i="1" dirty="0" smtClean="0">
              <a:solidFill>
                <a:srgbClr val="56F84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2882" y="3041271"/>
            <a:ext cx="4473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This state is already not </a:t>
            </a:r>
            <a:r>
              <a:rPr lang="en-US" i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very good.</a:t>
            </a:r>
            <a:br>
              <a:rPr lang="en-US" i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We took future into account.</a:t>
            </a:r>
            <a:endParaRPr 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055520" y="2844720"/>
              <a:ext cx="5817600" cy="1369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1560" y="2832480"/>
                <a:ext cx="5832720" cy="13924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Rectangle 13"/>
          <p:cNvSpPr/>
          <p:nvPr/>
        </p:nvSpPr>
        <p:spPr>
          <a:xfrm>
            <a:off x="991576" y="1026136"/>
            <a:ext cx="7331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= { 1, 2, 3, ... }</a:t>
            </a:r>
            <a:endParaRPr 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7248240" y="3862440"/>
              <a:ext cx="748080" cy="302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33840" y="3848760"/>
                <a:ext cx="776880" cy="32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056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396"/>
            <a:ext cx="8229600" cy="1143000"/>
          </a:xfrm>
        </p:spPr>
        <p:txBody>
          <a:bodyPr/>
          <a:lstStyle/>
          <a:p>
            <a:r>
              <a:rPr lang="en-US" dirty="0" smtClean="0"/>
              <a:t>If you are a little typed program,</a:t>
            </a:r>
            <a:br>
              <a:rPr lang="en-US" dirty="0" smtClean="0"/>
            </a:br>
            <a:r>
              <a:rPr lang="en-US" dirty="0" smtClean="0"/>
              <a:t>what will your parents teach you?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22785"/>
            <a:ext cx="8229600" cy="425760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If you </a:t>
            </a:r>
            <a:r>
              <a:rPr lang="en-US" i="1" dirty="0">
                <a:solidFill>
                  <a:schemeClr val="bg1"/>
                </a:solidFill>
              </a:rPr>
              <a:t>type </a:t>
            </a:r>
            <a:r>
              <a:rPr lang="en-US" i="1" dirty="0" smtClean="0">
                <a:solidFill>
                  <a:schemeClr val="bg1"/>
                </a:solidFill>
              </a:rPr>
              <a:t>check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you will be </a:t>
            </a:r>
            <a:r>
              <a:rPr lang="en-US" i="1" dirty="0">
                <a:solidFill>
                  <a:schemeClr val="bg1"/>
                </a:solidFill>
              </a:rPr>
              <a:t>very </a:t>
            </a:r>
            <a:r>
              <a:rPr lang="en-US" i="1" dirty="0" smtClean="0">
                <a:solidFill>
                  <a:schemeClr val="bg1"/>
                </a:solidFill>
              </a:rPr>
              <a:t>good </a:t>
            </a:r>
            <a:r>
              <a:rPr lang="en-US" dirty="0" smtClean="0">
                <a:solidFill>
                  <a:schemeClr val="bg1"/>
                </a:solidFill>
              </a:rPr>
              <a:t>from the start.</a:t>
            </a:r>
          </a:p>
          <a:p>
            <a:pPr lvl="1"/>
            <a:r>
              <a:rPr lang="en-US" dirty="0"/>
              <a:t>i</a:t>
            </a:r>
            <a:r>
              <a:rPr lang="en-US" dirty="0" smtClean="0">
                <a:solidFill>
                  <a:schemeClr val="bg1"/>
                </a:solidFill>
              </a:rPr>
              <a:t>f you are </a:t>
            </a:r>
            <a:r>
              <a:rPr lang="en-US" i="1" dirty="0" smtClean="0">
                <a:solidFill>
                  <a:schemeClr val="bg1"/>
                </a:solidFill>
              </a:rPr>
              <a:t>very good</a:t>
            </a:r>
            <a:r>
              <a:rPr lang="en-US" dirty="0" smtClean="0">
                <a:solidFill>
                  <a:schemeClr val="bg1"/>
                </a:solidFill>
              </a:rPr>
              <a:t>, then you will remain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>very good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in the next step</a:t>
            </a:r>
            <a:endParaRPr lang="en-US" i="1" dirty="0" smtClean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If you are </a:t>
            </a:r>
            <a:r>
              <a:rPr lang="en-US" i="1" dirty="0" smtClean="0">
                <a:solidFill>
                  <a:schemeClr val="bg1"/>
                </a:solidFill>
              </a:rPr>
              <a:t>very good</a:t>
            </a:r>
            <a:r>
              <a:rPr lang="en-US" dirty="0">
                <a:solidFill>
                  <a:schemeClr val="bg1"/>
                </a:solidFill>
              </a:rPr>
              <a:t>, you will not </a:t>
            </a:r>
            <a:r>
              <a:rPr lang="en-US" i="1" dirty="0" smtClean="0">
                <a:solidFill>
                  <a:schemeClr val="bg1"/>
                </a:solidFill>
              </a:rPr>
              <a:t>crash.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Hence, type check and you will never crash!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Soundnes</a:t>
            </a:r>
            <a:r>
              <a:rPr lang="en-US" dirty="0" smtClean="0"/>
              <a:t> proof = defining “very good” and checking the properties above.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4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Simple Language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</a:t>
            </a:r>
            <a:r>
              <a:rPr lang="en-US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...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</a:t>
            </a:r>
            <a:endParaRPr lang="en-US" baseline="-25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/ x</a:t>
            </a:r>
            <a:r>
              <a:rPr lang="en-US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</a:t>
            </a:r>
            <a:endParaRPr lang="en-US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...</a:t>
            </a:r>
          </a:p>
          <a:p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</a:t>
            </a:r>
            <a:endParaRPr lang="en-US" baseline="-25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426" y="1291036"/>
            <a:ext cx="1808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Programs:</a:t>
            </a:r>
            <a:endParaRPr 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930680" y="3551040"/>
              <a:ext cx="3747600" cy="2045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1680" y="3543840"/>
                <a:ext cx="3763800" cy="20642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5936974" y="1291036"/>
            <a:ext cx="1808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Type rules: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2099880" y="5709960"/>
              <a:ext cx="2869920" cy="306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2680" y="5701680"/>
                <a:ext cx="288684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1971000" y="1796760"/>
              <a:ext cx="2712240" cy="15577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67400" y="1790280"/>
                <a:ext cx="2726640" cy="15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5826240" y="1863720"/>
              <a:ext cx="1548720" cy="15411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14000" y="1852200"/>
                <a:ext cx="1575000" cy="156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6067440" y="3561480"/>
              <a:ext cx="2242080" cy="13114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63480" y="3548520"/>
                <a:ext cx="2257560" cy="13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5779080" y="4067640"/>
              <a:ext cx="979200" cy="14454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69720" y="4057560"/>
                <a:ext cx="991800" cy="14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/>
              <p14:cNvContentPartPr/>
              <p14:nvPr/>
            </p14:nvContentPartPr>
            <p14:xfrm>
              <a:off x="7284600" y="5024520"/>
              <a:ext cx="1624680" cy="5212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75600" y="5012640"/>
                <a:ext cx="164268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/>
              <p14:cNvContentPartPr/>
              <p14:nvPr/>
            </p14:nvContentPartPr>
            <p14:xfrm>
              <a:off x="2523132" y="5801964"/>
              <a:ext cx="6371640" cy="835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20252" y="5791164"/>
                <a:ext cx="6382080" cy="8578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 16"/>
          <p:cNvSpPr/>
          <p:nvPr/>
        </p:nvSpPr>
        <p:spPr bwMode="auto">
          <a:xfrm>
            <a:off x="5247860" y="5623065"/>
            <a:ext cx="1928191" cy="962572"/>
          </a:xfrm>
          <a:prstGeom prst="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24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396"/>
            <a:ext cx="8229600" cy="1143000"/>
          </a:xfrm>
        </p:spPr>
        <p:txBody>
          <a:bodyPr/>
          <a:lstStyle/>
          <a:p>
            <a:r>
              <a:rPr lang="en-US" dirty="0" smtClean="0"/>
              <a:t>Checking Properties in Our Case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very good </a:t>
            </a:r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if each variable belongs to the domain determined by its type (if z:Pos, then z is strictly positive).</a:t>
            </a:r>
            <a:endParaRPr lang="en-US" i="1" dirty="0" smtClean="0">
              <a:solidFill>
                <a:srgbClr val="56F84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8485" y="1309837"/>
            <a:ext cx="5173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Holds: in initial state, variables are =1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57201" y="1722785"/>
            <a:ext cx="7003774" cy="280674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If you </a:t>
            </a:r>
            <a:r>
              <a:rPr lang="en-US" i="1" dirty="0">
                <a:solidFill>
                  <a:schemeClr val="bg1"/>
                </a:solidFill>
              </a:rPr>
              <a:t>type </a:t>
            </a:r>
            <a:r>
              <a:rPr lang="en-US" i="1" dirty="0" smtClean="0">
                <a:solidFill>
                  <a:schemeClr val="bg1"/>
                </a:solidFill>
              </a:rPr>
              <a:t>check </a:t>
            </a:r>
            <a:r>
              <a:rPr lang="en-US" dirty="0" smtClean="0">
                <a:solidFill>
                  <a:schemeClr val="bg1"/>
                </a:solidFill>
              </a:rPr>
              <a:t>and succeed: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you will be </a:t>
            </a:r>
            <a:r>
              <a:rPr lang="en-US" i="1" dirty="0" smtClean="0">
                <a:solidFill>
                  <a:schemeClr val="bg1"/>
                </a:solidFill>
              </a:rPr>
              <a:t>very good </a:t>
            </a:r>
            <a:r>
              <a:rPr lang="en-US" dirty="0" smtClean="0">
                <a:solidFill>
                  <a:schemeClr val="bg1"/>
                </a:solidFill>
              </a:rPr>
              <a:t>from the start.</a:t>
            </a:r>
          </a:p>
          <a:p>
            <a:pPr lvl="1"/>
            <a:r>
              <a:rPr lang="en-US" dirty="0"/>
              <a:t>i</a:t>
            </a:r>
            <a:r>
              <a:rPr lang="en-US" dirty="0" smtClean="0">
                <a:solidFill>
                  <a:schemeClr val="bg1"/>
                </a:solidFill>
              </a:rPr>
              <a:t>f you are </a:t>
            </a:r>
            <a:r>
              <a:rPr lang="en-US" i="1" dirty="0" smtClean="0">
                <a:solidFill>
                  <a:schemeClr val="bg1"/>
                </a:solidFill>
              </a:rPr>
              <a:t>very good</a:t>
            </a:r>
            <a:r>
              <a:rPr lang="en-US" dirty="0" smtClean="0">
                <a:solidFill>
                  <a:schemeClr val="bg1"/>
                </a:solidFill>
              </a:rPr>
              <a:t>, then you will remain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>very good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in the next step</a:t>
            </a:r>
            <a:endParaRPr lang="en-US" i="1" dirty="0" smtClean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If you are </a:t>
            </a:r>
            <a:r>
              <a:rPr lang="en-US" i="1" dirty="0" smtClean="0">
                <a:solidFill>
                  <a:schemeClr val="bg1"/>
                </a:solidFill>
              </a:rPr>
              <a:t>very good</a:t>
            </a:r>
            <a:r>
              <a:rPr lang="en-US" dirty="0">
                <a:solidFill>
                  <a:schemeClr val="bg1"/>
                </a:solidFill>
              </a:rPr>
              <a:t>, you will not </a:t>
            </a:r>
            <a:r>
              <a:rPr lang="en-US" i="1" dirty="0" smtClean="0">
                <a:solidFill>
                  <a:schemeClr val="bg1"/>
                </a:solidFill>
              </a:rPr>
              <a:t>crash.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6632638" y="1798200"/>
              <a:ext cx="2273400" cy="688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0038" y="1784520"/>
                <a:ext cx="2299680" cy="71352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/>
          <p:cNvSpPr/>
          <p:nvPr/>
        </p:nvSpPr>
        <p:spPr>
          <a:xfrm>
            <a:off x="1784748" y="4245779"/>
            <a:ext cx="6696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If next state is x / z, type rule ensures z has type </a:t>
            </a:r>
            <a:r>
              <a:rPr lang="en-US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Because state is very good, it means</a:t>
            </a:r>
          </a:p>
          <a:p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so z is not 0, and there will be no crash.</a:t>
            </a:r>
            <a:endParaRPr 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6506640" y="4743360"/>
              <a:ext cx="797400" cy="227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95840" y="4730040"/>
                <a:ext cx="821520" cy="25344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/>
          <p:cNvSpPr/>
          <p:nvPr/>
        </p:nvSpPr>
        <p:spPr bwMode="auto">
          <a:xfrm>
            <a:off x="251791" y="2840108"/>
            <a:ext cx="8291188" cy="962572"/>
          </a:xfrm>
          <a:prstGeom prst="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712440" y="2381040"/>
              <a:ext cx="207000" cy="1692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4880" y="2368080"/>
                <a:ext cx="224280" cy="171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814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Case 1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y = 3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 = 2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= 3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659631" y="3521833"/>
              <a:ext cx="3826080" cy="278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6391" y="3514273"/>
                <a:ext cx="3834720" cy="2926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2206487" y="43380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next statement is: 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z=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x+y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where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x,y,z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are declared Pos.</a:t>
            </a:r>
            <a:endParaRPr lang="en-US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730" y="5372847"/>
            <a:ext cx="8090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Goal: prove that again each variable belongs to its type.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2731" y="1291035"/>
            <a:ext cx="8090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Assume each variable belongs to its type.</a:t>
            </a:r>
            <a:endParaRPr lang="en-US" i="1" dirty="0" smtClean="0">
              <a:solidFill>
                <a:srgbClr val="56F84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1270" y="5808008"/>
            <a:ext cx="8090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- variables other than z did not change, so belong to their type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1270" y="6172757"/>
            <a:ext cx="8090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- z is sum of two positive values, so it will have positive value</a:t>
            </a:r>
          </a:p>
        </p:txBody>
      </p:sp>
    </p:spTree>
    <p:extLst>
      <p:ext uri="{BB962C8B-B14F-4D97-AF65-F5344CB8AC3E}">
        <p14:creationId xmlns:p14="http://schemas.microsoft.com/office/powerpoint/2010/main" val="253382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Case 2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 = 2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-5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659631" y="3521833"/>
              <a:ext cx="3826080" cy="278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6391" y="3514273"/>
                <a:ext cx="3834720" cy="2926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2206487" y="4338024"/>
            <a:ext cx="5055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next statement is: 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z=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x+y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where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x,z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declared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, y declared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730" y="5372847"/>
            <a:ext cx="8090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Goal: prove that again each variable belongs to its type.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2731" y="1291035"/>
            <a:ext cx="8090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Assume each variable belongs to its type.</a:t>
            </a:r>
            <a:endParaRPr lang="en-US" i="1" dirty="0" smtClean="0">
              <a:solidFill>
                <a:srgbClr val="56F84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1270" y="5808008"/>
            <a:ext cx="8090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- this case is impossible, because z=</a:t>
            </a:r>
            <a:r>
              <a:rPr lang="en-US" dirty="0" err="1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x+y</a:t>
            </a:r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 would not type check</a:t>
            </a:r>
            <a:r>
              <a:rPr lang="en-US" dirty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	How do we know it could not type check?</a:t>
            </a:r>
          </a:p>
        </p:txBody>
      </p:sp>
    </p:spTree>
    <p:extLst>
      <p:ext uri="{BB962C8B-B14F-4D97-AF65-F5344CB8AC3E}">
        <p14:creationId xmlns:p14="http://schemas.microsoft.com/office/powerpoint/2010/main" val="257578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 Carefully Check Our Type Rules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36974" y="1291036"/>
            <a:ext cx="1808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Type rules: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5826240" y="1863720"/>
              <a:ext cx="1548720" cy="15411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4000" y="1852200"/>
                <a:ext cx="1575000" cy="156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6067440" y="3561480"/>
              <a:ext cx="2242080" cy="13114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3480" y="3548520"/>
                <a:ext cx="2257560" cy="13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5779080" y="4067640"/>
              <a:ext cx="979200" cy="14454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69720" y="4057560"/>
                <a:ext cx="991800" cy="14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7284600" y="5024520"/>
              <a:ext cx="1624680" cy="5212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75600" y="5012640"/>
                <a:ext cx="164268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2523132" y="5801964"/>
              <a:ext cx="6371640" cy="835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20252" y="5791164"/>
                <a:ext cx="6382080" cy="8578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 16"/>
          <p:cNvSpPr/>
          <p:nvPr/>
        </p:nvSpPr>
        <p:spPr bwMode="auto">
          <a:xfrm>
            <a:off x="5247860" y="5623065"/>
            <a:ext cx="1928191" cy="962572"/>
          </a:xfrm>
          <a:prstGeom prst="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 = 2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26758" y="2019885"/>
            <a:ext cx="32211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Conclude that the only types we can derive are:</a:t>
            </a:r>
            <a:b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  x : </a:t>
            </a:r>
            <a:r>
              <a:rPr lang="en-US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, x : </a:t>
            </a:r>
            <a:r>
              <a:rPr lang="en-US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  y : </a:t>
            </a:r>
            <a:r>
              <a:rPr lang="en-US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  x + y : </a:t>
            </a:r>
            <a:r>
              <a:rPr lang="en-US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87001" y="4098025"/>
            <a:ext cx="3799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Cannot type check</a:t>
            </a:r>
            <a:b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 z = x + y in this environment.</a:t>
            </a:r>
          </a:p>
        </p:txBody>
      </p:sp>
    </p:spTree>
    <p:extLst>
      <p:ext uri="{BB962C8B-B14F-4D97-AF65-F5344CB8AC3E}">
        <p14:creationId xmlns:p14="http://schemas.microsoft.com/office/powerpoint/2010/main" val="31822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Rules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11520" y="1383120"/>
              <a:ext cx="3079800" cy="353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7920" y="1371960"/>
                <a:ext cx="309312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588680" y="1875600"/>
              <a:ext cx="1171080" cy="262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7880" y="1864080"/>
                <a:ext cx="118764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2939040" y="1826280"/>
              <a:ext cx="452880" cy="219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33640" y="1813680"/>
                <a:ext cx="4672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911520" y="2549880"/>
              <a:ext cx="3310200" cy="804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6120" y="2540880"/>
                <a:ext cx="3328560" cy="8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3150000" y="3059640"/>
              <a:ext cx="571320" cy="299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37760" y="3049200"/>
                <a:ext cx="59760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/>
              <p14:cNvContentPartPr/>
              <p14:nvPr/>
            </p14:nvContentPartPr>
            <p14:xfrm>
              <a:off x="309240" y="3664800"/>
              <a:ext cx="3532680" cy="3056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7720" y="3649680"/>
                <a:ext cx="356004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/>
              <p14:cNvContentPartPr/>
              <p14:nvPr/>
            </p14:nvContentPartPr>
            <p14:xfrm>
              <a:off x="1022040" y="4186080"/>
              <a:ext cx="3395160" cy="16776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17720" y="4174920"/>
                <a:ext cx="3403080" cy="170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/>
              <p14:cNvContentPartPr/>
              <p14:nvPr/>
            </p14:nvContentPartPr>
            <p14:xfrm>
              <a:off x="1140840" y="6005520"/>
              <a:ext cx="3463560" cy="7228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34720" y="6000120"/>
                <a:ext cx="3476520" cy="74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982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 would need to check all cases</a:t>
            </a:r>
            <a:br>
              <a:rPr lang="en-US" dirty="0" smtClean="0"/>
            </a:br>
            <a:r>
              <a:rPr lang="en-US" dirty="0" smtClean="0"/>
              <a:t>(there are many, but they are easy)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6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used in examples 	</a:t>
            </a:r>
            <a:r>
              <a:rPr lang="en-US" dirty="0" err="1" smtClean="0"/>
              <a:t>Pos</a:t>
            </a:r>
            <a:r>
              <a:rPr lang="en-US" dirty="0" smtClean="0"/>
              <a:t> &lt;: </a:t>
            </a:r>
            <a:r>
              <a:rPr lang="en-US" dirty="0" err="1" smtClean="0"/>
              <a:t>Int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Same examples work if we have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class </a:t>
            </a:r>
            <a:r>
              <a:rPr lang="en-US" dirty="0" err="1" smtClean="0"/>
              <a:t>Int</a:t>
            </a:r>
            <a:r>
              <a:rPr lang="en-US" dirty="0" smtClean="0"/>
              <a:t> { ... }</a:t>
            </a:r>
            <a:br>
              <a:rPr lang="en-US" dirty="0" smtClean="0"/>
            </a:br>
            <a:r>
              <a:rPr lang="en-US" dirty="0" smtClean="0"/>
              <a:t>class </a:t>
            </a:r>
            <a:r>
              <a:rPr lang="en-US" dirty="0" err="1" smtClean="0"/>
              <a:t>Pos</a:t>
            </a:r>
            <a:r>
              <a:rPr lang="en-US" dirty="0" smtClean="0"/>
              <a:t> extends </a:t>
            </a:r>
            <a:r>
              <a:rPr lang="en-US" dirty="0" err="1" smtClean="0"/>
              <a:t>Int</a:t>
            </a:r>
            <a:r>
              <a:rPr lang="en-US" dirty="0" smtClean="0"/>
              <a:t> { ...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and is therefore relevant for OO languages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4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4191"/>
            <a:ext cx="8229600" cy="1143000"/>
          </a:xfrm>
        </p:spPr>
        <p:txBody>
          <a:bodyPr/>
          <a:lstStyle/>
          <a:p>
            <a:r>
              <a:rPr lang="en-US" dirty="0" smtClean="0"/>
              <a:t>Subtyping and Generics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Parametric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Can </a:t>
            </a:r>
            <a:r>
              <a:rPr lang="fr-FR" dirty="0" err="1" smtClean="0">
                <a:solidFill>
                  <a:schemeClr val="bg1"/>
                </a:solidFill>
              </a:rPr>
              <a:t>we</a:t>
            </a:r>
            <a:r>
              <a:rPr lang="fr-FR" dirty="0" smtClean="0">
                <a:solidFill>
                  <a:schemeClr val="bg1"/>
                </a:solidFill>
              </a:rPr>
              <a:t> use the </a:t>
            </a:r>
            <a:r>
              <a:rPr lang="fr-FR" dirty="0" err="1" smtClean="0">
                <a:solidFill>
                  <a:schemeClr val="bg1"/>
                </a:solidFill>
              </a:rPr>
              <a:t>subtyping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rule</a:t>
            </a:r>
            <a:endParaRPr lang="fr-FR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865600" y="2668810"/>
              <a:ext cx="2891880" cy="933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62720" y="2655850"/>
                <a:ext cx="2908800" cy="9608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241970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717600" y="2834640"/>
              <a:ext cx="2230200" cy="706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14000" y="2823840"/>
                <a:ext cx="2248560" cy="73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3226680" y="5492880"/>
              <a:ext cx="5197680" cy="1105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8760" y="5488920"/>
                <a:ext cx="5210280" cy="11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2300400" y="3703320"/>
              <a:ext cx="4883040" cy="2555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87440" y="3693600"/>
                <a:ext cx="4899960" cy="257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605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Parametric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Can </a:t>
            </a:r>
            <a:r>
              <a:rPr lang="fr-FR" dirty="0" err="1" smtClean="0">
                <a:solidFill>
                  <a:schemeClr val="bg1"/>
                </a:solidFill>
              </a:rPr>
              <a:t>we</a:t>
            </a:r>
            <a:r>
              <a:rPr lang="fr-FR" dirty="0" smtClean="0">
                <a:solidFill>
                  <a:schemeClr val="bg1"/>
                </a:solidFill>
              </a:rPr>
              <a:t> use the </a:t>
            </a:r>
            <a:r>
              <a:rPr lang="fr-FR" dirty="0" err="1" smtClean="0">
                <a:solidFill>
                  <a:schemeClr val="bg1"/>
                </a:solidFill>
              </a:rPr>
              <a:t>subtyping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rule</a:t>
            </a:r>
            <a:endParaRPr lang="fr-FR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865600" y="2668810"/>
              <a:ext cx="2891880" cy="933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62720" y="2655850"/>
                <a:ext cx="2908800" cy="9608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53115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418200" y="3754800"/>
              <a:ext cx="4545720" cy="1663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2080" y="3742200"/>
                <a:ext cx="4566240" cy="16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3790080" y="5011200"/>
              <a:ext cx="1252800" cy="163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85400" y="5005440"/>
                <a:ext cx="12718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2246400" y="5514480"/>
              <a:ext cx="580320" cy="150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32360" y="5503320"/>
                <a:ext cx="608760" cy="17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746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Parametric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Can </a:t>
            </a:r>
            <a:r>
              <a:rPr lang="fr-FR" dirty="0" err="1" smtClean="0">
                <a:solidFill>
                  <a:schemeClr val="bg1"/>
                </a:solidFill>
              </a:rPr>
              <a:t>we</a:t>
            </a:r>
            <a:r>
              <a:rPr lang="fr-FR" dirty="0" smtClean="0">
                <a:solidFill>
                  <a:schemeClr val="bg1"/>
                </a:solidFill>
              </a:rPr>
              <a:t> use the </a:t>
            </a:r>
            <a:r>
              <a:rPr lang="fr-FR" dirty="0" err="1" smtClean="0">
                <a:solidFill>
                  <a:schemeClr val="bg1"/>
                </a:solidFill>
              </a:rPr>
              <a:t>subtyping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rule</a:t>
            </a:r>
            <a:endParaRPr lang="fr-FR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865600" y="2668810"/>
              <a:ext cx="2891880" cy="933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62720" y="2655850"/>
                <a:ext cx="2908800" cy="9608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53115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418200" y="3754800"/>
              <a:ext cx="4545720" cy="1663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2080" y="3742200"/>
                <a:ext cx="4566240" cy="16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246400" y="5779524"/>
              <a:ext cx="580320" cy="150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32360" y="5768364"/>
                <a:ext cx="6087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3832200" y="4277160"/>
              <a:ext cx="1204920" cy="889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28600" y="4267080"/>
                <a:ext cx="1221120" cy="90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4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Parametric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Can </a:t>
            </a:r>
            <a:r>
              <a:rPr lang="fr-FR" dirty="0" err="1" smtClean="0">
                <a:solidFill>
                  <a:schemeClr val="bg1"/>
                </a:solidFill>
              </a:rPr>
              <a:t>we</a:t>
            </a:r>
            <a:r>
              <a:rPr lang="fr-FR" dirty="0" smtClean="0">
                <a:solidFill>
                  <a:schemeClr val="bg1"/>
                </a:solidFill>
              </a:rPr>
              <a:t> use the </a:t>
            </a:r>
            <a:r>
              <a:rPr lang="fr-FR" dirty="0" err="1" smtClean="0">
                <a:solidFill>
                  <a:schemeClr val="bg1"/>
                </a:solidFill>
              </a:rPr>
              <a:t>subtyping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rule</a:t>
            </a:r>
            <a:endParaRPr lang="fr-FR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865600" y="2668810"/>
              <a:ext cx="2891880" cy="933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62720" y="2655850"/>
                <a:ext cx="2908800" cy="9608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53115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418200" y="3754800"/>
              <a:ext cx="4545720" cy="1663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2080" y="3742200"/>
                <a:ext cx="4566240" cy="16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246400" y="6163837"/>
              <a:ext cx="580320" cy="150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32360" y="6152677"/>
                <a:ext cx="6087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3832200" y="4277160"/>
              <a:ext cx="1204920" cy="889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28600" y="4267080"/>
                <a:ext cx="1221120" cy="9036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 bwMode="auto">
          <a:xfrm>
            <a:off x="5579165" y="3962400"/>
            <a:ext cx="331305" cy="31476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6042600" y="4017240"/>
              <a:ext cx="137160" cy="1987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30360" y="4006800"/>
                <a:ext cx="1620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3072960" y="6306120"/>
              <a:ext cx="1351800" cy="2109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60000" y="6292080"/>
                <a:ext cx="1379520" cy="23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501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Can </a:t>
            </a:r>
            <a:r>
              <a:rPr lang="fr-FR" dirty="0" err="1" smtClean="0">
                <a:solidFill>
                  <a:schemeClr val="bg1"/>
                </a:solidFill>
              </a:rPr>
              <a:t>we</a:t>
            </a:r>
            <a:r>
              <a:rPr lang="fr-FR" dirty="0" smtClean="0">
                <a:solidFill>
                  <a:schemeClr val="bg1"/>
                </a:solidFill>
              </a:rPr>
              <a:t> use the converse </a:t>
            </a:r>
            <a:r>
              <a:rPr lang="fr-FR" dirty="0" err="1" smtClean="0">
                <a:solidFill>
                  <a:schemeClr val="bg1"/>
                </a:solidFill>
              </a:rPr>
              <a:t>subtyping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rule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241970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y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164760" y="2610720"/>
              <a:ext cx="2443320" cy="754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59720" y="2598840"/>
                <a:ext cx="2463120" cy="7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255120" y="4164480"/>
              <a:ext cx="3692160" cy="1364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9720" y="4151880"/>
                <a:ext cx="3710520" cy="13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2471684" y="6163837"/>
              <a:ext cx="580320" cy="150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7644" y="6152677"/>
                <a:ext cx="6087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3072960" y="6306120"/>
              <a:ext cx="1351800" cy="2109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0000" y="6292080"/>
                <a:ext cx="1379520" cy="23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930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Mutable Classes do not </a:t>
            </a:r>
            <a:br>
              <a:rPr lang="en-US" dirty="0" smtClean="0"/>
            </a:br>
            <a:r>
              <a:rPr lang="en-US" dirty="0" smtClean="0"/>
              <a:t>Preserve Subtyping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err="1" smtClean="0">
                <a:solidFill>
                  <a:schemeClr val="bg1"/>
                </a:solidFill>
              </a:rPr>
              <a:t>Even</a:t>
            </a:r>
            <a:r>
              <a:rPr lang="fr-FR" dirty="0" smtClean="0">
                <a:solidFill>
                  <a:schemeClr val="bg1"/>
                </a:solidFill>
              </a:rPr>
              <a:t> if T &lt;: T’, </a:t>
            </a:r>
          </a:p>
          <a:p>
            <a:pPr marL="0" indent="0" algn="ctr">
              <a:buNone/>
            </a:pPr>
            <a:r>
              <a:rPr lang="fr-FR" dirty="0" err="1" smtClean="0">
                <a:solidFill>
                  <a:schemeClr val="bg1"/>
                </a:solidFill>
              </a:rPr>
              <a:t>Ref</a:t>
            </a:r>
            <a:r>
              <a:rPr lang="fr-FR" dirty="0" smtClean="0">
                <a:solidFill>
                  <a:schemeClr val="bg1"/>
                </a:solidFill>
              </a:rPr>
              <a:t>[T] and </a:t>
            </a:r>
            <a:r>
              <a:rPr lang="fr-FR" dirty="0" err="1" smtClean="0">
                <a:solidFill>
                  <a:schemeClr val="bg1"/>
                </a:solidFill>
              </a:rPr>
              <a:t>Ref</a:t>
            </a:r>
            <a:r>
              <a:rPr lang="fr-FR" dirty="0" smtClean="0">
                <a:solidFill>
                  <a:schemeClr val="bg1"/>
                </a:solidFill>
              </a:rPr>
              <a:t>[T’] are </a:t>
            </a:r>
            <a:r>
              <a:rPr lang="fr-FR" dirty="0" err="1" smtClean="0">
                <a:solidFill>
                  <a:schemeClr val="bg1"/>
                </a:solidFill>
              </a:rPr>
              <a:t>unrelated</a:t>
            </a:r>
            <a:r>
              <a:rPr lang="fr-FR" dirty="0" smtClean="0">
                <a:solidFill>
                  <a:schemeClr val="bg1"/>
                </a:solidFill>
              </a:rPr>
              <a:t> types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4215924"/>
            <a:ext cx="241970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Ref[T]</a:t>
            </a:r>
          </a:p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 :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Ref[T’]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...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= y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...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1365586" y="5487977"/>
              <a:ext cx="580320" cy="150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1546" y="5476817"/>
                <a:ext cx="608760" cy="1756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2077132" y="5324142"/>
            <a:ext cx="3243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Type checks only if T = T’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Holds for Arrays, Vectors, </a:t>
            </a:r>
            <a:br>
              <a:rPr lang="en-US" dirty="0" smtClean="0"/>
            </a:br>
            <a:r>
              <a:rPr lang="en-US" dirty="0" smtClean="0"/>
              <a:t>all mutable containers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4191" y="3257227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 :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Array[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](1)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 :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Array[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](1)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x[0]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1</a:t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y[0] =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-1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= x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y[0]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0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x[0]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3426" y="1678270"/>
            <a:ext cx="7434469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fr-FR" sz="3200" kern="0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Even</a:t>
            </a:r>
            <a:r>
              <a:rPr lang="fr-FR" sz="32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if T &lt;: T’, 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fr-FR" sz="3200" kern="0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Array</a:t>
            </a:r>
            <a:r>
              <a:rPr lang="fr-FR" sz="3200" kern="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[T</a:t>
            </a:r>
            <a:r>
              <a:rPr lang="fr-FR" sz="32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] and </a:t>
            </a:r>
            <a:r>
              <a:rPr lang="fr-FR" sz="3200" kern="0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Array</a:t>
            </a:r>
            <a:r>
              <a:rPr lang="fr-FR" sz="3200" kern="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[T</a:t>
            </a:r>
            <a:r>
              <a:rPr lang="fr-FR" sz="32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’] are </a:t>
            </a:r>
            <a:r>
              <a:rPr lang="fr-FR" sz="3200" kern="0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unrelated</a:t>
            </a:r>
            <a:r>
              <a:rPr lang="fr-FR" sz="32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types</a:t>
            </a:r>
          </a:p>
        </p:txBody>
      </p:sp>
    </p:spTree>
    <p:extLst>
      <p:ext uri="{BB962C8B-B14F-4D97-AF65-F5344CB8AC3E}">
        <p14:creationId xmlns:p14="http://schemas.microsoft.com/office/powerpoint/2010/main" val="31197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Rules 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x be a variable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622880" y="2656080"/>
              <a:ext cx="4661640" cy="522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0360" y="2650680"/>
                <a:ext cx="4668840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793520" y="2239560"/>
              <a:ext cx="5599800" cy="434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7400" y="2226240"/>
                <a:ext cx="561816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809000" y="3717720"/>
              <a:ext cx="5465160" cy="854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06120" y="3705480"/>
                <a:ext cx="5472720" cy="8809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267176" y="4721017"/>
            <a:ext cx="255127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if (y &gt; 0) {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if (x &gt; 0) {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x * y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res = 10 / z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} }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2640960" y="5866560"/>
              <a:ext cx="5722200" cy="308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0160" y="5857920"/>
                <a:ext cx="574776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5842080" y="5932800"/>
              <a:ext cx="2652120" cy="224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27320" y="5919840"/>
                <a:ext cx="2682000" cy="24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359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in Soundness Proof Attempt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Can </a:t>
            </a:r>
            <a:r>
              <a:rPr lang="fr-FR" dirty="0" err="1" smtClean="0">
                <a:solidFill>
                  <a:schemeClr val="bg1"/>
                </a:solidFill>
              </a:rPr>
              <a:t>we</a:t>
            </a:r>
            <a:r>
              <a:rPr lang="fr-FR" dirty="0" smtClean="0">
                <a:solidFill>
                  <a:schemeClr val="bg1"/>
                </a:solidFill>
              </a:rPr>
              <a:t> use the </a:t>
            </a:r>
            <a:r>
              <a:rPr lang="fr-FR" dirty="0" err="1" smtClean="0">
                <a:solidFill>
                  <a:schemeClr val="bg1"/>
                </a:solidFill>
              </a:rPr>
              <a:t>subtyping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rule</a:t>
            </a:r>
            <a:endParaRPr lang="fr-FR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865600" y="2668810"/>
              <a:ext cx="2891880" cy="933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62720" y="2655850"/>
                <a:ext cx="2908800" cy="9608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53115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lvl="0"/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418200" y="3754800"/>
              <a:ext cx="4545720" cy="1663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2080" y="3742200"/>
                <a:ext cx="4566240" cy="16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246400" y="5779524"/>
              <a:ext cx="580320" cy="150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32360" y="5768364"/>
                <a:ext cx="6087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3832200" y="4277160"/>
              <a:ext cx="1204920" cy="889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28600" y="4267080"/>
                <a:ext cx="1221120" cy="9036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/>
          <p:cNvSpPr/>
          <p:nvPr/>
        </p:nvSpPr>
        <p:spPr>
          <a:xfrm>
            <a:off x="3286539" y="5372847"/>
            <a:ext cx="5446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prove each variable belongs to its type: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1270" y="5834512"/>
            <a:ext cx="8090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variables other than y did not change... (?!)</a:t>
            </a:r>
          </a:p>
        </p:txBody>
      </p:sp>
    </p:spTree>
    <p:extLst>
      <p:ext uri="{BB962C8B-B14F-4D97-AF65-F5344CB8AC3E}">
        <p14:creationId xmlns:p14="http://schemas.microsoft.com/office/powerpoint/2010/main" val="359711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Mutable </a:t>
            </a:r>
            <a:r>
              <a:rPr lang="en-US" dirty="0" err="1" smtClean="0"/>
              <a:t>vs</a:t>
            </a:r>
            <a:r>
              <a:rPr lang="en-US" dirty="0" smtClean="0"/>
              <a:t> Immutable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70992"/>
            <a:ext cx="8461514" cy="510208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Immutable container, </a:t>
            </a:r>
            <a:r>
              <a:rPr lang="en-US" dirty="0" err="1" smtClean="0"/>
              <a:t>Coll</a:t>
            </a:r>
            <a:r>
              <a:rPr lang="en-US" dirty="0" smtClean="0"/>
              <a:t>[T]</a:t>
            </a:r>
          </a:p>
          <a:p>
            <a:pPr lvl="1"/>
            <a:r>
              <a:rPr lang="en-US" dirty="0" smtClean="0"/>
              <a:t>has methods of form e.g.    	get(</a:t>
            </a:r>
            <a:r>
              <a:rPr lang="en-US" dirty="0" err="1" smtClean="0"/>
              <a:t>x:A</a:t>
            </a:r>
            <a:r>
              <a:rPr lang="en-US" dirty="0" smtClean="0"/>
              <a:t>) : T</a:t>
            </a:r>
          </a:p>
          <a:p>
            <a:pPr lvl="1"/>
            <a:r>
              <a:rPr lang="en-US" dirty="0" smtClean="0"/>
              <a:t>if T &lt;: T’, then </a:t>
            </a:r>
            <a:r>
              <a:rPr lang="en-US" dirty="0" err="1" smtClean="0"/>
              <a:t>Coll</a:t>
            </a:r>
            <a:r>
              <a:rPr lang="en-US" dirty="0" smtClean="0"/>
              <a:t>[T’] has		get(</a:t>
            </a:r>
            <a:r>
              <a:rPr lang="en-US" dirty="0" err="1" smtClean="0"/>
              <a:t>x:A</a:t>
            </a:r>
            <a:r>
              <a:rPr lang="en-US" dirty="0" smtClean="0"/>
              <a:t>) : T’</a:t>
            </a:r>
          </a:p>
          <a:p>
            <a:pPr lvl="1"/>
            <a:r>
              <a:rPr lang="en-US" dirty="0" smtClean="0"/>
              <a:t>we have   </a:t>
            </a:r>
            <a:r>
              <a:rPr lang="en-US" dirty="0" smtClean="0">
                <a:solidFill>
                  <a:srgbClr val="FFFF00"/>
                </a:solidFill>
              </a:rPr>
              <a:t>(A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 T) &lt;: (A T’)  </a:t>
            </a:r>
            <a:br>
              <a:rPr lang="en-US" dirty="0" smtClean="0">
                <a:solidFill>
                  <a:srgbClr val="FFFF00"/>
                </a:solidFill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covariant rule for functions, so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Coll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[T] &lt;: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Coll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[T’]</a:t>
            </a:r>
          </a:p>
          <a:p>
            <a:r>
              <a:rPr lang="en-US" dirty="0" smtClean="0">
                <a:sym typeface="Wingdings" pitchFamily="2" charset="2"/>
              </a:rPr>
              <a:t>Write-only data structure have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setter-like methods,  		set(</a:t>
            </a:r>
            <a:r>
              <a:rPr lang="en-US" dirty="0" err="1" smtClean="0">
                <a:sym typeface="Wingdings" pitchFamily="2" charset="2"/>
              </a:rPr>
              <a:t>v:T</a:t>
            </a:r>
            <a:r>
              <a:rPr lang="en-US" dirty="0" smtClean="0">
                <a:sym typeface="Wingdings" pitchFamily="2" charset="2"/>
              </a:rPr>
              <a:t>) : B</a:t>
            </a:r>
          </a:p>
          <a:p>
            <a:pPr lvl="1"/>
            <a:r>
              <a:rPr lang="en-US" dirty="0"/>
              <a:t>if T &lt;: T’, then Container[T’] has	</a:t>
            </a:r>
            <a:r>
              <a:rPr lang="en-US" dirty="0" smtClean="0"/>
              <a:t>set(</a:t>
            </a:r>
            <a:r>
              <a:rPr lang="en-US" dirty="0" err="1" smtClean="0"/>
              <a:t>v:T</a:t>
            </a:r>
            <a:r>
              <a:rPr lang="en-US" dirty="0" smtClean="0"/>
              <a:t>) </a:t>
            </a:r>
            <a:r>
              <a:rPr lang="en-US" dirty="0"/>
              <a:t>: B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would need (T  B) &lt;: (T’  B)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err="1" smtClean="0">
                <a:sym typeface="Wingdings" pitchFamily="2" charset="2"/>
              </a:rPr>
              <a:t>contravariance</a:t>
            </a:r>
            <a:r>
              <a:rPr lang="en-US" dirty="0" smtClean="0">
                <a:sym typeface="Wingdings" pitchFamily="2" charset="2"/>
              </a:rPr>
              <a:t> for arguments, so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Coll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[T’] </a:t>
            </a:r>
            <a:r>
              <a:rPr lang="en-US" dirty="0">
                <a:solidFill>
                  <a:srgbClr val="FFFF00"/>
                </a:solidFill>
                <a:sym typeface="Wingdings" pitchFamily="2" charset="2"/>
              </a:rPr>
              <a:t>&lt;: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Coll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[T]</a:t>
            </a:r>
          </a:p>
          <a:p>
            <a:r>
              <a:rPr lang="en-US" dirty="0" smtClean="0">
                <a:sym typeface="Wingdings" pitchFamily="2" charset="2"/>
              </a:rPr>
              <a:t>Read-Write data structure need both,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so they are invariant, no subtype on </a:t>
            </a:r>
            <a:r>
              <a:rPr lang="en-US" dirty="0" err="1" smtClean="0">
                <a:sym typeface="Wingdings" pitchFamily="2" charset="2"/>
              </a:rPr>
              <a:t>Coll</a:t>
            </a:r>
            <a:r>
              <a:rPr lang="en-US" dirty="0" smtClean="0">
                <a:sym typeface="Wingdings" pitchFamily="2" charset="2"/>
              </a:rPr>
              <a:t> if T &lt;: T’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Pos</a:t>
            </a:r>
            <a:r>
              <a:rPr lang="en-US" sz="2800" dirty="0" smtClean="0"/>
              <a:t> &lt;: </a:t>
            </a:r>
            <a:r>
              <a:rPr lang="en-US" sz="2800" dirty="0" err="1" smtClean="0"/>
              <a:t>Int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 smtClean="0"/>
              <a:t>def</a:t>
            </a:r>
            <a:r>
              <a:rPr lang="en-US" sz="2800" dirty="0" smtClean="0"/>
              <a:t> f(</a:t>
            </a:r>
            <a:r>
              <a:rPr lang="en-US" sz="2800" dirty="0" err="1" smtClean="0"/>
              <a:t>x:Int</a:t>
            </a:r>
            <a:r>
              <a:rPr lang="en-US" sz="2800" dirty="0" smtClean="0"/>
              <a:t>) : </a:t>
            </a:r>
            <a:r>
              <a:rPr lang="en-US" sz="2800" dirty="0" err="1" smtClean="0"/>
              <a:t>Pos</a:t>
            </a:r>
            <a:r>
              <a:rPr lang="en-US" sz="2800" dirty="0" smtClean="0"/>
              <a:t> = { </a:t>
            </a:r>
            <a:br>
              <a:rPr lang="en-US" sz="2800" dirty="0" smtClean="0"/>
            </a:br>
            <a:r>
              <a:rPr lang="en-US" sz="2800" dirty="0" smtClean="0"/>
              <a:t>  ...</a:t>
            </a:r>
            <a:br>
              <a:rPr lang="en-US" sz="2800" dirty="0" smtClean="0"/>
            </a:br>
            <a:r>
              <a:rPr lang="en-US" sz="2800" dirty="0" smtClean="0"/>
              <a:t>}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var</a:t>
            </a:r>
            <a:r>
              <a:rPr lang="en-US" sz="2800" dirty="0" smtClean="0"/>
              <a:t> p : </a:t>
            </a:r>
            <a:r>
              <a:rPr lang="en-US" sz="2800" dirty="0" err="1" smtClean="0"/>
              <a:t>Pos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var</a:t>
            </a:r>
            <a:r>
              <a:rPr lang="en-US" sz="2800" dirty="0" smtClean="0"/>
              <a:t> q : </a:t>
            </a:r>
            <a:r>
              <a:rPr lang="en-US" sz="2800" dirty="0" err="1" smtClean="0"/>
              <a:t>Int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q = f(p)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595760" y="1518372"/>
              <a:ext cx="1541880" cy="2794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83160" y="1505052"/>
                <a:ext cx="1561680" cy="28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790240" y="1978452"/>
              <a:ext cx="1326960" cy="228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84840" y="1964412"/>
                <a:ext cx="134028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3634920" y="3060360"/>
              <a:ext cx="2633040" cy="1830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24840" y="3057480"/>
                <a:ext cx="2656440" cy="18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4345200" y="4978440"/>
              <a:ext cx="797040" cy="2782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35120" y="4963680"/>
                <a:ext cx="81324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4296240" y="4910040"/>
              <a:ext cx="3504960" cy="367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91560" y="4895280"/>
                <a:ext cx="352260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5124240" y="5392800"/>
              <a:ext cx="1271880" cy="2707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11280" y="5378760"/>
                <a:ext cx="129960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/>
              <p14:cNvContentPartPr/>
              <p14:nvPr/>
            </p14:nvContentPartPr>
            <p14:xfrm>
              <a:off x="5140080" y="5324760"/>
              <a:ext cx="2904120" cy="3988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30720" y="5316120"/>
                <a:ext cx="291816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/>
              <p14:cNvContentPartPr/>
              <p14:nvPr/>
            </p14:nvContentPartPr>
            <p14:xfrm>
              <a:off x="5982840" y="5789160"/>
              <a:ext cx="1031760" cy="2368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71680" y="5774040"/>
                <a:ext cx="104940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/>
              <p14:cNvContentPartPr/>
              <p14:nvPr/>
            </p14:nvContentPartPr>
            <p14:xfrm>
              <a:off x="3847320" y="5769720"/>
              <a:ext cx="3255480" cy="3636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37240" y="5754600"/>
                <a:ext cx="328032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/>
              <p14:cNvContentPartPr/>
              <p14:nvPr/>
            </p14:nvContentPartPr>
            <p14:xfrm>
              <a:off x="4548600" y="6138360"/>
              <a:ext cx="2332080" cy="405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33480" y="6131520"/>
                <a:ext cx="2363760" cy="4284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angle 15"/>
          <p:cNvSpPr/>
          <p:nvPr/>
        </p:nvSpPr>
        <p:spPr>
          <a:xfrm>
            <a:off x="747733" y="5879375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- type checks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/>
              <p14:cNvContentPartPr/>
              <p14:nvPr/>
            </p14:nvContentPartPr>
            <p14:xfrm>
              <a:off x="173472" y="5515764"/>
              <a:ext cx="178920" cy="1551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1592" y="5503524"/>
                <a:ext cx="2037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" name="Ink 5"/>
              <p14:cNvContentPartPr/>
              <p14:nvPr/>
            </p14:nvContentPartPr>
            <p14:xfrm>
              <a:off x="3220920" y="3522240"/>
              <a:ext cx="5094360" cy="861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13360" y="3507480"/>
                <a:ext cx="5110560" cy="88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902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Subtyping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40838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Pos</a:t>
            </a:r>
            <a:r>
              <a:rPr lang="en-US" sz="2800" dirty="0" smtClean="0"/>
              <a:t> &lt;: </a:t>
            </a:r>
            <a:r>
              <a:rPr lang="en-US" sz="2800" dirty="0" err="1" smtClean="0"/>
              <a:t>Int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 smtClean="0"/>
              <a:t>def</a:t>
            </a:r>
            <a:r>
              <a:rPr lang="en-US" sz="2800" dirty="0" smtClean="0"/>
              <a:t> f(</a:t>
            </a:r>
            <a:r>
              <a:rPr lang="en-US" sz="2800" dirty="0" err="1" smtClean="0">
                <a:solidFill>
                  <a:srgbClr val="FF6969"/>
                </a:solidFill>
              </a:rPr>
              <a:t>x:Pos</a:t>
            </a:r>
            <a:r>
              <a:rPr lang="en-US" sz="2800" dirty="0" smtClean="0"/>
              <a:t>) : </a:t>
            </a:r>
            <a:r>
              <a:rPr lang="en-US" sz="2800" dirty="0" err="1" smtClean="0"/>
              <a:t>Pos</a:t>
            </a:r>
            <a:r>
              <a:rPr lang="en-US" sz="2800" dirty="0" smtClean="0"/>
              <a:t> = { </a:t>
            </a:r>
            <a:br>
              <a:rPr lang="en-US" sz="2800" dirty="0" smtClean="0"/>
            </a:br>
            <a:r>
              <a:rPr lang="en-US" sz="2800" dirty="0" smtClean="0"/>
              <a:t>  ...</a:t>
            </a:r>
            <a:br>
              <a:rPr lang="en-US" sz="2800" dirty="0" smtClean="0"/>
            </a:br>
            <a:r>
              <a:rPr lang="en-US" sz="2800" dirty="0" smtClean="0"/>
              <a:t>}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var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6969"/>
                </a:solidFill>
              </a:rPr>
              <a:t>p : </a:t>
            </a:r>
            <a:r>
              <a:rPr lang="en-US" sz="2800" dirty="0" err="1" smtClean="0">
                <a:solidFill>
                  <a:srgbClr val="FF6969"/>
                </a:solidFill>
              </a:rPr>
              <a:t>Int</a:t>
            </a:r>
            <a:r>
              <a:rPr lang="en-US" sz="2800" dirty="0" smtClean="0">
                <a:solidFill>
                  <a:srgbClr val="FF6969"/>
                </a:solidFill>
              </a:rPr>
              <a:t/>
            </a:r>
            <a:br>
              <a:rPr lang="en-US" sz="2800" dirty="0" smtClean="0">
                <a:solidFill>
                  <a:srgbClr val="FF6969"/>
                </a:solidFill>
              </a:rPr>
            </a:br>
            <a:r>
              <a:rPr lang="en-US" sz="2800" dirty="0" err="1" smtClean="0"/>
              <a:t>var</a:t>
            </a:r>
            <a:r>
              <a:rPr lang="en-US" sz="2800" dirty="0" smtClean="0"/>
              <a:t> q : </a:t>
            </a:r>
            <a:r>
              <a:rPr lang="en-US" sz="2800" dirty="0" err="1" smtClean="0"/>
              <a:t>Int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bg1"/>
                </a:solidFill>
              </a:rPr>
              <a:t>q = </a:t>
            </a:r>
            <a:r>
              <a:rPr lang="en-US" sz="2800" dirty="0" smtClean="0">
                <a:solidFill>
                  <a:srgbClr val="FF6969"/>
                </a:solidFill>
              </a:rPr>
              <a:t>f(p)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7733" y="5879375"/>
            <a:ext cx="3195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6969"/>
                </a:solidFill>
              </a:rPr>
              <a:t>- </a:t>
            </a:r>
            <a:r>
              <a:rPr lang="en-US" dirty="0" smtClean="0">
                <a:solidFill>
                  <a:srgbClr val="FF6969"/>
                </a:solidFill>
              </a:rPr>
              <a:t>does not type check</a:t>
            </a:r>
            <a:endParaRPr lang="en-US" dirty="0">
              <a:solidFill>
                <a:srgbClr val="FF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5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Pos</a:t>
            </a:r>
            <a:r>
              <a:rPr lang="en-US" dirty="0" smtClean="0"/>
              <a:t>/</a:t>
            </a:r>
            <a:r>
              <a:rPr lang="en-US" dirty="0" err="1" smtClean="0"/>
              <a:t>Neg</a:t>
            </a:r>
            <a:r>
              <a:rPr lang="en-US" dirty="0" smtClean="0"/>
              <a:t> Types Can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err="1" smtClean="0"/>
              <a:t>def</a:t>
            </a:r>
            <a:r>
              <a:rPr lang="en-US" sz="2200" dirty="0" smtClean="0"/>
              <a:t> </a:t>
            </a:r>
            <a:r>
              <a:rPr lang="en-US" sz="2200" dirty="0" err="1"/>
              <a:t>multiplyFractions</a:t>
            </a:r>
            <a:r>
              <a:rPr lang="en-US" sz="2200" dirty="0"/>
              <a:t>(p1 : </a:t>
            </a:r>
            <a:r>
              <a:rPr lang="en-US" sz="2200" dirty="0" err="1" smtClean="0"/>
              <a:t>Int</a:t>
            </a:r>
            <a:r>
              <a:rPr lang="en-US" sz="2200" dirty="0"/>
              <a:t>, q1 : </a:t>
            </a:r>
            <a:r>
              <a:rPr lang="en-US" sz="2200" dirty="0" err="1" smtClean="0"/>
              <a:t>Pos</a:t>
            </a:r>
            <a:r>
              <a:rPr lang="en-US" sz="2200" dirty="0"/>
              <a:t>, p2 : </a:t>
            </a:r>
            <a:r>
              <a:rPr lang="en-US" sz="2200" dirty="0" err="1"/>
              <a:t>I</a:t>
            </a:r>
            <a:r>
              <a:rPr lang="en-US" sz="2200" dirty="0" err="1" smtClean="0"/>
              <a:t>nt</a:t>
            </a:r>
            <a:r>
              <a:rPr lang="en-US" sz="2200" dirty="0"/>
              <a:t>, q2 : </a:t>
            </a:r>
            <a:r>
              <a:rPr lang="en-US" sz="2200" dirty="0" err="1" smtClean="0"/>
              <a:t>Pos</a:t>
            </a:r>
            <a:r>
              <a:rPr lang="en-US" sz="2200" dirty="0"/>
              <a:t>) : </a:t>
            </a:r>
            <a:r>
              <a:rPr lang="en-US" sz="2200" dirty="0" smtClean="0"/>
              <a:t>(</a:t>
            </a:r>
            <a:r>
              <a:rPr lang="en-US" sz="2200" dirty="0" err="1" smtClean="0"/>
              <a:t>Int,Pos</a:t>
            </a:r>
            <a:r>
              <a:rPr lang="en-US" sz="2200" dirty="0"/>
              <a:t>) {</a:t>
            </a:r>
          </a:p>
          <a:p>
            <a:pPr marL="0" indent="0">
              <a:buNone/>
            </a:pPr>
            <a:r>
              <a:rPr lang="en-US" sz="2200" dirty="0"/>
              <a:t>  (p1*q1, q1*q2)</a:t>
            </a:r>
          </a:p>
          <a:p>
            <a:pPr marL="0" indent="0">
              <a:buNone/>
            </a:pPr>
            <a:r>
              <a:rPr lang="en-US" sz="2200" dirty="0"/>
              <a:t>}</a:t>
            </a:r>
          </a:p>
          <a:p>
            <a:pPr marL="0" indent="0">
              <a:buNone/>
            </a:pPr>
            <a:r>
              <a:rPr lang="en-US" sz="2200" dirty="0" err="1"/>
              <a:t>def</a:t>
            </a:r>
            <a:r>
              <a:rPr lang="en-US" sz="2200" dirty="0"/>
              <a:t> </a:t>
            </a:r>
            <a:r>
              <a:rPr lang="en-US" sz="2200" dirty="0" err="1"/>
              <a:t>addFractions</a:t>
            </a:r>
            <a:r>
              <a:rPr lang="en-US" sz="2200" dirty="0"/>
              <a:t>(p1 : </a:t>
            </a:r>
            <a:r>
              <a:rPr lang="en-US" sz="2200" dirty="0" err="1" smtClean="0"/>
              <a:t>Int</a:t>
            </a:r>
            <a:r>
              <a:rPr lang="en-US" sz="2200" dirty="0"/>
              <a:t>, q1 : </a:t>
            </a:r>
            <a:r>
              <a:rPr lang="en-US" sz="2200" dirty="0" err="1" smtClean="0"/>
              <a:t>Pos</a:t>
            </a:r>
            <a:r>
              <a:rPr lang="en-US" sz="2200" dirty="0"/>
              <a:t>, p2 : </a:t>
            </a:r>
            <a:r>
              <a:rPr lang="en-US" sz="2200" dirty="0" err="1" smtClean="0"/>
              <a:t>Int</a:t>
            </a:r>
            <a:r>
              <a:rPr lang="en-US" sz="2200" dirty="0"/>
              <a:t>, q2 : </a:t>
            </a:r>
            <a:r>
              <a:rPr lang="en-US" sz="2200" dirty="0" err="1" smtClean="0"/>
              <a:t>Pos</a:t>
            </a:r>
            <a:r>
              <a:rPr lang="en-US" sz="2200" dirty="0"/>
              <a:t>) : </a:t>
            </a:r>
            <a:r>
              <a:rPr lang="en-US" sz="2200" dirty="0" smtClean="0"/>
              <a:t>(</a:t>
            </a:r>
            <a:r>
              <a:rPr lang="en-US" sz="2200" dirty="0" err="1" smtClean="0"/>
              <a:t>Int,Pos</a:t>
            </a:r>
            <a:r>
              <a:rPr lang="en-US" sz="2200" dirty="0"/>
              <a:t>) {</a:t>
            </a:r>
          </a:p>
          <a:p>
            <a:pPr marL="0" indent="0">
              <a:buNone/>
            </a:pPr>
            <a:r>
              <a:rPr lang="en-US" sz="2200" dirty="0"/>
              <a:t>  (p1*q2 + p2*q1, q1*q2)</a:t>
            </a:r>
          </a:p>
          <a:p>
            <a:pPr marL="0" indent="0">
              <a:buNone/>
            </a:pPr>
            <a:r>
              <a:rPr lang="en-US" sz="2200" dirty="0"/>
              <a:t>}</a:t>
            </a:r>
          </a:p>
          <a:p>
            <a:pPr marL="0" indent="0">
              <a:buNone/>
            </a:pPr>
            <a:r>
              <a:rPr lang="en-US" sz="2200" dirty="0" err="1"/>
              <a:t>def</a:t>
            </a:r>
            <a:r>
              <a:rPr lang="en-US" sz="2200" dirty="0"/>
              <a:t> </a:t>
            </a:r>
            <a:r>
              <a:rPr lang="en-US" sz="2200" dirty="0" err="1"/>
              <a:t>printApproxValue</a:t>
            </a:r>
            <a:r>
              <a:rPr lang="en-US" sz="2200" dirty="0"/>
              <a:t>(p : </a:t>
            </a:r>
            <a:r>
              <a:rPr lang="en-US" sz="2200" dirty="0" err="1" smtClean="0"/>
              <a:t>Int</a:t>
            </a:r>
            <a:r>
              <a:rPr lang="en-US" sz="2200" dirty="0"/>
              <a:t>, q : </a:t>
            </a:r>
            <a:r>
              <a:rPr lang="en-US" sz="2200" dirty="0" err="1"/>
              <a:t>P</a:t>
            </a:r>
            <a:r>
              <a:rPr lang="en-US" sz="2200" dirty="0" err="1" smtClean="0"/>
              <a:t>os</a:t>
            </a:r>
            <a:r>
              <a:rPr lang="en-US" sz="2200" dirty="0"/>
              <a:t>) = {</a:t>
            </a:r>
          </a:p>
          <a:p>
            <a:pPr marL="0" indent="0">
              <a:buNone/>
            </a:pPr>
            <a:r>
              <a:rPr lang="en-US" sz="2200" dirty="0"/>
              <a:t>  print(p/q) </a:t>
            </a:r>
            <a:r>
              <a:rPr lang="en-US" sz="2200" dirty="0" smtClean="0"/>
              <a:t>     </a:t>
            </a:r>
            <a:r>
              <a:rPr lang="en-US" sz="2200" dirty="0" smtClean="0">
                <a:solidFill>
                  <a:srgbClr val="92D050"/>
                </a:solidFill>
              </a:rPr>
              <a:t>// </a:t>
            </a:r>
            <a:r>
              <a:rPr lang="en-US" sz="2200" dirty="0">
                <a:solidFill>
                  <a:srgbClr val="92D050"/>
                </a:solidFill>
              </a:rPr>
              <a:t>no division by zero</a:t>
            </a:r>
          </a:p>
          <a:p>
            <a:pPr marL="0" indent="0">
              <a:buNone/>
            </a:pPr>
            <a:r>
              <a:rPr lang="en-US" sz="2200" dirty="0"/>
              <a:t>}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</a:rPr>
              <a:t>More sophisticated types can track intervals of numbers and ensure that a program does not crash with an array out of bounds error. </a:t>
            </a:r>
          </a:p>
        </p:txBody>
      </p:sp>
    </p:spTree>
    <p:extLst>
      <p:ext uri="{BB962C8B-B14F-4D97-AF65-F5344CB8AC3E}">
        <p14:creationId xmlns:p14="http://schemas.microsoft.com/office/powerpoint/2010/main" val="24877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28771</TotalTime>
  <Words>1711</Words>
  <Application>Microsoft Office PowerPoint</Application>
  <PresentationFormat>On-screen Show (4:3)</PresentationFormat>
  <Paragraphs>347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Cambria Math</vt:lpstr>
      <vt:lpstr>Wingdings</vt:lpstr>
      <vt:lpstr>1_Default Design</vt:lpstr>
      <vt:lpstr>Meaning of Types: Two Views</vt:lpstr>
      <vt:lpstr>Types as Sets</vt:lpstr>
      <vt:lpstr>Subtyping</vt:lpstr>
      <vt:lpstr>Types for Positive and Negative Ints</vt:lpstr>
      <vt:lpstr>More Rules</vt:lpstr>
      <vt:lpstr>Making Rules Useful</vt:lpstr>
      <vt:lpstr>Subtyping Example</vt:lpstr>
      <vt:lpstr>Using Subtyping</vt:lpstr>
      <vt:lpstr>What Pos/Neg Types Can Do</vt:lpstr>
      <vt:lpstr>Subtyping and Product Types</vt:lpstr>
      <vt:lpstr>Using Subtyping</vt:lpstr>
      <vt:lpstr>Subtyping for Products</vt:lpstr>
      <vt:lpstr>Analogy with Cartesian Product</vt:lpstr>
      <vt:lpstr>Subtyping and Function Types</vt:lpstr>
      <vt:lpstr>Subtyping for Function Types</vt:lpstr>
      <vt:lpstr>Subtyping for Function Types</vt:lpstr>
      <vt:lpstr>Subtyping for Function Types</vt:lpstr>
      <vt:lpstr>Function Space as Set</vt:lpstr>
      <vt:lpstr>Proof</vt:lpstr>
      <vt:lpstr>Subtyping for Classes</vt:lpstr>
      <vt:lpstr>Example </vt:lpstr>
      <vt:lpstr>What if type rules are broken?</vt:lpstr>
      <vt:lpstr>Example: Tootool 0.1 Language</vt:lpstr>
      <vt:lpstr>Type System for Tootool 0.1</vt:lpstr>
      <vt:lpstr>What went wrong in Tootool 0.1 ?</vt:lpstr>
      <vt:lpstr>Recall Our Type Derivation</vt:lpstr>
      <vt:lpstr>Corrected Type Rule for Assignment</vt:lpstr>
      <vt:lpstr>How could we ensure that some other programs will not break?</vt:lpstr>
      <vt:lpstr>Proving Soundness of Type Systems</vt:lpstr>
      <vt:lpstr>Proving Soundness by Induction</vt:lpstr>
      <vt:lpstr>A Simple Programming Language</vt:lpstr>
      <vt:lpstr>Program State</vt:lpstr>
      <vt:lpstr>Program State</vt:lpstr>
      <vt:lpstr>Program State</vt:lpstr>
      <vt:lpstr>Program State</vt:lpstr>
      <vt:lpstr>Program State</vt:lpstr>
      <vt:lpstr>Program State</vt:lpstr>
      <vt:lpstr>Definition of Simple Language</vt:lpstr>
      <vt:lpstr>Bad State: About to Divide by Zero (Crash)</vt:lpstr>
      <vt:lpstr>Good State: Not (Yet) About to Divide by Zero</vt:lpstr>
      <vt:lpstr>Good State: Not (Yet) About to Divide by Zero</vt:lpstr>
      <vt:lpstr>Moved from Good to Bad in One Step!</vt:lpstr>
      <vt:lpstr>Being Very Good: A Stronger Inductive Property</vt:lpstr>
      <vt:lpstr>If you are a little typed program, what will your parents teach you?</vt:lpstr>
      <vt:lpstr>Definition of Simple Language</vt:lpstr>
      <vt:lpstr>Checking Properties in Our Case</vt:lpstr>
      <vt:lpstr>Example Case 1</vt:lpstr>
      <vt:lpstr>Example Case 2</vt:lpstr>
      <vt:lpstr>Must Carefully Check Our Type Rules</vt:lpstr>
      <vt:lpstr>We would need to check all cases (there are many, but they are easy)</vt:lpstr>
      <vt:lpstr>Remark</vt:lpstr>
      <vt:lpstr>Subtyping and Generics</vt:lpstr>
      <vt:lpstr>Simple Parametric Class</vt:lpstr>
      <vt:lpstr>Simple Parametric Class</vt:lpstr>
      <vt:lpstr>Simple Parametric Class</vt:lpstr>
      <vt:lpstr>Simple Parametric Class</vt:lpstr>
      <vt:lpstr>Analogously</vt:lpstr>
      <vt:lpstr>Mutable Classes do not  Preserve Subtyping</vt:lpstr>
      <vt:lpstr>Same Holds for Arrays, Vectors,  all mutable containers</vt:lpstr>
      <vt:lpstr>Case in Soundness Proof Attempt</vt:lpstr>
      <vt:lpstr>Mutable vs Immutable Containers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kuncak</cp:lastModifiedBy>
  <cp:revision>3750</cp:revision>
  <dcterms:created xsi:type="dcterms:W3CDTF">2005-06-07T20:03:32Z</dcterms:created>
  <dcterms:modified xsi:type="dcterms:W3CDTF">2012-11-11T21:51:28Z</dcterms:modified>
</cp:coreProperties>
</file>