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1184" r:id="rId3"/>
    <p:sldId id="1182" r:id="rId4"/>
    <p:sldId id="1183" r:id="rId5"/>
    <p:sldId id="1186" r:id="rId6"/>
    <p:sldId id="1185" r:id="rId7"/>
    <p:sldId id="1187" r:id="rId8"/>
    <p:sldId id="1188" r:id="rId9"/>
    <p:sldId id="1189" r:id="rId10"/>
    <p:sldId id="1193" r:id="rId11"/>
    <p:sldId id="1190" r:id="rId12"/>
    <p:sldId id="1194" r:id="rId13"/>
    <p:sldId id="1192" r:id="rId14"/>
    <p:sldId id="1191" r:id="rId15"/>
    <p:sldId id="1195" r:id="rId16"/>
    <p:sldId id="1197" r:id="rId17"/>
    <p:sldId id="1198" r:id="rId18"/>
    <p:sldId id="1199" r:id="rId19"/>
    <p:sldId id="1200" r:id="rId20"/>
    <p:sldId id="1201" r:id="rId21"/>
    <p:sldId id="1202" r:id="rId22"/>
    <p:sldId id="1203" r:id="rId23"/>
    <p:sldId id="1204" r:id="rId24"/>
    <p:sldId id="1205" r:id="rId25"/>
    <p:sldId id="1206" r:id="rId26"/>
    <p:sldId id="1207" r:id="rId27"/>
    <p:sldId id="1208" r:id="rId28"/>
    <p:sldId id="1209" r:id="rId29"/>
    <p:sldId id="1210" r:id="rId30"/>
    <p:sldId id="1211" r:id="rId31"/>
    <p:sldId id="1212" r:id="rId32"/>
    <p:sldId id="1213" r:id="rId33"/>
    <p:sldId id="1214" r:id="rId34"/>
    <p:sldId id="1215" r:id="rId35"/>
    <p:sldId id="1216" r:id="rId36"/>
  </p:sldIdLst>
  <p:sldSz cx="9144000" cy="6858000" type="screen4x3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Cambria Math" pitchFamily="18" charset="0"/>
      <p:regular r:id="rId43"/>
    </p:embeddedFont>
  </p:embeddedFontLst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983" autoAdjust="0"/>
    <p:restoredTop sz="92609" autoAdjust="0"/>
  </p:normalViewPr>
  <p:slideViewPr>
    <p:cSldViewPr snapToGrid="0">
      <p:cViewPr varScale="1">
        <p:scale>
          <a:sx n="51" d="100"/>
          <a:sy n="51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2012-10-31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10.79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126FB8E-D185-40DE-863F-3FB4249E9A1B}" emma:medium="tactile" emma:mode="ink">
          <msink:context xmlns:msink="http://schemas.microsoft.com/ink/2010/main" type="writingRegion" rotatedBoundingBox="10056,4986 24915,4236 25303,11917 10444,12667"/>
        </emma:interpretation>
      </emma:emma>
    </inkml:annotationXML>
    <inkml:traceGroup>
      <inkml:annotationXML>
        <emma:emma xmlns:emma="http://www.w3.org/2003/04/emma" version="1.0">
          <emma:interpretation id="{1E596FC5-220E-44B4-BD74-FEE2A521830E}" emma:medium="tactile" emma:mode="ink">
            <msink:context xmlns:msink="http://schemas.microsoft.com/ink/2010/main" type="paragraph" rotatedBoundingBox="13785,4711 24931,4370 24962,5390 13817,57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B3235B-A592-4266-8878-EA948884A74E}" emma:medium="tactile" emma:mode="ink">
              <msink:context xmlns:msink="http://schemas.microsoft.com/ink/2010/main" type="line" rotatedBoundingBox="13785,4711 24931,4370 24962,5390 13817,5731"/>
            </emma:interpretation>
          </emma:emma>
        </inkml:annotationXML>
        <inkml:traceGroup>
          <inkml:annotationXML>
            <emma:emma xmlns:emma="http://www.w3.org/2003/04/emma" version="1.0">
              <emma:interpretation id="{A84EB954-38C1-4D50-A33B-FCBE2FA65307}" emma:medium="tactile" emma:mode="ink">
                <msink:context xmlns:msink="http://schemas.microsoft.com/ink/2010/main" type="inkWord" rotatedBoundingBox="13787,4754 20148,4559 20175,5461 13814,5655"/>
              </emma:interpretation>
              <emma:one-of disjunction-type="recognition" id="oneOf0">
                <emma:interpretation id="interp0" emma:lang="en-US" emma:confidence="0">
                  <emma:literal>1?={(sum,int),</emma:literal>
                </emma:interpretation>
                <emma:interpretation id="interp1" emma:lang="en-US" emma:confidence="0">
                  <emma:literal>To = { (sum, int),</emma:literal>
                </emma:interpretation>
                <emma:interpretation id="interp2" emma:lang="en-US" emma:confidence="0">
                  <emma:literal>P. = { (sum, int),</emma:literal>
                </emma:interpretation>
                <emma:interpretation id="interp3" emma:lang="en-US" emma:confidence="0">
                  <emma:literal>1?={csum,int),</emma:literal>
                </emma:interpretation>
                <emma:interpretation id="interp4" emma:lang="en-US" emma:confidence="0">
                  <emma:literal>1? = { (sum, int),</emma:literal>
                </emma:interpretation>
              </emma:one-of>
            </emma:emma>
          </inkml:annotationXML>
          <inkml:trace contextRef="#ctx0" brushRef="#br0">4770 190 6708,'0'0'5160,"9"12"-258,-4 6-1290,-5-18-2580,6 24 129,-6-24-516,7 30-258,-7-13-129,5 0-129,-3 3 0,0-5-387,0 6-129,-2-21-1548,0 12-2580,0-12-645,0 0 0,-24 10-516</inkml:trace>
          <inkml:trace contextRef="#ctx0" brushRef="#br0" timeOffset="187.0104">4797 31 4386,'14'-32'5031,"-14"32"-258,9-22-258,-9 22-4128,0 0-1290,0 0-3096,23-3-774,-23 3 0</inkml:trace>
          <inkml:trace contextRef="#ctx0" brushRef="#br0" timeOffset="644.0368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        <inkml:trace contextRef="#ctx0" brushRef="#br0" timeOffset="1171.067">5493 103 2580,'-16'-5'5160,"16"5"-129,0 0-387,21 0-1935,-6-6-2064,18 6-258,-6-3 0,5 3 0,3 0-645,-9-3-516,13 3-2967,-15 0-1161,-2 0 0,-5-3-516</inkml:trace>
          <inkml:trace contextRef="#ctx0" brushRef="#br0" timeOffset="956.0547">5584-188 5160,'0'0'5160,"0"0"-258,17 5-516,-17 16-3483,0 12-258,0 2-129,1 11 0,-1 1-258,3 4 0,-2-7-129,3 0 129,-1-2-258,3-6 129,1-3-129,2-5 129,3-6 0,0-7-258,6 0 129,0-9-129,7 1-129,-5-7-258,12 6-1290,-14-8-2967,-1-4-129,-17 6-387,17-26 129</inkml:trace>
          <inkml:trace contextRef="#ctx0" brushRef="#br0" timeOffset="1483.0846">5943-199 5676,'0'0'5289,"21"5"-387,-1 19-129,-9-3-4128,8 15 387,0-3-516,6 11 0,-9-1-258,5 6 0,-5-1-129,-5 0 0,-3-2-129,-5-5 0,-3-3 129,0-2-258,-3-6 0,-8-8-258,3-3-129,-13-13-1032,21 8-2451,-17-14-1032,17 0-258,-21 0-129</inkml:trace>
          <inkml:trace contextRef="#ctx0" brushRef="#br0" timeOffset="1731.099">6342 390 5031,'15'19'5676,"-15"-19"-645,6 24-129,2-5-3354,-8-19-387,0 28-516,-4-12 0,0 3-516,0 0-129,-3 2-516,7 10-1548,-9-12-2838,5 0-258,4-19-258,-24 27-387</inkml:trace>
          <inkml:trace contextRef="#ctx0" brushRef="#br0" timeOffset="-7152.4091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        <inkml:trace contextRef="#ctx0" brushRef="#br0" timeOffset="-6672.3817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        <inkml:trace contextRef="#ctx0" brushRef="#br0" timeOffset="-6081.3479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        <inkml:trace contextRef="#ctx0" brushRef="#br0" timeOffset="-5661.3238">1327 204 3870,'-19'8'5031,"19"-8"-516,0 0-2322,0 0-258,0 0-387,0 0-645,1-10-258,-1 10-258,28-14-129,-8 2 0,3 4-129,2-1 129,2 1-129,1 1-258,-4 0-258,2 7-258,-26 0-903,36-2-3096,-36 2-258,16 3-258</inkml:trace>
          <inkml:trace contextRef="#ctx0" brushRef="#br0" timeOffset="-5396.3086">1329 350 4257,'-9'15'5160,"9"-15"-258,13 13-2580,-13-13-1032,31 0 387,-31 0-645,43-8-258,-22-1-516,4 4 258,-3-3-516,0 5 0,-1 1-129,-4-6-903,12 8-2967,-29 0-1032,24-1 0,-24 1-387</inkml:trace>
          <inkml:trace contextRef="#ctx0" brushRef="#br0" timeOffset="-3952.2261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        <inkml:trace contextRef="#ctx0" brushRef="#br0" timeOffset="-2325.133">2750 51 3612,'-18'10'5031,"4"-3"-516,7 11-2064,-19-15-645,19 22-258,-14-9-516,12 13-387,-7-4-129,9 7-129,-3 5 129,6 1-387,-1-1 129,5 2-258,0 2 0,0 0 0,10-3 129,-1 2-258,3-6-258,-2-9-258,9 11-903,-12-18-2967,10-5-387,-17-13-258,32 4-128</inkml:trace>
          <inkml:trace contextRef="#ctx0" brushRef="#br0" timeOffset="-1849.1058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        <inkml:trace contextRef="#ctx0" brushRef="#br0" timeOffset="-1384.0791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        <inkml:trace contextRef="#ctx0" brushRef="#br0" timeOffset="-785.0449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        <inkml:trace contextRef="#ctx0" brushRef="#br0" timeOffset="-557.0318">4450 491 6063,'25'22'5418,"-11"6"-258,-14-13-516,14 10-3483,-17-11-516,0 10-258,-5-3-516,-10-8-1032,11 7-3483,-13-9-387,3 0-258,-2-6-258</inkml:trace>
        </inkml:traceGroup>
        <inkml:traceGroup>
          <inkml:annotationXML>
            <emma:emma xmlns:emma="http://www.w3.org/2003/04/emma" version="1.0">
              <emma:interpretation id="{EA16B761-C5D8-4A9B-90BE-0B4EE67551F1}" emma:medium="tactile" emma:mode="ink">
                <msink:context xmlns:msink="http://schemas.microsoft.com/ink/2010/main" type="inkWord" rotatedBoundingBox="20688,4503 23300,4423 23328,5363 20717,5443"/>
              </emma:interpretation>
              <emma:one-of disjunction-type="recognition" id="oneOf1">
                <emma:interpretation id="interp5" emma:lang="en-US" emma:confidence="1">
                  <emma:literal>(count,</emma:literal>
                </emma:interpretation>
                <emma:interpretation id="interp6" emma:lang="en-US" emma:confidence="0">
                  <emma:literal>(Count,</emma:literal>
                </emma:interpretation>
                <emma:interpretation id="interp7" emma:lang="en-US" emma:confidence="0">
                  <emma:literal>count,</emma:literal>
                </emma:interpretation>
                <emma:interpretation id="interp8" emma:lang="en-US" emma:confidence="0">
                  <emma:literal>•count,</emma:literal>
                </emma:interpretation>
                <emma:interpretation id="interp9" emma:lang="en-US" emma:confidence="0">
                  <emma:literal>(court,</emma:literal>
                </emma:interpretation>
              </emma:one-of>
            </emma:emma>
          </inkml:annotationXML>
          <inkml:trace contextRef="#ctx0" brushRef="#br0" timeOffset="2475.1415">7059-120 3483,'5'-17'4644,"-5"17"-903,0 0-1290,-10-4-258,10 4-774,-21 9-129,11 13-387,-15-3-387,8 14 129,-6 0 0,6 18-129,-1-2-129,8 6 0,4-1-129,6 3 0,6-12 0,12 4-129,6-9 129,4-11-387,5-3 0,-5-15-1032,11 6-3354,-12-13-516,-2-3-258,-25-1-387</inkml:trace>
          <inkml:trace contextRef="#ctx0" brushRef="#br0" timeOffset="3346.1914">7547 37 5289,'1'-18'5031,"-1"18"-129,-9-14-1677,9 14-1935,-34 0-129,19 8-387,-13-3-129,7 8-129,-5-2-258,6 4 0,-2 1-129,4 9 0,7 3 0,4-2 0,7-1-129,0 3 129,11-2-258,4 3 129,6-6-516,-4-15-1161,13 3-2709,-6-6-645,3-4-258,-7-1-258</inkml:trace>
          <inkml:trace contextRef="#ctx0" brushRef="#br0" timeOffset="3747.2143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        <inkml:trace contextRef="#ctx0" brushRef="#br0" timeOffset="4184.2392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        <inkml:trace contextRef="#ctx0" brushRef="#br0" timeOffset="4603.2632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        <inkml:trace contextRef="#ctx0" brushRef="#br0" timeOffset="5075.2903">8982-8 4773,'-45'-1'5289,"45"1"-516,0 0 0,0 0-3354,5 9-903,20 2-129,5-1-903,19 9-2064,-11-6-2064,4-1-258,-2 1-387</inkml:trace>
          <inkml:trace contextRef="#ctx0" brushRef="#br0" timeOffset="4887.2795">9106-358 8127,'0'0'5031,"0"33"-129,0-8-1290,-4 28-2838,-6 0-387,3 14 0,-5 2-258,3 3 129,1-8-129,4 1 0,1-15-129,3-1 129,8-14-129,8-4 129,5-8 0,8-12-129,4-2-387,-9-12-2967,11-2-1290,-7-9-516,-2-5-387</inkml:trace>
          <inkml:trace contextRef="#ctx0" brushRef="#br0" timeOffset="5289.3025">9524 350 7611,'0'48'5289,"0"-20"-258,-10-11-645,3 14-3483,-7-11-516,2 4-258,1 3-645,-10-14-3096,15 1-1290,6-14-258,-18 0-258</inkml:trace>
        </inkml:traceGroup>
        <inkml:traceGroup>
          <inkml:annotationXML>
            <emma:emma xmlns:emma="http://www.w3.org/2003/04/emma" version="1.0">
              <emma:interpretation id="{08D7CE39-E630-4FDF-BC03-A4C889F94B0F}" emma:medium="tactile" emma:mode="ink">
                <msink:context xmlns:msink="http://schemas.microsoft.com/ink/2010/main" type="inkWord" rotatedBoundingBox="23421,4416 24931,4370 24962,5390 23452,5436"/>
              </emma:interpretation>
              <emma:one-of disjunction-type="recognition" id="oneOf2">
                <emma:interpretation id="interp10" emma:lang="en-US" emma:confidence="0">
                  <emma:literal>int)}</emma:literal>
                </emma:interpretation>
                <emma:interpretation id="interp11" emma:lang="en-US" emma:confidence="0">
                  <emma:literal>int'}</emma:literal>
                </emma:interpretation>
                <emma:interpretation id="interp12" emma:lang="en-US" emma:confidence="0">
                  <emma:literal>int}</emma:literal>
                </emma:interpretation>
                <emma:interpretation id="interp13" emma:lang="en-US" emma:confidence="0">
                  <emma:literal>int}}</emma:literal>
                </emma:interpretation>
                <emma:interpretation id="interp14" emma:lang="en-US" emma:confidence="0">
                  <emma:literal>init}</emma:literal>
                </emma:interpretation>
              </emma:one-of>
            </emma:emma>
          </inkml:annotationXML>
          <inkml:trace contextRef="#ctx0" brushRef="#br0" timeOffset="7947.4545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        <inkml:trace contextRef="#ctx0" brushRef="#br0" timeOffset="5535.3166">9636 40 6708,'15'14'5160,"-7"4"0,-5 0-516,10 16-3612,-13-9-387,5 6 0,-5-1-387,1 4 129,4-8-645,-5-5-129,8 2-903,-8-23-3483,0 20-129,0-20-516,0 0-258</inkml:trace>
          <inkml:trace contextRef="#ctx0" brushRef="#br0" timeOffset="5699.326">9669-48 3870,'-7'-22'4644,"7"22"-129,0 0-1032,0 0-6579,8 11-1032,-8-11-774,24 26 517</inkml:trace>
          <inkml:trace contextRef="#ctx0" brushRef="#br0" timeOffset="6098.3488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        <inkml:trace contextRef="#ctx0" brushRef="#br0" timeOffset="6351.3632">10274-309 6321,'8'-22'5160,"-8"22"-129,6 8-645,2 25-3225,-8 4-645,0 10 0,0 5-258,0 4 0,0 2-129,0-4 0,-6 0-258,4-7 129,0 0-387,-3-11-129,5 5-774,-5-20-774,11 2-2064,0-7-1032,-6-16-129,18 18 388</inkml:trace>
          <inkml:trace contextRef="#ctx0" brushRef="#br0" timeOffset="6571.3758">10147 148 3096,'-41'-19'5160,"41"19"-387,0 0 0,-5-17-2451,23 17-1419,6 0-387,12 0 0,-1 0-258,4-1-258,4 1-774,-17 0-2838,8 0-1032,-10-5-387,-4 2-258</inkml:trace>
          <inkml:trace contextRef="#ctx0" brushRef="#br0" timeOffset="6839.3912">10483-239 5160,'22'4'5289,"-8"18"-129,0 0-258,12 20-3483,-15-6-387,12 15-258,-9-7-258,4 10 0,-9-4-387,1-3 129,-7-1-516,-3-12 129,0 5-774,-13-24-2322,7 12-1548,6-27-645,-17 16 0</inkml:trace>
        </inkml:traceGroup>
      </inkml:traceGroup>
    </inkml:traceGroup>
    <inkml:traceGroup>
      <inkml:annotationXML>
        <emma:emma xmlns:emma="http://www.w3.org/2003/04/emma" version="1.0">
          <emma:interpretation id="{25D09C27-F469-4D39-BB5A-5EB4D4E3A7A5}" emma:medium="tactile" emma:mode="ink">
            <msink:context xmlns:msink="http://schemas.microsoft.com/ink/2010/main" type="paragraph" rotatedBoundingBox="10748,7634 21673,7083 21726,8128 10801,8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6910CC-D050-460E-977D-A8072E11ED02}" emma:medium="tactile" emma:mode="ink">
              <msink:context xmlns:msink="http://schemas.microsoft.com/ink/2010/main" type="inkBullet" rotatedBoundingBox="10771,8076 11212,8054 11230,8408 10788,8430"/>
            </emma:interpretation>
            <emma:one-of disjunction-type="recognition" id="oneOf3">
              <emma:interpretation id="interp15" emma:lang="en-US" emma:confidence="0">
                <emma:literal>&lt;</emma:literal>
              </emma:interpretation>
              <emma:interpretation id="interp16" emma:lang="en-US" emma:confidence="0">
                <emma:literal>•</emma:literal>
              </emma:interpretation>
              <emma:interpretation id="interp17" emma:lang="en-US" emma:confidence="0">
                <emma:literal>L</emma:literal>
              </emma:interpretation>
              <emma:interpretation id="interp18" emma:lang="en-US" emma:confidence="0">
                <emma:literal>a</emma:literal>
              </emma:interpretation>
              <emma:interpretation id="interp19" emma:lang="en-US" emma:confidence="0">
                <emma:literal>A</emma:literal>
              </emma:interpretation>
            </emma:one-of>
          </emma:emma>
        </inkml:annotationXML>
        <inkml:trace contextRef="#ctx0" brushRef="#br0" timeOffset="36367.08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    </inkml:traceGroup>
      <inkml:traceGroup>
        <inkml:annotationXML>
          <emma:emma xmlns:emma="http://www.w3.org/2003/04/emma" version="1.0">
            <emma:interpretation id="{0A2D35BE-9DA6-4CD5-B009-E6CAA15E8279}" emma:medium="tactile" emma:mode="ink">
              <msink:context xmlns:msink="http://schemas.microsoft.com/ink/2010/main" type="line" rotatedBoundingBox="12989,7521 21673,7083 21726,8128 13041,8567"/>
            </emma:interpretation>
          </emma:emma>
        </inkml:annotationXML>
        <inkml:traceGroup>
          <inkml:annotationXML>
            <emma:emma xmlns:emma="http://www.w3.org/2003/04/emma" version="1.0">
              <emma:interpretation id="{8CB6956D-0DB4-4482-B4C6-75E26D4317B9}" emma:medium="tactile" emma:mode="ink">
                <msink:context xmlns:msink="http://schemas.microsoft.com/ink/2010/main" type="inkWord" rotatedBoundingBox="12991,7563 14609,7481 14660,8485 13041,8567"/>
              </emma:interpretation>
              <emma:one-of disjunction-type="recognition" id="oneOf4">
                <emma:interpretation id="interp20" emma:lang="en-US" emma:confidence="0">
                  <emma:literal>17=</emma:literal>
                </emma:interpretation>
                <emma:interpretation id="interp21" emma:lang="en-US" emma:confidence="0">
                  <emma:literal>Th. =</emma:literal>
                </emma:interpretation>
                <emma:interpretation id="interp22" emma:lang="en-US" emma:confidence="0">
                  <emma:literal>1? =</emma:literal>
                </emma:interpretation>
                <emma:interpretation id="interp23" emma:lang="en-US" emma:confidence="0">
                  <emma:literal>that</emma:literal>
                </emma:interpretation>
                <emma:interpretation id="interp24" emma:lang="en-US" emma:confidence="0">
                  <emma:literal>P, =</emma:literal>
                </emma:interpretation>
              </emma:one-of>
            </emma:emma>
          </inkml:annotationXML>
          <inkml:trace contextRef="#ctx0" brushRef="#br0" timeOffset="37258.1308">-779 2902 6321,'21'-17'5418,"-21"17"-387,0 0-258,0 0-3741,16 18-129,-16 3-258,7 16 129,-7 2-387,0 7 0,0-2-129,0 7 0,0 0-129,0 2 0,0-6-129,-2-5 129,4-2 0,-2-7-129,0-3-129,0-11-129,3 2-258,-3-21-516,18 14-2967,-18-14-903,0 0-516,13-25-129</inkml:trace>
          <inkml:trace contextRef="#ctx0" brushRef="#br0" timeOffset="37847.1645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        <inkml:trace contextRef="#ctx0" brushRef="#br0" timeOffset="38942.2265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        <inkml:trace contextRef="#ctx0" brushRef="#br0" timeOffset="39636.2668">-94 3738 2709,'0'0'4902,"0"0"-129,0 0-1677,0 0-774,0 0-516,0 0-516,16 0-258,6 0-387,-1-3 0,7 0-258,-5-5 129,7 3-258,0-1 129,1 1-129,-6 2-129,2-1-258,-7 4-258,-20 0-1032,32-5-3354,-32 5-387,0 0-129,0 0-258</inkml:trace>
          <inkml:trace contextRef="#ctx0" brushRef="#br0" timeOffset="40431.3125">489 3205 3354,'-3'16'5160,"3"-16"-129,10 4-129,16 3-3354,-8-9-387,18 2 129,-8-8-387,11 5-258,-4-5-258,1 2-129,-4 3-516,-8-5-387,10 8-3870,-16 0-516,-18 0-129,15 0-645</inkml:trace>
          <inkml:trace contextRef="#ctx0" brushRef="#br0" timeOffset="40202.2985">515 3049 2967,'0'0'5160,"0"0"-129,18 0-258,9 2-2967,-12-9-387,21 7-387,-11-8-258,12 5-387,-4-5-129,2 0-258,-6 8-258,-8-11-774,7 11-3612,-28 0-258,0 0-387,0 0-258</inkml:trace>
        </inkml:traceGroup>
        <inkml:traceGroup>
          <inkml:annotationXML>
            <emma:emma xmlns:emma="http://www.w3.org/2003/04/emma" version="1.0">
              <emma:interpretation id="{206BE64E-3262-4C75-89F5-58C37A4B24A4}" emma:medium="tactile" emma:mode="ink">
                <msink:context xmlns:msink="http://schemas.microsoft.com/ink/2010/main" type="inkWord" rotatedBoundingBox="15313,7438 16147,7396 16194,8320 15360,8362"/>
              </emma:interpretation>
              <emma:one-of disjunction-type="recognition" id="oneOf5">
                <emma:interpretation id="interp25" emma:lang="en-US" emma:confidence="0">
                  <emma:literal>to</emma:literal>
                </emma:interpretation>
                <emma:interpretation id="interp26" emma:lang="en-US" emma:confidence="0">
                  <emma:literal>To</emma:literal>
                </emma:interpretation>
                <emma:interpretation id="interp27" emma:lang="en-US" emma:confidence="0">
                  <emma:literal>Too</emma:literal>
                </emma:interpretation>
                <emma:interpretation id="interp28" emma:lang="en-US" emma:confidence="0">
                  <emma:literal>Fo</emma:literal>
                </emma:interpretation>
                <emma:interpretation id="interp29" emma:lang="en-US" emma:confidence="0">
                  <emma:literal>Tio</emma:literal>
                </emma:interpretation>
              </emma:one-of>
            </emma:emma>
          </inkml:annotationXML>
          <inkml:trace contextRef="#ctx0" brushRef="#br0" timeOffset="41679.3839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        <inkml:trace contextRef="#ctx0" brushRef="#br0" timeOffset="41063.3487">1562 2711 5547,'18'0'5418,"-18"0"-387,9 17-129,-9-17-3612,7 34-129,-7-11-387,7 10 129,-7 2-387,3 9-129,-3 4-129,0-1 0,0 1-129,-5 0 0,-2-2-129,4-5 129,0-8-258,0-3 0,6-4-129,-3-11-129,1-1-516,-1-14-1290,0 0-2709,13-6-516,-13 6-129,10-31-258</inkml:trace>
          <inkml:trace contextRef="#ctx0" brushRef="#br0" timeOffset="42317.4203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      </inkml:traceGroup>
        <inkml:traceGroup>
          <inkml:annotationXML>
            <emma:emma xmlns:emma="http://www.w3.org/2003/04/emma" version="1.0">
              <emma:interpretation id="{A4B1D366-FF82-4D7A-AF01-53562D1B375D}" emma:medium="tactile" emma:mode="ink">
                <msink:context xmlns:msink="http://schemas.microsoft.com/ink/2010/main" type="inkWord" rotatedBoundingBox="16821,7328 21673,7083 21719,7994 16867,8239"/>
              </emma:interpretation>
              <emma:one-of disjunction-type="recognition" id="oneOf6">
                <emma:interpretation id="interp30" emma:lang="en-US" emma:confidence="0">
                  <emma:literal>[f00:=int]</emma:literal>
                </emma:interpretation>
                <emma:interpretation id="interp31" emma:lang="en-US" emma:confidence="0">
                  <emma:literal>[f00:= int]</emma:literal>
                </emma:interpretation>
                <emma:interpretation id="interp32" emma:lang="en-US" emma:confidence="0">
                  <emma:literal>[foo:= int]</emma:literal>
                </emma:interpretation>
                <emma:interpretation id="interp33" emma:lang="en-US" emma:confidence="0">
                  <emma:literal>[foo:=int3</emma:literal>
                </emma:interpretation>
                <emma:interpretation id="interp34" emma:lang="en-US" emma:confidence="0">
                  <emma:literal>[foot int]</emma:literal>
                </emma:interpretation>
              </emma:one-of>
            </emma:emma>
          </inkml:annotationXML>
          <inkml:trace contextRef="#ctx0" brushRef="#br0" timeOffset="44442.5418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        <inkml:trace contextRef="#ctx0" brushRef="#br0" timeOffset="47671.7265">3633 3074 2709,'0'-19'5289,"0"19"-387,14-16-129,-4-6-2838,19 19-516,-11-13-258,20 10-387,-3-5-129,7 6-258,-2-1-258,-1 0-258,4 6-387,-5-3-516,9 7-2193,-9-4-1548,-6 2-387,-4-2-258</inkml:trace>
          <inkml:trace contextRef="#ctx0" brushRef="#br0" timeOffset="47423.7125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        <inkml:trace contextRef="#ctx0" brushRef="#br0" timeOffset="48107.7515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        <inkml:trace contextRef="#ctx0" brushRef="#br0" timeOffset="48541.7763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        <inkml:trace contextRef="#ctx0" brushRef="#br0" timeOffset="48846.7929">5241 2816 6837,'0'0'5160,"0"0"-258,0 0-516,0 8-3354,0-8-1290,0 0-645,25 8-3354,-25-8-516,18 12-387,-18-12 0</inkml:trace>
          <inkml:trace contextRef="#ctx0" brushRef="#br0" timeOffset="49046.8053">5314 3031 3225,'0'24'5289,"-3"-3"-258,3-21 0,0 0-2838,0 17-1032,0-17-387,0 0-258,1 16-387,-1-16-516,17 17-903,-17-17-3354,0 0-129,0 0-516,19 6-129</inkml:trace>
          <inkml:trace contextRef="#ctx0" brushRef="#br0" timeOffset="49331.8215">5531 2913 6708,'0'0'5289,"18"-14"-258,-18 14-129,43-13-3870,-23-2-129,9 11-387,2-8 0,1 6-258,1-2-129,-2-1-258,-2 9-129,-5-3-387,-2 9-774,-22-6-2064,0 0-1548,0 0-258,0 28-387</inkml:trace>
          <inkml:trace contextRef="#ctx0" brushRef="#br0" timeOffset="49574.8355">5645 3012 3999,'-14'22'5289,"14"-22"-129,0 0-258,24 18-3225,-24-18-129,38 0-387,-18-12-258,11 12-258,-3-7-258,3 5-129,-5-3 0,-1 4-258,-5 1-129,-20 0-387,32 4-2709,-32-4-1806,0 0-258,0 0-387,4 15-129</inkml:trace>
          <inkml:trace contextRef="#ctx0" brushRef="#br0" timeOffset="56650.2402">6320 2726 2451,'5'-17'4902,"-5"17"0,17-6-1935,-17 6-516,0 0-387,0 0-645,21 31-258,-21-5-387,8 15-129,-4-4-258,2 11-129,-1-7 0,-2 4-129,0-5-129,0-1 0,-2-11 0,-1-5-129,9-1-387,-9-22-129,8 23-516,-8-23-1677,0-10-2064,0 10-387,0-36-129</inkml:trace>
          <inkml:trace contextRef="#ctx0" brushRef="#br0" timeOffset="56853.2518">6388 2499 3483,'-4'-23'4902,"4"23"-129,0 0-516,0 0-3096,0 0-645,0 0-129,0 14-258,8 2-387,-8-16-645,24 41-1806,-13-16-1677,-3-5-258,1 7-258</inkml:trace>
          <inkml:trace contextRef="#ctx0" brushRef="#br0" timeOffset="57320.2785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        <inkml:trace contextRef="#ctx0" brushRef="#br0" timeOffset="57618.2948">7123 2441 1935,'3'-27'5031,"-3"27"-129,18 0 0,-15 24-2322,-3-5-1548,14 17-387,-13-2 387,13 17-387,-12-5-258,9 9 0,-8-1-129,4 1-129,-5-5 0,5-2-129,0-7 0,0-1 0,2-9 0,0-4 0,4-8-129,-13-19-129,31 25-387,-31-25-903,32 0-2709,-32 0-774,18-15-258,-18 15-129</inkml:trace>
          <inkml:trace contextRef="#ctx0" brushRef="#br0" timeOffset="57859.3093">7051 2804 3870,'-18'-8'5160,"0"2"-129,18 6-258,11 0-3225,-11 0-516,28-6-129,-9-4-258,15 9-258,-1-4-129,3 3-129,1-1 0,-5-1-387,4 4-258,-15-8-1032,11 8-2967,-14-3-516,-3-2-258,-15 5-258</inkml:trace>
          <inkml:trace contextRef="#ctx0" brushRef="#br0" timeOffset="58562.3495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      </inkml:traceGroup>
      </inkml:traceGroup>
    </inkml:traceGroup>
    <inkml:traceGroup>
      <inkml:annotationXML>
        <emma:emma xmlns:emma="http://www.w3.org/2003/04/emma" version="1.0">
          <emma:interpretation id="{EC92E5E4-073F-451A-ACC5-DE5C612940AD}" emma:medium="tactile" emma:mode="ink">
            <msink:context xmlns:msink="http://schemas.microsoft.com/ink/2010/main" type="paragraph" rotatedBoundingBox="10390,11740 21982,11028 22045,12056 10453,127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8BD2EE-B403-4EBD-B724-C8682B0853FC}" emma:medium="tactile" emma:mode="ink">
              <msink:context xmlns:msink="http://schemas.microsoft.com/ink/2010/main" type="inkBullet" rotatedBoundingBox="10421,12248 10926,12217 10943,12487 10438,12518"/>
            </emma:interpretation>
            <emma:one-of disjunction-type="recognition" id="oneOf7">
              <emma:interpretation id="interp35" emma:lang="en-US" emma:confidence="0">
                <emma:literal>-</emma:literal>
              </emma:interpretation>
            </emma:one-of>
          </emma:emma>
        </inkml:annotationXML>
        <inkml:trace contextRef="#ctx0" brushRef="#br0" timeOffset="61794.5344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    </inkml:traceGroup>
      <inkml:traceGroup>
        <inkml:annotationXML>
          <emma:emma xmlns:emma="http://www.w3.org/2003/04/emma" version="1.0">
            <emma:interpretation id="{490464B1-AB54-4C05-9389-EC8DBFA9ECAD}" emma:medium="tactile" emma:mode="ink">
              <msink:context xmlns:msink="http://schemas.microsoft.com/ink/2010/main" type="line" rotatedBoundingBox="13107,11573 21982,11028 22045,12056 13170,12601"/>
            </emma:interpretation>
          </emma:emma>
        </inkml:annotationXML>
        <inkml:traceGroup>
          <inkml:annotationXML>
            <emma:emma xmlns:emma="http://www.w3.org/2003/04/emma" version="1.0">
              <emma:interpretation id="{81B40090-4978-4DC0-ACA3-C824EEF684A9}" emma:medium="tactile" emma:mode="ink">
                <msink:context xmlns:msink="http://schemas.microsoft.com/ink/2010/main" type="inkWord" rotatedBoundingBox="13108,11590 16492,11382 16550,12329 13166,12537"/>
              </emma:interpretation>
              <emma:one-of disjunction-type="recognition" id="oneOf8">
                <emma:interpretation id="interp36" emma:lang="en-US" emma:confidence="0">
                  <emma:literal>Matto</emma:literal>
                </emma:interpretation>
                <emma:interpretation id="interp37" emma:lang="en-US" emma:confidence="0">
                  <emma:literal>17=1?</emma:literal>
                </emma:interpretation>
                <emma:interpretation id="interp38" emma:lang="en-US" emma:confidence="0">
                  <emma:literal>17=0?</emma:literal>
                </emma:interpretation>
                <emma:interpretation id="interp39" emma:lang="en-US" emma:confidence="0">
                  <emma:literal>17=4?</emma:literal>
                </emma:interpretation>
                <emma:interpretation id="interp40" emma:lang="en-US" emma:confidence="0">
                  <emma:literal>Taito</emma:literal>
                </emma:interpretation>
              </emma:one-of>
            </emma:emma>
          </inkml:annotationXML>
          <inkml:trace contextRef="#ctx0" brushRef="#br0" timeOffset="62949.6005">-672 6915 2709,'0'0'5031,"14"-5"0,-10 14-1032,-4-9-1419,3 35-516,-3-16-258,0 21-645,0-1-258,0 8-387,0-3 0,0 9-258,0-6 0,1 1-129,2-8 0,0-4-129,1-8 0,2 0 0,-2-6-129,0-5-129,-4-17 0,10 18-258,-10-18-516,0 0-1032,18 0-2838,-18 0-258,6-16-129,-6-5-387</inkml:trace>
          <inkml:trace contextRef="#ctx0" brushRef="#br0" timeOffset="64139.6685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        <inkml:trace contextRef="#ctx0" brushRef="#br0" timeOffset="65158.7268">53 7679 5289,'-10'14'5418,"10"-14"-387,0 0-258,17 8-2709,-17-8-1032,41-3 0,-18-7-387,9 7-129,-7-3-258,5 0 0,-6 0-258,0 2-258,-2 4-387,-22 0-1677,18-5-2709,-18 5 129,0 0-645,0 0-129</inkml:trace>
          <inkml:trace contextRef="#ctx0" brushRef="#br0" timeOffset="64898.712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        <inkml:trace contextRef="#ctx0" brushRef="#br0" timeOffset="65790.7621">695 7151 6321,'-18'0'5160,"18"0"0,0 0-774,-24 0-2967,24 0-387,14-8-258,8 5 0,2-5-387,5 4-129,6-6 0,6 6-258,-4-4-129,-2 1-129,1 7-258,-12-6-903,7 6-2967,-31 0-645,20 5-258,-20-5-387</inkml:trace>
          <inkml:trace contextRef="#ctx0" brushRef="#br0" timeOffset="66018.776">783 7273 5934,'-20'22'5418,"20"-22"-516,0 19-258,0-19-3225,25 3-387,-5-3-129,15 0-258,-6-3-258,7 1-129,0 1-387,-1-10-516,8 9-3999,-16-5-387,-2 0-258,-8-2-516</inkml:trace>
          <inkml:trace contextRef="#ctx0" brushRef="#br0" timeOffset="66694.8147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        <inkml:trace contextRef="#ctx0" brushRef="#br0" timeOffset="67183.842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        <inkml:trace contextRef="#ctx0" brushRef="#br0" timeOffset="67894.8833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      </inkml:traceGroup>
        <inkml:traceGroup>
          <inkml:annotationXML>
            <emma:emma xmlns:emma="http://www.w3.org/2003/04/emma" version="1.0">
              <emma:interpretation id="{D32C7501-F95D-45D1-87EB-BF897EB65D8F}" emma:medium="tactile" emma:mode="ink">
                <msink:context xmlns:msink="http://schemas.microsoft.com/ink/2010/main" type="inkWord" rotatedBoundingBox="17184,11323 21982,11028 22045,12056 17247,12351"/>
              </emma:interpretation>
              <emma:one-of disjunction-type="recognition" id="oneOf9">
                <emma:interpretation id="interp41" emma:lang="en-US" emma:confidence="0">
                  <emma:literal>[bare-int]</emma:literal>
                </emma:interpretation>
                <emma:interpretation id="interp42" emma:lang="en-US" emma:confidence="1">
                  <emma:literal>[bar: = int]</emma:literal>
                </emma:interpretation>
                <emma:interpretation id="interp43" emma:lang="en-US" emma:confidence="0">
                  <emma:literal>[bar: =int]</emma:literal>
                </emma:interpretation>
                <emma:interpretation id="interp44" emma:lang="en-US" emma:confidence="0">
                  <emma:literal>[bar: tint]</emma:literal>
                </emma:interpretation>
                <emma:interpretation id="interp45" emma:lang="en-US" emma:confidence="0">
                  <emma:literal>[bars-int]</emma:literal>
                </emma:interpretation>
              </emma:one-of>
            </emma:emma>
          </inkml:annotationXML>
          <inkml:trace contextRef="#ctx0" brushRef="#br0" timeOffset="71763.1046">5521 6750 8385,'0'0'5418,"0"0"-516,0 0-258,0 0-3096,0 0-1419,0 0-516,16 20-2838,-16-20-1419,12 25-387,-12-25-387,6 31-129</inkml:trace>
          <inkml:trace contextRef="#ctx0" brushRef="#br0" timeOffset="71975.1167">5581 7038 9804,'0'0'5289,"0"0"-516,-10 22-774,10-22-2967,0 0-387,0 0-387,0 0-516,14 12-1032,-14-12-3354,0 0-387,17-2-258,-17 2-387</inkml:trace>
          <inkml:trace contextRef="#ctx0" brushRef="#br0" timeOffset="72239.1318">5776 6823 9546,'42'-17'5289,"-21"8"-258,8 9-903,-1-10-3096,15 7-258,-4-8-387,7 5-129,-3-1-129,-2 0-387,1 6-129,-16-8-1419,0 9-2967,-26 0-258,19 6-258,-19-6-387</inkml:trace>
          <inkml:trace contextRef="#ctx0" brushRef="#br0" timeOffset="72463.1446">5907 6937 8256,'0'0'5160,"0"0"-387,0 0-387,35 0-3612,-13-6 0,14 2-129,-8-3-258,10 0-516,-2 7-645,-12-12-2064,2 10-1677,-8 1-516,-2 1-387,-16 0-129</inkml:trace>
          <inkml:trace contextRef="#ctx0" brushRef="#br0" timeOffset="72762.1617">6487 6735 8256,'0'0'5547,"0"0"-387,0 0-258,0 0-3096,0 8-1161,0 10-129,0 8-129,1-1-129,5 5 0,-4 5-258,4-3 0,-2-1-129,3-4 0,0 2-129,-7-15-645,18 4-3225,-18-18-903,0 0-258,0 0-516</inkml:trace>
          <inkml:trace contextRef="#ctx0" brushRef="#br0" timeOffset="72972.1737">6505 6556 8901,'-6'-27'5289,"6"27"-516,0 0-258,0-18-4128,0 18-258,13 12-903,-13-12-3612,5 24-387,2-10-387,0 1-387</inkml:trace>
          <inkml:trace contextRef="#ctx0" brushRef="#br0" timeOffset="73438.2004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        <inkml:trace contextRef="#ctx0" brushRef="#br0" timeOffset="74003.2319">7225 6716 8514,'0'0'5289,"0"0"-258,0 0-387,11-3-3483,21 3-645,-1-7-129,7 7-129,2-1-258,-2-4-258,8 5-1161,-17 0-3225,4 0-387,-9-4 0,-4-1-774</inkml:trace>
          <inkml:trace contextRef="#ctx0" brushRef="#br0" timeOffset="73770.2194">7299 6352 6708,'17'-11'5547,"-17"11"-387,7 8-129,-7-8-2580,2 40-1806,-2-4 0,3 10-129,-3 6-129,3 4-258,0 2 129,-3-1-258,3-1 258,1 0-258,-1-12-129,6-1 258,0-9-129,3-4-129,4-2 129,0-8-129,4-6 0,-1-8-129,6-3-129,-7-6-903,15-1-3741,-17-10 129,4 3-516,-12-11-258</inkml:trace>
          <inkml:trace contextRef="#ctx0" brushRef="#br0" timeOffset="74739.2748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          <inkml:trace contextRef="#ctx0" brushRef="#br0" timeOffset="68954.9431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        <inkml:trace contextRef="#ctx0" brushRef="#br0" timeOffset="70187.0144">4026 6582 8127,'21'-45'5031,"-21"45"-129,13-22-1290,-2 32-2451,-11 4-258,7 18-387,-6-1 129,3 10-387,1 2 0,-3 4-129,0 2-129,2-3 258,-3-5-258,2-1 0,-2-4-129,-1-4-258,7 2-129,-7-17-645,9 16-774,-9-33-2322,0 28-774,0-28-387,0 0 0</inkml:trace>
          <inkml:trace contextRef="#ctx0" brushRef="#br0" timeOffset="70563.0359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        <inkml:trace contextRef="#ctx0" brushRef="#br0" timeOffset="71103.0667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        <inkml:trace contextRef="#ctx0" brushRef="#br0" timeOffset="71516.0904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04.1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480.0274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591.0338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1011.0578">1327 204 3870,'-19'8'5031,"19"-8"-516,0 0-2322,0 0-258,0 0-387,0 0-645,1-10-258,-1 10-258,28-14-129,-8 2 0,3 4-129,2-1 129,2 1-129,1 1-258,-4 0-258,2 7-258,-26 0-903,36-2-3096,-36 2-258,16 3-258</inkml:trace>
  <inkml:trace contextRef="#ctx0" brushRef="#br0" timeOffset="1276.0728">1329 350 4257,'-9'15'5160,"9"-15"-258,13 13-2580,-13-13-1032,31 0 387,-31 0-645,43-8-258,-22-1-516,4 4 258,-3-3-516,0 5 0,-1 1-129,-4-6-903,12 8-2967,-29 0-1032,24-1 0,-24 1-387</inkml:trace>
  <inkml:trace contextRef="#ctx0" brushRef="#br0" timeOffset="2720.1556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4347.2486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4823.2759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5288.3025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5887.3368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6115.3498">4450 491 6063,'25'22'5418,"-11"6"-258,-14-13-516,14 10-3483,-17-11-516,0 10-258,-5-3-516,-10-8-1032,11 7-3483,-13-9-387,3 0-258,-2-6-258</inkml:trace>
  <inkml:trace contextRef="#ctx0" brushRef="#br0" timeOffset="6672.3817">4770 190 6708,'0'0'5160,"9"12"-258,-4 6-1290,-5-18-2580,6 24 129,-6-24-516,7 30-258,-7-13-129,5 0-129,-3 3 0,0-5-387,0 6-129,-2-21-1548,0 12-2580,0-12-645,0 0 0,-24 10-516</inkml:trace>
  <inkml:trace contextRef="#ctx0" brushRef="#br0" timeOffset="6859.3924">4797 31 4386,'14'-32'5031,"-14"32"-258,9-22-258,-9 22-4128,0 0-1290,0 0-3096,23-3-774,-23 3 0</inkml:trace>
  <inkml:trace contextRef="#ctx0" brushRef="#br0" timeOffset="7316.4185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7843.4486">5493 103 2580,'-16'-5'5160,"16"5"-129,0 0-387,21 0-1935,-6-6-2064,18 6-258,-6-3 0,5 3 0,3 0-645,-9-3-516,13 3-2967,-15 0-1161,-2 0 0,-5-3-516</inkml:trace>
  <inkml:trace contextRef="#ctx0" brushRef="#br0" timeOffset="7628.4364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8155.4665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8403.4807">6342 390 5031,'15'19'5676,"-15"-19"-645,6 24-129,2-5-3354,-8-19-387,0 28-516,-4-12 0,0 3-516,0 0-129,-3 2-516,7 10-1548,-9-12-2838,5 0-258,4-19-258,-24 27-387</inkml:trace>
  <inkml:trace contextRef="#ctx0" brushRef="#br0" timeOffset="9147.5232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10018.5731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10419.596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10856.621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11275.645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11747.672">8982-8 4773,'-45'-1'5289,"45"1"-516,0 0 0,0 0-3354,5 9-903,20 2-129,5-1-903,19 9-2064,-11-6-2064,4-1-258,-2 1-387</inkml:trace>
  <inkml:trace contextRef="#ctx0" brushRef="#br0" timeOffset="11559.6612">9106-358 8127,'0'0'5031,"0"33"-129,0-8-1290,-4 28-2838,-6 0-387,3 14 0,-5 2-258,3 3 129,1-8-129,4 1 0,1-15-129,3-1 129,8-14-129,8-4 129,5-8 0,8-12-129,4-2-387,-9-12-2967,11-2-1290,-7-9-516,-2-5-387</inkml:trace>
  <inkml:trace contextRef="#ctx0" brushRef="#br0" timeOffset="11961.6842">9524 350 7611,'0'48'5289,"0"-20"-258,-10-11-645,3 14-3483,-7-11-516,2 4-258,1 3-645,-10-14-3096,15 1-1290,6-14-258,-18 0-258</inkml:trace>
  <inkml:trace contextRef="#ctx0" brushRef="#br0" timeOffset="12207.6983">9636 40 6708,'15'14'5160,"-7"4"0,-5 0-516,10 16-3612,-13-9-387,5 6 0,-5-1-387,1 4 129,4-8-645,-5-5-129,8 2-903,-8-23-3483,0 20-129,0-20-516,0 0-258</inkml:trace>
  <inkml:trace contextRef="#ctx0" brushRef="#br0" timeOffset="12371.7077">9669-48 3870,'-7'-22'4644,"7"22"-129,0 0-1032,0 0-6579,8 11-1032,-8-11-774,24 26 517</inkml:trace>
  <inkml:trace contextRef="#ctx0" brushRef="#br0" timeOffset="12770.7305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13243.7575">10147 148 3096,'-41'-19'5160,"41"19"-387,0 0 0,-5-17-2451,23 17-1419,6 0-387,12 0 0,-1 0-258,4-1-258,4 1-774,-17 0-2838,8 0-1032,-10-5-387,-4 2-258</inkml:trace>
  <inkml:trace contextRef="#ctx0" brushRef="#br0" timeOffset="13023.7449">10274-309 6321,'8'-22'5160,"-8"22"-129,6 8-645,2 25-3225,-8 4-645,0 10 0,0 5-258,0 4 0,0 2-129,0-4 0,-6 0-258,4-7 129,0 0-387,-3-11-129,5 5-774,-5-20-774,11 2-2064,0-7-1032,-6-16-129,18 18 388</inkml:trace>
  <inkml:trace contextRef="#ctx0" brushRef="#br0" timeOffset="13511.7729">10483-239 5160,'22'4'5289,"-8"18"-129,0 0-258,12 20-3483,-15-6-387,12 15-258,-9-7-258,4 10 0,-9-4-387,1-3 129,-7-1-516,-3-12 129,0 5-774,-13-24-2322,7 12-1548,6-27-645,-17 16 0</inkml:trace>
  <inkml:trace contextRef="#ctx0" brushRef="#br0" timeOffset="14619.8362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43039.4615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43930.5127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44519.5464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45614.6089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46308.6487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7103.6942">489 3205 3354,'-3'16'5160,"3"-16"-129,10 4-129,16 3-3354,-8-9-387,18 2 129,-8-8-387,11 5-258,-4-5-258,1 2-129,-4 3-516,-8-5-387,10 8-3870,-16 0-516,-18 0-129,15 0-645</inkml:trace>
  <inkml:trace contextRef="#ctx0" brushRef="#br0" timeOffset="46874.6809">515 3049 2967,'0'0'5160,"0"0"-129,18 0-258,9 2-2967,-12-9-387,21 7-387,-11-8-258,12 5-387,-4-5-129,2 0-258,-6 8-258,-8-11-774,7 11-3612,-28 0-258,0 0-387,0 0-258</inkml:trace>
  <inkml:trace contextRef="#ctx0" brushRef="#br0" timeOffset="48351.7648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7735.7302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8989.8021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51114.9235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54344.1083">3633 3074 2709,'0'-19'5289,"0"19"-387,14-16-129,-4-6-2838,19 19-516,-11-13-258,20 10-387,-3-5-129,7 6-258,-2-1-258,-1 0-258,4 6-387,-5-3-516,9 7-2193,-9-4-1548,-6 2-387,-4-2-258</inkml:trace>
  <inkml:trace contextRef="#ctx0" brushRef="#br0" timeOffset="54096.0942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54780.1333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55214.1581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55519.1755">5241 2816 6837,'0'0'5160,"0"0"-258,0 0-516,0 8-3354,0-8-1290,0 0-645,25 8-3354,-25-8-516,18 12-387,-18-12 0</inkml:trace>
  <inkml:trace contextRef="#ctx0" brushRef="#br0" timeOffset="55719.187">5314 3031 3225,'0'24'5289,"-3"-3"-258,3-21 0,0 0-2838,0 17-1032,0-17-387,0 0-258,1 16-387,-1-16-516,17 17-903,-17-17-3354,0 0-129,0 0-516,19 6-129</inkml:trace>
  <inkml:trace contextRef="#ctx0" brushRef="#br0" timeOffset="56004.2032">5531 2913 6708,'0'0'5289,"18"-14"-258,-18 14-129,43-13-3870,-23-2-129,9 11-387,2-8 0,1 6-258,1-2-129,-2-1-258,-2 9-129,-5-3-387,-2 9-774,-22-6-2064,0 0-1548,0 0-258,0 28-387</inkml:trace>
  <inkml:trace contextRef="#ctx0" brushRef="#br0" timeOffset="56247.2172">5645 3012 3999,'-14'22'5289,"14"-22"-129,0 0-258,24 18-3225,-24-18-129,38 0-387,-18-12-258,11 12-258,-3-7-258,3 5-129,-5-3 0,-1 4-258,-5 1-129,-20 0-387,32 4-2709,-32-4-1806,0 0-258,0 0-387,4 15-129</inkml:trace>
  <inkml:trace contextRef="#ctx0" brushRef="#br0" timeOffset="63322.621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63525.6335">6388 2499 3483,'-4'-23'4902,"4"23"-129,0 0-516,0 0-3096,0 0-645,0 0-129,0 14-258,8 2-387,-8-16-645,24 41-1806,-13-16-1677,-3-5-258,1 7-258</inkml:trace>
  <inkml:trace contextRef="#ctx0" brushRef="#br0" timeOffset="63992.6602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64290.6772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64531.6909">7051 2804 3870,'-18'-8'5160,"0"2"-129,18 6-258,11 0-3225,-11 0-516,28-6-129,-9-4-258,15 9-258,-1-4-129,3 3-129,1-1 0,-5-1-387,4 4-258,-15-8-1032,11 8-2967,-14-3-516,-3-2-258,-15 5-258</inkml:trace>
  <inkml:trace contextRef="#ctx0" brushRef="#br0" timeOffset="65234.7312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8466.9157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9621.9819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70812.0502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71831.1085">53 7679 5289,'-10'14'5418,"10"-14"-387,0 0-258,17 8-2709,-17-8-1032,41-3 0,-18-7-387,9 7-129,-7-3-258,5 0 0,-6 0-258,0 2-258,-2 4-387,-22 0-1677,18-5-2709,-18 5 129,0 0-645,0 0-129</inkml:trace>
  <inkml:trace contextRef="#ctx0" brushRef="#br0" timeOffset="71571.0937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72463.1447">695 7151 6321,'-18'0'5160,"18"0"0,0 0-774,-24 0-2967,24 0-387,14-8-258,8 5 0,2-5-387,5 4-129,6-6 0,6 6-258,-4-4-129,-2 1-129,1 7-258,-12-6-903,7 6-2967,-31 0-645,20 5-258,-20-5-387</inkml:trace>
  <inkml:trace contextRef="#ctx0" brushRef="#br0" timeOffset="72691.1577">783 7273 5934,'-20'22'5418,"20"-22"-516,0 19-258,0-19-3225,25 3-387,-5-3-129,15 0-258,-6-3-258,7 1-129,0 1-387,-1-10-516,8 9-3999,-16-5-387,-2 0-258,-8-2-516</inkml:trace>
  <inkml:trace contextRef="#ctx0" brushRef="#br0" timeOffset="73856.224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73367.1964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74567.265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5627.3257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6859.3961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7235.4167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7775.4481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8188.4721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  <inkml:trace contextRef="#ctx0" brushRef="#br0" timeOffset="78435.4861">5521 6750 8385,'0'0'5418,"0"0"-516,0 0-258,0 0-3096,0 0-1419,0 0-516,16 20-2838,-16-20-1419,12 25-387,-12-25-387,6 31-129</inkml:trace>
  <inkml:trace contextRef="#ctx0" brushRef="#br0" timeOffset="78647.4984">5581 7038 9804,'0'0'5289,"0"0"-516,-10 22-774,10-22-2967,0 0-387,0 0-387,0 0-516,14 12-1032,-14-12-3354,0 0-387,17-2-258,-17 2-387</inkml:trace>
  <inkml:trace contextRef="#ctx0" brushRef="#br0" timeOffset="78911.5134">5776 6823 9546,'42'-17'5289,"-21"8"-258,8 9-903,-1-10-3096,15 7-258,-4-8-387,7 5-129,-3-1-129,-2 0-387,1 6-129,-16-8-1419,0 9-2967,-26 0-258,19 6-258,-19-6-387</inkml:trace>
  <inkml:trace contextRef="#ctx0" brushRef="#br0" timeOffset="79135.5263">5907 6937 8256,'0'0'5160,"0"0"-387,0 0-387,35 0-3612,-13-6 0,14 2-129,-8-3-258,10 0-516,-2 7-645,-12-12-2064,2 10-1677,-8 1-516,-2 1-387,-16 0-129</inkml:trace>
  <inkml:trace contextRef="#ctx0" brushRef="#br0" timeOffset="79434.5434">6487 6735 8256,'0'0'5547,"0"0"-387,0 0-258,0 0-3096,0 8-1161,0 10-129,0 8-129,1-1-129,5 5 0,-4 5-258,4-3 0,-2-1-129,3-4 0,0 2-129,-7-15-645,18 4-3225,-18-18-903,0 0-258,0 0-516</inkml:trace>
  <inkml:trace contextRef="#ctx0" brushRef="#br0" timeOffset="79644.5554">6505 6556 8901,'-6'-27'5289,"6"27"-516,0 0-258,0-18-4128,0 18-258,13 12-903,-13-12-3612,5 24-387,2-10-387,0 1-387</inkml:trace>
  <inkml:trace contextRef="#ctx0" brushRef="#br0" timeOffset="80110.5821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80675.6144">7225 6716 8514,'0'0'5289,"0"0"-258,0 0-387,11-3-3483,21 3-645,-1-7-129,7 7-129,2-1-258,-2-4-258,8 5-1161,-17 0-3225,4 0-387,-9-4 0,-4-1-774</inkml:trace>
  <inkml:trace contextRef="#ctx0" brushRef="#br0" timeOffset="80442.6011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81411.6565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5:18.7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162.0664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837.105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313.1323">5587 15797 19,'0'0'26,"0"0"-6,0 0-3,0 0 2,0 0-5,-7 13-1,7-13-2,0 0-1,-2 9-1,2-9 0,0 0 0,20 4-2,-20-4 1,23-7-1,-9 2-1,4 3-2,0-2 0,2 2 0,-2 0-2,2 0-2,-1 2-4,-4-6-14,3 3-21,-2 1 1,-5-6-2,1-1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02.3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861.0492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3631.2076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4160.2369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474.2559">10293 13543 46,'2'-12'32,"-2"12"2,0 0-2,-1 15-13,1 2-9,-2 3-3,3 8-3,0 3 0,2 4-1,1 0-1,2 4 0,0 0-1,1 2 0,-1-5-1,-1-3-1,0-3 0,-3-3-2,3-2-1,-7-10-3,6 1-4,-4-16-7,-1 9-13,1-9-3,0 0 0,0 0 2</inkml:trace>
  <inkml:trace contextRef="#ctx0" brushRef="#br0" timeOffset="4982.2849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5605.320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6086.3481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57.1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05.8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3.6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9.6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29.25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15.6">5587 15797 19,'0'0'26,"0"0"-6,0 0-3,0 0 2,0 0-5,-7 13-1,7-13-2,0 0-1,-2 9-1,2-9 0,0 0 0,20 4-2,-20-4 1,23-7-1,-9 2-1,4 3-2,0-2 0,2 2 0,-2 0-2,2 0-2,-1 2-4,-4-6-14,3 3-21,-2 1 1,-5-6-2,1-1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55.51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3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7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2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3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4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5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7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6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<inkml:trace contextRef="#ctx0" brushRef="#br0" timeOffset="8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9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42:31.750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2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3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5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  <inkml:trace contextRef="#ctx0" brushRef="#br0" timeOffset="1">1313 1654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  <inkml:trace contextRef="#ctx0" brushRef="#br0" timeOffset="2">1398 2189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80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02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2036 10497 28,'-10'0'17,"10"0"-2,0 0 1,0 0-1,-11-3-2,11 3-2,0 0-2,-15-3-2,15 3-1,-16-3-2,16 3 0,-20-1-1,10 2 0,-3 0-1,1 0 0,-4 1 0,1 1 0,-2 2 0,-1 0 0,-1 1-1,0 0 1,-2 2 0,-1 1 0,-2 0 0,2 0 0,-5 4 0,3-2-1,-3 3 2,2 0-2,-3 0 1,2 2-2,0-1 1,4 1-1,-1-1 1,5 2-1,-2-3 0,1 3-1,4 0 1,-1 0 0,1 3 0,-1 0 1,2 0-1,1 2 0,1 1 0,2 0 1,0 3-1,3 0 0,-1 1 0,2 1 1,2 2-1,-1 0 0,2 1 0,0 0 0,3 2 0,-1 2 0,2 1 0,0 1 0,-1 3 0,3 1 0,-1 4 0,1 1 0,0 0 0,3 2 0,-2 2 0,2 0 1,1 2-2,-3-3 2,1 1-1,4 3 0,-3-4 0,0 1 0,1 1 0,0 0 0,0 2 1,2 2-2,0-1 1,-1-1 1,1 2-2,0 0 2,1 1-1,0-1 0,0-2 0,1 0 0,-1 0 0,2-1 0,2 2 1,-1 1-1,3-2-1,-2 0 2,1 1-1,0-1 0,0 1 0,-1-2 1,0 0-1,0-2 0,0 0 0,3-1 0,-2 0 1,1 2-1,0 0 0,2-1 0,-1 2 0,-1-1 0,1-2-1,0 1 0,0-2 1,-1 2-1,1-5 1,0 2-1,2-3 1,0 1-1,0 2 2,1-2-1,4 1 0,-2 1 0,5-1 0,1 1 0,2-1 0,3 0 1,1-1-1,2 3 0,0-4 0,1-1 1,1-1-1,-1 0 0,3 2 0,-2-1 0,1 0-1,-1-2 1,2 2-1,-2 0 1,1-1-1,0-2 1,-1 0 0,-2-2 0,2-2 0,0-2 1,-1 1-1,3-1 0,0 0 1,-1-1-1,3 0 0,-1-1 0,-1 0 0,1 2-1,0-2 1,-2 0 0,-1-1-1,2 1 1,-4-1 0,1 0 1,0-1 0,1-1-1,-1-3 1,-1 1 0,-1-3-1,1 1 1,-2-2-1,-1 0 1,0 1-1,-2 0 0,0-1 0,0-1 0,-3-2 0,0 1 0,0-1 0,-1-3-1,0-1 2,0-1-2,0 1 2,1-2-1,2 2 0,0-2 1,1 2-1,0-1 1,1 2-1,1-3 1,-1 2-1,-1-1 0,-1 1 0,-1-1 0,0 0 0,-1-1 1,1 0-1,-1 0 0,0 1 0,0-1 1,-1-1-1,0 2 0,0-1 0,-1 0 1,-2-1-1,0 1 0,2-2 0,-1-1 0,1 1 0,-1-1 1,1 0-1,0-2 0,0 1 1,-1-2-1,0 1 1,-2-1-1,1-1 1,-2 0 0,1 1-1,-1-1 0,-1-2 0,0 1 0,-2-1 0,0 1 1,0-1-1,-1 0 0,3-1 0,-2 0 0,0 0 0,0 0 0,-2 3 0,3-3 0,-2-2 0,0 1 0,-4 2 0,2 0 0,-1 0 0,0 1 0,-1-5 0,-2 3 0,-2 0 1,0 1-1,1-4 0,-11-1 1,15 3-1,-15-3 0,14 3 1,-14-3-1,13 4 0,-13-4 0,13 6 1,-13-6-1,12 4 0,-12-4 0,10 3 1,-10-3-1,0 0 1,11 5-1,-11-5 0,0 0-2,0 0 0,0 0-2,0 0-4,0 0-13,0 0-16,-6-9-1,6 9 1,0 0 1</inkml:trace>
  <inkml:trace contextRef="#ctx0" brushRef="#br0" timeOffset="2139.1223">5167 16369 6,'0'0'15,"0"0"-3,0 0-1,-12-5 1,12 5-1,0 0 1,0 0 0,0 0-1,0 0-3,0 0 0,0 0-3,0 0 0,0 0-1,0 0-1,0 0 1,0 0-1,0 0 1,0 0 0,0 0-1,0 0-1,0 0 0,13 12 1,-13-12-2,11 11 1,-11-11 0,11 11 0,-11-11-1,15 13 1,-15-13 0,15 14-1,-15-14 0,17 12 0,-17-12 0,15 13-1,-15-13 1,16 10 0,-16-10 0,13 10 0,-13-10 0,14 10-1,-14-10 1,12 10 0,-12-10-1,14 12 1,-14-12-1,12 8 1,-12-8 0,12 10-1,-12-10 0,12 9 1,-12-9-1,9 10 0,-9-10 1,10 11-2,-10-11 1,10 8 0,-10-8 0,0 0 0,11 8 0,-11-8 0,0 0 0,0 0 0,9 7 0,-9-7 1,0 0-1,0 0 0,0 0 0,0 0 0,11 8 0,-11-8 1,0 0-1,0 0 0,0 0 1,9 5 0,-9-5 0,0 0-1,0 0 1,0 0 0,0 0-1,0 0 1,0 0-1,0 0 1,0 0-1,0 0 1,0 0 0,0 0 0,0 0-1,0 0 1,0 0-1,0 0 1,0 0 0,0 0-1,0 0 0,-11 0 1,11 0-1,-12-1 0,12 1 0,-12 0 0,12 0 0,-16 0 0,16 0 0,-16 2 0,7-3 0,9 1 0,-18 2 1,18-2-1,-18 4 0,18-4 0,-15 3 0,15-3 0,-17 5 1,17-5-1,-14 4-1,14-4 1,-16 4 1,16-4-1,-15 3 0,15-3 0,-14 4 0,14-4 0,-13 3 0,13-3 0,-13 3 0,13-3 0,-13 2 0,13-2 0,-11 1 0,11-1 0,-11 0 0,11 0 1,-9 0-1,9 0 0,-9 1-1,9-1 1,-11 2 0,11-2 0,-12 4 1,12-4-1,-10 1 0,10-1 0,0 0 0,-11 1 1,11-1-1,0 0 0,0 0 0,0 0 0,-9 3 0,9-3 0,0 0 0,0 0 0,0 0 0,-11 4 0,11-4 0,0 0 0,0 0 0,0 0 0,0 0 1,0 0-1,0 0 0,0 0 0,0 0 0,0 0 1,0 0-1,0 0 0,0 0 0,0 0 0,0 0 0,0 0 0,-10 6 0,10-6 0,0 0 0,0 0 0,0 0 0,-9 7 0,9-7 0,0 0 0,0 0 0,0 0-1,0 0-1,0 0-3,0 0-14,0 0-18,6-10 0,-6 10 1,11-19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27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 11572 12,'0'0'23,"-10"4"-4,10-4-2,0 0-2,-15 11-3,15-11-2,-18 9-1,8 0-2,-3 1-1,-2 2 1,-4 2-1,3 2-1,-3 2 0,2 4 1,-3-1-2,2 4 1,-3-2-1,5 3-1,-2 1-1,0 3 0,0 0 0,1 2-1,-1-1 1,3 4-1,-1 0 1,0 2-1,2-1 0,-1 1 0,0 3-1,-2 0 1,3 1 0,-4 2-1,2-1 1,1 0-1,0 0 0,0 0 1,3 1 0,-1 1-1,0 0 0,1 2 0,-3-1 1,1 4-1,-2-1 1,2 4-1,-1 0 0,2 0 1,-2 1-1,4 1 0,-2 1 1,3-2-1,2 3 1,0 1-1,-1 1 1,4 1-1,1 4 0,1 1 0,1 1 0,2 1 1,-2 3-1,7 1 0,1-3 1,-2 3-1,3-2 0,1 3 0,2 1 1,0-1-1,3 0-1,-6-1 2,3 1-1,1 1 0,-1-2 0,0 1 0,1-1 0,0 3 0,2-1 0,-1 1 0,1-2 0,2 2 0,0-2 0,3 1 0,3-2 1,1 0-1,3 1 0,2-3 0,3 0 1,2-3 0,2-2-1,1 0 0,1-4-1,3-3 1,2-2-1,1-1 1,4 1 0,0 0-1,3 0 1,1-3-1,2 2 1,1-1 1,1 0-1,-2-2 1,5 1-2,-3-1 0,1-1 1,-2 1-1,-2-1 1,2 2 0,0 0-1,1 2 1,0-2 0,1-1 1,2 0-1,0 0 1,4-3-1,-1-1 0,-2 0 0,2 0-1,0-5 1,1-1 0,2 1 1,1-3 1,-1 3 0,-1 3-1,5-10 1,-3 6 1,-1-6-1,1 2 0,-2-7-2,0 6 0,2-7 1,1-2 0,-1 2-1,0-2 1,1 0-1,0-6 0,-1 10 0,1-9 3,-2 0-2,0 0-1,-2 0 5,0-7-9,0 5 5,-1 5-1,-1-13 4,-2 11-11,0-5 8,-2-4-1,-2-2-4,-3 4 8,1-3-4,-1-8-4,0 9 1,1-10 7,-2-1-4,2 2-5,0 1 7,-1-2-2,1 4 0,-1-3 1,-1-6-1,-49 2 0,97 3 1,-97-3 4,98 6-5,-98-6-5,97 0 4,-48 2 5,-49-2-3,98 5-1,-48-8 0,0-3-4,-50 6 4,99-1 1,-49-6 1,0 3-2,-50 4 0,97-15 1,-97 15-2,95-11 5,-95 11-4,88-29 3,-88 29-3,83-20-3,-83 20 2,81-22 4,-81 22 1,76-33-2,-76 33 1,77-29-2,-40 13 2,0-2 1,-1 4-4,-1-6-3,0 4-1,2 2 1,-1 0-1,-1 1 4,0-5-4,1 10 4,0-6 0,1 8 0,-1-5 0,-1-4 0,-2 4 0,-2-9 0,0 10-1,-2-5 1,-2 0 1,1-4-1,-3 1 0,1 7 0,-3-6 0,-1 2 1,-2-7 1,-1 1-2,-1 1 0,-4 2 0,1 0 0,0-5 0,1 6 0,-1 2-3,2 2 1,-2-1 0,2 6 0,-2-5-1,0 4 2,-1 4-2,1-2 2,-2-2 1,1 1 0,-1 2 0,-2-3 0,1 1 0,-2 0 0,1-2 1,0 1-1,-2-3 0,-1 2 0,3-5 1,-1 3-1,1-2 1,-1 0-1,-1 4 0,0-3 0,-9 13-1,16-14-4,-14 1-9,0 3-24,-2 10-1,-2-21 1,0 10 0</inkml:trace>
  <inkml:trace contextRef="#ctx0" brushRef="#br0" timeOffset="3212.1837">8264 17111 22,'0'0'17,"9"-4"0,-9 4 0,0 0-1,0 0-2,0 0-3,0 0 0,-10 1-2,10-1-1,0 0-1,-12 6-1,2-5-1,10-1-1,-18 3-1,6-1 1,-3-1-1,1 4-1,-4-4-1,0 1 0,-1-1 0,-2 1 0,-2 0-1,2 2 1,-2-3-1,0 2 1,3 1-1,0 1 0,0 1 1,3-1-1,0-1 0,3 1 0,1 0 0,2-1 1,0-1-1,11-3 0,-14 6 0,14-6 1,-11 9-1,11-9 1,-11 7-1,11-7 1,-12 7 0,12-7-2,-13 3 2,13-3-1,-9 0 0,9 0 0,0 0-1,0 0 0,0 0-1,9-1 0,-9 1-5,16 1-9,-7-7-18,6 6 1,-15 0-1,23-11 0</inkml:trace>
  <inkml:trace contextRef="#ctx0" brushRef="#br0" timeOffset="4029.2305">8248 17120 19,'0'0'15,"0"0"0,0 0-1,0 0 1,0 0 2,0 0-1,-3-12-2,3 12-3,0 0 0,0 0-2,0 0-2,0 0-2,0 0 0,0 0-1,0 0-1,8 12 1,-8-12-1,-4 14 0,0-4 0,1 4 0,-1 0-1,2 4-1,-2-4 1,3 6-1,-2-1 1,2 0-1,-1-1 0,2 5 1,-2-5 2,1 2 0,-2 0-2,0-2 2,-3-2-2,2 9 2,-1-5-2,0-4 0,1 3-2,-1-3 0,1 0 1,2-2 0,-1 3-1,3-17 2,-2 11-2,2-11 0,-3 13 1,3-13 0,0 0-1,-7 9-1,7-9-2,-9 4-6,9-4-29,0 0-1,-17 10 0,17-10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7:26.1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5:53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6621 18127 14,'0'0'10,"0"0"-1,0 0 1,55 28 0,-55-28-5,0 0 3,0 0 0,0 0-2,58 14 2,-58-14-2,0 0 2,0 0-4,62 11 5,-62-11-4,0 0-2,56 13 1,-56-13 1,0 0-1,64 11 0,-64-11-1,0 0-6,75 3 6,-75-3-1,60 4-1,-60-4-1,68 0 0,-68 0 0,77 5-1,-77-5 3,88 0-1,-88 0-1,95 0 0,-45-5 1,1 7 0,-1-2-3,1-2 5,0 4 1,-1-7-5,1 4 2,-51 1 0,99 2-2,-48-5 1,1 4 5,0 1-6,2-6 3,0 4-1,-2-2 0,2 4-1,-1-3 2,-1 0-1,2-3-5,-3-1 5,-1 2-1,0 4 1,0-1-5,0-3 5,1-1-6,-1 0 6,-1 1 2,2 3-2,1-1-2,3-8 2,2 2-2,0 2 1,2 0 4,1-1-4,2 1 0,2-4 0,0 3-2,0 6 2,-1-3 5,4-4-5,2 0-4,-4 1 5,2-4-1,1 5-1,1-1 1,1-6 0,0-4-2,-2 7 2,-1 2 4,4-3-5,-3 1-3,-2-2 5,0-1 3,-1 3-4,0 5 3,0-8 1,2 2-1,-5 1 0,1-1 4,1 1-5,-1 4-2,-3-6 3,0 0-4,-4 6 2,1-4-1,-2 0-1,1-2-1,-1 2-1,-2-6 0,2 4 0,-1-4 0,2 3-1,-4-2 0,1 6 0,-1-5 4,-5-1-1,-1 11 0,-2-10 0,0-1 2,-5 3-2,2-1 1,-2 0 0,-1 3 0,-1-6 0,1-5 1,-2 8 0,2 8-1,-2-5 1,-1-3 1,2 2 0,1 1-1,-1 4 1,0-1-1,-1 1 0,1-7 0,-1 3-1,2 1 0,-3-1 1,0-1-1,-2-2 0,-1-1 0,-1-1 0,-2 5 0,0-4 1,-2-2-1,0 2 0,-2 1-1,0 2 1,1-1-2,-1 1 2,-1-3-2,0 5 0,2-1 0,-1 3 1,0-3 1,-1 0-1,-2 2 1,1 1-1,0 0 1,-3 1 0,-1-1 0,0 1 0,-3 2 0,0 0 0,-3-2 0,0 1 0,-3 2 1,-10 2-1,13-7 0,-13 7 0,0 0 1,10-11-1,-10 11 1,0 0-1,0 0 0,0 0 1,0 0-2,0 0 1,0 0 1,0 0-2,0 0 2,0 0-1,0 0 0,0 0 0,-1-9 0,1 9 0,0 0 0,0 0-1,0 0 1,0 0 0,0 0 0,0 0 0,0 0 0,0 0 0,0 0 0,0 0 0,0 0 0,0 0 0,0 0 0,0 0 0,0 0 0,0 0 0,9-4 0,-9 4 0,0 0 0,0 0 0,0 0 0,0 0 0,0 0 1,0 0-1,0 0 0,2-10 0,-2 10 0,0 0 0,-10-11 0,10 11 1,-15-8-1,4 7 0,-3 0 0,-3-2 0,-3 0-1,-4 0 1,-4 1 0,-3-5 0,-1 5 0,-1-2 1,-1-1 1,1-1-2,2 4 1,1-2-1,6 1 2,4 2-2,2-1 0,4 0 0,3 1 0,11 1 0,-12 2 0,12-2 0,0 0 0,0 0 0,0 0 0,18 8 1,-7-5-1,1 1 0,5-1-1,0 3 1,4-1-1,2 1 1,3-2-1,2 1 1,3 1-1,0-2 1,1 1 0,1-1 0,0 4 1,-1-4-1,-5 1 0,-4-1 1,-4-3-1,-4 1 1,-4 2 0,-11-4-1,11 1 1,-11-1 0,0 0 0,0 0 0,-6 11 0,6-11 1,-10 12-1,1-1 0,1 2 0,-3 1 1,-1 2 1,-2 4 0,1-2 0,-3 0-1,2 4 1,-3-1-1,3-1 0,-1-3-1,2-1-1,1-4 1,3 1 0,9-13-1,-13 11 1,13-11-1,0 0 1,0 0-1,0 0 1,0 0-1,0 0-1,0 0 0,0 0-3,0 0-2,0 0-7,0 0-23,0 0 0,1-11 0,-1 11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6:40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2154 14424 7,'0'0'5,"9"14"-1,-9-14 1,4 10-2,-4-10 0,4 10-1,-4-10 0,6 11-1,-6-11 0,6 12 1,-6-12-1,8 14 1,-8-14 1,11 17-1,-11-17 1,14 18-1,-5-10 1,-1 2-1,2-1 1,-1 1-1,0-1 0,1-2 1,-1 3-1,0-1 1,1 0 0,-2 0 0,1-1-1,-9-8 0,16 15 0,-16-15-1,15 16 0,-15-16 0,13 15-1,-13-15 2,12 15-2,-12-15 1,12 14 0,-12-14 0,12 18 0,-6-8 0,0 0 0,1 1 0,0 0 0,2 2-1,-1 1 1,5-1-1,-5 1 0,4-1 0,-1 5 1,0-2-1,-1 1 1,0 1 0,2 1-1,-3 1 2,4 0-2,-3 0 2,2-3-1,-1 2 1,2 0-1,-3-2 1,1 1 1,0-3-1,0 2 1,0-2-1,0 1 0,-1 0 0,3 1-1,-4-2 0,4 0 0,-3 1 0,0 0 0,2 0-1,-1 2 0,3-3 1,-4 2 0,4 1 0,-4 1 0,4 2 1,0 0-1,-1 3 1,-1 0 0,2 1 0,0 1 0,-1 1 0,1 0 0,-1-2-1,0 1 0,-1-2 0,3 0 0,-4 0 0,2-3 1,-2 1-1,1-1 0,0-2-1,0 1 2,1-1-2,-2-1 1,1 2 0,1-2 0,2 2-1,-2 1 1,1-3-1,0 3 1,0-1-1,3-1 1,-2-1-1,2 1 0,-5-1 1,5 0-1,-4 0 1,4 0-1,-4 0 1,-1 0 0,2 2 0,-2-3 0,1 1-1,-2 0 2,1 0-2,0-1 0,-1 1 1,1-2-1,0-2 0,0 2 1,1-3-1,0 0 0,1-1 0,-1 1 1,1-2-1,1 0 0,0-1 0,1 1 0,1-1 0,-2 1 0,1 1 0,2 0 1,-1-1-1,1 2 0,0 1 0,1 0 1,0 3-1,1-3 0,-2 3 0,1 1 0,2-2 0,-2 2 0,2-2 0,1 1 0,-2-5 0,2 5 0,0-4 0,0 0 0,-1 0 0,2 0 0,-3-1 0,2-1 0,1 4 0,0-3 1,1 1-2,0 0 2,3 3-1,0-3 0,2 4 0,0-1 0,1-2 0,0 1 0,1 2 1,1-3-1,-1 1 0,0 0 1,1 1-1,1-1 0,0 2 0,1-1 1,0 0-1,0 0 0,0 1 1,2-3-1,-4-1 0,1-1 0,0-2 0,-1 2 0,1-3 1,0 1-1,0-2 0,-1 3 0,1 0 0,-2-2 0,0 0 1,-1 1-1,1 0 0,-1 0 0,-1 2 0,0-1-1,0-2 1,-1 5-1,1-1 1,0 0-1,-1-1 1,-1 1-1,1-4 1,1 5 0,1-2 1,1 0-1,0-1 0,1 1 1,0-1 0,2 0 0,-3 1 0,1 1 1,-2-3-1,0 3 1,-1-1-1,1-2 1,-1 2-2,-1 0 2,0-2-2,-1 2 0,0 1 1,0-2-1,0-1-1,-1 2 1,0-1 1,1-1-1,0 2-1,0-2 2,1-2-1,0-1 0,0 6 1,0-5-1,-1 0 0,-1 3 0,2-4 0,-1 1 1,0 0-1,-1 0 0,1-1-1,1 0 1,-1-1 0,1-2 1,0 1-2,2 1 1,0-4 0,0 3 0,1-2 1,1-1-1,0 0 0,1 4 0,2-3 0,-1-1 0,0 1 1,1 3-1,-1-7 0,-1 5 0,1 1 1,-1-7-1,-1-1 0,1 5 0,-1 0 1,0-2-1,-1 4 1,1-5-1,2-3 1,-1 5-1,0 5 2,1-10-1,0 1-2,1 3 1,1-3 1,1 4 0,0 3-1,-1-2 0,0-4 0,-1 8 0,-1-2 1,0-6-1,1 3 0,0 1 0,-2-2 0,1 0 0,-1 3 1,0-3-1,1-5 0,-1 7 0,-1 2 0,1-3 1,0-1-1,1-1 0,0-2 0,2 4 0,-1 2 0,1-7 1,-2-1-1,2 6 1,-1-1-1,3-1 1,-1 1-1,2-5 1,-1 0-1,2 10 0,0-3 1,2-6 0,1-1-1,-1 4 0,2-2 1,1 2 0,-1 4 0,2-10-1,-1 0-1,0 3 1,1-1 0,1-3 1,-3 0-1,3 1 0,-1-3 0,2 2 1,0 0 0,3-3-1,0 1 0,-1 2-1,1-2 2,-1-1-1,0 1 0,0-2-1,-1 0 1,1 0 0,-3 1 0,1-6 1,1 3-1,-1 1-1,0-5 2,0 0-3,-1 1 1,-2-2-1,1-2 1,-2 5-2,-1 0 3,-3-6-2,1 3 1,-2 2 1,-2-3 0,-2 0-1,-2 2 2,-1-4 0,-2 0-1,-1 4 1,-2-1-1,-1-2 2,-1 2-2,2-1 1,-2-1 0,1 2-1,0-1 0,1-4 0,-1 4 0,1-2 0,-1 1 0,0 1 0,-1-2 1,0-1-1,-3-2 0,1 4 0,-1-2 0,0-2 0,-3 2 0,2 3 0,-1-3 0,1 0 0,1 4 1,0-1-1,-1-1 0,2 3 0,1-3 0,0-3 0,-2 3 1,1-1-1,1-1 0,-1 1 0,1 0 1,0-1-1,1 1 0,0 3 1,0-1-1,0 1 0,1 1 0,-1-1 0,-1 0 0,0 0 0,-2-2 0,1 4 0,-2-1 0,-1-1 0,-1 2 0,-2-1 0,-1 3 0,0-1 0,0 0 0,0-1 0,-3 4 0,0-1 0,1 2 0,-3 2 0,1-1 0,-2 3 0,-10 8 0,12-10 0,-12 10 0,11-9-1,-11 9 2,0 0-1,9-6 0,-9 6 0,0 0 0,0 0 0,0 0 0,0 0 0,0 0 0,0 0 0,0 0 1,0 0-1,0 0 0,0 0 0,0 0 0,0 0 1,0 0-1,0 0 0,0 0 0,0 0 0,-11 5 0,11-5 0,-10 4 0,10-4 0,-16 5 0,4 0 0,-2-1 0,-2 0 1,-1 2-1,-3 0 0,-1 1 0,-3-1 0,2 0 0,-2 0 0,1 1 0,-1 0 0,-1-3 0,1 2 0,0-2 0,4 2 0,-1 0 0,0-1 0,4-1 0,0-1 0,2 0 1,2 0-1,3-2 0,0 0 0,10-1 0,-13 2 0,13-2 0,0 0 0,0 0-1,0 0 1,0 0 0,0 0 0,17 0-1,-6 0 1,2-1 0,1-1 0,3 0 0,0-2 0,1-2 0,0 2 0,1-1 0,1-3 0,0 1 0,1 1 0,0 1 1,0-1-2,0-1 2,0 0-2,-2 1 1,-1 1 0,-2 1 0,-1-1 0,0 0 0,-1 3 0,-3-1 1,1 1-1,-2 0 1,-1 0-1,-9 2 0,17-4 0,-17 4 0,10-4 1,-10 4-1,9 0 0,-9 0 0,0 0 1,11 4-1,-11-4 1,6 12 0,-3-1-1,-1 1 1,2 3 0,-2 5-1,2 1 1,0 1-1,0 2 1,-1 2-1,1 0 0,-1 1 0,0-1 1,0-2-1,0 2 0,0-3 0,2 0 0,-3-4 0,1-2 0,-1-3 0,0-1 0,-2-13 1,2 14-2,-2-14 1,0 0 0,0 10-1,0-10-1,0 0-3,-4-12-10,4 12-25,-4-16 1,-2-3 0,3-3-2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7:16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14430 10424 9,'0'0'24,"14"2"2,-14-2 2,-3 10-13,9 3-1,-5-1-3,5 10-1,-6 0-1,8 6-2,-7-2 0,5 1-3,-2-4-1,-1 0 0,0-4-1,0-4-2,-3-15 1,8 13-1,-8-13 0,0 0 0,0 0 0,11-19 0,-10 3 0,1-2-1,1-5 0,-1-3 1,3 0 0,1 0 0,2 2 0,2 2 1,2 4 0,2 4 0,0 4 0,2 4 1,0 5 0,-1 6-1,0 3 1,-1 6-1,-1 4 0,-3 4 1,-3 2 0,1 3-2,-2-2 2,-1-1-2,-3-5 1,0-2 0,-1-4 0,1-2-1,-2-11 0,0 0 1,0 0-1,0 0 1,11-19-1,-7 5 0,2-5 0,4-1 0,3-2-1,0-3 1,5-1 0,-3 3 0,4 3 0,-1 0 1,0 2-1,-3 6 1,-1 4 0,-1 7 0,-3 5 0,-1 5 0,-3 5 0,0 6 0,-2 3 0,0 2 0,-4 3 1,1 0-2,0-2 2,1 0-2,0-4 1,0-3 0,1-4-1,2-2 0,-5-13-1,11 9-1,0-8-3,-11-1-5,19-12-12,-6 4-15,-2-8 1,2 0-1,-2-6 1</inkml:trace>
  <inkml:trace contextRef="#ctx0" brushRef="#br0" timeOffset="441.0252">15173 10400 43,'0'0'31,"0"0"3,0 19-1,-2-1-18,-6-3-3,6 8-2,-2-3-4,5 8 0,-1-1-2,6 1-1,-1-3 0,3 0-1,2-6 0,3 0 0,2-7 0,0-5-1,3-6 0,1-5 0,1-9-1,2-3 0,-1-5 0,2-4 1,-5 0-1,-3-2 0,-3-2-1,-7 3 1,-2 4 0,-7 2-1,-3 7 0,-5 6 1,2 5-1,-2 8 1,3 6 0,2 6 1,2 2-1,4 4 0,4 3 1,4-2-2,3 0 0,1-4-4,8 1-3,-3-9-13,2-3-16,8-4 0,-4-10 0,6-4 1</inkml:trace>
  <inkml:trace contextRef="#ctx0" brushRef="#br0" timeOffset="895.051">15882 10375 35,'-3'-10'32,"3"10"2,-17-3-2,4-2-12,0 9-7,-4-3-3,3 5-4,-4 0-1,5 4-1,-2-1-1,3 6 0,0-1 0,5 3-1,1-3-1,5 3 1,4-1-1,4 1 0,3-4 0,1 2-1,2 0 0,2 1 0,-1-2 1,1 2-1,-5-1 1,-1 2-1,-2-1 1,-3 0-1,-4-3 0,-2 1 1,-4-3-1,-3-2 0,-2-3 0,-6 0 1,1-4-1,-2-1 0,1-3 0,0-1-1,3-1 0,0-2-3,14 6-2,-14-13-8,14 3-24,0 10 1,7-18 0,5 8 1</inkml:trace>
  <inkml:trace contextRef="#ctx0" brushRef="#br0" timeOffset="1283.0728">16156 9974 71,'0'0'36,"2"-10"-2,-2 10 0,-3 23-25,-5-3-3,5 11 0,-3 3-2,6 10-1,-3 2-1,8 4 1,-3 1-1,1 2-1,1-4 0,3-1 1,-2-6-2,-1 0 1,3-6 0,-2-4-1,2-5 0,2-7 0,1-4 0,-1-4 0,2-5 1,4-6-2,0-4 0,1-6-3,2-1-3,-5-9-8,3-1-23,0 2 1,-9-4-1,-2 0 1</inkml:trace>
  <inkml:trace contextRef="#ctx0" brushRef="#br0" timeOffset="1511.0864">15985 10294 69,'0'0'38,"-10"-10"1,15 0-2,8 10-17,0-9-9,12 8-3,1-4-3,8 4-1,4 0-2,2 0-3,1 3-1,-1-3-5,5 2-24,-6-2-10,-7-4 2,-3-5-2</inkml:trace>
  <inkml:trace contextRef="#ctx0" brushRef="#br0" timeOffset="11840.6772">17210 10084 19,'0'0'28,"14"-2"2,-14 2 1,0 0-12,0 0-3,-6 12-4,6 4-4,-6 1-1,5 6-2,-5 2-1,2 7-1,-3 2-2,1 4 0,-2 3 0,0 0-1,2 0 0,0 0 0,1-1 1,1-2-1,3-5 1,3-2 0,4-5 1,3-2-1,2-7 2,5-3-2,0-6 1,5-3 0,1-4 0,0-1-1,-2-4-1,2-2-1,-2 0-2,-6-7-6,4 4-13,-3-1-14,-11-6 1,-1 3-2,-6-4 2</inkml:trace>
  <inkml:trace contextRef="#ctx0" brushRef="#br0" timeOffset="12120.6933">17014 10417 52,'0'0'33,"0"0"-1,5-11-2,5 1-16,8 8-3,0-2-4,5 4-2,2 0-1,3 4-1,1 1 0,3 2-2,-2 1-2,-2-2-1,1 5-5,-7-4-10,-1-4-18,1 5 0,-8-7 0,1 1 0</inkml:trace>
  <inkml:trace contextRef="#ctx0" brushRef="#br0" timeOffset="12554.7181">17544 10328 18,'0'0'28,"13"18"2,-17-8 1,4 5-11,5 7-4,-3-4-5,7 6-2,-3-6-2,7 4-2,-2-7-1,4 0 0,0-8-2,2-2 0,2-6-1,1-5 0,-1-5 0,1-3-1,-1-3 1,-3-1-1,0 1 1,-3 1 0,-5 2 0,-8 14 0,5-10 0,-5 10 0,-7 12 0,0 4 0,-4 6 0,-2 9 0,-1 7 0,-1 4 1,1 4-1,-1 6 0,2-1 0,1-1 0,2-5-1,3-9-2,5-3-2,-2-14-7,9-10-21,-5-9-4,10-14-1,2-8 0</inkml:trace>
  <inkml:trace contextRef="#ctx0" brushRef="#br0" timeOffset="12808.7326">17876 10518 36,'14'12'31,"-14"-12"3,10 24-2,-10-1-11,0-3-11,4 9-2,-4 0-2,4 5-3,-3-2 0,2 4-1,-1-3-2,0-1 0,2 1-3,-1-8-2,5 2-7,-6-11-10,-2-16-12,7 15 0,-7-15 1,4-14 0</inkml:trace>
  <inkml:trace contextRef="#ctx0" brushRef="#br0" timeOffset="13156.7525">17909 10518 68,'4'-20'35,"-2"-1"-1,5 0-8,4 7-11,-4-4-6,8 8-4,0-2-1,5 8-1,-1 0 0,4 6-1,0 3-1,0 7-1,-2 2 1,-2 2-1,-6 3-1,-5 2 1,-5 2-1,-10-3 1,-6 2 0,-6-3-1,-3-4 1,-4-1 0,-1-5 1,0-5-1,5-6 0,5 0 0,4-4-2,5-4-2,8 10-6,3-22-16,5 8-10,8 6 0,-4-3 0,10 3 0</inkml:trace>
  <inkml:trace contextRef="#ctx0" brushRef="#br0" timeOffset="13662.7815">18310 10510 40,'0'0'32,"24"-5"1,-10-2 0,4-1-16,7 6-5,-4-7-3,6 3-4,-2-4-1,1 2-1,-3-3 0,-2-1-2,-2-1 0,-5 0 0,-3-2 0,-6 1-1,-6-1 0,-6 0 0,-8 0 0,-3 4-1,-4 4 1,-6 1-1,0 8 1,-2 6 0,3 5 0,1 8 2,4 5-1,4 3 1,2 2 0,9 5 2,2-1-1,7 0 1,2-3 0,8-1-1,3-4 1,5-1-1,0-7 1,4-4-2,2-8 0,3-3 0,0-4-1,2-7-1,-2-1-4,-6-11-17,1 0-19,-3 0-1,-10-4 1,-3 3-1</inkml:trace>
  <inkml:trace contextRef="#ctx0" brushRef="#br0" timeOffset="14412.8244">19495 10321 45,'0'0'32,"-13"11"2,-2-8-4,-3-2-12,3 6-5,-5-5-5,1 5-3,-4-3-1,3 7 0,-5 1-1,3 3 1,1 3-2,1 5 1,1-1 0,8 3 0,4-1-1,9 2 0,6-5 0,9 1-1,5-4 1,8-7-1,3-4-1,1-8-4,5-1-6,-10-9-25,0-9-4,-1-3 1,-9-9-2</inkml:trace>
  <inkml:trace contextRef="#ctx0" brushRef="#br0" timeOffset="14866.8502">19636 9979 78,'0'0'36,"6"17"0,-5-1 1,-3 7-30,6 10-1,-2 3-1,4 9-2,-1 5-1,1 2 1,1-1-2,0-1 1,0-6-2,0-4 1,-1-7-1,-1-10 0,0-6 0,-1-8-1,-4-9 1,10-8-1,-4-5 1,1-8-1,0-3 1,4-3 0,1-3 0,1 0 0,1 3 0,2 5 1,-1 5 0,0 7-1,-2 7 1,-2 8 0,-1 8-1,-4 9 1,-1 7-1,-1 1 1,0 2-1,0 0 0,4-1-1,-2-7-1,5-3-4,-3-10-7,7-8-25,-2-2 0,0-6 1,1-5-2</inkml:trace>
  <inkml:trace contextRef="#ctx0" brushRef="#br0" timeOffset="15300.8752">20092 10440 50,'10'-1'36,"9"3"-1,-5-5 1,2-4-16,7 5-7,-5-7-6,4 2-2,-3-6-1,2 2-2,-3-3 1,-2-1-2,-4 0 1,-2-2-1,-6 1 0,-2 1-1,-6 1 1,-4 1-1,-5 1 0,-3 6 0,-3 1 0,-4 8 0,-1 3 0,-4 5 0,1 5 0,0 3 0,3 6 1,3 0-1,6 1 1,7 2 0,6-3 0,7 0 0,6-2 0,7-2 0,1-4 0,5-3-1,1-5-2,0-5 0,1-1-4,-5-9-5,9 2-15,-4-4-14,-2-6 2,2 0-1,-2-4 2</inkml:trace>
  <inkml:trace contextRef="#ctx0" brushRef="#br0" timeOffset="15587.8916">20682 10271 21,'-11'2'30,"-13"-6"1,3 8-2,-2 4-6,-3-1-5,5 10-4,-5-2-2,11 5-5,-3-1-1,11 5-2,3-4-1,6 4 0,5-4-2,4 0 0,5-2-3,0-2-1,7 0-6,-6-10-17,0-4-9,6-2-1,-6-8-1,6-1 2</inkml:trace>
  <inkml:trace contextRef="#ctx0" brushRef="#br0" timeOffset="15902.9096">20847 9802 77,'0'0'38,"-3"9"0,5 11 1,1 10-27,-3 3-5,6 11-1,-3 8-3,1 6 0,-1 3-1,-1 3-1,-2-2-1,0-2 1,-1-3-2,-1-4 0,0-8-1,-1-10-2,4-3-4,-4-16-6,10-2-13,-7-14-12,12-1 2,-1-8-2,-2-11 2</inkml:trace>
  <inkml:trace contextRef="#ctx0" brushRef="#br0" timeOffset="16207.927">20985 10346 30,'-7'21'28,"-8"-5"-3,5 1-1,1 2-2,1-7-3,7 5-3,1-17-4,2 21-2,-2-21-1,13 15-1,-13-15-2,20 11-1,-5-5-1,1 0-1,1-1 0,1 1-2,0-1-1,1 1-1,0 2-3,-3-8-7,0 2-28,-1 0 0,-15-2 1,13-6-2</inkml:trace>
  <inkml:trace contextRef="#ctx0" brushRef="#br0" timeOffset="17245.9864">21109 10313 28,'0'0'23,"0"0"-1,0 0-1,-11-1-3,11 1-3,0 0-1,-15 0-4,15 0-1,-23 11-2,8 1-1,-7-1-1,0 4-2,-5 1-1,-2 2-7,3-2-28,2 5-1,-6-6 0,5 1 0</inkml:trace>
  <inkml:trace contextRef="#ctx0" brushRef="#br0" timeOffset="18684.0687">14853 10997 55,'14'6'32,"-14"-6"0,16 21-2,-4-1-22,-8 3-2,5 8-1,-5 5-1,2 8-2,-3-4 1,1 2-2,-3-1 0,0-5 0,-1-4-1,0-6-1,-1-7-1,1-7-1,1-2 0,-1-10-3,0 0-1,-3-10 1,4-1-1,-3-5 1,4-2 1,-3-5 2,4 2 2,-1-1 2,1-2 3,4 4 2,-4-3 2,7 7 1,-5-1 0,9 8 1,-5-6-2,7 9-2,2-1 0,4 6-1,-1 2-2,5 4-1,-2 3-1,-2 7 0,-3 3 1,0 3-2,-8 3 1,-3 1-1,-6 2 1,-4-1-1,-6-1 0,-4-6 0,-6-3 0,-1-4 1,-5-2-1,0-6 1,-1-5 0,-1 0 0,2-4 0,4 1-1,3-3 1,3 1 0,4 1-1,10 5-1,0 0-2,-4-10-3,16 14-7,-2-1-26,9-4 1,7 2-1,0-3 1</inkml:trace>
  <inkml:trace contextRef="#ctx0" brushRef="#br0" timeOffset="19097.0923">15502 11202 42,'-20'9'33,"3"8"1,-2-3 0,-2 1-19,13 7-2,-2-6-4,13 6-3,3-6-2,9 1-1,4-4-1,7-2 0,3-5-1,1-3 0,1-4 0,-2-4 0,-6-4 0,-1-3 0,-6-3 0,-8-4 0,-5-2-1,-6-2 1,-9-2-1,-7-1 0,-6 2 0,-5 3 0,-4 2 0,1 8 0,-2 7 0,0 4-1,5 8 0,7 4-2,10 10-4,0-2-7,14 0-23,9 3 1,2-6-1,12-1 1</inkml:trace>
  <inkml:trace contextRef="#ctx0" brushRef="#br0" timeOffset="19456.1128">15821 10968 58,'0'0'33,"0"0"0,0 0 0,0 0-24,7 14 0,-7 1-2,6 9-2,-6 1-1,0 7 0,-1 1-1,1 7 0,-2 0-1,-2 1-1,1-1 1,2-2-1,1-3 0,4-1 0,4-6-1,0-5 1,3-5-1,6-5 0,0-6 0,5-5-1,2-2-2,-2-8-7,3-4-24,-2 2-3,-6-7 0,-4 1-1</inkml:trace>
  <inkml:trace contextRef="#ctx0" brushRef="#br0" timeOffset="19666.1248">15776 11178 52,'-10'8'37,"10"-8"-1,10 3 0,-1-6-10,11 3-19,-3-2-3,8 0-4,4 1-5,-2-4-7,5-3-24,0 6 0,-8-5 0,1 1-1</inkml:trace>
  <inkml:trace contextRef="#ctx0" brushRef="#br0" timeOffset="20085.1488">16116 10838 72,'0'0'36,"-2"10"-1,3 6 2,-2 9-27,-2 3-5,4 10-2,1 6-1,2 3-1,0 6 0,2 1 0,-1-4 0,2-3 0,-1-8 0,1-7 0,-1-9 1,2-9-2,-8-14 1,19-4 0,-8-10-1,0-6 1,2-2-1,1-1 0,-1 0 0,-2 3 0,1 5 0,-2 5 1,-1 6-1,1 5 1,-10-1-1,11 18 0,-5-3 0,-2 2 0,4 2 0,-4 0-2,2 4 0,-4-6-9,6-2-27,-1 2 1,-6-7-1,-1-10 0</inkml:trace>
  <inkml:trace contextRef="#ctx0" brushRef="#br0" timeOffset="20701.184">16913 10834 36,'0'0'32,"0"0"2,0 0-1,7 16-11,-7 4-8,-5 2-6,5 13-1,-2 4-2,4 7 0,-1 2-1,2 4-1,0 0 0,1-3-2,1-6 0,0-6-1,1-7-1,-3-6-2,2-5-4,-5-19-8,0 0-21,12-3 0,-10-15-2,2-1 2</inkml:trace>
  <inkml:trace contextRef="#ctx0" brushRef="#br0" timeOffset="21042.2035">16946 11180 39,'0'0'34,"-2"-11"2,2 11 0,10-12-14,6 13-6,0-5-6,11 7-3,0-3-3,4 6-1,1 1-1,1 4-1,-3 3-1,-2 3 0,-10 2 0,-6 3-2,-7 3 2,-9 0-1,-8-1 0,-6 1-1,-7-4 2,-5-3 0,-3-7 1,0-3 1,1-5-1,3-2 1,2-4 0,3-3 0,8-2-2,4-2-1,12 10-3,-7-16-3,16 13-13,4-1-18,0-3 0,11 4 0,-2-3 1</inkml:trace>
  <inkml:trace contextRef="#ctx0" brushRef="#br0" timeOffset="21589.2348">17448 11170 67,'0'0'35,"0"0"-1,0 0 1,1 11-26,5 1-3,0 3-2,5 5-2,-3 3 0,2 3-2,-1 3 1,-2-1-1,0-1-1,-3-5 0,-1-3 0,-1-7 0,-2-12 0,0 0-1,0 0 1,1-10 1,2-7-1,-1-5 1,3-2-1,2-1 1,2 0-1,0 2 1,1 3 0,0 2 0,2 6 0,0 7 0,-3 2 0,1 3 0,-1 3 1,1 2-1,0 3 1,-1-2 0,0 1-1,-9-7 0,16 2 1,-16-2-1,12-8 0,-12 8 1,1-20-1,-4 9 0,-3-1 0,-3 3 1,-4 0-1,-1 3-1,-1 4 0,1 0-1,2 6-4,0-4-8,12 0-20,0 0 0,0 0-1,0 13 0</inkml:trace>
  <inkml:trace contextRef="#ctx0" brushRef="#br0" timeOffset="22297.2753">18176 11171 48,'-21'1'33,"11"0"1,-9-2-2,-1-2-16,5 5-4,-5-4-5,4 9-2,-5-3-1,5 6 0,-4 2-1,3 5-1,1-1 1,2 6-2,1 1 1,5-1-2,2-2 1,6 2 0,8-5-1,4-2 0,5-4 1,4-3-1,6-5 0,2-4 0,1-7 1,0-4-1,-3-3 0,-2-7 1,-6-3-1,-3 0 1,-7-2 0,-3 2 0,-7 2 1,-2 3-1,-5 4 0,-1 6 1,-2 4-1,2 7 0,0 5-1,4 5 1,0 6-1,4 5 0,4 3 1,1 2-2,3 2 0,0-5-1,6 4-2,-5-10-7,10-5-20,-2-4-8,-4-13 1,4-2-1</inkml:trace>
  <inkml:trace contextRef="#ctx0" brushRef="#br0" timeOffset="22731.3001">18412 11145 78,'0'0'36,"-1"15"0,-6-4-1,-1 0-27,4 8-3,2 2-1,6 3-2,-2 0 1,5 0-2,1 0 1,4-3-1,-2-5 0,3-5-1,-2-7 0,-1-4 0,2-6 0,2-7 0,-1-3-1,3-5 1,-1-3-1,0-1 1,1 2 0,0 1 1,-3 2 0,0 7 0,-3 2 0,-10 11 0,16-7 0,-16 7 0,15 12 0,-9-1 0,-2 5 0,2 1 0,-1 2 0,-1 1-1,0 1 0,-2-3-2,-1-1-1,-2-6-7,1-11-30,5 9 2,-5-9-1,-1-10 0</inkml:trace>
  <inkml:trace contextRef="#ctx0" brushRef="#br0" timeOffset="23395.3381">19187 11150 28,'10'0'31,"-10"0"2,0 0-5,-12-6-6,1-1-5,11 7-3,-24-9-6,11 7-1,-9-4-3,2 5 0,-4 2-2,-1 4 1,-2 2-2,0 7 0,-1 4 1,2 5-1,3 3 1,3 1-1,4-2 1,8 4 0,6-4 0,8-1-1,8-4 1,6-3-1,7-2 0,4-4-1,1-3-1,-2-6-2,2 2-5,-10-12-10,-1-2-22,-1-3 2,-7-7-1,-2-5 1</inkml:trace>
  <inkml:trace contextRef="#ctx0" brushRef="#br0" timeOffset="23941.3694">19275 10863 49,'0'0'32,"14"-6"2,-14 6 0,0 0-21,13 2-1,-8 8-4,5 10 0,-6 2-2,2 11-1,-4 2-1,2 7 0,-2-1-2,0 3 0,-2 0 0,3-2-2,-1-4 1,2-3 0,-2-6-1,0-3 0,0-6 0,0-8 0,-2-12 0,0 0 0,11 5-1,-11-5 1,12-20 0,-3 1 0,2-3-1,3 1 1,1-2 0,3 0 1,-1 1-1,3 1 0,-2 4 1,0 5-1,-1 5 0,-3 3 0,0 4 0,-4 6 0,-2 5 0,-2 7 1,0 1-1,-3 5 0,-2 0-1,-1 1 0,-1 0 0,0-7-1,1 2-2,-4-11-4,5 3-6,-1-12-22,0 0-2,0 0 1,-13-6 0</inkml:trace>
  <inkml:trace contextRef="#ctx0" brushRef="#br0" timeOffset="24544.4039">19807 11185 25,'25'-1'28,"-14"-4"4,6 5-2,-3-1-11,-3-5-5,5 5-3,-6-3-4,3 2 1,-3-4-2,1 3-2,-11 3 0,18-12-2,-10 2-1,1 3 0,-4-3 0,3-1 0,-4 0 0,-1-1-1,-2-2 1,-1 2-1,-6-1 0,-3 1 0,-2 1 0,-4 2 0,-2 5 0,-2 2 0,0 5 0,-2 3 0,1 4 0,3 4 1,0 4-1,3 0 2,-1 1-1,5 2 2,1-2-1,4 2 1,0-1 0,5 3 0,1-1 0,6 2 0,-1-3 0,4 1-1,1-2 1,2-1-1,0-3 0,2-5-1,-1-2 1,3-4-1,-1-3 0,1-1-1,1-3-1,-3-4-3,2 2-5,-7-4-25,1-3-8,0 1 2,-5-7-1</inkml:trace>
  <inkml:trace contextRef="#ctx0" brushRef="#br0" timeOffset="25352.4501">20473 11015 40,'0'0'32,"-16"-5"2,3 2-10,-1 6-4,-6-3-5,3 8-3,-7-2-5,3 6-1,-4-2-1,3 6-1,-4-4-1,7 4 1,-1-5-1,6 4 0,1-5 0,5 3 0,4-2-1,6-2 0,4 0 0,5 1-1,4-2 0,4 0 0,5-1 0,1 1 0,0 1 0,-1 0-1,-3 1 1,-4 1-1,-2 1 1,-5 2-1,-6-1 0,-2 3 1,-3-2-1,-3 2 0,-1 0 1,-4 1-1,-3-3 0,0 1 0,-4-2 0,-1-1 0,-3-4 1,0-2-1,-3-2 1,2-3 0,2-3 0,2-3-1,4-2-3,2-6-5,14 2-32,1-4-1,4-2 0,5-1-1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27:37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13728 12263 129,'0'0'2193,"0"0"-258,0 0-258,0 0-258,0-45-516,0 45-516,0 0-129,0 0-258,0 0 129,42 0 0,-42 0 129,0 0 129,0 0-129,0 0 387,0 0 129,0 0 129,0 0 129,0 0 129,0 0-129,-42 0 129,42 0-129,0 0 0,0 0-258,0 0-258,0 0 0,0 0-129,0 0-129,0 0 0,0 0 129,0 0 0,0 0-129,0 0 129,0 0 0,0-44 0,0 44 0,0 0 129,0 0-258,42-44 129,-42 44-129,45 0 0,-45-44 0,45 44-129,-45 0 0,0 0 129,42-45-129,-42 45-129,0 0 129,0 0-129,0 0 0,45 45 129,-45-45-129,0 0 0,0 44 0,0 0 0,0-44 129,0 44-258,0 1 129,0-2 0,0 2 0,-45-1 0,45 0 129,-42 0-129,42 2 0,-45-2 0,45-44 0,-45 44 0,45-1 0,-42-43-129,42 0 129,0 45 0,0-45 0,-45 0 0,45 0 0,-46 45 0,46-45 0,-45 0 0,45 0 0,0 0 0,0 0 0,0 0 0,0 0 129,0 0-129,0 0 0,0 0 129,0 0-129,0 0 0,0 0 129,45 0-129,-45 0 0,46 0 0,-1 0 0,-45 0 0,42 0 0,3 0 0,0 0 0,-45 0 0,42 0-129,3 0 129,-45 0 129,45 0-258,-45 0 258,0 0-129,0 0 0,0 0 0,0 0 0,46 44 0,-46-44 0,0 0-258,0 0-387,0 0-3483,0 0-774,0 0-129,0 0-516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30:16.3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5153 3004 26,'0'0'28,"0"0"1,0 0-4,0 0-13,0 0 1,-11 0-2,11 0-3,0 0-2,0 0-1,0 0-1,-2 16 1,2-16-1,0 21-1,-1-6 0,2 4 0,-2 1 0,3 6-1,-3 0 0,3 4 0,-1 3 0,1 2 0,1 1 0,0 4-1,0-1 0,0 2 0,0 1 0,2-1 0,-2-2-1,1 1 1,-2 0-1,2 0 0,-3 0 0,3 0 0,-2-1 1,0-2-1,0 0 0,-1-2 0,1 0 1,2-1-1,-2-3 1,-1 1-1,1-2 1,-1 1-1,1 0 1,-1 0-1,0-1 0,-1-1 0,1-2 0,0 0 0,0-2 0,0 0 0,1-1 0,-1-1 0,1-4 0,-1-2 0,1 1 0,-1-2 0,0-5-1,-1-11-1,1 17-3,-1-17-6,0 0-27,-6-15 1,-1-4-2,2 2 2</inkml:trace>
  <inkml:trace contextRef="#ctx0" brushRef="#br0" timeOffset="1">5152 3033 13,'0'0'23,"0"0"-2,0 0-5,0 0-1,3-9-2,-3 9-4,0 0-2,0 0-1,0 0 0,0 0-1,0 0-1,0 0 1,13 1 1,-13-1 0,16-3 0,-5-2 1,5 2 1,-1-4-2,6 2-1,-1-4-1,5 3 0,1-2-1,1 0-1,3 0 0,3 2 0,1-1-1,2-1 0,-2 3 0,1 1 0,-2-1 0,0 4-1,-2 1 1,-3 0-1,-2 1 1,-1 3-1,0 0 0,0 1 1,0 0-1,-1 1 1,-1-2-1,0 0 0,-1 0 1,-1-1 0,-4-2-1,-1-1 1,-4 0-1,0 0 0,-3 0 1,-9 0-1,12-1 1,-12 1-1,0 0 1,12-5-1,-12 5 1,0 0-1,6-11 0,-6 11 0,0 0 0,5-12 0,-5 12 1,0 0-2,0 0 1,0 0 0,0 0 0,0 0 0,0 0 0,0 0 0,0 0-1,0 0 1,0 0 0,0 0 0,0 0 0,0 0 0,0 0 1,0 0-1,6 10 1,-6-10-1,2 20 1,0-3-1,1 4 1,0 1 0,0 4-1,1 3 1,-1 0 0,0-1 0,0 0-1,0-1 1,0-3-1,-1-1 1,0-4 0,0-3-2,0-1 2,0-2-2,-2-13 1,1 16 0,-1-16 1,0 0-1,0 0 1,2 10 1,-2-10-2,0 0 0,0 0-2,-2-9-4,2 9-31,0 0-5,0 0 2,-17-2-2</inkml:trace>
  <inkml:trace contextRef="#ctx0" brushRef="#br0" timeOffset="2">7347 2916 8,'0'0'25,"-3"-16"1,3 16-3,0-16-3,0 16-4,-2-13-2,2 13-4,0 0-2,0 0-1,4 18 0,-2 0-1,4 10-2,-2 6 0,3 10 0,-1 3 0,2 9 0,0 3 0,0 7-1,-1 0 0,1 6 0,-1 2-1,0 1-1,-1 2 1,1-2 0,-1-5-2,2 0 1,-1-4 0,-1-5-1,2-6 1,0-2 0,-1-5 0,0 0-1,0-6 1,1-1-1,-2-2 1,0-3 0,-2-3-1,0-4 0,-1-5 0,0-6 1,0 1-1,-2-8 1,-1-11-1,1 12-1,-1-12-1,0 0-2,3-16-6,-6 1-23,2-8-6,0-4 1,-3-9 0</inkml:trace>
  <inkml:trace contextRef="#ctx0" brushRef="#br0" timeOffset="3">7470 3639 9,'-13'2'22,"13"-2"-3,0 0 0,0 0 1,0 0-4,11-6-2,-1 4 0,-10 2-1,18-8-2,-9 0-2,8 8 0,-4-2-4,6 3 0,-1-1-1,4 5 0,0-5-1,6 5 1,-1-2-1,6 0 0,2-3 1,4 2-1,3-2 0,2 0 0,2-1-1,1 1 0,1-1 0,-2 1 0,-2-1-1,-4 2 0,-4-3-1,-3 3 1,-5 1 0,-4-3-1,-5 1 1,-3 1 0,-4-2-1,-1 1 1,-11 0 0,12 1 0,-12-1-1,0 0 1,0 0 0,0 0-1,0 0 0,0 0-1,0 0-2,0 0-6,0 0-31,0 0-1,0 0 1,-7-12-1</inkml:trace>
  <inkml:trace contextRef="#ctx0" brushRef="#br0" timeOffset="4">9786 3708 19,'11'-2'30,"7"3"0,0-9 2,0-1-13,8 2-2,1-7-3,11 5-4,-5-9-3,6 7-1,0-6-1,5 4 0,-4-5-2,2 2 0,-5-3-1,0 1 1,-4-2-1,-4 1 0,-7-1 0,-3 0 0,-7-1 0,-2 0-1,-7-3 0,-4 2 0,-5-2 0,-5 2 0,-3-1-1,-4 1 0,-3 1 0,-2 4 0,-3 5 0,-3 0 0,0 5 0,-1 4 0,-2 4-1,-1 3 1,0 5 0,0 5 0,0 2 0,0 6-1,0 3 1,-2 3 0,1 3 1,3 3-1,0 2 1,3 3-1,6 0 1,2 2 1,5 0-1,6 2-1,5 0 1,3-1 0,5 1-1,5-2 1,-1-1-1,4-1 1,4-1 1,2-3-1,1-2 0,2-2 1,0-4-1,2-2 0,3-3 1,1 0-2,1-6 1,1-1 0,4-3 0,4-3 0,1-3 0,3-3-1,3-3 1,0-3 0,1-2-1,-1-4 1,1-3-1,-3 1 0,-1-1 1,-1-1 0,-5 2-1,-2-1 0,-4 0 0,-2 5 0,-7 0 1,-3 1-1,-4 1 1,-3 3-1,-10 2 1,9-3-1,-9 3 1,0 0-1,0 0 0,0 0-2,0 0-1,-12-5-4,12 5-15,0 0-19,0 0-1,-10-10 0,6-2 1</inkml:trace>
  <inkml:trace contextRef="#ctx0" brushRef="#br0" timeOffset="5">11842 3232 12,'0'0'23,"0"0"-3,0 0-2,-12 3 0,12-3-4,-11 5-1,11-5-3,-13 9 0,13-9-2,-13 17-2,5-7 1,4 3-2,-1-1-1,8 0 1,-3-1-1,0-11-1,9 14 0,2-11 0,-2-7-1,1 1 0,0-6 0,-10 9 0,14-22 0,-10 12-1,-2-3 0,-3 4 1,-4 0-1,5 9 0,-14-11-1,2 10 0,1 4-2,-1 0-2,4 8-4,-2-1-17,1 4-10,2 3 0,0 0-1,9 6 2</inkml:trace>
  <inkml:trace contextRef="#ctx0" brushRef="#br0" timeOffset="6">11786 3925 26,'0'0'29,"-1"14"1,1-14 0,0 0-15,0 0-2,0 0-3,3 9-3,-3-9-2,9 12 0,-9-12-1,12 19-1,-8-9 0,6 0-2,-10-10 1,14 14 0,-14-14-1,19 2 1,-9-8-1,2-2 1,-2-4-1,0 0 2,-2-3-2,-2-2 1,-2 0-1,-4 6 1,-5 0-1,5 11 1,-15-16-1,5 13 0,-2 2-1,0 3 1,0 2-1,3 2 0,9-6 0,-13 13 0,13-13 0,-3 15 0,3-15 0,9 12-2,1-7-4,-10-5-11,19-3-19,-4-1 0,0-7 0,3-1-1</inkml:trace>
  <inkml:trace contextRef="#ctx0" brushRef="#br0" timeOffset="7">13248 2757 38,'9'-1'33,"-9"1"2,0 0 0,11 0-16,-11 0-2,0 0-6,0 0-4,6 17-1,-5-4-2,3 9-1,-2 5 1,3 8-1,-1 6 0,1 7 0,0 6 0,1 4-1,0 5 0,-1 3-1,1-1 1,-1 3-1,0-1 0,0-1 0,-3-2 0,2-2-1,-2-9 0,1 0 1,1-5-1,-1-7 1,1-5-1,2-6 0,-1-5 0,-1-6 1,0-5-1,-1-5-1,-3-9 0,0 0-3,0 0-3,0-22-11,-6 4-23,-1-10 1,-5-8 1,-2-6-2</inkml:trace>
  <inkml:trace contextRef="#ctx0" brushRef="#br0" timeOffset="8">12740 2707 9,'0'0'28,"11"-15"1,-11 15 2,13-7-10,-13 7-4,19-10 0,-19 10-6,23-7-1,-7 0-2,7 6-2,0-4 1,6 5-2,3-4 0,9 5-1,3-3 1,8 3-2,4-1 1,10 5 0,5-2-1,7 2-1,2-2 1,6 1-1,0-3 0,2 3 0,-3-3-1,-2 0 1,-5-2-1,-5 0 0,-7 0 0,-10 0-1,-8 1 1,-10-1-1,-10 1 0,-8 1 0,-8 0 0,-12-1 1,0 0-1,0 0 1,0 0-2,0 0 2,-4 12-3,4-12-2,-11 7-6,-3-2-30,2-2-3,-3-2 2,-6-1-1</inkml:trace>
  <inkml:trace contextRef="#ctx0" brushRef="#br0" timeOffset="9">3247 8995 10,'0'0'25,"0"0"-1,-1-15-5,1 15 1,-3-19-3,3 19-3,-3-19-1,3 19-1,-3-20-4,3 20 1,-3-14-3,3 14-1,-2-9-1,2 9-2,0 0 1,0 0-1,0 0 0,0 17-1,-1 0 0,1 7 0,-1 4 0,0 9 1,0 2-1,0 4 0,-1 8 0,1 2-1,-1 1 1,0 1 0,1 0 0,2 0-1,-1-2 1,3-3 0,0-3-1,0-5 1,1-5 0,1-3-1,-1-6 1,0-5 0,-1-5-1,1-4 0,-2-4 1,-2-10-1,2 10-1,-2-10 0,0 0-3,-4-11-3,4 11-5,-6-17-11,3 1-14,1-2-1,-3-8 0,4 0 2</inkml:trace>
  <inkml:trace contextRef="#ctx0" brushRef="#br0" timeOffset="10">3154 8839 4,'10'-7'7,"-10"7"1,9-3 1,-9 3 0,10-3 1,-10 3-1,12-3 0,-12 3-1,10-3-1,-10 3 0,9-3-2,-9 3-1,0 0-1,0 0 1,10-8-1,-10 8-1,0 0 1,0 0-1,7-10-1,-7 10 0,0 0 0,0 0-1,9-10 0,-9 10 0,0 0 1,0 0-1,0 0 1,0 0 0,0 0 0,0 0 1,0 0 1,0 0 0,3-11 0,-3 11 1,0 0 0,0 0 1,0 0-1,0 0 0,0 0 0,0 0-1,0 0 0,0 0 0,0 0-1,0 0 1,0 0-1,0 0 0,0 0 1,0 0-1,11 1 1,-11-1-1,16 2 1,-2-1-1,1-2 0,6 1 1,3-2-1,6 0 0,5-2-1,3 2 1,4-2-1,3 2 1,0-1-2,2 2 1,-3 1 0,3 0-1,-5 1 1,-2-1-1,-4 0 0,-1 2 0,-5 1 0,-5-1 0,-3 2 0,-5-2 0,-5 0 0,-3 1 0,-9-3 1,11 4 0,-11-4-1,0 0 1,0 0 0,0 0 0,0 0 0,0 0-1,0 0 1,0 0-1,0 0 0,2 13 0,-2-13-1,-3 22 1,1-3 0,-1-2 0,0 5 0,1 1 0,0-2 0,0 1 1,2-1-1,0-6 0,0-3 0,2 1 0,-2-13 0,3 13 0,-3-13-3,0 0-2,0 0-11,7 9-23,-7-9 1,0 0-1,-16-5 1</inkml:trace>
  <inkml:trace contextRef="#ctx0" brushRef="#br0" timeOffset="11">4567 8842 13,'3'-9'29,"-3"9"0,0 0 1,0 0-14,-1 9-2,-1 3-3,5 10-2,-4 5-3,4 9 0,-3 4-1,4 8 2,-3-1-3,3 9 0,-3-2 0,2 5-1,-3-2-1,1-1 0,-2-2 0,0-2-1,0-5 0,1-6 0,0-7-2,0-7 1,0-6 0,1-8-2,-1-13 0,0 0-3,0 0-3,0 0-7,9-22-12,-5 6-8,-3-12-1,1 0 2</inkml:trace>
  <inkml:trace contextRef="#ctx0" brushRef="#br0" timeOffset="12">4590 9275 25,'0'0'32,"22"2"1,-7-4 1,4-3-16,10 5-1,2-10-3,11 7-4,-1-8-2,7 6-2,-3-2-2,2 0 0,-6 0-2,-3 4-1,-7 1 1,-6 0-2,-7 2 1,-5 2 0,-13-2-1,12 6 0,-12-6 0,0 0-1,-4 13-1,4-13-3,-11 16-6,0-6-26,11-10 0,-16 10-2,16-10 2</inkml:trace>
  <inkml:trace contextRef="#ctx0" brushRef="#br0" timeOffset="13">5736 9251 14,'19'0'29,"-10"-5"3,12 2 1,-3-4-12,5-8-5,5 6-2,-1-8-3,4 4-4,-1-5-2,2 3-2,-4-4 0,0 3 0,-6-2-1,1-1 0,-7 0 0,-3 2-1,-6 2 1,-5-2-1,-7 0 0,-5 2 0,-5 0 0,-4 3-1,-3 0 1,-4 1-1,-3 1 0,1 5 0,-3 3 0,0 4 0,0 5-1,2 6 1,1 7 0,2 7 0,2 7 0,3 6 1,5 4 0,3 6 0,6 1 1,5 2-1,3-2 1,6 0-1,2-3 1,6-2-1,5-7 1,3-5-1,3-6 0,4-4 1,2-10-1,3-6 1,2-8-1,2-5 0,-4-5 0,0-4 0,-2-3 0,-2-3 0,-5 0 0,-4 3-1,-7 1 0,-5 2-1,-3 5-2,-7 9-1,0 0-4,-9-10-7,9 10-26,-4 15 2,4-15-1,-6 19 2</inkml:trace>
  <inkml:trace contextRef="#ctx0" brushRef="#br0" timeOffset="14">6495 9585 55,'0'0'35,"11"-7"0,-2-6 0,-3-4-21,8 1-3,-6-5-3,4 1-2,-3-4-2,1 3 0,-1 2-1,-1 1 0,-2 2 0,-1 3-2,-5 13 1,6-13-1,-6 13 0,0 0-1,0 0 1,9 20-1,-8-3 0,1 5 1,-1 4-1,1 5 0,-1 2 0,1 3 1,-1-1-1,2 0 1,-1-2-2,1-3 1,0-3-2,0-6 0,3-4-4,-5-6-2,4 2-6,-5-13-15,0 0-9,0 0 0,-18 5 0,18-5 2</inkml:trace>
  <inkml:trace contextRef="#ctx0" brushRef="#br0" timeOffset="15">6537 9780 37,'-1'11'32,"1"-11"3,9-2-1,4 3-15,-3-7-3,10 8-4,-5-7-2,9 5-3,-3-4-2,4 3-1,-2-2-1,1 0-1,-2-1-2,-2-1-1,0 2-1,-4-5-4,1 8-4,-17 0-20,15-14-8,-15 14 0,8-20 0</inkml:trace>
  <inkml:trace contextRef="#ctx0" brushRef="#br0" timeOffset="16">7272 9003 40,'9'-1'34,"-9"1"2,0 0-7,0 0-6,0 0-4,0 0-6,0 0-5,0 0-2,3 13-2,-3-13-2,-2 14-1,1-4-3,1-10-4,0 22-11,2-8-22,-4-2 2,0 1-2,-2-1 1</inkml:trace>
  <inkml:trace contextRef="#ctx0" brushRef="#br0" timeOffset="17">7266 9370 59,'0'0'35,"8"18"0,-8-18-4,5 13-15,1-4-8,-6-9-6,8 14-7,-8-14-23,14 13-6,-14-13-2,0 0 2</inkml:trace>
  <inkml:trace contextRef="#ctx0" brushRef="#br0" timeOffset="18">8086 8836 45,'0'0'33,"18"9"2,-14 0-1,-4-9-18,9 31-2,-9-8-3,4 11-2,-4 0-2,3 5-1,-2 0-2,3 3-1,-1-1-1,2 2 1,-2-5-2,3-2 0,-2-4 1,2-2-2,-2-4 0,-3-5-1,3-4-2,-5-6-2,3-2-3,-2-9-8,0 0-20,-12-7-2,0-8-1,0-1 2</inkml:trace>
  <inkml:trace contextRef="#ctx0" brushRef="#br0" timeOffset="19">7812 8779 53,'0'0'36,"14"-3"0,2 5-1,6 2-17,0-4-6,13 7-2,-3-4-3,15 5 0,-1-2-2,6 1-1,-1-2-1,3 2-1,-1-2 0,1 1 0,-2-2 0,-4 1-1,-7-2 1,-4 0-1,-6-2 0,-6-2 0,-5-1 0,-7 1 0,-3-2 0,-10 3-2,0 0-1,0 0-4,0 0-8,0 0-27,0 0-1,-21-6 1,6 3-1</inkml:trace>
  <inkml:trace contextRef="#ctx0" brushRef="#br0" timeOffset="20">8848 9459 39,'0'0'32,"17"4"2,-17-4-1,12-9-18,2 4-1,-5-8-2,7 4-5,-4-5-1,2 2-2,-2-4-1,2 3 0,-4-1-1,2 0 0,-6 5 0,-6 9 0,11-18-2,-11 18 1,0 0 0,0 0 0,2 12 0,-3 2-1,1 3 1,0 5-1,-1 7 2,2 0-1,0 2-1,2 3 1,-1 0 0,1-1 0,0-2-2,-1-5 0,1 0-1,-2-7-3,3-1-3,-4-18-7,1 13-20,-1-13-3,0 0 0,-14 2 1</inkml:trace>
  <inkml:trace contextRef="#ctx0" brushRef="#br0" timeOffset="21">8832 9745 45,'9'4'34,"9"1"2,1 1-8,4-8-8,10 6-2,-3-7-6,10 4-4,-3-4-3,4 1-1,-3-2-1,-2-1-1,-4 0-2,-4 0-1,-3 1 0,-10-1-4,-1 4-3,-14 1-15,4-10-15,-4 10 1,0 0-1,-14-11 1</inkml:trace>
  <inkml:trace contextRef="#ctx0" brushRef="#br0" timeOffset="22">11193 9721 23,'0'0'27,"4"11"2,-4-11-9,-2 12-3,2-12-2,1 10-4,-1-10-3,0 0-2,7 11-3,-7-11-3,0 0-6,10-1-9,-10 1-16,0 0-1,0 0 1,5-12 0</inkml:trace>
  <inkml:trace contextRef="#ctx0" brushRef="#br0" timeOffset="23">11657 9684 30,'0'0'31,"0"0"1,0 14-5,0-14-9,1 10-2,-1-10-4,3 13-4,-3-13-3,2 16-2,-2-16-2,5 13-2,-5-13-4,0 0-9,7 10-14,-7-10-6,0 0-1,0 0 2</inkml:trace>
  <inkml:trace contextRef="#ctx0" brushRef="#br0" timeOffset="24">11958 9691 25,'0'0'30,"16"3"1,-16-3-3,13 3-10,-2 3-3,-11-6-3,16 13-3,-16-13-1,12 18-3,-12-18-1,7 19-1,-7-19-1,2 19 0,-2-19-1,0 12-2,0-12-2,0 0-7,0 0-25,0 0 0,0 0-1,4-12 1</inkml:trace>
  <inkml:trace contextRef="#ctx0" brushRef="#br0" timeOffset="25">13873 8571 35,'2'-14'28,"-2"14"-1,7-18-5,-8 9-7,1 9-2,0 0-2,0 0-1,0 0-1,-3 12-3,1 5 0,2 8-2,-2 4 1,4 11-2,-4 5 1,3 8 0,-2 5-1,1 8-1,-1-1 0,0 3 1,-1 1-1,1 0 0,-2-4-1,2-3 0,0-5 1,2-6-1,-1-6 0,1-4-1,0-8 0,1-5 0,-1-6 0,0-7-1,-1-15 0,0 12-2,0-12 0,-1-12-3,1 12-6,-3-29-17,3 5-9,2-6 1,-3-12-1,3-2 2</inkml:trace>
  <inkml:trace contextRef="#ctx0" brushRef="#br0" timeOffset="26">13915 8544 5,'-5'-9'10,"5"9"0,0 0 1,0 0 1,-9-13 2,9 13 0,0 0 1,0 0-2,0 0 1,0 0-2,0 0 0,0 0-2,0 0-2,15-7-1,3 8 1,1-3-1,10 1-2,5-5 0,9 2-1,6-2 0,4-1-1,3-2-1,3 2-1,0-1 0,-2 1 0,-5 3-1,-7 1 1,-5 1-1,-6 3 0,-7 1 0,-6 1 1,-6 1-1,-4 1 1,-11-5 0,10 10-1,-10-10 1,3 12 0,-3-12 0,1 15 0,0-6 0,0 4 0,1 0-1,-1 3 1,2 4 1,-1 3-1,-1 1 0,0-1-1,0 1 2,2-1-2,-1-3 1,0-4-1,0-5 0,-2-11 0,4 14-2,-4-14-1,0 0-5,0 0-12,0 0-21,-1-14 3,-3 1-2,4 2 1</inkml:trace>
  <inkml:trace contextRef="#ctx0" brushRef="#br0" timeOffset="27">15387 8593 16,'0'0'28,"0"0"1,5 10 3,-5-10-12,2 24-7,-7-3 0,7 9-2,-7-1-1,6 16-2,-4 1-2,2 11 0,-2 2-2,2 3 0,-2-1-1,-1 3-1,0-4 0,0-5-1,2-9 1,2-5-2,1-8 1,1-6-1,1-7 0,0-8-1,-3-12-1,8 11-1,-8-11-4,0 0-6,10-7-13,-10 7-11,4-18 0,1 8 1,-5-8 1</inkml:trace>
  <inkml:trace contextRef="#ctx0" brushRef="#br0" timeOffset="28">15432 9106 41,'11'-10'33,"8"2"2,-3 1-3,0-5-16,9 7 0,-5-4-5,6 6-3,-2-5-2,5 4-2,0-1 0,3 2-2,0 0 1,2 1-1,-1 0-1,0 1 0,-4 0 0,-2 2 0,-8-1-1,-2 1 0,-7 0-1,-10-1 0,0 0-3,0 0-3,0 0-18,-13 10-14,-2-11 1,3 4-1,-3-6 2</inkml:trace>
  <inkml:trace contextRef="#ctx0" brushRef="#br0" timeOffset="29">16516 9013 36,'14'-4'32,"7"3"2,-1-7 1,2-2-18,10 2-1,-1-7-6,9 5-2,-5-8-2,3 1-2,-3-1-1,0 0 0,-4 1-1,-5-1-1,-6 1 0,-6-1 0,-4 0 1,-6 2-2,-7-1 1,-5 0 0,-6-1-1,-5 4 0,-6-2 0,-3 3 0,-2 2 0,0 4 0,-2 3 0,-1 6 0,1 4 0,1 8 0,3 5 0,2 9 1,-1 5-1,3 9 1,2 3 0,4 6 1,2 2-1,6-1 1,2 0 0,6-1 0,4-6 0,4-3 0,6-5 0,8-6 0,7-6 1,7-4-1,5-6 1,7-5-1,1-6 0,5-3-1,-3-3 1,-2-4-1,-4-4-1,-7-1 1,-4 0-1,-8 0 1,-5 1-1,-6-1-1,-4 1 0,-9 10-1,8-11-1,-8 11-3,0 0-2,-2-12-10,2 12-23,0 0-2,0 0 2,7 10 0</inkml:trace>
  <inkml:trace contextRef="#ctx0" brushRef="#br0" timeOffset="30">17388 9223 33,'0'0'34,"0"0"2,0 0-1,11 5-13,-11-5-5,4 19-5,-8-7-4,8 9-3,-7 0 0,5 5-2,-5-1 0,4 2-1,2-3 0,0-2-1,2-5 0,2-3 0,2-5-1,3-5 1,0-7-1,3-2 1,0-7-1,2-6 1,-1-7-1,3-2 0,0-3 0,0 0 0,0 1 0,0 3 1,1 2-1,-3 6 0,1 10 1,0 4 0,-3 7-1,0 5 1,-3 8 0,-1 1-1,-1 4 1,-3 1 0,-1-1-1,-2 3 0,-2-3 1,-1-3-1,-1-3 0,0-2-2,0-3 0,0-10-2,4 10-3,-4-10-6,10-8-28,-10 8 2,17-13-2,-3 4 3</inkml:trace>
  <inkml:trace contextRef="#ctx0" brushRef="#br0" timeOffset="31">18445 8743 77,'0'0'37,"0"0"1,-2 12-6,2-12-21,0 0-2,0 0-2,5 14-2,-5-14-2,0 0-1,5 12-1,-5-12-2,0 0-1,0 0-2,3 13-4,-3-13-10,0 0-21,0 0 0,-12 8 0,12-8 2</inkml:trace>
  <inkml:trace contextRef="#ctx0" brushRef="#br0" timeOffset="32">18460 9126 46,'0'21'34,"0"-21"2,-2 18 0,5-5-18,-3-13-5,0 15-4,0-15-3,1 15-2,-1-15-2,3 11 0,-3-11-1,0 0-1,-1 12-2,1-12-4,0 0-26,0 0-5,0 0 1,0 0-3</inkml:trace>
  <inkml:trace contextRef="#ctx0" brushRef="#br0" timeOffset="33">19550 8644 47,'0'0'35,"12"-13"1,-12 13 0,3-9-17,4 18-6,-7-9-3,5 21-2,-6-4-3,3 8 0,-4 2-1,2 8-1,-3-1 0,1 6-1,-2 2 0,0 4-1,-1 0 0,1 0 0,-1-2 0,2-5-1,0-3 0,0-6 0,3-5-2,-1-10 0,4-3-3,-3-12-3,0 0-7,0 0-21,4-16-3,-6-1-1,-5-10 1</inkml:trace>
  <inkml:trace contextRef="#ctx0" brushRef="#br0" timeOffset="34">19223 8637 24,'-7'-15'32,"10"5"3,2-2-1,2 1-13,14 9-3,-2-8-2,14 11-4,-1-5-3,12 6-1,-1-2-2,8 1 0,-2-2-2,5 2 0,-3-1-1,0 1 0,-2-2-1,1-1 0,-5 0 0,1 1-1,-6-2 1,-6-1-1,-6 1 0,-4-1-1,-9 2 0,-6-1-1,-9 3-2,0 0-2,-10 8-2,-5-5-7,5 7-23,-5 5-6,-2 0 2,2 5 0</inkml:trace>
  <inkml:trace contextRef="#ctx0" brushRef="#br0" timeOffset="35">20080 9102 34,'10'-8'33,"-6"-4"3,5 4-2,-9 8-13,10-5-5,2 11-4,-12-6-4,10 18-2,-8-3-2,2 8 0,-3 2-1,-2 5 0,1 0 0,-1 4-1,0-2 0,1-3 0,1-3-1,1-2 0,2-8 1,3-3-1,-7-13 0,16 7 0,-4-12-1,2-2 0,2-4 1,1-3-1,4-3 0,0 0 0,-3 0 0,0 3 0,-2 1 0,2 4 0,-4 4 0,0 7 1,-3 6 0,0 4 1,0 4-1,-1 4 0,-2 1 1,-2 4-1,-2 1 0,0-1 0,-3-3 0,0 4-1,-1-3 0,-1-2 0,0-3-1,-1-3-2,1-2-4,1-13-15,-9 9-21,9-9 2,0 0 0,-7-19-1</inkml:trace>
  <inkml:trace contextRef="#ctx0" brushRef="#br0" timeOffset="36">2926 10541 6,'0'0'24,"0"0"0,-8-10-1,8 10-5,0 0-2,-7-15-2,7 15-1,3-9-2,-3 9-1,0 0-2,16-7 0,-16 7-3,20-6 0,-8 3-1,5 2-1,0-1 0,4 1-1,3-1 0,6 0 0,2 0-1,5 0 0,5-1 0,6 1 0,6-2-1,6 1 1,7-1 0,2 0-1,2 1 1,5 1 0,0-1 0,2 2-1,-1 0 1,2 1 0,-1 1-1,2 1 1,-1 0-1,2 1 1,0 0-1,-1 0 0,4 0 0,-1 0 0,1 0 0,2-2 0,0 0 0,1 1 1,0-1-1,0 1 0,-1 0 1,1 0-1,-1-2 0,0 1 0,1-1 1,-1-1-1,1-1 0,2 0 0,1 0 0,0-2 0,-1 1 0,0 1 0,0 2 1,0 1-1,1 0 0,0 0 0,1 0 0,0 1 1,1 1-1,3 0 0,0-1 0,4 1 0,4 0 0,0 0 0,0 1 1,2 0-1,1-1 0,3 0 0,1 1 1,2-1-1,0-1 0,0 2 0,2-1 0,3 0 0,3-2 0,0 0 1,2 1-1,-2-1 0,6 0 0,0-2 0,3-2 0,0 2 0,-1 1 0,4-1 0,2 1 1,1-2-1,2 0 0,-1 2 0,1-2 0,3 0 0,2 1 0,-2-1 0,-1 1 0,2 0 0,1 0-1,2-1 1,-4 2 0,2 0 0,1 1 0,1-2 0,3 1-1,-3 1 1,2 0 0,0 0 0,3 1 0,-3 0 0,-1 0 0,1 1 0,-2 0 0,0-1 0,-3 2 0,-1-1 0,1 0 0,1-1 0,-3 1 0,0 0 0,-1-1 0,2 0 0,-1 0 0,0 0 0,-2 0 0,2-1 0,1 0 0,1-1 0,-4 0 0,4 0 0,-1-1 0,2-1 1,-2 1-1,0 0 0,-2-1 0,1 1 0,2-1 0,-3 1 0,-1 0 0,2 1 0,-1 2 0,3-2 0,-2 1 0,1 1 0,2 0 1,-1-1-1,2 1 0,-1 0 0,-2 0 0,1 1 0,-2-1 1,1-1-1,-6 1 0,0 0 0,-1 0 0,-2-1 1,-1 0-1,-5 0 0,-2 0 0,-3 0 0,0-2 0,-5 1 0,-4-1 0,-2 0 0,-6 0 0,-2-2 0,-2 1 0,-6 0 0,-6-1 0,-4 0 0,-7 1 0,-4-2 0,-6 0 0,-6 2 0,-7 0 1,-7 0-1,-4 1 1,-6-1-1,-4 1 1,-6 1-1,-5 0 0,-2-1 1,-6-1-2,-3 0-3,1 7-12,-11-5-24,0 0 1,-9 0-1,-11-3 1</inkml:trace>
  <inkml:trace contextRef="#ctx0" brushRef="#br0" timeOffset="37">8355 11266 36,'-1'-20'25,"3"11"3,-2 9-5,-7-19-5,7 19-3,-4-10-2,4 10-3,-1 9-2,2 7-2,-4 4-1,4 8 0,-3 6-1,3 12 0,-3 1 0,3 11-1,-5 0 1,3 4-2,-3 0 0,0 0 0,-1-2-1,2-3 0,-1-7-1,1-3 1,0-7 0,2-3-1,1-6 0,1-4 0,0-8 0,-1-5-1,2-2 0,-2-12-3,0 0-2,0 0-5,11-11-16,-6-3-12,0-8 1,3-3 0,-5-10 1</inkml:trace>
  <inkml:trace contextRef="#ctx0" brushRef="#br0" timeOffset="38">8288 11257 24,'-3'-17'27,"12"15"2,-9 2-9,11-18-4,3 10-1,-6-6-1,7 8-3,-4-5-3,4 2 0,-2-1-4,2 4-1,3-2 0,2 2 0,0 1-1,4 1 0,1 0-1,4 4 1,1-1 0,1 1 0,0 0-1,0 2 1,-2 0-1,-2 2 0,-3-1 1,-2 2-1,-4-2 1,-4 1-1,-5 0 0,-9-4 1,14 5-2,-14-5 1,0 0 0,0 0 0,10 10-1,-10-10 1,0 0-1,10 10 0,-10-10 1,8 11-1,-8-11 0,7 15 0,-7-15 0,7 18 1,-5-8-1,0 3 0,-1 1 0,-1 1 0,0 2 1,-1 1-1,0 0 1,0 1-2,1-1 2,0-3-1,1 0 0,1-3-1,2-2-2,-4-10-1,8 16-6,-8-16-24,0 0-4,0 0 1,0 0-2</inkml:trace>
  <inkml:trace contextRef="#ctx0" brushRef="#br0" timeOffset="39">9572 11295 28,'0'0'24,"-2"-15"1,2 15-4,0 0-4,-4-9-2,4 9-1,-1 12-3,3 6-3,-4-2 0,3 11-3,-4 3 0,2 12 0,-1 2-2,1 5 0,-2 3 0,2 2-1,-2-3 0,4 1-1,-1-3 0,1-8 0,0-4-1,1-5 1,1-7-1,0-4 1,-1-7-1,0-3-1,-2-11 0,0 0-3,0 0-1,0 0-4,0 0-9,6-20-11,-7 3-7,3 3 0,-3-9 2</inkml:trace>
  <inkml:trace contextRef="#ctx0" brushRef="#br0" timeOffset="40">9538 11625 22,'0'0'30,"0"0"1,19-2-2,0 2-10,1-7-1,11 4-3,1-9-2,9 5-4,-5-6-3,4 3-1,-5 0-3,-1 3 0,-5 1-1,-5 1-1,-7 2 0,-4 3 1,-13 0-1,11 6 0,-11-6 0,0 0 0,-3 11-2,3-11-1,-8 12-4,8-12-11,-14 5-19,14-5 1,0 0-1,0 0 1</inkml:trace>
  <inkml:trace contextRef="#ctx0" brushRef="#br0" timeOffset="41">10946 11682 20,'16'1'23,"-7"-4"-1,5 1 0,2-3-2,-1-4-4,5 4-2,-1-5-2,5 2-3,-4-6-2,3 5 0,-4-6-3,4 3 0,-3-6-1,0 2 0,-4-5-1,1 3 0,-4-4-1,-1 1 0,-4 2 1,-3-1-2,-4 2 1,-4 2 0,-4 0-1,-3 3 1,-4 1-1,-4 3 1,-5 3-1,-1 3 0,-2 4 0,-1 4 1,-1 4-1,1 4 0,1 2 0,2 6 1,5 1 0,3 5-1,4 0 1,5 2 1,4 2-1,5 3 1,3-1 0,5 1 1,5-3-1,2-1 1,3-3-1,5-3 0,-1-4 1,3-2-1,1-5 0,3-2 0,0-4 0,3-3-1,1-5 1,0-1 0,1-5-1,1-4 0,0-1 0,-1-4 0,-3 0-1,-2-1 1,-5 0-1,-4 0 0,-4 3 0,-7 1-1,-4 4-1,-5 0-2,-2 9-2,0 0-4,0 0-16,0 0-16,-4 11 2,4-11-1,2 15 2</inkml:trace>
  <inkml:trace contextRef="#ctx0" brushRef="#br0" timeOffset="42">12218 11342 27,'-10'-11'32,"10"11"1,-8-10 0,8 10-14,0 0-5,-10 2-2,12 8-5,-2-10-1,-3 20-2,3-7-1,3 0 0,-2-1-1,3-1 0,-1-2-1,-3-9 0,7 11 0,-7-11-1,0 0 0,0 0-2,10-11-3,-12 2-5,2 9-17,2-11-9,-2 11-1,-6-11 1</inkml:trace>
  <inkml:trace contextRef="#ctx0" brushRef="#br0" timeOffset="43">12287 11735 31,'-8'-17'31,"8"17"1,0 0 0,-11-3-16,11 3-4,-3 13-2,4 0-2,-3-3-2,4 6-2,-1-4 0,4 4-1,-1-5 0,3-1-1,-7-10-1,15 11 1,-15-11-1,12-2 0,-12 2 0,8-15 0,-8 15 0,-2-17-1,-4 7 1,-1 1-2,7 9-1,-17-13-4,17 13-16,-10 0-15,10 0 1,0 0-2,-9-6 3</inkml:trace>
  <inkml:trace contextRef="#ctx0" brushRef="#br0" timeOffset="44">13199 11208 19,'1'-13'31,"-1"13"0,0 0 4,7-11-16,-7 11-2,12 9-2,-3 7-2,-6-3-4,6 12-2,-7 1-1,3 9-1,-4 2 0,0 9-1,-4 1-1,1 5 0,-4-1 0,1 3-1,1-4 0,0-3-1,1-5-1,3-5 1,1-9-1,0-8-1,1-4 0,1-7-2,-3-9-1,0 0-3,12 5-5,-15-16-13,1 1-15,2-3 1,-3-6 0,1-3 2</inkml:trace>
  <inkml:trace contextRef="#ctx0" brushRef="#br0" timeOffset="45">12865 11129 13,'0'0'24,"-14"9"-2,14-9-3,0 0 1,-6 10-3,6-10 0,13-1-3,4 3-1,-3-9-1,12 4-2,-1-6 0,14 3-3,0-4 0,10 2-1,3 0-1,6 2-1,7-1 0,6 5-2,2-1 1,1 2-1,-1 0-1,-2 2 1,-5-2-1,-5 3 0,-10-1 0,-10 1-1,-9-1 0,-9 1-1,-8 2-1,-15-4-1,0 0-3,0 0-12,-10 13-23,-1-6 0,-4-3 1,0 0-1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30:36.0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14196 11064 12,'0'0'18,"-10"-6"-1,10 6-1,-9-8-1,9 8 0,-14-8-1,14 8-1,-15-10-2,4 1-2,11 9 0,-22-16-2,13 9-1,-7-3 0,6 0 0,-6-2-2,3 1-1,-4-2 1,3 1-2,-5-4 1,2 0-1,-2-2 0,-2 3-1,0-3 0,-1-1 0,0 2 1,0 1-1,-2 2 0,-1 1 1,-3 0-1,2 1 0,-3-1 0,-2 3 0,-2 1 0,-4-1-1,-6 0 0,-2 3 1,-2-1-1,-5 2 1,-2 0-1,0 1 0,-2 0 1,0 0-1,4 0 1,-1-1-1,2 2 0,0-2 1,-1 1-1,2-2 1,0 0-1,-1 1 1,0 0-1,-1 0 0,-1 0 0,-1 0 0,-1 0 1,0 2-2,-1 1 2,-1 1-1,-1 1 0,-1 1 0,-2 2 0,1 4 0,1 1 0,0 3 0,-1 1 0,1 1 0,1 2 1,1 1-2,-1 2 2,0-1-1,-3 2 0,-3 3 0,2-2 0,0 5 0,1 1 0,1 3 0,3-1-1,3-1 1,4 4 0,3 0 1,3 1-2,3-1 2,1 1-2,2-1 2,3 1-2,3 0 1,2-2 0,3 0 0,4 2 0,2 2 0,3-2 0,4 1 0,2 0 0,1 4 0,3 0 0,2 1 0,3 0 0,2 1 0,1 3 0,2 0 0,3 0 0,1 1 0,1-2-1,1-1 1,1-1 0,0 1 0,3-4 0,1-1 0,4-1 0,-1-1 0,4-1 0,0 1 0,2-2 1,3 0-1,1 1 0,0-2 1,0 1-1,2 0 0,2-2 1,2 1-1,1 0 0,1-3 1,1-2-1,2 2 0,1-3 0,4 0 0,-1-4 1,1 0-1,4-1 1,1-2-1,1 0 0,0 0 1,1-1-1,0-1 1,2-1-1,-1 0 0,0-1 1,3-1-1,2-2 1,3-3-1,2-1 1,0-1-1,2 1 1,1-2-1,3-1 0,0-1 0,1 1 0,1-1 1,0 0-1,1-2 0,1-2 0,0 0 1,-3 1-1,-1-4 0,0 0 0,-5-1 1,-2-4-2,-4-1 2,0 0-1,-1-3 0,-1-1 0,-1-1 1,-1 0-1,-3-2 0,1 2 0,-2-1 0,-5-1 1,-2 2-1,-3-2 0,-4 0 0,-2-3 0,-5 2 0,-1 1 0,-2-3 1,-3 0-1,-1-1-1,-1 1 2,-2 0-1,-1 0 0,1-1 0,-1 0 0,1 0 0,0 0 0,-1 0 0,0 1 0,1 0 0,1-1-1,-2 0 2,0 0-2,-2-1 2,2 2-2,-1 2 1,1-1 0,-4 0 0,-1 2 0,1 1 0,-2 0 0,1 0 0,-1-1 1,-3 2-2,0-3 1,0 3 0,2-2 1,-1 0-1,1 2 0,-2-2 0,3 3 0,-2-1 0,-1 1 0,0-1 0,-2 2 0,0-2 0,-1 1 0,-2-1 0,-1-1 0,0 1 0,-1 0 0,1 0 0,-3-1 0,1 2 0,0-1 0,1 1 0,0 0 0,-2 1 0,0-3-1,-1 0 2,1 2-2,0-1 1,0 1 0,-3 1 0,1 1 0,1-1 0,2 2 0,-3 1 0,1 0 0,-2-1 0,-1 0 0,3 1 0,-2-1 0,0 0 0,-1 0 0,0-1 0,-1 0 0,0 1 0,-2-1 0,-2 0 0,2-1 0,-3 1 0,2 0 0,-3 1 0,0-2 0,1 4 0,1-2 0,1 2 0,-1 1 1,1 0-1,1 2 0,1 2 0,9 6 0,-15-12-1,15 12 0,-12-8-2,12 8-3,-12-4-5,12 4-29,0 0-1,0 0 1,0 0-1</inkml:trace>
  <inkml:trace contextRef="#ctx0" brushRef="#br0" timeOffset="6151.3519">9367 8216 11,'-3'-10'25,"-13"-8"2,6 2-2,-6 3-10,-4-7-1,0 7-1,-9-8-1,2 6 0,-9-4-3,2 5-1,-8-2-1,-2 1-2,-6-1-1,-4 1 0,-6-1-1,0 2 0,-3 0-1,-1-1 0,-2 1 0,2 3 0,0-2-1,0 3 1,1-1-1,0 1 0,-1-1 0,0 3-1,-1-3 1,-1 1-1,-3 0 1,-1 2-1,0 2 0,1-2 0,-4 2 0,0 1 0,-1 1 0,-1 2 0,4 2 0,-2-2 0,2 1 0,3 2 0,3 0 0,1 1 0,3 1-1,0 0 1,-1 1 0,4 3 0,0 2 0,0 2-1,1 2 1,-1 2 0,0 4-1,0 7 1,-1 2 0,-2 0-1,-1 3 1,0 2-1,2 1 1,0 0 0,3 1-1,4-2 1,1-2-1,4 4 1,3 2 0,4-2 0,0 2-1,3 1 1,1-1 0,1 0 0,1 3-1,0-2 2,2-1-2,3 4 1,0-2 0,2 0 0,2 2 0,0 1 0,3 1 0,2 0 0,3 1-1,0 0 2,4 1-2,2 2 1,3 1-1,3-1 1,4 1 1,2 0-2,3-1 1,3 0 0,5 0 1,3-1-1,3-2 0,5 2 0,3-2-1,2 2 2,3 0-2,1 0 2,1-1-2,0-2 1,1 1 0,0-1 0,-1-2 0,1-2 0,1-3 0,1-1 0,1-1 1,1 1-1,2-3 1,2-1-1,2-4 1,2-1-1,2 0 0,0-3 1,3-2-1,-1 1 0,1-2 0,-2-1 0,1 2 0,1-2 1,-4-3-1,1 3 0,-1-2 0,3-2 1,0-1-1,3 0 0,0-2 1,1 0-1,-1 0 0,2-4 1,0-1 0,2 2-1,-3-2 1,2-3 0,1-1-1,0-1 1,4 0-1,2 0 1,1-2-1,-1 0 1,1-2-1,-2 2 0,0 1 1,0-2 0,-3 0-1,-2-1 1,0 1-1,2-2 1,-1 1-1,1-3 1,0-1-1,-2-1 1,-1 1-1,-2-2 1,0-1-1,-3 0 1,-1-1-1,-1 0 0,-2-3 1,2 1-1,-1-5 1,4 1-1,-3-1 0,2-3 1,1 1-1,-1-3 0,-1 1 0,-4-2 1,1-1-1,-4 0 0,-3 0 0,-1 1 0,-3-4 0,-1 1 0,-1 1 1,1 0-1,-2 1-1,-2-2 2,2 0-1,-1 1 0,1 0-1,-2 1 2,-1 0-2,-1 1 1,-1-1 1,-1 4-1,-3-3 0,-1 0 0,-2-1 0,-2 1 0,0-3 0,-1-1 0,-1 0 0,0 0 0,1-1 0,0 0 0,-2-1 0,-1 1 0,-1 2 0,-1-2 0,-1 2 0,-3-3 0,-2-1 0,-2 3 0,-1-1-1,1 0 2,-2-2-2,0 1 1,1-1 0,-1 0 0,0 3 0,0-4 0,-1-2 0,-1 1 0,-1 1 0,-2-1 0,0 1 0,-1 0 0,-3 2 0,-2 2 0,0 1 0,-2 0 1,2 2-2,-1 2 1,0 0 0,-1 1 1,1-4-2,2 1 2,-2 0-2,1-1 1,1 1 0,-2-1 0,0 1-1,-2 1 1,0 2 0,0 1 0,-3 2 0,-1-3 0,-1 0 0,0 2 0,-2-1 0,1 2 0,-1 0 0,1-2 1,1 3-2,0 3 1,1 2 0,0-2 1,3 3-1,-2 0 0,1-2 0,-1 6-1,0-1 2,0-4-1,1 1 0,-2 3-1,0-2 2,0 0-1,2 2 0,-2-2 0,2 0 0,0 1 0,-1 2 0,1-5 0,-1 2-1,-3 1 0,-2-1 0,-2 2-1,-1 2-2,-2-2-4,1 5-18,-5 2-14,-6-1 1,2 0 0,-6-2 0</inkml:trace>
  <inkml:trace contextRef="#ctx0" brushRef="#br0" timeOffset="23642.3523">21409 8725 6,'11'-7'22,"-12"-2"-2,1 9-5,8-21-1,-7 8 2,1-1-3,-4-4 0,1 1-1,-5-6-3,1 0-1,-6-4-2,3 5-1,-6-8 0,1 1 1,-4-5-1,0 2 0,-5-7-1,1 2-1,-7-4 0,-1-1 0,-4-3-1,-3 3-1,-8-1 1,-2-1 0,-6 0-1,-5 4 0,-4 1 0,-4 3 0,-4 0 0,-2-1 0,-4 1-1,1 5 0,-3-1 1,0 2-1,-3 0 0,0 2 0,-1 1 1,-1 4-1,3 2 0,-4 1 0,2 4 0,3 1 0,-1 3 0,4 0 0,-1 1 0,0 2 0,0-2 0,3 1 0,-2 0 0,-3-1 0,0-1 0,-2 3 0,-3-2 0,1 0 0,-3 2 0,-3 0 0,1 0 0,-1 4 0,1 0 0,-2 2 0,1 3 0,1 2 0,3 1 0,0 3 0,1 4 0,2 1 1,0 2-1,2 4 0,-1 1 0,2 4 1,-2 4-1,3 2 1,-1 0-1,2 5 1,1 2-1,3 1 2,2 1-2,-1 2 1,1 0 0,4 1 0,1 4 0,2-3 0,2 0 0,4 4 0,3 0 0,7 2 0,3 0 0,5 4-1,2-1 1,7 3-1,1 1 1,4-3 0,1-1-1,5 4 1,2-1 0,3-2 0,0 0 0,3-1 0,-2 0-1,1 3 1,0 0 0,-2-5 0,-1 2-1,0 1 0,0-3 1,1 0-1,2-1 1,1-1 0,4-2-1,4 1 1,2-1 0,3-4 0,5 1 0,3 0-1,3-2 1,2 1 0,4-2-1,4-1 1,5-2-1,3 2 0,4-3 1,2 0-1,3-3 1,4-3-1,2 0 0,1 0 0,2-1 1,0-1-1,1-1 1,2-2-1,0-3 1,1 0-1,1-1 0,0-3 1,-1-1-1,1 0 0,2-2 0,-1 3-1,-1-2 1,1 2 1,0-4-1,0 1 0,0-3 0,1-1 0,-1 0 0,2-2 0,0-1 1,1 0-1,-2 2 0,0-3 0,-1-1 0,-1 0 0,1 1 0,-3-4 0,-1 0 0,0-1 0,0-2 0,0 1 0,1 0 0,1-3 0,-1-1 0,2 2 0,0-2 0,-2 0 0,1 0 0,2-1 0,-1 1 0,-1 2 0,2 0 1,-1-3-1,0 1 0,-2 2-1,2 0 2,-2-1-1,-1 0 0,-2-1-1,-2-2 1,2 3 0,-1 1 0,0-3 0,1 1 0,-1 2 0,2 0 0,-1-1 0,0 1 0,0 0 0,0 0 0,0 1 0,-3-1 0,1-1 0,-1 1 0,0-1 0,0 0 0,-3-1 0,-2 0 0,-1 0 0,-1 1 0,-3-2 1,-1-1-1,-2 0 0,-2 0 0,1 0 0,-1-3 0,0 1 0,-2 0-1,3-1 2,-1-3-2,-1 2 1,1-3 0,0 1 0,1 2 0,-1-3 0,2 2 1,-1-1-2,1 2 1,0-3 1,1 2-1,0-1 0,-1-3 0,-1 1-1,-1-2 1,-1-1 0,-2-2 0,-2 2 0,-1 0 0,-2 0 0,-1 0 0,0-1 0,0 2 0,-1 4 0,-1 1 1,0-4-1,0 3 0,-3-1 0,1 2 0,-3-1 0,-1 1 2,0-3-2,0 2 0,-2 2-2,-1 0 2,2-2 2,-3 2-2,2 0 0,-3-1 0,1 0 0,-3 0 0,2-1 0,-2-1 0,0 1 0,-1-5-2,1 4 2,-1-3 0,1 1 0,1-1-1,1 2 1,-2 0 0,2 1 0,0 3 0,-1-1-1,0 2 1,-8 10 0,14-18 0,-6 9 0,0-1 0,-1 0 0,-7 10 0,15-19 0,-8 10 0,0-2 0,0-1 0,0 1 0,-1 1 0,0-3 0,0 0 0,-1 2 0,-1-3 0,2 2 0,-3 0 0,0 0 0,0-1 0,0 3 0,-1 1 1,0-3-1,-2 12 0,4-16 0,-4 16 0,4-17 0,-4 17 0,4-15 0,0 4 0,-4 11-1,4-15 2,-2 6-1,0-2 0,1 1 0,-2 0 0,0-1 0,-1 2 0,0-3 0,-1-2 0,0 3-1,-3-1 1,0 0 1,1 2-1,-3-3-1,1 3 1,0 1 0,0-1 0,0 0 0,2 0-1,-2 1 1,1-4-1,0 1-1,3-1-3,-4-7-5,7-2-32,-3-1-1,-3-7 0,0-3 1</inkml:trace>
  <inkml:trace contextRef="#ctx0" brushRef="#br0" timeOffset="27174.5543">9249 10078 6,'0'0'24,"0"0"1,8 12-5,-8-12-2,0 0-3,7 12-2,-7-12 0,0 0-2,0 0 0,14 15-3,-14-15 1,11 12-3,-11-12-1,15 16-1,-7-7-1,2 4 0,0-2-1,3 5 0,2-1 0,1 0 0,1-3-1,0 5 1,3-3 0,2 2-1,-2-2 1,3 1-1,-1-2 0,0 3 0,2 0 0,0-2 0,0 0 0,0 0 0,-2 1-1,1-1 1,0-1-1,1-2 1,-2 0-1,2 2 1,-1-1-1,-2-1 1,2-1-1,0 1 1,-1 1-1,0 1 1,2 2-1,1-2 1,0-1-1,0 2 0,-1-1 1,1 0-1,0-2 1,-1-1-1,-1 0 0,-2-1 1,1 0-1,-1 0 0,-1 0 0,0 1 0,-1-1 0,-1 1 0,-1-1 0,-1 0 0,1 1 0,-2 0 0,1-1 0,-1 1 0,2 0 0,0-1 1,1 1-1,1-2 0,-1 0 0,2 1 0,-1-2 0,3 0 0,-3 1 0,0-1 0,0 2 0,1-3 0,-1 1 0,1-1 0,-1 1 0,1 1 0,0-2 0,-1 2 0,0-2 0,1 4 0,-3-1 0,1 0 0,-1 2 0,0 0 1,-2 0-1,3 1 0,0-1 0,-1 0 0,1 2 0,0-1 0,0 1 0,0-2 0,1-2 0,-1 3 0,-2-2 0,1-3 0,-3-1 0,0-1-1,-4-2 0,-1-1 0,-9-2-1,11 4-1,-11-4-1,0 0-1,13 7-3,-13-7-4,10 3-14,2 1-13,-2-4 2,6 2-1,-4-6 2</inkml:trace>
  <inkml:trace contextRef="#ctx0" brushRef="#br0" timeOffset="29545.69">16951 9989 16,'0'0'12,"0"0"-1,0 0 0,0 0-2,0 0 0,0 0 0,0 0 1,0 0-1,0 0 0,0 0-1,-9-4 0,9 4-1,0 0-1,-13 2-1,13-2 0,-11 5-1,11-5 1,-14 4-1,14-4 1,-15 8-1,15-8 0,-19 8 0,9-2-1,-3-2-1,-2 4 0,-1 0 0,-2-1 0,-2-1-1,2 3 0,-3-1 0,1 1 1,-1-1-1,0 1 0,0 1 0,2 0 0,-1 0 0,-2 1 0,1-2-1,1 1 1,-2 1-1,3-2 1,-2 0 0,-1 2-1,0-1 1,-1 0-1,1 0 1,0-2 0,0 1-1,-2 2 0,0-2 0,1 1 0,1 1 1,-3-1-1,0 3 0,-1 1 1,-2-1-1,0 1 1,1-1-1,-2 2 0,0-2 0,2 0 1,-2 0-1,3 0 0,1-1 1,0-1-1,3 0 1,-1 0-1,1-1 0,2-2 1,-4 1-1,2-1 0,-1 0 0,2 0 0,-1 1 0,1-2 0,0 0 0,0 1 0,3 2 0,2-3 0,-3 2 1,3 1-1,-1-2 0,0 2 0,0-1 0,-1 1 0,0-2 0,-2 2 0,-1 0 0,1-1 0,0 0 0,0 1 0,-1 0 0,0 0 0,0 1-1,2-2 1,-1 0 0,0 1 0,-2 2 0,1-3 0,-1 0 0,2 1 0,0 0 0,1-1 0,-2 2 0,1-3 0,2 0 0,-1 2-1,1-2 1,2-1 0,-1 0 0,2 1 0,1-1 0,2 0 0,0 0-1,-1-1 2,1 1-2,0-2 1,0 1 0,0 0 0,-1-1 0,0 2 0,-1-1 0,-1-1 0,-1 2-1,0 0 1,-2 1 0,1 0-1,-2-1 1,-1 1 0,0 1-1,0-1 1,1 0 0,0 0 0,0 0-1,2-1 1,1 0 0,1-1 0,1 0 0,2 0-1,-1-1 1,2 0 0,1 0 0,-2-1 0,1 1 0,1 0 0,-1 0 0,1-2 0,1 1 0,-2 0 0,11-4 0,-15 7 0,15-7 0,-11 5 0,11-5 0,-10 4 0,10-4 0,0 0 0,0 0 0,0 0 0,-10 9 0,10-9 0,0 0-1,0 0-1,0 0-2,-14 6-5,14-6-12,0 0-15,0 0 0,0 0-2,0 0 3</inkml:trace>
  <inkml:trace contextRef="#ctx0" brushRef="#br0" timeOffset="39976.2866">9796 6293 15,'10'5'26,"-10"-5"-1,0 0-6,0 0-2,0 0-2,-7 16-2,7-16-2,-9 11-1,-2-5-3,7 7-1,-7-4 0,2 9-2,-5-5-1,2 6 1,-5-1-1,-1 6-1,-3-1 1,-1 4-1,-4 1 0,0 3-1,-3-1 1,2 3-1,-2 1 0,-1-1 0,0 1 0,0 4-1,0-1 1,-1 1 0,1 2 0,1-1-1,-2 1 1,2 3-1,-1-1 0,0 0 1,1-2-1,0 1 0,0 1 0,0 0 0,1-1 1,-2 0-1,3-2 0,1 1 0,-1 0 0,1 0 1,2-5-1,0 0 0,2-1-1,2 1 1,0-2 0,3-3 0,0-1 0,3-1 0,0-1 0,1-3 0,0-2-1,1-4 0,1-1 0,-1-2 0,3 0 0,0-5 0,1 2-1,8-12-1,-12 17-1,12-17-1,-5 12-2,5-12-6,0 0-4,0 0-9,0 0-8,0 0-2,0 0 4</inkml:trace>
  <inkml:trace contextRef="#ctx0" brushRef="#br0" timeOffset="45811.6202">16044 5700 10,'0'0'17,"12"-12"0,-12 12-1,10-4-1,-10 4 0,0 0-1,0 0-2,10 5-1,-10-5-1,3 9-2,-3-9 0,4 15-2,-2-5 0,5 3-1,-3-2-1,4 6-1,-1-3 0,3 4-1,-1 0-1,3-1 1,0-1-1,3 2 1,-2-1-1,3 1 0,-1 1 1,1 1-2,0-2 1,1 3 0,-2-1 0,0-1-1,-1 0 1,-1 0-1,1-1 1,-1-1-1,2 0 1,-2-1-1,1-1 1,-1 3-1,-1-2 1,2 1-1,-2-1 1,1 2-1,-2-4 0,0 4 1,1-1-1,0-1 1,0-1-2,-1 3 2,0-1-1,1-1 0,-2 3 0,1-2 1,1 0-1,-1 2 0,2 1 0,-2-2 1,2-2-1,0 3 0,0-2 0,1 2 0,-2 0 0,-2-1 0,3 2 0,-1 2 0,0-1 1,0 0-1,-2 2 1,3-3-1,-1 3 0,2-1 0,-2-1 0,0-1 1,0 1-2,0 2 1,0-2 1,0 1-1,-2-2 0,2-2 0,-1 1 0,0 0 0,0 1 0,-1-3 0,0 0 0,1 0 0,0 1 0,-1-1 0,1-3 0,0 0 0,-1-1 0,2 1 0,0-2 0,-2 0 0,4 0 0,-2-1 0,1 1-1,-2 0 1,0-1 0,1 0 0,-12-11 0,18 17 0,-18-17 0,16 17 0,-10-7-1,-6-10 1,16 14-1,-16-14 1,11 15 0,-11-15 0,11 9 0,-11-9 0,10 9 0,-10-9-1,5 10 1,-5-10 0,0 0-1,9 13 0,-9-13 1,7 10-1,-7-10 1,8 12 0,-8-12 0,7 12-1,-7-12 1,7 12 0,-7-12-1,6 11 1,-6-11-1,9 12 1,-9-12 0,9 12-1,-9-12 1,10 13-1,-10-13 1,12 15 0,-12-15-1,11 14 0,-11-14 1,10 12-1,-10-12 0,0 0 0,11 10 0,-11-10 1,0 0-1,0 0 1,0 0-1,0 0 1,0 0 0,9 4-1,-9-4 0,0 0 1,0 0-1,7 12 0,-7-12-1,0 0 0,7 11-1,-7-11-2,0 0-4,0 0-4,10 15-4,-10-15-9,1 12-7,5-1 1,-6-11 1</inkml:trace>
  <inkml:trace contextRef="#ctx0" brushRef="#br0" timeOffset="54072.0928">18905 5525 2,'-4'10'23,"-9"-9"2,9 8-7,4-9 0,-11 16-4,9 1-1,-1 2-2,4 8-1,-2 4-2,3 10 0,-3 2-2,4 9-1,-2 4-1,2 4 1,-1-1-1,0 5-2,1 1 1,0 2-1,-2 1-1,2 0 1,-3 1-2,2 0 2,-2 1-1,1-3 0,-1-3 0,1 1-1,-1-6 1,0-2 0,2-3 0,-2-5 0,2-5 0,0-5 0,0-7-1,0-5 0,1-5 1,0-4-1,1-4 0,-2-3 1,1-1-1,-3-10 0,3 16 0,-1-7 0,-2 2 0,0-2 1,-1 1-1,1 2 0,-2 0 0,1 1 0,-1 1 0,2 0 0,0 0 0,0 1-1,2-1 2,1-1-1,0 0 0,0-2 0,-3-11 0,7 16 0,-7-16 0,4 14 0,-4-14 0,3 13 0,-3-13 0,0 14 0,0-14 0,0 13-1,0-13 1,1 11 0,-1-11 0,0 0 0,0 0 0,0 9 0,0-9-1,0 0 0,0 0-1,0-10-1,0 10-5,-3-12-9,1 2-18,2 10 0,-3-19-1,4 9 2</inkml:trace>
  <inkml:trace contextRef="#ctx0" brushRef="#br0" timeOffset="55488.1738">21418 5975 16,'-3'12'23,"3"-12"-4,0 0-4,-10 5-1,10-5-3,-8 13-1,0-4-2,2 8 0,-8-1-1,4 9-1,-7 3-1,2 5 1,-6 4-2,4 8 1,-6 1-1,1 6-1,-1-1 0,1 4 2,-3 0-3,2 2 0,-2-3 0,0-1 0,-2-1-1,1 3 0,1-1 0,0-1 0,1 0-1,1-2 0,1-1 0,3-1 0,2-4 0,0-4 1,2-2-1,0-2 0,1-6 1,0-1-1,1-3 0,1-3 0,-1-4 1,1 1-1,-1-4 0,2-3 0,0 0 0,0-2 0,1-1 0,2 3 0,-2-3 0,4 0 1,-1 3-1,1-1-1,-2 3 2,1-3-1,-1 4 0,-1-4 0,1 3 0,-1 0-1,0 1 1,2-3 1,-1 1-2,3-2 1,0 0 0,1-1 0,0-1 0,1-1 0,1-1 0,-3 0 0,5-9 0,-4 15 0,4-15 0,-2 9 0,2-9 0,0 0 0,-2 10 0,2-10 0,0 0 0,0 0-1,-4 14 1,4-14 0,-4 9-1,4-9 1,0 0-1,-4 9 1,4-9-1,0 0 0,0 0-2,0 0-2,0 0-6,0 0-11,2-13-11,-2 13-2,7-18 2,-7 18 0</inkml:trace>
  <inkml:trace contextRef="#ctx0" brushRef="#br0" timeOffset="58795.363">6769 6121 19,'-12'-6'15,"12"6"-1,0 0-2,0 0-1,-11-5-1,11 5-1,0 0-1,-9-1-1,9 1 0,-10 12 0,8-2 0,-1 2-2,3 8-1,0 2 0,2 1 0,1 7-1,3 6-1,0 0 1,2 4-1,-2 0 0,4 3-1,-2 0 1,1 4-1,-1-3 0,2 0 0,0-1 0,0 0-1,2 1 1,-3 1-1,3 1 1,0-2 0,-2 3-1,-1-1 0,-1 2 0,-2-2 1,-1 0-1,-1-5 0,-1 1 1,0-1-1,0-3 1,1-2-1,1-2 0,0 1 0,-1-1 2,1 1-2,-1-2 0,-1-3 0,1-4 0,1 0 0,-2-1 0,1-4 0,0-4-2,0-2 2,-1-4 0,1 1 0,-1-1 0,-3-11 0,5 12 0,-5-12-1,3 10 1,-3-10 0,0 0-1,0 0 1,0 0-1,1 9 1,-1-9-1,0 0 1,0 0-1,-3 10 1,3-10-1,2 11-1,-2-11-2,3 9-5,-3-9-17,10 5-6,-10-5 1,0 0 0</inkml:trace>
  <inkml:trace contextRef="#ctx0" brushRef="#br0" timeOffset="60554.4636">4725 6892 13,'0'0'24,"-9"0"-3,9 0-3,-11 1-2,11-1-3,0 0-3,-10 16-2,9-6-1,4 5-3,3 0 0,4 8 0,1 1 0,6 5 0,2 1-1,6 5 1,1 2-1,4 5 1,0-1-1,3 2 0,-1 0-1,2 2 0,-3 2 0,-1 0-1,2-1 0,-1 0 0,-2 0-1,-1-1 1,-1 2-1,0-4 0,-1-3 0,0-1 0,-5-1 1,1-1-1,0-2 0,-2-1 0,0-3 0,-1 0 0,-2-2 1,0 0-1,-2-5 0,0-1 0,-2-4 0,1-1 1,-3-1-1,0-3 0,1-2 0,-3-2 0,0-1 1,1-2-1,-10-7 0,16 15 0,-16-15 0,15 10 0,-15-10-1,11 9 2,-11-9-2,9 7 1,-9-7 0,9 9 0,-9-9 0,11 8 0,-11-8 0,10 10 0,-10-10 0,10 11 0,-10-11-1,10 8 1,-10-8 0,0 0 0,11 10 0,-11-10 0,0 0 0,0 0 0,0 0 0,11 7 1,-11-7-1,0 0 0,0 0 0,0 0 0,0 0 0,0 0 0,6 9 0,-6-9-1,0 0 2,2 9-1,-2-9-1,0 0 1,4 14 0,-4-14 0,6 12 0,-6-12-1,6 15 0,-6-15-1,7 13-1,-7-13-4,5 9-8,-5-9-18,0 0-1,0 0 0,-15-24 1</inkml:trace>
  <inkml:trace contextRef="#ctx0" brushRef="#br1" timeOffset="87461.0024">3303 5842 9,'0'0'9,"-16"-11"1,16 11 0,-18-6 1,9 5 0,9 1 0,-17 3 1,17-3 1,-16 12-2,16-12 0,-16 19-2,11-1 0,-1-2-1,2 6-2,0-3 0,4 7-2,-1-1 1,5 5 0,-2 0-1,5 0-1,-2 0-1,4 4 0,0 0 0,1 0 0,0 0-1,3 2 0,1-1 0,3 1 0,1-2 0,4-1 0,3-3-1,2 2 1,3 1 0,2-3 0,2-1-1,0-2 1,0 0-1,0 1 0,-2-1 1,0-2 0,-1-1-1,-2 2 0,0-2 0,0-1 0,-1 0 0,0-2 0,-1-1 0,0-1 0,1-2 0,0-5 0,-1 2 1,2-3-1,0-2 1,3 0 1,0-2-1,3-4 0,0 1 0,0 0-1,-1-2 1,-1-1 0,-1 0-1,-2 1 0,-1-1 1,-3 4-1,-2-3 0,-1-1 1,0-1-1,-1 1-1,-2-1-3,-3-3-3,4-1-14,-3-5-17,-5-9 1,-2-1-2,-8-9 2</inkml:trace>
  <inkml:trace contextRef="#ctx0" brushRef="#br1" timeOffset="88571.0659">3212 5855 9,'-12'-16'23,"12"16"-7,-6-11 1,6 11-3,-3-15 0,1 4-2,2 11-2,5-21 0,-5 21-3,10-20 0,-1 13-1,1-3 0,6 3-2,1-3 0,5 3-1,4-5 1,6 0 0,3-2-1,6 2 0,0-1-1,3 2 0,1 3 0,-2 2 0,0 4-1,-3 8 1,1 3-1,-1 4 1,-3 3-1,0 4 0,-2 1 0,1 4 0,-1 0 0,3-1 0,-4 0 0,1 1-1,0 1 1,-1 0-1,0 0 1,-2 0 0,-2 0-1,-1 0 0,-5 1 1,-1 0-1,-4-3 0,-1 1 1,-3 1-1,1-1 1,-2 2-1,0-3 0,-1 0 0,1 1 0,-1-1 1,0 1-1,0-1 0,-1 0-1,4-1 1,-1 3-1,1 1 1,-1-1 0,2 0-1,-2 1 1,1 1 0,-2 1-1,-2 1 1,-2-2 0,0-1-1,-1 3 1,-1 0 0,-3-3-1,1-3 1,0 0 0,-2-2 0,-1-2 0,0 2 0,0-3 0,-1-4-1,1 2 1,-1-4 0,0-3 0,-2-10-1,3 13-2,-3-13-5,0 0-20,0 0-7,-15-15 0,-2 2-2</inkml:trace>
  <inkml:trace contextRef="#ctx0" brushRef="#br1" timeOffset="89386.1124">3360 5837 18,'-16'-15'18,"16"15"-3,-10-13 1,10 13-3,-7-11 0,7 11-3,0 0-1,-6-10-2,6 10-1,0 0-1,0 0-1,16 11-1,-1 0 0,3 3 0,7 4 0,5 4 1,7 9 0,2 0 0,3 4 0,-2 2 0,4 3 0,-4 1-1,1 5 0,-2-4-2,0 0 1,-4 1-1,0 0 0,-1 0 0,0-2 0,-1-4-1,0-1 0,-3-3 1,-1 0-1,1-3 1,0-4-1,0-2 1,0-2-1,-1-3 1,0 1-1,-3-3 1,0-3-1,-4 0 0,-2 2 1,-3-3-1,-2 0 0,-1 0 0,-3-1 0,0-2-1,-1 0-1,-1 2-1,-9-12-5,13 12-9,-13-12-17,0 0-1,0 0 0,-12-21 1</inkml:trace>
  <inkml:trace contextRef="#ctx0" brushRef="#br1" timeOffset="89852.1393">3288 6268 11,'9'-10'28,"11"6"1,-7-1-4,8 1-4,4 3-3,-1-4-4,7 9-3,-1-4-3,4 3-1,-3 0-3,5 2-1,-5-1 0,0 2-2,-3-3 0,0 1 0,-3-1-1,-2 1 0,-3 0-1,-4-4-2,2 3-8,-9-4-15,-9 1-8,11-8-2,-14-3 2</inkml:trace>
  <inkml:trace contextRef="#ctx0" brushRef="#br1" timeOffset="90220.1603">3880 5773 20,'8'-11'26,"-8"11"-1,0 0-3,5-9-9,-5 9 0,0 0-2,0 0-3,0 0 0,0 0-2,9 19 1,-6 2-1,-3 3-1,2 8 0,-2 0-2,2 8 0,-2-2 0,2 3-1,0-3-1,1 3 0,0-6 0,1-1 0,1-3-2,-1-5 0,2-2-5,-5-7-5,4-4-18,-3-1-5,-2-12-2,-11 19 1</inkml:trace>
  <inkml:trace contextRef="#ctx0" brushRef="#br1" timeOffset="90529.178">3699 6578 22,'13'10'30,"-13"-10"1,17 8 1,-17-8-13,19 0-4,0 0-3,1-7-1,6 6-4,0-7-3,2 2 0,0-3-2,1 6 0,0 0-1,-1 0-1,-1 1-2,-2-4-4,3 5-7,-7-1-18,0-5-4,1 2-2,-9-7 2</inkml:trace>
  <inkml:trace contextRef="#ctx0" brushRef="#br1" timeOffset="90829.1952">4303 6099 14,'0'0'29,"-6"-9"0,6 9 2,0 0-15,-16 13-2,12-2-2,-7 5-3,5 9-2,-5-2-1,4 11 0,-5 0-2,3 4 0,0-3-1,2 2-2,1-5-2,1-7-2,5 3-8,-4-4-21,0-7-2,1 3-2,-8-5 2</inkml:trace>
  <inkml:trace contextRef="#ctx0" brushRef="#br1" timeOffset="91099.2104">3995 6880 28,'0'0'29,"14"10"4,-14-10-1,15 1-17,1-2-3,2-8-2,7 6-3,3-8-2,5-3-4,5 0-14,3-2-19,-8-5-1,4 8-1,-10-6 0</inkml:trace>
  <inkml:trace contextRef="#ctx0" brushRef="#br1" timeOffset="92848.3107">5815 4680 10,'0'0'20,"0"-11"-6,0 11 0,0 0-3,-15-6-1,15 6 0,-11 3-1,11-3 0,-13 10-1,8 1-2,-1 1 0,1 8-1,-1 2 0,0 6-1,0 3 0,3 7 0,0 2 0,4 7 0,-1 1 0,6 4-1,1 3 0,5 4 0,3 1 1,5 1-2,2 0 0,4 3 0,-1-4 0,3 4 0,1-5-1,1-3 1,-1 1-2,1-1 0,0-3 1,1-1-1,0-2 1,1-2-1,1-6 0,0 0 0,0-2 0,-1-6 1,0-7-1,-1-3 1,-1-4-1,0-3 1,0-3 1,0-6-1,-2-3 0,-1 0 1,-2-1-1,-1-1 0,-3-1 0,0 1-1,-4-1-1,-4-3-4,5 3-17,-4-6-16,-9-9 2,1-1-2,-7-11 1</inkml:trace>
  <inkml:trace contextRef="#ctx0" brushRef="#br1" timeOffset="93744.3619">5863 4529 12,'0'0'14,"-14"-20"1,14 20 1,-10-14-1,10 14 1,-4-16-3,4 16 0,8-14-1,-3 5 0,11 2-2,2-2-2,12 5-1,2-2 1,14 4-2,6-2-1,7 8-1,2 2 0,4 6-1,-1 5-1,0 7 1,-4 8-1,-4 8-1,-8 7 1,-2 7 0,-4 3-1,-2 8 0,-6 4 0,-1 4 0,-4-2-1,-1 0 1,-4 0 0,0 0-1,-5-3 0,-2-5 0,-1-4 0,-3-3 0,-3-3 0,-2-2 0,-5-1-1,-3-6 2,-1 0-2,-4-2 1,-2-1-1,-4-3 1,0 0 0,-3-4 0,0-3 0,1 1 0,1-2 1,1-1-2,1-1 2,1-1-2,2-3 1,2 1 0,2 0 0,0-5 0,-1-1-1,0-3 0,3-4-4,1-12-10,0 0-23,-11-12 1,1-11-1,-1-6 0</inkml:trace>
  <inkml:trace contextRef="#ctx0" brushRef="#br1" timeOffset="94192.3875">5972 4710 6,'-14'-19'25,"9"7"1,-3-9 2,1 1-14,1 2 0,0-4-1,3 11-2,-3-4-1,6 15-1,-10-3-1,10 15 0,-2 5-2,7 12-1,3 4-1,7 10-1,5 5 0,8 11 0,5 8 0,6 9 0,4 1-1,2 12 0,0 2 1,1 6-1,-2-1-1,-4-2 1,-4-7-1,-3-3 0,-2-11 0,-2-6 0,-4-10 0,-1-10-2,-4-11 1,-1-8-1,-1-9-1,-6-7-2,-2-4-3,-9-19-11,-1-7-21,-5-4 1,-11-10-1,-5-10 2</inkml:trace>
  <inkml:trace contextRef="#ctx0" brushRef="#br1" timeOffset="94540.4074">5796 5026 40,'8'20'31,"5"3"-6,3 1-2,1-5-3,8 3-2,-6-10-3,10 7-4,-6-9-2,5 4-2,-2-4-2,2 1-1,-4-5-2,3 2-1,-1 2-3,-3-8-3,4 4-6,-8-8-16,2-2-10,1 0-2,-8-5 1,3-1 1</inkml:trace>
  <inkml:trace contextRef="#ctx0" brushRef="#br1" timeOffset="94826.4237">6514 4699 18,'13'3'30,"-13"-3"1,7 14-5,-10 6-5,-3 2-3,-1 16-4,-7-1-2,3 8-3,-7 3-3,3 5-2,-5-5-1,6 0 0,-2-5-2,5-8-1,3-3-5,0-9-7,7-7-22,1 1-2,-4-8-1,0 5 1</inkml:trace>
  <inkml:trace contextRef="#ctx0" brushRef="#br1" timeOffset="95096.4393">6010 5634 28,'6'9'33,"12"2"2,2-8 0,10-3-16,7 2-4,-1-4-2,8 3-5,-1-4-3,1 6-2,-3 0-3,-2-1-3,0 8-6,-8-6-12,-3 1-14,0 5-1,-9-7 0,1-1 1</inkml:trace>
  <inkml:trace contextRef="#ctx0" brushRef="#br1" timeOffset="95408.4571">6784 5188 14,'0'0'25,"8"-9"2,-8 9 1,0 0-15,4 14-1,-5 0-1,-5 3-1,-1 13 1,-7 1-1,-2 10 1,-6 0-3,2 8-1,-5-5-1,3 3-1,0-9-2,5-6-1,3-5-4,3-11-6,11-16-29,-1 14 1,1-14-2,4-19 1</inkml:trace>
  <inkml:trace contextRef="#ctx0" brushRef="#br1" timeOffset="97376.5697">10839 4830 11,'12'-1'27,"-13"-9"2,1 10-6,2-9-3,-2 9-1,-7-10-4,-2 0-3,9 10-3,-20-10 0,9 7-3,-7-2-1,-1 5-2,-4-2 0,-1 6-1,-6 2 0,0 3-1,-3 5 1,-3 3-1,-2 3 0,1 5 0,-1 1-1,0 3 1,-2 2-1,1 2 1,0 2-1,-1 0 1,0 0-1,-1 3 0,-1 5 1,-1 0 0,0 3-1,1-2 0,2 3 1,3 2-1,3 1 0,1-1 1,3 1-2,5 2 1,1-1 0,5 2 0,1 0 0,4-2 1,1-1-1,5 0 0,4-4 1,1-3 0,3-3 0,2-1-1,2-5 1,2 1 0,1-4 0,2-3 0,-1-1-1,3 2 0,1-2 1,0-3 0,-1-1-1,3-3 1,-1-1-1,3 0 1,0-4 0,2-6 1,1-5-1,5-1 0,2-3 1,4-1-1,4-5 1,4-3-1,4-3 0,3-1 0,4 0 0,1-3 0,5 1 0,2-1-1,0-1 1,2-1 0,0-1-1,1-1 1,0-4-1,-2-1 0,-1-7 0,-2-3 1,-2-3-1,-4-6 1,-3-3-2,-3-1 2,-3-2-1,-6-6 0,-2 1 0,-3-1 0,-5-1 0,0 1 0,-2 1 1,-3 0-2,0-2 1,-1 4 0,-3 1 0,0-1 0,-5 3 0,-2 0 0,-5-2 0,-6 2 0,-7 4 1,-7-3-1,-3 4-1,-9 3 1,-3 5 0,-1 5-1,-3 7 1,-1 4 0,-1 6 0,1 8 0,-1 6 0,2 1-1,-6 5 0,1 6-1,-3 3 0,0 1-2,4 8-2,-5-5-3,9 8-12,0-3-20,2-2 1,0 1 0,1-1 2</inkml:trace>
  <inkml:trace contextRef="#ctx0" brushRef="#br1" timeOffset="97885.5987">10990 4925 40,'0'0'32,"0"0"1,0 0-5,-10-6-15,6 16-1,-6-6 0,4 13-5,-7-1-2,1 9-1,-6 2-1,-4 9 0,-4 4-1,-6 9 0,-8 4 0,-3 5-1,-7 6-1,-6 5 1,-2 6-1,-7 2 1,-3 0-1,-4 1 1,-1 1-1,-1-1 1,2-5 0,6-6 0,5-10 0,7-5 0,7-8 0,11-9 1,6-11-2,9-4 1,7-8-1,3-4 0,11-8-2,0 0-2,0 0-6,0 0-21,16-21-6,0 5 0,-4-6-2</inkml:trace>
  <inkml:trace contextRef="#ctx0" brushRef="#br1" timeOffset="98427.6298">10175 5266 28,'-19'17'24,"5"9"-1,-3 2-1,2 4-3,2 7-3,-5 1-2,9 12-2,-6 0-3,9 7 1,0-2-4,7 4 0,-1-2-2,7-3 0,2-9-1,6-7-1,2-10-1,4-5-1,2-8-2,0-15-5,2-3-11,3-10-20,-4-10 1,0-4 0,-6-8 0</inkml:trace>
  <inkml:trace contextRef="#ctx0" brushRef="#br1" timeOffset="98712.6461">10559 5050 56,'0'0'35,"0"0"-2,0 0 1,-4 17-24,5 8-1,-5 0-1,5 14-2,-3 3-1,3 4-1,-1 1-1,2 3-2,0 1 1,1-4-3,1 0-2,-1-11-5,6 3-14,1-3-16,-3-10 1,1-2 0,-4-6 0</inkml:trace>
  <inkml:trace contextRef="#ctx0" brushRef="#br1" timeOffset="99013.6633">10255 5926 40,'13'21'33,"2"-11"2,7 3 1,11 0-20,3-8-1,9 5-5,2-7-3,4 4-3,3-5-2,2-1-1,-1 0-3,-7-8-4,2 4-17,-4-6-13,-12-6-1,-4-1 0,-9-5 1</inkml:trace>
  <inkml:trace contextRef="#ctx0" brushRef="#br1" timeOffset="99248.6767">10865 5405 75,'11'-4'39,"4"4"-2,8-1 2,4 4-29,6-2-3,11 6-2,-1-1-1,4 1-3,0 3-3,-2-6-6,3 1-31,-6-1 1,-8-6 0,-1-6-1</inkml:trace>
  <inkml:trace contextRef="#ctx0" brushRef="#br1" timeOffset="101957.8317">15273 4365 3,'-13'2'21,"-8"-9"-4,5 6-1,-2-2-1,2 1 0,0-1-3,0-1 0,0 6-2,-2-3-1,2 7 0,-3-1-3,5 8 0,-4 1-1,3 10-1,-2 2-1,6 7 1,0 4 0,3 10-1,1 2 0,5 8 0,1 5 0,6 7 0,1 5 0,6 5 0,-1 4 0,8 0 0,-1-2-1,6 3-1,1-4 1,4-3 0,3-3 0,4-5 0,2-7 0,6-2-1,1-5 1,4-7 0,1-5-1,4-4 0,0-5 1,4-2-1,2-6 1,0-4-1,4-4 0,1-2 0,-1-5 0,1-7-1,-2-3-1,-5-6-2,-4-3-4,-11-10-5,-3 1-18,-7-6-11,-12-7 2,-7-4-1</inkml:trace>
  <inkml:trace contextRef="#ctx0" brushRef="#br1" timeOffset="102525.8642">15230 4228 49,'0'0'32,"-5"-17"1,5 17-7,17-6-15,0 1-1,9 8-1,3 0-3,10 9-2,6 1 0,5 9 0,6 4-2,5 4 1,0 5-1,4 6 0,-2 3 0,3 4 0,-2 4 0,1 3 0,-5 3-1,-3 7 0,-8 5 1,-4 4-1,-7 5 0,-4 4-1,-8 0 1,-5 4 0,-3 1 0,-4-1 0,-1-5 0,-5-1-1,-3-3 1,-4-8 0,-4-3-1,-3-8 0,-3-5 1,1-7-1,-2-7 1,1-8-1,1-7 0,3-5-1,2-3 0,1-6-1,2-11-3,0 0-6,0 0-26,0-11-1,-5-7-1,-2-4 0</inkml:trace>
  <inkml:trace contextRef="#ctx0" brushRef="#br1" timeOffset="103173.9013">15377 4357 11,'0'0'25,"0"0"2,-12 7-8,12-7-1,-10 2-3,10-2-3,-6 16-1,6-1-1,7 10-1,2 5-1,11 18-1,4 5 0,10 14-1,3 5-1,9 12 0,1 2-1,8 6 0,-3 2 0,0-2-1,-3-3-1,0 2 1,-4-4-1,-2-2 0,-6-4-1,0-5 0,-4-9 0,-1-5-1,-3-9 0,-5-14-1,-6-9-1,-4-15-3,-2-8-5,-16-18-13,-6-12-17,-4-11 2,-10-16-2,-4-12 2</inkml:trace>
  <inkml:trace contextRef="#ctx0" brushRef="#br1" timeOffset="103541.9221">15723 4453 25,'0'0'16,"12"-3"1,-12 3 0,8 19 2,-4-1-3,-3 0-2,6 13 0,-6 1-2,6 9-2,-8-2-2,7 6-1,-9 1-2,3 1-1,-4-2-1,0-5-1,-2-5-2,0-2-2,1-3-2,-6-13-5,5-1-13,0-5-13,-9-12-1,2 1 1,-10-10 1</inkml:trace>
  <inkml:trace contextRef="#ctx0" brushRef="#br1" timeOffset="103846.9397">15195 4888 41,'-7'16'31,"7"-16"2,3 16-10,6 0-8,1-2-2,12 6-2,1-3-2,10 4-2,3-4-1,11 3-1,2-4-2,5 3 0,1-4-1,1 2 0,-3-2-2,0 2-1,-4 0-1,-8-1-2,-2 3-6,-11-8-9,-4 1-18,-4 2 0,-20-14 0,14 17 1</inkml:trace>
  <inkml:trace contextRef="#ctx0" brushRef="#br1" timeOffset="104222.9613">15320 5574 43,'0'0'32,"3"12"3,7-2-10,10-7-7,15 5-3,-2-5-2,14 7-4,-2-2-3,5 4-1,-2-1-1,4 2-1,-7-3-1,-3 2-1,-4-3-1,-3-3-2,0-1-3,-7-9-5,3 2-13,-5-7-16,-6-8 1,-2-2 0,-2-7 1</inkml:trace>
  <inkml:trace contextRef="#ctx0" brushRef="#br1" timeOffset="104523.9785">16214 5078 34,'0'0'31,"0"0"1,4 11 0,-8 0-20,4 11 0,-8-2-3,4 10 0,-5 3-4,1 6 0,0-2-3,-3 0-4,5 1-17,3-5-15,-7-10 0,6-5-1,-8-16-1</inkml:trace>
  <inkml:trace contextRef="#ctx0" brushRef="#br1" timeOffset="106028.0644">18878 3726 9,'-19'-8'25,"-12"-5"-3,4 12-2,-4 2-1,-4 5-5,2 10-1,-6 0-3,6 11 0,-3 2-3,4 8 0,-3 6-1,1 7-1,0 2 0,3 7-1,-1 2-1,2 8 0,3 5-1,3 3 0,5 2 1,7 3-1,5 2 0,5 4 0,5-1 0,5 0 1,3-5-2,3 0 1,3-5 0,3 0 0,1-6-1,5-4 1,0-7-1,3-2 0,2-5 1,0-8-1,4-7-1,-2-6 1,3-5 0,3-5-1,-1-4 1,4-8 0,-1-5 0,1 2-1,0-7 1,-2-5 0,-2-1 0,1-6-1,-2-7 1,-2 0-1,-1-6 1,1-7 0,-2-1-1,1-2 0,2-8 0,-6 2 0,-2-3 0,3-1 0,-3-3 0,0-1 0,-3-6 0,-1-6 0,-5 0 0,-3-6 0,-5-8 0,-5-2-1,-6-3 1,-9-3-1,-4 0 0,-3 0 1,-4 2-1,-1 4 0,-2 6 2,0 1-2,3 2 1,0 7-1,3 2 1,-4 3 0,3 0-1,-3 1 0,1 6 0,-3 6 1,-3 5 0,1 3-1,-2 7 1,-1 6-1,-2 10 1,1 7 0,-4 5-1,-2 4 1,1 9-1,-7 8 0,-1 7 1,0 4-1,0 5-2,-1 0-1,10 5-4,-4-5-9,10-1-22,9 3 2,4-9-1,5 0 1</inkml:trace>
  <inkml:trace contextRef="#ctx0" brushRef="#br1" timeOffset="106556.0947">19050 3643 18,'-17'9'25,"6"15"-4,-1 5 0,-3 8-3,5 11-3,-3 7-1,7 13-2,-3 5-2,4 14-2,-1 2 0,4 8-3,-4 1 0,3 4-1,-3-4-2,1 2 0,-2-1 0,0-5 0,-1-4-1,-1-3 1,-4-4-1,4-5 0,2-6-1,1-10 1,2-12 0,-1-6-2,5-10 1,0-11-3,8-10-6,-8-13-14,0-17-14,5-4 1,-7-16-1,1-9 2</inkml:trace>
  <inkml:trace contextRef="#ctx0" brushRef="#br1" timeOffset="106989.1195">18589 4019 24,'0'0'28,"-9"0"-8,9 0 1,0 0-3,-6 13-2,12 1-1,-4 0-3,9 13-2,-2-3-1,9 16-1,-3-1-3,4 6 0,0 2-2,1 5 0,0-1-1,4 0 1,-3-3-2,2 1 1,1-3 0,1-3-2,1-5 0,-2-7-2,1-4-3,-7-9-11,0-8-21,-1-5-1,-17-5 0,13-15 1</inkml:trace>
  <inkml:trace contextRef="#ctx0" brushRef="#br1" timeOffset="107332.1391">18433 4687 16,'-4'21'32,"11"5"1,1-4 2,9-2-11,9 10-7,-5-5 0,14 8-5,-8-2-4,7 4-2,-2-2-1,0 3-1,-2-2-2,0-2 0,-3-3-1,2-1-1,0-4-2,-1-8-4,5 1-8,-6-10-25,2-10 1,3-4-2,-3-11 2</inkml:trace>
  <inkml:trace contextRef="#ctx0" brushRef="#br1" timeOffset="107678.1589">19451 4513 4,'0'0'29,"0"0"2,0 0 2,-12 5-11,-1 9-2,-10 0-5,2 11-3,-11 0-2,3 6-3,-6 0-1,1 4-3,-2 0 0,0-1-1,2-1-1,3-5 0,3-2-3,3-5-2,9 2-6,-1-11-16,8-5-11,9-7 0,0 0 1</inkml:trace>
  <inkml:trace contextRef="#ctx0" brushRef="#br1" timeOffset="109009.235">22159 3953 13,'-24'-9'26,"9"13"2,-17-6 2,-2 10-15,0 7-2,-9 0-3,1 9-1,-9 2 0,2 7-3,-5 4 0,4 8 0,-4 2-2,4 8-1,-2 4-1,4 4 1,2 4-1,6 4 1,3 0-1,5 3 0,4-1 0,7 3 0,1-4 0,6 3 0,2-5-1,5-3 1,2-1 0,4-2-1,1-5 1,3-2-1,3-3 1,3-1-1,2-4 0,-1 4-1,2-6 0,4-2 1,2-3-1,2-4 1,5-3-1,3-4 1,5-6 0,7-6 0,5-6-1,3-1 1,3-5 0,5-6 0,1-4-1,3-4 1,1-8-1,1-1 1,-1-7-1,0-6 0,-3-5 1,0-5-1,-3-8 1,-2-7-1,-4-6 0,0-10 0,-2-7 0,-2-6 0,0-10 0,-3-4 0,-2-4-1,-6-1 1,-4 0 0,-6-1-1,-10 1 1,-6 1 0,-8 7 0,-8 5-1,-6 4 1,-4 7 0,-3 5-1,-3 10 1,-2 11-1,-3 8 1,-3 9-1,-4 7 1,-3 10-1,-6 8 0,-4 10 1,-6 9-1,-4 7-1,-4 10 0,-2 8 0,0 4-3,5 11-2,-1-4-8,13 14-12,7 4-11,5 3 1,8 4 0</inkml:trace>
  <inkml:trace contextRef="#ctx0" brushRef="#br1" timeOffset="109844.2827">21792 4294 15,'0'0'22,"0"0"-2,0 0 0,1 14 0,1-5-2,1 9-3,-1 1-2,5 11-2,-2 3-3,4 8-2,0 2 0,5 6-2,-2-2-1,4 0-1,-1-5 0,1 0-1,-1-3 0,0-5 0,-2-4-3,-3-5 0,1-3-2,-6-5-3,2 0-5,-7-17-1,5 16-7,-5-16-5,0 0-8,0 0 1,-14-12 2</inkml:trace>
  <inkml:trace contextRef="#ctx0" brushRef="#br1" timeOffset="110205.3034">21982 4872 24,'8'11'22,"-8"-11"-2,3 19 0,0-7-4,-3 2-1,2 4-2,-7-2-2,5 7-1,-6-5-2,0 10-1,-7-1 0,-1 5-2,-5-1-2,-2 5 1,-3 3-2,0 2 0,-1 2-1,1 2 0,0 2 1,-1 3-2,1 1 1,3 0-1,0-1 0,3-4 0,3-2-1,2-6 1,3-6-2,4-10 1,5-7-4,1-15-4,0 0-12,21-18-14,-11-10 0,9-5 0,-3-15 1</inkml:trace>
  <inkml:trace contextRef="#ctx0" brushRef="#br1" timeOffset="111589.3826">22755 4474 12,'11'-17'12,"1"6"-1,-4-1 1,4 5 1,-12 7 0,11-10-1,-11 10 0,0 0-1,2 10-1,-12-3 0,-4 8-1,-12 1-2,2 6 0,-12-1-2,-3 6 0,-8 1-1,-2 3-1,-6-1 1,1 3-2,-3-1 1,-1 2-1,-3-1 0,4 0-1,1-3 0,7-1 0,6-3-1,7-7-1,8-1-1,7-6-1,21-12-3,-12 9-6,21-5-7,3-2-15,-2-9-1,9 7 2,-8-8 1</inkml:trace>
  <inkml:trace contextRef="#ctx0" brushRef="#br1" timeOffset="112490.4341">22344 4004 20,'-8'17'17,"-6"3"2,-2 7-1,0 8 1,-5 4-4,3 11-1,-4 1-3,2 4-2,-2-1-3,2 1-2,2-4-2,-1-4 0,2-1-1,2-7-1,2-5 0,1-5-2,5-4-2,-1-7-4,4-1-3,1-8-6,3-9-11,0 0-3,12-14 1</inkml:trace>
  <inkml:trace contextRef="#ctx0" brushRef="#br1" timeOffset="112798.4518">22035 4081 8,'0'0'24,"0"17"2,-2-7-9,2 7 0,1 3-1,0 3-3,3 5-2,1 2-3,5 4-1,2-2-3,6 1-2,1-2 0,4-5-2,0-2-1,-3-5-3,2-3-3,-7-8-6,1-2-10,0 1-8,-16-7 0,15 1 1</inkml:trace>
  <inkml:trace contextRef="#ctx0" brushRef="#br1" timeOffset="113026.4647">22338 4375 16,'13'-9'28,"11"8"2,-3-5-8,1 1-3,6 1-4,-4-3-3,5 5-2,-4-7-4,1 3-3,-3-2-2,-1 0-3,0 4-7,-10-3-7,-3-1-15,3 8-2,-12 0 1,0 0 1</inkml:trace>
  <inkml:trace contextRef="#ctx0" brushRef="#br1" timeOffset="113533.4937">21330 4990 11,'-18'-17'27,"18"17"2,0 0-5,-1 17-5,13-2-2,2 3-4,10 7-1,-1-1-3,11 8-2,1-2-1,3 2-2,0-2-2,0 2-1,-2-2 0,-2-2-1,-4-1-3,-6-5-2,-1 1-7,-8-6-4,2-3-13,1-2-6,-7-9 1,7 1 1</inkml:trace>
  <inkml:trace contextRef="#ctx0" brushRef="#br1" timeOffset="113807.5095">22010 5325 12,'27'4'30,"1"-11"2,10 3 2,5-3-13,5-4-3,8 3-4,-6-9-3,4 8-5,-5-7-2,-5 5-2,-6 4-3,-9-4-4,-6 9-6,-23 2-6,14-5-12,-14 5-5,-7 10-1,3 0 1</inkml:trace>
  <inkml:trace contextRef="#ctx0" brushRef="#br0" timeOffset="123391.0576">12489 12655 13,'0'0'9,"-9"-3"0,9 3 1,0 0 0,0 0 1,0 0-1,0 0 1,0 0-1,4-9 0,-4 9-2,0 0 0,0 0-2,0 0 0,0 0-1,0 0-2,-3 14 1,3-14 0,-1 14-1,0-2 1,2 5-1,-2 4-1,2 5 1,-2 6-1,2 6-1,-2 6 1,1 6-1,-2 3 2,3 3-1,-3 1 0,3 5 0,-1-1 0,2 1-1,1 1 1,1 2-1,0 2 1,0 0-2,0-1 0,0-1 1,-2 0 0,-1-2-1,-2-5 0,0-3 0,-1-8 1,0-3-1,0-6 0,0-2 0,1-4 0,0-2 1,1-1-1,0-1 0,0 0 0,0 0 0,-1 0 0,1-2 0,-1-2-1,0-1 1,0-4-2,-1-5-2,3 2-7,-2-5-25,1-11 2,0 0-2,-3-25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2T21:33:04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919 8609 14,'0'0'21,"0"0"0,0 0-8,-33 58 0,33-58-1,-1 51-3,1-51-1,3 72-1,-3-72 0,5 99-1,-4-39 0,2 6-1,-1 9 0,-1 2-1,-1 7-1,-1-1 0,-1 6 0,1-1 0,0 1-1,1 1 0,-1 0 2,0 0-2,2 2-1,-2 1 1,2-2-1,0 0 0,-1 1 0,-2-1-1,2 2 1,-1-2-1,-2 1 1,1-2-1,-1 2 0,-3 2 1,4-3 0,-2 2-1,-1 0 0,0-1 0,1 0 0,-1-2 0,1 0 0,-1-6 0,-1 2 0,1-3 0,2-5 0,2-3 0,-3-3 0,3-4 1,-1-4-1,0-5 0,4-5 0,-2-54 0,1 91 0,-1-91 0,7 69-2,-7-69 0,0 0-5,9 53-6,-9-53-13,0 0-8,0 0-1,0 0 2</inkml:trace>
  <inkml:trace contextRef="#ctx0" brushRef="#br0" timeOffset="453.0259">673 12040 14,'0'0'27,"0"0"0,0 0 3,0 0-17,0 0-2,0 0-2,-28 52-3,28-52 0,17 70-1,-17-70 0,23 92-2,-8-41 1,-1 2-1,2 0-1,0-3 0,-1 0-1,-15-50 1,34 83-1,-34-83 0,34 68 0,-34-68 0,0 0 1,44 59 0,-44-59 0,0 0 0,0 0 1,63-20 0,-63 20 0,29-60 0,-29 60 0,29-79-2,-29 79-1,26-80-5,-26 80-25,23-71-6,-23 71 1,0 0-2</inkml:trace>
  <inkml:trace contextRef="#ctx0" brushRef="#br0" timeOffset="6569.3756">1488 11100 24,'1'-22'30,"-1"22"3,-5-13-6,5 13-6,-9-7-3,9 7-4,-14 10-2,7-1-5,3 11-1,-1 3-2,2 8-2,-1 4 0,2 5-1,0 4 0,2 4-1,-2 4 1,2 0-1,0 0 0,-1 1 0,0-3 0,2-3 0,2-6 0,-1-3 0,3-9 0,0-5 1,2-7 0,6-6-1,2-7 1,5-4 0,0-5 1,4-1-1,1-3 0,0-3-1,2 1-2,-7-3-2,-1 5-6,-9-5-13,-3 1-15,0 2 0,-7-3 0,-3 1 1</inkml:trace>
  <inkml:trace contextRef="#ctx0" brushRef="#br0" timeOffset="6776.3876">1309 11408 49,'-6'-17'36,"5"5"-1,1 12-4,14-16-12,4 16-5,1-3-6,4 8-3,1 2-4,3 1-4,6 6-5,-3-8-11,3 0-17,3 2 0,-4-7-1,-1 0 1</inkml:trace>
  <inkml:trace contextRef="#ctx0" brushRef="#br0" timeOffset="7197.4116">1725 11342 25,'2'9'33,"-2"-9"2,3 25 0,-2-5-10,3-3-7,6 10-5,-3-4-4,5 5-3,0-8-1,3 1-2,3-5-1,3-4-1,1-8 0,2-5-1,0-7 0,-1-7 0,0-2 0,-1-4 0,-5-3 0,0 0 1,-3 1-1,-1 2 0,-4 3 0,-2 5 1,-7 13-1,10-6 0,-10 6 0,1 25 0,-8 0 1,1 6-1,-2 8 0,-3 4 0,-2 4 0,2-1 0,0-1 0,0-6 0,6-6-3,-1-6 0,6-5-4,0-22-6,6 10-15,-6-10-10,12-19-1,-2 3 2</inkml:trace>
  <inkml:trace contextRef="#ctx0" brushRef="#br0" timeOffset="7465.427">2191 11498 46,'0'0'32,"20"29"1,-16-3-10,-4 2-7,5 10-5,-8-1-4,4 9 0,-4-2-3,4 4-2,-3-6 0,2 0 0,1-5-1,0-5-1,1-7-1,0-7-1,2-7-4,-4-11-7,0 0-7,5-17-10,-8-7-6,6-2 2,-9-11 1</inkml:trace>
  <inkml:trace contextRef="#ctx0" brushRef="#br0" timeOffset="7797.446">2128 11494 53,'-4'-32'36,"-2"3"0,5-1-8,10 10-7,-2-5-6,12 10-5,-3-3-4,10 7-1,-1 2-2,4 5-1,0 2 0,0 5-1,-3 4-1,-4 4 0,-1 5 1,-6 1-1,-5 3 0,-6 3 0,-6 0 0,-4 1 0,-6 0-1,-3-2 1,-4-5 0,1-1 0,-3-5 0,0-5-1,4-4 0,0-2-2,6-2 0,-2-6-2,13 8-5,-7-14-7,7 14-14,18-11-7,-8 3 0,9 4 2</inkml:trace>
  <inkml:trace contextRef="#ctx0" brushRef="#br0" timeOffset="8261.4725">2514 11555 27,'15'5'33,"6"0"3,-4-6 0,-1-5-12,7 3-5,-8-11-7,8 4-3,-5-6-4,5 0-1,-2-3-2,-1 3 0,-1-1 0,-1 0-1,-2 0 0,-1 2 0,-5 1 0,-3 1 0,-4 0-1,-3 0 1,-2 3-1,-5-2 0,-6 2-1,-5 2 1,-2 3 0,-3 0 0,0 6-1,-4 5 1,1 2-1,1 6 1,5 7 0,1 3 0,5 3 0,3 3 1,5 2-1,6 0 2,4 1-1,8-2 2,2-3-1,6 0 0,1-5 0,5-3 0,1-5 0,2-4-2,-1-3-1,-3-9-5,6 1-23,-6-6-13,-7-9 2,0 0-1,-4-9 0</inkml:trace>
  <inkml:trace contextRef="#ctx0" brushRef="#br0" timeOffset="9023.516">3668 11264 42,'0'0'32,"-5"-13"1,-6 5-10,-2 7-7,-10-4-4,1 7-2,-7-1-2,1 9-3,-6-3 1,2 8-2,-1-2-1,5 7 0,1 0-1,7 4-1,4-1 1,7 3-1,6 2 0,7 2 0,6-5-1,5 0 1,5 0 0,4-3 0,4-5-1,1-6-1,4-6-2,-3-10-3,6 2-6,-8-17-13,0-7-12,2-4-1,-5-7 0,1-5 2</inkml:trace>
  <inkml:trace contextRef="#ctx0" brushRef="#br0" timeOffset="9469.5416">3746 10855 61,'0'0'36,"0"0"-1,0 0-3,-5 24-17,2-1-7,5 12-3,-3 4-2,4 7 1,-1 1-2,2 6-1,0 2 1,1-1-1,0-2 1,1-3-2,-1-7 1,3-3-1,-2-8 1,1-9-1,1-8 0,-8-14-1,17 7 1,-17-7 0,15-21 0,-6 1 0,0-3 0,1-2-1,0 0 2,0-2-1,0 2 0,1 4 0,-2 4-1,0 7 2,1 6-1,-1 6 1,-9-2-1,14 23 0,-5-2 0,-1 4 1,-1 4-1,1 0 0,2 1-2,-1-3-1,4 2-4,-2-13-7,6 1-18,1-7-6,-3-10 0,6-2 1</inkml:trace>
  <inkml:trace contextRef="#ctx0" brushRef="#br0" timeOffset="9918.5672">4200 11398 53,'0'0'35,"0"0"0,16 4-8,-3 2-9,-3-7-4,9 4-5,-1-5-4,4 3 0,-1-3-2,4-1-1,-3-1 0,-1-1-1,-2-4 0,-4 2-1,-2-2 1,-4-1 0,-4-3-1,-4 2 1,-2-5-1,-6 2 0,-4-3 0,-6 2 1,-2 0-2,-4 4 1,-2 3 0,-2 2 0,-4 10 0,2 4-1,2 6 2,4 5-1,0 5 0,6 3 0,4 3 0,7 4 0,8-1 1,5 0-1,7-1 0,6-1 0,6-2-1,2-5-1,5-4-2,-1-12-4,9 4-10,-5-9-20,2-10 0,3-4-1,-3-9 2</inkml:trace>
  <inkml:trace contextRef="#ctx0" brushRef="#br0" timeOffset="10225.5848">4873 11364 58,'0'0'36,"-20"-9"-1,10 4-7,-2 7-12,-11-3-7,3 4-2,-7-1-2,5 5-1,-3-1 0,3 3-1,-1 4-1,7 1 0,1 1 0,8 5-1,4 0 1,7 0-2,5 0 0,4-1-1,7 0-1,1-4-2,8 1-4,-6-11-9,6-3-22,0-2 1,-4-9-1,1-4 2</inkml:trace>
  <inkml:trace contextRef="#ctx0" brushRef="#br0" timeOffset="10526.6021">4987 10865 64,'0'0'38,"-15"-1"0,8 16 0,4 12-23,-5 2-6,7 11-4,-1 4-2,4 8-1,3 1 0,2 6-1,1 0 0,3 0-1,-2-3 0,0-2 0,2-3-1,-3-11-1,1-3-3,-3-13-3,5-2-5,-11-22-8,11 4-8,-11-4-8,14-29-2,-3 7 4</inkml:trace>
  <inkml:trace contextRef="#ctx0" brushRef="#br0" timeOffset="10839.62">5200 11346 19,'16'-3'28,"-16"3"1,16-5-5,-16 5-6,0 0-4,10 12-3,-10-12-1,-4 17-1,4-17-3,-15 18 0,3-8-2,0 3 0,-5-2-1,4 4 1,-4-2-1,6 3 0,-2-4 0,6 4 0,2-3 1,7 0-1,4-3-1,6 3 0,1-2 0,5-3 0,0-1-1,4 1 0,0 0-1,-2-2-1,1 1-3,-6-7-8,2 0-27,-3 1 0,-14-1-1,13-5 1</inkml:trace>
  <inkml:trace contextRef="#ctx0" brushRef="#br0" timeOffset="11815.6757">1774 12100 25,'0'0'28,"0"0"1,-11-8-7,11 8-4,0 0-3,-11-10-2,11 10-2,0 0-2,-15-10-4,5 4 0,1 6-2,-5 1 0,0 5 0,-5 2-1,2 5-1,-4 6 1,3 4 0,1 1 0,2 9-1,4-1 1,5 5-1,5 0 1,4 1-1,3-2 0,4 2 0,2-3-1,-1-1 1,2-3-1,-3-4-1,-2-3-1,-4-7-3,2 1-3,-6-18-9,0 0-17,0 0-3,-7-13-1,1 1 2</inkml:trace>
  <inkml:trace contextRef="#ctx0" brushRef="#br0" timeOffset="12030.6881">1438 12384 35,'0'0'34,"0"0"4,0 0-2,15 2-14,4-3-5,6 7-6,2-5-4,8 5-2,0-4-3,3 0-3,2 2-3,-4-7-6,4-1-25,-3 2-2,-6-6-1,-1 1 0</inkml:trace>
  <inkml:trace contextRef="#ctx0" brushRef="#br0" timeOffset="12411.7099">1999 12186 58,'0'0'34,"2"27"-1,-2-5-8,1 0-17,6 8-1,0-1-1,4 4-4,-1-1 0,2-1-2,1-6 0,-3 1 0,-2-6 0,-2-6 0,-2-4-1,-4-10 1,0 0 1,0 0 0,-15-18 1,10 1 0,-1-6 1,4-1 1,-1-5 0,7 1-1,0-2 1,6 6-2,1 2 1,2 4-3,7 5-1,-2 3-6,9 13-12,-2 1-18,-2-1 0,2 5-1,-3-3 1</inkml:trace>
  <inkml:trace contextRef="#ctx0" brushRef="#br0" timeOffset="12803.7323">2413 12282 54,'-14'10'35,"3"8"-1,-4 2 0,-1 0-20,10 8-6,-1-4-3,7 4-2,3-1-1,7 0 0,5 0-1,4-3 1,5-7-2,3-1 1,1-6 0,2-7 0,-4-4-1,-1-5 1,-5-10 0,-3 0 0,-8-6 0,-3-3 1,-7-3-1,-4 2 0,-8-2 0,-3-1-1,-3 2 0,-3 1 0,1 7-1,-2 4-2,3 12-2,-2-1-5,13 14-15,3 6-12,-1 0 0,7 8 0,2-5 1</inkml:trace>
  <inkml:trace contextRef="#ctx0" brushRef="#br0" timeOffset="13405.7667">2721 12305 68,'0'0'36,"0"0"-1,-6 17 0,-1-4-27,7 9-3,-2 1-3,4 3-1,3 2 0,3-1 1,3-1-2,2-2 1,0-3-1,3-8 1,-2-3-1,3-7 1,-3-7 0,1-3-1,-2-6 1,-2-6 0,-1-4 0,-1 2 0,1-5 0,-3 4 0,-1 2 0,0 4 0,-1 3 0,-5 13 0,11-4 0,-11 4 0,8 18-1,-3-2 0,0 2 0,1 2 1,1-3-2,-1 0 2,3-6-2,1-2 1,0-2 0,0-8 0,2-5 1,-1-4-1,2-5 0,2-4 0,-1-1 0,1-2 0,0-1 1,-1 3-1,-1 5 0,0 5 1,-4 7 0,0 8 0,-2 9-1,1 6 1,-2 3-1,0 6 1,0 1-2,-1 0-1,6 5-10,-4-7-28,-1-8 1,0-5 0,-6-15 0</inkml:trace>
  <inkml:trace contextRef="#ctx0" brushRef="#br0" timeOffset="13975.7993">3698 11963 53,'12'-5'38,"-12"5"-2,16-8 0,-15 17-16,-1-9-12,3 21-3,-1 2-2,2 10-1,1 7-1,2 7-1,0 6 1,1 1 0,0 1-1,1-4 1,2-5-2,0-7 0,1-5-2,-3-11-3,7-5-10,-4-7-22,-1-16 1,4-5-2,-7-10 3</inkml:trace>
  <inkml:trace contextRef="#ctx0" brushRef="#br0" timeOffset="14388.823">3947 12329 35,'9'2'33,"11"5"2,-2-7 0,2-4-18,9 4-4,-3-8-2,8 4-4,-4-6-1,3 2-2,-6-3 0,0 0-2,-7 0 1,-3 1-2,-7-2 1,-3 0 0,-7-1-1,-4-1 0,-7-1 0,-3 0 0,-6-1 0,-3 1 0,-4 5-1,-3 4 0,1 6 0,-4 7 0,5 6 0,2 9 0,2 7 0,6 5 0,6 4 0,7 0 0,5 1 0,10-3 0,8-2-1,5-4 1,9-5-3,5-9-1,9 0-7,-3-14-13,4-5-15,2-4 1,-4-12-1,5-4 1</inkml:trace>
  <inkml:trace contextRef="#ctx0" brushRef="#br0" timeOffset="14816.8474">4640 12180 45,'-21'7'35,"-1"8"1,-6 0-1,-4-1-15,5 10-9,-2-5-4,8 7-1,2-4-3,9 3 0,6-2-2,7 0 1,8-3-1,7-1-1,5-4 1,4-3-1,2-6 0,2-4 1,-1-7-1,0-3 0,-5-7 1,-4-5 0,-5-5-1,-3-3 1,-6-3-1,-5 0 1,-4-1-1,-3 2 0,-3 4 1,0 6-1,0 6 0,-1 8 0,9 6 0,-13 10 1,9 8-1,2 7 0,2 3-1,3 3 0,4 3-3,2-5-3,8 6-10,-2-6-22,4-11 1,2-4-1,-1-13 2</inkml:trace>
  <inkml:trace contextRef="#ctx0" brushRef="#br0" timeOffset="15164.8672">4915 12111 68,'-5'9'37,"2"6"-2,3 8 2,3 3-28,-2 2-5,7 3-2,1 1-1,4 1 0,2-3 0,1-3-1,2-5 0,0-4 1,-1-5 0,1-7 1,-3-8 0,1-3 0,-3-11 0,0-3 1,-1-7-1,-1-3 0,1-3 0,-1 0-1,-3 1-1,-1 0 0,1 8-3,-7 0-4,-1 23-7,4-16-17,-4 16-8,0 0 0,0 13 1</inkml:trace>
  <inkml:trace contextRef="#ctx0" brushRef="#br0" timeOffset="15577.891">5308 12320 31,'13'1'35,"4"2"1,-4-9 1,0-5-13,6 6-6,-7-10-7,8 6-4,-5-4-2,4 0-2,-3-1 0,1 2-2,-2-3 1,-1 2-1,-3-2 0,-3-1 0,-2-4-1,-4 1 1,-4 0-1,-6 0 0,-2 3 0,-2 2 0,-4 5 0,-2 6 0,-3 5 0,-2 7-1,-1 8 1,3 8 0,-2 3 0,2 6 0,2 3 0,4 3 0,5 1 0,5 0 0,7-3 0,5-3 0,5-4-2,6-5-1,7-2-6,-3-15-11,5-3-19,5-5 0,-3-11 0,4-5 1</inkml:trace>
  <inkml:trace contextRef="#ctx0" brushRef="#br0" timeOffset="15978.9139">5907 12086 53,'-11'-6'35,"2"8"1,-3-2-2,-1-3-15,2 8-9,-5-3-4,5 4-2,0-1-1,2 6 0,2-1-1,4 6 0,0-1 0,8 3 0,3 0-1,4 4 1,2 0-2,4-1 1,1 1-1,2 0 0,0-2-1,-5 3 1,-1-2-1,-6-1 0,-4-3 0,-7 2 1,-6-4-1,-5-1 1,-5-3 0,-4-3 1,-1-2-1,1-3-1,2-2-4,-1-9-11,5 0-23,6 0 1,2-8-1,8 2 1</inkml:trace>
  <inkml:trace contextRef="#ctx0" brushRef="#br0" timeOffset="19151.0953">2261 5219 14,'0'0'31,"-5"-15"3,5 15 0,0 0-12,-11-14-5,11 14-3,0 0-4,8 15-4,0-1-3,5 5-1,0 4 0,5 5-1,0 2 1,3 0-2,-1-3 1,-2 0-1,-1-5 1,-1-4-1,-2-5 1,-1-5 0,-2-10 0,-2-3 0,-2-7 1,1-7 0,-2-7-1,2-2 0,-1-4-1,2 0 1,0 1-1,1 0 0,0 3-1,2 7-1,2 7-2,-4 0-4,8 11-16,1 2-14,-3 0 2,5 7-3,-3-4 3</inkml:trace>
  <inkml:trace contextRef="#ctx0" brushRef="#br0" timeOffset="19618.1221">2947 5100 30,'-20'0'31,"3"10"2,-9-1 0,-4 5-21,6 7 1,-5 0-4,8 8-2,1-1 0,7 3-3,4-2 0,8 2-2,5-7 1,5-2 0,6-6-1,6-5 0,2-9 0,3-6-1,1-7 1,-1-6-1,-5-5 0,1 0 0,-6-4 0,-6 0 0,-5 0-1,-3 1 1,-6 4-1,-2 4 0,-2 3 1,-2 3-1,1 7 0,0 5-1,9-1 1,-15 25-1,13-3 1,2 2 0,5 5-2,3 0-1,6 2-1,1-8-4,9 0-10,-3-8-18,1-8-1,3-5-1,-4-15 3</inkml:trace>
  <inkml:trace contextRef="#ctx0" brushRef="#br0" timeOffset="19972.1423">3126 5091 28,'-4'-10'34,"4"10"1,0 0 0,2 12-12,5 8-6,-5-2-7,5 12-5,-2 2-2,4 3-1,0 0-2,-1-2-1,0-3 1,0-3-2,0-6 2,-3-5-1,-5-16 1,5 9 0,-5-9 0,0-19 1,-2-2-1,1-3 2,0-5-1,3-1 1,1-1-1,2 1 0,2 2 1,2 7-3,3 4 0,-1 3-5,9 9-7,-6-1-11,2 3-12,8 6-2,-4-1 2,5 6 0</inkml:trace>
  <inkml:trace contextRef="#ctx0" brushRef="#br0" timeOffset="20160.1531">3480 5178 47,'0'0'34,"9"14"1,-9-14-9,-3 12-7,5 2-4,-5-2-7,4 3-2,-2 1-2,6 1-2,-1 0-2,3-4-5,4 4-8,-5-7-24,-6-10 1,22 5-2,-13-17 2</inkml:trace>
  <inkml:trace contextRef="#ctx0" brushRef="#br0" timeOffset="20341.1634">3439 4866 45,'-19'-12'35,"8"9"1,-1 0-2,12 3-12,0 0-19,5 11-13,7-1-18,4-1-7,11 8 0,1-5 0</inkml:trace>
  <inkml:trace contextRef="#ctx0" brushRef="#br0" timeOffset="20776.1883">3887 5038 39,'-17'-3'34,"2"5"0,-7-2 1,-2 1-20,3 9-2,-4-1-6,9 4-4,-2 2 0,7 6-2,5-1 0,6 1 0,7-2 0,5-1-1,7-2 1,3-5-1,2-3 1,3-6-1,-2-6 1,0-1-1,-5-6 1,-2-5-1,-7-3 1,-2-1-1,-6-2 1,-4 1 0,-4 0-1,-2 2 1,-1 4 0,-2 5 0,-1 9 0,1 6-1,1 4 1,-1 9-1,5 6 0,3 4 1,2 4-2,3 0 1,4-1-3,2-4-2,6 1-9,1-7-23,-1-14 1,4-5-2,-3-14 2</inkml:trace>
  <inkml:trace contextRef="#ctx0" brushRef="#br0" timeOffset="21304.2185">4033 4651 59,'0'0'37,"2"12"0,1 8 2,-2 5-25,8 15-6,-1 3-2,3 12-2,0 2-3,2 4 0,-2 1-1,-1 0 1,1-3-1,-3-7 0,-1-9-1,-1-9 1,-1-10 0,-2-12 0,-3-12 0,0 0 0,4-13-1,-3-5 1,0-3 0,1-4 0,1-3 0,3 2 0,1 3 0,3 3 1,1 4-1,3 4 1,0 3-1,2 12 0,-2 4 1,-1 6-1,0 5 0,-3 5 0,-3 1 0,-3 7 0,-4 1 0,-4-3 0,-4-3 0,-2 0 0,-4-6 1,-1-5-1,-2-6 1,2-5-1,-1-5 0,3-5-1,13 6-2,-17-22-1,19 10-8,-4-5-16,8-3-10,6 2 0,2-4 0</inkml:trace>
  <inkml:trace contextRef="#ctx0" brushRef="#br0" timeOffset="21549.2324">4430 4674 47,'0'0'38,"-8"-10"-1,6 21 1,-4 11-12,-3 3-15,8 12-5,-2 6-2,3 8-2,2 5 0,3 5-2,2 2-2,3-4-2,6 3-5,-7-11-8,11-4-20,-2-5 0,-4-14-3,2-7 4</inkml:trace>
  <inkml:trace contextRef="#ctx0" brushRef="#br0" timeOffset="21937.2547">4583 5264 28,'6'-11'33,"7"7"3,-2-3-1,2-2-14,7 5-3,-5-7-6,7 7-4,-2-7-3,1 1-1,-3-3-1,-1 2-1,-3-4 0,-2-1 0,-3-3-1,-4-1 0,-3 0 0,-5-3 0,-4 3-1,-3 1 1,-3 3-1,-3 4 0,-2 9 0,-2 7 0,-1 8-1,2 12 1,1 7 0,5 7 1,3 9 1,6 4-1,5 0 1,6 1 1,6-4 0,6-5-1,3-7 1,3-7-2,1-8-1,0-10-5,6-9-35,-4-8-1,-3-13 0,3-11-1</inkml:trace>
  <inkml:trace contextRef="#ctx0" brushRef="#br0" timeOffset="28114.608">11302 6271 24,'0'0'25,"-12"-9"1,12 9-3,-21-4-7,2 4-3,0 9-1,-4 2-3,0 7 0,-4-1-2,4 7 0,0-2-2,7 6-1,0-3 0,8 2-1,3-4 0,9 2-1,5-3 0,7-1 0,3-6-1,2-1 0,5-5-2,1-6-3,6-1-9,-4-7-24,-1-8 1,3-4-1,-5-8 1</inkml:trace>
  <inkml:trace contextRef="#ctx0" brushRef="#br0" timeOffset="28536.6321">11534 6349 19,'-17'13'31,"4"8"1,-4-7 1,4 0-15,7 9-4,1-8-1,11 5-3,1-7-4,11 5-2,4-6-1,7-1 0,2-5-2,4-4 0,-1-4 0,2-2 0,-4-5 0,-2-3 0,-5-5 1,-7 0-1,-6-5 1,-9-1-1,-7-1 1,-10-2-1,-6-3 0,-6 6-1,-5 2 1,-4 5-1,-2 6 1,2 6-2,2 11 1,3 6 0,6 9-2,7 1-1,12 4-3,3-1-4,16 5-9,4-3-15,8-8-2,9-5-1,-1-7 2</inkml:trace>
  <inkml:trace contextRef="#ctx0" brushRef="#br0" timeOffset="28956.6562">11927 6298 35,'-3'-20'34,"1"9"2,-5 0-2,0 2-12,7 9-8,-12 12-6,10 6-3,-2 2-2,6 8 0,0 1-2,4 0 1,4 1-2,3-3 1,2-4 0,5-5-1,1-6 1,0-10-1,3-5 1,2-8-1,0-6 1,0-6-1,-2-5 1,-1-2-1,-2-1 0,-2 5 0,-4 3 0,-5 6 1,-5 8 0,-5 9 0,0 9-1,-5 10 2,0 6-1,-1 4 0,0 4-1,2 4 0,3-1 0,3-4-1,6-4-2,1-10-2,9 0-9,-4-10-21,6-10-2,5-5-1,-2-11 1</inkml:trace>
  <inkml:trace contextRef="#ctx0" brushRef="#br0" timeOffset="29323.6772">12532 6272 52,'-10'-11'36,"0"11"0,-9-1 0,-2 1-17,5 8-8,-6-5-5,6 5-1,0-2-2,6 2 0,10-8-2,-3 22 1,12-8-2,7 2 1,1 3-1,6 3 1,0 3-1,-1 1 0,0 1 0,-4-1 0,-6 3 0,-6 1-1,-6-1 2,-6-2-1,-5-4 0,-7-2 0,-2-5 1,-2-4-1,0-8 0,3-9-1,1-6-2,5-4-2,9-2-5,-1-12-12,7 1-17,9-4 2,-1-7-2,8 3 2</inkml:trace>
  <inkml:trace contextRef="#ctx0" brushRef="#br0" timeOffset="29590.6925">12581 5912 46,'2'-13'35,"-2"13"2,0 0-2,0 0-12,-6 20-10,10 6-5,-3 3-4,4 10-1,-1 4 0,5 6 0,-3 3-1,3 3-2,1-5 0,0 0 0,1-4-3,-2-11-1,3 0-5,-8-15-7,7-2-10,-6-7-11,-5-11-1,0 0 2,-9-21 3</inkml:trace>
  <inkml:trace contextRef="#ctx0" brushRef="#br0" timeOffset="30138.7238">12619 6332 25,'-7'-23'29,"14"7"-1,2-2-5,6 1-6,8 7-3,3-4-4,6 6-2,0 2-3,3 4-2,-2 0-1,-1 7-1,-2 0 1,-2 4-1,-5 0 1,-3 2-1,-4-3 1,-3 1 0,-13-9 0,13 12 1,-13-12 0,0 0-1,-13 6 1,3-5 0,-5 0 0,2 2-1,-3 1 0,-1 8 0,1 2-1,5 2 1,1 1-1,4 7 0,5 1 0,4 0 0,3-1 0,6-2 0,3-4 0,2-1 0,2-4 0,1-8 0,-2-6-1,1-2 0,-3-8 1,-1-3-1,-3-6 1,-3-6-1,0-1 1,-3-2-1,-3 2 1,-1 2 0,-2 3-1,0 4 1,-3 6 0,3 12-1,0 0 1,-12 16 0,7 0 0,1 7-1,2 3-1,0 1 0,3 3-2,0-7-3,11 4-5,-9-12-12,4-2-17,8-4 1,0-9 0,4-4 1</inkml:trace>
  <inkml:trace contextRef="#ctx0" brushRef="#br0" timeOffset="30565.7482">13234 6340 43,'1'-15'35,"-1"15"1,0 0 1,-7 18-12,8 2-13,-6 1-6,6 5-1,0-1-2,5 2 0,0-4-1,6 0 0,0-2-1,3-7 0,1-5 0,3-4-1,-1-6 1,1-7-1,1-4 1,-2-5-1,0-6 0,-1-2-1,-3-2 2,-3-4-1,0 3 1,-2 2-1,-3 6 1,-1 4-1,-2 7 1,-3 9 0,0 0 1,6 19-1,-6 2 0,0 3 0,1 4 0,-1 3 0,2 2-1,0-1 0,1 1-1,2-6 0,1-2-3,-1-11-4,8 2-14,-1-13-18,-3-10 1,7-7-1,-3-12 1</inkml:trace>
  <inkml:trace contextRef="#ctx0" brushRef="#br0" timeOffset="30860.7651">13682 5876 87,'0'0'37,"3"26"1,-2-2-5,2 11-24,-5 2-2,4 9-4,-1 3 0,1 4-2,0 0 1,2 2-1,1-2-1,0 0 1,2-4-1,3-7 1,3-5-2,1-7 1,4-8-1,0-8-1,2-6-3,-2-15-7,3-5-26,-7 0-2,-7-11 2,-3-2-2</inkml:trace>
  <inkml:trace contextRef="#ctx0" brushRef="#br0" timeOffset="31041.7755">13556 6161 44,'0'0'37,"0"11"1,12-2 0,6-1-12,2-6-14,10 7-4,-1-4-7,-2-4-10,0-1-28,-1 1 0,-8-7-2,1 3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54:55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10671 8678 129,'0'0'1677,"-45"0"129,3 0-387,42 0 258,-45 0-387,0 0 0,3 0-129,-4 44-129,1-44-387,-42 0-258,42 0 129,0 0-387,3 0 258,-3 44-129,-1-44 0,46 0 0,0 0 0,-45 0-129,45 0-129,0 0 129,0 0 129,0 0-258,0 0 129,0 0-129,0 0 129,0 0-258,0 0 258,0 0-129,0 0 0,45 43-516,-45-43-1290,0 0-1935,0 0-387,0 0 0</inkml:trace>
  <inkml:trace contextRef="#ctx0" brushRef="#br0" timeOffset="668.0382">10006 8766 1419,'-42'43'2580,"-3"-43"-516,45 0 0,0 0-645,0 0-129,0 0-387,0 0-258,-45 0 0,45 0-258,0 0-258,0-43 258,0 43-258,0 0 129,0-44-258,0 44 387,0 0-387,0 0 387,0 0-258,0 0 0,45 0 0,-45 0 0,0 0 129,0 0-129,0 0 0,0 44-129,0-44 387,45 0-645,-45 0 516,0 0-258,0 0-645,0 43-1290,0-43-2064,0 0-258,0 0 129</inkml:trace>
  <inkml:trace contextRef="#ctx0" brushRef="#br0" timeOffset="2072.1185">22139 8544 2322,'0'0'2580,"-45"0"-516,45 0-516,-45 0-258,45 0-258,0 0-129,0 0-258,0 0 0,0 0-129,-46 0 0,46 0-258,0 0 0,0 0-129,-42 0 0,-3 0 129,45 0-258,-45 0 0,45 0 0,-42 0 0,-3 0 129,45 0-129,-45 0 0,45 0 0,-46 0 0,5 45 129,-5-45-129,46 0 0,-45 45 0,3-45 0,-3 0 0,45 0 0,-45 44 0,45-44 0,0 0 0,0 0-129,0 0-258,0 0-129,45 0-387,-45 0-129,45 0 0,-3-44-516,3 44-258,-45 0-387,46-45 645,-5 45 0,5-45 516,-1 45 129,-45 0 258,45-43 517,-45 43 128,0 0 128,42 0 259,-42 0-129,0 0 387,0 0-129,0 0 258,0 0 129,-42 43 129,42-43 0,-45 0 129,0 45 0,-1-45-516,46 0 0,-41 0-129,-5 0-387,46 0 0,0 45-129,0-45-129,0 0-258,46 0 0,-46 0-129,41 0 0,5 0-645,-1 0-1548,0 0-774</inkml:trace>
  <inkml:trace contextRef="#ctx0" brushRef="#br0" timeOffset="3072.1758">14038 12306 1419,'0'0'2451,"0"0"-516,0 0 258,0 0-645,0 0-129,-46-43-258,46 43-129,0 0-258,0 0-258,0 43 129,0-43-129,0 45-129,0-1 129,46 0-258,-46 0 129,42 2-258,3-2 0,42 43 0,-42-42 0,45 0 129,-2-1-258,-1 0 258,3 0-387,-45 1 516,42-2-387,-41-43 129,-4 45-258,3-45-129,0 44 129,-45-44-129,0 0-258,45 45-1032,-45-45-1677,0 0-903,0 0-129,-45 0 130</inkml:trace>
  <inkml:trace contextRef="#ctx0" brushRef="#br0" timeOffset="3780.2163">14212 12263 774,'0'0'1419,"0"0"-387,0-45-129,0 45-129,0 0 0,0 0-129,0 0 387,0 0-129,0 0 0,0 0 0,0 0 0,0 0 0,0 0-387,0 0 129,-42 0-387,-3 0 0,45 0 129,-45 0-129,45 0 0,-42 0 0,-4 0 129,46 0-129,0 0 129,-45 45-129,45-45 0,0 0 0,0 0 0,-45 43-129,45-43 0,0 45 0,0-1 0,0 0 0,0 0 0,0 2-129,0-2 0,45 0 0,-45-1-129,45 2-387,1 0-1677,-46-1-1677,42 0-258,3-44-129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9165C685-28CC-4D8F-BC4F-3A5E4C78C4A1}" emma:medium="tactile" emma:mode="ink">
          <msink:context xmlns:msink="http://schemas.microsoft.com/ink/2010/main" type="inkDrawing" rotatedBoundingBox="8456,6074 9952,7277 9930,7304 8434,6101" semanticType="callout" shapeName="Other">
            <msink:sourceLink direction="with" ref="{AFD8BEC7-F944-44D2-844D-DC413B9B4F51}"/>
            <msink:sourceLink direction="with" ref="{44406473-97E3-4654-ACAB-FA00896C725F}"/>
          </msink:context>
        </emma:interpretation>
      </emma:emma>
    </inkml:annotationXML>
  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498E76B6-CAE5-44FC-AE73-2670FFBE47F8}" emma:medium="tactile" emma:mode="ink">
          <msink:context xmlns:msink="http://schemas.microsoft.com/ink/2010/main" type="inkDrawing" rotatedBoundingBox="11775,7031 12815,5875 12850,5906 11810,7062" semanticType="callout" shapeName="Other">
            <msink:sourceLink direction="with" ref="{AFD8BEC7-F944-44D2-844D-DC413B9B4F51}"/>
            <msink:sourceLink direction="with" ref="{382E6E11-2FE6-42AC-88E8-154A86EE7036}"/>
          </msink:context>
        </emma:interpretation>
      </emma:emma>
    </inkml:annotationXML>
  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3CBABEF3-1D36-439B-82F1-2A85D8754190}" emma:medium="tactile" emma:mode="ink">
          <msink:context xmlns:msink="http://schemas.microsoft.com/ink/2010/main" type="inkDrawing" rotatedBoundingBox="12201,7514 17225,5801 17328,6104 12305,7817" semanticType="callout" shapeName="Other">
            <msink:sourceLink direction="with" ref="{AFD8BEC7-F944-44D2-844D-DC413B9B4F51}"/>
            <msink:sourceLink direction="with" ref="{5568F1E9-BAD6-4756-926D-F2D079641BE6}"/>
          </msink:context>
        </emma:interpretation>
      </emma:emma>
    </inkml:annotationXML>
  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5:41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7195 11296 7,'0'0'16,"12"4"3,-12-4 1,0 0-2,0 0 0,0 0-1,0 0-3,0 0-1,0 0-3,0 0 0,-4 12-2,4-12-2,0 0-1,-12 7 0,12-7-1,0 0-1,-14 14 0,14-14-1,-16 9 0,7-3 0,9-6 0,-19 13-1,10-6 0,-1-1 0,10-6 0,-17 14 0,17-14-1,-17 16 1,17-16 0,-18 18-1,8-10 1,-1 1-1,1 1 1,0-1-1,-2 1 1,0 1-1,0 0 0,-1 0 1,0 0-1,-2 2 0,1-3 0,-3 3 0,2-2 0,-3-1 0,1 3 0,-1-2 0,3-1 0,0 0 0,1 1 0,1-2 0,1 1 0,1-2 0,1-1 0,1-1 0,-1 3 0,0-1 0,0-2 0,1-1 0,9-5 0,-15 14 0,15-14 0,-11 9 0,11-9 0,0 0 0,-11 6 0,11-6 0,0 0 1,0 0-1,0 0 0,0 0 1,0 0-1,0 0 0,0 0 0,0 0 0,0 0 0,0 0 0,0 0 0,0 0 0,0 0 0,0 0 1,8 11-1,-8-11 0,12 5 1,-12-5-1,18 7 0,-7-2 1,1-1 0,0 1-1,1 1 1,1-2-1,2 0 1,0 0-1,0 1 1,1-1 0,-1 1-1,2 0 0,-1-1 0,1 1 1,0-1-1,-2 1 0,1-1 1,0 0-1,-1 2 0,-1-1 0,1-1 1,-1 0-1,0 2 1,0-1-1,-1 1 0,0-2 0,2 2 0,-1 1 1,0-1-1,-1 2 0,-1 0 0,1-3 0,-2 3 0,2 1 1,-5-2-1,1 0 0,0-1 0,-1 0 0,-9-6 0,17 13 1,-17-13-1,15 6 0,-15-6 0,13 7 0,-13-7 0,0 0 1,12 4-1,-12-4 0,0 0 1,0 0 0,0 0-1,0 0 0,0 0 0,0 0 0,0 0-2,0 0-4,-16-8-21,16 8-14,0 0 1,-12 7-2,12-7 2</inkml:trace>
  <inkml:trace contextRef="#ctx0" brushRef="#br0" timeOffset="5930.3392">6408 10796 33,'0'0'28,"0"0"1,0 0-5,0 0-5,0 0-2,0 0-4,0 0-3,0 0-3,0 0-2,0 0-1,0 0-1,-1 10-1,1-10-1,8 14 1,-2-3-1,1 1 0,2 5 1,3 1-1,3 3 1,-2-1-1,4 3 0,-3 1 0,3 0 0,-1 0-1,1 0 1,-5-4-1,2 0 1,-2-1-1,0-2 0,0-4 0,-2-1 0,-1-1 1,-9-11-1,17 16 0,-17-16 0,10 9 0,-10-9 0,0 0 0,0 0 1,0 0-1,0 0 0,0 0 0,0 0 0,0 0 0,0 0-2,0 0-1,0 0-5,12 7-18,-12-7-12,0 0 0,0 0-1,0 0 3</inkml:trace>
  <inkml:trace contextRef="#ctx0" brushRef="#br0" timeOffset="7053.4035">7618 11367 2,'-11'1'24,"11"-1"3,0 0-5,0 0-3,0 0-3,0 0-1,0 0-2,0 0-2,0 0-2,0 0-1,0 0 0,0 0-2,8-11 0,-8 11 0,13-13-1,-4 2-1,3 0 0,0-5-1,3 0 0,1-2 0,1-2-1,1-2 0,3 0 0,2-2-1,2 0 1,-1 0-1,0 2 0,0-2 1,0 2-1,-1-1-1,-4 3 1,-2 0-1,-2 5 1,-3 4 0,-2 2-1,-10 9 1,12-10-1,-12 10 0,0 0 1,0 0-2,0 0 0,-7 13-3,7-13-3,-8 11-11,8-11-23,-12 9 1,12-9-1,-19 1 2</inkml:trace>
  <inkml:trace contextRef="#ctx0" brushRef="#br0" timeOffset="8297.4746">5986 10247 36,'0'0'30,"0"0"-4,0 0-3,0-11-3,0 11-5,0 0-3,0 0-2,0 0-2,0 0-3,-10-8 0,10 8-2,0 0-1,0 0 0,0 0-1,-6 14 1,7-2-2,0 2 1,1 6 0,1 4 0,-1 2-1,1 4 1,-1 4-1,0-1 1,0-1-1,-1 3 0,0-1 1,1-4-1,-1-1 1,0-4-1,0-5 0,1-2 0,0-3 1,-1-5-1,-1-10 0,2 10 0,-2-10-1,0 0 0,0 0-2,0 0-3,0 0-3,0 0-9,8-15-20,-8 15 2,9-15-2,0 6 3</inkml:trace>
  <inkml:trace contextRef="#ctx0" brushRef="#br0" timeOffset="9012.5155">6245 10399 8,'0'0'29,"0"0"1,0 0 3,9-6-11,-9 6-5,0 0-3,0 0-4,2 13-2,-2-13-2,1 18-2,-1-4-1,2 4-2,0 4 1,0-1-1,0 0-1,1 1 1,-1-2 0,2-3-1,-2-2 1,1-4-1,-3-11 1,5 11-1,-5-11 1,0 0 0,6-9-1,-6 9 1,5-21 0,-1 8 0,0-4-1,2-1 1,-2-1-1,3-1 0,-1 1 1,2 0 0,1 1-1,0 1 1,1 4-1,1 1 1,-1 4 0,0 3-1,2 3 1,-1 4-1,-1 3 1,2 3-1,0 4 0,1 0 1,-2 3-1,-1 1 0,-1 2 1,-1 0-1,-3 2 0,0-1 0,-4-3 0,-1 1 0,0-3 1,-1-1-1,0-3 0,1-10-1,-1 12 1,1-12 0,0 0-2,0 0 0,2 10-3,-2-10-2,0 0-7,0 0-21,0 0-1,8-12-2,-5 1 3</inkml:trace>
  <inkml:trace contextRef="#ctx0" brushRef="#br0" timeOffset="9538.5456">6721 10100 54,'0'0'36,"0"0"-2,0 0 1,0 0-21,0 0-4,12 15-2,-11-6-3,5 8-2,-3 0 0,2 2 0,-1 4-1,1 4-1,-2 0 0,0 2 0,-2 1 0,0 1-1,-1-3 0,2 5 1,-2-6-2,0-1 2,1-3-1,1-2 0,-1-2 0,1-3 0,0-2 0,1-1 0,0-3 0,2-1 0,-5-9 0,14 16 0,-14-16 0,17 10-1,-5-8 2,0 0 0,-1-1 0,2 0-1,0-2 0,0 0 1,0-2-1,0-4-1,0 1-2,-3-5-4,3 7-5,-8-7-18,2 0-7,-1 0-1,-4-2 0</inkml:trace>
  <inkml:trace contextRef="#ctx0" brushRef="#br0" timeOffset="9841.5628">6636 10386 45,'0'0'35,"0"0"1,0 0 1,0 0-18,12-11-6,3 8-2,-1-4-3,5 5-2,0-3-1,4 4-1,-2-1-2,3 1 0,-1 1 0,-3 2-2,0 1-1,-4-3-3,2 4-6,-7 0-29,-1-4-1,0 2 0,-10-2 0</inkml:trace>
  <inkml:trace contextRef="#ctx0" brushRef="#br0" timeOffset="10981.6281">8166 10108 26,'0'-15'29,"0"15"-4,0 0 0,0 0-4,0 0-3,3-9-3,-3 9-2,0 0-4,7 13-1,-7-13-3,3 22-1,-1-7-1,4 6 0,-2 3-1,1 2-1,0 3 0,1 4 0,-2-1-1,2 1 1,-3-2-1,0 0 1,-1-2-2,-1-1 2,1-3-1,-2-6 0,1-2 0,0-1 0,0-4 0,0-2 0,-1-10 0,3 16 0,-3-16-1,2 9 1,-2-9-2,0 0-1,1 12-2,-1-12-4,0 0-7,0 0-17,0 0-3,0 0-2,3-18 3</inkml:trace>
  <inkml:trace contextRef="#ctx0" brushRef="#br0" timeOffset="11657.6667">8383 10381 45,'10'10'32,"-10"-10"1,6 16 0,-1-1-18,-5-4-7,3 8 0,-3-3-3,3 3-2,-1-2 0,1 1-1,-1 1 0,1-5 0,0 1 0,1-1-1,-1-2 1,1-2-2,-2-1 1,-2-9-1,5 13 1,-5-13-1,0 0 0,0 0 0,12 2 0,-12-2 1,12-19-1,-5 4 1,-1-4-1,2-4 0,0-1 1,0-2-1,-2-1 2,0 2-1,0-1 0,2 6 1,-2 0 0,0 3 0,-1 5-1,1 3 0,-6 9 0,10-7 0,-10 7-1,10 3 1,-10-3-1,11 11 1,-4 0-1,-1 2 1,0 1-1,0 3 0,-1 1 0,1 2 0,-1 1 1,-2-2-1,1 0-1,-2 2 1,0-3 0,0-1 1,-1 0-1,-1 0 0,0-3 0,0 0-1,-1-3 1,1-11-1,0 16-1,0-16-2,2 9-1,-2-9-3,0 0-8,10 0-22,-10 0 0,9-13 0,-6-2 2</inkml:trace>
  <inkml:trace contextRef="#ctx0" brushRef="#br0" timeOffset="12171.6962">8887 10038 55,'0'0'34,"13"-7"0,-13 7-10,0 0-9,4 20-1,-6-8-5,5 6-3,-3 0-2,2 7 0,-1-1-1,1 4-1,-2 2 0,2 2-1,0 0 0,-1 4 0,0 1-1,0-4 1,-1 1-1,1-2 1,0-4 0,0-3 0,0-1-1,4-4 1,-2-3 1,2-2-1,1-3-1,1-2 1,-7-10 0,19 11 0,-8-11 0,3-2 0,-1-4-1,2 0 0,-1-4 0,2 2-1,-1 0-1,-3-5-4,5 6-5,-10-8-15,0 1-14,0 3 2,-6-5-1,0 2 1</inkml:trace>
  <inkml:trace contextRef="#ctx0" brushRef="#br0" timeOffset="12453.7123">8743 10271 50,'0'0'37,"0"0"1,19-12 0,-3 8-11,-2-8-15,13 9-1,-4-7-4,4 6-2,-1 0-1,-1 0-2,-2 1-1,-3 3-2,-4 2-3,-3-4-3,1 8-12,-2-3-22,-12-3 1,10 3-1,-10-3 2</inkml:trace>
  <inkml:trace contextRef="#ctx0" brushRef="#br0" timeOffset="13581.7769">6973 12164 9,'1'-10'28,"-1"10"1,0 0-5,0 0-3,0 0-2,0 0-3,0 0-3,0 0-2,0 0-2,0 0-2,-1 19-2,1-19 0,-1 19-1,-1-5-2,3 5 1,-1 1-2,1 3 0,0 3 0,2 1 0,0 2-1,1 1 1,-2 1-1,1-3 0,0-1 1,-1-2-1,-2-2 0,1-2 0,-1-6 0,-1-1 0,0-4 1,1-10-2,-1 13 2,1-13-1,0 0 0,0 0 0,0 0 1,0 0-1,0 0-1,0 0 1,0 0-3,0 0-4,0 0-14,0 0-18,0 0 1,0 0 0,0 0 1</inkml:trace>
  <inkml:trace contextRef="#ctx0" brushRef="#br0" timeOffset="19490.1148">7373 12326 32,'0'0'30,"0"13"3,0-13-11,-5 17-3,6-2-4,-5-1-4,6 7-2,-3-1-4,3 6-1,-1 1-1,3 3 0,-1-1-2,2 3 0,0-2 1,-1-1-1,0-3 0,-1-3-1,0-6 1,-1-3-1,-1-3 0,-1-11 0,0 0-2,0 0-1,0 0-3,0 0-2,0 0-6,2-19-4,1 9-6,-1-2-3,-1-2-5,4 4 3,-9-5 3</inkml:trace>
  <inkml:trace contextRef="#ctx0" brushRef="#br0" timeOffset="19958.1416">7401 12571 24,'0'0'26,"-2"-14"1,2 14-2,-1-11-3,1 11-3,1-9-4,-1 9-1,0 0-4,7-14-2,3 15-2,-10-1-2,17-2 0,-5 1-1,3 3 0,-2 0-1,5 2-1,-2 4 0,0 0 0,0 2 0,0 2-1,-2-1 1,-1 2-1,-2 1 0,-1-2 0,-3 0 0,-2-2 0,-2 0-1,-3 2 1,-2-1-1,-4-1 0,-1 1 0,-6-1 1,1 0 0,-4 0 0,-1-3 0,-1 0 0,0-1 0,2 0 1,1-2 0,2-1 0,2-3 1,11 0-1,-16 1 0,16-1 0,0 0 0,-9-4-2,9 4 0,0 0-2,0 0-2,6-11-4,4 13-9,-10-2-21,13-3 0,-2 2 0,-1-4 2</inkml:trace>
  <inkml:trace contextRef="#ctx0" brushRef="#br0" timeOffset="20846.1924">7382 12395 12,'0'0'30,"0"0"1,0 0 3,0 0-13,-8-11-2,8 11-4,0 0-2,10-13-5,-10 13-1,12-13-2,-6 3-1,7 2-1,-2 0 0,2 1 0,1 0-1,0 2-1,1 3 1,-1 1-1,2 2 0,-2 2-1,0 2 1,-1 2-1,-1 1 1,1 0-1,-3 2 0,1 1 1,-4 1-1,0 2 1,-2-1-1,-1 1 1,-1-2-1,-3 2 0,-1-3 0,-2-2 0,3-9 0,-13 17 0,1-9 0,-1 0 0,-3 0 0,-1 0 0,-1-2 0,0 1 0,0 1 0,4-4 1,2-3-1,2 2 0,10-3 0,-11 1-1,11-1-2,0 0-4,0 0-8,16 3-26,-7-4 3,6 1-2,-1-1 2</inkml:trace>
  <inkml:trace contextRef="#ctx0" brushRef="#br0" timeOffset="21601.2356">7877 12520 22,'1'-13'33,"-1"13"1,0 0 0,-9-13-13,9 13-5,0 0-3,-11 0-5,11 0-3,-14 7-1,5 2-1,1 2-1,-2 5 0,0 2-1,0 3 1,2 2 0,-1 2 0,4 0-1,2-1 1,4 0 0,4-1-1,5-3 1,1-3-1,5-5 0,1-2 0,3-5 0,0-4 0,2-3 0,-4-5 0,-1-2 0,-1-2 0,-2-2-1,-2-1 1,-2-2-1,-2-1 0,-2-1 0,-1 2 1,-4-2-1,-2-1-1,-4 0 1,-2 2-1,-3 2 1,-4 3-1,1 0 1,-4 5-1,2 6 1,-2 6 0,2 2-2,2 6 0,1-2-3,6 6-3,-2-6-8,8 1-23,3 0 1,-3-12-1,13 13 2</inkml:trace>
  <inkml:trace contextRef="#ctx0" brushRef="#br0" timeOffset="22123.2654">8207 12521 51,'-13'10'34,"2"3"1,-4-3 0,-2 1-20,10 7-4,-6-5-3,7 4-2,-3-3-1,8 0-2,1 0 0,6 2-1,5-3 0,1 1 0,4-2-1,2 0 0,3-5 0,2 0 0,-2-5 0,0-3 0,-1-3-1,-2-2 1,-2-5-1,-2-3 0,-2-1 1,-2-3-1,-4-2 0,-3-1 0,-3-1 0,-3 0 0,-5 2-1,-2 3 1,-4 3-1,-2 3 1,-4 6-1,-1 6 1,2 5-1,-2 5-1,4 2-1,0-3-2,8 7-6,-4-6-21,13-11-5,-1 16-1,1-16 0</inkml:trace>
  <inkml:trace contextRef="#ctx0" brushRef="#br0" timeOffset="22957.3131">8535 12243 19,'-6'-10'32,"6"10"4,0 0-4,0 0-5,0 0-5,-8-12-4,8 12-6,0 0-3,1 15-3,-2-5-2,1 6-2,-1 4-1,2 7 0,0 2-1,3 4 1,-1 2-1,1 1 0,2 1 0,1-2 0,-1-4 0,2-2 0,-1-5 1,1-2-1,-1-4 0,2-4 0,-9-14 0,17 13 1,-6-11-1,-1-3 1,3 0-2,0-2 0,1-1-3,-1-5-5,5 4-23,-3-2-7,-5-3 0,1 0-2</inkml:trace>
  <inkml:trace contextRef="#ctx0" brushRef="#br0" timeOffset="23512.3449">8815 12541 40,'0'0'33,"21"-4"1,-21 4 0,15-15-19,3 11-3,-10-7-1,9 5-4,-8-5-1,2 5-1,-3-3-2,-8 9 0,14-16 0,-14 16-1,6-14 0,-6 14 0,-4-15-1,4 15 0,-16-13 0,4 6 0,-3 0-1,-4 3 0,-3 2 0,3 1 0,-1 1 0,0 3 0,4 2 0,1 4-1,4 1 1,3 0 0,3 4 0,0 1 0,4 3 1,3 3-1,2 0 1,2 3 0,-1-1 1,4 2-1,2-4 0,2 1 1,1-4 0,3-3-1,2-5 1,1-1-1,3-6 1,1-3-1,0-3-1,-2-4-1,1 0-3,-6-10-11,0 3-26,0 2 0,-5-6 1,-1 2-1</inkml:trace>
  <inkml:trace contextRef="#ctx0" brushRef="#br0" timeOffset="24295.3896">9311 12445 40,'0'0'33,"-10"-12"3,10 12-1,-10-10-15,-2-1-6,12 11-4,-17-9-2,17 9-3,-19-1-1,10 4 0,-3 1-1,12-4-1,-18 17 0,8-6-1,1 0 0,2 3 1,1 1-1,0 3 0,3 2 1,2 1-2,0-2 2,5 1-2,1-1 2,4-4-1,1-2 0,4-2-1,0-4 1,4-4 0,-1-2-1,2-2 1,-3-4 0,1-1-1,-4-4 0,-1-4 1,-3-3-1,-3 0 1,-2-4-1,-3 0 1,-3-2-1,-1 1 0,-1 0 0,0 6 0,-1 2 1,0 4-1,5 10 0,0 0 0,-10 3 0,8 9 0,2 3 0,1 5 0,1 3 0,1 1-1,1 2 2,5-2-2,-2-1 1,3-3-1,3-2 0,-1-8-2,2-1-4,-4-11-7,7-3-26,-4-1-2,-2-4 2,2-4-1</inkml:trace>
  <inkml:trace contextRef="#ctx0" brushRef="#br0" timeOffset="24895.424">9573 12339 55,'0'0'37,"0"0"-1,0 0 1,5 10-17,-2 3-9,-6-4-2,6 8-2,-5 0-2,3 6-1,-3 0 0,1 4-1,0-1-1,3 1-1,-1-4 0,2 0 0,0-5 0,3-4-1,-1-4 1,-5-10-1,14 8 0,-14-8 1,14-16-1,-7 3 1,1-5-1,0-3 1,1-1-1,0-3 0,0-1 0,1 2 1,-1 4-1,2 0 0,0 2 0,1 4 0,0-1 0,2 5 0,1 3 0,0 1 0,0 6 0,-2 4 0,0 3-1,-2 5 2,-2 5-1,-3 4 0,-1 2 0,-4 4 0,1 0 0,-2 0 0,0-2 0,1 0 0,-1-4 1,1-3-1,-1-4-1,2-3-1,-2-11-2,0 0-8,0 0-29,0 0 0,0 0 0,2-16-1</inkml:trace>
  <inkml:trace contextRef="#ctx0" brushRef="#br0" timeOffset="30311.7338">15347 11356 10,'12'-2'28,"9"8"2,-5-9 0,5 1-11,3 1-3,2-3-3,3 5-3,-1-5-2,5 3-1,-2-2-2,3 2-1,-1-3 0,4 4-1,-2-3 0,2 2-1,1-1 0,1 2 0,1-1 0,4 2-1,-2-1 0,4 1 1,1 1-1,0 0-1,-1 0 2,1 0-2,-4 1 1,2 0-1,-1-1 1,-1 0 0,-1-1-1,1 0 1,1 0-1,3 1 1,2-2-1,1 1 1,3-1-1,0 1 1,1 1 0,2-1-1,0-2 0,1 1 1,-3 1-1,0-1 1,1 0-1,1 1 0,0-1 0,3 1 0,-3 1 1,2 0-1,1-1 0,1 1 0,-2 0 0,1-1 1,0 0-1,0 0 0,1-1 0,1 0 1,0-1-1,-1 0 1,1 0-1,0 0 0,0 0 1,-4-2-1,1 0 0,-1 2 0,-3-1 1,1 1-1,0-1 0,-2 1 0,0 1 1,1 1-1,-1 2 0,1-2 1,-2 0-1,3 0 0,-2 1 0,2-1 0,-1 0 0,4-1 0,0 0 0,3-1 0,2 0 0,-1-1 1,2-2-2,2 0 2,1 0-1,-2-1 0,4 0 0,1-1 1,1 0-1,2-1 0,2 1 1,-2-1-1,4 2 0,-2 0 1,0-2-1,-1 3 0,-3 1 0,3 0 1,-2 1-1,-2 1 0,0-1 0,-2 1 0,0 2 0,-1 0 0,-3-1 0,-4 1 0,-2-3 0,-1 2 0,-2 1 1,-3-1 0,-5-2-1,-2 0 1,-3-1-1,-4 0 0,-1-1 0,-5 0 1,-3 0-1,-3-1 0,-2 1 0,-1-1 0,-1 1 1,-4 0-1,-3 3 0,-2-1 0,-3 1-3,-10 1-6,0 0-31,0 0-1,-9-12 1,-7 8-2</inkml:trace>
  <inkml:trace contextRef="#ctx0" brushRef="#br0" timeOffset="35416.0248">16300 12322 4,'0'0'23,"0"0"-3,0 0-2,0 0-2,0 0-1,0 0-3,15 13-1,-15-13-2,20 2-2,-8-5-1,7 1-1,-2-5 0,5 0-1,-1-6-1,3 2 1,-2-7-2,2 3 1,-2-4 1,-1 2-2,-3-2 0,-2 3 0,-3 0 0,-2 2 0,-2 0 0,-3 2 0,-4-1-1,-2 4 1,-3 0-1,-1-2 0,-5 2 0,0 1 0,-4-1 0,-1 4-1,-2 0 1,-3 0-1,-2 2 0,-2 3 0,-1 3 0,0 2 0,-1 4 0,1 3 0,1 3-1,0 3 1,3 3 0,5-1 1,2 2-1,2 2 0,3-1 0,4 3 1,2-2 0,4 3 0,1-3 0,5 0 0,0 1 1,2-1-1,3-5 0,4 0 1,0-3-1,4-3 0,-1-1 1,0-2-1,2-4 0,3-1 0,-3 0 1,0-2-1,0-3 1,1 0-1,-1-4 0,1 0 0,1-2 0,-1-1-1,-4-2 1,3 0-1,-4-1 0,-4 1 1,-2-1-2,-4 1-1,-8 9-2,5-11-6,-5 11-15,9 0-15,-9 0 1,0 0-1,-9 6 2</inkml:trace>
  <inkml:trace contextRef="#ctx0" brushRef="#br0" timeOffset="36037.0608">16940 12569 28,'0'0'32,"0"0"1,0 0-8,0 0-6,0 0-2,5-12-6,-5 12-1,9-14-3,-9 14-2,10-20-1,0 10-1,-6-4 0,5 2 0,-3-2-1,2 1 0,-2 1 0,-1-1 0,0 2-1,-5 11 0,7-13 0,-7 13 0,0 0-1,0 0 1,0 0-1,10 1 0,-10-1 0,1 15 1,-1-5-1,2 4 0,-2 1 0,0 2 0,0 1 0,1 1 0,-1 2 0,2 0 0,0-2 0,-2 0 0,2-3 0,-1 0 0,0-2 0,0-4-2,1 0 0,-2-10-1,4 14-2,-4-14-3,5 12-5,-5-12-11,0 0-14,0 0 1,0 0 1,0 0 1</inkml:trace>
  <inkml:trace contextRef="#ctx0" brushRef="#br0" timeOffset="36378.0807">16945 12733 31,'0'11'33,"0"-11"2,0 0 0,10 1-14,-10-1-8,16-5 0,-6-1-4,7 4-3,1-4-1,3 2-1,-2-1-2,2 0 0,0-2-1,-1 4-1,-1-1 1,-3 2-1,-5 0 1,-1 1-1,-10 1-1,15-1 1,-15 1-2,0 0 0,10 3-2,-10-3-3,0 0-7,0 0-24,0 0 1,0 0-1,0 0 2</inkml:trace>
  <inkml:trace contextRef="#ctx0" brushRef="#br0" timeOffset="37127.1228">17839 12080 32,'0'0'30,"9"-7"-4,-9 7-4,0 0-2,12 0-4,-12 0-2,0 0-3,0 0-3,-10 17-2,0-10-2,-3 6 0,-1-2-2,-6 6 0,-3 0-1,-1 1 0,-1 3-1,-2 0 1,0 0-1,2 1 0,2-2 0,5-3 0,4-3 0,3 1 1,11-15-1,-3 12 2,3-12-1,17 5 1,-3-5 0,4 2 1,-1-1 0,8 2 0,-3 0-1,-1 3 0,0 0 0,0 1-1,-4 1 0,0 0 0,-3-1 0,-3 0-1,-11-7 1,16 11-1,-16-11-1,11 4 0,-11-4-2,0 0-4,0 0-15,0 0-19,0 0 1,-2-10-1,-4 0 2</inkml:trace>
  <inkml:trace contextRef="#ctx0" brushRef="#br0" timeOffset="38008.174">18278 12214 25,'0'0'30,"9"11"3,-9-11-1,0 0-13,15 0-6,-15 0-2,23-1-3,-10 0-2,7-3-1,-3 0-1,5-3 0,-2-1-1,2-3 0,-1 0-1,-4-1 0,0-4 0,-4 4 0,-2-3-1,-2 3 0,-4-2 0,-1 1-1,-6 1 1,0-1 0,-4 3 0,-3 0-1,-3 0 0,-1 3 0,-2 2 0,-2 3 1,-3 3-1,0 3 0,-2 3-1,1 4 1,1 4 0,-1 4 0,0 2 0,2 6 0,3-1 0,4 2 0,3 2 0,5-1 1,3 0-1,4-1 1,6-5 0,3-1 1,3-3 0,2-2-1,4-2 1,1-5 0,3-3 0,1-2 0,0-5 0,2 0-1,0-4 1,2-1-1,-7-3-1,2 0 1,-3-2-1,-1 1-1,-6 1-1,-2-1-2,-2 5-5,-11 4-13,-1-11-20,1 11 2,0 0-1,-12 6 1</inkml:trace>
  <inkml:trace contextRef="#ctx0" brushRef="#br0" timeOffset="38663.2112">18855 12459 80,'0'0'38,"0"0"-3,0 0-5,3-16-18,-3 16-4,13-14-2,-4 9-3,-9 5 0,20-10 0,-8 7-1,-2 4-1,1 1-1,-11-2 0,14 16 0,-9-3-1,-3 3 0,-7 2-1,-1 4 0,-3 0 0,0 2-1,-7-3 1,2 0 0,-2-2 0,2-1 1,0-4 0,4-4 1,-1-2 1,11-8 0,-9 9 1,9-9 1,0 0-1,0 0 1,13 3 0,-4-3 0,5 1 0,0 1-1,2-1 0,1 0-1,3 2 0,-1-1 0,-1 0-1,-1 0 0,-1-1 0,-1 0 0,-5 1 0,-10-2-3,13-4-2,-13 4-10,12 1-26,-12-1 1,-11-11 0,2 1-1</inkml:trace>
  <inkml:trace contextRef="#ctx0" brushRef="#br0" timeOffset="39259.2455">19534 12031 49,'0'0'34,"9"12"1,-4-2-1,-8 1-12,3-11-17,-3 21-2,2-10 0,1 2-2,2-1-3,-2-12-8,0 0-24,8 14-1,-8-14-1,0 0 1</inkml:trace>
  <inkml:trace contextRef="#ctx0" brushRef="#br0" timeOffset="39478.2581">19547 12317 36,'2'23'29,"-8"-7"2,6 3 0,-1-4-20,-1-6-4,4 2-1,-2-11-1,5 10-2,-5-10-5,0 0-14,8-11-15,2 5-2,-9-10 1,8 3 0</inkml:trace>
  <inkml:trace contextRef="#ctx0" brushRef="#br0" timeOffset="40260.3028">19995 11948 49,'9'0'32,"-9"0"1,0 0-9,12 13-8,-11-4-6,5 11-1,-5 0-3,3 9-1,-1-2-1,3 8 0,-2-3-1,0 4-1,0-2 0,0 1-1,-2-2 0,0-2-1,-2-3 0,-1-6-1,1-1-3,-3-7-1,7-1-6,-4-13-12,0 0-13,0 0 0,3-20-1,2 6 2</inkml:trace>
  <inkml:trace contextRef="#ctx0" brushRef="#br0" timeOffset="40903.3396">19999 12022 42,'2'-9'36,"-3"-5"0,7 2 2,6 0-17,-2-7-7,10 9-3,-1-5-3,7 8-1,-2-1-3,6 7-1,-3 3-1,3 6-1,-4 2 0,-3 5-1,-4 1 0,-4 3-1,-5 1 0,-6 1-1,-5 1 0,-6 0-1,-4 0 0,-5 1 1,-2-2 0,-5-3 0,0-2 1,2-4 0,-1-2 2,3-3 0,5-5 0,3-2 1,11 0 0,0 0 1,0 0-1,16-9 0,1 6-1,4 3 0,4 1 0,2 4-1,1 0 1,2 2-1,-3 2 0,-1 3 1,-4 0-2,-3 4 1,-5 2 0,-3 0 0,-7 1-1,-8 0 0,-6 1 0,-3-3 1,-5 1-1,-4-5 1,-4-2-1,-3-2 1,-3-2 0,2-3 0,0-1 1,0-2-1,5-1 1,3-1-1,6-1 0,5-2 1,11 4-1,0 0-2,3-9-1,7 3-3,9 7-8,-4-3-26,8-4 2,2 3-2,-1-5 1</inkml:trace>
  <inkml:trace contextRef="#ctx0" brushRef="#br0" timeOffset="41370.3663">20742 12160 18,'-24'9'30,"8"9"1,-7-3 2,2 2-14,10 8-5,-1-5-2,11 8-4,1-6 0,13 0-3,2-4 0,9-2-1,4-5-1,4-3 0,1-7-1,3-4 0,-3-7 0,-1-1 0,-6-4 0,-3-4-1,-8-2 0,-3 1 0,-10-3 0,-5-1 0,-8 3 0,-4 1-1,-6 1 0,-2 6 0,-5 5 0,-2 1-1,1 9-1,-1 5-2,6 5 0,-1 0-5,12 9-7,0 0-22,8-9 1,11 4 0,5-10 1</inkml:trace>
  <inkml:trace contextRef="#ctx0" brushRef="#br0" timeOffset="41784.39">21137 12159 24,'-10'25'28,"-7"-7"3,10 9 2,0-4-18,2-4-2,10 5-1,0-9-2,10 5 0,-2-11-2,8 3-2,-1-9-1,3-1-1,-2-6-1,2-1-1,-2-6 0,-1-1-1,-2-4 0,-3 1 0,-3-5 0,-4 1 0,-4-4 0,-5 0-1,-5-1 0,-7 2 0,-3 1 0,-5 2-1,-5 7 0,-2 2-1,-2 7-1,-8 3-2,5 11-3,-3-5-7,8 2-24,6 7 2,4-8 0,15 3 1</inkml:trace>
  <inkml:trace contextRef="#ctx0" brushRef="#br0" timeOffset="42365.4232">21491 11842 61,'2'14'37,"5"-2"-1,-4-1 3,-3 1-25,7 9-5,-7 0-2,4 7-3,-3 0-1,0 4-1,-2-1 0,2 3-1,-2 1-1,1 1 1,-1 0-1,1-2 0,0 0-1,2-5 0,2-2-2,-1-9-2,6 2-4,-9-20-10,13 8-20,0-8 1,-1-11-1,3-2 2</inkml:trace>
  <inkml:trace contextRef="#ctx0" brushRef="#br0" timeOffset="42901.4539">21773 12214 27,'0'0'32,"26"3"3,-11-10 0,2 0-13,6 2-6,-5-7-3,6 4-5,-4-6-1,3 3-2,-6-3-2,1 2-1,-5 0 0,0 1-1,-4-2 0,-3 3 0,-4-1 0,-3 0 0,-2 2-1,0-1 1,-3-1-1,-6 3 0,-1 0 1,-2 0-1,-4 3 0,-1 2 0,-1 3 0,-4 4 1,0 3-1,2 4 1,2 3 0,0 7 0,3 4 1,5 3 0,3 0-1,4 2 1,5-1 0,5 3 0,4-4-1,5-2 1,3-3 0,3-3 0,3-4 0,3 0-1,1-7 1,2-4-1,-2-2 0,1-3 0,-1-2-1,-1-4 0,-2 1-2,-6-6-4,3 6-6,-20 5-30,18-19 0,-9 6 0,-4 0-1</inkml:trace>
  <inkml:trace contextRef="#ctx0" brushRef="#br0" timeOffset="43723.5009">22496 12100 36,'10'0'32,"-10"0"1,0 0 2,0 0-18,-12-4-5,12 4-2,-16-3-3,6 4 0,-6-3-2,4 2 0,-6 0-2,1 3 0,-4 0-2,3 5 1,-2 0-1,3 4 0,1 2 0,1 4 0,5 1 0,6 2 0,3 1 0,4 1 0,3-1-1,6-1 1,3-4 0,5-3 1,1-4-2,3-5 1,2-7 0,1-5-1,-1-5 1,0-3 0,-3-5-1,-2-1 0,-4-4 1,-2-2-1,-6 0 1,-5 1-1,-3 0 1,-3 4-1,-5 2 1,0 4-1,-1 5 1,-2 7-1,1 6 1,9-2-1,-11 22 0,9-5 1,2 5-1,3 3 0,1 4 0,4-1 1,1 0-2,2-3 2,0-2-2,2-3 1,-2-5-1,1-6-2,3-2-4,-15-7-7,23-15-26,-9 6-1,-2-7 1,4 0 0</inkml:trace>
  <inkml:trace contextRef="#ctx0" brushRef="#br0" timeOffset="44270.5322">22930 11998 53,'0'0'35,"0"0"2,0 0 0,0 0-21,9 17-5,-12-5-3,3 10-1,-5 0-2,4 7-1,-2 0-2,2 4 0,-1-1-1,0-1 0,1-4 0,3-2 0,0-5-1,1-6 1,-3-14-1,10 11 0,-10-11 1,19-11-1,-6-2 1,2-4 0,0-3-1,4-2 1,1-1 0,1 1 0,0-1 1,-1 4-1,-2 2 0,2 3 0,-3 4-1,-1 3 1,-3 4-1,3 4 1,-6 4-1,-1 4 0,1 3 0,-7 5 0,-4 3 0,0 2 1,-2 3-1,-5 0 0,2-1 0,-1-4 0,-1 1-1,0-6-1,7-2-3,1-13-5,0 0-19,0 0-13,-9-1 2,7-9-2,-1-7 3</inkml:trace>
  <inkml:trace contextRef="#ctx0" brushRef="#br0" timeOffset="62112.5527">15861 10658 16,'16'-1'24,"-16"1"-3,20-3-1,-9 1-1,3-2-3,0 4-3,0-3-3,3 1-3,-2-3-2,5-1-1,-3-1-2,2-2 1,0-3-1,1 0 0,-2-4-1,1 2 1,-3-2-1,-2 3 2,-3-3-1,-3 5 0,-2-1 0,-4 2-1,-4 1 1,-2-2 0,-4 2 0,-1 1-1,-4 1 0,1-1 1,-4 3-1,-2 1-1,-3 2 1,1 3-1,-3 2 1,1 4-1,0 2 0,0 2 0,-1 5 0,3 1 1,2 4-1,2 3 1,3 1 0,2 2 0,4-1 0,4 2 0,3-1 1,4-1-1,3-5 1,4 0-1,-1-4 0,4-1 1,1-3-1,3-3 1,1-3-1,3-1 1,-1-1-1,1-2 1,3-2-1,-1 0 0,2 0 0,-1-1 0,-3-1-1,-1 1 1,-1-1-1,-2 0 0,-3 1 1,-1-2-2,-2-2 0,-3 0-2,0 4-2,-9 0-3,16-3-12,-16 3-19,12-4 0,-12 4 0,9 1 2</inkml:trace>
  <inkml:trace contextRef="#ctx0" brushRef="#br0" timeOffset="62675.5849">16463 10900 23,'10'-13'31,"-10"13"2,11-9 0,-6-1-10,-5 10-8,9-18-2,1 10-4,-5-7-2,5 5-1,-3-7 0,4 5-2,-3-1 0,1 0-1,-2 1-1,-7 12 0,14-18-1,-14 18 1,8-11-1,-8 11-1,0 0 1,0 0-1,0 0 0,9 3 1,-9-3-1,4 18 0,-4-4 0,0 4 0,0 1 1,-3 4-1,3 0 0,-1 0 0,2 1 0,-2-2 1,2-1-2,0-4 1,3-1-1,-2-5 0,0 1-1,-2-12-2,4 16-2,-4-16-2,0 0-4,0 0-8,0 0-8,3 11-9,-3-11-1,0 0 3</inkml:trace>
  <inkml:trace contextRef="#ctx0" brushRef="#br0" timeOffset="62968.6016">16533 11037 19,'-11'6'32,"11"-6"3,0 0-2,0 0-8,0 0-4,0 0-5,0 0-5,0 0-3,15-11-3,-15 11-1,18-8-1,-7 1-1,3 4-1,0-3 0,0 1-1,1 0 0,0 2 0,-3 0-1,1-2 0,-3 4 0,-10 1-2,15 1-1,-15-1-1,11 6-3,-11-6-4,0 0-14,12 4-11,-12-4 0,0 0 1,9-12 2</inkml:trace>
  <inkml:trace contextRef="#ctx0" brushRef="#br0" timeOffset="63542.6345">16942 10478 60,'0'0'35,"0"0"0,0 0-8,7 13-12,-7-13-5,0 0-3,-2 11-2,2-11-3,2 9-3,-2-9-4,0 0-8,6 14-24,-6-14 1,3 10-2,-3-10 2</inkml:trace>
  <inkml:trace contextRef="#ctx0" brushRef="#br0" timeOffset="63770.6475">16971 10699 31,'9'19'32,"-9"-19"1,5 14 0,-3-4-13,-2-10-9,4 17-3,-4-17-2,2 12-4,-2-12-2,0 0-6,0 0-27,0 0 0,0 0-2,0 0 1</inkml:trace>
  <inkml:trace contextRef="#ctx0" brushRef="#br0" timeOffset="64646.6975">17340 10174 23,'0'0'29,"0"0"2,0 0-7,0 0-5,0 0-2,-6 15-4,7-1-3,-4 0-1,4 9-2,-3 1-2,6 9-1,-2 3 0,6 3 0,-5 1-2,4 3 1,-2 0-1,1 0-1,0-3 0,-1-4 0,0-4 0,0-1-1,1-4 1,-3-2-1,3-6 0,-2-4 0,-1-1-1,-1-3 0,0-1-2,-2-10-2,2 10-3,-2-10-6,0 0-22,0 0-1,4-18-1,0 8 2</inkml:trace>
  <inkml:trace contextRef="#ctx0" brushRef="#br0" timeOffset="65226.7308">17565 10551 49,'13'8'34,"-13"-8"2,10 12-1,-7-1-17,-3-11-9,4 23-2,-4-10-2,4 6-3,-3-1 1,2 1-2,0 0 0,1-1 0,0-1 0,1-1 0,0-5-1,1-2 1,-6-9-1,14 13 1,-14-13-1,16-2 0,-7-4 0,1-2 0,2-1 0,0-6 0,1-1-1,-1-2 1,1 0-1,-1-4 1,0 0 0,1 3 0,-3 0 0,-2 3 1,1 4-1,-2 2 0,-7 10 1,12-6 0,-12 6-1,10 11 1,-6-2 0,-1 4-1,0 2 1,0 4-1,-1 0 0,0 3 1,-1 0-1,2 0 0,-2 1 0,1-2 1,0-2-1,2-3 0,0-3 0,0-1-1,-4-12-1,0 0-3,16 9-7,-16-9-26,10-10 0,-4-1 0,-2-6 0</inkml:trace>
  <inkml:trace contextRef="#ctx0" brushRef="#br0" timeOffset="65688.7571">18072 10226 71,'3'-11'36,"-3"11"0,13-7-5,-13 7-19,0 0-4,0 0-1,13 13-2,-10 3-2,1 7 0,1 4-2,-2 5 1,0 2-1,0 3-1,-1 4 1,1 0-1,-3-1 0,2-1 0,-2-1 1,1-3-1,0-1 0,0-4 0,0-4 0,1-4 0,3-2 0,2-5 0,1-3 0,2-4 0,3-3 0,2-5 1,1-2-1,1-2 0,3-3-1,0-1 0,0 0-2,-2-5-4,5 5-11,-8-3-21,-5-1 1,1-1-1,-11-1 1</inkml:trace>
  <inkml:trace contextRef="#ctx0" brushRef="#br0" timeOffset="65962.7729">18025 10505 59,'11'-18'39,"3"8"0,0-4 1,0-3-21,12 10-6,-5-6-4,7 6-2,-3 1-3,2 4-2,-3 2 0,1 1-2,-2 3-1,-3-2-3,1 5-6,-8 1-30,0-8-1,-3-2 0,-10 2 1</inkml:trace>
  <inkml:trace contextRef="#ctx0" brushRef="#br0" timeOffset="68006.8898">19629 10604 14,'0'0'28,"0"0"1,8 9-4,-8-9-5,12 8-3,-12-8-4,21 5-2,-10-7-3,6 6 0,-1-8-4,2-2 0,-1-2 0,1 0-1,-3-2-1,2-1 0,-4 0 0,-3 0-1,-3-3 1,-7 14-1,13-17 0,-11 7 0,-2 0 0,0 10-1,-7-18 1,7 18-1,-16-13 0,4 7 0,-2 2 0,-4 3 0,-2 3-1,-1 2 1,1 4 0,-2 4 0,1 3-1,2 6 1,2 0 0,5 3 0,2 2 0,5 0 0,3 1 1,3-3 0,5 0 1,3-2-1,2-3 1,6 0 0,0-4 0,4-2 0,0-2 0,4 1-1,0-6 1,2-1 0,-1-3-1,0-1 0,-1-3-1,1-2 0,0-3-1,-4-4-2,0 4-4,-7-7-10,0 1-22,-4 4 0,-7-2-1,-4 11 1</inkml:trace>
  <inkml:trace contextRef="#ctx0" brushRef="#br0" timeOffset="68673.928">20259 10746 48,'0'0'35,"7"-11"2,-7 11-1,3-18-18,-3 18-6,11-12-5,-11 12-1,14-5-3,-14 5-1,16-3 0,-16 3-1,14 6-1,-14-6 0,12 15 0,-8-6 0,-3 4 0,-1 3-2,-2-1 1,-2 0-1,-1 0 0,-3 1 0,2-3 0,-3 0 1,2-3 0,7-10 0,-16 17 0,16-17 2,-13 11-1,13-11 2,0 0-1,0 0 2,0 0-1,-5 9 1,5-9 0,13 2-1,-13-2 0,17 4 0,-6-4 0,2 4-1,2-2 0,0 1-1,0-2 0,-2 2 0,2-2-1,-4-1-1,1 1-1,-12-1-4,19-3-8,-19 3-24,0 0 1,12-17-1,-11 5 2</inkml:trace>
  <inkml:trace contextRef="#ctx0" brushRef="#br0" timeOffset="68988.9457">20619 10418 47,'0'0'34,"0"0"2,0 0-1,0 0-17,0 0-7,3 10-4,-3-10-2,-8 16-2,4-7-2,4-9 0,-4 15-2,4-15-3,2 15-7,-2-15-26,-2 10 2,2-10-2,0 0 1</inkml:trace>
  <inkml:trace contextRef="#ctx0" brushRef="#br0" timeOffset="69221.9593">20637 10651 64,'6'19'35,"-6"-19"-1,3 16-3,-3-16-20,6 13-5,-6-13-2,1 14-2,-1-14-2,0 0-5,0 0-10,0 0-19,0 0 0,0 0-2,0 0 1</inkml:trace>
  <inkml:trace contextRef="#ctx0" brushRef="#br0" timeOffset="69831.9941">20956 10168 39,'0'0'32,"0"0"2,5 14 0,-6 1-17,-4-2-3,6 14-4,-5-2-2,5 9-1,-1-1-2,4 6-1,-1-2 0,2 3-2,-1-4 0,1 0 0,0-2-1,0 0 0,-2-3 0,0-3-1,-1-3 0,-1-3-1,1-6 0,-1-4-1,2-2-2,-3-10-3,0 0-8,0 0-17,9-10-7,-1 0 1,-3-4 1</inkml:trace>
  <inkml:trace contextRef="#ctx0" brushRef="#br0" timeOffset="70366.0247">21135 10525 47,'15'0'34,"-15"0"2,11 5 0,-11-5-12,4 15-12,2 1-4,-7-3-2,2 8-2,-2-3 0,2 3-2,-1-1 0,1 0-1,2-3 0,0-2 0,2-2-1,2-4 1,-7-9 0,17 10-1,-6-10 1,2-4 0,2-5-1,3-2 0,-2-5 1,2-3-1,1-4 0,-2-2 1,-1-1-2,-2 2 2,-4 3-1,0 1 0,-4 4 1,-1 4-1,-5 12 0,0 0 1,0 0-1,9 5 1,-6 4-1,-1 6 0,3 3 1,0 0-1,0 4 0,0 1 0,-1-1 1,1 1-1,0-1 0,2-4 0,-2-2 0,-1-3-1,2-2-1,-6-11-2,13 11-5,-13-11-11,6-11-21,-6 11 2,13-23-1,-4 5 2</inkml:trace>
  <inkml:trace contextRef="#ctx0" brushRef="#br0" timeOffset="70773.048">21628 10055 60,'9'-6'36,"-9"6"0,12-7 0,-1 12-20,-11-5-7,12 18-2,-8-3-2,2 9-1,-3 1-1,3 6 0,-5 4-1,-1 5-1,-2 3 0,-1 2-1,-3 0 1,2 1-1,-3 1 1,3-2-1,1-5 0,2-4 0,5-5 1,2-5-1,4-4 1,3-6 0,3-6-1,2-3 1,1-4-1,-1-3 0,0-2-2,-3-4-1,3 1-5,-9-11-8,7 1-23,-6 0 0,-5-3-1,0-1 1</inkml:trace>
  <inkml:trace contextRef="#ctx0" brushRef="#br0" timeOffset="71039.0631">21502 10261 41,'0'0'36,"0"0"3,14-6-1,3-3-9,7 11-14,-4-6-3,13 10-4,-5-3-2,6 3-2,-3-1-1,2 2-1,-3 1-3,-2 0-1,2 3-6,-11-11-13,3 2-20,-1-2 0,-5-2 0,-1 1 1</inkml:trace>
  <inkml:trace contextRef="#ctx0" brushRef="#br0" timeOffset="73198.1867">21224 11254 30,'0'0'19,"13"3"-2,-13-3-1,16 1-1,-5-1-3,-1-1-3,6 2-2,-4-2-1,6 3-1,-3-2 0,6 1-1,-4-1 0,6 2-1,-2-3 1,2 2-1,-4-2 0,3 2 0,-4-2-1,2 2 2,-4-4-1,1 3-1,-1-3 0,0 3 0,-2-3 0,2 2 0,-1-4-1,2 4 2,-2-1-2,1 0 1,0 1 0,-1 1-1,0 0 1,0 2-1,-2 0 0,-1 1 0,1 1-1,0-1 1,-1 1 0,1-3 0,0-1-1,1 1 1,-1-2 0,1 1 0,0-3-1,0 3 1,1-3-1,-1 3 0,2 3 1,-3-2 0,1-1-1,-1 1 1,1-1-1,0 0 1,-2 0-1,1-1 0,-2 1 1,2 0-1,-2 0 0,1 0 0,-1-1 0,-1 1 0,0 1 1,2-1-1,0 0 0,-1 1 0,1 1 0,-1-1 0,1 3 1,0-4-1,1 3 0,1-2-1,-2-3 2,4 0-1,-1-1 0,2 2 0,2-1 0,1 3 1,0-3-1,-1 0 0,2-1 0,-1 2 0,0 2 1,1-2-1,-2-2 0,-1 0 0,1 0 0,0 2 0,-1 1 0,2 1 0,-2-4-1,1 2 1,-1 1 0,0-1 0,2 0 0,-1 1 0,2 0 0,-1-1 0,-2 1 0,3 0 1,2 2-1,-5-1 0,3 3 0,-4-1 1,2 0-1,-1 1-1,0 0 2,-2-4-1,0 1 0,5 2 0,-1-5 0,1-1 0,1 0 1,0-1 0,-2 1-1,5 3 1,-3-4-1,0 1 1,-3 1-1,3 2 0,-3-1 0,1-2 0,3 1 0,-3 1 0,-1-1 0,5 0 0,-1 1 0,-4 0 0,4-1 0,-2 1-1,-2 0 1,4 0 0,-2 0 0,-5 1 0,-1 0 0,2 0 0,-2-1 0,-4 1 0,0-1 0,-11 1 0,12 1 0,-12-1-1,13 0 1,-13 0 0,0 0 0,0 0 0,0 0 0,0 0 0,10 9 0,-10-9 0,0 0 1,0 0-1,0 0-1,0 0 1,0 0-1,0 0 0,0 0 0,0 0 1,0 0-1,0 0 0,0 0 0,0 0 1,0 0-1,0 0 1,0 0 0,4 10-1,-4-10 1,0 0 0,0 0 0,0 0 0,0 0-2,0 0-5,0 0-18,0 0-15,0 0 3,-14-7-2,-5-3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47.9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348 45 1548,'0'0'3096,"0"0"-774,-13-22-258,13 22-645,-20-9 0,20 9-129,-25-5-258,25 5-129,-26-8-258,26 8 129,-29 0-387,29 0 0,-30 0-129,30 0-129,-26 8 129,26-8 0,-33 14 129,33-14-258,-33 20 0,33-20 0,-31 27 0,31-27 0,-31 35 0,13-15 0,6-1-129,2 8 129,1-8 0,6 5 0,3-24 129,0 35-129,0-35 129,12 30 129,-12-30-129,29 17 0,-11-11 0,4-2 129,3-4-129,1 0-129,-2 0 0,2-6 0,-2-3 0,4 1 0,-5-7 0,-4 0-129,0 1 129,0-6-129,-19 20 129,22-31-129,-16 14 129,1-3-129,-7 20 0,3-26 129,-3 26-129,0 0 0,-3-22 0,3 22 0,-11 14 0,2 5-129,1 12 129,1 0 129,0 4-129,2 7 0,1 1 0,1 2 129,3-3-129,0-1 0,0-8 0,0 0 0,7-3 129,-4-2-129,1-1 0,4-5 0,-4-3 0,-4-19 0,3 32 0,-3-32 0,0 0-258,0 0-387,0 0-903,0 0-2580,0 0-258,0-21-387,0-6-258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7:58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8174 16456 21,'0'0'29,"0"0"2,0 0 2,0 0-13,0 0-3,-10-7-4,10 7-2,0 0-3,0 0-1,0 0-2,0 0 0,0 0-1,0 0-1,0 0 0,5 14-1,-5-14 0,2 14 0,-2-5-1,2 0 1,-1 4-1,0 1-1,0 0 1,1 1 0,0-1 0,-1 2 0,1-3-1,0 2 1,0-4 0,0-2-1,-1 1 1,-1-10-1,3 16 0,-3-16 1,2 12-1,-2-12 0,0 0 0,2 12 0,-2-12 1,0 0-1,0 9 0,0-9 0,0 0 0,-1 10 0,1-10 0,0 0-1,0 0-1,0 0-3,2 9-4,-2-9-11,-5-13-20,5 13 2,0-21-1,1 7 1</inkml:trace>
  <inkml:trace contextRef="#ctx0" brushRef="#br0" timeOffset="542.0309">8170 16258 47,'0'0'32,"0"0"2,0 0-2,0 0-15,0 0-3,0 0-5,6 15-3,-6-15 0,3 13-1,-3-13-1,3 17 0,-3-17-1,4 14-1,-4-14-1,0 0 0,0 0-1,0 0-2,0 0-5,0 0-13,2-17-18,-2 6 1,-5-1-2,4 3 2</inkml:trace>
  <inkml:trace contextRef="#ctx0" brushRef="#br0" timeOffset="1456.0827">8636 16135 25,'10'-6'28,"-10"6"2,4-11-6,-4 11-4,3-13-2,-3 13-4,2-12-2,-2 12-3,2-11-1,-2 11-2,-1-14 0,1 14-2,-6-13 0,6 13-1,-12-13-1,12 13 1,-15-9-2,5 6 1,-2 0-1,2 3 0,-2 0 0,1 3 0,0 1 0,0 1-1,0 4 1,2 0-1,-1 1 0,2 4 1,2 0-1,1 2 0,1 1 0,1 2 0,3-1 0,3 4 1,-1 0-1,2 1 1,0 0-1,0 2 1,1-1-1,0 0 0,0 0 1,1-1-1,-2 2 0,0-2 1,-1-2-1,1-1 0,-2 2 0,1-2 0,0-1-1,2 0 1,-2-5 0,1 0 0,-2-4-1,1 0 1,-3-10-1,5 10 1,-5-10-1,0 0 0,0 0-1,0 0-2,0 0-2,0 0-3,-4 9-10,4-9-19,-11 0 0,11 0 0,-17-5 2</inkml:trace>
  <inkml:trace contextRef="#ctx0" brushRef="#br0" timeOffset="1858.1063">8346 16460 27,'13'-2'30,"-13"2"3,0 0-6,11-6-6,-11 6-2,10 1-2,-10-1-5,15 0-1,-15 0-3,28-2-1,-11-3-1,8 2-1,-2-3-1,5 2 0,-1-3-2,2 3 0,-1-1-1,-3 0 0,-1 3-2,-5 0 0,1 2-1,-5-2-4,3 7-11,-5-3-23,-13-2 0,10 0 0,-10 0 0</inkml:trace>
  <inkml:trace contextRef="#ctx0" brushRef="#br0" timeOffset="4162.237">7211 15509 52,'1'9'33,"-1"-9"-2,0 0-4,0 0-11,0 0-2,10 8-5,-10-8-1,15 5-2,-15-5 0,23 10-1,-10-3 0,6 6-1,-1 1-1,4 5 0,1 2-1,-2 1 0,2 3-1,1 3 1,0 0-2,-1 2 1,1 1-1,1 1 1,-1 0-1,2 0 0,-1-1 1,0-2-1,0-1 0,-1-2 0,-3-5 1,0-1-1,-3-3 0,-3-4 1,-3-3-1,-2-2 0,-10-8-1,9 7-1,-9-7-9,0 0-28,0 0-2,-13-7 1,2-4-1</inkml:trace>
  <inkml:trace contextRef="#ctx0" brushRef="#br0" timeOffset="5898.3372">5627 15025 63,'0'-14'35,"0"14"-1,0-18-6,0 18-13,0 0-5,0 0-4,-8 22-1,8-2-3,3 8 1,-1 6-1,3 6 0,-1 1 0,2 2-1,0-3 0,1-2-2,1-4-1,-2-6-2,3-4-4,-5-11-3,6 1-9,-10-14-15,0 0-1,0 0 0,-10-17 2</inkml:trace>
  <inkml:trace contextRef="#ctx0" brushRef="#br0" timeOffset="6460.3695">5510 15097 45,'9'-10'34,"0"-3"2,8 3 0,5 2-15,-6-6-7,13 9-2,-4-4-4,6 3-2,-3 3-2,3 5-1,-2 1-2,-3 5 0,-3 2-2,-5 2 1,-4 4-2,-5 2 0,-6 4 1,-9-2-1,-7 5 0,-4-3 0,-6 1 1,-1-3 0,-1-4 1,1-2 0,4-6 1,5-1 0,5-7 0,10 0 0,3-11 0,10 2 0,2 0 0,5 1 0,4 1 0,2 1 0,1 5 0,-1 5-1,-3 4 0,-4 4-1,-1 4 0,-6 2 0,-3 4 0,-5 0 0,-4 0 1,-4-1-1,-5-1 0,-4-1 2,-4-5-1,-1-2 2,-4-4-1,1-3 0,0-4 0,1-3 1,1-2-2,7-2 1,12 6-3,-15-12-2,15 12-4,2-15-12,-2 15-19,23-17 1,-6 6 0,7 1 0</inkml:trace>
  <inkml:trace contextRef="#ctx0" brushRef="#br0" timeOffset="6833.3909">6144 15226 69,'-22'16'34,"3"4"0,-3 2-8,5-7-15,11 6-4,3-7-1,11 2-2,4-6 0,11-1-2,4-6 1,6-2-1,1-5-1,1-3 1,-2-3-1,-1-1 0,-5-4 0,-5-1 0,-7-4 0,-7 0 0,-8 0-1,-7-1 0,-6 0 0,-9 4 1,-5 2-2,-5 4 0,-2 9-1,-3 3-2,4 10-3,-1-1-11,9 5-20,9 6 2,4-5-1,12 4 1</inkml:trace>
  <inkml:trace contextRef="#ctx0" brushRef="#br0" timeOffset="7213.4126">6514 15160 64,'-23'7'34,"2"11"-3,-4-1-4,4 0-19,12 3-1,2-1-2,10 1-2,7-7 0,9-2-1,6-6 0,4-4 1,2-6-2,3-5 2,-3-6-2,-1-1 1,-9-5-1,-4 2 1,-8-4-1,-8 1 1,-8 0-1,-7 7 0,-7 2 0,-6 6 0,-4 5-1,-2 5-2,2 8-2,-1 0-6,9 5-19,5 5-7,2-7 0,13 1-1</inkml:trace>
  <inkml:trace contextRef="#ctx0" brushRef="#br0" timeOffset="7530.4306">6746 14725 61,'-2'-18'35,"-4"7"-2,6 11 2,-6 18-19,3-4-9,10 12-1,-3 5-1,4 10-2,-1 7 1,3 5-1,-4 0 0,0 3 0,-2-2-2,1-4 0,0-5-1,0-9-1,3-5-2,-4-13-6,10-1-20,-1-8-9,-13-9 1,17-10-2</inkml:trace>
  <inkml:trace contextRef="#ctx0" brushRef="#br0" timeOffset="7969.4558">6957 15175 54,'16'-6'37,"5"2"-1,-3-4 1,5-8-13,3 6-14,-5-9-2,4 5-3,-4-5-2,0 2-1,-4-2 0,-2 1 0,-5 2-1,-6 0 0,-4 3 0,-5 1 0,-6 2-1,-5 5 1,-3 5-1,-4 4 0,-1 6 0,-2 5 0,1 4 0,1 4 1,4 5-1,5-1 1,4 2 0,6 0 1,5-2-1,6-1 0,5-5 1,2-1-1,4-3 0,2-4 0,1-6 0,2-4-2,1-3-2,-2-9-3,5 5-11,-3-7-23,-4-6-1,-2 1 1,-3-2-1</inkml:trace>
  <inkml:trace contextRef="#ctx0" brushRef="#br0" timeOffset="8517.4872">7535 15044 59,'0'0'35,"3"-16"1,-3 16-1,-13-9-17,0 1-8,3 6-2,-4-1-2,2 7-2,-5 1-1,-1 8 0,-1 3 0,0 5-1,1 1 0,4 7 0,2 0 0,6 0 0,6-3-1,7-2 0,5-6 0,7-1 0,2-7-1,5-9 1,1-7-1,0-4 1,-2-8-1,-2-3 0,-4-5 0,-3-4 1,-7-2-1,-4-1 0,-6 0 0,-2 3 0,-4 4 0,-2 5 0,-2 9 1,0 5-1,2 9 0,0 8 0,3 8 1,2 5-1,4 4 0,2 2 1,3-1-1,3 3 0,3-2 0,2-5 0,2-3-2,-3-5-2,6-3-4,-8-14-11,8-3-21,-4-5-1,-2-7 2,1-2-2</inkml:trace>
  <inkml:trace contextRef="#ctx0" brushRef="#br0" timeOffset="8898.509">7771 14913 67,'0'0'38,"0"0"0,2 15 1,-2 3-21,-7-3-7,8 10-3,-3-1-2,5 3-2,0-1-1,5-2-1,2-3 0,1-4-1,1-5 0,2-5-1,-1-6 1,2-5-1,-1-6 0,0-5 1,-2-3-1,3-2 0,0-2 0,0 1 0,0 2 0,0 5 0,-3 4 0,0 7 0,0 8 0,-3 5 0,-3 4 0,1 6 1,0 4-1,-2 0 0,2 3-4,-5-8-15,2-2-21,1-1-2,-5-16 2,14 3-1</inkml:trace>
  <inkml:trace contextRef="#ctx0" brushRef="#br0" timeOffset="9987.5713">9257 15252 33,'13'-10'29,"-7"-1"0,0 2-3,-6 9-3,8-14-5,-8 14-3,0 0-4,0 0-2,-2 17-3,-2-2-2,-5 4-1,-1 5 0,-6 5-1,1 6 0,-4 1-1,-4 7 0,-2 3 0,2-1 0,-2 0 0,1 0 0,1-3-1,2-5 1,0-3-1,6-7 1,2-6-1,3-4 0,2-2 0,2-6-1,6-9 0,-4 10-2,4-10-5,0 0-26,0 0-5,7-10 1,-5-5-1</inkml:trace>
  <inkml:trace contextRef="#ctx0" brushRef="#br0" timeOffset="14600.835">9149 14550 39,'6'-15'32,"-6"15"1,0 0-5,1-18-9,-1 18-3,1-11-2,-1 11-5,0 0-2,0 0-1,0 0-2,0 0 0,3 16-1,-3 2-1,-1 2 1,0 7-2,0 3 1,-1 5-1,0 2 0,0 1-1,0-3 0,1 0 1,1-2-1,0-2 0,1-3 0,0-2 0,2-3-2,-2-5 1,2 2-3,-2-9-3,3 4-4,-4-15-8,0 0-20,0 0 2,0 0-1,7-12 1</inkml:trace>
  <inkml:trace contextRef="#ctx0" brushRef="#br0" timeOffset="15060.8614">9295 14717 45,'0'0'32,"8"15"3,-8-4-1,2 4-13,0 9-9,-5-3-4,4 8-2,-1-2-3,2 2 0,-1-5-1,3 0-1,0-5 1,1-4-1,1-5 0,-6-10-1,13 3 1,-13-3-1,18-20 1,-9 3-1,1-5 1,3-2-1,-2-1 0,1-2 0,0 2 0,-2 4 0,-1 5 0,0 4 1,-9 12-1,11-9 1,-11 9-1,10 13 1,-8 3 0,2 1 0,-1 5-1,1 5 1,-1 1-1,1-1 1,0 0-1,1-5-1,1 1-2,0-7-2,5-2-7,-11-14-23,12 4-2,-2-11 0,-3-11-1</inkml:trace>
  <inkml:trace contextRef="#ctx0" brushRef="#br0" timeOffset="15421.8821">9723 14469 77,'0'0'37,"9"22"-1,-7-4 1,-7 1-28,6 9-3,-3 0-1,3 7-2,-3 2-1,2 4-1,-3-2 0,2 0 0,-2 2-1,1-3 0,1-3 1,0-2-1,1-5 1,1-4 0,0-5-1,4-2 1,1-6 0,-6-11-1,18 11 1,-4-13-2,0-4 0,1-6-4,3 2-7,-6-7-26,-2-8 0,-3-2 0,-6-4-1</inkml:trace>
  <inkml:trace contextRef="#ctx0" brushRef="#br0" timeOffset="15647.895">9583 14693 59,'6'12'37,"4"-10"0,6 1 2,11 0-23,-7-11-3,12 6-3,-6-5-3,4 2-4,-4-2-3,-2 0-4,0 7-15,-6-3-19,-7 0-1,-11 3 0,0 0 0</inkml:trace>
  <inkml:trace contextRef="#ctx0" brushRef="#br0" timeOffset="17352.9925">9236 16367 22,'0'0'15,"12"-8"0,-12 8 1,9-10-2,-9 10 2,15-11-3,-5 4-1,0-5-1,7 2-1,-2-7 0,10 1-2,2-8 0,8 1-2,3-10 0,6 4-1,1-6-1,6 2-1,3-4 0,3-1-1,-3-2 0,3 1 0,-1 1 0,0 1 0,0 0-1,0 1 1,-7 0-1,0 5 0,-6 1 1,-3 3-1,-6 2 0,-5 1 0,-4 3-1,-4 2 1,-3-1-1,-3 1 1,-1 3-1,0-1 0,0 2 1,0 2-1,-2 0 0,-5 3-2,3 5-4,-11-4-13,1 9-20,0 0 2,-16-11-2,16 11 1</inkml:trace>
  <inkml:trace contextRef="#ctx0" brushRef="#br0" timeOffset="18140.0376">10769 14684 12,'2'-10'27,"8"7"2,-10 3-5,10-17-2,-10 17-2,11-13-3,-11 13-2,8-9-3,-8 9-3,0 0-2,9 9-1,-12 2-1,3 7-1,-3 5-1,2 7 0,-1 3-1,1 5 0,-1 2 0,3 1-1,-1-3 0,2-1 0,1-6-1,0-5 0,0-2 0,1-6 0,0-3-1,-2-4 0,1-1-1,-3-10-2,2 15-2,-2-15-6,0 0-12,0 0-15,0 0 2,5-10-1,-3-5 2</inkml:trace>
  <inkml:trace contextRef="#ctx0" brushRef="#br0" timeOffset="18602.064">11003 14844 63,'0'0'35,"7"24"-1,-7-6 0,-2-1-23,6 9-4,-3-4-1,3 4-1,0-2-3,1-2 0,0-4 0,1-5 0,-6-13-1,13 11 0,-13-11 0,16-10 0,-6-2-1,2-7 1,1-4-1,2-2 1,0-2 0,3-1-1,-2 2 1,2 2 0,-5 5 0,0 5 1,-3 6 0,-10 8-1,14 2 1,-7 9-1,-3 4 0,-1 6 0,-1 5 0,0 2 0,0 2-1,-1 2 0,0-1 0,0-1 0,0-4-1,0-4-1,2-4-4,-3-18-6,10 11-19,-10-11-9,13-15 2,-5-1-1</inkml:trace>
  <inkml:trace contextRef="#ctx0" brushRef="#br0" timeOffset="18941.0834">11528 14515 49,'0'0'33,"0"0"4,11 16-3,-12 4-8,-2 1-17,7 9-2,-4 1-1,3 9-2,0 1-2,0 6 0,-1-1-1,0 1 0,-1-1 0,1-1-1,0-3 1,1-6-1,0-5 1,3-6-1,2-8 1,3-6 0,2-7-1,2-5 0,2-5-3,-1-8-5,6-1-18,-6-4-12,-6-5 0,-1-2 0,-8 0 1</inkml:trace>
  <inkml:trace contextRef="#ctx0" brushRef="#br0" timeOffset="19164.0961">11366 14758 89,'23'-2'38,"5"-2"0,6-1-8,3 4-18,-5-6-3,5 4-3,-7-1-4,-2 0-3,-3 5-6,-12-1-31,-2-4-2,-11 4 1,0 0-1</inkml:trace>
  <inkml:trace contextRef="#ctx0" brushRef="#br0" timeOffset="20626.1789">8384 16961 9,'1'10'29,"-1"-10"1,-1 9 2,1-9-9,0 0-5,-1 11-1,1-11-3,0 12-4,0-12-2,1 20-1,-2-5-2,3 6 0,-3 3-2,2 10 0,-1 4 0,0 5-2,0 1 2,1 2 0,0-1 0,1 8 0,1 1-1,0-6 1,-1-1-1,2-6 2,-2 1-3,0-7 1,-2-1-1,0-10 0,-1-4-1,0 3 0,0-10 0,0 1 1,1-14-1,-2 17 0,2-17 0,0 14-1,0-14-1,0 0-1,0 0-8,0 0-29,0 0-1,-3-19 2,-1 5-1</inkml:trace>
  <inkml:trace contextRef="#ctx0" brushRef="#br0" timeOffset="22115.2649">8917 17147 15,'8'-14'29,"-8"14"1,0 0 2,2-11-12,-2 11-3,-4-12-4,4 12-3,0 0-2,0 0-2,-3-9-2,3 9 1,0 0-1,0 9-1,0-9 0,0 18 0,0-6-1,1 8 1,-1 0-1,2 5-1,0 0 1,1 8 1,-1-4-1,1 2 1,0-1 0,1-3-1,0-2 0,-1-2 0,1-2-1,-1-10-1,1 4-2,-4-15-3,6 20-4,-6-20-10,0 0-20,0 0 1,0 0-1,1-20 3</inkml:trace>
  <inkml:trace contextRef="#ctx0" brushRef="#br0" timeOffset="22611.2933">9061 17283 57,'11'6'33,"-11"-6"1,4 12-1,1 1-23,-5-13-2,7 23 1,-2-10-4,4 0 1,-1 3-1,2 1-1,-2-1 0,2-6 0,-1 2-1,1-5-2,-10-7 0,15 4-1,-15-4 1,16-15-3,-7 0 1,2 0-2,-1-7 2,1 1-1,2 8 0,-2-4 0,1 3 1,-2 3 1,0 6 1,0 1-1,-1 4 1,0 2 0,0 0 0,1 4 0,0 3 0,0 2 0,1 1 1,-1 5 1,-1-2-1,-1 1 1,-1 4-1,-2-1 0,-1-3-1,-2-1 0,1 3-6,-4-9-3,6 5-13,-5-14-16,0 0-2,10-11 1,-10-2 1</inkml:trace>
  <inkml:trace contextRef="#ctx0" brushRef="#br0" timeOffset="22971.3138">9521 17037 79,'10'11'37,"-10"-11"-2,12 17 1,-12-17-29,5 25-1,-1-8-1,2 9-1,-2 1-2,2 6-2,-1 1 1,1-3-1,-2 1 3,2-1-1,-1-1 0,5-1 0,-3-4 1,2-8 0,0-1-1,2 1 1,1-10-3,1 2 0,0-7 0,0-7-1,1-1-2,-3-1-3,5 4-5,-10-10-24,-2 1-4,-3-6-2,-7 0 3</inkml:trace>
  <inkml:trace contextRef="#ctx0" brushRef="#br0" timeOffset="23198.3269">9429 17212 73,'0'0'38,"14"5"1,4-11 1,1 6-22,5-13-9,9-1-1,-1 0-3,4 4-2,-3 2-4,-5-1-6,3 5-31,-11 1-3,-9 0 1,-11 3-1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9:11.7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9848 14124 1,'-25'-6'23,"12"6"3,-8-7-4,3 2-3,-1-1-3,0-1-2,2 5-1,-5-4-1,6 5-2,-7-1-1,4 5-1,-8-2-1,0 5-2,-5-2-1,0 5 0,-5-4 0,0 4-1,0-2-1,3 5 1,-1-1-1,4 3 0,1-1 0,4 2 0,0 4-1,3 2 0,-2-2 0,3 3-1,0 1 1,3-2-1,-1 4 0,1 0 1,1 0-1,3 0 0,1 0 1,-1 4-1,1 0 0,0 0 0,3 2 0,0 1 0,2 1 1,2 2-1,3 1 0,2 0 1,3-1-1,3 2 1,3 0-1,4 1 0,1-1 0,2 0 1,1-2-1,3-2 1,0 1-1,5-3 1,1-2-1,1 0 0,1-2 0,2-4 0,2-2 1,1-3-2,2-3 2,2-1-1,-2-3 0,3-3 1,1-4-1,1-1 1,3-3-1,-1-1 1,1-3 0,0-1-1,2-5 0,-1 1 1,0-4-1,-2-1 1,0 0-1,-2-1 1,-1 2-1,-2-1 0,-3 1 1,-1 0-1,-3 3 1,0-3-1,-5-1 0,2-1 0,-3-5 0,-1-2 1,-2-2-1,-1-5 0,-1-2 1,-1-2-1,-1-6 0,-1 0 1,-2-1-1,-1-2 0,-2 0 0,-1-2 1,-3-3-1,-2 1 0,-4 0-1,-2 2 2,-5-1-1,-3 1 0,-6 1 0,-4 5-1,-2 3 1,-4 3 0,-3 3 1,-2 1-1,-2 2 0,0 5 0,-1 1 0,1 3 0,1 3 0,-2 2 0,2 1 0,0 4 0,1 2 1,0 0-1,0 3 0,1 0 0,0 0-1,3 1 0,2 2-1,-1-1-2,7 8-6,-6-4-30,6-3-2,3 0 2,2-4-1</inkml:trace>
  <inkml:trace contextRef="#ctx0" brushRef="#br0" timeOffset="621.0355">9862 13229 25,'0'0'32,"0"0"2,0 0 0,0 0-11,0 0-5,-7-10-2,7 10-5,0 9-3,3 3-3,-5-3 0,4 9-2,-2 5 0,2 5-1,0 5 0,1 3 0,0 2-1,1 5 1,-1 1-1,1 1 0,0-4 0,-2 0 0,0-3-1,0-7 1,-1-5-1,0-7 1,-1-6-2,1-4 0,-1-9 0,0 0-2,0 0-3,-2-9-5,4-1-20,-2-3-10,-4-7 3,0-3-2</inkml:trace>
  <inkml:trace contextRef="#ctx0" brushRef="#br0" timeOffset="1210.0692">9623 13255 14,'0'0'28,"0"-10"0,0 10 3,0 0-12,-1-12-5,1 12-1,-1-10-3,1 10-1,0 0-3,2-9 0,-2 9-1,0 0 0,0 0-1,0 0-1,6-10 1,-6 10-1,13-2 0,-4 0 0,0-3 0,4 3-1,0-3 1,3 1-1,0-3 0,5 3-1,1-2 1,2 1-1,1 1 0,4-1 0,0 2 0,3 1 0,0 0 1,-1 1-1,-1 0 0,-1 1 0,0 0 0,-2 2 0,-4-2 0,-3 2 0,-3-2 0,-5 1-1,-1 1 1,-11-2 0,11 1-1,-11-1 1,0 0-1,0 0 0,0 0-1,0 0-1,0 0-3,-10-7-10,10 7-25,0 0-2,-11-4 2,11 4-2</inkml:trace>
  <inkml:trace contextRef="#ctx0" brushRef="#br0" timeOffset="3082.1763">11694 14303 14,'0'0'24,"-6"-16"-4,6 16-1,-10-15 2,2 6-4,8 9-2,-21-20-2,11 15-2,-7-9-3,2 6 0,-8-6-2,0 3-2,-6-2 0,2 3 0,-5-1-1,1 3 0,-2 0-1,1 4 1,-1 1-1,4 4 0,0 2-1,1 4 0,1 2 0,-2 3 0,0 1 0,2 1 0,0 4-1,0 1 0,0-1 1,0 2-1,-1-1 0,3 3 1,1 0-1,-2 2 0,-1-3 0,0 2 1,0 0-1,2 0 0,-1 2 0,3 0 0,-2 1 1,0 1-1,1 0 0,0 1 1,0 1-1,-3 0 0,2-1 0,0-2 1,1 1-2,3-1 2,1-1-2,2 0 2,1 0-1,3-1 0,0 2 0,3 1 0,-1 1 0,3 0 0,0 2 0,0 1 0,2 0 0,1 1 0,0 2 0,-1-1 0,1 2 0,2 0 0,1-1 1,2 1-1,2-1 0,4 1 0,4-3 0,5-1 1,6-3-1,4-1 1,2-4-1,5 0 1,5-4 0,2-5-1,1-5 1,2 0-1,3-4 1,-1-2 0,3 0-1,-2-2 1,0 1-1,-1 0 0,-3 0 1,2 0-1,-6 0 0,1 1 0,-2-1 1,-1-2-1,1-1 0,2-3 0,-2-1 0,1-1 1,-3-2-1,2-1 0,1-3 0,0 0 0,1-5 1,-1 0-1,-1-3 0,-1-1 0,2 0 0,-3-4 0,2-1 0,1-2 0,-3 1 1,0-1-1,0-3 0,0-1 0,-1-1 0,-1 0 0,-4-1 0,0 1 0,-3-2 0,0 0 0,-3 2 0,-5-2 1,-1 2-1,-3-2 0,-2 0 0,-5 0 0,-2-2 0,-5-2 0,-5 0 1,-4-1-1,-2-1 0,-5-2 0,-2 1 0,-3 0 0,-3 0 0,-1 3 0,1 0 0,1 0 0,-1 3 0,-1 3-1,0 3 1,0 0 0,0 3 0,-1 4 0,-1 1 0,-1 4 0,-1 5 0,-2-1 0,0 5 0,1 3 0,1 2 0,1 0-1,4 2-2,4-3-2,9 10-11,13-5-23,0 0-1,-6-17 2,16 3-2</inkml:trace>
  <inkml:trace contextRef="#ctx0" brushRef="#br0" timeOffset="3676.2103">11843 13309 51,'0'0'32,"15"7"2,-15-7-5,-1 19-13,6 0-3,-5 1-3,5 10-3,-2-1-2,3 7-1,-2 2 0,2 5-1,-4-1 0,2 0-1,-3 0-1,2-3 0,-3-4 0,-1-5-1,1-6-1,-1-8 0,2-3-1,-1-13-2,0 0-5,0 0-6,-2-16-15,0 2-7,-5-8 0,-1-2 1</inkml:trace>
  <inkml:trace contextRef="#ctx0" brushRef="#br0" timeOffset="4076.2331">11545 13317 23,'0'0'32,"-12"-6"2,12 6 1,0 0-11,5-14-6,11 13-2,-5-4-5,11 7-2,-2-3-3,7 4-1,1-1-2,9 3 0,0-3-1,4 1 0,0-3 0,8-1-1,1-3 0,3 1 1,2-1-1,-2 1 0,-5 1 0,-1 1 0,-6 1-1,-8 1 1,-6 2-1,-7 0 1,-8 1-2,-12-4-1,10 9-1,-10-9-5,1 9-15,-1-9-17,0 0 0,-16 12-1,4-6 2</inkml:trace>
  <inkml:trace contextRef="#ctx0" brushRef="#br0" timeOffset="5616.3212">9827 16785 25,'-16'-8'29,"-7"-6"3,2 7 0,-6 0-13,-5-2-5,3 6-2,-12-2-2,2 5-2,-7-1-1,-1 4-2,-4-1-1,0 1 0,-3-1-1,3 4 0,-1-4-1,5 5 0,2-2-1,6-3 0,2 2 0,3 3 0,3-4-1,6 5 1,0-2-1,2 4 1,1 0-1,0 9 1,0 2-1,-1 2 0,3 6 0,0 1 0,0 5 1,3 3-1,1-1 0,2 4 0,3-3 0,4 3-1,2 2 2,3-3 0,4 1 0,5 0 1,1 4-1,5 2 0,2-5 0,4 0 2,2-4-2,-1 4 0,3 0-2,-1-7 0,0-1 2,3-7 0,-25-27-1,49 74 4,-49-74 0,54 57 0,-54-57-3,65 47-1,-65-47 5,72 31-2,-72-31-2,82 4-8,-38-16 3,-44 12 2,87-4 4,-41-15 2,0-1-8,-1-2 2,0 11 2,-3-20 4,-1 11-3,-1-4-1,-4-1-3,-1 6 0,-2-6 3,0 6 0,-2-14-1,0 13 1,0-3 0,-2 0 1,0-3-1,-1-6 0,-3 6-1,-1-7-1,-2 1 2,-1-4-3,-1 1 2,-2-8-1,-1-2 2,-4 5-2,1 1 2,-4 1 1,-3-1-1,-4 4 0,-6-1 0,-6 3 2,-4 1-2,-5-1 0,-5-2 0,-4 4 0,-3 0 0,-1-2 1,1 4-1,0 4 0,1 0 0,0 4 0,0 6 0,0-1 0,1 5 0,-1 4 0,0 0-1,0 0 1,0 7-1,0 4-1,5 0-2,0 1-2,8 10-9,-1 1-25,6 0 0,7 6 2,4-3-2</inkml:trace>
  <inkml:trace contextRef="#ctx0" brushRef="#br0" timeOffset="6249.3574">10414 17658 54,'9'-7'35,"-9"7"0,5-21-9,-5 21-5,5-16-4,4 7-3,-9 9-4,0 0-2,6-13-3,-6 13 0,5 10-2,-5-10 0,5 19 0,-2 10-2,-1-6 1,1 6 0,-1 1-1,-2-30-4,4 64 4,-4-64-1,5 65 3,-5-65-2,5 50 1,-5-50-3,0 0 4,7 53 1,-7-53-4,0 0 0,0 0-3,0 0-3,0 0 3,0 0-3,0 0-8,0 0-26,0 0-1,0 0 2,0 0 1</inkml:trace>
  <inkml:trace contextRef="#ctx0" brushRef="#br0" timeOffset="6843.3914">10163 17609 14,'0'0'26,"-2"-12"2,2 12 3,0 0-14,-7-18-2,7 18-1,0 0-1,0 0-1,-1-9-3,1 9-1,0 0 0,16 4-1,-16-4 0,18 1-1,-7-1 0,4 4-1,1 0-1,3 3 0,1-5 0,3-9-2,-1 2 0,1 6 1,3-4-1,1-3-1,-1 2 0,1-4 0,0 2 1,-1 6-2,0-1 1,1 5 1,-4 0-2,0-3 0,-3 1 0,0 0 0,-5 0 0,1 7 0,-4-7 0,-1 1 0,-11-3 0,14 3 0,-14-3 0,0 0 0,11-2 0,-11 2 0,0 0 0,0 0 0,0 0 0,0 0 0,9 10-2,-9-10-2,9 6-2,-9-6-7,11-4-28,-11 4-2,0 0 2,10-2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0:04.4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14476 15233 15,'-7'-9'26,"7"9"-1,0 0-3,0-14-2,0 14-2,-3-10-4,3 10-2,0 0-3,0 0-2,-1-9-1,1 9-1,0 0-3,0 0 1,0 0-1,0 0-1,0 0 1,1 10 0,-1-10 0,3 20-1,-2-7 1,2 6-1,-3 0 0,0 6 0,0 4 1,0 4-1,-3 1 0,3 3 1,-2 0-1,1 3 0,1-1 0,0 0 0,0-4 0,0-2 0,0-6 0,0 0-1,-1-6 1,2-4 0,-3-4-1,1-2 1,1-11-1,-1 10 1,1-10-1,0 0-1,0 0 0,0 0-1,0 0-3,0 0-2,0 0-4,-5-11-8,5 11-14,8-11-4,-8 11-1,5-14 3</inkml:trace>
  <inkml:trace contextRef="#ctx0" brushRef="#br0" timeOffset="629.0359">14474 15587 28,'1'-16'32,"-1"16"2,2-15-1,-3 2-13,1 13-3,5-17-4,4 11-4,-4-3-2,-5 9-2,17-9-2,-6 9 0,1-2 0,1 4-1,1 0 0,3 4 0,-2-1 0,3 2-1,0-5 0,-1 3 0,0-1-1,-1 2 0,-1 0 1,-4-2-1,0 3 0,0 1 1,-3 2-1,-3 1 1,0 0-1,-4 3 0,-2 1 0,0-2 0,-1 3 0,-2-2 0,-3 1 0,-2-1-1,-3 0 1,0-3 0,-5 0 0,-1 0 0,-4-2 0,-1-1 0,-1 1 0,0-3 1,1-1-1,2 0 1,3-3 0,2-1 0,5-1 1,2 0-1,9 0 0,-14-1 0,14 1 0,0 0 0,0 0-1,0 0-1,4-9 0,-4 9-1,19-5-3,-7-1-3,10 6-11,-3-3-22,-3-2 2,4 2-1,-2-4 1</inkml:trace>
  <inkml:trace contextRef="#ctx0" brushRef="#br0" timeOffset="1010.0578">15126 15407 72,'0'0'35,"0"0"0,-15 15-7,3-13-16,7 8-4,5-10-3,-13 15-1,13-15-1,-9 18-2,9-18-1,-2 13-2,2-13-3,0 0-8,14 13-16,-4-9-7,-10-4-1,11 0 1</inkml:trace>
  <inkml:trace contextRef="#ctx0" brushRef="#br0" timeOffset="1316.0753">15107 15604 13,'0'0'28,"2"22"2,-2-22-3,-6 12-8,6-12-1,2 11-2,-2-11-3,0 0-2,8 10-3,-8-10-1,0 0-2,0 0-1,0 9-1,0-9-1,0 0-1,0 0 0,0 0-1,-3 11 0,3-11-3,0 0-6,0 0-25,0 0-2,0 0-1,-11-16-1</inkml:trace>
  <inkml:trace contextRef="#ctx0" brushRef="#br0" timeOffset="1952.1117">15536 15236 50,'0'0'36,"0"0"-2,0 0 2,0 0-20,6 12-5,-9-2-3,6 10-3,-2 0-1,1 10-2,-1 0 1,2 4-1,-2-1-1,2 2 1,1-2-1,-1-2-1,0-3 0,0-6-1,0-2-1,-2-8-2,3 2-3,-4-14-4,0 0-9,0 0-13,0 0-3,-2-12-1,-5-5 1</inkml:trace>
  <inkml:trace contextRef="#ctx0" brushRef="#br0" timeOffset="2552.1459">15465 15308 28,'4'-12'34,"-4"-5"3,7 1-1,-3 4-11,1-8-6,13 8-5,-6-4-4,10 7-3,-2-1-2,4 8-1,0 0-1,0 8-1,-1 2-1,-2 2-1,-2 6 0,-3 1-1,-2 4 0,-6 1-2,-3 2 0,-6-1 0,-3 4 0,-5-2 0,-3-1 0,-6-4 1,-4-1 1,3-5 1,-1-3 1,4-5 0,0-6 1,6-1 0,10 1 1,-5-14 0,12 5-1,3 1 1,5 1-2,3 4 1,3-1-2,3 4 1,0 5-1,0 4 0,-4 2 0,-1 4 0,-1 0-1,-4 3 0,-1 4 0,-8-3 0,-3 3 0,-4-2 0,-2-3 0,-5-1 1,-5-3 0,-1-4 0,-4-2 1,0-3 0,0-2 0,-1-3 0,2-3 0,3-1 0,4 1-1,11 4 1,-14-5-1,14 5-1,0 0-1,0 0-4,15 0-7,-15 0-27,19 2 2,-4-4-2,2-4 2</inkml:trace>
  <inkml:trace contextRef="#ctx0" brushRef="#br0" timeOffset="3001.1717">16013 15483 40,'-8'17'32,"-4"-6"2,5 8 0,1-3-18,-2-3-5,11 6-2,1-3-2,9 1-2,0-4 0,9 1-2,3-4 0,5-3 0,0-6 0,2-2-1,-3-5 0,2-3-1,-6-5 1,-1-2 0,-6-3 0,-5 0-1,-5-3 0,-4 0 0,-7-2 0,-7 2 0,-4 2 0,-5 3-1,-4 2 0,-3 5 0,-4 6 0,0 6 0,-1 5 0,3 5 0,4 3-1,2 1 0,9 1-2,2 0-2,12 4-10,1-5-24,-2-16 0,21 16 0,-2-14 1</inkml:trace>
  <inkml:trace contextRef="#ctx0" brushRef="#br0" timeOffset="3429.1961">16470 15418 53,'-8'13'36,"-4"-4"-1,4 7 0,0 3-19,-1-6-7,9 7-1,-2-2-3,7 2-1,3-1-1,6 0-1,1-7 0,6-2 0,-1-6 0,6-5-1,2-7 0,2-4-1,-4-5 1,1-3-1,-4-3 1,-5-2-1,-4 0 1,-11 1-1,-10 3 0,-9 0 0,-7 6 1,-5 3-2,-7 8 1,-1 5 0,-3 4 0,2 7 0,6 2-1,5 2 0,10 6-5,3-10-9,12 1-24,9-1 1,4-6-1,10-4 1</inkml:trace>
  <inkml:trace contextRef="#ctx0" brushRef="#br0" timeOffset="3756.2148">16722 15081 74,'0'0'37,"0"0"0,0 0 1,12 19-27,-9-5-5,3 10-2,1 3 1,5 8-2,-3 3 0,2 6-1,0-1 0,-2 5-1,-1-5 0,4-3 0,-3-2-1,-1-5-2,3-4-1,-3-9-4,5 2-10,-2-12-23,-2-6 1,0-4-1,-9 0 1</inkml:trace>
  <inkml:trace contextRef="#ctx0" brushRef="#br0" timeOffset="4258.2436">17036 15497 69,'16'1'37,"0"-5"-1,3-1-1,3 1-19,-9-8-9,10 3-2,-6-4-1,2 3-2,-2-1 0,-1-1 0,-3 1 0,-3 2-1,-3-2 0,-1 1 0,-5-3 0,-4 3-1,-6 0 1,-1 1-1,-4 0 1,-3 3-1,-1 1 0,-2 5 1,-5 2-1,1 3 1,1 5 0,3 3 0,3 3 0,3 4 0,3 1 1,5 1 0,5 4 0,4 0 0,2-1 0,6 1 0,0-3-1,3 1 1,0-3-1,3-2 0,-1-7-1,2 0 1,-1-4-1,0-4 0,-2-4-1,3-5-1,0-1-4,-3-9-9,8 0-27,-3-1-1,0-3 2,1-2-2</inkml:trace>
  <inkml:trace contextRef="#ctx0" brushRef="#br0" timeOffset="4866.2782">17620 15388 45,'0'0'36,"0"0"1,0 0-2,5-12-7,-5 12-15,-1-17-4,1 17-3,-6-16-1,6 16-1,-16-12 0,5 11-1,-5 2 0,2 8-1,-5 3 1,2 4 0,-1 2-1,5 6 0,-1 2-1,9 2 1,3-1 0,5-1-1,6-1 0,4-1 0,3-4 0,2-6-1,3-5 1,-3-2-1,1-7 0,-3-4 0,-2-4 0,0-5 0,-4-5 0,0-2-1,-4-3 1,-1-4-1,-2-1 1,-1 1 0,0 2 0,-3 5 0,0 2 0,-1 4 0,2 14 0,-3-10 1,3 10-1,0 0 0,-5 18 1,3-4-1,0 5 1,2 3-1,1 0 0,1 5 1,0-1-1,1 2 1,1-2-1,1-1 0,3-6-1,-1-2-1,1-2-3,-8-15-3,24 14-15,-10-16-19,-2-9-2,0-3 2,-2-7-1</inkml:trace>
  <inkml:trace contextRef="#ctx0" brushRef="#br0" timeOffset="5366.3069">17872 15341 95,'6'13'40,"-7"-4"1,1 4-5,2 4-24,-4-1-7,4 8-1,2 0-1,0 4 0,1 0-1,2 1 0,-1-2-1,0-1 1,-1-5-1,1-7 0,-1-5 0,-5-9 0,10 2-1,-10-2 1,14-19-1,-6 2 1,2-1-1,0-2 0,2-3 0,0 1 0,-1 1 0,3 4 0,-3 3 1,3 1-1,-3 5 0,2 3 0,1 5 0,-3 5 2,4 3-2,-5 6 0,2-1 0,-1 6 0,-3 3 0,-2-1 0,0 3 0,0-1 0,-2 0 0,-2-4 0,-1-1 0,-1-4 0,1-2 0,-1-12 0,2 14-4,-2-14-11,-6-10-28,6 0-1,-1-4 0,0-6 0</inkml:trace>
  <inkml:trace contextRef="#ctx0" brushRef="#br0" timeOffset="9290.5314">19406 15556 12,'16'4'29,"-16"-4"2,15-5-6,0 3-5,-2-4-2,8 4-3,-6-6-3,5 4-2,-2-6-4,4 1-2,-4-2 0,2 0-1,-4-6 0,4 2-1,-3-4 1,1 1-1,-2 0 0,-2-1-1,-5 1 0,-1 2 0,-6 2 0,-4 0 0,-5 4 0,-2 2-1,-5 1 1,-2 4-1,-3 4 0,0 1 0,-3 5 0,2 4 0,-3 2 0,0 5 0,-1 4 0,-1 2 1,4 4-2,1 2 2,4 1 0,1 0 0,7 0 0,5-1 0,7-3 1,6-2 1,3-5-1,5-2 1,5-4 0,4-2-1,-1-5 1,1-2-1,-2-2 0,1-3-1,-2-3 0,3-1 0,-5-2-1,-3-1-1,0-1-1,-4-5-2,2 8-4,-9-8-11,5 2-22,-13 11 0,12-7 0,-12 7 1</inkml:trace>
  <inkml:trace contextRef="#ctx0" brushRef="#br0" timeOffset="9692.5544">19935 15689 20,'0'0'31,"18"-2"3,-18 2 1,14-17-13,-1 13-3,-8-9-3,11 7-5,-9-8-1,8 4-2,-8-7-3,6 6 0,-6-1-1,0 1-2,0 2 1,-7 9-1,7-14 0,-7 14-1,0 0 0,0 0 0,0 0 0,0 0-1,-2 16 1,0-4-1,0 5 0,1 4 0,0 0 0,1 5 0,0-1 0,1-1-1,2-2 0,0-3-1,2-1-2,-3-7-3,8 3-6,-10-14-8,4 10-19,-4-10 0,0 0 0,-1 9 2</inkml:trace>
  <inkml:trace contextRef="#ctx0" brushRef="#br0" timeOffset="9973.5705">20002 15827 64,'0'0'37,"0"0"0,0 0 1,1 14-23,-1-14-6,0 0-2,14-2-3,-1 4-1,-1-2 0,6 1-1,-3-2 0,5 1 0,2-1-1,-3 1 0,1-2-1,0-2 0,-2 1-1,-2-3-2,0 4-1,-6-6-3,7 7-8,-17 1-25,14-13 1,-14 13 0,10-20 1</inkml:trace>
  <inkml:trace contextRef="#ctx0" brushRef="#br0" timeOffset="10320.5903">20466 15277 73,'10'4'38,"-10"-4"-1,0 0 2,3 16-26,-3-16-5,-6 15-2,6-15-3,-6 15-1,6-15-3,-3 13-4,8-2-11,-5-11-23,0 0 0,4 12 0,-4-12 0</inkml:trace>
  <inkml:trace contextRef="#ctx0" brushRef="#br0" timeOffset="10539.6028">20493 15506 49,'-2'12'33,"4"6"2,-3-5-1,1-13-11,3 18-15,-4-9-2,3 2 0,-2-11-3,3 16-1,-3-16-2,0 0-6,9 15-11,-9-15-20,0 0 1,0 0-2,8-12 2</inkml:trace>
  <inkml:trace contextRef="#ctx0" brushRef="#br0" timeOffset="11261.6441">21031 15173 54,'0'0'34,"0"0"1,13-5-1,-13 5-17,3 14-7,1 1-3,-5 1-1,5 6-1,-5 3-1,5 5-1,-4 2 1,2 1-3,-1-1 1,1 1-1,0-2 0,1-1 0,1-3-1,-2-1 0,0-4 0,-1-3-1,0-3 0,-1-5-1,1-1-2,-1-10-3,0 11-8,0-11-22,0 0-1,-7-14 0,0 1 1</inkml:trace>
  <inkml:trace contextRef="#ctx0" brushRef="#br0" timeOffset="11883.6797">20823 15201 28,'0'0'29,"12"-2"1,-12 2-7,0 0-8,0 0-2,-4-11 0,4 11-2,0 0-1,0 0-2,0 0-1,0 0-2,0 0 0,0 0-1,0 0-1,12 3 0,-12-3 0,16 1 0,-6-3 0,7 1 0,-1-1 0,7-1 0,2-3 0,4 1-1,2-1 1,3 0-2,2 0 1,1 1-1,2 1 0,2 2 0,-6 1-1,0 0 1,-1 1 0,-1 1 0,-5 1 0,-3-1-1,-6-1 1,-4 1 0,-3-2-1,-1 3 1,-11-2 0,0 0 0,0 0-1,0 0 0,0 0 0,0 0 0,0 0-4,-14-2-3,14 2-16,0 0-20,0 0 1,0 0 0,0 0 0</inkml:trace>
  <inkml:trace contextRef="#ctx0" brushRef="#br0" timeOffset="13153.7523">22600 15606 37,'13'-4'31,"-13"4"-5,15-6-4,1 4-3,-4-5-3,9 4-3,-5-10-2,9 6-4,-3-9-1,5 4-2,-3-7 0,2 3-1,-4-5-1,2 5 1,-6-3-1,-2 0-1,-5 2 1,-2 1-1,-5 1 0,-2 1 0,-5 2 0,-7 2 0,-3 1-1,-3 4 0,-1 2 1,-6 3-1,-2 5 1,-2 4-1,-2 3 0,5 2 1,2 4-1,0 4 0,4 0 1,5 4-1,5-1 1,6 2 0,6-3 0,3 3 0,4-5 1,6-1-1,1-4 1,3-3 0,2-4-1,2-1 0,2-5 1,0-3-1,-3-2-1,-1-1 0,0 0-2,-4-4-3,0 6-6,-8-9-11,-2 5-20,-9 4 2,12-4-2,-1 5 2</inkml:trace>
  <inkml:trace contextRef="#ctx0" brushRef="#br0" timeOffset="13708.7841">23137 15639 48,'9'-4'35,"-9"4"3,9-13-1,2 10-16,-8-8-8,7 9-3,-10 2-3,16-7-1,-16 7-2,19-1-1,-9 1 0,2 2-1,-12-2 0,18 8-1,-18-8-1,13 16 0,-10-5-1,0 4 0,-4 0-1,-4 2 1,1 1-2,-7-2 1,3 0 0,-3-1 1,2-4-1,-4-3 2,13-8 0,-16 13 0,16-13 1,-10 6 0,10-6 0,0 0 0,0 0 1,1 10 0,-1-10 0,9 7-1,-9-7 1,20 7 0,-9-4-1,5 0 1,1 0-1,-2 1 1,-1-2-1,7 0-1,-3-1 0,-3-2-2,3 3-2,-8-8-8,8 1-29,-7 1-2,-11 4 2,10-18-1</inkml:trace>
  <inkml:trace contextRef="#ctx0" brushRef="#br0" timeOffset="14184.8113">23710 15307 73,'0'0'36,"0"0"2,0 0-1,-2 9-30,2-9-2,0 0-3,-10 12-1,10-12-1,-2 10-2,2-1-7,0-9-21,-4 12-7,4-12-1,-7 14 1</inkml:trace>
  <inkml:trace contextRef="#ctx0" brushRef="#br0" timeOffset="14436.8257">23710 15572 53,'0'0'36,"15"20"0,-15-20 1,4 9-25,2 1-1,-6-10-3,3 17 0,-3-17-2,3 15-2,-3-15-1,1 16-1,-1-16-2,-3 11-2,3-11-9,0 15-28,0-15 1,0 0 0,-12-19-2</inkml:trace>
  <inkml:trace contextRef="#ctx0" brushRef="#br0" timeOffset="15166.8674">24291 15205 21,'57'-15'31,"-57"15"4,0 0-1,0 0-12,0 0-5,0 0-3,0 0-4,0 0-2,18-15-1,-18 15-1,0 0-1,0 0-2,0 0 1,-28 67-2,28-67 0,-13 50-1,13-50 2,1 61-2,-1-61 0,9 64 0,-9-64 0,-2 64-1,2-64 0,14 63 1,-14-63-1,1 54 0,-1-54-1,0 0 1,0 0-3,2 53 0,-2-53-5,0 0-8,0 0-25,0 0 1,0 0 0,-5-50 0</inkml:trace>
  <inkml:trace contextRef="#ctx0" brushRef="#br0" timeOffset="15832.9055">24076 15141 18,'0'0'30,"0"0"-2,0 0-1,9 8-6,-9-8-1,0 0-4,15 8-2,-6-11-3,8 6-2,-4-6-2,4 3-2,6-5 0,5 4-1,-28 1 0,61-4-1,-61 4 1,64-3-2,-64 3 1,63 1-1,-63-1 0,63 3 0,-63-3-1,51 4 0,-51-4 0,0 0 0,67 6 0,-67-6 0,0 0 0,0 0 0,60 0-1,-60 0 0,0 0 0,0 0-1,0 0 0,0 0-4,0 0-12,0 0-26,0 0 1,0 0 0,0 0-1</inkml:trace>
  <inkml:trace contextRef="#ctx0" brushRef="#br0" timeOffset="26227.5001">14297 16244 2,'-2'-9'10,"2"9"-3,0 0 1,0 0-1,0 0 1,0 0 1,9-4 0,-9 4 0,0 0 1,13-4 1,-13 4-1,12-1-1,-12 1-1,12-2 0,-12 2-1,14 0-1,-14 0 0,17 1-1,-5 0 0,-2-3-1,4 3 0,-1-2-1,2 0 0,1 0 0,0 0-1,-1 0-1,2 0 0,0 0 0,-1 1 0,2-2 0,1 3 1,0-2-1,2 0 0,1-1 0,0 2 0,1-1 0,2 0 0,0 0 0,0 0-1,-1 1 0,1 1 1,0 0-1,1 0 0,-1 0 1,1 1-1,0 1 0,0-1 0,4 0 0,-1 0 0,0 0 0,0 1 0,-1 1 0,0-2 1,1 1-1,0 0 0,-2 0 0,1-1 0,3 0 0,0 0 0,4 0 0,0-1 0,2 0 1,0-1-1,1 1 0,1-1 0,-2 1 0,2-1 0,1 0 1,1 1-1,0 0 0,1 2 0,2-2 0,1 0 0,0 2 0,1 0 0,0 0 0,-1 0 0,2 0 0,-2 0 0,0 0 0,-2 0 0,3 0 0,-3 2 0,0-1 0,0 0 1,-1 0-1,1 0 0,3 0 0,-1 0 0,2 0 0,0-2 0,4-1 0,-1 0 0,1 0 0,0-2 0,2 1 0,1 0 0,-2-1 0,1 2 0,0-1 0,2 1 1,1-1-1,1 1 0,0-1 0,0 0 0,1 0 1,0 0-1,-1 0 0,-1 0 0,1 1 1,-1-1-1,1 1 0,-1 0 0,1 0 1,0-1-1,0 1 0,1-1 0,-1 1 0,1 0 1,-1 1-1,-1 0 0,0-1 0,0 1 0,0 1 0,-1-2 1,1 1-1,-1-1 0,1 0 0,0 0 0,0 2 0,0-1 0,0 0 1,2 2-1,0 0 0,1-1 0,0-1 1,2 1-1,2 0 0,-1-2 0,0 0 0,0 0 0,1-2 0,-1 2 0,-1-1 1,1 1-1,0-1 0,1 0 1,2 0-1,2 0 1,-1 1-1,1 1 0,2-2 1,0 1-1,2 0 0,0 0 0,-1 0 1,1 0-1,2 0 1,1 1-1,-1 0 0,3 0 1,-1 1-1,1-1 0,-1 1 0,1 1 0,-1-1 0,0 1 0,-4-2 0,-1 0 0,2 0 0,0 0 0,-4 0 1,1-1-1,-2-1 0,2 1 0,0 0 0,0 0 1,-3 0-1,3 0 0,-1 0 0,1 0 0,0 1 1,0-1-1,0 0 0,2 0 0,0 0 0,-1 1 0,2-1 0,0 2 0,0-1 1,-1 1-1,2 0 0,-4 1 1,0-1-1,2 0 0,-4 1-1,-2-1 1,0 0-1,-2 1 2,-5-1-1,3-1 0,-3 0 1,-5-1-1,-1 0 1,0-2-1,-5 0 0,-2-1 0,-1 0 0,-6-2-1,0-1 1,4 2 0,-3-1-1,0 0 1,-39 4 1,80-3 0,-80 3-1,77-1 1,-77 1-1,75 0 1,-75 0 0,72 2-1,-72-2 0,68 3-1,-68-3 1,81 4 0,-81-4 0,71 5 0,-71-5-1,67 8 1,-67-8 0,66 6 0,-66-6 0,0 0 0,68 8 0,-68-8 0,0 0 0,51 2 0,-51-2 0,0 0 0,0 0 1,0 0-1,0 0 0,0 0 0,0 0 0,0 0 0,0 0-1,0 0 0,0 0-5,0 0-13,0 0-20,0 0 1,0 0 0,0 0 0</inkml:trace>
  <inkml:trace contextRef="#ctx0" brushRef="#br0" timeOffset="28594.6354">15360 17028 6,'3'-17'21,"-3"17"-2,0 0-2,0-10 0,0 10 1,-1-11-1,1 11-2,0 0-1,0 0-3,0 0-1,0 0 0,0 0-4,7 13 0,-8-4-2,2 7-1,-1 1 0,1 6-1,-1-1 0,1 6 0,-2 0 0,1 1-2,-1-3 1,1-1-1,-2-2 0,2-5-1,-2-1 2,1-4-2,2-1 2,-1-12-1,2 11 0,-2-11-1,0 0-1,0 0-3,3 11-11,-3-11-22,0-11 3,1-4-3,-5-5 2</inkml:trace>
  <inkml:trace contextRef="#ctx0" brushRef="#br0" timeOffset="28854.6504">15364 16796 9,'0'0'24,"-2"11"1,2-11 3,6-11-16,-6 11-2,12-4 1,-12 4-3,12-5-2,-12 5-4,14 2-6,-14-2-8,0 0-15,0 0-2,0 0 1,13 4 1</inkml:trace>
  <inkml:trace contextRef="#ctx0" brushRef="#br0" timeOffset="29554.6904">15945 16806 26,'0'0'29,"0"0"2,1-13 1,-1 13-15,-13-7-3,3 0-2,10 7-1,-21-5-4,12 8-1,-5-3-1,3 3-1,-5-1-1,4 5 0,-3-2-1,3 4 0,-1-2 0,2 4-1,0-3 1,1 4-1,-1 1 1,3 2-1,0 0 0,2 4 0,2 1 0,4 2 0,2 3-1,5-1 1,0 0 0,1 1-1,1 1 1,2-5 0,-2 0-1,-2-1 1,-3 2-1,1 2-1,-4-1 1,0-3 0,-2-5-1,-1 3 0,-1 0 0,0-4-1,3-14 0,-5 11-2,5-11-3,0 0-4,0 0-7,0 0-16,0 0-3,-10-20 1,1 5 0</inkml:trace>
  <inkml:trace contextRef="#ctx0" brushRef="#br0" timeOffset="29876.7088">15651 17111 26,'0'0'30,"0"0"2,0 0 1,0 0-13,-1-10-4,1 10-2,14-4-4,1 2-3,-1-6-1,6 4-1,-2-3-1,6 2-1,-1-1-1,1-1-1,-1-1 0,0 4-1,-3 2 1,-3-1-1,0 0-1,-5 2 1,0 0-2,-12 1-1,16 1-3,-16-1-8,0 0-23,12-8 0,-12 8 1,0 0 0</inkml:trace>
  <inkml:trace contextRef="#ctx0" brushRef="#br0" timeOffset="30659.7536">16523 16786 5,'12'-6'24,"-12"6"2,6-9-3,-6 9-6,0 0-1,0 0-2,-11-6-2,11 6-1,-13 4-3,13-4 0,-18 14 0,10-1-2,-4-2-2,1 7 1,-3-3-1,0 10 0,-1 1 0,2 2 0,0 1-1,3 3 0,1-1 0,4 4 0,1-4-1,8-3 1,2 2-2,4 1 0,0-5 0,2-3 0,2-1 0,-1-2 0,0-3 0,-3 2-1,-2-6 1,-8-13-1,15 16 0,-15-16 0,9 10-2,-9-10-1,0 0-3,0 0-13,2-9-21,-2 0 1,-2-7 0,2-3 1</inkml:trace>
  <inkml:trace contextRef="#ctx0" brushRef="#br0" timeOffset="31166.7826">16719 16804 6,'0'0'29,"10"2"1,-10-2 3,0 0-10,0 0-4,0 0-2,0 0-2,0 0-4,9 24-4,-9-11 0,3 9-2,-3-1-1,3 5 0,-2-1-1,1 6 0,-2-2-1,3-1 0,-2-3-1,4 1 0,-3-1-1,1-1 2,-1-4-2,2-1 1,0 0-1,0 0-2,-1-3 1,-1-6-3,3 0-3,-5-10-11,0 0-21,1-9 0,-7-2 0,3-3 2</inkml:trace>
  <inkml:trace contextRef="#ctx0" brushRef="#br0" timeOffset="31673.8116">16729 17034 34,'0'0'31,"10"-6"3,1 4 0,2 0-16,-4-8-4,9 9-1,-4-6-4,9 5-2,-6-3-2,5 8-1,-3-1-1,-1 3-1,-1 0 0,-1 4-1,-1 0 0,-1 3 0,-1 1 0,-2 0 0,-2 0-1,-1 1 0,-4-1 1,-1 2-1,-3-3 1,-3-2-1,-3 0 0,-3 1 0,-3-2 0,-3 0 1,-2-4-1,-2 3 0,0-4 1,-2 1 0,-1-4 0,5-2 1,0-2-1,4 4 1,3-2-1,10 1 1,0 0-2,0 0 0,0 0-1,10-7-1,3 12-2,-2-5-8,8 7-13,-1 0-16,-7-3 3,3 3-2,-5-6 2</inkml:trace>
  <inkml:trace contextRef="#ctx0" brushRef="#br0" timeOffset="32322.8488">17126 16812 10,'0'0'30,"0"0"1,0 0 3,5-11-11,-5 11-3,0 0-2,15 4-4,-15-4-4,14 9-3,-14-9-2,17 20 0,-6-5-2,1 3 0,-1 3-1,4 2 0,-1-1-1,2 6 0,-2-1 0,1 0 0,-2 1 0,-1 0 0,-3-2-1,-4 3 0,-2 1 1,-3-5-1,-2 0 0,-3 2-1,-2-3 2,-2-2-2,0-3 2,0-3-1,-2-6 1,3 1 0,8-11 0,-13 12 0,13-12 0,0 0-2,0 0 0,0 0-3,0 0-11,13 2-26,-13-2 3,12-8-2,-8-2 0</inkml:trace>
  <inkml:trace contextRef="#ctx0" brushRef="#br0" timeOffset="33811.9338">18144 17090 22,'8'16'29,"-8"-16"2,13-1 2,-1 1-16,-3-6-2,11 3-1,-5-8-2,8 5-3,-4-5-3,4 3-1,-3-3-1,-2 1-1,-2-3 0,-3 5-1,-1 0 0,-4-1-1,-1-1 0,-4 1 0,-1-1 0,-3-1-1,-1 1 1,-2-4 0,-3 1-1,-1 3 0,-4 0 0,0 3 0,-2 3 0,-1 3 0,-3 4 0,0 4 0,-2 4 0,1 1 1,-1 4-1,0 3 1,2 3 0,0 2 0,3-1 0,2 2 1,3-2 0,5 3-1,2-2 2,4 1-1,4-3 0,6 2-2,3-4 2,4-3-1,2 1 0,3-4 0,0 0 0,3-4 0,-2-3 0,2-6 0,-1 2 0,-2 0-1,0-7 0,-1 2 0,-2-3 1,-2-4-1,-2 3 0,-5 4 0,-1-8 0,-10 10 0,10-6-1,-10 6-3,0 0-3,0 0-10,0 0-23,0 0-3,-13-3 3,13 3-2</inkml:trace>
  <inkml:trace contextRef="#ctx0" brushRef="#br0" timeOffset="34494.973">18727 17366 32,'0'10'32,"0"-10"2,0 0 1,13 1-16,-11-12-4,10 5 0,-7-4-5,7 1-2,-6-5-3,6 5 1,-6-8-3,2 8 1,-4-3-1,-4 12 0,7-20-1,-7 20 0,4-14 0,-4 14 0,0 0 0,0 0-1,0 0 0,0 0 0,10 0 0,-10 0 0,3 17 0,-3-17-1,3 26 0,-2-13 1,0 2 1,-1 9 1,1-7-1,-1 6 1,1-2-1,0 0 0,-1-7-2,1 5 0,0 3 0,0-9 0,2 4 0,-2-7 0,-1-10 0,3 14-2,3-4-7,-6-10-8,0 0-24,0 0-2,1-11 1,-1 11 1</inkml:trace>
  <inkml:trace contextRef="#ctx0" brushRef="#br0" timeOffset="34808.9909">18761 17553 83,'0'0'38,"0"0"0,12 4 1,-1-7-24,-11 3-4,24-6-3,-10 4-1,4 0-2,0 0-2,2 3-1,-2-3 0,1 3 0,-4 0 0,0-4-2,-4 5 0,0-1 0,-11-1 0,15 2 0,-15-2 0,9 3 0,-9-3 0,0 0 0,9 8-4,-9-8-10,0 0-27,0 0-1,0 0 1,0 0 0</inkml:trace>
  <inkml:trace contextRef="#ctx0" brushRef="#br0" timeOffset="36440.0843">19380 17208 26,'0'0'27,"12"4"0,-12-4-5,17-5-2,-4 4-1,-3-4-5,10 4-1,-7-7-3,9 5-2,-5-6-3,4 4 0,-2-1-2,2 1 0,-3-3-1,2 2 0,-1 2 0,-3-3-1,2-2 0,-3 1 0,-1-1 0,-4 0-1,-3-1 1,-5-2-1,-4 0 0,2 12 1,-14-14-1,1 6 0,-2 2 0,-4 1 0,-1 2 0,-1 4 0,-1 1 0,-2 2-1,1 3 1,0 5 0,0 4 0,2-2 0,5 5 0,2-1 1,5-1 0,5 3 1,4-1-1,5 0 0,5-1 1,5 2-1,2-2 2,2-2-2,2 2 1,1-5-1,-2-1 0,2 0 0,-3-1 0,-1-6-1,-1-1 0,-3 0-3,3-2-2,-7-5-5,7 2-13,-4-7-18,-4-6 2,0 1-2,-3-9 3</inkml:trace>
  <inkml:trace contextRef="#ctx0" brushRef="#br0" timeOffset="36741.1015">19800 16783 77,'0'0'38,"14"12"-1,-8-2 2,-3 6-30,5 13-1,-4 1-1,6 11-1,-5-2-1,2 6-1,-3 2-1,1 1-2,-1-5 1,-2 0-1,0-5 0,1-3-1,0 2 1,0-11-2,3-8-2,-1-5-5,10 3-12,-1-13-21,-2-7 1,0-5-1,1-10-1</inkml:trace>
  <inkml:trace contextRef="#ctx0" brushRef="#br0" timeOffset="37161.1248">20213 17081 85,'-13'-4'36,"4"8"1,-5 1-2,-9-5-28,10 8-1,-2-1-1,2 1-2,1 0-1,3 3 0,-1 1-1,3-2 1,0 3-1,3 0 1,2 0-1,4 0 0,2 2 0,4-5 0,3 0 0,3 4-1,2-2 1,1-2-1,0 3 0,-1-3 1,-1 1-1,-5 2 1,-3 1 0,-5-4 2,-5 3-2,-5 3 1,-5-1-1,-4 0 1,-3-3-2,-1-4 1,1-1-5,-2 3-4,11-3-10,-2-7-21,13 0-1,-11-19-2,12 5 1</inkml:trace>
  <inkml:trace contextRef="#ctx0" brushRef="#br0" timeOffset="37649.1533">20257 17290 85,'14'-4'38,"3"-1"-4,0 3-4,-1-7-18,9 4-4,-4-3-2,5 0-3,-4-2 0,2 1 0,-2-1-1,-5 1 0,-1-2-1,-4 3 1,-1-4 0,-6 1 0,-3-1-1,-3 0-1,-5 1 0,-3-2 1,-3 2-1,-3-1 0,-1 6-1,-3 5 1,-2 5 0,-1 0 0,1 4 0,2 6 0,-1 5 1,4 5-1,2 1 2,4-1-1,3 0 1,6 4-1,3 2 2,5-5 1,2 0 0,5-3-1,3-5-3,2-4 0,1 0 0,3-1 0,-1-8 0,-1 3 0,1-10 0,-4 2 0,-1 0 0,-4-1 0,4-1-45,-17 3 2,13-14-1,-13 14-2</inkml:trace>
  <inkml:trace contextRef="#ctx0" brushRef="#br0" timeOffset="38411.1968">20948 17205 51,'-7'9'35,"7"-9"1,0 0 1,19 5-20,-8-16-4,12 11 0,-3-8-3,7 4-1,-3-1-3,6-2-2,-4-1-1,2 0 0,-5-2-1,-1-4-1,-4 0 0,-1 2-1,-6-4 0,-3 0 1,-5 1-1,-5-1 0,-4 1 0,-3 3 0,-5 1 0,-2 1 0,-3 4 0,0 6-1,-2 4 1,0 5 0,-1 6 0,0 3 1,0 5-1,4 3 0,-1 9 1,4-3-1,4 1 1,4 1-2,5-4 3,7 5 0,4-4 1,5-5 0,4-9-1,4 3-2,2-5 0,3-6 0,2 0 0,-4-10 0,4-1 0,-5-2-9,6 3-22,-7-5-14,-7-5 1,-1 2-2,-6-1 4</inkml:trace>
  <inkml:trace contextRef="#ctx0" brushRef="#br0" timeOffset="38906.2242">21451 17413 79,'9'-1'40,"3"0"-2,-1 0-1,2-10-16,2 6-14,-5 4-2,4 2 2,-4-4-5,0 6 4,-10-3-3,15 14 1,-12-4-2,-2 7-2,-3 0 1,-5 0-1,-3 4 0,-1-1-1,-3 1 0,0-5 1,1 3-2,-2-6 2,3-1-1,2-3 1,4 4 0,6-13 0,0 0 1,0 0 0,0 0 0,0 0 0,18 8 1,-6-10 0,4-5-2,1 13 0,2-3 0,-1-3 0,2 2 0,1-4 0,-4 5 0,3 5 0,-4-2 0,-2-5 0,-1 5 0,-13-6 0,20 19-23,-20-19-19,0 0-2,0 0 2,-17 1-1</inkml:trace>
  <inkml:trace contextRef="#ctx0" brushRef="#br0" timeOffset="40147.2962">15113 16739 22,'0'-11'20,"0"11"2,0 0-3,0 0 0,0 0-3,0 0-1,0 0-3,-16 3-2,10 8-2,-9-2 0,4 10-2,-8-2-1,5 8 0,-7 2 0,5 6 0,1 4-2,3 6 2,0 1-2,6 9 1,3 0-1,7 0-1,3-3 0,7 0 2,1-2 0,7-2 0,2-7-1,3-2 0,-2-9 0,2-1 2,-1-6-2,1-2 0,-4-5-3,-4-6 1,-1 1 2,-4-7-3,-2 5 0,-12-7 0,14 3 0,-14-3-7,0 0-7,13 8-27,-13-8-1,-5-9 1,2-4-2</inkml:trace>
  <inkml:trace contextRef="#ctx0" brushRef="#br0" timeOffset="41279.361">21940 16835 8,'0'0'28,"0"0"3,11 4 2,-11-4-10,0 0-4,20 5-3,-20-5-1,25 15-3,-13-8-3,9 10-2,-3-3-2,8 10-1,-2 1-1,2 3 1,1 0-2,3 7 0,-4 0-1,2 6 2,-3 2-2,-2 2 0,-4-1 1,0 9 1,-7 0-2,-2-5 2,-6 4-1,-1-5 0,-4-2-1,-1-7 2,-1-3-2,-4-10-1,1-4 1,1 0-1,1-10 2,4-11-1,-7 16-1,7-16 0,0 0 0,0 0 0,0 0 1,0 0-1,0 0-2,-7 9 0,7-9-2,0 0-5,0 0-22,3 10-11,-3-10 2,0 0-2</inkml:trace>
  <inkml:trace contextRef="#ctx0" brushRef="#br0" timeOffset="42054.4053">23024 17190 15,'0'0'29,"0"0"0,11 11 3,-11-11-15,0 0-1,1 13-2,-1-13-3,-7 16 0,7-16-5,-5 15 0,5-15-2,-1 17-1,1-17-1,8 11 0,-8-11-1,18-6 1,-9 3-1,2-6 1,-5-4-1,-1 2 2,-2 0-2,-4-1 2,1 12-2,-14-12 1,0 5-2,-2 6 2,2 3-2,-3 0-1,3 0-1,2 1-3,4 8-7,-1-2-23,9-9-2,2 15-1,-2-15 0</inkml:trace>
  <inkml:trace contextRef="#ctx0" brushRef="#br0" timeOffset="42623.4379">23031 17644 13,'8'15'28,"-8"-15"2,0 0 3,0 0-9,0 0-5,12 7-2,-12-7-2,0 0-3,1-11-4,-1 11-1,-1-11-3,1 11-1,0 0 0,0 0-1,0 0-1,-3 12 0,3-12-1,-1 11 1,1-11-1,5 18 0,-5-18 0,10 4 0,-10-4 0,12-5 1,-12 5-1,10-12 1,-10 12-1,1-19 0,-4 8 1,3 11-1,-13-14 0,13 14 1,-14-7 0,14 7-1,-15-5 1,15 5 0,-13-1-1,13 1 0,0 0 1,0 0-1,0 0 0,0 0-3,6 15-7,-1-5-28,-5-10 0,12-5 0,-12 5-1</inkml:trace>
  <inkml:trace contextRef="#ctx0" brushRef="#br0" timeOffset="43271.475">23970 17141 48,'0'0'33,"9"-1"4,-9 1-1,0 0-19,4 9-5,-4 4-2,0-4-3,4 13-2,-2-1 1,0 4-3,-1 0 1,2 4-3,-1 1 2,-4 1 3,-1 6-3,3-4 2,-3-1-3,2 2 3,2 5-3,-4-4 2,0-8-3,4 3-1,-1-7 1,-1-1-1,2-3 0,-3-7 0,2-12-3,-2 10 1,4 0-3,-2-10-5,0 0-12,-6-13-21,-4-1 2,1 0-1,-5-4 3</inkml:trace>
  <inkml:trace contextRef="#ctx0" brushRef="#br0" timeOffset="43892.5105">23704 17161 16,'0'0'27,"0"0"-2,10 11-1,-10-11-3,0 0-1,0 0-2,0 0-1,16-6-3,-3 8-1,5-9-4,9 8 0,8-5-3,11 6 0,4-2-2,10 1-2,5 0 0,1 0 0,1 0 0,-4-2-1,-8 1 0,-55 0 0,93-2 0,-93 2 0,55-3 0,-55 3-2,0 0 1,0 0-2,0 0-2,0 0-11,0 0-26,0 0-2,-49 13 2,31-20-2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1:37.14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10625 3493 7,'-2'-23'20,"1"12"-6,-5-3 1,3 1 0,-3-1-1,0-1-1,-1 2-2,-3-1-1,3-2-1,-6-1-3,2 1 0,-3-3-2,-4 2 0,-2-3 0,0 2 0,-3-4-1,1 3-1,-3-4 2,-1 1-2,-2-4 2,2-1-2,-3-1 1,-1-2-1,-4-1 0,-1-1 0,-3-3 0,-2 2-1,-2-3 0,0 2 0,-4-4-1,2-2 0,-4 0 1,1-1-2,-4-1 1,-2 1-1,-2 0 1,-4 0-1,-3 0 1,-3 1 0,-4 1 0,-2 3 0,-3 2 1,-1 1 0,-3 1-1,-4 4 1,-3 2 0,0 2 0,-1 4-1,-2 1 1,-2-1-1,0 4 1,-2-1-1,1 2 1,0 0-1,0 4 0,-2-2 0,1 1 1,-1 4-1,-4-3 0,1 5 0,-1 4 0,2 2 0,-3 3 0,2 5 0,0 2 0,-2 3 0,2 5 0,2 1-1,1 3 1,-1 5 0,2 6-1,1 3 1,-1 4 0,4 7-1,1 5 1,1 4 0,4 3 0,1 3 0,4 1 1,3 3 0,5 3 0,5 2-1,3 5 1,5 0-1,2 1 0,9 4 0,0 2 0,5 1 0,6 1 1,4 0-1,5 0 0,5 0 0,4 0 2,3 0-2,5 0 1,2 1-1,4-3 0,1-1 0,4 3 1,2-2-1,2 2 0,3-4 1,3 2-1,4-1 0,2 0 0,2 2 1,4-3-1,1-2 0,4 4 0,1-3 0,0-1 1,0-3-2,4 3 2,-2-4-1,2 3 0,2-2 1,1-4-1,-1 1 1,3 0-1,1-2 0,3-4 1,1 0-1,4-2 0,2-3 0,1 0 1,4-3-2,1-4 2,3 1-1,1-2 1,0-3-1,1-2 1,3-2 0,2-3-1,3-3 1,3-1-1,-1-2 2,5-6-2,1-7 1,3 0-1,0-6 1,5-5-1,0-3 1,3-7-1,3-7 0,1-1 0,1-7 0,4-6 1,0-5-1,2-3 0,-1-5 0,1-4 0,-3-2 0,3-5 0,1-4 0,-1 1 0,-1-4 0,-2-5 0,-1 1 0,0-2 0,0-1 0,-2-1 0,-2 1 0,-2-5 1,-5 0-2,-1 2 2,-1 0-1,-5-3 0,-1-1 0,-5-3 1,-5-2-1,-1 2 0,-2 0 1,-1-3-1,-7-1-1,-2 2 1,-1-1 0,-6 1 1,1 1-1,-5-5 0,-3 0 0,-3 2 0,-2-2 0,-2-1 0,-2 2 0,-2-2 0,-4 0 0,-4 5 0,-1-2 0,-3-1 0,-4 4 1,-3 1-2,-1 0 2,-6 1-1,-2 2 0,-4 0 0,-5 0 0,-3 4 0,-3-1 1,-6 0-1,-4 1 0,-1 2 0,-7 2 1,-2-1-1,-5 4-1,-3-1 1,-4 3-1,-3 1 0,-4 3 0,-7-4-3,2 7-4,-9-8-9,-1 4-22,-3 2 1,-4-1-1,-1 4 2</inkml:trace>
  <inkml:trace contextRef="#ctx0" brushRef="#br0" timeOffset="7707.4409">7614 6897 4,'0'0'23,"0"0"1,0 0-4,0 0-3,0 0-3,0 0-2,0 0-3,0 0-1,0 0-2,-2 10-1,2 0 0,-2 3-1,1 4-1,-1 6-2,1 6 1,-1 4-1,2 4 1,0 7-1,2 4 0,1 2 0,2 4-1,1 4 1,2 1 0,1 1-1,-1 5 1,1-1-1,1 0 1,-1 5-1,-2 0 1,-1-3-1,1 3 2,-2 0-2,-1 0 1,-1-3-1,0 1 0,-1-5 0,0-1 1,-1 0-1,0-2 0,-1-4 0,1-1 0,-2-3 1,1-1-1,-1-1 0,0-3 0,-1-1 0,2-5 0,-1-2 0,-1-2 1,1-2-1,0-2 0,-1-2 1,0-3 0,0-4-1,0-1 1,-1-5 0,1-1 0,-1-5-1,3-11 1,-3 13-2,3-13-1,0 0-3,0 0-6,0 0-8,0 0-14,0 0 0,0 0 1,-10-5 0</inkml:trace>
  <inkml:trace contextRef="#ctx0" brushRef="#br0" timeOffset="8202.4692">7514 8995 37,'0'0'29,"0"0"1,-3 11-2,4 0-14,-1-2-3,5 7-4,-1 2-3,5 4 0,0 0-1,3 5 1,-1 1-1,5 0-1,-1-1 0,2-2 0,-2-3-1,2-1 0,-1-4 0,0-2 0,-1-6 1,0 0-2,-2-7 2,1-1 0,-3-3 0,2-4 0,-2-5 1,3-2-1,-1-7 0,0-1 0,1-4 0,0-2-1,0-3-1,0 1-2,1 5-7,-5 4-27,-1 0 0,0 6 0,-5 3-1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5:40.326"/>
    </inkml:context>
    <inkml:brush xml:id="br0">
      <inkml:brushProperty name="width" value="0.05292" units="cm"/>
      <inkml:brushProperty name="height" value="0.05292" units="cm"/>
      <inkml:brushProperty name="color" value="#BBE0E3"/>
    </inkml:brush>
  </inkml:definitions>
  <inkml:trace contextRef="#ctx0" brushRef="#br0">10799 11396 17,'0'0'15,"19"-2"-2,-10 0-3,3 3 0,-1-2-2,0 0 0,3 1 1,-2-2-2,4 2 0,-3-2 0,3 1-1,-2 0 0,2 0-2,-3 0-1,2 0 0,-2 0-2,0 1 0,2 0 0,0 0-1,2 1 1,0-1-1,2 0 0,2 1 0,1-1 1,1-1-1,0 2 1,4-1-1,-2 0 1,1 1 1,3-1-1,1 0 1,2 0-1,3 1 1,-1-1 0,2 0-1,-2-1 0,2 2 0,-1-1 0,-1 0 0,-1 0 0,1 1-1,0-1 1,0 1-1,1-1 1,-1 1 1,0-1-1,1 1 0,0-1 0,2 0 0,-4 0 0,-1 2-1,1 0 1,1-1-1,-1 1 0,0 0 0,-1 1 0,1 0 1,0 0-1,0 1 0,0-2 1,-1 2-1,1-1 2,0 1-1,2-2-1,-1 0 2,1-1-1,2 1 0,0-2 0,1 0 0,5-1-1,-2 1 1,4-1-1,-2 0 0,0 0 1,1-1-1,1 2 0,1-1 0,-5 1 0,3-1 1,-3-2-1,2 3 0,0-1 0,-1 0 0,-4 0 0,1 0 1,1 1-1,-3 0 0,0-1 1,-3 2-1,2-1 0,-3 1 0,-1 1 0,-2 1 0,-4-3 0,-2 2 0,-2 0-1,-6-1-1,-3 2-3,-13-3-4,0 0-9,0 0-16,0 0-1,-17 4 2,-1-10 0</inkml:trace>
  <inkml:trace contextRef="#ctx0" brushRef="#br0" timeOffset="669.0382">13333 11257 19,'0'0'32,"-5"12"0,5-12 3,0 0-13,5 16-6,-5-16-4,19 10-2,-7-7-4,6 3-1,2-3-2,4 1-2,2 0 0,3 2 0,-1 2 0,1 0-1,-1 1 1,1 2 0,-5 2 0,0 0 0,-5 1 1,-2-1-1,-5 0 0,-2-1 0,-3-1 0,-4 0 0,-3-2 0,-2 0-1,2-9 1,-14 16 0,4-10 0,-1 0 0,-2 0 0,-1 2-1,-2 1 1,1-1-1,-3-1 0,-2 3 1,-1 0-1,-1 2 1,0 2-1,0-1 1,1 0-1,0 1 0,2 2 0,1-3 0,3 0 0,2-3-2,4 0-2,-2-7-6,11-3-29,0 0 1,-12 1 0,12-1-2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9:52.959"/>
    </inkml:context>
    <inkml:brush xml:id="br0">
      <inkml:brushProperty name="width" value="0.05292" units="cm"/>
      <inkml:brushProperty name="height" value="0.05292" units="cm"/>
      <inkml:brushProperty name="color" value="#9ED3D7"/>
    </inkml:brush>
  </inkml:definitions>
  <inkml:trace contextRef="#ctx0" brushRef="#br0">11681 16236 24,'0'0'18,"0"0"-1,12 1 0,-1-1-1,-2 2-2,2-2-2,2 3-1,0-3-2,6 3-2,-4-4-1,6 4 0,-7-3-2,9 0 1,-5-3-1,4 3 0,-2-5-1,1 4 0,-1-4 0,2 1-1,0-2 0,1 4-1,-2-2 1,2 0-1,0-1 0,2 2 1,0 0-1,4-2 0,-2 1 0,1 0 1,0 0-1,1 1 0,-1 0-1,0-1 1,0-1-1,1 2 0,0 1 1,0-1-1,-2 1 0,3 0 1,0-1-1,2 1 1,-2 1-1,2-2 1,-2 0-1,0 2 1,1 0-1,-2 1 0,-1 0 0,-1-1 1,-2 1-1,-2 0 0,0 1 0,1-1 0,-2-2 0,1 1 0,-4 0 0,3 0 1,-1-3-1,0 2 0,2-1 0,-2 2 0,-1-1 0,2-1 0,0 2 0,0-1 0,-1 0 0,1 0 0,-1 1 0,0-1 0,2 0 0,-1 1 0,0 0 0,0 0 0,-2 2 0,-3-1 0,-3 0-1,-3 1 0,-11-1 0,14 2-1,-14-2-1,0 0-2,0 0-1,-10 5-6,10-5-16,-2 9-8,-7-12-2,9 3 2</inkml:trace>
  <inkml:trace contextRef="#ctx0" brushRef="#br0" timeOffset="1388.0791">13090 15940 34,'0'0'19,"0"0"-1,0 0 0,0 0-5,0 0-2,0 0-2,0 0-2,0 0-1,0 0 0,0 0 0,0 0 0,0 0-1,0 0 1,10 7 1,-10-7-2,12 9 0,-12-9-1,20 10-1,-10-6 0,4 2 0,0-1-1,3 2 0,-1-3 0,4 1-1,0 0 1,2 0-1,0 0 1,3 0-1,-2-1 0,-2 0 0,1 0-1,-1 1 1,-3-2-1,-3 1 0,-2 2 0,-13-6 0,19 9 0,-19-9 0,12 10-1,-12-10 1,9 12 0,-9-12 0,8 9 0,-8-9 0,0 0 0,9 8 0,-9-8 0,0 0 0,0 0 0,12 1 0,-12-1 0,0 0 0,0 0 0,12-3 0,-12 3 0,0 0 0,9-1 0,-9 1 0,0 0 0,0 0 0,0 0 0,9-2 1,-9 2-1,0 0 0,0 0 1,0 0-1,-10 5 0,10-5 0,-13 7 1,2 0-1,-1 0-1,-1 1 1,-3 2 0,-2 3 0,-1 1 1,-1 1-1,-2-1-1,2 4 2,-1-2-1,0 0 0,1 0 0,1-1 0,3-4 0,0 3 0,5-5 0,0-3 1,11-6-1,-13 7 1,13-7 0,0 0-1,0 0 1,0 0 0,0 0-1,0 0 0,0 0 0,0 0-1,11-9-3,-11 9-3,0 0-10,13 0-23,-13 0 1,0 0 0,0-17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35:29.69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11179 8820 16,'0'20'23,"5"13"-7,-3 5-1,3 7 3,-2 2-3,-2 5-1,2 8-3,-3 3 0,3 8-3,-4-1-2,2 7 0,-3 0-1,2 6-1,0 0 0,-1 1-1,-2 0-1,1 4 1,-1 0-1,0 4 0,-2 0 0,0 1-1,-3 0 1,0 2-1,2 3-1,-2-1 1,-1-1-1,0 1 1,0-1-1,-1 2 0,1-2 0,1 1 0,-1-2 0,0 1 1,1 0-1,-2-1 0,0-1 0,1-1 0,-1 0 0,-2-1 0,-1 0 0,-2-6 0,1 1 0,-3-1 0,1-2 0,-2-3 0,0-3 0,0-2 0,3-1-1,-2-3 1,2-1 0,-2-4 0,2-2 0,1 0 0,2-4 0,-2-4 0,1-2 0,-1 0 0,1-2 0,0-1 0,1-5 0,0-4 1,-1-1-1,4-3 0,0-5 0,2-2 0,-1-6 0,4-2 0,-1-3-1,1-2 1,0-3-1,1-4-1,2-2-2,1-10-4,-3 12-9,3-12-16,0 0-2,0 0-1,-11-15 2</inkml:trace>
  <inkml:trace contextRef="#ctx0" brushRef="#br0" timeOffset="444.0254">10553 13413 5,'0'0'27,"0"0"0,0 0 2,3 15-11,-4-3-6,2 8-1,0 1-4,3 7 0,-1 2-2,2 5 0,-1-2-1,2 4 0,-1-5-1,3 1 1,-2-6 0,2-2 0,-1-7 0,5-2 0,-2-9 1,3-3-1,3-7 0,3-2-1,0-8 0,5 0-1,1-4-2,1-3-5,6-2-31,-1 3-1,-10-2 0,1 3-1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4667" units="cm"/>
      <inkml:brushProperty name="height" value="0.04667" units="cm"/>
      <inkml:brushProperty name="color" value="#FFFF00"/>
      <inkml:brushProperty name="fitToCurve" value="1"/>
    </inkml:brush>
    <inkml:context xml:id="ctx1">
      <inkml:inkSource xml:id="inkSrc8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0-10-31T18:36:04.182"/>
    </inkml:context>
  </inkml:definitions>
  <inkml:traceGroup>
    <inkml:annotationXML>
      <emma:emma xmlns:emma="http://www.w3.org/2003/04/emma" version="1.0">
        <emma:interpretation id="{4881B12B-0113-41E9-A100-A31380B81288}" emma:medium="tactile" emma:mode="ink">
          <msink:context xmlns:msink="http://schemas.microsoft.com/ink/2010/main" type="writingRegion" rotatedBoundingBox="9162,2939 12535,7132 10894,8452 7521,4260"/>
        </emma:interpretation>
      </emma:emma>
    </inkml:annotationXML>
    <inkml:traceGroup>
      <inkml:annotationXML>
        <emma:emma xmlns:emma="http://www.w3.org/2003/04/emma" version="1.0">
          <emma:interpretation id="{063FB80A-FCF7-470D-A23B-123F119445BA}" emma:medium="tactile" emma:mode="ink">
            <msink:context xmlns:msink="http://schemas.microsoft.com/ink/2010/main" type="paragraph" rotatedBoundingBox="9162,2939 12535,7132 10894,8452 7521,4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9A937B-6A5C-41C8-822D-B039BFDE2F71}" emma:medium="tactile" emma:mode="ink">
              <msink:context xmlns:msink="http://schemas.microsoft.com/ink/2010/main" type="line" rotatedBoundingBox="9162,2939 12535,7132 10894,8452 7521,4260"/>
            </emma:interpretation>
          </emma:emma>
        </inkml:annotationXML>
        <inkml:traceGroup>
          <inkml:annotationXML>
            <emma:emma xmlns:emma="http://www.w3.org/2003/04/emma" version="1.0">
              <emma:interpretation id="{AFD8BEC7-F944-44D2-844D-DC413B9B4F51}" emma:medium="tactile" emma:mode="ink">
                <msink:context xmlns:msink="http://schemas.microsoft.com/ink/2010/main" type="inkWord" rotatedBoundingBox="8489,3480 11865,7671 10895,8452 7519,4262">
                  <msink:destinationLink direction="with" ref="{9165C685-28CC-4D8F-BC4F-3A5E4C78C4A1}"/>
                  <msink:destinationLink direction="with" ref="{498E76B6-CAE5-44FC-AE73-2670FFBE47F8}"/>
                  <msink:destinationLink direction="with" ref="{3CBABEF3-1D36-439B-82F1-2A85D8754190}"/>
                </msink:context>
              </emma:interpretation>
              <emma:one-of disjunction-type="recognition" id="oneOf0">
                <emma:interpretation id="interp0" emma:lang="en-US" emma:confidence="0">
                  <emma:literal>it</emma:literal>
                </emma:interpretation>
                <emma:interpretation id="interp1" emma:lang="en-US" emma:confidence="0.5">
                  <emma:literal>Int if</emma:literal>
                </emma:interpretation>
                <emma:interpretation id="interp2" emma:lang="en-US" emma:confidence="0">
                  <emma:literal>"it</emma:literal>
                </emma:interpretation>
                <emma:interpretation id="interp3" emma:lang="en-US" emma:confidence="0">
                  <emma:literal>"if</emma:literal>
                </emma:interpretation>
                <emma:interpretation id="interp4" emma:lang="en-US" emma:confidence="0">
                  <emma:literal>it.</emma:literal>
                </emma:interpretation>
              </emma:one-of>
            </emma:emma>
          </inkml:annotationXML>
          <inkml:trace contextRef="#ctx0" brushRef="#br0">2022 556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        <inkml:trace contextRef="#ctx0" brushRef="#br0" timeOffset="1">2200 737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        <inkml:trace contextRef="#ctx0" brushRef="#br0" timeOffset="2">2627 506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        <inkml:trace contextRef="#ctx0" brushRef="#br0" timeOffset="3">2548 655 19,'0'0'26,"0"0"-6,0 0-3,0 0 2,0 0-5,-7 13-1,7-13-2,0 0-1,-2 9-1,2-9 0,0 0 0,20 4-2,-20-4 1,23-7-1,-9 2-1,4 3-2,0-2 0,2 2 0,-2 0-2,2 0-2,-1 2-4,-4-6-14,3 3-21,-2 1 1,-5-6-2,1-1 1</inkml:trace>
          <inkml:trace contextRef="#ctx0" brushRef="#br1" timeOffset="-672559">4775 4165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          <inkml:trace contextRef="#ctx0" brushRef="#br1" timeOffset="-671873">4758 3880 9,'3'13'21,"-3"-13"-5,0 0-2,0 0-1,13 5-3,-13-5 1,13-15-3,-13 15-2,12-17 0,-12 17-1,8-23-2,-8 23 1,-3-15-1,3 15-1,0 0 0,-20-5 1,20 5-2,-23 6-1,23-6 0,-23 12-2,23-12-3,-16 20-7,16-20-13,0 0-5,0 0 2,9 19-1</inkml:trace>
          <inkml:trace contextRef="#ctx0" brushRef="#br1" timeOffset="-670750">5589 3768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          <inkml:trace contextRef="#ctx0" brushRef="#br1" timeOffset="-669892">5146 4363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          <inkml:trace contextRef="#ctx1" brushRef="#br1">4743 1334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49.5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577 69 2451,'-21'-17'2580,"21"17"-258,-21-16-645,21 16-258,-23-10-387,23 10 0,-27-12-129,27 12 0,-30-8-387,30 8 0,-35-4-129,35 4 0,-36 0 129,17 0-258,-2 0-129,5 4 129,-6 0-129,3 6 0,1-2 0,-6 4 129,2 0-258,2 5 129,20-17 0,-34 33 129,16-15-258,-1 5 129,2 0 0,3-2-129,0 3 129,2-1-129,-4 3 129,6 0-258,3 5 258,-2 2-129,-1 0 0,1 7 0,4-4 0,0 1 0,5 3 0,-4 1 129,4-8-129,0 2 0,0-1 0,7 1 0,-1-3 0,4 2 129,0-5-129,-1 0 0,1-3 0,1-1 129,1-1-258,2-4 258,0 1-129,-2-3 0,2 5 129,5-7 0,-3 3-129,4-4 129,-20-15 129,39 27-129,-17-15 0,2-4 0,-1-2 0,0 2 0,1-2-129,2-5 129,2 1-129,-2-2 0,5 0 0,-5-2 129,5-1-129,-3-3 0,2-4 0,-4 4 0,3 0 129,-3-2-129,-2 3 0,1-1 0,-1-2 0,-1-2 0,-1 0 0,4 1 0,0-2 0,-3 3 129,-1-11-129,1 7 0,-2 0 0,1 0 129,-1 5-129,-3-5 0,-18 12 0,33-33 0,-33 33 0,33-36 0,-21 16 129,-2-1-129,-3-11 0,2 6 0,-2-1 0,-6 1 0,3-3 0,-4 2 0,0-2 129,0 6-258,-5 0 258,-4-7-129,0 5 0,-1-5 0,-2 0 0,0 1 0,-1 0 0,0-5 0,-1 2 0,-2 11 0,-3-6 0,0 0 0,-2 8 0,0-3 129,-7 9-258,6-3 129,-8 0 0,3 1 0,-3 1 0,2 3 0,-1 2 0,4-1 0,-2-2 0,-5 6 0,3 2 0,3 2 0,-4 2 0,4 0 0,2 0 0,-5 0 0,2 0 0,3 4 0,-2 2 0,5 2 0,-3 2 0,3 2 0,-1 0-129,3-2-129,19-10-516,-40 25-2193,40-25-1161,-37 24-258,20-16-387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1.880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419630DD-2CAC-497F-9DA1-1712C6DA79AE}" emma:medium="tactile" emma:mode="ink">
          <msink:context xmlns:msink="http://schemas.microsoft.com/ink/2010/main" type="writingRegion" rotatedBoundingBox="12518,4979 18657,2682 19553,5076 13413,7373"/>
        </emma:interpretation>
      </emma:emma>
    </inkml:annotationXML>
    <inkml:traceGroup>
      <inkml:annotationXML>
        <emma:emma xmlns:emma="http://www.w3.org/2003/04/emma" version="1.0">
          <emma:interpretation id="{7794AF40-FDF5-4911-9D7F-99F945C4B2E1}" emma:medium="tactile" emma:mode="ink">
            <msink:context xmlns:msink="http://schemas.microsoft.com/ink/2010/main" type="paragraph" rotatedBoundingBox="12518,4979 16704,3413 17027,4277 12841,5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690A9E-AAB3-4F87-A7DB-41BF764D1C7F}" emma:medium="tactile" emma:mode="ink">
              <msink:context xmlns:msink="http://schemas.microsoft.com/ink/2010/main" type="line" rotatedBoundingBox="12518,4979 16704,3413 17027,4277 12841,5843"/>
            </emma:interpretation>
          </emma:emma>
        </inkml:annotationXML>
        <inkml:traceGroup>
          <inkml:annotationXML>
            <emma:emma xmlns:emma="http://www.w3.org/2003/04/emma" version="1.0">
              <emma:interpretation id="{382E6E11-2FE6-42AC-88E8-154A86EE7036}" emma:medium="tactile" emma:mode="ink">
                <msink:context xmlns:msink="http://schemas.microsoft.com/ink/2010/main" type="inkWord" rotatedBoundingBox="12518,4979 16704,3413 17027,4277 12841,5843">
                  <msink:destinationLink direction="with" ref="{498E76B6-CAE5-44FC-AE73-2670FFBE47F8}"/>
                </msink:context>
              </emma:interpretation>
              <emma:one-of disjunction-type="recognition" id="oneOf0">
                <emma:interpretation id="interp0" emma:lang="en-US" emma:confidence="0">
                  <emma:literal>x"</emma:literal>
                </emma:interpretation>
                <emma:interpretation id="interp1" emma:lang="en-US" emma:confidence="1">
                  <emma:literal>x Y</emma:literal>
                </emma:interpretation>
                <emma:interpretation id="interp2" emma:lang="en-US" emma:confidence="0">
                  <emma:literal>X"</emma:literal>
                </emma:interpretation>
                <emma:interpretation id="interp3" emma:lang="en-US" emma:confidence="0">
                  <emma:literal>Xy</emma:literal>
                </emma:interpretation>
                <emma:interpretation id="interp4" emma:lang="en-US" emma:confidence="0">
                  <emma:literal>X'</emma:literal>
                </emma:interpretation>
              </emma:one-of>
            </emma:emma>
          </inkml:annotationXML>
          <inkml:trace contextRef="#ctx0" brushRef="#br0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        <inkml:trace contextRef="#ctx0" brushRef="#br0" timeOffset="-452.4008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        <inkml:trace contextRef="#ctx0" brushRef="#br0" timeOffset="5584.809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        </inkml:traceGroup>
      </inkml:traceGroup>
    </inkml:traceGroup>
    <inkml:traceGroup>
      <inkml:annotationXML>
        <emma:emma xmlns:emma="http://www.w3.org/2003/04/emma" version="1.0">
          <emma:interpretation id="{F7CC9069-511B-4C58-B83A-32F96BAFE913}" emma:medium="tactile" emma:mode="ink">
            <msink:context xmlns:msink="http://schemas.microsoft.com/ink/2010/main" type="paragraph" rotatedBoundingBox="16682,4709 18391,2922 19502,3984 17793,57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79771F-1367-40C3-98BF-DDCEF47BF142}" emma:medium="tactile" emma:mode="ink">
              <msink:context xmlns:msink="http://schemas.microsoft.com/ink/2010/main" type="line" rotatedBoundingBox="16682,4709 18391,2922 19502,3984 17793,5772"/>
            </emma:interpretation>
          </emma:emma>
        </inkml:annotationXML>
        <inkml:traceGroup>
          <inkml:annotationXML>
            <emma:emma xmlns:emma="http://www.w3.org/2003/04/emma" version="1.0">
              <emma:interpretation id="{5568F1E9-BAD6-4756-926D-F2D079641BE6}" emma:medium="tactile" emma:mode="ink">
                <msink:context xmlns:msink="http://schemas.microsoft.com/ink/2010/main" type="inkWord" rotatedBoundingBox="16682,4709 18391,2922 19502,3984 17793,5772">
                  <msink:destinationLink direction="with" ref="{3CBABEF3-1D36-439B-82F1-2A85D8754190}"/>
                </msink:context>
              </emma:interpretation>
              <emma:one-of disjunction-type="recognition" id="oneOf1">
                <emma:interpretation id="interp5" emma:lang="en-US" emma:confidence="0">
                  <emma:literal>'an</emma:literal>
                </emma:interpretation>
                <emma:interpretation id="interp6" emma:lang="en-US" emma:confidence="0">
                  <emma:literal>'+'</emma:literal>
                </emma:interpretation>
                <emma:interpretation id="interp7" emma:lang="en-US" emma:confidence="0">
                  <emma:literal>"+"</emma:literal>
                </emma:interpretation>
                <emma:interpretation id="interp8" emma:lang="en-US" emma:confidence="0">
                  <emma:literal>at,</emma:literal>
                </emma:interpretation>
                <emma:interpretation id="interp9" emma:lang="en-US" emma:confidence="0">
                  <emma:literal>Ian</emma:literal>
                </emma:interpretation>
              </emma:one-of>
            </emma:emma>
          </inkml:annotationXML>
          <inkml:trace contextRef="#ctx0" brushRef="#br0" timeOffset="7144.8126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        <inkml:trace contextRef="#ctx0" brushRef="#br0" timeOffset="9032.4157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        <inkml:trace contextRef="#ctx0" brushRef="#br0" timeOffset="9516.0167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        <inkml:trace contextRef="#ctx0" brushRef="#br0" timeOffset="11622.0204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        <inkml:trace contextRef="#ctx0" brushRef="#br0" timeOffset="10514.4185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10-31T08:01:51.47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2E17885-FA23-4A01-907B-06273BF9E32E}" emma:medium="tactile" emma:mode="ink">
          <msink:context xmlns:msink="http://schemas.microsoft.com/ink/2010/main" type="inkDrawing" rotatedBoundingBox="12996,9948 13011,9948 13011,9963 12996,9963" shapeName="Other"/>
        </emma:interpretation>
      </emma:emma>
    </inkml:annotationXML>
    <inkml:trace contextRef="#ctx0" brushRef="#br0">0 0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6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7274DCD5-6DA8-4BEA-969D-7183411D0006}" emma:medium="tactile" emma:mode="ink">
          <msink:context xmlns:msink="http://schemas.microsoft.com/ink/2010/main" type="writingRegion" rotatedBoundingBox="5290,3293 9299,3293 9299,5805 5290,5805"/>
        </emma:interpretation>
      </emma:emma>
    </inkml:annotationXML>
    <inkml:traceGroup>
      <inkml:annotationXML>
        <emma:emma xmlns:emma="http://www.w3.org/2003/04/emma" version="1.0">
          <emma:interpretation id="{4B5DAE1E-C4AD-4AA3-8272-772135B0AFE4}" emma:medium="tactile" emma:mode="ink">
            <msink:context xmlns:msink="http://schemas.microsoft.com/ink/2010/main" type="paragraph" rotatedBoundingBox="5848,3294 9298,3292 9299,4265 5849,42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82C97B-AF71-43F4-9E4D-409066D6656D}" emma:medium="tactile" emma:mode="ink">
              <msink:context xmlns:msink="http://schemas.microsoft.com/ink/2010/main" type="line" rotatedBoundingBox="5848,3294 9298,3292 9299,4265 5849,4267"/>
            </emma:interpretation>
          </emma:emma>
        </inkml:annotationXML>
        <inkml:traceGroup>
          <inkml:annotationXML>
            <emma:emma xmlns:emma="http://www.w3.org/2003/04/emma" version="1.0">
              <emma:interpretation id="{8853A3A2-B720-4D84-B3EA-BF5CA39C4DB7}" emma:medium="tactile" emma:mode="ink">
                <msink:context xmlns:msink="http://schemas.microsoft.com/ink/2010/main" type="inkWord" rotatedBoundingBox="5848,3412 6555,3411 6556,3997 5849,3998"/>
              </emma:interpretation>
              <emma:one-of disjunction-type="recognition" id="oneOf0">
                <emma:interpretation id="interp0" emma:lang="en-US" emma:confidence="1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×</emma:literal>
                </emma:interpretation>
              </emma:one-of>
            </emma:emma>
          </inkml:annotationXML>
        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      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      </inkml:traceGroup>
        <inkml:traceGroup>
          <inkml:annotationXML>
            <emma:emma xmlns:emma="http://www.w3.org/2003/04/emma" version="1.0">
              <emma:interpretation id="{3A00F765-FF6E-4DF4-9525-1ECFE8712461}" emma:medium="tactile" emma:mode="ink">
                <msink:context xmlns:msink="http://schemas.microsoft.com/ink/2010/main" type="inkWord" rotatedBoundingBox="8731,3293 9298,3292 9299,4265 8731,4266"/>
              </emma:interpretation>
              <emma:one-of disjunction-type="recognition" id="oneOf1">
                <emma:interpretation id="interp5" emma:lang="en-US" emma:confidence="0.5">
                  <emma:literal>Y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yr</emma:literal>
                </emma:interpretation>
                <emma:interpretation id="interp8" emma:lang="en-US" emma:confidence="0">
                  <emma:literal>yd</emma:literal>
                </emma:interpretation>
                <emma:interpretation id="interp9" emma:lang="en-US" emma:confidence="0">
                  <emma:literal>yo</emma:literal>
                </emma:interpretation>
              </emma:one-of>
            </emma:emma>
          </inkml:annotationXML>
        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      </inkml:traceGroup>
      </inkml:traceGroup>
    </inkml:traceGroup>
    <inkml:traceGroup>
      <inkml:annotationXML>
        <emma:emma xmlns:emma="http://www.w3.org/2003/04/emma" version="1.0">
          <emma:interpretation id="{6B43AB84-E460-4387-BECF-A575FF037690}" emma:medium="tactile" emma:mode="ink">
            <msink:context xmlns:msink="http://schemas.microsoft.com/ink/2010/main" type="paragraph" rotatedBoundingBox="5290,4156 8904,4156 8904,5805 5290,5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CE64CF-7641-44FA-A5B5-3725ED504AF8}" emma:medium="tactile" emma:mode="ink">
              <msink:context xmlns:msink="http://schemas.microsoft.com/ink/2010/main" type="line" rotatedBoundingBox="5290,4156 8904,4156 8904,5805 5290,5805"/>
            </emma:interpretation>
          </emma:emma>
        </inkml:annotationXML>
        <inkml:traceGroup>
          <inkml:annotationXML>
            <emma:emma xmlns:emma="http://www.w3.org/2003/04/emma" version="1.0">
              <emma:interpretation id="{BDAC7F51-BD0E-4875-83FA-2893BF4617FF}" emma:medium="tactile" emma:mode="ink">
                <msink:context xmlns:msink="http://schemas.microsoft.com/ink/2010/main" type="inkWord" rotatedBoundingBox="5290,4156 8904,4156 8904,5805 5290,5805"/>
              </emma:interpretation>
              <emma:one-of disjunction-type="recognition" id="oneOf2">
                <emma:interpretation id="interp10" emma:lang="en-US" emma:confidence="0">
                  <emma:literal>"It</emma:literal>
                </emma:interpretation>
                <emma:interpretation id="interp11" emma:lang="en-US" emma:confidence="0">
                  <emma:literal>intra,</emma:literal>
                </emma:interpretation>
                <emma:interpretation id="interp12" emma:lang="en-US" emma:confidence="0">
                  <emma:literal>ink,</emma:literal>
                </emma:interpretation>
                <emma:interpretation id="interp13" emma:lang="en-US" emma:confidence="0">
                  <emma:literal>intra'</emma:literal>
                </emma:interpretation>
                <emma:interpretation id="interp14" emma:lang="en-US" emma:confidence="0">
                  <emma:literal>"it</emma:literal>
                </emma:interpretation>
              </emma:one-of>
            </emma:emma>
          </inkml:annotationXML>
        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        <inkml:trace contextRef="#ctx0" brushRef="#br0" timeOffset="3229.2057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        <inkml:trace contextRef="#ctx0" brushRef="#br1" timeOffset="774786.009">-565 791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        <inkml:trace contextRef="#ctx0" brushRef="#br1" timeOffset="774787.009">-387 972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        <inkml:trace contextRef="#ctx0" brushRef="#br1" timeOffset="774788.009">40 741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        <inkml:trace contextRef="#ctx0" brushRef="#br1" timeOffset="774789.009">-39 890 19,'0'0'26,"0"0"-6,0 0-3,0 0 2,0 0-5,-7 13-1,7-13-2,0 0-1,-2 9-1,2-9 0,0 0 0,20 4-2,-20-4 1,23-7-1,-9 2-1,4 3-2,0-2 0,2 2 0,-2 0-2,2 0-2,-1 2-4,-4-6-14,3 3-21,-2 1 1,-5-6-2,1-1 1</inkml:trace>
          <inkml:trace contextRef="#ctx0" brushRef="#br0" timeOffset="4040.4072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C5D9351-9B06-4C5D-8101-38AAA678C577}" emma:medium="tactile" emma:mode="ink">
          <msink:context xmlns:msink="http://schemas.microsoft.com/ink/2010/main" type="writingRegion" rotatedBoundingBox="6240,5933 8378,5962 8370,6538 6232,6509"/>
        </emma:interpretation>
      </emma:emma>
    </inkml:annotationXML>
    <inkml:traceGroup>
      <inkml:annotationXML>
        <emma:emma xmlns:emma="http://www.w3.org/2003/04/emma" version="1.0">
          <emma:interpretation id="{0A8DD30F-B717-4A6D-9707-FC988E0E89E4}" emma:medium="tactile" emma:mode="ink">
            <msink:context xmlns:msink="http://schemas.microsoft.com/ink/2010/main" type="paragraph" rotatedBoundingBox="6240,5933 8378,5962 8370,6538 6232,6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E45BB6-6C66-42A5-8679-CFCB6A7DB1A0}" emma:medium="tactile" emma:mode="ink">
              <msink:context xmlns:msink="http://schemas.microsoft.com/ink/2010/main" type="line" rotatedBoundingBox="6240,5933 8378,5962 8370,6538 6232,6509"/>
            </emma:interpretation>
          </emma:emma>
        </inkml:annotationXML>
        <inkml:traceGroup>
          <inkml:annotationXML>
            <emma:emma xmlns:emma="http://www.w3.org/2003/04/emma" version="1.0">
              <emma:interpretation id="{44406473-97E3-4654-ACAB-FA00896C725F}" emma:medium="tactile" emma:mode="ink">
                <msink:context xmlns:msink="http://schemas.microsoft.com/ink/2010/main" type="inkWord" rotatedBoundingBox="6240,5933 8378,5962 8370,6538 6232,6509">
                  <msink:destinationLink direction="with" ref="{9165C685-28CC-4D8F-BC4F-3A5E4C78C4A1}"/>
                </msink:context>
              </emma:interpretation>
              <emma:one-of disjunction-type="recognition" id="oneOf0">
                <emma:interpretation id="interp0" emma:lang="en-US" emma:confidence="1">
                  <emma:literal>Boolean</emma:literal>
                </emma:interpretation>
                <emma:interpretation id="interp1" emma:lang="en-US" emma:confidence="0">
                  <emma:literal>Booleans</emma:literal>
                </emma:interpretation>
                <emma:interpretation id="interp2" emma:lang="en-US" emma:confidence="0">
                  <emma:literal>Boolea is</emma:literal>
                </emma:interpretation>
                <emma:interpretation id="interp3" emma:lang="en-US" emma:confidence="0">
                  <emma:literal>Boolea n</emma:literal>
                </emma:interpretation>
                <emma:interpretation id="interp4" emma:lang="en-US" emma:confidence="0">
                  <emma:literal>Boolea vs</emma:literal>
                </emma:interpretation>
              </emma:one-of>
            </emma:emma>
          </inkml:annotationXML>
          <inkml:trace contextRef="#ctx0" brushRef="#br0">437 2741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        <inkml:trace contextRef="#ctx0" brushRef="#br0" timeOffset="1">379 2759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        <inkml:trace contextRef="#ctx0" brushRef="#br0" timeOffset="2">990 2759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        <inkml:trace contextRef="#ctx0" brushRef="#br0" timeOffset="3">1190 2820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        <inkml:trace contextRef="#ctx0" brushRef="#br0" timeOffset="4">1385 2544 46,'2'-12'32,"-2"12"2,0 0-2,-1 15-13,1 2-9,-2 3-3,3 8-3,0 3 0,2 4-1,1 0-1,2 4 0,0 0-1,1 2 0,-1-5-1,-1-3-1,0-3 0,-3-3-2,3-2-1,-7-10-3,6 1-4,-4-16-7,-1 9-13,1-9-3,0 0 0,0 0 2</inkml:trace>
          <inkml:trace contextRef="#ctx0" brushRef="#br0" timeOffset="5">1536 2907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        <inkml:trace contextRef="#ctx0" brushRef="#br0" timeOffset="6">2016 2806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        <inkml:trace contextRef="#ctx0" brushRef="#br0" timeOffset="7">2264 2750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2.1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 15 129,'0'0'3483,"0"0"258,0 0-258,0 0-1419,0 0-387,0 0-258,0-17-258,0 17-258,0 0 0,0 0-129,0 0-258,0 0 0,0 0-129,0 0 0,0 0-258,0 0 129,0 0-129,0 13 0,0-13-129,-2 21 0,2-21 0,-7 25 129,7-25-129,-2 30 0,2-30 0,-1 31 0,1-31 0,-2 34 0,2-34-129,0 31 129,0-31 0,2 24 0,-2-24 129,0 0-129,15 19 0,-15-19 129,0 0 0,23 0 0,-23 0 129,19-2-129,-19 2 0,22-10 0,-22 10 0,25-7 0,-25 7-129,29-6 0,-29 6 0,30 0 0,-30 0 0,31 2 0,-31-2 0,33 11 0,-33-11 0,24 24 0,-24-24 0,25 33 0,-15-14 0,-3 2 0,-4-1-129,-1 3 129,-2 0 0,0-1 0,0 0 0,-3-2-129,3-20 129,-23 27-129,23-27 129,-28 20 0,28-20 0,-29 4 0,29-4 0,-38 5 129,20-5-129,-3 0 0,2-3 0,2-1 0,-2-4 0,2 2 0,-3-4 0,20 10 129,-31-19-129,31 19-129,-22-14 129,22 14 0,0 0-129,-19-14 0,19 14-387,0 0-516,0 0-645,0 0-2322,13 2-387,-13-2-129,0 0-129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8:36:04.1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2.64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25 2580,'26'2'3741,"-26"-2"-645,0 0-516,0 0-516,0 0-645,0 0-129,0 0-387,0 0-129,0 0-258,0 0 0,0 0 129,0 0-129,18-6-129,-18 6 129,0 0 129,35-5-129,-35 5-129,39-6 0,-16 2 0,5 3-129,0-3 0,-1 4 0,5-2-129,-6 2-129,-4 0 0,2 0 0,-4 0 0,-20 0 0,24 0 0,-24 0 0,0 0-129,0 0-516,14 17-516,-25-17-2967,11 0-258,-19 7-387,19-7-129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5:54.8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4891 10839 14,'0'0'26,"-12"-12"1,12 12-7,-17-8-3,5 2-3,3 4-2,-5-3-2,3 2-2,-4-2-1,3 5-2,-4-1-1,1 4 0,-2 0 0,0 3-2,0 1 0,-1 4 0,-2 2 0,3 2 0,0 1-1,3 1 0,-2 2 0,4 3 0,1-3 0,1 1 0,2-2-1,4 1 1,-1-1-1,3 0 1,2-2 0,3 0 1,0 0-1,3-2 0,2 0 1,2 0-1,0-3 0,1 2 0,2-3 0,0 0-1,3-2 1,-1 0-1,3-2 1,1-1 0,2-1-1,-1-1 1,1-2-1,0-1 1,1-1-1,1 0 0,-3-1 0,-1-1 0,-2 0-1,1-1-1,-3 1-1,-3-2-2,0 5-3,-12 0-8,10-11-12,-10 11-8,1-10-1,-1 10 2</inkml:trace>
  <inkml:trace contextRef="#ctx0" brushRef="#br0" timeOffset="394.0225">4607 10983 7,'0'0'27,"0"0"2,0 0-6,0 0-2,0 0-3,14-5-3,-2 6-2,-1-5-3,6 8-2,-1-5-2,4 6-2,-1-2-2,2 3 0,0-2 0,3 1 0,-2-2-1,-1-1 0,-3 0 0,-1-1-1,-2-1 1,-2 0-1,-4 0-2,-9 0-3,11-1-10,-11 1-21,0 0 0,0 0 0,-7-12 1</inkml:trace>
  <inkml:trace contextRef="#ctx0" brushRef="#br0" timeOffset="1210.0692">5235 10727 22,'0'0'28,"11"5"2,-11-5-5,0 0-7,1 13-4,-1-13-2,1 18-4,-3-6-1,5 4 0,-3 0-2,3 5-1,-2 0-1,4 4 0,-2 1-1,1 1 0,-2 3-1,2 3 0,-1-2 0,0-2 0,-1 0 0,1 0 0,-1-3-1,0-3 1,1-4-1,-1-3 1,0-4-1,-1-1 0,0-2 0,-1-9 0,0 0-1,-1 10 0,1-10-3,0 0-3,0 0-6,-4-10-13,-1 1-9,5 0-2,-3-8 2</inkml:trace>
  <inkml:trace contextRef="#ctx0" brushRef="#br0" timeOffset="1957.1119">5237 10643 12,'0'0'27,"0"0"2,0 0-5,0 0-6,0 0-3,0 0-3,0 0-1,0 0-4,0 0 0,12 3-2,-12-3 1,11-2 0,-11 2-2,16-4 0,-7 3-1,5-1 0,-2 0-1,5 1 0,-1 1 0,3 1-1,0 0 0,1 0-1,0 0 1,2 2-1,-1 0 1,0-1 0,-1-1-1,-1 1 1,1 0 0,-3-1-1,-1-1 1,-2 0-1,-3-1 1,-2 1-1,-9 0 1,10-2 0,-10 2 0,0 0-1,0 0 1,0 0-1,0 0 0,0 0 1,0 0-1,0 0-1,0 0 1,0 0 0,0 0 0,0 0 0,7 10 0,-7-10 0,2 13 0,-1-3 1,0 3-1,1 2 0,0 2-1,-1 2 2,1 0-2,-1 3 2,1-1-2,0-1 2,0-1-1,-1-2 0,1-2 0,-1-5 1,-1-10-1,2 14 0,-2-14-1,0 0-4,0 0-5,0 0-24,-9-8-3,9 8-1,-13-19-1</inkml:trace>
  <inkml:trace contextRef="#ctx0" brushRef="#br0" timeOffset="2652.1517">5270 10668 3,'0'0'14,"0"0"-3,2 12-2,-2-12-2,0 20-1,0-3-2,1 6-2,0 5-3,-1 2-11,6 14-6,-11-6 0</inkml:trace>
  <inkml:trace contextRef="#ctx0" brushRef="#br0" timeOffset="9055.5178">2664 10767 6,'0'0'23,"0"0"-3,0 0-1,0 0-1,0 0-2,0 0-3,0 0-2,0 0-2,0 0-3,0 0-1,-9 1-1,9-1 0,-11 13-1,6-2 0,-5 3 0,3 2 1,-2 2 0,2 4-1,-3 2 0,3 4 0,-1 1 0,3 2-1,-1-1 0,4 2 0,-1-1 0,4 0 0,-1-1-1,2-1 1,0 0-1,3 1 0,0-2 0,0-2-1,1-2 1,1 0 0,1-1 0,0-3-1,0-3 1,-1-2-1,1-3 1,0-1-1,-1-1 1,-7-10-1,11 12 0,-11-12 0,0 0 1,13 10-1,-13-10 0,0 0 0,0 0-1,0 0-2,10 1-3,-10-1-6,0 0-15,7-9-10,-7 9-1,0 0 2,9-15 0</inkml:trace>
  <inkml:trace contextRef="#ctx0" brushRef="#br0" timeOffset="9725.5554">3109 11038 11,'9'-6'25,"-9"6"-4,1-10-1,-1 10-1,0 0-4,4-11-2,-4 11-3,0 0-1,0 0-2,0 0 0,0 0-1,0 0-1,0 0 0,-11 18-2,4-8 0,-2 4 0,-1 1-1,-1 3 1,-4-1-2,2 4 1,-2-1-1,1-1 0,-1-1 0,3-1 1,0 1-1,1-3 0,2-2-1,1-2 1,8-11 0,-16 18 0,16-18 0,-13 13-1,13-13 1,-14 6-2,14-6 0,-10 6-2,10-6 0,0 0-2,0 0-4,-12-3-8,12 3-15,4-9-4,-8-1 1,4 10 1</inkml:trace>
  <inkml:trace contextRef="#ctx0" brushRef="#br0" timeOffset="10137.5798">2861 10997 30,'-6'-11'32,"6"11"1,0 0-9,0 0-4,0 0-4,0 0-4,0 0-3,8 11-4,4-1 0,0-1-1,5 7-1,1-2 0,3 3-1,0 0 0,3 2 0,-2-1-1,0 1 0,-1 1 0,-1-3-1,-3 3 1,-1 0-1,-3-3 1,-1 0-1,-2-3 1,-2-2-1,1-2 0,-9-10 0,13 13 0,-13-13-1,10 5 0,-10-5-1,0 0-2,0 0-3,0 0-8,0 0-21,0 0-1,0 0 0,4-10 1</inkml:trace>
  <inkml:trace contextRef="#ctx0" brushRef="#br0" timeOffset="10533.6025">3387 11031 36,'0'0'33,"0"0"1,-9 1 0,9-1-17,0 0-5,0 0-3,0 0-5,-10 9-1,10-9-4,0 0-3,0 0-11,0 0-19,3 13 0,-3-13-1,0 0 0</inkml:trace>
  <inkml:trace contextRef="#ctx0" brushRef="#br0" timeOffset="10780.6166">3390 11230 40,'2'24'31,"-2"-24"1,2 18-8,1-7-9,-3-11-5,4 12-4,-4-12-2,0 0-2,0 0-4,11 0-3,-11 0-11,12-2-16,-12-7 0,0 9-1,6-15 1</inkml:trace>
  <inkml:trace contextRef="#ctx0" brushRef="#br0" timeOffset="11430.6538">3831 10929 5,'0'0'25,"0"0"1,0 0-5,0 0-4,0 0-1,11-4-3,-11 4-1,0 0-2,0 0-2,1 13-1,-1-13-2,-3 19 1,0-4-2,2 5-2,-2 1 0,2 4 1,-1 0-2,2 2 1,-1 0-1,0-2 0,-2 0 0,3-2 0,-1-1 0,2-1-1,-2-2 1,1-2 0,0-4-1,1-1 0,-1-12-1,2 16-1,-2-16-2,0 0-3,0 0-10,0 0-17,0 0-1,-4-9-1,-2-4 2</inkml:trace>
  <inkml:trace contextRef="#ctx0" brushRef="#br0" timeOffset="12096.6919">3608 10905 12,'0'0'14,"12"-1"1,-12 1 0,0 0 1,11-5-1,-11 5-1,0 0-2,9-3 0,-9 3-2,0 0-1,11 7-2,-11-7-1,0 0 0,12 2-1,-12-2 1,14 3-2,-4-2 0,-10-1 0,20 0 0,-9-1-1,3 0-1,-2-1 1,4 1-1,1 2 0,2 0-1,2-2 0,1 4 0,-2-1 0,2 1-1,-1 0 1,0 0-1,-3-1 1,-2 1-1,-1 0 1,-3-1 0,1-2-1,-3 1 1,0-2 0,1 1 0,-11 0-1,16-6 1,-16 6-1,15-5 0,-15 5 0,11-2 0,-11 2-1,0 0-1,9-2 0,-9 2-1,0 0-4,0 0-8,-1-12-24,1 12 2,0 0-1,0 0 1</inkml:trace>
  <inkml:trace contextRef="#ctx0" brushRef="#br0" timeOffset="12871.7362">4194 10714 7,'1'-11'28,"-1"11"3,0 0 1,0 0-11,0 0-3,0 0-4,0 0-4,0 0-1,12 4-2,-12-4-2,11 17 0,-6-6-1,4 6 0,0 0-1,1 4 0,-2 2-1,3 4-1,-3 2 1,1 1-1,-1 1 0,1-2-1,-2-1 1,0 1-1,-1-1 0,-1-1 1,-1-3-1,-1 0 0,-2-2 0,-2 1 0,-3 2 0,-1-2 0,0-1 0,-2 1 0,0 0 0,-3-2 0,1-1 0,0 0 0,2-4 0,-2 1 0,2-3 0,0-1 0,1-3 1,1 1-1,5-11 0,-7 12 1,7-12-1,0 0 0,0 0 0,0 0-1,0 0-1,0 0-3,0 0-12,10 4-22,-10-4 2,7-10-2,-5 0 2</inkml:trace>
  <inkml:trace contextRef="#ctx0" brushRef="#br0" timeOffset="14845.8491">5278 10675 16,'0'0'13,"0"0"-1,0 0 0,0 0-2,0 0-1,0 0 1,0 0-1,-1 10-1,1-10 0,0 0-2,1 12 0,-1-12 0,0 18-2,1-6 0,-2 1-1,1 4 0,0 3-2,0 0-3,3 6-10,0 5-16,-5-8-2,8 9 1,-10-9 0</inkml:trace>
  <inkml:trace contextRef="#ctx0" brushRef="#br0" timeOffset="27422.5685">2442 11679 10,'0'0'12,"3"-13"0,-3 13 0,0 0-1,0 0 0,0 0 0,10-9-1,-10 9-1,9-5-2,-9 5 0,12-3-2,-12 3 0,18-4-1,-6 3 0,0-1 0,3 2 0,-2-2 1,3 2-2,-1-2 1,4 3-1,-2-1 0,1 0-1,2 0 1,0 1-1,0-1 0,3 2 0,-1-3 2,0 2-2,4-3 0,1 3 0,1-3 0,2 1-1,-1-3 0,2 2 0,-1-1-1,2 1 1,-3 1-1,0-1 0,0 0 0,1 1 0,-2 0 0,2 0 1,-1 1-1,1-2 0,-1 1 0,1 0 0,-2 0 0,1 0 1,0 1-1,1 0 1,1-1-1,1 1 0,0-1 1,0 1-1,2 0 0,-2 0 0,0-1 1,-1 2-1,-2 0 0,-3 1 0,1-1-1,-1 1 1,-1 0 0,0-1 0,-2 0 0,3 0 0,0-2 0,1 2 0,1-1 0,3 0 1,0 1-1,2 0 0,4 0 1,0 1-1,1 0 0,2 1 1,-1-2-1,1 1 0,-1 1 0,-1-2 0,0-1 0,-1 2 0,1-2 0,-4 1 0,0-1 0,0 0 1,-2 0-1,1 1 0,-1 1 0,0-2 1,2 0-2,0 1 2,2-1-1,-1 0 0,-1 0 0,-1 0 0,-2-2 0,-1 2 0,-3-1 1,-1-1-1,-3 0 0,1 1 0,3-1 0,0 1 0,0 0 0,1 0 1,0-1-1,0 2 0,1 0 0,0-1 0,-1 0 0,0 0 0,0 0 0,1-1 0,2 1 0,1-1 0,0 0 0,1 0 0,-1 0 0,-2 0 0,0 1 0,-3 0 0,-3 0 1,-3 0-1,-1 0 0,-1 1 0,-4-1 0,2 1-1,-1 1 2,1-1-1,-2 0-1,-1 0 2,-1 1-1,-2 0 0,-1 0 0,-10-1 0,10 0 0,-10 0 0,0 0 1,0 0-1,0 0 1,0 0-1,0 0 0,0 0 0,0 0 1,0 0-1,0 0 0,0 0 0,0 0-1,0 0 0,0 0-2,0 0-6,0 0-26,0 0 0,-3-11 0,3 11 0</inkml:trace>
  <inkml:trace contextRef="#ctx0" brushRef="#br0" timeOffset="30153.7247">2867 11996 12,'-4'-11'13,"4"11"1,0 0 1,0 0 2,0 0-1,0 0-1,0 0-2,-2-11 0,2 11-2,0 0-1,0 0-2,0 0-1,0 0 0,0 0-2,0 0-1,0 0-1,0 0 0,0 0-1,0 0-1,0 0 1,1 13 0,-1-13 0,0 18 0,0-5 0,1 3 0,-2 1 0,3 2 0,-2 1-1,1 2 0,-1 1 0,2-1 0,-2 1 0,1 0 0,0 0-1,1-2 1,-1-1-1,1 0 0,-1-3 0,1 0 1,-1-2-1,1 0 0,-1-2 0,1-2 1,-1 1-1,0-3 0,-1-9 0,2 15 0,-2-15 0,0 0-1,2 10-1,-2-10 0,0 0-1,0 0-2,0 0-1,0 0-2,0 0-3,0 0-5,0 0-6,0 0-13,0 0 1,0 0 1,0 0 3</inkml:trace>
  <inkml:trace contextRef="#ctx0" brushRef="#br0" timeOffset="31269.7885">2847 11950 0,'0'0'11,"0"0"0,0 0-1,0 0 0,0 0 1,0 0-1,0 0 1,0 0 1,0 0-2,0 0 1,0 0-1,10 0-1,-10 0 0,0 0 0,0 0-2,10 2 0,-10-2-1,0 0 0,11-1-2,-11 1-1,15-3 0,-4 1 0,0 0-1,2 2 0,-1-1-1,5 0 1,-1 0-1,2 3 0,-1-2 1,1 3 0,-1-3-1,-1 0 0,0 0-1,-2 1 1,0-1 0,-2-3 0,-1 2-1,0 1 0,0-1 0,-11 1 0,19-5 0,-10 3 0,-9 2 0,17-4 0,-17 4 0,14-7 0,-14 7 0,11-7 0,-11 7 0,0 0 0,13-8 0,-13 8 0,0 0 0,9-1 0,-9 1 0,0 0 0,0 0 0,10 4 0,-10-4 0,0 0 0,0 0 0,0 0 0,0 0 0,0 0 1,0 0-1,0 0 0,0 0 1,8 12-1,-8-12 0,0 0 0,-2 10 1,2-10-1,-2 13 0,2-13 0,-1 15 1,-1-6-1,2 3 0,0 0 0,2-2 0,-1 2 1,-1-2-1,1 1 0,1-2 0,-2-9 1,3 13-1,-3-13 0,2 12 0,-2-12 1,0 0-1,0 0 0,4 9-1,-4-9 1,0 0-3,0 0-1,0 0-7,0 0-17,0 0-8,0 0 0,0 0-2</inkml:trace>
  <inkml:trace contextRef="#ctx0" brushRef="#br0" timeOffset="32499.8589">3724 11971 10,'0'0'20,"0"0"-6,0 0 0,0 0 0,0 0 0,0 0-1,0 0 0,8 12-1,-8-12-1,0 0-2,0 0-1,2 13-2,-2-13-1,2 14 0,-2-14-1,2 20 0,-2-6-1,3 3-1,-2 0 1,3 5 0,-3-1-1,1 3 0,0 1 0,2 0 0,-1-1-1,0 2 1,0 0-1,1-1 0,-1-1-1,1-2 1,-1-1 0,0-1-1,-1-3 1,0-1-1,-1-2 0,1-2 0,-2-2 0,0-10 1,2 14-1,-2-14 0,0 11 0,0-11 0,0 0 0,0 0-1,0 0 0,0 0 0,0 0-1,0 0-1,0 0-1,0 0-1,-1 9-3,1-9-5,0 0-7,0 0-15,0 0 1,-1-9 1,-3-1 1</inkml:trace>
  <inkml:trace contextRef="#ctx0" brushRef="#br0" timeOffset="33300.9047">3753 12266 8,'0'0'14,"0"0"0,0 0 0,0 0-1,0 0-1,0 0 1,0 0-1,0 0-1,0 0 0,0 0-1,0 0 0,0 0-2,9 4 0,-9-4-2,0 0 1,0 0-2,0 0 0,0 0-1,13-1 0,-13 1 0,13-2-1,-13 2 0,21-3 0,-10 0-1,3 3 0,1-1 0,1 0-1,0 1 0,1 2 0,-1-1 0,-1 0 0,1 0 0,-1 0-1,-1-1 1,-1 1 0,0-1-1,-3 0 1,-1-1-1,-9 1 1,14 0-1,-14 0 1,0 0-1,10-1 0,-10 1 1,0 0-1,0 0 1,0 0-1,0 0 0,0 0 0,0 0 0,0 0 0,0 0-1,0 0 0,0 0-2,0 0-4,0 0-10,0 0-22,0 0 1,0 0 0,-3-10 0</inkml:trace>
  <inkml:trace contextRef="#ctx0" brushRef="#br0" timeOffset="35713.0426">4796 12104 6,'0'0'22,"0"0"4,0 0-6,0 0-2,0 0-3,0 0-2,0 0-1,5-10-2,-5 10-1,0 0-2,0 0-2,0 0-1,0 0 0,0 0-2,0 0 0,0 0 0,0 0-1,-6 13 0,6-13 0,-11 13 0,5-4-1,-3 3 1,-1 0 0,0 3-1,-1 0 0,-1 2 1,2-1-1,0 1 1,-1 0 0,2 1-1,1 0 1,-1-3 0,2 0 0,0-2 0,1-2-1,0 0 1,0-2 0,6-9-1,-9 13 1,9-13-1,-8 12 1,8-12-1,-8 10 0,8-10 0,0 0 0,-12 9-1,12-9 0,0 0 0,-9 6-1,9-6-2,0 0-2,0 0-6,0 0-5,0 0-13,0 0-3,-7-13-1,7 13 2</inkml:trace>
  <inkml:trace contextRef="#ctx0" brushRef="#br0" timeOffset="36330.0778">4504 12079 18,'0'0'25,"0"0"-2,0 0-4,0 0-2,0 0-2,0 0-2,0 0-2,15 13-2,-15-13-1,11 15-2,-11-15 1,15 21-2,-6-8-2,2 2 1,1 0-1,3 1-1,2-1 0,1 2 0,2-1 0,0 0-1,2 0 1,1-1-1,-2 1 0,-2 0 0,1 0 0,-1-2 0,-2 0-1,1-1 1,-3-2-1,0 0 0,-2-3 1,0 0-1,-1-2 0,-3-1 0,-9-5 1,15 6-1,-15-6 0,0 0 1,0 0-1,0 0-1,0 0-1,0 0-2,0 0-3,0 0-9,0 0-20,0 0 0,0 0 0,0 0 1</inkml:trace>
  <inkml:trace contextRef="#ctx0" brushRef="#br0" timeOffset="37197.1268">5141 12103 21,'1'14'26,"-1"-14"0,0 0-5,0 0-5,-11 4-3,11-4-2,0 0-3,0 11-2,0-11-1,0 0 0,6 10-2,-6-10 0,0 0-1,9 10 0,-9-10 0,0 0 0,9 3-1,-9-3 0,0 0 0,0 0 0,4-9 0,-4 9 0,0 0-1,-4-11 1,4 11-1,0 0 1,-10-10-1,10 10 0,0 0 1,-9-2-1,9 2-1,0 0-1,0 0-4,0 0-7,0 0-18,-6 17-1,6-17-2,-2 9 1</inkml:trace>
  <inkml:trace contextRef="#ctx0" brushRef="#br0" timeOffset="37765.1599">5162 12335 3,'0'0'20,"0"0"2,-4 9-4,4-9-6,0 0 0,0 0-2,2 11 0,-2-11 0,0 0-1,0 0 0,2 9-2,-2-9 0,0 0-2,-3 11-1,3-11-1,-1 10-1,1-10 0,0 0-1,-1 9 0,1-9 0,0 0-1,0 0 2,0 0-1,11-3 0,-11 3-1,0 0 1,13-8 0,-13 8 0,0 0 0,0 0 0,9-9 1,-9 9-1,0 0 1,0 0-1,0 0 0,0 0 0,0 0-1,0 0 1,-10-4-2,10 4-1,0 0-5,0 0-10,0 0-17,0 0 1,0 0-1,-14 0 0</inkml:trace>
  <inkml:trace contextRef="#ctx0" brushRef="#br0" timeOffset="38782.2182">5541 12013 9,'14'0'28,"-14"0"0,0 0 3,0 0-12,0 0-3,0 0-3,4 9-3,-4-9-2,4 12-3,0-1 1,-3-1-1,3 2-1,-3 2-2,3 2 1,-3 0-1,2 5 0,-1-2 0,1 1-1,-2 2 0,1 0 0,-1 1 0,0-1 0,0-3-1,0 0 1,-1 0-1,1-2 0,-1-1 1,0-3-1,0-3 0,2 2 0,-2-3 0,0-9-1,-2 15-1,2-15-1,0 0-3,0 0-7,0 0-22,0 0-1,0 0 1,-8-13 0</inkml:trace>
  <inkml:trace contextRef="#ctx0" brushRef="#br0" timeOffset="39712.2708">5347 12029 19,'0'0'26,"0"0"1,13-3-3,-13 3-7,0 0-2,14-4-2,-14 4-3,14-1-2,-14 1 0,17-1-1,-17 1-2,20 2-1,-11 0 0,5 1-1,-2-3 0,5 3 0,-2-2 0,4 0 0,-1-1-1,3 0 1,0-1-1,-1 2-1,0-2 1,-1 2-1,-2-1 0,0 2 0,-2-1-1,0 2 1,-3-2 0,1 0 0,-1 0-1,-1 0 1,0-1 0,-2 0-1,0 0 1,-9 0-1,16 1 1,-7-1-1,-9 0 0,16-2 1,-16 2-1,14 0 0,-14 0 0,13-1 0,-13 1 0,11 0 0,-11 0 0,0 0 0,9-1 1,-9 1-1,0 0 0,0 0 0,0 0 0,0 0 0,9 1 0,-9-1 0,0 0 0,0 0 0,0 0 0,0 0 0,0 0-1,0 0-1,0 0-4,0 0-10,0 0-24,0 0 3,-11-14-3,11 14 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7:59.6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9807 12017 12,'0'0'27,"0"0"1,-10 3-5,10-3-5,0 0-3,0 0-2,-15 6-2,15-6-3,-5 17-3,5-2-1,-3 4-2,2 5 0,-1 2 0,3 7 0,-1 5-1,1 0 1,-1 1-1,0 2 0,0-5 0,1-1 1,-1-4-1,1-5 0,-1-6-1,0-2 1,1-6-1,-1-1 0,0-11-1,1 10-1,-1-10-2,0 0-2,6 9-6,-6-9-7,0 0-13,5-10-3,-7-2 4,2 12-1</inkml:trace>
  <inkml:trace contextRef="#ctx0" brushRef="#br0" timeOffset="507.029">9968 12228 26,'15'14'28,"-14"-5"1,4 13 2,-6 0-15,-3 1-5,4 3-3,-4-2-1,5 2-1,-1-7-2,4 1 0,-1-4-1,3-3-1,0-3-1,-6-10-1,16 12 1,-16-12 0,17 0-1,-6-5 1,-2-6-1,4-1 1,-2-4-1,1-5 0,2-3 1,0-2-1,2 0 0,-1 2 1,1 2 0,-3 2 0,0 5 0,0 5 0,-13 10 0,18 0 0,-14 10 0,1 6 0,-3 5 0,-1 5 0,0 0-1,0 3 1,0-3-1,1 0 1,0-3-1,2-5 0,2-6 0,-1-3-1,-5-9 0,11 7-3,-2-6-4,-9-1-9,13-19-16,-3 9-1,-4-8-2,5 0 2</inkml:trace>
  <inkml:trace contextRef="#ctx0" brushRef="#br0" timeOffset="856.049">10441 12011 40,'11'-9'33,"-11"9"2,14-5-1,-14 5-14,5 13-7,0 3-4,-6 5-4,5 6-1,-5 3-2,2 5 0,-2 4-1,0 2 1,0 2-2,1-2 1,-1-1-1,2-1 0,0-3 0,2-6 0,1-4 0,3-5 0,1-4 0,2-5 0,1-3 0,2-7 0,0-2-2,1-4-1,1-1-3,-4-8-7,5-1-18,-5 1-4,-4-5-1,-2 4 0</inkml:trace>
  <inkml:trace contextRef="#ctx0" brushRef="#br0" timeOffset="1141.0653">10350 12263 37,'0'0'32,"12"-4"3,-2-3 0,0-3-16,10 7-4,-4-6-4,8 7-4,-5-2-2,3 1-1,-2 2-3,-1 2 0,-3 1 0,-1 1-1,0 0-1,-3-1-2,4 3-2,-7-6-8,4 0-24,-1 3 1,-12-2-1,12-4 2</inkml:trace>
  <inkml:trace contextRef="#ctx0" brushRef="#br0" timeOffset="2380.1361">11204 12119 8,'0'0'28,"2"-14"2,-2 14 1,0 0-11,-7-13-2,7 13-3,-12-6-4,12 6-2,-17-5-2,6 3-2,-4-4-1,0 4-1,-3-2 0,2 0-1,-2 2 0,1 1-1,-1 1 0,4 3 0,0 4-1,0 2 1,1 3-1,1 6 1,1 1-1,-1 5 1,3 1-1,1 2 0,2 2 0,2 0 1,3 0-1,3-1 0,3-3 1,3 0-1,2-2 1,4-2 0,1-5 0,3 1 0,-1-5 0,3 0 0,3-3-1,-1-1 1,0-2 0,0-1-1,-3 1 0,0-3 0,-2-2-2,-3-2-2,1 3-6,-15-2-18,15-13-9,-5 7 0,-3-6-1</inkml:trace>
  <inkml:trace contextRef="#ctx0" brushRef="#br0" timeOffset="2907.1663">11433 12312 30,'0'0'30,"0"0"3,4 12 0,-4-12-11,-5 16-11,-7-6 0,5 7-3,-5-1-2,5 3-1,-3-1-1,6 5-2,-1-4 1,5 1-2,2-4 1,4 2-1,3-2 0,2-3-1,4-6 1,3-3 0,2-5-1,3-2 1,1-4-1,0-4 1,1-6-1,-1-1 0,-4-1 0,-1-1 0,-5 0 1,-4-2-1,-5-1 0,-6 1 0,-4 0 1,-7-1-1,-3 3 0,-5 3 0,-2 4 0,-1 7 0,-1 4 0,0 5 0,3 9 0,3 2-1,1 6 0,3 1 0,5 2-2,2-2-1,7 3-3,1-8-5,9 4-9,0-3-15,2-7 1,8-1-2,-4-10 3</inkml:trace>
  <inkml:trace contextRef="#ctx0" brushRef="#br0" timeOffset="3449.1973">11769 12252 50,'0'0'37,"7"-9"-1,-7 9 0,0 0-13,-6 12-11,6 0-4,-5 0-3,4 4-3,1 1 0,2 4-1,3 1 0,2 1-1,0-1 1,2-1-1,0-2 0,-1-2 0,0-2-1,1-4 1,-9-11 0,10 11 0,-10-11-1,10-4 1,-10 4 0,13-23 0,-6 4 0,2-4-1,3-2 2,0-3-1,2-1 0,2 3 1,2 1 0,-1 4 0,1 4 1,-1 5-1,-1 4 1,-3 7-1,0 6 1,-3 5-1,-2 5-1,-2 4 1,0 5-1,-3 3 1,-1 1-1,0 0 1,-2 0-2,1-3 1,0-3-1,2-1 1,0-5-2,0-5 0,4-1-4,-7-10-2,17 4-11,-17-4-20,16-11 1,-4-1-1,-2-6 2</inkml:trace>
  <inkml:trace contextRef="#ctx0" brushRef="#br0" timeOffset="3976.2274">12410 12202 63,'0'0'36,"2"-12"-1,-2 12-2,0 0-17,-18-15-6,18 15-2,-17 1-3,7 2 0,-1 1-2,0 3-1,-1 1-1,1 3 0,-2 3 0,3-3-1,0 1 1,2 2-1,2-2 0,3-3 0,3 1 0,0-10 0,13 12 0,-2-6 0,2 1 0,4-2 1,0 0-1,2 3 0,2 0 0,-4 3 0,0 1 0,-3 1 0,-3 1 0,-3 4 0,-3-2 0,-4 1 0,-3-1 0,-2 0 0,-2-3 0,-2 0 0,-1-4 0,-1-2 0,-4-2 0,3 0 0,-1 0 0,-2-2 0,3-1 0,-1-1-1,3 0 1,9-1-2,-11-1-1,11 1-4,0 0-6,0-11-24,5 2 0,3 0-2,-1-6 2</inkml:trace>
  <inkml:trace contextRef="#ctx0" brushRef="#br0" timeOffset="4370.25">12651 11951 72,'0'0'37,"0"0"-2,0 0-2,0 0-22,-10 13-4,10 4-2,-3 1-1,3 5-2,-1 4-1,3 6 1,-1 4-1,1 2 0,2 5-1,-1-1 1,1 1-1,2-3 0,-1-2 0,3-6 1,0-3-1,3-5 1,-1-6-1,1-5 1,4-5-1,0-3 0,2-4 0,-2-5-1,3 0-2,-5-8-4,5 4-4,-10-6-14,-2-2-12,1 3-1,-9-6 1,-2 3 1</inkml:trace>
  <inkml:trace contextRef="#ctx0" brushRef="#br0" timeOffset="4610.2636">12515 12221 39,'0'0'33,"0"0"3,13-6 0,2 4-14,-2-7-7,13 7-3,-4-5-3,6 5-3,-3-5-2,1 5-1,-1 0-2,-4 0-3,-1 2-2,-8-4-8,3 1-26,-5 3 0,-10 0-1,0 0 2</inkml:trace>
  <inkml:trace contextRef="#ctx0" brushRef="#br0" timeOffset="5532.3164">13189 12047 17,'0'0'22,"3"-15"-1,-3 15-1,0 0-1,0 0-3,0 0-3,0 0-2,-13-3-3,3 7-2,3 6-1,-4-1-2,-3 8 1,0 1 1,-1 7-2,-1 2 0,0 5 0,1 2 0,2 6 0,1 0-1,6 0 1,1-3-1,6 0 0,2-5-1,4-2 0,4-5 0,3-6 0,1-2-1,1-5-1,1-1-2,-2-8-2,4 4-5,-7-10-12,-3-1-13,4 1-1,-6-8 1,4 2 0</inkml:trace>
  <inkml:trace contextRef="#ctx0" brushRef="#br0" timeOffset="5914.3382">13343 11848 51,'0'0'32,"10"0"2,-10 0 0,-1 18-24,6 7 0,-6 0-2,7 11-1,-4 3-2,5 9-2,-2 1 0,2 6 0,0-3-2,3 0 1,-2-1-2,-1-1 1,0-7-1,0-7 0,-2-5-1,-1-6-1,1-6-2,-5-19-3,6 15-8,-6-15-14,-1-11-7,4 1-1,-3-7 2</inkml:trace>
  <inkml:trace contextRef="#ctx0" brushRef="#br0" timeOffset="6280.3592">13590 12236 18,'0'0'28,"11"2"1,-11-2 2,0 0-14,-9 19-5,1-10-1,0 5-1,-4-1-3,1 2 0,-6 0-3,2 3 0,-3-3-1,3 0 0,-1-2 0,4 0 0,2-2-1,5-2 0,5-9 0,3 10 0,7-8 0,3 0 0,6-2-1,1 0 0,4-1 0,1 1 0,1-1-1,-1-1-2,0 2-1,-4-4-2,2 4-4,-9-7-10,0 1-17,-1 1-1,-13 5 1,14-13 1</inkml:trace>
  <inkml:trace contextRef="#ctx0" brushRef="#br0" timeOffset="6690.3827">13721 11944 44,'13'-5'35,"-13"5"1,18-5-1,-9 14-9,2-5-13,6 11-4,-3-2-2,5 8-3,-4 2 0,5 5-1,-5 3-2,2 4 1,-2 3-1,-2 5 0,0-1-1,-4 2 1,-3 1-1,-1-2 0,-3-1 0,-4-5 1,-3-5-2,0-1 1,-2-6 1,-1-5-1,-1-4 0,1-4 0,-1-4-1,9-8-1,-11 10-1,11-10-6,-5-16-29,5 16-1,0-18 0,5 5 0</inkml:trace>
  <inkml:trace contextRef="#ctx0" brushRef="#br0" timeOffset="7704.4406">14251 12148 39,'0'0'31,"8"-9"-4,-8 9-4,0 0-4,0 0-3,0 0-4,0 0-3,0 0-4,-1 12-2,1-12 0,-7 15-2,7-15 0,-4 12 0,4-12-1,-4 12-1,4-12-3,0 0-7,0 0-15,0 0-9,0 0 0,0 0 0</inkml:trace>
  <inkml:trace contextRef="#ctx0" brushRef="#br0" timeOffset="8033.4595">14293 12411 31,'0'0'31,"2"10"2,-2-10-7,0 0-8,-4 11-2,4-11-6,0 0-1,-6 13-4,6-13-2,1 12-1,-1-12 0,3 13-1,-3-13 0,2 10 0,-2-10-1,0 0-1,0 0-5,0 0-10,9 7-19,-9-7 1,4-15-2,-4 0 2</inkml:trace>
  <inkml:trace contextRef="#ctx0" brushRef="#br0" timeOffset="9239.5285">14629 11965 33,'0'0'32,"0"0"2,0 0 0,0 0-17,0 0-4,1 17 0,-1-17-5,1 19-2,-1-6-2,3 4 0,-2 3 0,2 6-2,-2 2 0,2 1 0,-1 3 0,-1 1-1,1 2 0,1 1 0,-2-2 0,2-1 0,2-4-1,-1-1 1,-1-4-1,2-2 0,-1-7 0,-1-4-1,2 0-1,-5-11-1,0 0-4,0 0-6,12 3-19,-12-3-6,0 0 0,3-13 0</inkml:trace>
  <inkml:trace contextRef="#ctx0" brushRef="#br0" timeOffset="9870.5646">14862 12231 57,'0'0'36,"10"-4"-1,-10 4-1,0 0-16,0 0-10,0 0-2,11 1-2,-11-1-1,5 15 1,-2-2-2,0 3 0,-1 4-2,1 2 1,0 3 0,0 1 0,-2 0-1,1-2 0,1-4 0,0-3 0,0-5 1,-3-12-1,8 10 0,-8-10 0,13-9 0,-6-2 0,1-6 0,1-3 0,1-5 0,0-3 0,0-2 0,2 2 0,-1 3 0,-1 2 0,0 3 0,-2 5 1,0 5-1,3 6 0,-11 4 0,17 2 0,-17-2 1,18 15-1,-10-2 0,1 3 1,-1 3-1,-3 4 0,-1 1 1,0 2-1,-2-2 0,1 0 0,-2-3 0,1-3 1,0-3-2,0-5 0,-2-10-1,6 11-3,-6-11-7,0 0-27,9-6 1,-6-4-1,-1-8 2</inkml:trace>
  <inkml:trace contextRef="#ctx0" brushRef="#br0" timeOffset="10322.5904">15304 11867 55,'14'1'36,"-14"-1"1,8 9 0,-9 5-13,3-3-16,6 10-2,-2 0-2,2 7-1,-1 2 0,0 6-1,0-2-1,-1 3 0,-2 1 0,-1 2 0,-1 0-1,0-1 1,-1-3-1,2-2 0,-1-3 0,3-4 1,-1-3-1,1-6 0,2-2 1,2-4-1,2-2 1,1-4-1,5-2 1,-3-1-1,3-3 1,0-1-1,1-2 0,-2 0 0,1-1 0,-3-1-1,0 0-1,-3-3-3,3 4-4,-9-7-15,-5 11-16,7-17 1,-9 4 0,-1 0 1</inkml:trace>
  <inkml:trace contextRef="#ctx0" brushRef="#br0" timeOffset="10565.6043">15267 12195 73,'12'-8'38,"2"0"1,3 1 0,8 3-25,-4-6-5,7 6-4,-2 0-2,2 1-2,1 3-4,-5-5-5,4 5-21,-7-3-11,-7-5 1,-3-1 0</inkml:trace>
  <inkml:trace contextRef="#ctx0" brushRef="#br0" timeOffset="16250.9295">9549 11763 8,'10'-1'11,"-10"1"-1,10 2 1,-10-2-1,12-1 0,-12 1-1,13-2 0,-13 2 1,16-5-3,-16 5 1,16-5-2,-6 2 1,1 2-2,-1-3 0,3 3 0,-1-2-2,3 2 0,1-2 0,1 2 0,-1-1-1,4 2 0,-3-1 0,4 1 1,-1-1-1,1 2 0,-2-1 1,4 0-1,-2 0 1,3 0-1,2-1 0,0-1 0,1 0-1,1 1 0,2-2 0,0 1-1,1 0 1,1 0-1,0-1 1,3 1 0,0 0 0,2-1-1,1 0 1,2 0-1,-1-1 1,0 2-1,2 0 1,-2-1-1,2 0 0,2 1 1,-2-1 0,0 1-1,3-1 0,-2-1 0,0 1 0,1-1 1,-3 1-1,-1-1 0,1 2 0,0 0 0,-2 1 1,1-1-1,1 1 0,0-1 0,2 1 1,2 1-1,0 0 0,1-2 0,2 0 1,0 2-1,0 0 0,1-1 1,1 1-1,1 1 1,-3-2-1,1 2 1,0-1-1,0 0 1,3 0-1,0 0 0,-2-1 1,3 1-1,1-1 0,-1 0 1,1 0-1,1 0 0,-2-1 0,2 1 1,-2 0-1,1 2 0,2-1 0,1 1 1,2 1-1,1 1 0,0-2 0,3 1 1,2 0-1,1 0 1,-2-1-1,4 1 1,0-1-1,4 1 1,1-1-1,0 1 1,1-2 0,-2 0-1,5-1 0,-1 0 1,-2-1-1,3 1 0,-4-2 0,-1 1 0,3-2 1,-2 1-1,0-1 0,-2 0 0,-1 0 0,-3 0 0,0 1 1,3-1-1,-5 1 0,1 2 0,-3 0 0,-2 0 0,-1 2 0,-3-3 0,2 1 0,-6 2 0,0 0 0,-2-2 0,-2 1 0,-1 0 0,0-1 1,-2 1-1,0 1 0,0-1 0,0-1 0,-2 3 0,0-2 1,-4 0-1,0 1 0,-2 0 0,-2-1 0,-4 1 0,0-1 0,-3 0 1,-2-1-1,-1 3 0,-3 0 0,-1-2 0,-3 0 0,-2 0 0,0 0 1,-3 0-1,-1 1 0,-12-1 0,17-1 0,-17 1-1,0 0 1,0 0-1,0 0-1,0 0-5,0 0-15,0 0-15,-20 1 0,7-3 0,-7-7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9:40.3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1791 13744 7,'0'0'16,"0"0"-2,0 0-4,0 0 0,0 0 0,0 0 0,0 0 0,1-9-3,-1 9 1,0 0-2,0 0 0,0 0 0,0 0-1,-1-10-1,1 10 0,0 0 1,0 0-1,0 0 0,0 0-1,0 0 0,0 0 0,0 0-1,0 0 1,0 0-1,0 0 1,5 11-1,-5-11 2,4 16-1,-2-5 0,1 2-1,0 1 1,-2 2-1,1 1 0,-2 3 0,0 3-1,0-3 1,1 3-1,-1-1 1,0 1-2,-1-2 2,1 3-2,2-4 1,-1 0 0,0 1-1,-1 0 1,0-3-1,1 2 0,-1-2 1,1-3-1,-1 0 0,0-3 0,0-1 0,1-1 1,-1-10-1,0 11 0,0-11 0,0 0 0,1 9 0,-1-9 0,0 0 0,0 0-1,0 0-2,0 0-1,0 0-5,0 0-8,-4-17-17,4 17-1,0-14-1,0 14 3</inkml:trace>
  <inkml:trace contextRef="#ctx0" brushRef="#br0" timeOffset="1209.0692">1797 13710 12,'0'0'9,"0"0"0,0 0 0,0 0 0,0 0 0,0 0-1,0 0 0,0 0 0,-9 6 1,9-6-2,0 0 0,0 0 0,0 0-1,0 0 1,0 0-1,0 0 0,0 0 0,0 0-1,0 0 0,0 0-1,0 0-1,0 0 0,0 0 0,12-5-1,-12 5 2,17-2-3,-8 2 1,3 0-1,1 0 0,2-1-1,0 1 1,3 0 0,-1 0-1,1 0 1,1 0-1,0-1 1,0 1-1,0-1 1,0 0-1,0-1 1,-1 0-1,0 1 1,-3-1-1,3-1 0,-6 1 0,2 1 1,-2-1-1,-2 1 0,-10 1 1,17-4-1,-17 4 0,13-1 0,-13 1 0,15-3 0,-15 3 0,11-2 1,-11 2-1,9-2 0,-9 2 0,0 0 0,10-2 1,-10 2-1,0 0 0,0 0 1,0 0-1,0 0 0,0 0 0,0 0 0,0 0 0,0 0 0,9-1 0,-9 1 0,0 0 0,0 0 1,0 0-1,0 0 1,4 13 0,-4-13-1,0 18 1,0-7 0,0 1-1,-2 2 1,2-1-1,0 1 0,-1-2 1,1-2-1,0 0 0,0-10 0,1 13 0,-1-13 0,0 0 0,4 9 0,-4-9 0,0 0 1,0 0-1,0 0 0,0 0 0,0 0 0,0 0 0,0 0-3,0 0-2,0 0-6,4 13-25,-4-13 1,0 0-1,0 0 1</inkml:trace>
  <inkml:trace contextRef="#ctx0" brushRef="#br0" timeOffset="15025.8594">2572 13750 5,'0'0'15,"0"0"0,3-9 0,-3 9-2,0 0 0,0 0-1,0 0-1,2-12-2,-2 12-1,0 0-1,0 0-1,2-11 0,-2 11-1,0 0-1,0 0 0,0 0-1,0 0 1,0 0-2,0 0 1,0 0-1,2 14 0,-3-4-1,2 1 1,-1 2 1,1 2-2,-2 1 1,2 1-1,0 1 1,0 2-1,0 2 1,1 2-1,-2-1 1,1 1-1,0 1 0,0 1 0,0-2 0,0 0-1,-1-4 1,1 0-1,-1-2 0,0-1 0,1-1 0,0-2 1,-1-1-1,1 2 0,-1-3 0,1 2 1,-1-3-2,1 0 2,-1 0-1,0-2 0,0-9 0,1 10-1,-1-10 0,0 0-2,0 0-5,0 0-10,-2-11-16,2 11 0,-2-21-1,2 12 1</inkml:trace>
  <inkml:trace contextRef="#ctx0" brushRef="#br0" timeOffset="15965.9132">2603 14001 21,'0'0'16,"0"0"0,0 0 0,0 0-3,0 0 0,0 0-3,0 0-1,0 0-2,0 0-1,0 0-1,10-8-1,-10 8 1,0 0-1,10-1 1,-10 1-1,10-1 0,-10 1-1,13-1 1,-13 1-1,14-2 1,-14 2-2,18 0 0,-8-2-1,3 1 1,-2 0-1,2 0 1,2-1-1,-2 1 0,2-2 0,-2 2 0,1 0-1,-1 1 1,-1-1-1,0 1 1,-2 0-1,1-1 0,-2 1 1,0 0-1,0-1 0,-9 1 1,15-1-1,-15 1 0,12-1 0,-12 1 0,10 1 0,-10-1 1,0 0-1,0 0 0,9 1 1,-9-1-1,0 0 1,0 0-1,0 0 0,0 0 1,0 0-1,0 0 0,0 0 0,0 0-1,0 0 0,0 0-2,0 0-6,0 0-24,0 0-2,0 0 0,-21 0 0</inkml:trace>
  <inkml:trace contextRef="#ctx0" brushRef="#br0" timeOffset="33864.937">3391 13992 16,'0'0'17,"0"0"-1,0 0 0,0 0-2,12 6 1,-12-6-3,0 0 0,13 0-3,-13 0-1,12-2-1,-12 2-1,13-2-1,-13 2-1,17-5 0,-17 5-1,19-7-1,-9 2 0,3-1 1,-1-1-1,0-1 0,2 1 0,-3-4 0,1 0-1,-1 1 0,-2 0 0,-1 0 0,-1-1 0,-7 11-1,9-17 1,-9 17-1,5-14 1,-5 14 0,0-13 0,0 13 0,-4-13-1,4 13 1,-8-12-1,8 12 1,-14-11-1,14 11 0,-16-9 1,5 5-1,0 1 0,0 1 0,-1 1 0,1 1 0,-1 1 0,-1 0 0,2 1 0,-1 2 0,1 1 0,1 0 0,-1 0 0,1 1 0,1 1 0,9-7 0,-17 18-1,9-9 1,1 1 0,0-1 0,1 5 1,-1 1-1,1-1 0,0 3 0,0-2 1,2 3-1,0-2 0,1 3 1,-1-3-1,4-2 1,0 1-1,1-1 1,0 0-1,2 0 1,0-2-1,1 0 1,0-2 0,2-1 0,0 2 0,-6-11 0,14 15 0,-4-8 0,0-1 0,2-1 0,0-2 0,3 0 0,2-2 1,1-1-1,3-1 0,0 0 0,-1-1 0,1 0 0,0-1 0,-2 1 0,-3-2-1,-2 1 0,-1 0 1,-3 1-1,-10 2 0,15-7 0,-15 7 1,10-8-1,-10 8 0,7-12-1,-7 12-1,3-15-2,-3 15-6,1-13-14,-1 13-14,0-12 0,0 12 0,-4-9 1</inkml:trace>
  <inkml:trace contextRef="#ctx0" brushRef="#br0" timeOffset="34960.9995">3881 14102 21,'0'0'18,"0"0"-2,0 0-2,0 0-1,0 0-2,0 0-1,0 0 0,0 0-1,0 0 0,0 0-1,9 2 0,-9-2-1,0 0 0,2-12-1,-2 12 0,5-10-1,-5 10-1,9-15 0,-9 15-1,9-15 0,-9 15 0,10-18 0,-10 18 0,12-17-1,-12 17 0,9-17 0,-9 17-1,8-12 1,-8 12-1,0 0-1,8-10 1,-8 10 0,0 0-1,0 0 1,0 0-1,5 12 1,-5-12-1,2 16 0,-2-3 1,1 1-1,-1 2 0,0-1 0,0 3 0,0-2 0,0 1 0,1-1 0,-1 0 0,1-3 0,-1 0 0,0-2 1,0-2-1,0-9 0,0 14 0,0-14 0,-2 11 0,2-11-1,0 0 1,-2 13-1,2-13-1,0 0 0,-5 11 0,5-11-2,0 0 1,-8 13 0,8-13 0,0 0 0,-13 10 2,13-10-1,0 0 1,-11 6 1,11-6 1,0 0 0,-10 2 1,10-2 0,0 0 0,0 0 1,0 0 0,0 0-1,0 0 1,0 0-1,0 0 0,14-6-1,-14 6 0,15-1 0,-6 1-1,2 1 1,-2 0-1,1 0 1,1 0-1,-1 0 1,-1 0-1,-9-1 1,17 1-1,-17-1 0,10-3-3,-10 3-2,0 0-9,2-10-24,-2 10 0,-11-10 0,11 10 0</inkml:trace>
  <inkml:trace contextRef="#ctx0" brushRef="#br0" timeOffset="36224.0718">4301 13809 15,'0'0'28,"0"0"1,0 0 2,4-10-12,-4 10-3,0 0-4,0 0-2,0 0-3,0 0 1,0 0-3,0 0 0,4 9-2,-4-9 1,2 9-2,-2-9 0,2 13 0,-2-13 0,2 10-1,-2-10-1,0 0 1,4 12-1,-4-12-1,0 0-1,0 0-4,0 0-6,0 0-15,0 0-8,0 0-1,0 0 0</inkml:trace>
  <inkml:trace contextRef="#ctx0" brushRef="#br0" timeOffset="36666.0968">4323 14038 16,'7'16'25,"-7"-16"1,0 0-5,0 0-5,0 0-1,3 12-2,-3-12-3,0 0-1,0 0-1,5 16-2,-5-16 0,3 10-3,-3-10 1,2 13-2,-2-13 0,3 14-1,-3-14 1,2 11-1,-2-11 0,0 0-1,2 10 1,-2-10-1,0 0 0,0 0-1,0 0-4,-1-10-3,1 10-18,0 0-7,-3-15-2,3 15 1</inkml:trace>
  <inkml:trace contextRef="#ctx0" brushRef="#br0" timeOffset="40871.3376">4686 13692 5,'0'0'17,"0"0"-1,0 0-2,0 0-1,0 0-2,0 0 0,0 0-2,0 0-3,0 0 0,0 0-1,0 0 1,0 0-1,0 0-1,0 0 1,4-9-1,-4 9 1,0 0-1,0 0 1,0 0 0,0 0-1,0 0 1,0 0-2,0 0 2,0 0-3,0 0 1,0 0-2,0 0 1,-1 13-1,2-2 0,0 0 0,1 3 0,-1 3 0,1 4 1,-1-1-1,-1 3 1,0 2-1,0 2 0,-1 0 0,1 1 0,-1-4 0,0 2-1,0-3 1,1 0-1,-1-6 1,1-2 0,1-2-1,0 0 1,-1-3-1,0-10 0,3 15 1,-3-15-1,3 12 0,-3-12 0,0 0 0,3 9 0,-3-9-1,0 0-1,0 0-2,0 0-4,10-3-5,-10 3-13,0-13-9,0 13-1,7-16 1,-7 16 1</inkml:trace>
  <inkml:trace contextRef="#ctx0" brushRef="#br0" timeOffset="41615.3803">4896 13922 22,'0'0'27,"10"-9"1,-10 9-8,0 0-4,9-5-1,-9 5-3,0 0-3,0 0-1,9 9-2,-9-9-1,1 19 0,-2-10-1,1 9-1,0-3-1,0 5 0,-1-1 0,1-1 0,-1 1-1,2-2 0,-1-1-1,1-3 1,0-2-1,-1-11 1,3 14-1,-3-14 0,0 0 0,0 0 1,0 0-1,10-9 0,-7 0 1,1-4-1,1-1 0,1-2 0,1 0 0,0 0 0,2 1 0,-1 1 0,1 2 0,0 2 0,-9 10 0,17-16 0,-17 16 0,14-5 0,-14 5 1,14 2-1,-14-2 0,12 10 0,-12-10 1,12 18 0,-6-7-1,-1 2 0,-1 1 0,0 1 1,-1 1-1,0 1 0,-1-1 1,1 0-1,-2-1 0,0 1 1,0-3-1,-1 0 0,1-2 0,-1-11-1,1 16-1,-1-16-2,0 0-5,0 0-8,0 0-18,0 0 0,1-9-1,-1 9 2</inkml:trace>
  <inkml:trace contextRef="#ctx0" brushRef="#br0" timeOffset="42236.4158">5388 13562 16,'0'0'25,"10"7"2,-10-7 2,-2 13-12,2 1-6,-3 2 0,3 5-2,-4 0-1,4 6 0,-5-2-2,5 6 0,-6-5-2,3 4 0,-2 0-2,1 1 0,-1-2 0,1-1-1,-1-2 0,2-1 0,-1-2 0,3-2 0,1-3 0,2-4 0,1-1 0,1-2 0,-4-11-1,11 16 2,-11-16-1,13 9 0,-13-9 0,14 4 0,-14-4 0,15 2 0,-15-2 0,18 0-1,-9-2 1,1 1-1,0 0 1,1-1-1,0-1 0,-2 0-1,2-1 0,-11 4-1,19-7-1,-19 7-2,15-9-3,-15 9-4,10-11-9,-10 11-10,-2-12-4,2 12 0,-11-14 1</inkml:trace>
  <inkml:trace contextRef="#ctx0" brushRef="#br0" timeOffset="42605.4369">5218 13850 10,'-14'-14'27,"14"14"0,-6-17 3,5 8-12,1 9-3,6-15 0,4 11-2,-10 4-2,23-8-1,-9 4-2,7 6-1,-1-4 0,7 5-2,-3-3 0,5 1-1,-1-1-1,2 1 0,-3-1-1,0 0 0,-3 0-1,-2 0-1,-4 0 1,-2 1-2,-3 0 0,-13-1-2,16 2-4,-16-2-7,0 0-25,0 0 1,4-12-1,-4 12 1</inkml:trace>
  <inkml:trace contextRef="#ctx0" brushRef="#br0" timeOffset="44837.5646">6749 13683 19,'0'0'23,"0"0"-3,0-10-4,0 10 0,0 0-3,0 0-2,0 0-1,0 0-1,0 0-1,0 0-1,1 11-1,-1-11-1,1 15 0,-1-4 0,2 4-1,-2 1-1,2 2 1,-3 1-2,3 4 1,-2 2 0,0 2-1,-2 1 0,3 1 0,-2 0 0,1 1-1,0-3 0,0 0 0,0-5-1,1-3 1,-1-1 0,1-5-1,1-1 0,-2-12 0,2 14 0,-2-14-1,0 0 0,0 0-2,0 0-1,0 0-1,0 0-4,0 0-6,0-9-8,0 9-12,-1-19 0,2 10 2,-7-10 0</inkml:trace>
  <inkml:trace contextRef="#ctx0" brushRef="#br0" timeOffset="45657.6115">6744 13660 17,'0'0'16,"0"0"0,0 0-1,0 0-2,9-6-1,-9 6-3,0 0-1,9-1-1,-9 1-2,0 0 1,10-6-1,-10 6 0,0 0 0,11-3 0,-11 3-1,0 0 1,13-9-1,-13 9 1,16-6-1,-5 4 1,2-3-1,1 3 0,3-2-1,2 1 0,0-3-1,2 4 0,-2-2 0,1 2-1,0-2 0,-2 2 0,0 0-1,-1 0 1,-2 1 0,0 1-1,-2 0 0,-2 1 1,0-1-1,-11 0 1,13 1-1,-13-1 0,0 0 0,9 1 1,-9-1-1,0 0 1,0 0-1,0 0 0,0 0 1,0 0 0,-2 10-1,2-10 1,-2 13-1,2-3 1,-1 1-1,1 3 1,-3 0-1,4 3 1,-1-2-1,1 1 1,0-2-1,0 0 0,0-4 0,1 0 1,-2-10-1,3 14 0,-3-14 0,0 0-1,0 0 0,0 0-3,10 8-5,-10-8-11,-9-9-17,9 9 1,-2-10-1,2 10 1</inkml:trace>
  <inkml:trace contextRef="#ctx0" brushRef="#br0" timeOffset="46386.6532">7453 13638 4,'0'0'25,"0"0"3,10-5 2,-10 5-11,0 0-3,0 0-1,0 0-3,0 0-3,-2 11-1,2 2-1,-2 0-2,2 6-1,-1 1-1,1 5 0,-1-1-1,1 5 1,1 1-1,0 3 0,0-1 0,2 3-1,-1 0 1,0 0-1,0-3 0,2-1-1,-1-4 1,1-4-1,-1-2 1,-1-4-1,0-5 0,1-2 0,-3-10-1,2 12-1,-2-12-1,0 0-1,0 0-3,0 0-4,0 0-6,0 0-8,0 0-10,0 0 0,-13-19 2</inkml:trace>
  <inkml:trace contextRef="#ctx0" brushRef="#br0" timeOffset="46941.6849">7476 13971 18,'0'0'27,"0"0"1,0 0 2,0 0-11,0 0-6,0 0-2,12-5-2,-12 5-1,9 0 0,-9 0-3,18 1 1,-8-3-2,6 3 0,-2-3-1,3 3 0,-2-3-1,2 2 0,-2-1-1,-1 1 1,-2 0-2,-1 0 1,0 0-1,-1 0 1,-1 0-1,1 0 0,-10 0 1,16 0-1,-16 0 0,16 0 0,-16 0 0,12-1 0,-12 1 0,0 0 0,11-1 0,-11 1 0,0 0 0,0 0 0,0 0 0,0 0-2,0 0-1,0 0-5,0 0-15,0 0-14,0 0 2,0 0-2,-13-18 2</inkml:trace>
  <inkml:trace contextRef="#ctx0" brushRef="#br0" timeOffset="48747.7882">8131 13954 28,'13'1'28,"-13"-1"-3,0 0-3,13-6-4,-13 6-3,19-5-2,-9 0-3,7 2-2,-4-1-1,3 0-2,-4-3-1,4 3-1,-4-4-1,3 4 1,-4-3-1,2 1 0,-4-4-1,1 5 1,-10 5-1,18-16 1,-12 6-1,0 0 0,-2 0 0,-1-1 0,0 0-1,-3 0 1,-2-2-1,-1 2 1,-2 0-1,-2 1 0,7 10 0,-18-15 0,8 9 0,-2 4 0,-2 3 0,0 2 0,-1 1 0,0 3-1,0 0 1,1 2 0,-1 2 0,2-1 0,1 3 0,0 0 0,4 0 0,-1 2 1,1 0-1,2 3 0,1 1 1,2 1-1,1 0 2,2-1-2,-1 0 1,4 0 0,0-1 1,2-1-1,1-3 0,2 2 0,-1-5-1,3 3 2,-1-4-1,4 0 0,-1-1 0,3-1 0,0-3 0,3 0 0,0-3 0,4-1 1,-1-3-1,2 0 0,-1-2 0,2 0 0,-3-2-1,-2-1 1,-1 1-1,-5 1-1,-1 2 0,-12 3-3,13-3-2,-13 3-5,0 0-7,0 0-16,-9 5-5,9-5 0,0 0 1</inkml:trace>
  <inkml:trace contextRef="#ctx0" brushRef="#br0" timeOffset="49554.8344">8612 14172 39,'0'0'31,"0"0"1,1-15 0,-1 5-17,0 10-4,7-15 0,-7 15-3,11-13-2,-11 13-1,15-10-1,-15 10-1,16-10-1,-16 10-1,17-4 0,-17 4 0,16 0 0,-16 0-1,16 6 0,-16-6 1,15 12-1,-15-12 0,9 19 0,-4-6 0,-4-1-1,-2 2 1,-3-1-2,-1 0 1,-3 2-1,-1-3 1,-2 2-1,-1-2 0,-1 3 1,0-4-1,1 2 1,0-1 1,2-3 0,2 1 0,8-10 1,-11 12 0,11-12 0,0 0 1,-2 10 0,2-10 0,0 0 1,12 6 0,-12-6 0,14 2 0,-5-2-1,2 0 0,-1-3 0,3 3 0,-1-1-1,1 0-1,1-1 1,-1 2-1,-2-1 0,0 1 0,-2 0 0,-9 0 0,16 0 0,-16 0-1,9 3 0,-9-3-3,0 0-4,0 0-11,0 0-19,0 0 0,-4-16-1,4 16 2</inkml:trace>
  <inkml:trace contextRef="#ctx0" brushRef="#br0" timeOffset="50208.8718">8998 13793 44,'0'0'33,"10"10"1,-10-10 0,0 0-16,0 0-8,0 0-2,0 10-2,0-10-2,-1 11-1,1-11 0,-2 15-1,2-15 0,-3 12 0,3-12-1,-2 12-2,2-12-2,0 0-5,0 11-11,0-11-18,0 0 2,0 0-3,0 0 3</inkml:trace>
  <inkml:trace contextRef="#ctx0" brushRef="#br0" timeOffset="50470.8868">9019 14017 45,'3'17'36,"-3"-17"0,4 15 1,-4-15-14,0 0-10,3 13-4,-3-13-2,0 0-4,0 0-1,0 0-3,0 0-3,0 0-7,0 0-27,0 0 2,0 0-2,0 0 1</inkml:trace>
  <inkml:trace contextRef="#ctx0" brushRef="#br0" timeOffset="51391.9395">9334 13665 30,'0'0'28,"10"-1"2,-10 1-7,0 0-6,3 18-2,-3-18-3,3 27-1,-3-11-2,3 8-2,-4-1-2,5 7-1,-4 1 0,2 2-1,-3-1-1,4 1 0,-3-2 0,3 0-1,-2-3 1,0-1-2,0-6 1,0-1-1,0-2 0,0-4 0,1 0-1,-2-14-2,2 17-2,-2-17-3,3 10-9,-3-10-18,0 0-1,0 0-1,-2-19 2</inkml:trace>
  <inkml:trace contextRef="#ctx0" brushRef="#br0" timeOffset="52027.9758">9553 13960 19,'0'0'27,"11"1"1,-11-1 2,0 0-11,0 0-7,9 11 0,-3 2-2,-5-3-1,5 7 0,-5-2-3,4 5 0,-3-2-1,2 3-2,-2-2 0,3-1 0,-2-2-2,0-2 0,0-1 0,0-4-1,-3-9 0,0 0 1,11 8-1,-11-8 0,12-12 0,-6 1 0,1-2 0,2-5 0,1 0 0,-1-4 0,2 0 0,0 2 0,-1 0 0,0 1 0,0 4 0,-1 4 1,-1 0-1,-8 11 0,17-8 1,-17 8 0,13 0 0,-13 0 0,14 12 0,-7-2 0,-2 1-1,1 2 1,-4 3 0,4 1 0,-5 1-1,1-1 1,-2-1-1,0 2 0,0-3 0,0 0 0,0-2 0,-1-1-1,2-3-1,-1-9-2,1 15-2,-1-15-5,0 0-9,0 0-18,0 0 1,7-9 0,-7-5 1</inkml:trace>
  <inkml:trace contextRef="#ctx0" brushRef="#br0" timeOffset="52474.0012">10005 13695 66,'10'-13'36,"-10"13"-1,10-5 2,-10 5-24,0 0-5,5 12-1,4 4-2,-5-1-1,2 7-1,-2 2-1,-1 1 1,-4 4-1,1 2-1,-4-2 0,-1 1 0,0-2 0,-1-1-1,0-2 1,2 0-1,2-5 0,1-2 0,2-3 1,2 0-1,2-6 0,4 1 0,0-2 0,0-4 0,2-2 1,1-1-1,-1-2 0,3-2 0,-2 1-1,0-4-1,-1 1-4,-3-5-4,7 7-7,-15 3-17,7-17-4,-7 17-2,-2-19 2</inkml:trace>
  <inkml:trace contextRef="#ctx0" brushRef="#br0" timeOffset="52781.0189">9890 13878 41,'3'-11'34,"7"9"1,2-2 1,0-4-16,13 8-4,-3-4-4,8 5-2,-4-3-4,5 3-1,-5-1-1,0 2-2,-4 0 0,-5-1-2,-3 2-3,-14-3 0,17 4-5,-17-4-5,0 0-19,10-2-7,-10 2 1,0 0 0</inkml:trace>
  <inkml:trace contextRef="#ctx0" brushRef="#br0" timeOffset="56352.2228">1678 14555 14,'0'0'11,"0"0"1,0 0 0,0 0 0,0 0-1,0 0 0,10 0-1,-10 0-2,0 0 0,0 0-1,0 0-1,10-3 0,-10 3-1,0 0 0,11-5-1,-11 5-1,12-2 1,-12 2-1,14-3-1,-14 3 1,17-1-1,-17 1 1,16-2-1,-6 2 1,0-2 0,1 2 0,2-2-2,-2 2 1,3-3-1,-1 3-1,0-2 1,3 1-1,-3 0 1,1 0-1,-4-1 1,4 2-1,-3-2 1,-1 0 0,1 0 0,-1 1-1,0 1 1,1-1 0,-1 0-1,0 0 1,1 0-1,-1 1 1,1 0-1,1 0 0,0 0 0,1 0 1,1 0-1,1 0 0,2 1 1,2-1-1,0 0 0,1 0 0,1 0 1,0 0-1,1 0 0,1 1 1,-3 0-1,2-1 0,1 0 0,-1 0 1,0 0-1,0 0 0,3 0 0,0 0-1,-1-1 1,2 1-1,-1-1 1,2 1 0,-1 0 0,1-1-1,-3 0 2,2 0-1,1 0 0,1 0 0,2 0 1,1 0-1,2 1 0,0 0 1,1 0-1,1 0 0,0 1 1,0 0-1,-2-1 0,0 1 1,1 0-1,0-1 0,-1 1 0,1 0 0,1 0 1,0 0-1,2 0 0,2-1 0,-2 0 1,2 0-1,3 0 1,-1-1-1,1 1 0,1-1 0,-2 1 1,1 0-1,-1 0 0,1 2 0,-2-1 0,-2 1-1,0 0 2,0 0-1,-1 1-1,2 0 1,-2-1 0,0 1 1,2-1-1,2 0 0,0-1 0,0 1 1,2 2-1,0-2 1,0-1-1,1 0 1,0 1-1,2-1 1,0 0-1,3 0 0,1-4 0,3 3 0,2 0 1,1-1-1,1 0 0,1 1 0,1-1 0,-1 0 0,0 1 0,0-1 1,-1 4-1,3-2 0,-1 2 0,3-2 0,-1 1 0,0-1 1,0 2-1,1-2 0,1-2 0,-3 2 0,-1-4 0,-1 4 0,0-2 0,-3 2 1,4-3-1,0 2 0,-3 0 0,1 0 0,-1 1 1,0-2-1,0 2 0,1-2 0,-2 1 0,0-1 0,0-1 1,2 1-1,2-1 0,-1 1 0,0-1 1,0 1-1,0-1 0,0 1 1,-1 0-1,0 0 0,-1 0 1,1-1-1,0 0 0,2 0 0,2-1 0,-2 2 0,-1 0 0,-1 0 0,2 0 0,-3 0 0,-1 0 0,-1 1 0,-3 0 0,1 0 1,-1 0-1,0 0 0,0 1 0,1-1 0,0 2 0,0-1 1,0 0-1,0 0 0,1 1 0,-1-1 0,-1 0 0,0 1 0,2 0 0,1-2 0,0 1 0,2 1 0,0 0 0,0-1 0,1 0 0,-1-1 1,0 0-1,0 1 0,0 0 0,-1-1 1,-1 0-1,3 0 0,1 0 0,0 1 0,1-1 0,-1 0 0,0 0 0,2 0 1,-2-1-1,-1 1 0,0-1 0,-1 0 0,-1 0 0,3 0 0,0 1 1,-5-1-1,1 2 0,-2-1 0,-5 1 0,-2 0 0,-3 1 0,-7 1 0,-5 1 0,-3-2 1,-7 2-1,-4 1 0,-2-2 0,-5 1 0,-9-4 1,0 0 0,0 0-1,5 9 0,-5-9 1,0 0-1,0 0-1,-11-3-1,11 3-6,-9-5-13,9 5-18,-15-12 1,6 1 0,2 0 0</inkml:trace>
  <inkml:trace contextRef="#ctx0" brushRef="#br0" timeOffset="59888.4253">3344 15002 2,'0'0'24,"11"-6"3,-11 6-4,0 0-4,0 0-2,-3-11-1,3 11-3,0 0-2,0 0-2,0 0-2,0 0 0,6-11-3,-6 11 0,0 0-2,0 0 1,0 0-1,0 0 0,0 0 0,0 0 1,0 0-2,4 10 1,-4-1 0,1 6 0,-1 0-1,1 5 1,-1 3-1,2 2 1,-2 3-1,2 2 0,-1 0 0,1 1-1,-1-1 1,0 0-1,0-2 1,1-1-1,-1-5 1,-1-2-1,-1-4 0,1-3 1,-2 0-1,2-4 0,0-9 0,-1 13 0,1-13 0,0 0-1,-2 10 0,2-10-2,0 0-2,0 0-6,0 0-9,6-14-18,-5 1 0,2-1 0,-4-9 1</inkml:trace>
  <inkml:trace contextRef="#ctx0" brushRef="#br0" timeOffset="60554.4635">3387 14978 10,'2'-14'23,"-2"14"-3,0 0-3,0 0-1,1-9-3,-1 9-2,0 0-2,0 0-1,0 0-1,0 0 0,0 0-1,0 0 0,0 0 0,0 0 0,11-6 0,-11 6-1,14-5 0,-14 5-1,19-7 0,-7 2-1,2 3 0,1-1-1,3 1 0,0 0 0,3 1-1,-1 0 1,2 0-1,0-1 1,-1 1-1,-1-3 0,0 2 0,-3-2 0,-2 0 0,-3 1-1,-1 1 1,-11 2-1,14-4 1,-14 4-1,0 0 1,0 0-1,9 2 0,-9-2 1,3 11-1,-3-11 1,3 19-1,-1-3 1,2 1-1,-2 3 0,1 1 1,0 0-1,-1 1 1,1-2-1,-1-2 0,0-2 0,0-4 0,0-2 1,-2-10-1,2 12 0,-2-12 0,0 0-1,0 0-2,0 0-4,0 0-10,0 0-21,0 0-1,-6-9 0,6 9 0</inkml:trace>
  <inkml:trace contextRef="#ctx0" brushRef="#br0" timeOffset="62039.5485">4346 14958 6,'0'0'21,"2"-10"-5,-2 10-2,0-9-1,0 9 0,0 0 0,-2-13-2,2 13 0,0 0-1,0 0 0,0 0-2,0 0-1,0 0-1,3 20-1,-3-8 1,4 7-2,-3 0-1,4 8 1,-3 1-1,4 5 0,-5 0-1,2 5-1,-2-2 2,1 1-2,-1-3 0,0 0 0,-1-4 0,1-1-1,0-6 1,0-5 0,-1-2 0,0-4-1,1-1 1,-1-11-1,1 10 0,-1-10-1,0 0-1,0 0-2,0 0-2,0 0-4,0 0-7,0 0-11,1-11-8,-1 11 0,3-20 2</inkml:trace>
  <inkml:trace contextRef="#ctx0" brushRef="#br0" timeOffset="62527.5764">4367 15231 22,'10'2'27,"-10"-2"1,0 0-5,0 0-7,2-9-2,-2 9-1,0 0-4,15 2 0,-15-2-2,15-3 1,-15 3-3,23 1 0,-8-4-2,2 4 0,1-3-1,1 3-1,1-1 1,0 0-2,1-3 1,-1 1 0,-3 0 0,-1-1-1,-1 1 1,-1 0-1,-3 1 1,-1-1-1,-10 2 1,13-2-1,-13 2 1,0 0 0,0 0-1,9-1 1,-9 1-1,0 0 0,0 0-2,0 0-2,0 0-6,0 0-15,0 0-12,0 0 0,-2-9 0,2 9 1</inkml:trace>
  <inkml:trace contextRef="#ctx0" brushRef="#br0" timeOffset="63304.6208">5261 14883 10,'0'0'27,"0"0"1,4-16 2,-4 16-13,0 0-4,0 0 0,0 0-3,-13-1-2,13 1-1,-12 18 0,6-3-3,-6 3 1,3 5-2,-3 0 1,-1 6-1,0 0 1,2 4-1,-2 0-1,5 2 1,2-2-1,2 2-1,1-4 0,6 0 0,4-1-1,2-1 0,1-2 1,3-2-1,-2-4 0,3 0 1,-2-4-1,0-1 0,-1-3 0,-2-3-1,1-2-3,-10-8-4,21 4-9,-11-4-20,0-10 0,2-2-1,-3-6 2</inkml:trace>
  <inkml:trace contextRef="#ctx0" brushRef="#br0" timeOffset="63982.6596">5472 15262 24,'0'0'31,"27"-8"1,-13-2 1,5-2-11,2 4-8,-3-5-3,5 6-1,-7-4-4,5 3-2,-6-4-1,2 4 0,-5-1-1,-2 1 0,-1-1-1,-9 9 1,12-13-1,-12 13 1,3-14-1,-3 14 0,-2-13 0,2 13 0,-9-13-1,9 13 1,-17-14-1,7 7 0,-2 1 0,-2 0 0,-1 3 0,0 1 0,0 2 0,-1 3 0,2 3 0,-1 2 0,1 3 0,-1 4 0,3 0 0,-1 4 1,2 2-1,3 2 1,1 2-1,1 0 1,2 0 0,2-3-1,2 0 1,4 0-1,2-5 2,2 2-1,2-6 0,5 2 0,1-4 1,5-1-1,1-2 1,-1-3 0,2-3-1,0-1 0,-2-3 1,1 0-1,-3-3 0,-1-1-1,-3 2 1,-2-1-2,-1 1-2,-12 4-2,16-7-6,-16 7-8,6-14-22,-6 14 2,0 0-2,12-6 3</inkml:trace>
  <inkml:trace contextRef="#ctx0" brushRef="#br0" timeOffset="64579.6932">5988 15402 42,'0'0'33,"10"2"2,-10-2-2,2-14-15,-2 14-4,11-15-3,-2 8-3,-4-7-2,4 4-1,-3-4-1,2 3-1,-2 0 0,3 0 0,-4 1-1,-5 10-1,12-14 0,-12 14 0,10-8 0,-10 8-1,0 0 0,12 0 0,-12 0 1,0 0-1,10 14 1,-7-5-1,0 2 1,0 3-1,-2 0 0,0 3 1,-2 2-1,0 2 0,0 2 1,-1 0-1,0-1 0,2 2 0,0-3 0,-1 0 0,2-2 0,-1-4 0,1-2-1,0-4-1,-1-9-1,0 0-1,4 14-4,-4-14-5,0 0-8,0 0-18,-12-11 1,12 11-1,-14-8 3</inkml:trace>
  <inkml:trace contextRef="#ctx0" brushRef="#br0" timeOffset="64846.709">6035 15570 47,'-3'14'34,"3"-14"2,0 0-8,17-4-7,-17 4-3,24-8-4,-13 0-4,10 7-2,-3-5-3,2 2-2,1-2-1,-1 3-1,-2 1-1,0 1 0,-2 1-1,-2 1-1,-1 1-1,-13-2-3,19 8-4,-19-8-9,0 0-21,0 0 2,0 0-1,10-12 1</inkml:trace>
  <inkml:trace contextRef="#ctx0" brushRef="#br0" timeOffset="65608.7524">6720 15020 6,'9'4'24,"-9"-4"4,0 0-6,0 0-2,0 0-3,0 0-2,-12 6-2,12-6-3,-16 12-1,8-2 0,-8-1-3,3 2-1,-5-1-1,2 3-1,-3-2 0,4 1-1,-2 0 0,4-1-1,0 0 1,1-1-1,3-1 0,3 0 1,6-9 0,-11 14 0,11-14-1,-3 10 1,3-10 0,0 0-1,5 13 1,-5-13 0,14 11 0,-4-4 0,2-1 0,2 3 0,1-1 0,1 2-1,2-1 1,0-1-1,-1 0 0,-1 1-1,0 1 1,-1-2 0,-2-2-1,-2 0 0,-1 0 1,-10-6-1,15 9 0,-15-9 0,9 5-1,-9-5-3,0 0-4,0 0-14,0 0-20,-10-5 2,10 5-1,-13-15 1</inkml:trace>
  <inkml:trace contextRef="#ctx0" brushRef="#br0" timeOffset="66649.8121">7124 15131 19,'0'0'28,"22"0"1,-11 0-4,2-2-5,4 2-3,-4-4-3,7 2-2,-5-4-2,4 3-3,-3-3-2,2 1-1,-2-3-1,-1 1-1,0-1 0,-2 1-1,-1-3 0,-1 0 0,-3 0 0,0-1 0,-3 0 0,-1-1-1,-3 1 1,-1-1-1,-4 0 1,0 1-1,-5 1 0,-1 2 0,-2 1 1,-3 1-1,0 3-1,-3 2 1,0 2 0,-1 4 0,-1 4 0,1 2 0,0 3 0,-2 2 1,1 2-1,0 1 0,2 2 1,4 0 0,2 0 0,3 0 0,3-1 1,7-1-1,2 0 1,6 1 0,1-2 0,2 0-1,3-4 1,1 2 0,2-5-1,0 1 0,2-1 1,0-4-2,-1-2 1,3 1 0,-2 0-1,1-3 1,1-2 0,-1-1 0,-1-2-1,-1-1-1,-1-2-1,-6-3-3,5 6-6,-10-8-10,-7 10-20,9-11 2,-9 11-1,0 0 2</inkml:trace>
  <inkml:trace contextRef="#ctx0" brushRef="#br0" timeOffset="67331.8512">7634 15293 54,'0'0'37,"10"-7"1,-10 7 0,4-13-10,-4 13-18,7-10-3,-7 10-2,13-9-1,-13 9-1,16-10-1,-4 6-1,0 0 0,1 1 0,0 0 0,2 0 0,-3 4-1,1 1 1,-1 2-1,-3 1 0,-9-5 0,10 20-1,-10-8 0,-6 5 0,2-1-1,-6 1 0,-2 4 0,-2-4 1,0 3-1,-1-3 1,1 2 0,1-2 0,0-1 1,2 0 0,2-4 0,2 0 1,0-1-1,7-11 2,-6 13-1,6-13 0,0 10 1,0-10-1,0 0 1,15 4 0,-15-4-1,19-2 1,-7 0-1,1 0 0,1-2 0,2 1-1,-1 1 1,0 0-1,-2 2 0,1-1-1,-3 2 0,-11-1-2,17 3-2,-17-3-5,9 2-9,-9-2-22,0 0 1,0 0 0,-2-11 1</inkml:trace>
  <inkml:trace contextRef="#ctx0" brushRef="#br0" timeOffset="68041.8918">7923 14806 34,'0'0'31,"0"0"2,9-2-7,-9 2-6,0 0-2,0 0-3,18-1-4,-18 1-2,12 10-2,-5-1-2,3 5 0,-1 1-3,4 5 1,-1 4-2,3 5 1,1 1-1,0 3 0,1 0 0,1 3-1,-5 3 1,2 0-1,-3-4 0,-4 0 0,-2-2 0,-1-1 0,-5-2-1,-3-2 1,1-3 0,-4-2-1,0 0 1,-1-5 0,1-1 0,-1-2 1,3-3-1,0-2 1,4-10 0,-4 13-1,4-13 1,0 0-1,0 0 0,0 0 0,0 0-1,0 0-4,13-3-12,-13 3-23,3-16 1,-1 5 0,-5-4-1</inkml:trace>
  <inkml:trace contextRef="#ctx0" brushRef="#br0" timeOffset="68662.9273">8503 15051 53,'0'0'36,"0"0"-2,0 0 2,-7-10-20,7 10-5,0 0-2,0 0-3,0 0-3,5 13 0,-5-13-2,0 10 0,0-10-3,0 0-2,3 15-7,-3-15-13,0 0-12,-7 13-1,7-13-1,-2 9 2</inkml:trace>
  <inkml:trace contextRef="#ctx0" brushRef="#br0" timeOffset="68895.9399">8501 15276 31,'-2'12'33,"6"0"2,-4-12 0,-3 11-12,7-1-5,-4-10-5,4 10-4,-4-10-2,0 0-3,7 12-1,-7-12-2,0 0-3,0 0-2,14 12-8,-14-12-17,0 0-8,0 0-1,0 0 0</inkml:trace>
  <inkml:trace contextRef="#ctx0" brushRef="#br0" timeOffset="69335.9657">8806 14944 71,'13'-4'35,"-13"4"1,0 0-5,11 19-22,-12-6-2,7 9 0,-5-1-3,4 8 0,-2-1-1,3 6-1,-1-1 0,0 0 0,1-2-1,-1-2-1,-1-2 0,-1-6-3,3-2-4,-6-19-7,4 14-19,-4-14-4,0 0-1,0 0 1</inkml:trace>
  <inkml:trace contextRef="#ctx0" brushRef="#br0" timeOffset="70033.0057">8779 14995 51,'7'-18'37,"1"8"0,2-2 0,1-6-13,6 9-11,-3-4-3,10 8-2,-4-2-3,4 6-1,-2 2-2,0 5 0,-2 2-2,-1 3 1,-2 3-1,-3 1 0,-3 3-1,-2 1 0,-5 2 0,-4-1-1,-2 1 0,-6-2 0,0-1-1,-4-2 1,-2-1 0,-1-5 1,-1-1-1,2-2 2,0-3 0,3-2 0,2-1 1,9-1 1,-13-4-1,13 4 1,0 0 0,0 0 0,0 0 0,17-8 0,-7 8-1,4 1 1,2 1-2,2 0 1,0 3-1,2 1 0,1 3 0,-2-1-1,-1 5 1,-4 1-1,-1 1 1,-7 2-2,-3 1 2,-3-2-2,-5 0 2,-2 0-2,-4-2 1,-1-2 0,-2 0 1,0-4 0,-1-1 0,0 0 1,-1-3 0,1 0 0,-1-2 1,3 1-1,1-3 0,2 2 0,10-2-1,-13-1 0,13 1-1,0 0-3,0 0-4,7-9-10,-7 9-22,21-14 1,-8 4-1,6-1 2</inkml:trace>
  <inkml:trace contextRef="#ctx0" brushRef="#br0" timeOffset="70507.0327">9292 15175 70,'-8'17'35,"-3"-1"-2,7-1-8,3 8-15,-3-5-2,8 7-2,-1-3-2,6 1-2,1-3 0,4-2 0,1-5-1,3-4 0,-2-2 0,2-4-1,2-3 1,-2-5 0,0-4-1,-2-1 0,-2-2 1,-3-2-1,-2-2 1,-2-6-1,-8-1 0,-2 2 1,-6 1-2,-3 2 2,-5 2-1,-1 4 0,-4 4 1,0 8-1,1 4 0,0 3 0,2 3 0,4 0-2,4 3-3,2-3-5,11 3-15,5 1-11,-7-14-1,17 14 0,-6-13 1</inkml:trace>
  <inkml:trace contextRef="#ctx0" brushRef="#br0" timeOffset="70936.0573">9597 15238 74,'-16'12'37,"3"3"-1,-1-5 1,-4 1-26,13 7-6,2-4-1,7 3-1,5-1-1,4 1-1,3-3 0,4-2 0,2-2 0,1-4-1,-2-5 1,1-4 0,-2-3 0,1-5-1,-3-3 1,-3-2-1,-3-1 0,-7-4 1,-4-3-1,-4 3 0,-4-1 0,-7 3 0,-4 4 0,-4 3 1,-5 9-1,1 4 1,-1 7-1,1 3 0,4 3 1,1 2-3,9 4-3,-1-9-12,8-1-23,5-10 2,12 11-1,3-11 1</inkml:trace>
  <inkml:trace contextRef="#ctx0" brushRef="#br0" timeOffset="71637.0974">9960 14838 18,'4'-9'30,"-4"9"2,0 0 2,0 0-15,9 17-3,-9-4-3,4 12-2,-5 1-4,4 9-2,-3 1-1,2 5-1,-3 2 0,2 2-1,-2-3 1,2-1-1,0-5 0,1-2-1,0-5 0,1-4-1,1-4-1,-1-9 0,1-1-5,-4-11-4,10 6-17,-10-6-9,10-9 0,-10 9-1,7-21 1</inkml:trace>
  <inkml:trace contextRef="#ctx0" brushRef="#br0" timeOffset="72136.126">10159 15208 58,'0'0'35,"20"-7"-1,-8 1 2,-1-3-24,11 6-4,-6-6 0,8 6-3,-5-5 0,2 3-2,-3-4-1,-1 2 0,-4-3 0,-3 1-1,-3-2 0,-2 0 0,-5-2 0,-3 2 0,-3-2-1,-3 1 1,-3 3-1,-4 2 0,-2 2 1,0 4-2,-3 4 2,-2 4-1,0 3 1,-1 4 0,1 1 0,1 5 0,3-1 0,2 3 0,5 1 2,6 1-2,3-2 1,7 1 0,4-1 0,5-3 0,4-2-1,5-1 0,0-5 0,1-2-1,1-3 0,1-3-1,0 0-1,-3-7-3,4 4-5,-11-10-13,0 1-19,3-2 2,-6-4-1,5 2 2</inkml:trace>
  <inkml:trace contextRef="#ctx0" brushRef="#br0" timeOffset="72754.1613">10717 15082 38,'0'0'32,"8"-10"2,-8 10 0,-4-18-15,4 18-5,-11-10-4,11 10-2,-19-4-2,5 6 0,-5-2-2,1 7 1,-6 0-1,4 6-1,-3 0 0,4 6 0,2-2-1,4 6 1,4 0-1,6 1-1,5-4 1,5 2-1,5-4-1,3-3 1,3-5-1,1-4 0,2-5 1,1-4-1,-3-8-1,0-1 1,-1-5 0,-4-1 0,-2-2 0,-2-3 0,-3 0-1,-4 0 1,1 4 0,-3 2 1,-2 3-1,0 2 1,1 12 0,0 0-1,0 0 1,0 0 0,-11 14-1,9 2 1,-1 2-1,1 6 1,0-1-1,0 1 0,2 0 0,3-1 1,-1-2-2,2-6-1,3 0-1,-7-15-4,18 14-7,-18-14-16,15-7-12,-1 0 2,-3-8-1,3 1 2</inkml:trace>
  <inkml:trace contextRef="#ctx0" brushRef="#br0" timeOffset="73279.1913">10926 15004 57,'0'0'38,"0"0"0,10-4 1,-10 4-16,1 10-12,6 0-2,-4 1-4,2 5-1,-1 1-1,1 4-1,-3 1 0,0 3 0,-3 0-1,2 1-1,-1-5 2,0 0-2,2-5 1,1-2 0,-3-14 0,12 11-1,-2-17 1,1-4-1,2-5 0,4-1 0,-1-5 0,2-2 0,1 0-1,-2-2 2,1 5-1,-2 3 1,0 1-1,-4 4 1,-1 4-1,-2 5 1,-9 3 0,13 11 0,-7-2-1,-1 5 1,-1 4-1,0 1 1,-1 2-1,0 5 0,-1-1 0,1 1 0,-1-1 1,0-3-1,-1-1 0,0-2 0,0-4 0,1-6-1,-2-9-2,0 0-7,0 0-32,0 0-1,4-16 2,-3 2-2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2:30.86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11921 13897 22,'0'0'25,"2"-11"2,-2 11-7,0 0-3,0 0-2,0 0-1,0 0-4,10-5-2,-10 5-1,8 12 0,-8-12-3,9 18-1,-4-7 0,0-1-2,-5-10 1,9 18-2,-9-18 1,8 9-2,-8-9-2,0 0-2,11-2-9,-11 2-8,2-15-11,-2 15-1,8-12 1,-8 12 0</inkml:trace>
  <inkml:trace contextRef="#ctx0" brushRef="#br0" timeOffset="286.0159">12124 13865 8,'0'0'24,"0"0"2,0 0-7,10 14 0,-10-14-3,3 15-2,1-3-3,-2-3-2,2 4-1,-3-4-2,3 3-2,-4-12-1,4 13 0,-4-13-2,0 0-1,10 8-3,-10-8-3,10-2-6,-10 2-9,7-13-11,3 11-1,-6-10 2,7 7 0</inkml:trace>
  <inkml:trace contextRef="#ctx0" brushRef="#br0" timeOffset="509.0291">12329 13862 5,'0'0'27,"9"4"1,-9-4 1,5 10-10,0-1-3,-4 1-3,3 0-4,-4-1-2,4 1-3,-4-10-2,4 14-3,-4-14-3,0 0-10,0 0-16,11 2-1,-11-2 0,0 0 1</inkml:trace>
  <inkml:trace contextRef="#ctx0" brushRef="#br0" timeOffset="1134.0646">12629 13537 23,'0'0'29,"0"0"1,6 13 1,-5-2-14,4 4-4,-4 3-3,3 5-3,-3 1-3,1 1-1,-2 1 0,0 2-2,-1-2 0,1 1 0,-1-3-1,2-1 1,-2-1 0,3-3-1,1-1 2,2-1-1,1-4 0,1 1 0,2-5 1,4-1-1,-2-3 1,3 1-1,1-3 0,2-1 0,-2-2 0,2-1 0,-4 0-1,2-1-1,-1 1-2,-4-6-3,3 6-7,-13 1-11,8-15-10,-8 15-1,4-15 1</inkml:trace>
  <inkml:trace contextRef="#ctx0" brushRef="#br0" timeOffset="1428.0817">12581 13734 19,'0'0'29,"-14"-3"2,14 3 2,0 0-11,0 0-6,11 0-2,-11 0-3,22-3-5,-8 0 0,6 3-2,2-2-1,-2 2-1,2-2-1,1 2 0,-1 0-3,0-1-1,1 5-6,-8-7-10,-1 1-16,3 4-1,-6-4 1,0 2 0</inkml:trace>
  <inkml:trace contextRef="#ctx0" brushRef="#br0" timeOffset="2004.1146">12932 13462 40,'0'0'30,"6"14"2,-7-3-1,3 4-17,3 10-6,-4 0 0,4 8-1,-4 0-3,2 5-1,-3-3 0,2 2-1,-3-4 0,2-1-1,0-5 0,0-5 0,0-4-1,1-5 1,1-2-1,-3-11 1,0 0-1,9 7 0,-9-7 1,7-11-1,-7 11 0,10-17 0,-4 2 0,1 2 0,1-2 0,0 0 0,2-3 0,1 1 0,2-1 0,2 1 0,-1 1 1,2 4 0,-3 2 0,2 6 0,-4 5 1,2 5-1,-5 6 1,-2 3-1,0 3 0,-1 2 0,0-1 0,-1 1-1,-2-3 1,1-1-1,-2-3 0,-1-2-1,2 0-3,-2-11-5,-1 10-16,1-10-11,0 0 1,0 0-2,0 0 2</inkml:trace>
  <inkml:trace contextRef="#ctx0" brushRef="#br0" timeOffset="2553.1459">13297 13826 32,'0'0'33,"24"-10"0,-10 3 1,3-3-10,2 6-9,-3-8-4,5 5-4,-3-3-2,2 1-2,-4 0 0,0 0 0,-2-2-1,-2 3-1,-4-2 1,-1 0-1,-5 1 0,-3 0 0,-3 0 0,4 9-1,-16-19 1,4 11-1,-5 0 0,2 5 0,-2 2 0,-1 2 0,0 5 0,0 1-1,2 5 1,0 3 0,5 2 0,-1 1 0,5 0 0,1 2 0,3 0 1,4-1 0,1 0-1,4-2 1,1-1 0,4 0 0,0-3 1,2-1-1,-1 1 0,2-2 0,0-2 1,1 0-1,-1-3 1,0-2-1,1-2-1,-1-3 1,2-2-2,-2-4-1,3-1-4,-6-4-5,7 2-22,-4-2-7,-3 0 1,3 1-1</inkml:trace>
  <inkml:trace contextRef="#ctx0" brushRef="#br0" timeOffset="3142.1797">13694 13645 56,'0'0'36,"-3"12"0,3-12 0,-5 9-16,9 7-9,-5-5-3,4 8-3,-2 0-2,1 2 0,-1 1-2,1-1 1,0-1-1,2-2 0,-2-3-1,1-1 0,0-4 1,-3-10-1,9 14 0,-9-14 0,0 0 1,11 0-1,-11 0 0,13-14 1,-5 2-1,1-4 0,2 0 0,-1-2 0,2 0 1,-1 0-1,0 0 0,0 4 0,-3 1 1,-8 13 0,15-14 0,-15 14 0,14-6-1,-14 6 1,14 6 0,-14-6-1,14 12 1,-8-2-1,0 1 0,0 3 0,-1 2 1,1 1-1,-3 0 0,0 1 0,0 0 0,-2 1 1,1-3-1,0-1 0,-1-3 0,0 0 0,-1-12 0,3 14-1,-3-14-1,0 0-6,0 0-31,11 4-1,-11-4 1,4-15-2</inkml:trace>
  <inkml:trace contextRef="#ctx0" brushRef="#br0" timeOffset="4301.246">14353 13679 17,'0'0'25,"0"0"0,0 0-1,0 0-3,0 0-2,0 0-3,3-10-1,-3 10-3,0 0-3,6 15-1,-6-15-2,0 24-1,-1-8-1,2 5-1,-2 1-1,1 1 0,-1 0 0,1 0-1,0-1 0,1-4 0,-1-2-1,1-3 0,0-4-1,-1-9-1,2 11-2,-2-11-4,0 0-9,-1-13-21,1-1 0,1 0 0,-2-6 2</inkml:trace>
  <inkml:trace contextRef="#ctx0" brushRef="#br0" timeOffset="4496.2572">14351 13510 30,'0'0'30,"0"0"1,0 0-1,0 0-14,-5 13-8,5-4-11,0-9-20,8 25-7,-8-15 0,6 9-1</inkml:trace>
  <inkml:trace contextRef="#ctx0" brushRef="#br0" timeOffset="4983.285">14497 13648 56,'0'0'33,"10"20"0,-9 0-10,-1-3-9,2 7-2,-4-3-6,3 5-2,-3-4-1,2-2 0,-1-4-2,2-2 1,-1-14 0,7 14 0,-7-14-1,12-5 1,-2-4-1,-1-2 0,2-3 0,2-1 0,-1-3-1,1 1 1,1 0 0,-1 4 1,-1 0 0,0 5 0,-2 2 0,2 5-1,-12 1 1,17 8 0,-10 1-1,-1 5 0,-2 1 0,-1 3-1,-2 0 0,0-1 1,-1 0-1,-1-3 0,0 0 0,0-4 0,1-10 0,-2 15-1,2-15-2,0 0-4,3 16-15,-3-16-17,0 0 1,0 0-1,4-11 2</inkml:trace>
  <inkml:trace contextRef="#ctx0" brushRef="#br0" timeOffset="13133.7512">15213 13466 29,'0'0'28,"9"3"2,-9-3-3,3 9-12,-1 6-4,-5-3 0,4 9-2,-4-1-3,4 8 1,-4-1-2,2 5-1,-2-3 0,2 4-1,-1-3 0,2 3-1,-2-5 0,5-2 0,-1-2 0,2-3-1,0-3 1,3 0 0,-1-4 0,3-2-1,-1-3 2,3-2-2,1-3 1,1 0 0,0-4-1,3-4-1,-3 0 0,2-1-1,1 0-3,-3-5-2,2 6-7,-10-8-9,1 2-16,-6 10 0,2-16 0,-2 16 3</inkml:trace>
  <inkml:trace contextRef="#ctx0" brushRef="#br0" timeOffset="13386.7657">15158 13760 28,'-13'-11'32,"13"11"1,0 0 1,-4-13-14,4 13-4,0 0-1,15-5-5,-15 5-3,17 0-1,-6-1-2,3 3-1,2-2-1,1 0-2,2-1-1,-2-1-3,5 3-3,-8-7-10,6 1-21,-2 2 1,-5-3 0,1 1 0</inkml:trace>
  <inkml:trace contextRef="#ctx0" brushRef="#br0" timeOffset="13893.7947">15480 13429 52,'11'-2'35,"-11"2"-1,0 0 1,10 14-15,-6 5-11,-4 0-2,4 9-1,-3 2-3,4 6 1,-3 2-2,1 0 0,0-2-1,0 0-1,0-3 0,0-4 1,0-3-1,1-4 0,0-5 0,0-3 1,-4-14-1,11 12 0,-11-12 0,11-8 0,-4-5 0,2-2 0,0-6 0,1-3 0,3 0 0,1-1 0,1 1 0,-1 1 0,-1 6 0,0 4 0,-2 7 0,0 6 0,-11 0 0,13 20 0,-10-5 0,0 6 0,-1 2 0,-1-2 0,1 2 0,-1-3-1,5-3-1,-4-3-3,5 1-5,-7-15-16,6 10-10,-6-10-1,15 1-1,-6-3 2</inkml:trace>
  <inkml:trace contextRef="#ctx0" brushRef="#br0" timeOffset="14417.8246">15920 13751 41,'20'-3'32,"-3"-6"1,6 2 0,2-2-16,-2-4-5,5 3-3,-5-4-5,0 2 0,-4-4-2,-1 4 1,-5-2-2,-4 3 0,-5 0 0,-5-1 0,-4 2 0,-5 0-1,-5 2 1,0 2-1,-3 1 0,-1 2 1,-2 3 0,1 5 0,0 3 0,3 5 1,1 2 0,1 4 0,2 1 0,2 5 1,2-1 0,5 2 0,2-1-1,4 1 1,2 0-1,3 1 1,2-1-1,5-1 0,1-6 0,4-1 1,1-5-1,4-3 0,0-8-1,2-1 1,0-6-1,-1-4-1,-1 2-2,-4-4-3,2 4-17,-6-3-19,-7 1-1,-1 0 0,-5-4 1</inkml:trace>
  <inkml:trace contextRef="#ctx0" brushRef="#br0" timeOffset="15386.88">16896 13574 20,'7'-9'28,"-7"9"2,0 0-4,0 0-6,1-9-3,-1 9-4,0 0-4,-15-7-1,15 7-2,-20 2-2,8 1 0,-6-1-1,2 4 0,-5 0-1,1 3-1,0 1 1,0 1-1,2 2 0,3-1 0,4 1-1,3 0 1,5-2-1,4 1 1,5-1 0,5-2 0,2-1 0,6 1 0,0-1 0,2 1 0,0 0-1,-1 1 1,-3-1-1,-1 4 1,-5 0-1,-4 2 0,-3-1 0,-4 0 0,-2 1 0,-5-2 0,-3-1 0,-3-2 0,-3-2 0,-1-1 0,-1-3 0,1-2 0,2-3 0,0 0 0,5 0-1,10 1 0,-12-7-2,12 7-1,0 0-4,15-14-7,1 7-21,4 4-1,0-6 1,6 3 0</inkml:trace>
  <inkml:trace contextRef="#ctx0" brushRef="#br0" timeOffset="15927.911">17215 13647 25,'-3'-10'31,"3"10"2,-15-4 0,5 0-10,-2 9-9,-5-4-2,2 9-4,-3-3-2,2 8-1,-1 1-1,5 5 0,0-2-2,2 6 0,4-2 0,6 3 0,5-4 0,5-1-1,3-6 0,4-1 0,2-6-1,3-6 1,2-4-1,0-6 1,-3-3-1,0-4 0,-3-5 1,0-1-1,-6-3 0,-1 1 0,-7 0 1,-3 2-1,-3 0 0,-2 6 0,-3 3 0,7 12 1,-17-5-1,8 10 0,1 7 0,3 5 1,2 5-1,0 2 1,4 0-1,1 1 1,3-2-1,3-1 0,1-4-1,0-5-1,5 1-3,-4-11-8,5-1-21,1-2-5,-5-5 2,3-1-2</inkml:trace>
  <inkml:trace contextRef="#ctx0" brushRef="#br0" timeOffset="16588.9488">17491 13631 51,'-2'14'35,"-3"-3"0,3 7 0,-3 8-13,1-7-13,7 6-2,-3-3-2,5 2-2,1-4-1,4 0 0,-1-6-1,2-4 0,2-5-1,0-5 1,1-6-1,-2-3 0,0-3 0,1-6 0,-2-4 0,0-1-1,0-3 2,-1 0-2,-1 2 2,0 3-1,-2 2 0,-1 7 0,-6 12 1,9-6 0,-9 6-1,4 22 1,-4-4-1,0 3 1,1 4-1,0 0 1,1 0-1,0-1 0,3-4 0,0-2 0,3-7 0,2-4 0,0-6 0,1-6 0,2-5 0,0-5-1,1-5 1,-1-4-1,-2-3 1,3-2 0,-1 1-1,1 2 1,-1 5 0,0 3 0,-2 5 1,-1 8-1,0 7 1,-4 7 0,-2 6 0,-1 3 0,-2 4-1,0 0 1,0 3-1,-1 0 0,2-2-1,-1-4-2,4 1-4,-6-9-12,3 2-20,5-4 1,-7-9 0,0 0 1</inkml:trace>
  <inkml:trace contextRef="#ctx0" brushRef="#br0" timeOffset="17103.9783">18125 13716 55,'17'-1'35,"-5"-4"0,5 2 0,4 1-15,-7-8-11,6 5-3,-3-5-1,1 2-2,-1-4-1,-1 2 0,-2-1-1,-2 0 0,-3-1 0,-3 1-1,-5 0 1,-2 1-1,1 10 0,-13-16 1,3 11-1,-3 4-1,-3 2 1,0 3 0,-3 4 1,0 5-1,0 1 1,0 3 0,2 0 1,1 2 1,2 1-1,3 2 1,2 2 1,5 1-1,1-2-1,5 3 1,2-4-1,5 3 0,2-2 0,3-5 0,2-3-1,2-3 1,1-7-1,-1 1 0,2-6 0,-2-7-1,-1 0-2,-3-5-7,5-3-32,-2 1-2,-8-6 1,3-4-1</inkml:trace>
  <inkml:trace contextRef="#ctx0" brushRef="#br0" timeOffset="18103.0354">18859 13735 24,'23'-7'30,"-12"-3"2,8 3-3,-4-4-8,-1-4-6,5 3-3,-5-6-2,3 4-4,-6-4 0,1 3-2,-5 0-1,-1 2-1,-5-1 0,-2 4-1,-4 0 0,5 10 0,-21-13-1,6 10 0,-3 2 1,-1 4-1,-1 2 0,-3 5 0,3 4 1,-1 3 0,2 6 0,4 2 1,0 1 0,7 3 0,1-1 0,6 0 1,4-4-1,4 0 0,3-5 0,3-2 0,2-3-1,4-2 0,0-4 0,0 0-1,1-2 0,-1-2-1,-2 0-2,-2-3-2,4 5-5,-9-7-15,-1-1-14,6 0 0,-3-5 1,2-1 0</inkml:trace>
  <inkml:trace contextRef="#ctx0" brushRef="#br0" timeOffset="18605.0641">19243 13556 61,'0'0'36,"0"0"0,0 0 1,14 10-21,-19 1-7,6 11-3,-5 1-2,3 4-1,-2 2-1,3 2-1,0-1 0,2-2 0,2-5 0,0-3-1,1-4 0,2-4 0,-7-12 0,16 9 1,-7-12-2,3-3 1,-1-4 0,1-5 0,1-3 0,3-3 0,-1 0 0,2-2 0,-2 2 0,1 1 0,-1 5 0,0 1 1,-4 6-1,0 5 0,-11 3 1,13 9 0,-9 2-1,-2 6 1,0 3 0,-1 3-1,0 1 1,-1 0-1,1-1 0,2-3 0,-1-2-1,0-6-1,3-2-3,-5-10-5,9-1-21,-9 1-8,14-13 2,-7 2-2</inkml:trace>
  <inkml:trace contextRef="#ctx0" brushRef="#br0" timeOffset="18973.0852">19703 13625 67,'-7'19'37,"3"3"-1,-3 0 1,-5-2-23,13 8-6,-4-6-2,6 2-3,3-4-2,4-1 0,-1-4 0,2-3 0,2-3-1,0-5 0,0-3 0,-1-3 0,-2-5 0,0-3 0,0-4 0,0-5 0,1-1 0,-1-2-1,0-1 1,1-1 0,-2 2 0,-2 3-1,-1 4-1,-3 0-4,-3 15-12,10-9-19,-10 9 0,0 0-1,1-12 2</inkml:trace>
  <inkml:trace contextRef="#ctx0" brushRef="#br0" timeOffset="19247.1008">19971 13597 46,'12'8'36,"-12"-8"2,4 18 0,3-2-13,-8-6-9,9 11-4,-6-4-5,5 7-1,-3-3-2,2 4-1,-2-3-2,-1 0 1,-1-4-2,0-1 0,0-4-3,-2-13-1,3 15-6,-3-15-17,-3-12-13,5 3-1,-1-6 1,3-3 1</inkml:trace>
  <inkml:trace contextRef="#ctx0" brushRef="#br0" timeOffset="19441.1118">20035 13443 51,'0'0'37,"-12"-5"0,12 5-1,0 0-10,0 0-17,-4 9-5,4-9-6,14 18-13,-7-3-22,1-5 1,3 5-2,-3-4 2</inkml:trace>
  <inkml:trace contextRef="#ctx0" brushRef="#br0" timeOffset="19842.1348">20178 13600 57,'10'3'35,"-4"8"0,-3-2 0,-2 0-19,8 13-7,-6-4-2,4 5-4,-3 0-1,1 2 0,-2-2-1,-1-3-1,-1-3-1,-1-5 0,0-3 0,0-9-1,0 0 1,0 0-1,-3-15 1,2-2 0,3-1 0,0-5 1,2 0 0,3 0 1,0-1 0,2 3 1,2 2 0,2 3 0,0 2 0,6 4 0,-2 3 0,1 4-2,1 4-1,-5-3-6,5 7-14,-2 1-16,-17-6 0,17 11 0,-17-11 1</inkml:trace>
  <inkml:trace contextRef="#ctx0" brushRef="#br0" timeOffset="20270.1589">20586 13581 70,'-8'9'37,"0"5"-1,-3 2 1,-4-2-26,9 8-3,-4 0-3,6 0-1,1-1-2,5 1 0,3-6 0,4-1 0,5-5-1,1-4-1,4-4 1,0-3-1,1-3 1,0-4-1,-2-4 0,-2-2 0,-3-1 0,-3-3-1,-4 1 0,-5-2 0,-3-1 0,-3 3 0,-4 1 0,-3 2 1,-5 5-1,-1 5 0,-3 6 0,0 5 0,5 5-2,-2 0-2,7 10-3,-1-7-7,9-1-20,7 4-2,-1-5 0,8 2 2</inkml:trace>
  <inkml:trace contextRef="#ctx0" brushRef="#br0" timeOffset="20780.1885">20846 13593 71,'0'0'37,"5"13"0,-5 0 1,3 4-22,-7-2-9,6 6-2,-2-3-3,4 5 0,0-1-1,2-3 0,0-2-1,2-4 0,1-4 1,-9-9-1,17 8 0,-17-8 0,17-15-1,-9 3 1,0-3 0,2-4 0,0-5-1,-1-1 1,6 0 0,-2 2-1,2 2 1,-2 2 0,0 5 1,0 7-1,-3 3 1,2 8 1,-12-4-1,11 21 1,-7-4 0,1 4 0,-2 0 0,3 3 0,-4 0-1,2-2 0,-1 1 0,0-4-1,0-2-3,-2-7-4,6 1-20,-7-11-14,0 0 1,0 0-1,0 0 1</inkml:trace>
  <inkml:trace contextRef="#ctx0" brushRef="#br0" timeOffset="21753.2442">21252 13567 60,'0'0'37,"0"0"0,6-12 1,-6 12-22,0 0-4,0 0-3,10 1-3,-10 10-2,4 6-2,-1 1 0,1 6 0,0 3-1,2 1-1,-1 0 1,0-1-1,0-4 1,1-4-1,-1-7 0,-5-12 0,12 10 0,-12-10 0,12-15 0,-5 1 0,2-5 0,-1-4 0,0-2 1,1-3-1,0 0 0,-1 2 0,-1 3 0,-1 4 0,-2 4 0,-1 4 0,-3 11 0,0 0 0,5 9 0,-4 4 1,0 3-1,-1 5 0,2-1 1,0 3-1,0-1 1,1-3-1,1-2 1,3-3-1,-7-14 1,16 13-1,-5-13 1,1-5-1,0-6 0,2-2 0,0-6 0,1-2 0,0-3 1,1 0-2,-2 1 2,-1 6-1,-2 2 1,-1 5-1,-10 10 1,13 1 0,-11 11-1,-1 3 1,-2 4 0,1 3-1,-1 2 1,1 1-1,1-3-1,1-2 0,2-1-3,-2-8-2,7 7-7,-10-9-27,1-9-2,10 7 2,-10-7-1</inkml:trace>
  <inkml:trace contextRef="#ctx0" brushRef="#br0" timeOffset="22275.2741">21815 13649 60,'18'-2'35,"-8"-3"1,4 4-1,4-1-22,-6-5-3,8 6-3,-4-6-2,3 4-1,-5-4-1,3 0-1,-5 0 0,1 0-1,-6-2 0,-7 9 0,7-18 0,-7 7-1,-2-1 0,-4 3 1,-5-1-1,0 0 0,-3 4 1,-1 1-2,1 3 2,-3 4-1,0 4 1,1 1 0,2 6 0,0 2 1,3 1 0,3 5 1,-1-1-1,5 5 1,3-1-1,3 4 0,2-2 0,5-2 0,1 0-1,1-3 0,3-5 0,0-2 0,1-6-1,1-3-1,1-3-1,-3-5-1,5 0-5,-8-9-9,7-1-24,-2 2-1,0-4 1,-1 1-1</inkml:trace>
  <inkml:trace contextRef="#ctx0" brushRef="#br0" timeOffset="22734.3003">22164 13567 63,'0'0'38,"5"15"0,-5-4 1,-2-1-21,7 12-7,-7-4-3,7 4-3,0 0-2,0 0-1,0-5 0,2-1-1,0-6 0,3-3-1,1-6 1,-1-2-1,3-6 0,0-3 1,2-5-1,-2-2 0,2-3 0,0-5 0,1 2 0,0-1 0,0 0 1,-4 3-2,-2 5 2,1 2-1,-11 14 1,10-9-1,-10 9 0,-1 11 0,-2 3 1,0 2 0,1 5-1,-1 3 1,3 1-1,0 3 1,2-3-1,2-1 0,2-1-2,-1-7-2,4 0-3,-9-16-6,17 5-23,-8-6-6,-9 1 3,16-16-2</inkml:trace>
  <inkml:trace contextRef="#ctx0" brushRef="#br0" timeOffset="23129.3229">22540 13231 81,'-2'13'38,"4"1"1,-1 3-4,-3-2-21,13 14-5,-8-1-1,7 9-2,-6-1-3,4 3-1,2-2 0,-3 2-1,0-2-1,2-5 1,0-2-1,-2-4 0,3-5 0,-2-2 0,0-4 0,3-4 1,2-5-1,-1 0 0,2-4 0,3-2-1,1-1 0,-2-4-1,3 0-2,-7-4-3,2 4-3,-11-11-9,5 3-20,-8 1-2,-5-6 1,-5 1 1</inkml:trace>
  <inkml:trace contextRef="#ctx0" brushRef="#br0" timeOffset="23350.3354">22476 13485 55,'-9'-2'38,"9"2"0,15-1 2,-2-5-16,13 9-10,-3-7-4,8 7-3,-4-2-3,5 1-1,-3 0-3,-6-1-4,1 6-8,-13-2-26,-2-5-3,1 0 1,-10 0-2</inkml:trace>
  <inkml:trace contextRef="#ctx0" brushRef="#br0" timeOffset="23953.37">23081 13372 49,'6'-10'37,"-5"0"0,-1 10 1,14-6-14,-14 6-10,10-2-1,-10 2-5,8 12-1,-5 2-3,1 5 0,0 5-1,2 5-1,-3 3 0,3 3-1,1 1 0,-3 2-1,0-5 1,4-4-2,-4-4 1,-1-6-2,3-3-1,-6-16-2,0 11-4,0-11-6,4-10-14,-4-2-12,-1-3 0,-1-4 1,-6-6 2</inkml:trace>
  <inkml:trace contextRef="#ctx0" brushRef="#br0" timeOffset="24420.3968">23068 13292 52,'0'0'37,"2"-12"0,-2 12 2,16-7-17,-11-4-6,13 9-3,-9-4-4,14 5-2,-3-3-1,3 4-1,1-2-2,4 2-1,-4-2 0,0 3-1,3-2 0,-6 2-1,0-1 0,-1 0 1,0 0-1,-6 0 0,2 1 0,-3-1 0,-2 1 0,-2 0 0,-9-1 0,10 6 0,-10-6 0,3 9 0,-3-9 2,1 17-2,-1-7 0,0 4 0,2-1 0,3 2 0,0 0 0,-5 2 0,1-2 0,4 1 0,-3-2 0,0-3 0,-2 0 0,-3-2 0,-1 0-3,4-9-3,-2 16-4,-12-15-15,14-1-19,-15 11 1,5-9 0,10-2 2</inkml:trace>
  <inkml:trace contextRef="#ctx0" brushRef="#br0" timeOffset="26373.5085">12714 14341 33,'0'0'31,"0"0"2,9 19-3,-9-5-10,-3 1-7,4 8-1,-4-1-5,3 10-2,-5-2-1,8 5-1,-6-2 0,4 3-1,1-2 0,2-1 0,-2-4-1,3-3 1,-1-5-1,3-2 0,-1-5 0,2-3 0,-8-11 0,17 8 0,-4-9 0,1-2 0,1-4 0,2-2 0,0-1 0,1-1-2,0 0-1,-5-3-3,4 7-4,-11-6-12,0 4-17,-6 9 0,2-16 0,-2 16 2</inkml:trace>
  <inkml:trace contextRef="#ctx0" brushRef="#br0" timeOffset="26619.5225">12648 14579 45,'-10'2'33,"10"-2"2,0 0-3,14-5-15,5 4-3,-1-7-5,7 5-2,-1-3-2,6 2-2,-2-2-2,-1 2-3,0 2-2,-6-4-7,3 3-14,-1 1-11,-7-5 1,0 2-2,-7-5 2</inkml:trace>
  <inkml:trace contextRef="#ctx0" brushRef="#br0" timeOffset="27102.5502">12982 14284 35,'0'0'32,"0"0"2,2 13 0,3 3-15,-5 0-5,7 12-3,-5 0-4,5 7-1,-4 1-3,2 3 0,-1-1-1,0 1-1,1-4-1,-2-5 0,-1-4 0,0-5-1,0-6 1,-1-6-1,-1-9 0,0 0 1,0 0-1,6-10 1,-3-4 0,1-1-1,1-3 1,2-2 0,4-1 0,0-1 0,4 2-1,-1 2 2,1 3-1,0 2 1,-1 6-1,-1 6 1,-3 4-1,-2 8 1,-2 6 1,-1 4-2,-2 1 1,0 2-1,-1 1 1,-1-3-3,3-1 0,-4-8-4,7 0-8,-7-13-23,0 0 1,15 7-1,-15-7 2</inkml:trace>
  <inkml:trace contextRef="#ctx0" brushRef="#br0" timeOffset="27648.5814">13361 14580 40,'26'-5'34,"-12"0"2,5 1 0,-1 1-12,-3-10-11,10 7-3,-7-8-4,4 6-2,-6-2-1,1 2-1,-6-1-1,-1 1 0,-10 8 0,11-14 0,-11 14-1,0-15 1,0 15-1,-11-12 0,2 6 0,-3 0 0,-4 2-1,-1 2 1,-3 3-1,0 2 1,0 2 0,-1 5-1,2 0 1,1 4 0,2 4 1,4 0-1,4 3 1,1 3 0,4-1 2,5 2-2,2-1 2,6 0-1,1 0 0,6-1 1,-1-6-1,4 0 1,-1-4-1,4 0 0,-1-5 0,3-2 0,-2-5 0,2-2-1,-2-4 1,0-1-2,-2-1 0,-3-4-3,0 5-5,-8-3-22,0 4-13,-10 5 2,0 0-2,10-10 3</inkml:trace>
  <inkml:trace contextRef="#ctx0" brushRef="#br0" timeOffset="38806.2195">14232 14645 31,'0'0'26,"0"0"-4,0 0 1,7-10-9,-7 10-2,0 0-1,16-7-2,-16 7-1,17-10-2,-17 10-1,20-12 0,-11 4-2,3-1-1,-1-2 0,0-3 0,-2 0-1,1-1 0,-3 0 0,-1 2 0,-2-3 0,-2 4 0,-3-1-1,-2 4 1,3 9-1,-15-11 0,3 6 1,-1 4-1,-2 2 0,0 4 0,-2 1 0,1 3 0,0 3 1,1 1-1,1 5 1,3 1 0,0 2 1,2 3-1,3-1 1,1 2-1,3-2 1,1 3 0,3-4-1,1 1 1,2 0-1,2-2 1,1-2-1,3 0 0,-1-3-1,4-1 2,0-6-2,2-3 1,0-3 0,3 0 0,-1-7 0,0-2-1,0-1-1,-3-4-2,4-1-1,-6-2-5,6 7-11,-6-4-19,-1 0 2,-1 3-2,-3-3 3</inkml:trace>
  <inkml:trace contextRef="#ctx0" brushRef="#br0" timeOffset="39167.2402">14776 14501 25,'1'-10'30,"-1"10"2,0 0 1,-3-9-15,3 9-3,-13 12-2,5 6-3,-10 0-3,4 9-1,-7 0-2,2 6-1,-2-1 0,1 2-2,1-1 1,5-3-1,-1-5 0,4-3-1,3-7-1,3-5-1,5-10-3,0 0-5,0 0-9,4-11-9,-3-6-9,4-1 1,-5-6 0</inkml:trace>
  <inkml:trace contextRef="#ctx0" brushRef="#br0" timeOffset="39442.256">14525 14497 41,'-9'-16'31,"9"16"3,0 0-8,-1 10-7,7 4-3,-3-2-2,9 10-5,-3-5-1,6 8-2,-1-2 0,4 2-3,1-2 1,2 1-3,-3-4 0,2-1 0,0 0-1,-3-5-2,3 2-2,-5-6-1,4 6-4,-9-10-5,8 6-12,-4-2-12,-3-6 1,-1 3 0,-10-7 2</inkml:trace>
  <inkml:trace contextRef="#ctx0" brushRef="#br0" timeOffset="39749.2728">14937 14575 32,'9'-12'32,"-7"-1"2,-2 13 1,0 0-15,0 0-5,8 23-3,-11-7-4,3 12-2,-3 1 0,1 8-2,-2 1-1,2 2 0,-2 1-1,2 3 1,-2-3-2,2-2 0,0-5-1,2-6-1,1-5-2,-1-9-3,4 1-3,-4-15-10,0 0-20,9-15 1,-7 0 0,2-1 2</inkml:trace>
  <inkml:trace contextRef="#ctx0" brushRef="#br0" timeOffset="40136.2946">14910 14640 48,'-1'-20'35,"3"4"2,-1-1 0,-1-1-18,11 7-4,-5-5-5,10 7-2,-4-2-4,5 8-1,0 0 0,2 3-2,3 2 0,-2 4-1,-2 6 1,-1 1-2,-2 1 1,-4 4-1,-2 1 1,-4 0-1,-7 1 0,-6-3 0,-1-2 1,-5-2-1,-2-1 1,-1-4 0,-3-2 0,0-1 0,2-3 0,1 1 1,5-3-1,0 0 0,12 0-3,-9-2-1,9 2-5,0 0-13,16-3-17,-2 3 2,-1-3-2,7 2 2</inkml:trace>
  <inkml:trace contextRef="#ctx0" brushRef="#br0" timeOffset="40617.3232">15233 14508 39,'0'0'33,"9"-9"3,-9 9 0,0 0-16,0 0-4,13 17-5,-13-7-4,6 7-2,-3 0-1,2 5-2,-2 1 0,3 3-2,-4-3 1,1 3-1,-1-5 0,-1-4 1,-1-1-1,1-6 0,-1-10 0,0 0 0,0 0 0,0 0 1,5-19-1,-3 1 0,2-3 1,2-3-1,1-1 0,0 0 0,1 1 0,0 3 1,3 3-1,0 4 1,-3 2-1,-8 12 1,17-9-2,-8 7-2,3 6-3,-12-4-10,17 2-22,-6 5 0,-1-1 0,2 1 0</inkml:trace>
  <inkml:trace contextRef="#ctx0" brushRef="#br0" timeOffset="41253.3595">15563 14655 32,'0'0'31,"9"10"4,-9-10-2,12-2-13,-2 5-7,-10-3-2,20-1-4,-11-2-2,4 2-1,-2-4-2,2 3 0,-2-3 1,1 1-2,-2-2 0,-1 0 0,2-2 0,-1 1 0,-1-1-1,-1-2 2,-1-1-3,-2 1 2,-1 0-1,-1 0 0,-3 1 0,-5 0 1,0-1-1,5 10 0,-16-13 0,6 8 0,-2 1 0,-2 1 0,0 3 0,0 2 0,-1 2 0,0 3 0,1 3 1,-1 4 0,3 1 0,1 3 0,0-2 0,3 4 1,3-1 0,3 0-1,1 1 1,2-3 0,2 1 0,4 0 0,0-4 0,6 2 0,-1-5-1,3 1 0,0-3 0,2 0 1,-2-5-2,1 0 0,0-2 0,-1-3-3,1 3-3,-4-10-8,4 2-26,-1 1-1,-4-2 1,1 0 0</inkml:trace>
  <inkml:trace contextRef="#ctx0" brushRef="#br0" timeOffset="41831.3926">16104 14479 34,'1'-12'31,"-1"12"1,0 0-7,-13-10-6,13 10-4,-15 0-3,5 6-3,-6-3-2,2 7-1,-4-1-1,2 3 0,0-1-2,0 2-1,1-1 1,4 3-2,3-4 0,5 1-1,3-2 1,4-1-1,-4-9 1,18 18-1,-5-11 0,3 0 0,-1 1 0,0 1 0,-1-1 0,-1 3 0,-1 0 0,-4 1 0,-3 2 0,-5 0 0,0 3 0,-3-2 0,-4 3-1,-4-3 1,-3 0 0,0-3 0,-1-2 0,1-1 0,-1-6 0,1 0 0,2-2-1,3-3-1,9 2-1,-10-7-1,10 7-7,0 0-12,3-15-14,6 11 0,-2-6 0,7 4 2</inkml:trace>
  <inkml:trace contextRef="#ctx0" brushRef="#br0" timeOffset="42315.4203">16378 14481 32,'0'0'31,"-21"-8"3,9 10-2,-4 1-12,-5-3-7,8 7-2,-5-3-5,6 6 0,-2-2-3,6 2 0,2 2-1,3 2-1,2-2 0,3 3 0,1-1 0,4 2-1,0-1 1,3 3-1,-2-5 1,2 3-1,0-2 0,1 1 1,-2-2-1,-2-1 0,0 2-1,-2-3 1,-4 0-1,-3-2 1,-2 0 0,4-9-1,-19 16 1,6-11 0,-3-1 0,1-2 0,-1-1 0,3-2 0,2 0-1,2-2-1,9 3-3,0 0-6,2-13-19,8 10-5,-10 3-1,24-11 1</inkml:trace>
  <inkml:trace contextRef="#ctx0" brushRef="#br0" timeOffset="42629.4383">16485 14530 69,'0'0'36,"0"0"0,7-10 0,-7 10-25,0 0-4,4 20-3,-4-8-1,-1 6-2,-1 1 1,-1 4-1,0 2 0,0 0-1,-1-2 1,1-1-1,-1-1 1,1-4-1,3 0-1,-2-8-3,6 2-7,-4-11-26,0 0 0,11-9-1,-7-5 0</inkml:trace>
  <inkml:trace contextRef="#ctx0" brushRef="#br0" timeOffset="42836.4501">16564 14370 65,'-19'-1'37,"19"1"-2,-18 2 2,7-2-23,11 0-9,-2 14-5,2-14-7,8 19-15,1-4-13,-3-3 0,5 4-2,-4-6 2</inkml:trace>
  <inkml:trace contextRef="#ctx0" brushRef="#br0" timeOffset="43269.4749">16744 14525 40,'-4'15'33,"-7"-4"2,0 9 0,-3 0-11,-4-1-12,10 9-3,-4-3-3,6 5-1,0-5-2,6 3 0,2-3 0,6-2-1,0-4-1,5-4 1,3-5-1,2-4 0,1-9 0,2-4 0,-3-6-1,1-5 1,-2-1 0,-2-6-1,-4-2 0,-2-1 0,-5-2-1,-5 1 1,-3 3-1,-4 2 1,-3 6-1,-5 5-1,-2 9 2,-3 5-1,0 10-1,2 1 0,2 8-2,1-4-3,7 9-8,1-3-21,7-8-2,8 1 1,-7-15 0</inkml:trace>
  <inkml:trace contextRef="#ctx0" brushRef="#br0" timeOffset="43756.5027">17004 14492 78,'-2'17'36,"1"1"0,-5 2 1,0 0-31,5 4-2,0 1-1,3 0-1,0-2-1,3-1 0,0-6 0,1-4-1,-1-1 0,-5-11 0,11 6 1,-11-6-1,12-9 0,-7-3 1,3-2-1,2-4 0,1-4 0,2 0 1,1 0 0,0 1 0,0 3 1,-1 4 0,-3 4 0,2 8 0,-12 2 1,13 12-1,-9 1-1,1 4 0,-3 3 0,3 2 0,-2 0 0,0 0-1,1-1 0,1 0 0,0-2 0,-2-3-1,1-2-4,-4-14-4,8 11-30,-8-11-1,0 0 1,0 0-2</inkml:trace>
  <inkml:trace contextRef="#ctx0" brushRef="#br0" timeOffset="45093.5792">17755 14652 26,'0'0'29,"17"-3"3,-17 3-8,12-5-1,1 3-4,-5-8-4,7 7-2,-4-8-4,7 5-1,-5-8-3,6 1-1,-3-2-1,1 0 0,-3-2-2,-1 1 1,-3-1-1,0 1 1,-5 3-1,-3 0 0,-3 0 0,-2 2-1,-3 2 1,6 9-1,-20-14 0,8 11 1,-3-1-1,1 7 0,-2 3 0,-1 1 0,-1 4 0,0 5 0,0 0-1,-2 3 2,2 3-1,0 1 0,1 2 0,5 1 0,1 1 1,3-1-1,7-1 1,7-1 0,2-2 0,4-2 0,5-2 0,2-2 0,4-7 0,3 0 0,0-2 0,3-5 1,-1-3-1,0-1 0,-1-4 0,-4-1-1,-1 1-1,-5-1-1,-1 3-2,-7-3-4,6 8-8,-15-1-26,9 2 1,-9-2 1,10 5-1</inkml:trace>
  <inkml:trace contextRef="#ctx0" brushRef="#br0" timeOffset="45527.604">18216 14854 50,'0'0'36,"0"0"0,12-11 0,-2 7-17,-6-10-5,8 5-3,-5-10-4,8 4-1,-4-5-1,3 4-1,-4 0-1,0 2-1,-2 3 0,-8 11 0,11-12-1,-11 12 0,0 0 0,3 11 0,-4 0-1,1 6 0,-2 4 0,1 2 1,0 1-1,1 3 0,0-1 0,-1-1-1,2-4 0,0-4-1,1-1-3,-2-16-3,5 21-8,-5-21-17,0 0-9,0 0 2,0 0 0</inkml:trace>
  <inkml:trace contextRef="#ctx0" brushRef="#br0" timeOffset="45776.6183">18292 15002 74,'0'0'38,"0"0"-1,13 11-7,-13-11-15,24-4-4,-10 0-2,7 5-3,-2-5-2,3 2-1,-1-2-2,-2-1-2,1 3-2,-7-4-3,4 6-6,-17 0-16,13-12-13,-13 12 2,0 0-1,0 0 2</inkml:trace>
  <inkml:trace contextRef="#ctx0" brushRef="#br0" timeOffset="46404.6542">18869 14454 39,'9'-7'32,"-9"7"3,0 0-1,0 0-16,0 0-4,0 0-3,0 0-4,-6 11-1,-5-5-2,1 6 0,-8-1-2,-1 2 0,-2 3 0,-3 1-2,-1 2 2,1-1-2,2-1 1,2-1-1,4-2 1,6 0-1,10-14 1,-6 15 0,6-15 1,12 13-1,0-8 1,4 1 0,2 0 0,1 1 0,2 2 1,2-1-1,-3 0 0,1 2-1,-3-1 1,-4 0-1,-2-1-1,-12-8 0,13 14-1,-13-14-2,5 11-4,-5-11-11,0 0-24,0 0 2,-11-10-1,11 10 0</inkml:trace>
  <inkml:trace contextRef="#ctx0" brushRef="#br0" timeOffset="47205.7">19131 14585 50,'0'0'35,"13"-11"0,-13 11-5,16-18-10,1 15-4,-7-9-4,8 7-3,-5-9-2,7 8-2,-5-5 0,2 2-2,-2-3 0,-2 1-2,-2 0 1,1 1-2,-6-1 1,-2 0 0,-3 1-1,-2-1 1,1 11-1,-13-14 0,0 8 0,-2 3 0,-3 1 0,0 4 0,-3 3-1,0 3 1,1 3 0,-1 3 0,3 2 0,3 2 1,2 2-1,3 3 0,2 1 1,3 2-1,3-1 1,2 1 0,2-3 0,2 1-1,3-2 1,1-4 0,5-4 0,0-1 0,3-3-1,3-1 1,2-3-1,1-1 0,-1 1 0,1-5 0,0 0-3,-6-3-1,4 3-5,-9-10-14,-11 9-20,21-11 2,-21 11-2,15-10 3</inkml:trace>
  <inkml:trace contextRef="#ctx0" brushRef="#br0" timeOffset="47706.7285">19509 14702 82,'0'0'40,"18"-13"0,-18 13 1,11-18-27,2 16-6,-13 2-3,21-6-1,-10 7-1,2 3-1,-2 0-1,-1 4 0,0 4 0,-3 1-1,-2 3 0,-2 3 0,-4 3-1,-2 0 0,-2-1 0,-3 0 0,-2 1-1,-1-4 1,1 0 0,-1-4 0,3-3 0,8-11 0,-14 14 2,14-14-1,0 0 1,0 0-1,0 0 1,0 0 1,0 0-1,13-10 1,-4 7 0,5 0 0,-1-1 0,2 2-1,-2 1 0,4 1 0,-4 1 0,-1-1-2,0 1-2,-12-1-3,16 9-7,-16-9-29,0 0-1,11 5 1,-11-5-1</inkml:trace>
  <inkml:trace contextRef="#ctx0" brushRef="#br0" timeOffset="48822.7914">20105 14272 46,'0'0'34,"0"0"2,-3 15-4,-1-5-14,6 16-1,-7-7-6,7 14-2,-5-3-4,4 11 0,-2-4-2,3 3-1,-1-4 0,2-1-1,-3-1-1,2-4 1,-1-4-1,0-6 1,-2-4-1,1-4 0,0-12 1,0 12-1,0-12 0,0 0 0,5-13 0,-1 4 0,3-5 1,1-1-2,1-3 1,2-1 0,1 0 0,2-3 0,2 0 0,-1 4 1,2 1 0,0 4 1,-3 3-1,1 3 1,-1 7-2,-2 9 1,-1 5 0,-3 5 0,-2 3-1,-1 4 0,-1 2 0,0 2 0,-2-3 0,1-2 0,0-1-2,-2-6 0,3 0-2,-4-8-4,9 2-13,-9-12-20,10 5 2,-10-5-2,11-13 2</inkml:trace>
  <inkml:trace contextRef="#ctx0" brushRef="#br0" timeOffset="49406.8258">20672 14573 70,'0'0'36,"-6"-13"0,6 13 0,-11-8-26,0 0-2,1 8-1,-3-4-3,1 5 0,-5 0-1,3 5 0,-3 1 0,2 6-2,-2 0 1,1 4-1,3 1 1,3 3-1,1 1 0,6-2 0,3 0-1,6-1 1,3-2 0,4-3 0,4-3-1,2-4 0,3-5 1,0-4-1,0-5 0,-3-5 0,-1-2 0,-3-2 0,-3-2 0,-3-2 0,-4-1 1,-2-3-1,-2 2 0,-1 1 1,-1 4-1,-1 2 1,0 4-1,2 11 0,0 0 1,0 0-1,-10 19 1,11-3-1,1 4 1,-1 0-1,3 3 1,1 1-1,3-4-1,1-1-1,0-1-1,-2-7-3,7 4-6,-14-15-25,17 9-5,-4-12 2,-3-4-1</inkml:trace>
  <inkml:trace contextRef="#ctx0" brushRef="#br0" timeOffset="49892.8537">21114 14524 71,'-1'-11'39,"1"11"-2,-20-1 2,0-5-22,5 10-9,-4-3-3,1 3-1,-2 1-1,3 5-1,0 1 0,6 0 0,0-1-1,5 4 0,3-2 0,5 3-1,3-2 0,5 1 1,1-2 0,7 0-1,-1 1 1,3 0 0,0 1-1,-3-1 1,-1 1-1,-2 0 0,-5-1 0,-5 1 0,-4 0-1,-4 0 1,-5-2 0,-3 0 0,-3-4-1,-2 0 2,-3-1-1,1-3 1,1 0 0,0-2 0,5-2-1,0-1 1,13 1-1,-15-5-2,15 5-2,0 0-6,5-12-23,-5 12-9,11-11 1,-11 11 0</inkml:trace>
  <inkml:trace contextRef="#ctx0" brushRef="#br0" timeOffset="64839.7086">12491 13514 15,'0'0'15,"-12"9"-1,8 0 0,-7 4-1,5 7 1,-2 8-2,3 4-1,3 9-1,0 6-1,8 5-2,-1-2-2,8 3-1,2-6-1,8-2-2,0-5-4,3-7-7,2-11-20,6 4 0,-9-13 1,7 5-1</inkml:trace>
  <inkml:trace contextRef="#ctx0" brushRef="#br0" timeOffset="65635.7541">13966 13479 3,'21'13'23,"-21"-13"2,20 28-5,-8-5-3,-1 6-3,3 9-3,-6 1-3,0 6-2,-7 4-1,-1 0-3,-2 0-2,-7-5-3,-1 0-4,-4-7-6,-4-10-16,9 3 1,-7-18 0,8 1 2</inkml:trace>
  <inkml:trace contextRef="#ctx0" brushRef="#br0" timeOffset="66723.8164">16616 13510 16,'-2'28'29,"-9"-3"1,3 6 1,-3 6-11,-5-3-4,10 10-2,-4-7-3,11 6-2,0-5-2,11 1-2,6-7-3,7-4-4,11-3-19,3-6-14,-4-9 0,5-1 0,-6-13 0</inkml:trace>
  <inkml:trace contextRef="#ctx0" brushRef="#br0" timeOffset="67551.8637">18429 13435 19,'9'-4'31,"-9"4"1,13 0 3,-13 0-13,14 16-4,-10 0-3,6 13-4,-4 4-4,1 10-1,-4 5-2,0 4-1,-3 5-2,-2 0-3,0 1-6,-7-3-30,-2-12 2,-1-1-2,-10-11 1</inkml:trace>
  <inkml:trace contextRef="#ctx0" brushRef="#br0" timeOffset="70284.02">21579 14296 35,'13'-3'29,"-13"3"0,0 0-2,0 17-12,-4-6-3,4 6-2,-4 0-3,3 9 0,-4-3-2,4 6 0,-4-2 0,3 4-2,-3-2 0,0 2-2,1-2 0,1 1 0,0-4-1,1 2 0,2-5 1,2-1-1,1-2 1,2-2-1,4-3 1,1-3 0,1-3 1,5-3-1,2-4 0,3 0 1,0-3-1,0 0-1,-1-1 0,-1-2-2,-1 5-2,-6-7-5,-1 9-11,-11-3-18,0 0 2,0 0-1,-5-12 1</inkml:trace>
  <inkml:trace contextRef="#ctx0" brushRef="#br0" timeOffset="70558.0357">21487 14584 45,'-3'-11'32,"3"11"1,0 0-6,9-16-13,1 15-1,-10 1-1,18-1-4,-18 1-2,21 8-2,-9-2 0,3 3-1,0-1-1,7 3 0,2-5-2,-3 2-1,4 0-3,-4-5-8,3 0-23,-4 5-1,-6-4-2,-4 2 2</inkml:trace>
  <inkml:trace contextRef="#ctx0" brushRef="#br0" timeOffset="71074.0652">21845 14558 55,'0'0'35,"0"0"-1,9 1 0,-4 10-20,-5-11-6,5 20 0,-4-6-3,3 4-2,1 0 0,1 3 0,0-5-1,2 0-1,4-5 0,2-2 1,2-5-2,3-1 1,2-7 0,2-2 0,1-5 0,2-3 0,-2-1 0,0-3 0,-2 0 0,-4 1 0,-2 2 0,-4 2 0,-5 3 0,-7 10 0,0 0 0,0 0 0,2 11-1,-7 5 2,-2 3-2,-1 7 1,-2 5-1,1 3 1,0 4-1,-1 3 0,3 0 1,3 2-1,2-3 0,2-4 0,2-4-1,1-7-1,3-2-4,-6-23-10,6 15-25,-6-15 2,0 0-1,9-8 1</inkml:trace>
  <inkml:trace contextRef="#ctx0" brushRef="#br0" timeOffset="71374.0824">22251 14658 68,'5'-10'37,"4"9"0,-9 1 0,0 0-26,20 20-2,-15-3-3,3 10-2,-2 2-1,1 6-1,-2 3-1,-1 1 1,0 0-2,-1-1 1,0-2-1,2-2 0,0-4-2,-3-8-2,5 2-6,-9-12-12,2-12-17,3 15 1,-3-15-1,0 0 1</inkml:trace>
  <inkml:trace contextRef="#ctx0" brushRef="#br0" timeOffset="71748.1037">22230 14659 52,'-5'-18'37,"-1"-4"0,5 4 1,1 6-15,3-8-11,11 7-2,-1-4-3,9 6-1,2 0-2,4 6-1,1 2-1,0 5 0,-1 1-1,-2 7-1,-3 4 1,-8 2-2,-6 3 1,-5 2-1,-5 1 1,-6 1-1,-3-1 1,-6-4 0,-5-1-1,-1-4 1,-1-2 0,0-4-1,3-3 1,2-3-1,6-2 0,1-3-3,11 4-2,-1-15-9,12 7-25,3 3 1,2-1 0,3 2-1</inkml:trace>
  <inkml:trace contextRef="#ctx0" brushRef="#br0" timeOffset="72341.1377">22625 14684 48,'0'0'34,"13"-3"4,-13 3-2,15-17-11,0 14-14,-5-6-1,7 6-3,-3-4-2,4 2-1,-1-1-1,2 0-1,0-1 0,-1 2-1,-3-2-1,2-1 1,-2-2-1,-1 1 1,-3-1 0,-3-1-1,-2 0 0,1-1 1,-5-1-1,-4 2 1,-5-1-1,1 2 0,-4 1 0,-2 2 0,-3 1 0,-5 5 0,-1 3 0,1 5 0,-2 2 0,-1 6 0,0 2 0,2 4 1,4 1-1,5 2 1,5 0-1,4 1 1,4-2 0,8 0 0,5-1 0,1-2 0,3-4 0,2 1 1,0-3-1,2-3 0,-2 0 0,-1-3 0,-2-2 0,1-2-1,0-3 1,-3-2-2,0-1-1,-4-6-4,6 5-23,-6-5-14,-3-4 1,-5 2-1,-2-2 1</inkml:trace>
  <inkml:trace contextRef="#ctx0" brushRef="#br0" timeOffset="73808.2216">23237 14368 24,'11'0'29,"-11"0"-2,0 0 5,0 0-17,0 0-3,11 14 0,-10 0-5,2 8-1,-6 4 0,6 6-2,-2-1-1,1 3-2,-1-2-1,0-3-1,0-1-3,-2-7-3,7-2-4,-8-9-6,2-10-14,3 12-3,-3-12 2,0 0 1</inkml:trace>
  <inkml:trace contextRef="#ctx0" brushRef="#br0" timeOffset="74400.2554">23166 14399 33,'-10'-24'29,"11"13"2,-5-3-9,5-1-6,9 6-2,2-6-3,7 7-2,2-4-1,6 6-1,2-1-2,6 7-1,-3 0-2,1 5 0,-6 4-1,-2 2 0,-5 5-1,-8 0-1,-7 1 1,-10 1-1,-3 1 1,-7-3 0,-2 1-1,-8-2 1,0-2 0,0-2 1,1-3-1,3-2 1,4-4-1,2-1 0,5-3 1,10 2 0,0 0-1,20-11 1,-3 8-1,6 2 1,4 3-1,4 1 0,1 4 0,-3 3 0,-3 3 0,0 3-1,-3 2 1,-11 2-1,-3 2 0,-6 0 0,-5 0 1,-4 0-1,-4-4 1,-8-1 0,-1-4 0,0-1 1,-4-6 0,-1-2 0,2-4 0,1-1 1,0-3-1,7-1 0,1-1-1,0-2-1,13 8-3,-8-13-6,8 13-16,14-3-11,-14 3 0,17-7 0,-6 0 1</inkml:trace>
  <inkml:trace contextRef="#ctx0" brushRef="#br0" timeOffset="74776.2769">23681 14551 37,'-13'7'32,"1"9"2,-8-5-1,-3 2-20,10 5-2,-2-5 0,9 6-5,0-6-1,11 0-1,4-3-2,6-2 0,4-5 0,7-1-1,-1-4 0,2-2 0,-1-4 0,-6 0 0,-4-3 0,0-2 0,-9 0 0,-10-4-1,-1 1 0,-10 0-1,-4 3-1,-3 0-1,-1 9-2,-11-3-6,9 12-10,-1 6-15,-2-3-2,14 7 3,0-4 0</inkml:trace>
  <inkml:trace contextRef="#ctx0" brushRef="#br0" timeOffset="75161.299">24006 14546 19,'-13'9'26,"-3"-5"1,-2 9-4,-3 3-8,-2-3-1,5 6 0,3-5-3,8 6-1,0-6-1,15 1-1,6-5-4,5-1-1,3-5-2,6-3 1,-2-4-1,2-3 0,-6-5 0,-6 0 1,-6-4-1,-3-2-1,-7-3 1,-10 2 0,-6 0-1,-9 3 0,-3 5-2,-5 2-1,1 9-4,-7-2-8,7 8-13,4 8-7,2-4-2,13 5 3</inkml:trace>
  <inkml:trace contextRef="#ctx0" brushRef="#br0" timeOffset="75463.3161">24108 14187 50,'4'-18'32,"-4"18"0,17 0 0,-13 14-23,1 15-5,-3 7-1,2 9 0,-1 5-1,-4 7-1,0 1-1,-1 1-2,4-2-5,-5-8-5,6-1-8,-2-2-13,-4-18-2,6-1 2</inkml:trace>
  <inkml:trace contextRef="#ctx0" brushRef="#br0" timeOffset="81524.6629">24403 14757 8,'0'0'25,"0"0"-4,0 0-1,0 0 2,0 0-1,0 0-2,0 0-2,0 0-2,0 0 0,0 0-3,0 0-2,0 0-1,0 0-2,0 0-1,0 0-1,0 0-1,0 0-1,0 0-2,-43 14-5,43-14-6,0 0-31,0 0-2,0 0 2,0 0-2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4:49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1504 16351 10,'0'0'22,"-3"-9"-7,3 9-2,0 0 0,3-9 1,-3 9-1,0 0-2,0 0 0,12 1-1,-12-1-1,9 5 0,-9-5-1,10 9-2,-10-9 1,8 18-2,-5-8-1,1 8-1,-2-2 0,1 5-1,0 2 0,-2 1 0,-1 2-1,1 2 1,-2-2-1,1 0 0,-1-2 1,1 1-1,-3-5 0,3 1 0,0-7 0,1 0 0,1-3-1,-1 0 1,-1-11-2,2 14 1,-2-14 0,1 10 0,-1-10-1,0 0-1,0 11-2,0-11-6,0 0-16,0 0-10,0 0-1,-1-12 0,-2-2 0</inkml:trace>
  <inkml:trace contextRef="#ctx0" brushRef="#br0" timeOffset="1069.061">1478 16325 10,'0'0'11,"0"0"-2,0 0-2,0 0 0,3-10-1,-3 10 0,0 0-1,0 0 1,1-10 0,-1 10 0,0 0 0,0 0-1,0 0 0,-9-8 0,9 8 0,0 0 0,0 0 0,0 0 0,-2-10 1,2 10 0,0 0 0,15-5 0,-15 5-1,19-7 1,-7 2-1,2 4 0,1-3 1,3 2-3,-2-4 1,5 4-2,-1-1 1,-2 0-1,1-1 0,0 2-1,-2 0 1,-1 1-1,-1 0-1,-4 0 1,1 2 0,-2 0-1,-10-1 0,16 3 1,-16-3-1,12 1 1,-12-1-1,10 3 0,-10-3 1,10 1-1,-10-1 0,0 0 1,9 1-1,-9-1 1,0 0-1,0 0 1,0 0 0,0 0 0,9-1-1,-9 1 1,0 0 0,0 0-1,0 0 1,0 0-1,0 0 0,0 0 0,9 0 0,-9 0 0,0 0-1,10 3 1,-10-3-1,0 0 1,11 3-1,-11-3 1,0 0 0,12 0-1,-12 0 0,0 0 0,10-2 2,-10 2-2,0 0 1,0 0-1,9-3 1,-9 3 0,0 0 1,0 0-1,0 0 1,0 0-1,2 13 1,-2-13 0,1 15-1,-1-15 1,2 18-1,0-7 1,0-2-1,1 2 1,-3-11-1,4 14 0,-4-14 1,4 11-2,-4-11 1,0 0-3,0 0-6,1 11-30,-1-11 2,0 0-2,-13-11 1</inkml:trace>
  <inkml:trace contextRef="#ctx0" brushRef="#br0" timeOffset="2626.1502">2222 16315 14,'0'0'27,"0"0"-4,3-10-1,-3 10-3,0 0-3,0 0-3,0 0-3,0 0-2,0 0-1,3 12-2,-3-12 1,5 18-2,-4-7-1,5 6 0,-4 0 0,2 4-1,-2 0-1,0 0 1,0 3-1,0 1-1,-2-1 0,1 0 1,-2-4-1,1 1 0,1-5 1,-1 1-1,-1-5 0,1 2 1,0-4-1,1 0 0,0 1 1,1-1-1,-2 0 0,0-10 0,2 17 0,-2-17-1,3 9-2,-3-9-4,0 0-7,0 0-15,0 0-7,0 0 0,6-18 1</inkml:trace>
  <inkml:trace contextRef="#ctx0" brushRef="#br0" timeOffset="3155.1803">2286 16517 20,'0'0'26,"0"0"-1,0 0-8,0 0-3,0 0-2,0 0-3,0 0-1,0 0 1,18 11-1,-18-11 1,17 2-1,-17-2 0,23-3-2,-13-2 0,6 4-2,-4-4-1,5 5-1,-5-5 0,4 4-1,0 0-1,-2-2 1,1 5-2,0-2 2,-2 0-2,-2 0 1,-1 0 0,-10 0-1,11 2 0,-11-2-2,0 0-6,0 0-18,0 0-9,-6 10-1,6-10 1</inkml:trace>
  <inkml:trace contextRef="#ctx0" brushRef="#br0" timeOffset="4603.2632">2879 16622 15,'0'0'22,"14"0"-1,-14 0-1,14-8-1,-3 4-2,-11 4-4,21-12-2,-11 5-3,4 1-1,-4-3-2,5 0-1,-4-2-1,3 0 0,-3-2 0,0 2 0,0-2-1,-2 2-1,-3-1 1,1 1 0,-5 1 0,-2 10 0,1-16-1,-1 16 1,-9-14-1,9 14 0,-14-11 0,5 7 0,-2 2 0,-1 1-1,0 2 0,-1 0 0,1 3 0,-2 2 0,2 2 0,-2 3 0,2 1 0,-1 1 0,1 6 0,-1 2-1,1-1 2,1 2-1,2 0 0,1-1 0,3-1 1,3 1-1,3-4 1,3-1 0,3-3 0,4 3-1,0-6 1,6 1 1,-2-3-1,4 0 1,-1-6 0,1 3-1,0-3 1,1-3-1,0-2 0,0 1 1,-1-2-2,0-3-1,2 2-4,-7-7-6,6 2-28,-5 5 0,-15 5 0,19-13 1</inkml:trace>
  <inkml:trace contextRef="#ctx0" brushRef="#br0" timeOffset="5092.2912">3309 16746 17,'0'0'31,"0"0"0,10-3 3,-10 3-14,5-17-8,4 11 0,-3-7-2,6 5-2,-5-5-3,3 5 0,-2-4-1,-8 12 0,14-15-1,-14 15-1,10-12 0,-10 12-1,0 0 0,0 0 0,0 0 0,11 0 1,-11 0-2,3 12 1,-1-3 0,1 4 0,-1 1 0,0 4 0,0 1 0,1 1 0,-1 3-1,0-2 0,-1-2 0,1-1 0,1-2 0,-1-4-2,1 1-1,-3-13-3,5 13-4,-5-13-5,0 0-9,3 11-11,-3-11-4,0 0 3,0 0 0</inkml:trace>
  <inkml:trace contextRef="#ctx0" brushRef="#br0" timeOffset="5351.3061">3390 16889 27,'-9'-1'32,"9"1"2,0 0-9,0 0-5,0 0-4,0 0-4,0 0-2,0 0-4,12 0-1,-3-1-1,7 5 0,-2-3-2,3-1 0,1-2-1,3 1 0,-1-1-1,-2-3-1,2 2-1,-4-5-2,2 7-5,-9-7-11,-9 8-17,17-7 2,-17 7-3,0 0 3</inkml:trace>
  <inkml:trace contextRef="#ctx0" brushRef="#br0" timeOffset="5814.3325">3685 16438 44,'0'0'33,"0"0"3,0 0-10,0 0-8,0 0-2,0 0-6,0 0-3,0 0-2,0 0-2,0 0-2,4 10-1,-4-10-3,0 0-9,1 11-26,-1-11 2,0 0-2,-3 11 2</inkml:trace>
  <inkml:trace contextRef="#ctx0" brushRef="#br0" timeOffset="6061.3467">3732 16653 63,'0'0'33,"3"13"1,-3-13-10,0 0-17,4 14 0,-4-14 0,7 11-3,-7-11-1,7 11-2,-7-11-2,4 9-7,-4-9-27,0 0 0,0 0-1,0 0 1</inkml:trace>
  <inkml:trace contextRef="#ctx0" brushRef="#br0" timeOffset="7210.4124">4088 16356 21,'2'-12'31,"-2"12"3,3-9-6,-3 9-6,0 0-4,-2-14-4,2 14-2,0 0-5,5 12-1,-5-12-2,2 25-1,-2-8-1,3 6 0,-1 5 0,0 4 0,-1 1-1,2-2 0,-1-1 1,3-1-2,-1-3 1,0-5-1,0-3 1,1-7-1,-5-11 0,9 16-2,-9-16-1,0 0-1,15 10-4,-15-10-4,10 0-10,-10 0-16,0 0 0,13-4 1,-13 4 1</inkml:trace>
  <inkml:trace contextRef="#ctx0" brushRef="#br0" timeOffset="7753.4435">4283 16514 22,'7'-10'32,"-7"10"2,0 0 0,0 0-14,17-3-4,-17 3-2,9 19-4,-6-7-3,4 7-2,-3-3-1,2 5-1,-2-1 0,1 0-2,-2-5 1,2-1-2,-1-3 1,0-2-1,-4-9 1,9 9-1,-9-9 0,0 0 0,13-7 0,-8-3 0,1-2 0,1-2 0,0-2-1,0 0 2,-1-5-2,2 2 2,-1 2-2,-2 3 2,-1 2-1,-4 12 1,7-14-1,-7 14 1,10 1 0,-10-1 0,9 17 0,-1-4-1,0 0 2,1 3-2,-1 1 1,0 3-1,0-3 1,-1 1-1,0-2 0,-3-1-1,1-1 0,0-2-2,0 1-1,-5-13-5,9 16-9,-9-16-21,0 0 0,0 0 0,10-6 1</inkml:trace>
  <inkml:trace contextRef="#ctx0" brushRef="#br0" timeOffset="8153.4663">4630 16345 66,'0'0'37,"0"0"-1,0 0 2,0 0-28,8 15-3,-3-5-2,4 6-1,-2 1-1,1 7-1,0 1 0,-2 2-1,-2 0 0,-1 3-1,0-2 1,-2 0 0,0-2-1,0-4 0,1-4 0,0-2 0,3-3 0,-5-13 0,13 15 0,-13-15 1,19 4-1,-8-3 0,0-3 0,0-1 1,0-2-3,-2-2 0,4 3-5,-13 4-6,15-14-23,-15 14-1,6-15-3,-6 15 2</inkml:trace>
  <inkml:trace contextRef="#ctx0" brushRef="#br0" timeOffset="8414.4813">4591 16525 58,'0'0'37,"0"0"1,0 0 0,0 0-23,10-12-5,8 9-1,-3-4-3,8 4-2,0-3-1,2 5-1,-4 0 0,1 0-2,-2 2-2,-5 0-3,4 9-9,-11 0-27,-8-10 2,13 12-1,-13-12 1</inkml:trace>
  <inkml:trace contextRef="#ctx0" brushRef="#br0" timeOffset="9583.5481">6399 16258 25,'-7'-13'28,"7"13"-4,-4-12-1,1 2-4,3 10-2,-4-10-3,4 10-3,0 0-1,-4 11-2,4-11-2,-3 29 0,1-7-2,5 5 1,-3 1-1,4 6-1,-1-1 0,1 4 0,-1-1-1,0-2 0,-1-4-1,1 1 0,-3-4 0,0-3-1,-3-4 1,2-4-2,-1-1 0,-1-5-1,3-10-1,-5 10-3,5-10-4,0 0-8,1-9-18,-1 9-2,6-23 0,2 8 1</inkml:trace>
  <inkml:trace contextRef="#ctx0" brushRef="#br0" timeOffset="10026.5735">6376 16253 39,'0'0'32,"-1"-13"2,1 13-6,10-11-12,-7 2-4,11 7 1,-3-8-5,9 7-2,-3-5-1,7 3 0,-2-2-2,4 2 0,-3-3-1,4 1 0,-4 1-1,2-1 0,-1 0 0,-1 2 0,-1-2-1,-2 4 1,-3 4-1,-2 3 1,-4 5 0,-4 3-1,-4 4 1,-1 2 0,-4 5-1,1 1 1,-3 0-1,1-1 1,-1-2-1,2-1 0,0-2-1,1-4-1,4-1-3,-3-13-6,8 15-15,-8-15-14,15 9 1,-6-4 0,-9-5 2</inkml:trace>
  <inkml:trace contextRef="#ctx0" brushRef="#br0" timeOffset="10499.6005">7081 16253 55,'-1'-13'35,"1"13"0,0 0-5,0 0-17,3 10-1,-3-10-4,7 25-1,-4-6-3,2 7-1,-3 2 1,2 4-2,-2-1 0,-2 6 0,0-1-1,-2-1-1,1-3 1,0-1 0,0-4-1,1-2 0,1-4-2,1-6-1,5-1-2,-7-14-9,11 3-23,-11-3-1,15-7-1,-15 7 2</inkml:trace>
  <inkml:trace contextRef="#ctx0" brushRef="#br0" timeOffset="10825.6192">7109 16530 35,'0'0'34,"0"0"2,2-14 1,3 3-16,8 9-4,-1-9-5,6 8-3,0-5-3,5 5-1,-3-2-1,6 2-1,-5 0-1,3 3 0,-3-1-1,0 2-1,-4 1 1,1-1 0,-5 0-1,-1 1 0,-12-2 1,11 7-2,-11-7 0,0 0-1,0 0-5,-15 4-10,5-3-23,10-1 0,-15-2-1,15 2 1</inkml:trace>
  <inkml:trace contextRef="#ctx0" brushRef="#br0" timeOffset="11755.6724">7832 16501 21,'0'0'27,"0"0"-2,0 0-2,0 0-3,0 0-3,23-7-2,-13-3-2,9 7-1,-4-8-3,8 5-2,-3-4-2,3 2-1,0-4-2,1 1 0,-3 0 0,-1 0-1,-3-1 0,-3 0 0,-3 1-1,-4 0 1,-5 1 0,-4 1-1,-5 0 1,-5-1-1,-1 4 1,-5 0-1,-1 2 0,-2 1 1,0 4-1,0 2 0,1 4 0,0 4 1,1 4-1,1 4 0,0 2 1,3 4-1,1-1 1,2 2 0,4 2-1,3-1 1,4-1 0,5-2 1,4-4-1,4-1 0,4-1 1,4-4-2,0-3 2,4-5-1,1-1-1,0-2 0,-1-2 0,-1-3-2,-1 0-2,-3-3-4,3 4-12,-5-2-20,-7-2 0,0 0 0,-10 5 2</inkml:trace>
  <inkml:trace contextRef="#ctx0" brushRef="#br0" timeOffset="12264.7015">8238 16622 58,'10'-8'38,"-10"8"-1,9-16 1,1 13-21,-7-9-7,9 8-3,-12 4-2,15-11-2,-15 11-2,18-4 1,-18 4-1,15 7 0,-15-7 0,13 15-1,-9-4 0,-3 3-1,-2 2 1,-2 0-1,-2 1 0,-3 3 0,-1-2 0,0-3 0,-2 2 1,2-4 0,1-3-1,-1 0 1,9-10 0,-10 12 1,10-12-1,0 0 1,0 0 0,0 0 0,10 7 0,-10-7 1,20 1-1,-6-2 0,-1 1 0,3-1 0,-1 0-1,2 1 0,-3 0-1,0-2 1,0 4-1,-2-3-1,0 3-3,-12-2-4,17 2-12,-6-2-18,-11 0 0,11-3 0,-11 3 0</inkml:trace>
  <inkml:trace contextRef="#ctx0" brushRef="#br0" timeOffset="12569.7189">8623 16422 59,'10'-4'37,"-10"4"0,0 0 1,0 0-23,0 0-6,4 15-2,-4-15-4,0 11-3,1-1-2,-1-10-8,5 12-28,-5-12 1,5 15-1,-5-15 1</inkml:trace>
  <inkml:trace contextRef="#ctx0" brushRef="#br0" timeOffset="12776.7308">8658 16622 70,'1'13'37,"-1"-13"0,-1 18 1,6-7-29,-5-11-4,5 12-4,-5-12-9,8 15-27,-8-15-1,12 5-1,-12-5 0</inkml:trace>
  <inkml:trace contextRef="#ctx0" brushRef="#br0" timeOffset="13432.7683">9014 16329 34,'0'0'28,"5"-12"2,-1 3-11,-4 9-7,3-10-1,-3 10 1,0 0-1,0 0-2,3 10 1,1 6-2,-6-2-1,6 10-2,-4-1 0,3 7-1,-1-1-1,1 8 0,-1-6 0,3 2-2,-3-3 1,2-2-1,-1-4 0,2-2-1,-1-6 0,1-3 0,1-1-2,-6-12-1,9 16-3,-9-16-7,10 0-22,-10 0-3,10-5-2,0 0 3</inkml:trace>
  <inkml:trace contextRef="#ctx0" brushRef="#br0" timeOffset="13925.7965">9245 16481 60,'0'0'37,"0"0"0,0 0 0,9 8-21,-9-8-8,1 22-2,-1-8-2,4 4-2,-2-2 1,4 5-2,-1-1 2,1 1-2,-1-5 0,2-2 0,0-2 0,-7-12 0,14 14-1,-5-14 1,1-4-1,1-4 1,0-5-1,3-1 0,-1-4 0,-1-2 0,0-3 0,-1 4 1,-1 1-1,-2 3 0,-2 2 1,-1 3 0,-5 10 1,11-1-1,-11 1 0,10 19 0,-6-6-1,2 5 1,1 3 0,-1 0-1,1 1 1,-2-1-2,1-3 2,0 0-2,0-1-1,-2-6-2,4 0-6,-8-11-14,0 0-18,10-4 3,-10 4-2,12-19 2</inkml:trace>
  <inkml:trace contextRef="#ctx0" brushRef="#br0" timeOffset="14286.817">9640 16305 52,'1'-12'39,"-1"12"-2,0 0 2,0 0-13,13 4-15,-12 6-3,4 9-3,-2 1-2,2 5-1,-2 3 0,1 4-1,-1 1-1,-1 2 1,-1-2-1,0-1 1,-1-2 0,1-1-1,0-3 1,0-4 0,1-7 0,4-1-1,-6-14 1,19 14 0,-7-10-1,5-6-1,2-3-1,-3-3-3,5 3-5,-9-10-15,2 3-17,-4 0 2,-5-2-1,-5 5 2</inkml:trace>
  <inkml:trace contextRef="#ctx0" brushRef="#br0" timeOffset="14494.829">9512 16495 65,'9'-1'39,"5"-4"0,9 0 0,7 3-24,-6-8-7,11 8-2,-2 0-6,-7-2-11,-1 3-27,-2 5-1,-6-4 1,-4 3-1</inkml:trace>
  <inkml:trace contextRef="#ctx0" brushRef="#br0" timeOffset="17233.9857">1458 17080 2,'0'0'25,"0"0"2,0 0-5,1-10-4,-1 10-3,8-10-3,-8 10-1,14-9-2,-2 4-2,0 4 0,3-1-2,0 0-1,2 0 0,2 4 0,0-2-2,1 2 1,-2-2-1,2 2 0,0-1 1,0 1-1,-1 0 0,1-1 0,1-2-1,-2 3 1,4-3-2,0 1 1,-1 1-2,0 0 1,-1-1 0,1 3 0,-1-1 0,0-2 0,-1 1 1,0 3 0,0-3-1,1-1 1,1 1 0,-1-3 0,3-1-1,0 6 0,0-3 1,-1-2-1,1 1 0,1 1 1,-1 1-1,2 1 0,0-1 1,-1 2-1,1-3 0,0 2 0,1 0 1,-2 0 0,3 2-2,0 0 1,0-1-1,1 1 1,-1 0-1,1 0 1,1-2-1,0 1 0,0-1 2,0 0-1,3-3 0,0 2 0,1 1 0,1-1 0,1 2 1,0-3-1,1 0 0,0 1 0,-1 4 1,1-5-1,1-1 0,1 1-1,0-1 1,1 2 0,2-1 0,1 1-1,4-5 1,0 2 0,3-1 1,0 3-1,3-1 0,-1-2 0,-1 0 1,2 0-1,-2 3-1,-1-1 2,0 0-1,0-1 0,0 0 0,2 2 0,2 0 1,-1-1 0,2-1-1,1 0 1,-1 1-1,3 1 1,0-1-1,-1-2 1,0-2-1,0 5 0,-1-1 1,2 0-1,1-1 0,-2 0 0,0 0 1,1 1-1,1 1 0,-1-4 0,2-2 0,-1 5 0,0-1 0,2-1 0,0 0 1,3 1-1,0 0 0,0 0 0,0 0 1,2 0 0,0-3-1,0 1 0,-1 2 1,-1 0-1,1 0 1,2-2-1,1 1 0,-2 2 1,3 1-1,-2-3 0,1-1 0,0 2 1,-1-2-1,1 2 0,0 2 1,-1-5-1,-1 1 1,-1 4-1,1-1 0,-1-3 0,-3 1 0,2 1 1,-3-2-1,-1 3 0,3-2 1,1 0-1,-3 0 1,1 2-2,-1 1 2,0-2-1,0 3 0,-3 0 0,1 2 0,-1-3 0,0 1 1,0 0-1,0 0 0,2 0 0,-2-3 1,0 2-1,-1 0 0,2 0 0,-1 0 0,-1-1 0,0-2 0,1 5 0,0-4 0,1 1 1,-1 2-1,0-2 0,0 1 0,0-1 0,1 2 0,-2-1 1,-2 1-1,-2-2 0,0 0 0,-1 1 0,0 1 0,-1-1 0,-1-3 0,-1 2 0,1-2 0,-4 4 0,1 0 0,-3-2 0,-1-1 0,-2 2 0,-2 3 0,-1-2 0,-4 3 1,0-7-1,-3 1 0,-1 2 0,-1 1 1,-4-1-1,-4-1 0,-2 0 0,-4 0 0,-3 3 0,-12-2 1,11 3-1,-11-3 0,0 0 1,-13 2-1,2-1 1,2 2-3,-3-3-1,12 0-10,-22 8-27,11-4 0,0-2 0,-3-6 0</inkml:trace>
  <inkml:trace contextRef="#ctx0" brushRef="#br0" timeOffset="19231.0998">3229 17465 52,'0'0'23,"-1"9"2,1-9-1,0 0-10,-2 9-1,2-9-3,3 20 0,-3-10-3,4 8 0,-3 3-2,4 4 0,-3 3-2,1 8 0,-2-3 0,-1-33 0,4 82 2,-4-82-3,1 71 2,-1-71-4,1 70 2,-1-70-2,0 0-1,2 51-4,-2-51 2,0 0 1,0 0-9,0 0-5,0 0-22,9-21 1,-9 6 0,3-15 5</inkml:trace>
  <inkml:trace contextRef="#ctx0" brushRef="#br0" timeOffset="19738.1289">3235 17454 36,'-9'2'28,"9"-2"4,0 0-10,0 0-5,0 0-5,0 0 0,11-15-4,-3 5-1,7 2-2,-2-3 0,6 2-3,-2 0 0,6 0 0,-2-3-1,3 6 0,-2 0 0,1-2 0,0 0-1,-4 4 1,0 0-1,-4-1 1,-2 7 0,-4 0 0,-9-2 0,13 8 0,-13-8 1,5 17 2,-5-6-3,2 4 3,-2-2-2,1 3 1,-2 1 0,2 6 0,0-2-1,0 7-1,1-2 0,0-7 1,0-2-2,1-1 1,0 0-2,0-7 2,0 4-1,-3-13-2,0 0-2,4 13-7,-4-13-24,9 15-4,-9-15 1,0 0-3</inkml:trace>
  <inkml:trace contextRef="#ctx0" brushRef="#br0" timeOffset="20546.1751">4055 17472 29,'0'0'27,"0"0"-4,0 0-2,0 0-2,-3-11-4,3 11-2,0 0-3,0-14 0,0 14-1,0 0-3,0 0-1,0 0-1,0 0 0,4 22 0,-2-8-1,-3 8 0,2 0-1,-1 7 0,1 7 1,-2-4-2,1 11 1,0-4 0,0-39 0,2 82 2,-2-82-3,3 78 3,-3-78-5,4 54 3,-4-54 0,0 0 2,0 0-4,0 0-3,0 0 0,0 0-7,0 0 0,0 0-5,0 0-18,0 0-7,0 0 1,0 0 4</inkml:trace>
  <inkml:trace contextRef="#ctx0" brushRef="#br0" timeOffset="20888.1947">4066 17730 36,'0'0'34,"4"-12"2,5 5-1,3 2-14,-5-7-4,11 10-3,-5-1-5,9-1-2,-3 5-3,4 2 0,-2 1-2,2 0 0,-1-6-1,1 6 0,-3-9 0,-2 8 0,-1-8-1,-2 4 1,-2-8 0,-4 9-2,0 7 0,-9-7-2,15 8-11,-15-8-24,0 0-1,13 2 0,-13-2 0</inkml:trace>
  <inkml:trace contextRef="#ctx0" brushRef="#br0" timeOffset="21478.2285">5092 17408 32,'0'0'32,"3"-12"0,-3 12 2,0 0-17,-9-6-3,9 6 1,-17 13-7,10 6 0,-7 0-3,3 7 2,-4 5-3,4 5 2,-3 4-3,5 0 0,1-3 0,8-37-1,-5 84 4,5-84-5,13 69 3,-13-69-3,28 50 0,-28-50-6,0 0-9,61 51-22,-61-51-7,0 0 5,60 8-5</inkml:trace>
  <inkml:trace contextRef="#ctx0" brushRef="#br0" timeOffset="22018.2594">5214 17752 63,'14'8'36,"-4"-1"-2,-1-13 3,-1-9-25,9 7-4,0 0-1,4-7-1,0-1-3,3-4-1,-4-4 1,2 10-1,-4 4 0,-2-7 0,-4-2-1,-2 12 1,-6-3 0,-4 10-1,-3-13 1,3 13-2,-17-17 1,5 11-1,-4 3 1,-1-5 0,-3-2-1,2 11 0,-2 6 0,1-4 1,1 5-1,1-1 0,1 5 0,2 9 0,4 9 1,2-15 0,3 9-1,2-2 1,5 2 0,4 4 0,2 4 1,-8-32 0,0 0-1,40 60 4,-40-60-3,34 29 1,-17-21-2,-17-8-1,34 8 0,-34-8-2,34-2 3,-19 4-10,7-7-6,-22 5-26,34 5 0,-12-12 1,-3-1 0</inkml:trace>
  <inkml:trace contextRef="#ctx0" brushRef="#br0" timeOffset="22384.2803">5660 17876 73,'0'0'36,"0"0"0,0 0 3,21-10-18,-11-5-12,-6 3-4,6-9-1,-3 1-3,5 12 3,-5-7-1,1-4-1,-4 8-3,-4 11 3,10-15 0,-10 15-1,0 0 1,0 0 0,0 0 0,6 16-3,-6-16 2,0 0-4,0 0 4,6 61-1,-6-61 0,0 0 0,8 52 3,-8-52-3,0 0 1,6 54-4,-6-54-10,0 0-13,6 51-15,-6-51-4,0 0 3,0 0 2</inkml:trace>
  <inkml:trace contextRef="#ctx0" brushRef="#br0" timeOffset="22619.2937">5783 18013 59,'0'0'37,"0"0"1,0 0 4,0 0-27,0 0-2,0 0-3,0 0-3,0 0-2,0 0-6,0 0 4,0 0-6,0 0 4,0 0-2,57-10-2,-57 10-3,0 0-13,55 7-21,-55-7 1,0 0 4,0 0-3</inkml:trace>
  <inkml:trace contextRef="#ctx0" brushRef="#br0" timeOffset="22973.3138">6185 17503 72,'1'11'35,"-1"-11"1,3 19-2,-3-19-24,4 24-1,-4-8-2,5 9 0,-4-1-3,5 4 0,-5 7 0,2-2-1,-3-33-2,5 76 0,-5-76 0,6 63-4,-6-63-3,6 54-16,-6-54-16,0 0 2,0 0-2,6 20 0</inkml:trace>
  <inkml:trace contextRef="#ctx0" brushRef="#br0" timeOffset="23268.3308">6086 17744 69,'-9'7'36,"9"-7"0,0 0 3,0 0-26,0 0-3,6-17-2,8 14-2,-2-2-2,8 1 1,0-1-1,6 5-1,-1 1-1,3-3 1,-3 3-2,2-2 0,-4-2 0,-2 3-2,-3-2 0,-5 2-3,2-3-8,-15 3-28,9 7-1,-9-7 2,0 0-3</inkml:trace>
  <inkml:trace contextRef="#ctx0" brushRef="#br0" timeOffset="23950.3698">6712 17706 52,'14'9'37,"-1"-9"0,6 1 0,2-9-14,0-6-11,10 2-2,-6-4-3,5-1-3,-3-2-1,-1-2-1,-5 6 0,-5 3-1,-6-1 0,-4 1 0,-7 2-1,-5 0 0,-8 2 1,-2-4-1,-4 6 0,-3 7 0,-3 0 0,3 1 0,-2 2 2,2 4-1,2 0-2,5 19 1,1-7 1,6 4 0,4 0 0,2 1 0,4 13 0,5-7 1,0 2-1,5-14 1,2 5-1,-13-24 0,0 0 3,54 55 0,-54-55-4,0 0 3,66 14-3,-66-14 0,0 0 0,64 6-12,-41-7-32,-4-2 0,-19 3 4,30-3-4</inkml:trace>
  <inkml:trace contextRef="#ctx0" brushRef="#br0" timeOffset="24404.3958">7171 17819 88,'0'0'38,"8"-11"1,-8 11 0,-2-16-27,2 16-5,14-16-2,-2 15-2,-2 3 0,3 3-1,-1 2-2,0-11 1,0 12-1,-12-8 0,0 0 3,0 0-3,19 63 3,-19-63-4,0 0 2,-19 58 2,19-58-4,0 0 0,-34 50 2,34-50-2,0 0-1,0 0 2,0 0-2,0 0-1,0 0 4,0 0-4,0 0 1,0 0 3,0 0-1,0 0 4,0 0-2,55 20-2,-55-20-1,0 0-2,0 0 1,55-10-12,-55 10-25,0 0-5,0 0 4,0 0 1</inkml:trace>
  <inkml:trace contextRef="#ctx0" brushRef="#br0" timeOffset="24758.4161">7348 17414 88,'5'-10'38,"-5"10"1,12-2 2,8 3-31,-8 0-3,9 7-1,-1 4-1,5 6 1,0 10-3,1 4-1,-4 1-1,0 17 0,-5-4 1,-5 3-1,-6 1 0,-6-50 3,2 94-4,-2-94 0,-8 79 0,8-79 0,0 0 0,-17 58-6,17-58-23,0 0-14,0 0-1,0 0 5,13-25-3</inkml:trace>
  <inkml:trace contextRef="#ctx0" brushRef="#br0" timeOffset="25280.4459">7998 17471 61,'3'12'37,"-3"-12"-3,-1 9 4,1-9-22,-10 9-8,10-9-2,1 13-1,-1-13-3,1 16-1,0-5-4,3-2-8,-5 7-20,1-16-5,6 10 1,-6-10-2</inkml:trace>
  <inkml:trace contextRef="#ctx0" brushRef="#br0" timeOffset="25505.4588">8027 17738 57,'-5'14'35,"5"2"1,-2-3 0,2-13-16,8 9-9,-8-9-2,10 8-3,-10-8-4,11-1-4,-2 7-12,3-3-23,-12-3 1,6-11 0,-6 11-2</inkml:trace>
  <inkml:trace contextRef="#ctx0" brushRef="#br0" timeOffset="26100.4928">8429 17334 50,'0'0'36,"0"0"1,6 12-1,-6-12-15,-9 11-10,12-1-1,-5 6-3,5 8 0,-1 2-3,2 12 1,-2 4-1,3-3 1,-1 7-4,1 1 1,0-7-1,2 3 0,-7-43-1,10 64 0,-10-64-4,0 0-13,19 49-22,-7-44-1,-2-7 1,4-17-2</inkml:trace>
  <inkml:trace contextRef="#ctx0" brushRef="#br0" timeOffset="26575.52">8609 17625 80,'0'0'38,"1"12"0,-2-1 1,1-11-22,8 12-9,-6-3-2,6 11-3,-2-5 0,2-5-1,0 6-1,1-4 0,-1-3-1,0 13 1,0-11-1,-8-11 2,14-7-2,-14 7 0,17-1 1,-7-11-1,-1-2 0,3-8 0,0-3 0,0 10 0,3-4 0,-3-4 0,1 4 1,-3 15 0,1-4 0,-11 8 1,16-3-1,-16 3 0,10 15 0,-6 9 0,1-8-1,0-2 1,-1 13 0,1-1-1,0-1 0,0 0 1,-5-25-2,11 34 3,-5-22-6,-6-12-3,0 0-5,0 0-21,10 36-9,-10-36 2,8-23-1</inkml:trace>
  <inkml:trace contextRef="#ctx0" brushRef="#br0" timeOffset="26928.5402">9082 17350 78,'0'0'39,"0"0"-1,-7 15 4,-1-1-32,8 6-2,-2 4-1,4 6-2,-2 4-1,3 6 2,-1 3-4,2-5 1,0 0-2,3 0 1,0-7-1,1-1 1,3-6-2,1 0 2,1-14-2,3 4 0,0-9 1,1-8-1,0-1-1,-2-2-1,2 1-2,-6-7-6,4 7-26,-6-8-5,-9 13 1,1-13-2</inkml:trace>
  <inkml:trace contextRef="#ctx0" brushRef="#br0" timeOffset="27163.5536">8951 17558 93,'0'0'40,"0"0"2,24-6-1,-1 3-26,7-6-9,9-4-1,4-1-3,2 4-4,4 6-11,-4-7-27,-9 2-2,-8-3 2,-13 5-1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7:13.9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12216 16029 0,'0'0'3,"0"0"-1,0 0 1,0 0-1,0 0 1,0 0-1,0 0 2,0 0 0,0 0 0,0 0 1,0 0 1,0 0 0,0 0 1,-9 2 1,9-2-1,0 0 2,0 0-1,0 0 1,0 0 0,-8 12-2,8-12 1,-3 14-2,3-14 1,-2 21-2,-2-9 0,4 6-1,-2 0 0,3 5-1,-2 1 0,3 4-1,-2 0 0,4 4 0,-3-5-1,1 3 0,1-3-1,-1 0 1,0-4-1,0-3 0,0-4 0,-1 0 1,1-4-1,-1-2 0,-1-10 0,1 15 1,-1-15-1,1 10 0,-1-10 0,0 0 1,0 0-1,0 0 0,1 10 0,-1-10 0,0 0 0,0 0 0,0 0 0,0 0-1,1 13 0,-1-13-1,0 0-1,0 0-2,5 14-3,-5-14-6,0 0-16,0 0-3,7-14 3,-7 14-1</inkml:trace>
  <inkml:trace contextRef="#ctx0" brushRef="#br0" timeOffset="2314.1324">12186 15981 19,'0'0'13,"0"0"2,0 0-3,0 0 0,0 0-1,0 0-1,0 0-1,0 0-1,0 0-1,0 0-1,3 11 0,-3-11-1,0 0 1,0 0-1,9 10-1,-9-10 0,11 4-1,-11-4 1,18 1-1,-8-1-1,3 2 1,1-2 0,2 0-2,0-1 1,0 0-1,1 0 0,1 0 0,-2-2-1,2-1 1,-1-1 0,1 1-1,-2 1 1,0-2-1,-4 2 1,-1 2-1,-2-1 0,-9 2 0,11 0 0,-11 0 0,0 0 1,0 0-2,0 0 2,0 0-1,0 0 0,0 0 1,0 0 0,11 9 0,-11-9 0,1 12 0,-1-3 0,2 4 0,-2 2 0,1 2 0,1 0-1,-1 4 1,1-2-1,-1-3 0,0-1 0,0-4 1,-1-11-1,3 15 0,-3-15 0,0 0-2,0 0-2,0 0-10,-2-10-22,2 10 1,2-10-1,-2 10 0</inkml:trace>
  <inkml:trace contextRef="#ctx0" brushRef="#br0" timeOffset="2868.1641">12835 15957 9,'0'0'26,"1"9"1,-1-9-6,5 15-1,1 0-5,-2 0-2,5 6-2,-4 2-3,4 6-1,-5 2-3,3 1-1,-4 1-1,1 1 0,-1-2 0,-1-1-1,0-5-1,2-3 1,-2-5-1,1-2 0,0-4-1,-3-12-2,6 16 0,-6-16-3,0 0-3,0 0-5,0 0-10,9 3-9,-9-3 1,1-11 1</inkml:trace>
  <inkml:trace contextRef="#ctx0" brushRef="#br0" timeOffset="3216.1839">12908 16193 34,'0'0'30,"12"-11"-5,-12 11-3,16-10-3,-2 9-4,-4-4-3,9 6-2,-6-4-2,5 5-3,-3-1-2,1 3 0,1-2-1,-1 2 0,-1-1-1,0 0-1,-2 0 1,-1-2 0,-3 0-1,1 0 0,-10-1-1,0 0-1,12 2-6,-12-2-6,1-9-21,-1 9 0,0 0-1,0 0 0</inkml:trace>
  <inkml:trace contextRef="#ctx0" brushRef="#br0" timeOffset="3624.2073">13368 15877 21,'0'0'30,"13"4"2,-13-4 1,-1 19-14,4 3-6,-4-2-2,5 11-2,-2-1-2,2 8-2,-3 0-2,5 0-1,-3 1-1,1-2 0,0-1-1,0-2 1,1-4-1,-3-5 0,3-2-1,-2-4 0,0-4-3,-2-4-2,2 0-4,-3-11-6,0 0-19,0 0 0,0 0 1,0 0 1</inkml:trace>
  <inkml:trace contextRef="#ctx0" brushRef="#br0" timeOffset="4069.2328">13413 16248 32,'7'-9'33,"-5"-3"2,8 2-6,2 4-9,-3-7-3,9 11-4,-4-3-5,7 6-2,-3-1-3,4 2-1,-3 1 0,1 5-1,-4 0 0,2-1-1,-4 4 1,-1 1-1,-3 1 0,-3 3 0,-2-1 0,0 1-1,-5 0 1,-3 1-1,-2-2 0,-3-3 1,-2-2-1,-3-2 1,-1 0 0,-3-3-1,1-4 2,-2-1-1,1-2 1,1 0 0,2 0 0,2-2 1,3 0-2,9 4 1,-9-4 0,9 4-1,0 0 0,0 0-2,16 3-3,-16-3-7,21 1-19,-7 4-6,-2-3-1,1 3 1</inkml:trace>
  <inkml:trace contextRef="#ctx0" brushRef="#br0" timeOffset="4535.2594">13928 16099 45,'0'0'32,"-6"11"3,6-11-8,-12 9-12,12-9-4,-2 10-2,2-10-4,0 10-2,0-10-2,3 9-1,-3-9-4,0 0-9,5 14-16,-5-14-6,0 0 0,5 10 1</inkml:trace>
  <inkml:trace contextRef="#ctx0" brushRef="#br0" timeOffset="4731.2706">13951 16306 41,'0'17'33,"-5"-8"1,5 2-1,1 2-18,-1-13-6,-1 13-2,1-13-6,0 0-10,0 0-24,0 0 0,0 0-2,15-6 1</inkml:trace>
  <inkml:trace contextRef="#ctx0" brushRef="#br0" timeOffset="5309.3036">14253 15981 16,'3'-11'31,"-3"11"2,0 0 1,-3-9-13,3 9-4,0 0-3,6 23-3,-7-9-4,3 9-3,-2 3-1,2 7 0,-1 2-1,1 2-1,0-1 0,1-1 1,0-4-2,1-4 0,2-4-3,0-12 0,3 1-6,-9-12-6,11-7-12,-11 7-9,11-24-1,-8 7 2</inkml:trace>
  <inkml:trace contextRef="#ctx0" brushRef="#br0" timeOffset="5890.3369">14237 15996 11,'-8'-18'31,"10"8"1,-4-7 3,3 4-13,9 3-3,-3-6-3,11 9-1,-7-5-6,10 7-2,-4 2-2,5 9-2,2-3-1,-2 7 0,-3 3-1,-1 5-2,-4 3 1,-3 1-1,-4 0 0,-6 1 0,-5 1 0,-7-2-1,-2-1 1,-3-3 1,-1-3 0,-2-3-1,1-4 2,0-4-1,5-3 1,2-1 0,11 0 0,-9-7-1,9 7 1,9-11 0,3 6 0,2 3 0,6 2 0,3 2 0,0 2-1,1 3 0,0 5 0,-1-1 0,-4 6-1,-2-1 0,-7 4 0,-3-3 0,-4 4 0,-5-4 0,-4-1 0,-4-1 1,-7-5 0,-1-3 0,-2-4 0,-1-1 1,2-4 0,0-1 0,3-2 0,3 0 0,13 5-1,-13-12-1,13 12-1,1-11-4,10 13-7,-11-2-26,19 0 2,-2 1-2,0-2 2</inkml:trace>
  <inkml:trace contextRef="#ctx0" brushRef="#br0" timeOffset="6285.3595">14728 16173 43,'-16'13'31,"7"11"2,-7-5 0,-2 2-22,14 7-4,-1-4 0,10 1-2,1-6-1,8 0-2,4-8 0,7-2 0,2-7 0,2-6 0,-2-5-1,0-4 1,-3-6 0,-3 0 0,-9-4 0,-4 0-1,-8-1 0,-5 4 0,-7 0 1,-5 4-2,-3 6 1,-4 6-1,0 4 0,-2 3 0,5 7-2,0 1-1,10 6-4,-1-5-7,12-2-23,7 3 0,3-7 0,11 1 1</inkml:trace>
  <inkml:trace contextRef="#ctx0" brushRef="#br0" timeOffset="6669.3815">15092 16143 48,'-15'10'34,"3"12"3,-6-2-2,1 1-18,9 9-7,-2-6-2,10 4-3,3-7-2,11-2 0,2-6-2,7-2 0,2-7 0,3-5 0,-1-4 0,-1-4 0,-2-4 0,-5 0 0,-7-6 0,-4-1 0,-7-2 0,-5 1 0,-6-1 0,-5 3-1,-3 1 1,-4 5-1,-2 5 0,1 5 0,1 5-2,2 2 0,6 9-3,-1-6-6,14 10-12,7-4-16,-6-13 1,16 16-1,-4-14 2</inkml:trace>
  <inkml:trace contextRef="#ctx0" brushRef="#br0" timeOffset="6979.3992">15307 15845 70,'0'0'37,"-11"3"0,8 12 1,5 8-26,-6 1-7,5 8-1,0 5-1,2 6-2,2 2 0,2 1 0,-2-3 0,1 2 0,-1-6 0,1-4 0,1-6 0,0-4 0,-1-6-1,1-6-1,3-4-5,-10-9-10,14-2-24,-2 1 2,0-7-2,0-3 2</inkml:trace>
  <inkml:trace contextRef="#ctx0" brushRef="#br0" timeOffset="7534.431">15543 16263 8,'-4'-18'29,"4"18"3,9-10-4,-3 0-6,4 7-2,-5-8-3,9 9-1,-8-10-4,8 9-3,-6-6-3,5 5-1,-3-5-2,2 2-1,-3-1 0,0 0-1,-3-2 1,1 0-2,-5 1 1,-2-2 0,-5-1 0,-2 2 0,-4-1-1,-5 2 0,0 3 0,-4 5 0,-3 3 0,1 6 0,1 6 0,1 4 0,6 6 1,4 3 0,4 2 0,6 2 0,7-2 0,4 0 0,5-4 0,2-3 0,2-3 0,-1-2-1,2-6-1,-2-3 0,1-3-2,-2-8-3,7 3-5,-10-11-9,8-1-21,1-2 2,-2-6-1,5 0 1</inkml:trace>
  <inkml:trace contextRef="#ctx0" brushRef="#br0" timeOffset="7981.4566">15920 16086 65,'-12'8'39,"-3"1"-1,0 6 2,4 5-25,-6-6-6,9 8-2,0-4-3,5 6-2,3-4 0,4-2 0,3-1-1,3-1 0,1-5-1,2-3 0,2-4 1,0-6-1,-1-4 0,2-3 0,-1-6 1,-1 0-1,-1-4 0,-2-2 1,-3-5-1,-2 4 0,-1-1 0,-2 3 1,-5 3-1,0 2 0,2 15 1,-9-7-1,9 7 0,-12 20 1,6-4 0,1 4-1,2 5 1,3-1-1,2 1 0,3 0 0,4-2 0,1-6 0,2 0-2,-1-7-2,6 0-5,-7-15-9,5 0-23,1-4 0,-3-5 0,0-4 1</inkml:trace>
  <inkml:trace contextRef="#ctx0" brushRef="#br0" timeOffset="8427.4821">16236 16068 56,'-1'15'38,"-5"-4"0,4 6 2,-1 4-18,-3-2-12,8 6-2,-3-4-4,4 5 0,-1-4-2,3-2 0,1-5-1,-1 0 0,-5-15 0,11 14 0,-11-14 0,13-5-1,-13 5 1,13-21-1,-6 8 1,3-4-1,-1-1 0,0-2 0,3-1 0,-2 5 0,-1 2 0,0 3 0,1 1 0,0 6 0,-1 3 1,-9 1-1,16 17 1,-10-1 0,-1 1 0,0 6 0,-1 1 0,-2-3 0,0 1 0,-1-4-1,1-2 0,-1-5-3,4 1-8,-5-12-30,0 0-1,0 0 0,7-18-1</inkml:trace>
  <inkml:trace contextRef="#ctx0" brushRef="#br0" timeOffset="10473.5991">17223 15967 22,'0'0'29,"0"0"1,0 0 0,1 9-14,-2 6-3,-4-2-2,5 9-3,-6 3-1,6 7-1,-4 1-2,5 4 0,-3 0-1,3 1-1,-1-2-1,2-3 1,-2-5-2,2-7 0,0-4 0,-1-8-2,-1-9-3,0 0-4,15-1-9,-15 1-15,4-25-2,0 8 0,-5-10 0</inkml:trace>
  <inkml:trace contextRef="#ctx0" brushRef="#br0" timeOffset="10846.6204">17178 15978 8,'-8'-12'28,"8"12"3,0 0-1,-1-12-10,10 8-2,-9 4-2,24-10-3,-9 2-3,6 4-2,1-2-3,4 1-1,-5 0-1,3 4-1,-3-1-1,1 1 0,-5 1 0,0 2-1,-5 0 0,-2 1 0,0 2 1,-10-5-1,9 19 1,-9-5-1,-2 1 0,-2 2 1,-1 0-1,0 2 0,-1-2 0,2 0 0,2-3-2,-1-4-3,6 2-7,-4-3-24,1-9-1,9 3 0,-9-3 0</inkml:trace>
  <inkml:trace contextRef="#ctx0" brushRef="#br0" timeOffset="11240.643">17682 15949 35,'-1'-16'31,"1"16"2,0 0-8,-1-11-10,1 11-2,2 9-1,1 6-2,-4 0-4,3 6-1,-3 4-1,2 7-1,-2 5 0,2 3-1,-2 1 0,2 3-1,-1-4 0,2 0 0,0-4 0,1-6-1,0-6-1,-1-6-2,3-4-2,-5-14-5,10 8-10,-10-8-17,4-10 1,2 1-2,-7-8 3</inkml:trace>
  <inkml:trace contextRef="#ctx0" brushRef="#br0" timeOffset="11487.6567">17723 16195 26,'11'-2'35,"-11"2"1,20 0 1,-7 7-12,1-13-9,11 9-3,-6-9-3,8 6-4,-3-5-1,3 1-2,-3 0-2,-3-1-2,-1 6-5,-20-1-12,12-9-21,-12 9 0,0 0 0,-14 12 0</inkml:trace>
  <inkml:trace contextRef="#ctx0" brushRef="#br0" timeOffset="18231.0428">18371 16241 18,'0'0'14,"0"0"-2,0 0 1,14-1 0,-14 1 0,17-7 0,-8-1-2,5 2-1,-2-3-1,5 1-1,-5-4-2,4 3-1,-2-1-1,0-2-1,0 1 0,-1 1-2,-1-2 1,-1 1 0,-1-1-1,-1 3 1,-4-2-1,0 1 0,-4-1 0,-1 2 0,0 9 0,-8-16 1,8 16-1,-19-14-1,6 8 1,-1 1-1,-2 3 0,-2 2 1,0 1-1,0 5 0,0 1 0,0 1 0,0 4 0,2 3 1,1 2-1,3 1 0,1 2 1,1 1-1,3 0 1,4 3 0,1 0 0,3-2 1,0-1-1,5 0 1,2-5-1,5 1 1,1-5 0,4-1-1,0-6 1,4 2 0,1-7-1,1-1 1,-3-2-1,2-3 0,-2-2-1,-2-1-1,2 3-3,-8-8-5,6 10-9,-9 2-17,-10 2-2,16-6 0,-16 6 1</inkml:trace>
  <inkml:trace contextRef="#ctx0" brushRef="#br0" timeOffset="18632.0657">18740 16340 22,'11'-1'28,"-11"1"2,7-14-9,2 7-4,-2-3-1,6 2-4,-5-7-2,5 4-3,-5-4 0,4 5-3,-4-2 0,0 2-1,-4 1 0,-4 9-1,0 0 0,0 0-1,0 0 1,7 9-1,-9 4-1,1 3 1,-2 2-1,3 2 0,-1 0 1,1 1-1,1-1 0,2-3 0,0-1-1,-1-4-1,3 1-1,-5-13-4,7 17-7,-7-17-8,0 0-14,2 10 0,-2-10 1,0 0 1</inkml:trace>
  <inkml:trace contextRef="#ctx0" brushRef="#br0" timeOffset="18879.0798">18796 16456 34,'0'0'31,"0"0"2,16-4-9,-1 3-9,-3-6-2,9 5-2,-5-4-2,6 4-4,-4-2-1,1 0-2,-2 0-1,-2 1-2,0 2-2,-5-4-4,5 7-8,-15-2-18,13-6-1,-3 5-1,-10 1 1</inkml:trace>
  <inkml:trace contextRef="#ctx0" brushRef="#br0" timeOffset="19181.0971">19159 16011 35,'0'0'30,"14"-7"4,-14 7-10,0 0-7,0 0-3,0 0-2,9 17-2,-9-17-5,1 15-1,-2-5-3,1-10-5,0 20-11,-1-5-19,1-15-2,-4 20 0,4-20 1</inkml:trace>
  <inkml:trace contextRef="#ctx0" brushRef="#br0" timeOffset="19390.1089">19203 16247 37,'-8'10'30,"7"7"2,1-17-2,-10 14-19,13-3-6,-3-11-3,11 12-6,-2-5-10,5 3-17,-14-10 0,15 4 0,-15-4 0</inkml:trace>
  <inkml:trace contextRef="#ctx0" brushRef="#br0" timeOffset="19788.1318">19610 15995 27,'0'0'31,"17"-5"2,-17 5 0,9-3-13,-3 12-9,-6-9-2,6 23 0,-6-8-3,5 7-2,-5 2 0,2 5-1,-2 1-1,1 1 0,-2 1-1,1 0 0,-1-2-1,1-4 1,0-3-3,-1-5-1,3-2-6,-2-16-9,0 0-18,-1 11 0,1-11-1,-1-17 2</inkml:trace>
  <inkml:trace contextRef="#ctx0" brushRef="#br0" timeOffset="20142.1521">19463 15990 41,'0'0'33,"5"-15"3,8 11 0,7 1-22,-3-8-1,13 7-2,-2-8-2,9 7-2,-2-3-2,5 3-1,-4-2-1,0 3-1,-4 2 0,-1 3-1,-7-1 0,-3 3 0,-6 0 0,-3 2-2,-12-5 2,14 7-2,-14-7-1,0 0-4,8 9-13,-8-9-20,0 0-1,0 0 1,-18-12 0</inkml:trace>
  <inkml:trace contextRef="#ctx0" brushRef="#br0" timeOffset="21079.2057">21020 15945 16,'5'-20'29,"-5"20"2,6-18-1,-6 9-12,0 9-2,0 0-2,10 0-3,-10 0-1,2 21-3,-3-5-2,4 10-1,-4 0-1,1 10-1,-1 0 0,0 3 0,-1 1 0,1-1-1,-1-2 0,2-3 0,0-3-1,4-5 1,-3-4-1,0-7-1,1-2-1,-2-13-2,4 12-6,-4-12-6,-1-10-22,1 10 1,2-21-1,4 9 2</inkml:trace>
  <inkml:trace contextRef="#ctx0" brushRef="#br0" timeOffset="21527.2313">21013 15923 26,'-11'-20'31,"11"20"2,-2-15 1,5 4-14,9 8-7,-3-7 0,11 8-3,-2-9-2,8 8-1,0-4-2,5 4-2,-1-1 0,0 2-2,0 0 0,-1 2-1,-6 0 1,-5 1-1,-1 1 0,-6 0 0,-11-2 0,12 6 0,-12-6 0,0 0 0,0 0 0,3 11 0,-3-11 0,0 0 0,-7 15 1,7-15-1,-4 9 0,4-9 0,-3 12 0,3-12 0,-2 12 0,2-12-1,4 12 0,-4-12-1,6 17-1,-6-17-4,7 18-8,-5-2-23,-2-16 0,2 23 0,-2-12 1</inkml:trace>
  <inkml:trace contextRef="#ctx0" brushRef="#br0" timeOffset="22161.2676">21740 15876 13,'0'0'27,"2"13"0,-3-2-7,2 2-2,2 8-1,-2 0-2,4 10-2,-3-1-3,2 9-2,-3-1 0,2 4-3,-4 1-3,0 0 0,-3 0-2,0-3 1,-2-4-1,0-5 0,2-5-3,-2-7-3,6-2-5,0-17-10,0 0-14,-2 9-1,2-9 2,5-13 0</inkml:trace>
  <inkml:trace contextRef="#ctx0" brushRef="#br0" timeOffset="22435.2833">21737 16234 41,'0'0'32,"0"0"2,17-12-5,-4 13-15,-1-7-2,10 8 0,-3-8-3,7 5-2,-3-4-1,8 3-2,-3-3-2,0 1-1,-2 1-1,-2-3-2,0 5-4,-9-6-7,2 2-25,-6 6 1,-11-1-2,0 0 3</inkml:trace>
  <inkml:trace contextRef="#ctx0" brushRef="#br0" timeOffset="23110.3219">22286 16194 16,'25'-3'30,"-12"-5"2,9 6 3,-2-2-15,-2-8-5,9 9-1,-7-9-2,6 5-3,-7-7-3,2 6-1,-6-3-2,0 2-1,-5 1 0,-10 8-1,7-17-1,-7 17 1,-6-15-1,-3 8 1,-4-3-1,-1 2 0,-4 1 0,-1 3 0,-1 1 0,-5 2 0,1 3-1,1 6 1,1 4 0,2 6 0,3 4 0,1 2 0,3 2 1,6 4 0,3-1 0,3 0 1,3-2-1,5-2 1,4-5 0,7-1 0,1-3-1,5-5 0,1-3 0,4-3-1,1-1-2,-3-5-3,5 4-6,-13-11-6,8 2-22,-4 6 0,-7-4-1,0 5 3</inkml:trace>
  <inkml:trace contextRef="#ctx0" brushRef="#br0" timeOffset="23558.3475">22654 16326 40,'8'-12'34,"-8"12"2,15-14 1,-10 2-21,11 10-2,-4-7-3,7 9-2,-5-4-3,4 7-2,-3-2-1,-2 4-1,-3 1-2,-2 5 0,-6 1 0,-4 2-1,-3 2 0,-7 0 0,-1 1-1,-4 1 1,1-1 0,-3-1 1,3-4-1,2 2 0,2-3 1,6-2 0,6-9 1,-6 13-1,6-13 1,13 4 0,-2-3 0,3-2 0,2-1 0,2 1 0,0 0 0,1 0 0,0 1-1,-6-1-1,-1 4-3,-2-6-6,3 7-14,-2 0-15,-11-4 1,9-4-2,-9 4 3</inkml:trace>
  <inkml:trace contextRef="#ctx0" brushRef="#br0" timeOffset="23805.3616">23007 16035 55,'0'0'34,"-9"4"-2,9-4-4,0 0-21,7 12-1,-7-12-1,8 16-5,-8-16-9,2 10-18,5 3-6,-7-13-2,-1 22 1</inkml:trace>
  <inkml:trace contextRef="#ctx0" brushRef="#br0" timeOffset="23984.3718">23036 16274 30,'0'0'30,"-1"21"2,1-21-1,-7 11-17,8 1-7,-1-12-4,2 16-7,-2-16-16,13 13-10,-13-13-2,9 3 1</inkml:trace>
  <inkml:trace contextRef="#ctx0" brushRef="#br0" timeOffset="24446.3983">23454 16021 28,'2'-10'30,"12"8"4,-14 2-8,12-6-9,-2 10-2,-10-4-1,8 11-2,-8-11-3,2 23-1,-4-8-2,3 8-2,-6 0-1,5 4 0,-3 0-2,-1 3 0,2-1 0,-1-1 0,-1-2-1,0-3-1,5-1 1,-4-5-3,1-2 0,2-15-5,2 17-5,-2-17-10,0 0-15,0 0 0,-14-16-1,14 16 3</inkml:trace>
  <inkml:trace contextRef="#ctx0" brushRef="#br0" timeOffset="24775.4171">23251 15996 26,'0'0'33,"0"0"3,12-8 1,1 8-15,1-7-4,13 8-4,-3-7-2,18 6-4,-5-5-2,4 4-1,-5-2-3,4 3 0,-6-1-1,-2 1 0,-4 1-1,-7 1 1,-4 1-2,-2-1-1,0 2-3,-15-4-6,14 4-11,-14-4-18,0 0 0,0 0-1,0 0 2</inkml:trace>
  <inkml:trace contextRef="#ctx0" brushRef="#br0" timeOffset="33007.888">12108 16756 0,'0'0'4,"0"0"-2,0 0 0,0 0-1,0 0-2,0 0 3,0 0 4,0 0 1,0 0 0,0 0 1,-3 9 0,3-9 2,0 0 1,0 0-3,0 0-2,0 0 1,10 1-1,-10-1 0,9 0 0,-9 0-2,15-2 1,-4 4-1,-2-2 0,5 2 0,-3-2-1,5 0 0,-4 1-1,4 1 0,-2 0 1,4-1-2,-2-1 1,3 2 0,2-2 0,1 1 1,3-3-1,4 1 0,0-1-1,2 0 1,0 0-1,3-2 0,-3 1 0,4 1 0,1-5 0,3 4 0,-1-2 1,1 2-1,1-1 0,2 0-1,-1 2 1,-1-1-1,-1 2 0,-1-1 2,2-1-2,1 5 0,-1-4 0,1 2 1,2 0-1,1 2 1,0-2-1,3 1 1,-2 0-1,2-1 1,0-1-1,1 1 1,0-1-1,1-1 1,1 1 0,0 1-1,-1 0 0,2 1 1,-1-1-1,1 0 0,1 0 1,-3 3-2,2-4 1,-2 1 0,1 0 1,0 0-1,-2 0 0,2 1 0,-3-1 1,4 0-1,-2 1 1,1 0-1,3 1 0,3 0 0,0-1 1,1 1-1,2-1 0,0 0 0,3 1 0,1-1 0,-1-1 1,1 2-1,0-3 0,3 0 0,2 1 0,0-1 1,1-1-1,3 1 0,0 0 1,0-2-1,5 3 1,-1-1-1,2-3 0,0 2 1,1-3-1,-1 2 0,2-2 1,0 1-1,-1 0 0,1 1 1,-1 1-1,1 2 0,-1-1 0,1 1 1,0 1-1,0 2 0,0-2 0,0 1 0,0-1 0,1 0 1,-1 1-1,2-1 0,-3 1 0,1-2 0,-1 0 1,-2 0-1,0 0 0,-1-1 0,1 0 0,-2-1 0,-2 0 1,2-1-1,-1 0 0,0 1 0,-1 0 0,1 0 1,-1 0-1,1 2 0,-2 0 0,0 2 0,0 1 0,-1-1 1,-1 0-1,-3 1 0,1 0 0,-1-1 1,1 0-1,2 0 0,-2-2 0,0 2 0,3-1 0,1 0 1,-2-2-1,1 3 0,0-2 0,1 1 0,0 0 1,2-1-1,-3-1 0,2-1 0,1 3 1,-2-3-1,2 1 1,-2 1-1,-1-1 0,2 1 1,-1 2 0,-3 1-1,1-1 0,0 3 0,-4-3 1,-2 1 0,0 0-1,0 2 0,-1-2 1,1 0-1,-3 0 1,1 0-1,-1 0 1,1 3-1,0-3 0,-3-2 1,0 0-1,1 1 1,-1-1-1,1 0 0,2 0 1,-3-3-1,1 0 0,-1 1 0,2-1 0,-3 1 1,1-1-1,-2 0 1,-1-2-1,2 2 0,0 0 0,0-1 0,-1 0 0,-1 1 0,1-2-1,-2 1 1,0 1 1,-2 1-1,-3-1 0,0 1 1,0 1-1,-3-1 1,0 1-1,3 2 1,-2-2-1,-1 1 0,2 0-1,-4 1 1,0-1-1,0 0 1,-4 1 0,-1-3-1,-1 4 2,0-2 0,-4 1-1,1-1 1,-1 2-1,-4-3 1,-2 1 0,1 0-1,-6-1 0,-1 1 0,-1-1 0,-5 0-1,-2 0 1,-1 2 1,-3-2-1,-11 0 0,0 0 1,10 1-1,-10-1 1,0 0-1,-9 0 1,9 0-1,-14 0 0,14 0-1,-10 3-2,-1-8-11,-1 4-27,-2 3 3,-6-8-3,1 2 3</inkml:trace>
  <inkml:trace contextRef="#ctx0" brushRef="#br0" timeOffset="42827.4496">13413 17230 5,'0'0'10,"0"0"1,0 0 0,0 0-3,0 0 1,0 0 0,0 0-1,0 0-1,0 0 1,0 0-2,0 0-1,0 0 0,0 0-1,0 0 0,0 0 0,0 0 0,0 0 0,0 0 1,0 0-1,0 0-1,0 0 0,0 0 0,2 11 0,-1 1-1,-3-3 0,3 8 0,-3-4 1,2 11-1,-1-2 1,3 2 1,-2-1-1,1 2 1,0 1 1,2 3-1,1-3-2,1 0 2,-1 0-4,-2 3 2,1-1-1,1-7 1,-1-4-2,-1 2 1,-1-9-1,0 2 0,-1-12 1,1 10-1,-1-10 0,0 0-1,0 0 0,0 0 0,0 0 0,0 0-1,0 0-2,0 0-5,0 0-6,0 0-8,0 0-10,0 0-1,-3-19 2,3 19 0</inkml:trace>
  <inkml:trace contextRef="#ctx0" brushRef="#br0" timeOffset="43895.5107">13439 17202 8,'0'0'10,"0"0"0,0 0-1,0 0 0,0 0 0,0 0-1,0 0 0,0 0-1,0 0-2,0 0 0,0 0-2,0 0-1,0 0 2,0 0-2,0 0 0,0-9 1,0 9 0,0 0 0,0 0 1,2-11-1,-2 11 0,0 0 1,10-4 0,-10 4-1,13-5 1,-13 5 0,20-4-1,-8 3 0,2 1-1,1 1 1,0-1-2,1-1 1,0 3 0,1-2 0,-1 0-1,0-1 0,0 1 0,-1-1 0,-1 0 0,1 0 0,-3 1 0,-1-2-1,-1 3 1,-1-1-1,-9 0 1,16-2-1,-16 2 0,9 1 0,-9-1 0,0 0 1,0 0-1,0 0 1,9 0-1,-9 0 2,0 0-1,0 0-1,0 0 0,0 0 1,0 0-1,0 0 0,0 0 0,0 0 0,0 0 0,0 0 0,0 0 0,0 0 0,0 0 0,0 0 0,0 0 0,0 0 0,0 0 0,1 10 0,-1-10 0,0 0 1,4 9-1,0 3 0,-4-12-1,3 18 1,-2-3-1,0-1 1,-1 1-1,1-2 1,-2 0 0,1-4 0,0 0 1,0-9-1,-1 11 0,1-11 1,0 0-1,0 0 1,0 0-1,0 0-1,0 0-3,0 0-3,0 0-6,0 0-14,10 8-6,-10-8-1,0 0 0</inkml:trace>
  <inkml:trace contextRef="#ctx0" brushRef="#br0" timeOffset="44933.5701">14134 17222 7,'-14'4'16,"14"-4"1,0 0-3,0 0-1,-9 8 0,9-8-2,0 0-2,0 0-1,-4 12-1,4-12-1,1 22 0,0-8-3,2 9 1,-3 0 1,4 6 0,-4 0-1,3 3 0,-3-3 0,1 0 0,-1-2-1,1-2 0,0-5-2,0 6 0,1-9 1,0-3 0,0-3-2,1 0 0,-3-11 0,5 14-1,-2-3-3,-3-11-2,0 0-4,0 0-7,0 0-15,0 0 0,0 0 1,12-13 2</inkml:trace>
  <inkml:trace contextRef="#ctx0" brushRef="#br0" timeOffset="45325.5925">14119 17475 22,'0'0'25,"0"0"2,0 0-10,11-2-2,-11 2-1,18-7-3,-18 7-1,23-9-2,-12 7-2,6 5-1,-5-2 0,4 0-2,-4 0 1,2 2-3,-2-2 0,0 3 0,-2-5 0,0 1 0,-10 0 0,14 2-1,-14-2 0,11-3 0,-11 3 1,0 0-1,0 0 0,0 0 0,10-2-1,-10 2-2,0 0-4,0 0-5,0 0-20,0 0 0,0 0-1,11 4 1</inkml:trace>
  <inkml:trace contextRef="#ctx0" brushRef="#br0" timeOffset="47409.7115">14735 17280 4,'0'0'11,"0"0"-1,0 0 1,0 0-1,0 0 0,0 0 0,0 0 1,0 0-1,0 0-1,0 0-1,0 0 0,0 0-1,-11 0-1,11 0 0,-11 3-1,11-3 0,-15 8-1,6-3 0,9-5-1,-18 14 0,10-1 0,-3-3 0,4 2-1,-1 0 1,2 2 2,-2-2-2,4 4 0,0 0-1,2-5 2,0 4-3,2 5 2,-1-2-1,3 2 0,0-4-2,1-1 2,0-2-1,2 9 0,1-9 1,-1-3-1,0 0 0,-5-10-1,11 16 1,-11-16 0,9 17 0,-9-17-1,0 0 1,0 0-1,9 5 1,-9-5-1,0 0 0,0 0 0,0 0 1,0 0-2,0 0 0,0 0-3,10 2-4,-10-2-6,0 0-14,11 3-7,-11-3-1,9-3 1</inkml:trace>
  <inkml:trace contextRef="#ctx0" brushRef="#br0" timeOffset="47933.7409">14920 17389 24,'0'0'19,"0"0"-1,0 0-1,0 0-2,0 0-3,0 0-1,0 0-1,0 0-2,0 0-1,0 0-1,7 11 0,-7-11-1,1 24 1,-1-7-2,1 0 2,-2 2-4,2 1 2,-2-1-2,1-1-1,-1 1 1,1-3-1,-1-1 0,1 0-1,0-1 1,0-14-1,1 14 0,-1-14-1,0 0-3,0 0-5,0 0-13,11-5-11,-10-10-1,4 0-1,-6-6 2</inkml:trace>
  <inkml:trace contextRef="#ctx0" brushRef="#br0" timeOffset="48158.7546">14961 17187 27,'-14'-1'28,"14"10"-1,0-9 1,0 0-20,0 0-6,0 0-1,0 0-5,0 0-6,13 9-17,-13-9 0,20-2 1,-20 2-1</inkml:trace>
  <inkml:trace contextRef="#ctx0" brushRef="#br0" timeOffset="48694.7852">15275 17170 6,'7'9'24,"-7"-9"2,0 0-8,0 0-2,-3-9-2,3 9-1,0 0-3,-10-4-2,10 4-1,-12-4 0,12 4-2,-16-1 0,5 3-1,11-2-1,-19 11 1,10-4-2,-2 4 0,2 5-2,-2 0 1,3 2-1,1-2 1,1 2-1,1 1 1,3 3-1,2-2 2,1 1 1,2 1-1,2 4 0,-1 2 0,1-5 1,0 3-2,1-4 2,0-1-3,0 2 0,-2-6 1,0-4-1,-1 1 0,-1-1-1,-1-1 0,-2-2-2,1-10-1,0 0-3,0 13-6,0-13-4,0 0-12,0 0-5,-13-4 0,13 4 1</inkml:trace>
  <inkml:trace contextRef="#ctx0" brushRef="#br0" timeOffset="49000.8027">15090 17495 10,'0'0'26,"0"0"2,2 10 4,-2-10-14,0 0-1,13-11-3,-7 1-1,9 2-4,-6-1 1,9 2-4,-5 0-2,6 4 0,-4 0-2,2 0 0,-3-1-1,0 5-1,-1 0 0,-3 2-1,3-1-3,-13-2-3,18 4-10,-18-4-17,13 8-1,-13-8 1,0 0-1</inkml:trace>
  <inkml:trace contextRef="#ctx0" brushRef="#br0" timeOffset="49756.846">15718 17266 7,'0'0'23,"0"0"-4,0 0-2,0 0-2,-9 3-1,9-3-2,-12 10-2,6 0-1,-3-3-2,0 8 0,-3-5 0,2 10 1,-3-2-2,5 5 1,-3 2-1,3 5 0,0-8-2,5 2 2,2 2-4,4-3 1,3-5-2,3 3 1,1-4-1,3-5 0,1-3 0,-1 2-1,1-5-2,-3-1-1,4 2-4,-15-7-8,20 0-19,-7-6-1,-13 6-2,16-9 2</inkml:trace>
  <inkml:trace contextRef="#ctx0" brushRef="#br0" timeOffset="50111.8663">15879 17194 46,'0'0'31,"0"0"3,5-13-7,-5 13-16,0 0-2,3 11-2,-4 0-1,3 9-3,-3 1 0,2 4-1,-2 4 2,1 4 0,-1 2-2,2 2 2,-1-2-1,2 1 0,1-8-1,1 0 1,0-7-4,0 0 0,2-12-3,-6-9-3,12 11-7,-12-11-15,6-14-6,-6 14-1,8-26 1</inkml:trace>
  <inkml:trace contextRef="#ctx0" brushRef="#br0" timeOffset="50558.8918">15948 17416 36,'0'0'28,"0"0"6,0 0-3,-8-13-15,8 13-3,14-8 0,-1 6-4,-4-3-3,9 5 1,-5-2-3,5 4-1,-3 1-1,1 3 1,-2-1-2,-1 7-1,-2 3 1,-5-1 0,1 2-2,-3 2 1,-3-1 1,-3-2-1,-3 3 0,-3-8 0,-1-2 0,-2 5-1,-2-5 2,-3-4-1,0-1 0,0 2 0,0-7 1,2 3 0,1-2 0,4-3 0,9 4-1,-10-3 0,10 3 1,0 0-1,12-6-2,-3 5-2,7 4-5,-4-1-8,8-3-21,1 2 2,-1-2-2,4 3 2</inkml:trace>
  <inkml:trace contextRef="#ctx0" brushRef="#br0" timeOffset="51014.9179">16235 17227 20,'-9'-14'31,"9"14"0,-3-14 3,2 3-18,1 11-3,9-14-2,1 13 0,-10 1-4,20 5-1,-10 7-2,2 5-2,0 2 0,-1 7 0,-2 1 0,1 6 1,-4 1-1,-1-2 1,-2-1-1,1 1 2,-3-2-2,-2-3 2,-2-4-2,-1-2 0,-3-2 0,-2-4 0,-2 0 0,-1-5 0,-1-3-1,2 3 0,1-4 0,10-6-1,-11 6-3,11-6-3,0 0-12,17 8-22,-7-10 2,4-4-1,-4-3 0</inkml:trace>
  <inkml:trace contextRef="#ctx0" brushRef="#br0" timeOffset="55288.1623">16837 17413 23,'0'0'17,"11"10"1,-11-10 1,0 0-6,16-1 2,-7-3-3,3 4-2,-1-4-2,6-2-1,-3-3-2,5 6-2,-3-4 0,2 0-2,0 0 0,1-4 1,-2 5-1,-3-1 1,-1 1-1,1-2 0,-5 0 0,-9 8 0,12-14 1,-12 14-1,3-16 2,-3 16-2,-7-14 0,7 14 0,-16-17 0,5 9 0,-3 3-1,-1 2 1,-1-3-1,2 3 0,-3 0 0,2 6-1,-1 3 1,2 2 1,0 0-1,2 4 0,0 4 0,3 3 1,1 0 0,2 1 2,1-2 0,2 8 0,2 1 0,5-3 0,1-3 0,3-4 1,2-1-3,4-2 1,0 1 0,4-11 1,-1-4-2,2 3 1,1-2 0,-3 2-1,1-1 0,-3-5 0,0 4-1,-3 1 0,-2-1-1,-10-1-1,16-1-3,-16 1-4,12 2-8,-12-2-15,0 0-4,15 4-2,-15-4 1</inkml:trace>
  <inkml:trace contextRef="#ctx0" brushRef="#br0" timeOffset="55771.19">17298 17610 23,'0'0'27,"0"0"2,12-5-8,-12 5-3,12-15 0,-2 7-3,-10 8-3,15-15-2,-11 4-3,6 0-1,-10 11-1,11-14-2,-11 14 0,6-10-1,-6 10 0,5-15 0,-5 15-1,0 0 0,0 0 0,10-3 0,-10 3-2,0 0 2,0 0-1,12 13 1,-12-13-1,4 13 1,-2-3-1,0 5 1,-1-1-1,-1 5 0,0 0 0,-1-4 1,1 0-2,-1 6 1,0-3 0,-1-2 1,2-1-2,-1-2 0,2-3-3,-4 3-2,7 3-7,-7-7-8,3-9-14,0 0-1,0 0-1,0 0 2</inkml:trace>
  <inkml:trace contextRef="#ctx0" brushRef="#br0" timeOffset="56075.2073">17366 17768 32,'0'0'30,"-6"11"2,6-11 0,-6-10-14,6 10-4,10-4 1,4 1-5,-5-6-2,9 7 0,-3-4-2,6 4-2,-3-4 0,2 6-2,-3-9-1,-2 10 0,-3-1-1,0-11 0,-12 11-1,12-5-2,-12 5-6,0 0-12,6 17-17,-6-17 1,-1 9-1,2 3 1</inkml:trace>
  <inkml:trace contextRef="#ctx0" brushRef="#br0" timeOffset="57095.2655">17895 17489 19,'-5'19'31,"5"-19"0,0 0 4,0 0-16,15-6-2,-1 0-2,-1-7-2,6 3-3,-2-5-3,5 9-2,-4-3-1,3-3-2,-4 4-1,1 4 0,-5-1 1,0-1-1,-2 1 0,-11 5-2,14-13 0,-14 13 0,0 0 1,3-18-2,-3 18 1,-13-16-1,3 5 1,-2 0 1,-3 3 0,0-1 0,-1 4 0,-1 5 0,0 2 0,0 4 3,2 8-2,-1 3 1,3 3-1,2 5 1,2 4-1,3-4 1,4 1-1,3 4-1,4-7 1,5-1-1,2-3 1,4-4 0,0-5-1,3 2 2,-1 3-1,2-9 0,-1-2-2,-2-1 2,0 2-1,-3-4-2,2 7-5,-16-8-10,14-8-22,-4-2 0,-3 1 0,-1-4 1</inkml:trace>
  <inkml:trace contextRef="#ctx0" brushRef="#br0" timeOffset="57416.2841">18238 17159 65,'0'0'36,"0"0"0,0 0 1,11 15-26,-11-5-5,7 11 0,-5-1-1,5 8-2,-3 0 2,1 6-1,-1 0-1,3 1 0,-3 0 0,1-5 1,1 0-2,-1 2 0,0-6-2,0-4-3,2-1-4,-5-9-7,10-5-17,-2 1-9,-1-5 2,4-11-2</inkml:trace>
  <inkml:trace contextRef="#ctx0" brushRef="#br0" timeOffset="57866.3098">18649 17357 44,'1'-11'34,"-1"11"0,-4-13 1,-6 8-22,10 5-3,-23-4-3,10 9 0,-4-1-3,3 6 1,-3 2-1,1-1 1,2 1-2,4 3 1,0-3-1,10-12 0,-7 19-1,9-7 0,-2-12 0,15 17-1,-3-10 0,2-1-1,3 0 1,3 10-1,0-3 1,0-1 0,-2 4-1,-1-3 0,-4 4-1,-3-1 2,-6 5-1,-6-9 1,-4 4-2,-5-3 1,-3-2 1,-2-2-1,-1-5 0,-1-3-1,4-3-1,0-3-3,14 5-4,-15-19-14,15 19-15,1-20-1,4 8 0,4 4 1</inkml:trace>
  <inkml:trace contextRef="#ctx0" brushRef="#br0" timeOffset="58480.3449">18839 17502 58,'-1'10'35,"1"-10"0,3 9 0,-3-9-19,11-4-7,0 1-2,-2 1-1,7 3-1,-3-4-2,3-3-1,-2-7 0,2 9-1,-2-2 1,0 2-1,-4-5-1,0 1 0,-3-2 1,-7 10-1,12-11 1,-8-5-3,-3 4 1,-1-1-1,-3 1 1,-1-3-1,-3 3 1,7 12-1,-19-15 0,7 16 2,-1 4 0,-1 2 2,-1 2-1,2 5 1,-1 2 0,3 3 1,2 9 0,0-5 1,3 0-2,4 6 1,1-2-1,4-7 1,2 0 0,5 2-2,0-8 2,4 6-1,3-9-1,2-10 0,0 3 1,2 3-2,0-5-2,-4-7-8,2 2-30,-3-4-2,-5-6 1,-11 13-2</inkml:trace>
  <inkml:trace contextRef="#ctx0" brushRef="#br0" timeOffset="59440.3998">19509 17458 37,'10'8'31,"-10"-8"-1,17-10-5,-5 2-11,-2-6 1,7 3-4,-6-2-2,5-3-3,-4 1-2,4 5 0,-3-1-2,0 1 1,-2 2-3,0-3 1,-2-3 0,-2 4 0,-7 10 0,6-18 0,-10 6-1,0 1 1,-4 2 0,-4 2-1,-1 4 1,-3 1-1,-2 3 0,-1 4 0,-1 4 1,2 4-1,-3 3 1,4 4 2,-1 2 0,5 4 1,1-1-1,7 2 2,1 4-4,6-2 4,3-7-2,5 6-1,5-5-1,1-9 2,4-3-3,1 3 1,2-9 2,2 1-3,0 0-2,-1-12-2,2 8-5,-9 0-17,4-1-14,-1-6 0,-4-2-2,-1 4 2</inkml:trace>
  <inkml:trace contextRef="#ctx0" brushRef="#br0" timeOffset="59897.426">19883 17616 51,'0'0'35,"0"0"-1,19-6 1,-19 6-12,15-14-14,2 11-2,-4-1-1,4-1-2,-4 6-2,1 3 1,-4 5-1,-10-9-2,11 18 1,-8-7-1,-5 3-1,-3 8 1,0-2-1,-4 0 0,-2-3 0,1 4 1,0-7 0,0 7 0,2-7 0,8-14 1,-6 11 0,6-11 0,0 0 1,19-5-1,-7 1 1,3-9-1,1 3 1,2 9-2,1 0 1,-1 9-2,0-11-4,-5 10-13,-1-2-20,5 4 0,-6-1-1,2-6 2</inkml:trace>
  <inkml:trace contextRef="#ctx0" brushRef="#br0" timeOffset="60994.4887">20255 17106 14,'0'0'28,"0"0"1,0 0-4,-4-9-5,4 9-1,0 0-4,12 1-2,-12-1-1,16 6-3,-16-6-2,21 20-2,-9-3-1,6 5-2,-2 3 0,2 8-1,-2-2 1,1 3 0,-3 5 0,-2 4 0,-5-5 0,-4-2 0,-4 3 0,-3-4 1,-3 2-2,-3-11 0,-1-6-1,0 0 0,1-6 1,10-14-1,-14 9 0,14-9-1,0 0-3,-2 13-8,11-13-25,3-5-2,-1 0 0,4 3 1</inkml:trace>
  <inkml:trace contextRef="#ctx0" brushRef="#br0" timeOffset="62328.565">20902 17255 3,'0'0'25,"0"0"3,0 0-5,0 0-4,2-11-1,-2 11-4,0 0-2,1-12-3,-1 12-3,0 0-1,0 0-2,0 0 0,0 0 0,0 0 0,1 13-1,-1-13 0,-4 17 0,4-17 0,-4 12 0,4-12 0,0 0 0,0 0-1,0 0 1,0 0-1,2-11 0,-2 11 0,3-9-1,-3 9-2,0 0-3,0 0-5,0 0-15,0 0-10,1 17-2,-1-17 1,3 20 1</inkml:trace>
  <inkml:trace contextRef="#ctx0" brushRef="#br0" timeOffset="62790.5915">20950 17543 7,'-5'10'25,"5"-10"3,0 0 2,0 0-11,0 0-3,0 0-1,0 0-3,0 0-1,0 12-1,0-12-4,6 14-1,-6-14-1,7 10-1,-7-10-1,0 0 0,11 10 1,-11-10-2,0 0 1,12-10-1,-12 10 0,4-12-1,-4 12 1,0 0 0,-5-15-1,5 15 0,-12-9 1,12 9 0,-16 6-1,6-5 1,10-1-2,-14 9 1,11 0-3,3-9-5,2 20-16,7-16-13,-9-4 0,25-3 1,-12-7 0</inkml:trace>
  <inkml:trace contextRef="#ctx0" brushRef="#br0" timeOffset="63687.6428">21556 17252 0,'0'0'30,"0"0"0,0 0 4,0-14-11,0 14-5,5-12-2,-5 12-3,4-9-2,-4 9-2,0 0-3,2 12-2,-2-12 0,-3 23 0,-2-8-1,3 8-1,-3 3 1,2 2 0,-3 1 1,2 9 0,-2-3-1,1-3 1,1 2-2,2-3 1,0-1-1,2-7-1,1 2 0,0-11-1,-1-14-1,4 22-1,-4-22 0,0 0-3,0 0-6,0 0-6,7-12-23,-6 2 1,-2 0-1,1-5 2</inkml:trace>
  <inkml:trace contextRef="#ctx0" brushRef="#br0" timeOffset="64327.6793">21303 17177 16,'-10'0'21,"10"0"0,0 0-1,0 0 0,0 0-2,0 0-3,12 3 0,-12-3-2,25 1 0,-10-8-2,12 7 0,0-5-3,11 3 0,-1-4-2,5 4-2,2-2 0,3 1-1,-4 2-1,-1-1 0,-5 1-1,-2 6-1,-6 0 1,-4-4 0,-8 0-1,-2 2-1,-4-2-1,-11-1-3,13 10-11,-13-10-27,0 0 3,0 0 0,-12-5-1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4.1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737 44 1032,'0'0'3354,"0"0"258,0 0-1290,-21-4-645,21 4-387,-26-4-387,26 4 129,-33-4-387,33 4 258,-42-6-387,42 6 0,-43-9 129,24 9-258,-7-3 0,3-1-129,-3 0 0,2 2-258,-1 2 129,4-2 0,-1 2-129,1 0 129,0 0-129,4 0 0,-4 2 0,4 4 0,17-6 129,-35 20-129,18-4 129,17-16-129,-32 31 129,10-11-129,6 3 258,-3-4-129,5 6 0,0-6-129,-3 3 0,3-3 129,2 3-129,2-1 0,1 2 129,-2-2-129,-1 1 0,5 1 0,0-3 0,0 6 129,2-6-129,0 3 0,3-4 129,2 5 0,0-3 129,0 2-129,0 4 0,7-1 0,0-3 0,2 4 0,0-4 0,1 2 0,4-1-129,-4-3 129,4 2-129,4-5 0,-18-18 0,34 32 0,-16-12 129,2-3-129,-20-17 0,35 30 0,-16-19 0,-19-11 0,33 29 0,-33-29 0,35 19 0,-35-19 0,33 18 0,-33-18 0,35 17 0,-18-15 0,4 4 0,0-2 0,-1 0 0,5-2 0,-3-2 129,1 0-129,1 0 0,1 0 0,-3-2 0,1-4 0,1-2 0,4 0 0,-2-5 0,-2 3 0,-1-2 0,-1 1 0,2-2 0,-1-1 0,0 2 129,-3-1-129,0-3 0,2 3 0,-22 13 0,33-26 0,-33 26 0,26-27 0,-26 27 129,23-23-129,-23 23 0,19-27 0,-19 27 0,17-25 0,-17 25 129,19-32-129,-14 12 0,-5 20 0,13-35 129,-13 35-129,8-33 0,-8 33 0,2-32 129,-2 32-129,0-32 0,0 32 0,0-35 0,0 17 129,0 18-129,-2-33 0,2 33 0,-5-27 0,5 27 129,-9-30-129,9 30 0,-10-26 0,10 26 0,-14-25 0,14 25 0,-19-27 0,19 27 129,-23-27-129,23 27 0,-24-27 0,24 27 0,-33-29 0,33 29 0,-31-26-129,31 26 129,-31-21 0,12 11 0,-4 1 0,2 1-129,2 3 129,-5-1 0,5 0 0,-4 0-129,1 2 129,-1-4-129,-1 1 129,3 3 0,0 0 0,-3-4-129,1 4 129,1 0 0,2-2 0,0 2-129,2 2 129,-3 0-129,21 2-258,-27-2-645,4 1-3225,23 1 0,-28 0-258,28 0-387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8:43.6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5153 3004 26,'0'0'28,"0"0"1,0 0-4,0 0-13,0 0 1,-11 0-2,11 0-3,0 0-2,0 0-1,0 0-1,-2 16 1,2-16-1,0 21-1,-1-6 0,2 4 0,-2 1 0,3 6-1,-3 0 0,3 4 0,-1 3 0,1 2 0,1 1 0,0 4-1,0-1 0,0 2 0,0 1 0,2-1 0,-2-2-1,1 1 1,-2 0-1,2 0 0,-3 0 0,3 0 0,-2-1 1,0-2-1,0 0 0,-1-2 0,1 0 1,2-1-1,-2-3 1,-1 1-1,1-2 1,-1 1-1,1 0 1,-1 0-1,0-1 0,-1-1 0,1-2 0,0 0 0,0-2 0,0 0 0,1-1 0,-1-1 0,1-4 0,-1-2 0,1 1 0,-1-2 0,0-5-1,-1-11-1,1 17-3,-1-17-6,0 0-27,-6-15 1,-1-4-2,2 2 2</inkml:trace>
  <inkml:trace contextRef="#ctx0" brushRef="#br0" timeOffset="1381.079">5152 3033 13,'0'0'23,"0"0"-2,0 0-5,0 0-1,3-9-2,-3 9-4,0 0-2,0 0-1,0 0 0,0 0-1,0 0-1,0 0 1,13 1 1,-13-1 0,16-3 0,-5-2 1,5 2 1,-1-4-2,6 2-1,-1-4-1,5 3 0,1-2-1,1 0-1,3 0 0,3 2 0,1-1-1,2-1 0,-2 3 0,1 1 0,-2-1 0,0 4-1,-2 1 1,-3 0-1,-2 1 1,-1 3-1,0 0 0,0 1 1,0 0-1,-1 1 1,-1-2-1,0 0 0,-1 0 1,-1-1 0,-4-2-1,-1-1 1,-4 0-1,0 0 0,-3 0 1,-9 0-1,12-1 1,-12 1-1,0 0 1,12-5-1,-12 5 1,0 0-1,6-11 0,-6 11 0,0 0 0,5-12 0,-5 12 1,0 0-2,0 0 1,0 0 0,0 0 0,0 0 0,0 0 0,0 0 0,0 0-1,0 0 1,0 0 0,0 0 0,0 0 0,0 0 0,0 0 1,0 0-1,6 10 1,-6-10-1,2 20 1,0-3-1,1 4 1,0 1 0,0 4-1,1 3 1,-1 0 0,0-1 0,0 0-1,0-1 1,0-3-1,-1-1 1,0-4 0,0-3-2,0-1 2,0-2-2,-2-13 1,1 16 0,-1-16 1,0 0-1,0 0 1,2 10 1,-2-10-2,0 0 0,0 0-2,-2-9-4,2 9-31,0 0-5,0 0 2,-17-2-2</inkml:trace>
  <inkml:trace contextRef="#ctx0" brushRef="#br0" timeOffset="2711.1551">7347 2916 8,'0'0'25,"-3"-16"1,3 16-3,0-16-3,0 16-4,-2-13-2,2 13-4,0 0-2,0 0-1,4 18 0,-2 0-1,4 10-2,-2 6 0,3 10 0,-1 3 0,2 9 0,0 3 0,0 7-1,-1 0 0,1 6 0,-1 2-1,0 1-1,-1 2 1,1-2 0,-1-5-2,2 0 1,-1-4 0,-1-5-1,2-6 1,0-2 0,-1-5 0,0 0-1,0-6 1,1-1-1,-2-2 1,0-3 0,-2-3-1,0-4 0,-1-5 0,0-6 1,0 1-1,-2-8 1,-1-11-1,1 12-1,-1-12-1,0 0-2,3-16-6,-6 1-23,2-8-6,0-4 1,-3-9 0</inkml:trace>
  <inkml:trace contextRef="#ctx0" brushRef="#br0" timeOffset="3539.2025">7470 3639 9,'-13'2'22,"13"-2"-3,0 0 0,0 0 1,0 0-4,11-6-2,-1 4 0,-10 2-1,18-8-2,-9 0-2,8 8 0,-4-2-4,6 3 0,-1-1-1,4 5 0,0-5-1,6 5 1,-1-2-1,6 0 0,2-3 1,4 2-1,3-2 0,2 0 0,2-1-1,1 1 0,1-1 0,-2 1 0,-2-1-1,-4 2 0,-4-3-1,-3 3 1,-5 1 0,-4-3-1,-5 1 1,-3 1 0,-4-2-1,-1 1 1,-11 0 0,12 1 0,-12-1-1,0 0 1,0 0 0,0 0-1,0 0 0,0 0-1,0 0-2,0 0-6,0 0-31,0 0-1,0 0 1,-7-12-1</inkml:trace>
  <inkml:trace contextRef="#ctx0" brushRef="#br0" timeOffset="4993.2856">9786 3708 19,'11'-2'30,"7"3"0,0-9 2,0-1-13,8 2-2,1-7-3,11 5-4,-5-9-3,6 7-1,0-6-1,5 4 0,-4-5-2,2 2 0,-5-3-1,0 1 1,-4-2-1,-4 1 0,-7-1 0,-3 0 0,-7-1 0,-2 0-1,-7-3 0,-4 2 0,-5-2 0,-5 2 0,-3-1-1,-4 1 0,-3 1 0,-2 4 0,-3 5 0,-3 0 0,0 5 0,-1 4 0,-2 4-1,-1 3 1,0 5 0,0 5 0,0 2 0,0 6-1,0 3 1,-2 3 0,1 3 1,3 3-1,0 2 1,3 3-1,6 0 1,2 2 1,5 0-1,6 2-1,5 0 1,3-1 0,5 1-1,5-2 1,-1-1-1,4-1 1,4-1 1,2-3-1,1-2 0,2-2 1,0-4-1,2-2 0,3-3 1,1 0-2,1-6 1,1-1 0,4-3 0,4-3 0,1-3 0,3-3-1,3-3 1,0-3 0,1-2-1,-1-4 1,1-3-1,-3 1 0,-1-1 1,-1-1 0,-5 2-1,-2-1 0,-4 0 0,-2 5 0,-7 0 1,-3 1-1,-4 1 1,-3 3-1,-10 2 1,9-3-1,-9 3 1,0 0-1,0 0 0,0 0-2,0 0-1,-12-5-4,12 5-15,0 0-19,0 0-1,-10-10 0,6-2 1</inkml:trace>
  <inkml:trace contextRef="#ctx0" brushRef="#br0" timeOffset="6128.3506">11842 3232 12,'0'0'23,"0"0"-3,0 0-2,-12 3 0,12-3-4,-11 5-1,11-5-3,-13 9 0,13-9-2,-13 17-2,5-7 1,4 3-2,-1-1-1,8 0 1,-3-1-1,0-11-1,9 14 0,2-11 0,-2-7-1,1 1 0,0-6 0,-10 9 0,14-22 0,-10 12-1,-2-3 0,-3 4 1,-4 0-1,5 9 0,-14-11-1,2 10 0,1 4-2,-1 0-2,4 8-4,-2-1-17,1 4-10,2 3 0,0 0-1,9 6 2</inkml:trace>
  <inkml:trace contextRef="#ctx0" brushRef="#br0" timeOffset="6671.3816">11786 3925 26,'0'0'29,"-1"14"1,1-14 0,0 0-15,0 0-2,0 0-3,3 9-3,-3-9-2,9 12 0,-9-12-1,12 19-1,-8-9 0,6 0-2,-10-10 1,14 14 0,-14-14-1,19 2 1,-9-8-1,2-2 1,-2-4-1,0 0 2,-2-3-2,-2-2 1,-2 0-1,-4 6 1,-5 0-1,5 11 1,-15-16-1,5 13 0,-2 2-1,0 3 1,0 2-1,3 2 0,9-6 0,-13 13 0,13-13 0,-3 15 0,3-15 0,9 12-2,1-7-4,-10-5-11,19-3-19,-4-1 0,0-7 0,3-1-1</inkml:trace>
  <inkml:trace contextRef="#ctx0" brushRef="#br0" timeOffset="7767.4442">13248 2757 38,'9'-1'33,"-9"1"2,0 0 0,11 0-16,-11 0-2,0 0-6,0 0-4,6 17-1,-5-4-2,3 9-1,-2 5 1,3 8-1,-1 6 0,1 7 0,0 6 0,1 4-1,0 5 0,-1 3-1,1-1 1,-1 3-1,0-1 0,0-1 0,-3-2 0,2-2-1,-2-9 0,1 0 1,1-5-1,-1-7 1,1-5-1,2-6 0,-1-5 0,-1-6 1,0-5-1,-1-5-1,-3-9 0,0 0-3,0 0-3,0-22-11,-6 4-23,-1-10 1,-5-8 1,-2-6-2</inkml:trace>
  <inkml:trace contextRef="#ctx0" brushRef="#br0" timeOffset="8509.4867">12740 2707 9,'0'0'28,"11"-15"1,-11 15 2,13-7-10,-13 7-4,19-10 0,-19 10-6,23-7-1,-7 0-2,7 6-2,0-4 1,6 5-2,3-4 0,9 5-1,3-3 1,8 3-2,4-1 1,10 5 0,5-2-1,7 2-1,2-2 1,6 1-1,0-3 0,2 3 0,-3-3-1,-2 0 1,-5-2-1,-5 0 0,-7 0 0,-10 0-1,-8 1 1,-10-1-1,-10 1 0,-8 1 0,-8 0 0,-12-1 1,0 0-1,0 0 1,0 0-2,0 0 2,-4 12-3,4-12-2,-11 7-6,-3-2-30,2-2-3,-3-2 2,-6-1-1</inkml:trace>
  <inkml:trace contextRef="#ctx0" brushRef="#br0" timeOffset="23335.3347">3247 8995 10,'0'0'25,"0"0"-1,-1-15-5,1 15 1,-3-19-3,3 19-3,-3-19-1,3 19-1,-3-20-4,3 20 1,-3-14-3,3 14-1,-2-9-1,2 9-2,0 0 1,0 0-1,0 0 0,0 17-1,-1 0 0,1 7 0,-1 4 0,0 9 1,0 2-1,0 4 0,-1 8 0,1 2-1,-1 1 1,0 1 0,1 0 0,2 0-1,-1-2 1,3-3 0,0-3-1,0-5 1,1-5 0,1-3-1,-1-6 1,0-5 0,-1-5-1,1-4 0,-2-4 1,-2-10-1,2 10-1,-2-10 0,0 0-3,-4-11-3,4 11-5,-6-17-11,3 1-14,1-2-1,-3-8 0,4 0 2</inkml:trace>
  <inkml:trace contextRef="#ctx0" brushRef="#br0" timeOffset="24441.398">3154 8839 4,'10'-7'7,"-10"7"1,9-3 1,-9 3 0,10-3 1,-10 3-1,12-3 0,-12 3-1,10-3-1,-10 3 0,9-3-2,-9 3-1,0 0-1,0 0 1,10-8-1,-10 8-1,0 0 1,0 0-1,7-10-1,-7 10 0,0 0 0,0 0-1,9-10 0,-9 10 0,0 0 1,0 0-1,0 0 1,0 0 0,0 0 0,0 0 1,0 0 1,0 0 0,3-11 0,-3 11 1,0 0 0,0 0 1,0 0-1,0 0 0,0 0 0,0 0-1,0 0 0,0 0 0,0 0-1,0 0 1,0 0-1,0 0 0,0 0 1,0 0-1,11 1 1,-11-1-1,16 2 1,-2-1-1,1-2 0,6 1 1,3-2-1,6 0 0,5-2-1,3 2 1,4-2-1,3 2 1,0-1-2,2 2 1,-3 1 0,3 0-1,-5 1 1,-2-1-1,-4 0 0,-1 2 0,-5 1 0,-5-1 0,-3 2 0,-5-2 0,-5 0 0,-3 1 0,-9-3 1,11 4 0,-11-4-1,0 0 1,0 0 0,0 0 0,0 0 0,0 0-1,0 0 1,0 0-1,0 0 0,2 13 0,-2-13-1,-3 22 1,1-3 0,-1-2 0,0 5 0,1 1 0,0-2 0,0 1 1,2-1-1,0-6 0,0-3 0,2 1 0,-2-13 0,3 13 0,-3-13-3,0 0-2,0 0-11,7 9-23,-7-9 1,0 0-1,-16-5 1</inkml:trace>
  <inkml:trace contextRef="#ctx0" brushRef="#br0" timeOffset="25292.4467">4567 8842 13,'3'-9'29,"-3"9"0,0 0 1,0 0-14,-1 9-2,-1 3-3,5 10-2,-4 5-3,4 9 0,-3 4-1,4 8 2,-3-1-3,3 9 0,-3-2 0,2 5-1,-3-2-1,1-1 0,-2-2 0,0-2-1,0-5 0,1-6 0,0-7-2,0-7 1,0-6 0,1-8-2,-1-13 0,0 0-3,0 0-3,0 0-7,9-22-12,-5 6-8,-3-12-1,1 0 2</inkml:trace>
  <inkml:trace contextRef="#ctx0" brushRef="#br0" timeOffset="25614.4651">4590 9275 25,'0'0'32,"22"2"1,-7-4 1,4-3-16,10 5-1,2-10-3,11 7-4,-1-8-2,7 6-2,-3-2-2,2 0 0,-6 0-2,-3 4-1,-7 1 1,-6 0-2,-7 2 1,-5 2 0,-13-2-1,12 6 0,-12-6 0,0 0-1,-4 13-1,4-13-3,-11 16-6,0-6-26,11-10 0,-16 10-2,16-10 2</inkml:trace>
  <inkml:trace contextRef="#ctx0" brushRef="#br0" timeOffset="26533.5177">5736 9251 14,'19'0'29,"-10"-5"3,12 2 1,-3-4-12,5-8-5,5 6-2,-1-8-3,4 4-4,-1-5-2,2 3-2,-4-4 0,0 3 0,-6-2-1,1-1 0,-7 0 0,-3 2-1,-6 2 1,-5-2-1,-7 0 0,-5 2 0,-5 0 0,-4 3-1,-3 0 1,-4 1-1,-3 1 0,1 5 0,-3 3 0,0 4 0,0 5-1,2 6 1,1 7 0,2 7 0,2 7 0,3 6 1,5 4 0,3 6 0,6 1 1,5 2-1,3-2 1,6 0-1,2-3 1,6-2-1,5-7 1,3-5-1,3-6 0,4-4 1,2-10-1,3-6 1,2-8-1,2-5 0,-4-5 0,0-4 0,-2-3 0,-2-3 0,-5 0 0,-4 3-1,-7 1 0,-5 2-1,-3 5-2,-7 9-1,0 0-4,-9-10-7,9 10-26,-4 15 2,4-15-1,-6 19 2</inkml:trace>
  <inkml:trace contextRef="#ctx0" brushRef="#br0" timeOffset="27050.5472">6495 9585 55,'0'0'35,"11"-7"0,-2-6 0,-3-4-21,8 1-3,-6-5-3,4 1-2,-3-4-2,1 3 0,-1 2-1,-1 1 0,-2 2 0,-1 3-2,-5 13 1,6-13-1,-6 13 0,0 0-1,0 0 1,9 20-1,-8-3 0,1 5 1,-1 4-1,1 5 0,-1 2 0,1 3 1,-1-1-1,2 0 1,-1-2-2,1-3 1,0-3-2,0-6 0,3-4-4,-5-6-2,4 2-6,-5-13-15,0 0-9,0 0 0,-18 5 0,18-5 2</inkml:trace>
  <inkml:trace contextRef="#ctx0" brushRef="#br0" timeOffset="27282.5605">6537 9780 37,'-1'11'32,"1"-11"3,9-2-1,4 3-15,-3-7-3,10 8-4,-5-7-2,9 5-3,-3-4-2,4 3-1,-2-2-1,1 0-1,-2-1-2,-2-1-1,0 2-1,-4-5-4,1 8-4,-17 0-20,15-14-8,-15 14 0,8-20 0</inkml:trace>
  <inkml:trace contextRef="#ctx0" brushRef="#br0" timeOffset="27690.5838">7272 9003 40,'9'-1'34,"-9"1"2,0 0-7,0 0-6,0 0-4,0 0-6,0 0-5,0 0-2,3 13-2,-3-13-2,-2 14-1,1-4-3,1-10-4,0 22-11,2-8-22,-4-2 2,0 1-2,-2-1 1</inkml:trace>
  <inkml:trace contextRef="#ctx0" brushRef="#br0" timeOffset="27891.5953">7266 9370 59,'0'0'35,"8"18"0,-8-18-4,5 13-15,1-4-8,-6-9-6,8 14-7,-8-14-23,14 13-6,-14-13-2,0 0 2</inkml:trace>
  <inkml:trace contextRef="#ctx0" brushRef="#br0" timeOffset="28327.6203">8086 8836 45,'0'0'33,"18"9"2,-14 0-1,-4-9-18,9 31-2,-9-8-3,4 11-2,-4 0-2,3 5-1,-2 0-2,3 3-1,-1-1-1,2 2 1,-2-5-2,3-2 0,-2-4 1,2-2-2,-2-4 0,-3-5-1,3-4-2,-5-6-2,3-2-3,-2-9-8,0 0-20,-12-7-2,0-8-1,0-1 2</inkml:trace>
  <inkml:trace contextRef="#ctx0" brushRef="#br0" timeOffset="28692.6412">7812 8779 53,'0'0'36,"14"-3"0,2 5-1,6 2-17,0-4-6,13 7-2,-3-4-3,15 5 0,-1-2-2,6 1-1,-1-2-1,3 2-1,-1-2 0,1 1 0,-2-2 0,-4 1-1,-7-2 1,-4 0-1,-6-2 0,-6-2 0,-5-1 0,-7 1 0,-3-2 0,-10 3-2,0 0-1,0 0-4,0 0-8,0 0-27,0 0-1,-21-6 1,6 3-1</inkml:trace>
  <inkml:trace contextRef="#ctx0" brushRef="#br0" timeOffset="29576.6917">8848 9459 39,'0'0'32,"17"4"2,-17-4-1,12-9-18,2 4-1,-5-8-2,7 4-5,-4-5-1,2 2-2,-2-4-1,2 3 0,-4-1-1,2 0 0,-6 5 0,-6 9 0,11-18-2,-11 18 1,0 0 0,0 0 0,2 12 0,-3 2-1,1 3 1,0 5-1,-1 7 2,2 0-1,0 2-1,2 3 1,-1 0 0,1-1 0,0-2-2,-1-5 0,1 0-1,-2-7-3,3-1-3,-4-18-7,1 13-20,-1-13-3,0 0 0,-14 2 1</inkml:trace>
  <inkml:trace contextRef="#ctx0" brushRef="#br0" timeOffset="29842.7069">8832 9745 45,'9'4'34,"9"1"2,1 1-8,4-8-8,10 6-2,-3-7-6,10 4-4,-3-4-3,4 1-1,-3-2-1,-2-1-1,-4 0-2,-4 0-1,-3 1 0,-10-1-4,-1 4-3,-14 1-15,4-10-15,-4 10 1,0 0-1,-14-11 1</inkml:trace>
  <inkml:trace contextRef="#ctx0" brushRef="#br0" timeOffset="38146.1818">11193 9721 23,'0'0'27,"4"11"2,-4-11-9,-2 12-3,2-12-2,1 10-4,-1-10-3,0 0-2,7 11-3,-7-11-3,0 0-6,10-1-9,-10 1-16,0 0-1,0 0 1,5-12 0</inkml:trace>
  <inkml:trace contextRef="#ctx0" brushRef="#br0" timeOffset="38563.2048">11657 9684 30,'0'0'31,"0"0"1,0 14-5,0-14-9,1 10-2,-1-10-4,3 13-4,-3-13-3,2 16-2,-2-16-2,5 13-2,-5-13-4,0 0-9,7 10-14,-7-10-6,0 0-1,0 0 2</inkml:trace>
  <inkml:trace contextRef="#ctx0" brushRef="#br0" timeOffset="39069.2345">11958 9691 25,'0'0'30,"16"3"1,-16-3-3,13 3-10,-2 3-3,-11-6-3,16 13-3,-16-13-1,12 18-3,-12-18-1,7 19-1,-7-19-1,2 19 0,-2-19-1,0 12-2,0-12-2,0 0-7,0 0-25,0 0 0,0 0-1,4-12 1</inkml:trace>
  <inkml:trace contextRef="#ctx0" brushRef="#br0" timeOffset="40455.3139">13873 8571 35,'2'-14'28,"-2"14"-1,7-18-5,-8 9-7,1 9-2,0 0-2,0 0-1,0 0-1,-3 12-3,1 5 0,2 8-2,-2 4 1,4 11-2,-4 5 1,3 8 0,-2 5-1,1 8-1,-1-1 0,0 3 1,-1 1-1,1 0 0,-2-4-1,2-3 0,0-5 1,2-6-1,-1-6 0,1-4-1,0-8 0,1-5 0,-1-6 0,0-7-1,-1-15 0,0 12-2,0-12 0,-1-12-3,1 12-6,-3-29-17,3 5-9,2-6 1,-3-12-1,3-2 2</inkml:trace>
  <inkml:trace contextRef="#ctx0" brushRef="#br0" timeOffset="41176.3552">13915 8544 5,'-5'-9'10,"5"9"0,0 0 1,0 0 1,-9-13 2,9 13 0,0 0 1,0 0-2,0 0 1,0 0-2,0 0 0,0 0-2,0 0-2,15-7-1,3 8 1,1-3-1,10 1-2,5-5 0,9 2-1,6-2 0,4-1-1,3-2-1,3 2-1,0-1 0,-2 1 0,-5 3-1,-7 1 1,-5 1-1,-6 3 0,-7 1 0,-6 1 1,-6 1-1,-4 1 1,-11-5 0,10 10-1,-10-10 1,3 12 0,-3-12 0,1 15 0,0-6 0,0 4 0,1 0-1,-1 3 1,2 4 1,-1 3-1,-1 1 0,0-1-1,0 1 2,2-1-2,-1-3 1,0-4-1,0-5 0,-2-11 0,4 14-2,-4-14-1,0 0-5,0 0-12,0 0-21,-1-14 3,-3 1-2,4 2 1</inkml:trace>
  <inkml:trace contextRef="#ctx0" brushRef="#br0" timeOffset="42046.4049">15387 8593 16,'0'0'28,"0"0"1,5 10 3,-5-10-12,2 24-7,-7-3 0,7 9-2,-7-1-1,6 16-2,-4 1-2,2 11 0,-2 2-2,2 3 0,-2-1-1,-1 3-1,0-4 0,0-5-1,2-9 1,2-5-2,1-8 1,1-6-1,1-7 0,0-8-1,-3-12-1,8 11-1,-8-11-4,0 0-6,10-7-13,-10 7-11,4-18 0,1 8 1,-5-8 1</inkml:trace>
  <inkml:trace contextRef="#ctx0" brushRef="#br0" timeOffset="42391.4246">15432 9106 41,'11'-10'33,"8"2"2,-3 1-3,0-5-16,9 7 0,-5-4-5,6 6-3,-2-5-2,5 4-2,0-1 0,3 2-2,0 0 1,2 1-1,-1 0-1,0 1 0,-4 0 0,-2 2 0,-8-1-1,-2 1 0,-7 0-1,-10-1 0,0 0-3,0 0-3,0 0-18,-13 10-14,-2-11 1,3 4-1,-3-6 2</inkml:trace>
  <inkml:trace contextRef="#ctx0" brushRef="#br0" timeOffset="43328.4783">16516 9013 36,'14'-4'32,"7"3"2,-1-7 1,2-2-18,10 2-1,-1-7-6,9 5-2,-5-8-2,3 1-2,-3-1-1,0 0 0,-4 1-1,-5-1-1,-6 1 0,-6-1 0,-4 0 1,-6 2-2,-7-1 1,-5 0 0,-6-1-1,-5 4 0,-6-2 0,-3 3 0,-2 2 0,0 4 0,-2 3 0,-1 6 0,1 4 0,1 8 0,3 5 0,2 9 1,-1 5-1,3 9 1,2 3 0,4 6 1,2 2-1,6-1 1,2 0 0,6-1 0,4-6 0,4-3 0,6-5 0,8-6 0,7-6 1,7-4-1,5-6 1,7-5-1,1-6 0,5-3-1,-3-3 1,-2-4-1,-4-4-1,-7-1 1,-4 0-1,-8 0 1,-5 1-1,-6-1-1,-4 1 0,-9 10-1,8-11-1,-8 11-3,0 0-2,-2-12-10,2 12-23,0 0-2,0 0 2,7 10 0</inkml:trace>
  <inkml:trace contextRef="#ctx0" brushRef="#br0" timeOffset="44096.5222">17388 9223 33,'0'0'34,"0"0"2,0 0-1,11 5-13,-11-5-5,4 19-5,-8-7-4,8 9-3,-7 0 0,5 5-2,-5-1 0,4 2-1,2-3 0,0-2-1,2-5 0,2-3 0,2-5-1,3-5 1,0-7-1,3-2 1,0-7-1,2-6 1,-1-7-1,3-2 0,0-3 0,0 0 0,0 1 0,0 3 1,1 2-1,-3 6 0,1 10 1,0 4 0,-3 7-1,0 5 1,-3 8 0,-1 1-1,-1 4 1,-3 1 0,-1-1-1,-2 3 0,-2-3 1,-1-3-1,-1-3 0,0-2-2,0-3 0,0-10-2,4 10-3,-4-10-6,10-8-28,-10 8 2,17-13-2,-3 4 3</inkml:trace>
  <inkml:trace contextRef="#ctx0" brushRef="#br0" timeOffset="44473.5438">18445 8743 77,'0'0'37,"0"0"1,-2 12-6,2-12-21,0 0-2,0 0-2,5 14-2,-5-14-2,0 0-1,5 12-1,-5-12-2,0 0-1,0 0-2,3 13-4,-3-13-10,0 0-21,0 0 0,-12 8 0,12-8 2</inkml:trace>
  <inkml:trace contextRef="#ctx0" brushRef="#br0" timeOffset="44771.5608">18460 9126 46,'0'21'34,"0"-21"2,-2 18 0,5-5-18,-3-13-5,0 15-4,0-15-3,1 15-2,-1-15-2,3 11 0,-3-11-1,0 0-1,-1 12-2,1-12-4,0 0-26,0 0-5,0 0 1,0 0-3</inkml:trace>
  <inkml:trace contextRef="#ctx0" brushRef="#br0" timeOffset="45307.5908">19550 8644 47,'0'0'35,"12"-13"1,-12 13 0,3-9-17,4 18-6,-7-9-3,5 21-2,-6-4-3,3 8 0,-4 2-1,2 8-1,-3-1 0,1 6-1,-2 2 0,0 4-1,-1 0 0,1 0 0,-1-2 0,2-5-1,0-3 0,0-6 0,3-5-2,-1-10 0,4-3-3,-3-12-3,0 0-7,0 0-21,4-16-3,-6-1-1,-5-10 1</inkml:trace>
  <inkml:trace contextRef="#ctx0" brushRef="#br0" timeOffset="45687.6132">19223 8637 24,'-7'-15'32,"10"5"3,2-2-1,2 1-13,14 9-3,-2-8-2,14 11-4,-1-5-3,12 6-1,-1-2-2,8 1 0,-2-2-2,5 2 0,-3-1-1,0 1 0,-2-2-1,1-1 0,-5 0 0,1 1-1,-6-2 1,-6-1-1,-6 1 0,-4-1-1,-9 2 0,-6-1-1,-9 3-2,0 0-2,-10 8-2,-5-5-7,5 7-23,-5 5-6,-2 0 2,2 5 0</inkml:trace>
  <inkml:trace contextRef="#ctx0" brushRef="#br0" timeOffset="46349.651">20080 9102 34,'10'-8'33,"-6"-4"3,5 4-2,-9 8-13,10-5-5,2 11-4,-12-6-4,10 18-2,-8-3-2,2 8 0,-3 2-1,-2 5 0,1 0 0,-1 4-1,0-2 0,1-3 0,1-3-1,1-2 0,2-8 1,3-3-1,-7-13 0,16 7 0,-4-12-1,2-2 0,2-4 1,1-3-1,4-3 0,0 0 0,-3 0 0,0 3 0,-2 1 0,2 4 0,-4 4 0,0 7 1,-3 6 0,0 4 1,0 4-1,-1 4 0,-2 1 1,-2 4-1,-2 1 0,0-1 0,-3-3 0,0 4-1,-1-3 0,-1-2 0,0-3-1,-1-3-2,1-2-4,1-13-15,-9 9-21,9-9 2,0 0 0,-7-19-1</inkml:trace>
  <inkml:trace contextRef="#ctx0" brushRef="#br0" timeOffset="49061.8062">2926 10541 6,'0'0'24,"0"0"0,-8-10-1,8 10-5,0 0-2,-7-15-2,7 15-1,3-9-2,-3 9-1,0 0-2,16-7 0,-16 7-3,20-6 0,-8 3-1,5 2-1,0-1 0,4 1-1,3-1 0,6 0 0,2 0-1,5 0 0,5-1 0,6 1 0,6-2-1,6 1 1,7-1 0,2 0-1,2 1 1,5 1 0,0-1 0,2 2-1,-1 0 1,2 1 0,-1 1-1,2 1 1,-1 0-1,2 1 1,0 0-1,-1 0 0,4 0 0,-1 0 0,1 0 0,2-2 0,0 0 0,1 1 1,0-1-1,0 1 0,-1 0 1,1 0-1,-1-2 0,0 1 0,1-1 1,-1-1-1,1-1 0,2 0 0,1 0 0,0-2 0,-1 1 0,0 1 0,0 2 1,0 1-1,1 0 0,0 0 0,1 0 0,0 1 1,1 1-1,3 0 0,0-1 0,4 1 0,4 0 0,0 0 0,0 1 1,2 0-1,1-1 0,3 0 0,1 1 1,2-1-1,0-1 0,0 2 0,2-1 0,3 0 0,3-2 0,0 0 1,2 1-1,-2-1 0,6 0 0,0-2 0,3-2 0,0 2 0,-1 1 0,4-1 0,2 1 1,1-2-1,2 0 0,-1 2 0,1-2 0,3 0 0,2 1 0,-2-1 0,-1 1 0,2 0 0,1 0-1,2-1 1,-4 2 0,2 0 0,1 1 0,1-2 0,3 1-1,-3 1 1,2 0 0,0 0 0,3 1 0,-3 0 0,-1 0 0,1 1 0,-2 0 0,0-1 0,-3 2 0,-1-1 0,1 0 0,1-1 0,-3 1 0,0 0 0,-1-1 0,2 0 0,-1 0 0,0 0 0,-2 0 0,2-1 0,1 0 0,1-1 0,-4 0 0,4 0 0,-1-1 0,2-1 1,-2 1-1,0 0 0,-2-1 0,1 1 0,2-1 0,-3 1 0,-1 0 0,2 1 0,-1 2 0,3-2 0,-2 1 0,1 1 0,2 0 1,-1-1-1,2 1 0,-1 0 0,-2 0 0,1 1 0,-2-1 1,1-1-1,-6 1 0,0 0 0,-1 0 0,-2-1 1,-1 0-1,-5 0 0,-2 0 0,-3 0 0,0-2 0,-5 1 0,-4-1 0,-2 0 0,-6 0 0,-2-2 0,-2 1 0,-6 0 0,-6-1 0,-4 0 0,-7 1 0,-4-2 0,-6 0 0,-6 2 0,-7 0 1,-7 0-1,-4 1 1,-6-1-1,-4 1 1,-6 1-1,-5 0 0,-2-1 1,-6-1-2,-3 0-3,1 7-12,-11-5-24,0 0 1,-9 0-1,-11-3 1</inkml:trace>
  <inkml:trace contextRef="#ctx0" brushRef="#br0" timeOffset="51819.964">8355 11266 36,'-1'-20'25,"3"11"3,-2 9-5,-7-19-5,7 19-3,-4-10-2,4 10-3,-1 9-2,2 7-2,-4 4-1,4 8 0,-3 6-1,3 12 0,-3 1 0,3 11-1,-5 0 1,3 4-2,-3 0 0,0 0 0,-1-2-1,2-3 0,-1-7-1,1-3 1,0-7 0,2-3-1,1-6 0,1-4 0,0-8 0,-1-5-1,2-2 0,-2-12-3,0 0-2,0 0-5,11-11-16,-6-3-12,0-8 1,3-3 0,-5-10 1</inkml:trace>
  <inkml:trace contextRef="#ctx0" brushRef="#br0" timeOffset="52448.9998">8288 11257 24,'-3'-17'27,"12"15"2,-9 2-9,11-18-4,3 10-1,-6-6-1,7 8-3,-4-5-3,4 2 0,-2-1-4,2 4-1,3-2 0,2 2 0,0 1-1,4 1 0,1 0-1,4 4 1,1-1 0,1 1 0,0 0-1,0 2 1,-2 0-1,-2 2 0,-3-1 1,-2 2-1,-4-2 1,-4 1-1,-5 0 0,-9-4 1,14 5-2,-14-5 1,0 0 0,0 0 0,10 10-1,-10-10 1,0 0-1,10 10 0,-10-10 1,8 11-1,-8-11 0,7 15 0,-7-15 0,7 18 1,-5-8-1,0 3 0,-1 1 0,-1 1 0,0 2 1,-1 1-1,0 0 1,0 1-2,1-1 2,0-3-1,1 0 0,1-3-1,2-2-2,-4-10-1,8 16-6,-8-16-24,0 0-4,0 0 1,0 0-2</inkml:trace>
  <inkml:trace contextRef="#ctx0" brushRef="#br0" timeOffset="54120.0955">9572 11295 28,'0'0'24,"-2"-15"1,2 15-4,0 0-4,-4-9-2,4 9-1,-1 12-3,3 6-3,-4-2 0,3 11-3,-4 3 0,2 12 0,-1 2-2,1 5 0,-2 3 0,2 2-1,-2-3 0,4 1-1,-1-3 0,1-8 0,0-4-1,1-5 1,1-7-1,0-4 1,-1-7-1,0-3-1,-2-11 0,0 0-3,0 0-1,0 0-4,0 0-9,6-20-11,-7 3-7,3 3 0,-3-9 2</inkml:trace>
  <inkml:trace contextRef="#ctx0" brushRef="#br0" timeOffset="54455.1147">9538 11625 22,'0'0'30,"0"0"1,19-2-2,0 2-10,1-7-1,11 4-3,1-9-2,9 5-4,-5-6-3,4 3-1,-5 0-3,-1 3 0,-5 1-1,-5 1-1,-7 2 0,-4 3 1,-13 0-1,11 6 0,-11-6 0,0 0 0,-3 11-2,3-11-1,-8 12-4,8-12-11,-14 5-19,14-5 1,0 0-1,0 0 1</inkml:trace>
  <inkml:trace contextRef="#ctx0" brushRef="#br0" timeOffset="58986.3739">10946 11682 20,'16'1'23,"-7"-4"-1,5 1 0,2-3-2,-1-4-4,5 4-2,-1-5-2,5 2-3,-4-6-2,3 5 0,-4-6-3,4 3 0,-3-6-1,0 2 0,-4-5-1,1 3 0,-4-4-1,-1 1 0,-4 2 1,-3-1-2,-4 2 1,-4 2 0,-4 0-1,-3 3 1,-4 1-1,-4 3 1,-5 3-1,-1 3 0,-2 4 0,-1 4 1,-1 4-1,1 4 0,1 2 0,2 6 1,5 1 0,3 5-1,4 0 1,5 2 1,4 2-1,5 3 1,3-1 0,5 1 1,5-3-1,2-1 1,3-3-1,5-3 0,-1-4 1,3-2-1,1-5 0,3-2 0,0-4 0,3-3-1,1-5 1,0-1 0,1-5-1,1-4 0,0-1 0,-1-4 0,-3 0-1,-2-1 1,-5 0-1,-4 0 0,-4 3 0,-7 1-1,-4 4-1,-5 0-2,-2 9-2,0 0-4,0 0-16,0 0-16,-4 11 2,4-11-1,2 15 2</inkml:trace>
  <inkml:trace contextRef="#ctx0" brushRef="#br0" timeOffset="59621.4102">12218 11342 27,'-10'-11'32,"10"11"1,-8-10 0,8 10-14,0 0-5,-10 2-2,12 8-5,-2-10-1,-3 20-2,3-7-1,3 0 0,-2-1-1,3-1 0,-1-2-1,-3-9 0,7 11 0,-7-11-1,0 0 0,0 0-2,10-11-3,-12 2-5,2 9-17,2-11-9,-2 11-1,-6-11 1</inkml:trace>
  <inkml:trace contextRef="#ctx0" brushRef="#br0" timeOffset="60023.4332">12287 11735 31,'-8'-17'31,"8"17"1,0 0 0,-11-3-16,11 3-4,-3 13-2,4 0-2,-3-3-2,4 6-2,-1-4 0,4 4-1,-1-5 0,3-1-1,-7-10-1,15 11 1,-15-11-1,12-2 0,-12 2 0,8-15 0,-8 15 0,-2-17-1,-4 7 1,-1 1-2,7 9-1,-17-13-4,17 13-16,-10 0-15,10 0 1,0 0-2,-9-6 3</inkml:trace>
  <inkml:trace contextRef="#ctx0" brushRef="#br0" timeOffset="60785.4768">13199 11208 19,'1'-13'31,"-1"13"0,0 0 4,7-11-16,-7 11-2,12 9-2,-3 7-2,-6-3-4,6 12-2,-7 1-1,3 9-1,-4 2 0,0 9-1,-4 1-1,1 5 0,-4-1 0,1 3-1,1-4 0,0-3-1,1-5-1,3-5 1,1-9-1,0-8-1,1-4 0,1-7-2,-3-9-1,0 0-3,12 5-5,-15-16-13,1 1-15,2-3 1,-3-6 0,1-3 2</inkml:trace>
  <inkml:trace contextRef="#ctx0" brushRef="#br0" timeOffset="61326.5077">12865 11129 13,'0'0'24,"-14"9"-2,14-9-3,0 0 1,-6 10-3,6-10 0,13-1-3,4 3-1,-3-9-1,12 4-2,-1-6 0,14 3-3,0-4 0,10 2-1,3 0-1,6 2-1,7-1 0,6 5-2,2-1 1,1 2-1,-1 0-1,-2 2 1,-5-2-1,-5 3 0,-10-1 0,-10 1-1,-9-1 0,-9 1-1,-8 2-1,-15-4-1,0 0-3,0 0-12,-10 13-23,-1-6 0,-4-3 1,0 0-1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C69C653-0C00-4DD4-9AC6-946FB3BB32E5}" emma:medium="tactile" emma:mode="ink">
          <msink:context xmlns:msink="http://schemas.microsoft.com/ink/2010/main" type="inkDrawing" rotatedBoundingBox="10762,8325 12540,7960 12547,7997 10770,8362" semanticType="strikethrough" shapeName="Other"/>
        </emma:interpretation>
      </emma:emma>
    </inkml:annotationXML>
  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6.6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-4 118 3354,'0'0'3999,"0"-15"0,0 15-774,0-27-1290,0 27-387,17-23-129,-17 23-387,21-24-258,-2 18 129,-19 6-258,24-17-258,-24 17 0,28-6-258,-28 6 129,29 0-129,-29 0 0,32 2-129,-32-2 129,29 17 129,-29-17-258,23 24 129,-23-24-129,19 27 0,-16-5 0,-3-1 0,0 1 0,-5-4 0,-7 0 0,12-18 0,-30 35 0,30-35-129,-31 21 129,31-21 0,-24 15 0,24-15 0,0 0 0,0 0 0,-18 0 0,18 0 0,0 0 0,0 0 0,0 0 0,0 0 0,0 0 0,13-3 0,-13 3 0,17 0 0,-17 0 0,30 11 0,-13-7 0,4 1 0,0 3 0,-1 4 0,1 6 0,-2-7-258,-19-11 258,25 37 258,-17-12-516,-1-2 258,-5 1 0,1-3 0,-3 1 0,0 1 0,0-5 0,0 2 0,0-20 0,-19 33 0,19-33 0,-31 26 0,9-23 0,1 1 0,-2 0 258,2-4-258,2 0 0,-2 0 0,21 0 0,-33-9 0,33 9 129,-26-12-129,26 12 0,-19-14 0,19 14 129,0 0-129,-10-21 0,10 21 0,0 0-129,0 0 129,0 0-516,2-20-258,17 22-2838,-19-2-774,20 0-258,-20 0-387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8:36:04.182"/>
    </inkml:context>
    <inkml:brush xml:id="br0">
      <inkml:brushProperty name="width" value="0.04667" units="cm"/>
      <inkml:brushProperty name="height" value="0.04667" units="cm"/>
      <inkml:brushProperty name="color" value="#FFFF00"/>
      <inkml:brushProperty name="fitToCurve" value="1"/>
    </inkml:brush>
  </inkml:definitions>
  <inkml:trace contextRef="#ctx0" brushRef="#br0">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5:58.6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835 164 1161,'0'0'3612,"0"0"0,0 0-903,0 0-774,0 0-387,0 0-258,-19-10-129,19 10-258,0 0 0,-22-11-387,22 11 129,-23-13-258,23 13 0,-26-14 0,5 6-258,21 8 129,-29-17-129,29 17 129,-31-18-129,11 4 0,-2 10 0,-2-7-129,1 1 0,-6 6 129,-1-6-129,2 7 0,-2-8 129,2 9-129,-1-2 0,3 4 0,-4 0 0,4 2 0,2 4 0,1-1 0,-1 6 0,1 3 129,4-4-129,-3 1-129,4-3 258,-1 6-129,19-14 0,-33 23 0,33-23 0,-24 26 0,24-26 0,-19 26 0,19-26 0,-12 33 0,12-33-129,-14 35 258,7-17-129,2 3-129,-2 2 129,2 0 129,-4 0-258,5 0 258,-1 0-258,2 2 129,3 2 0,0 0 0,0-3 0,0-1 0,0 6 0,0-2 0,0 2 0,1-1 0,5 4 0,-5-3 0,-1 2 0,2 0 0,0 2 0,-2-4 0,3-2 0,3 3 0,-5-7-129,3 1 258,3 2-258,-2-8 129,2 4 0,0-1 0,0-3 0,-7-18 0,15 36 0,-15-36 0,16 27 0,-16-27 0,21 28 0,-21-28 0,24 31 0,-24-31 0,24 24 129,-24-24-129,30 22 129,-30-22-129,29 15 129,-29-15 0,30 16 0,-30-16-129,33 15 0,-33-15 0,26 6 129,-26-6-129,30 10 0,-30-10 0,34 2 0,-34-2 0,35 0 0,-18 0 129,4 0-129,-2 0 0,-1 0 0,4-2 129,-4-2-129,1 2 0,-1-4 0,1 2 0,0 1 0,-19 3 0,29-10-129,-29 10 129,30-6-129,-30 6 129,21-12 0,-21 12 0,24-10 0,-24 10 0,30-13 129,-30 13-129,29-18 0,-29 18 0,35-22-129,-35 22 129,34-22 0,-34 22 0,33-21 129,-33 21-129,32-27 0,-32 27 0,26-22 0,-26 22 0,19-26 0,-19 26 0,17-30 129,-17 30-129,12-21 0,-12 21 0,11-28 0,-11 28 0,12-28 129,-12 28-129,10-30 0,-10 30 0,13-33 0,-13 33 0,10-31 0,-8 11 0,1 1 0,-1-4 0,-2 2 0,0-1 129,0 1-258,0-3 129,0-2 0,0 7 0,0-1 129,0 20-129,-7-31 0,7 31 0,-5-31 129,5 31-129,-11-29 0,11 29 0,-12-31 129,12 31-129,-15-29 129,15 29-129,-13-24 129,13 24-129,-12-27 129,12 27-129,-10-22 258,10 22-258,-12-26 129,12 26-129,-11-25 0,11 25 129,-15-21-129,15 21 0,-21-27 0,21 27 0,-23-24 0,23 24 0,-22-28 0,22 28 0,-25-23 129,25 23-129,-24-18 0,24 18 0,-29-19 0,29 19 0,-28-12 0,28 12 0,-30-9 129,30 9-258,-29-8 129,29 8 0,-33-5 0,14 3 0,19 2-129,-37-4-129,37 4-516,-29-14-774,29 14-2838,-23-6-129,23 6-387,-17-8-129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23.1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860 10137 37,'0'0'23,"0"0"2,0 0-1,0 0-11,-4 57-1,4-57-2,8 51-1,-8-51-2,6 67-1,-6-67 0,5 71-3,-5-71 0,1 70-2,-1-70 0,-2 59 0,2-59-1,0 0 0,-2 66 1,2-66-1,0 0 0,0 0 1,0 0 0,0 0 1,0 0-1,0 0 1,63 11 0,-63-11 0,0 0 0,55-17-1,-55 17 0,0 0 0,51-5-2,-51 5-1,0 0-5,0 0-7,0 0-21,52 18 0,-52-18 1,0 0-1</inkml:trace>
  <inkml:trace contextRef="#ctx0" brushRef="#br0" timeOffset="535.0305">1267 10490 23,'6'-9'28,"-6"9"2,11-9 1,1 6-16,0-4-2,3 5-2,-3-4-3,3 4-2,-4-3-1,2 2-2,-3-2-1,-10 5 1,14-12-2,-14 12 1,10-14 0,-10 14-1,2-19 0,-3 9 0,-3-3 0,-3 2 0,-1 0 0,-4-1-1,-3 1 0,-1 3 0,-4 4 0,-3 0 0,1 9-1,-3 3 1,0 4-1,25-12 2,0 0 0,-57 62 0,57-62 0,-20 50-1,18-26 1,8-3 0,2-1 0,6-2 0,5-6-1,4 0 1,1-2 0,2-4 1,-1-3-2,0-1 0,-1-1-2,-4-4-5,0 4-10,-2-3-19,-3-6 1,1 3-1,-6-6 1</inkml:trace>
  <inkml:trace contextRef="#ctx0" brushRef="#br0" timeOffset="888.0508">1589 10116 55,'0'0'34,"0"0"-2,11 1 2,-9 12-22,1 2-3,3 8-3,-3 3-1,3 7-1,-3 1-1,0 3-1,0-1-1,-1-1 0,-1-3 0,3-2-1,-1-4 1,2-3-1,3-5 1,2-4 0,2-6-1,4-2 1,1-3 0,2-7-1,2 0-1,-3-4-3,4 2-7,-9-6-11,-2 0-13,-2 5 0,-7-3-1,-2 10 1</inkml:trace>
  <inkml:trace contextRef="#ctx0" brushRef="#br0" timeOffset="1093.0625">1616 10367 46,'-13'-8'33,"13"8"1,-7-11 1,11 1-17,10 7-3,1-7-4,4 7-3,0-4-2,3 6-3,-2-1-1,-2 0-4,2 9-8,-8-1-26,4-4 0,-2 4-1,-4-6 0</inkml:trace>
  <inkml:trace contextRef="#ctx0" brushRef="#br0" timeOffset="1565.0895">2385 10135 37,'0'0'32,"0"0"3,0 0-1,-6-10-12,10 22-7,-6-2-4,5 11-3,-5 1-2,3 8-1,-1 1-2,2 5 0,-3-3-2,2 1 1,-2-4-2,2-3 0,2-5-3,-3-6-2,6-1-5,-6-15-10,0 0-17,0 0 0,0 0 0,4-20 1</inkml:trace>
  <inkml:trace contextRef="#ctx0" brushRef="#br0" timeOffset="1925.1101">2363 10077 45,'0'0'33,"9"-21"2,2 13 1,5 3-20,-5-6 0,10 7-5,-3-4-4,7 5-1,-3-3-2,4 3-2,-2 0 0,1-1-1,0 1-1,-1 1 1,-5 1-1,-2 1 1,-2 0-1,-3 1 1,-3 2-1,-9-3 0,12 15 0,-9-5 1,-1 3-1,0 2 1,-1 4-1,0-1 1,0 3-1,0 0 1,0-1-2,-1-1-2,3 2-4,-6-7-20,2-3-12,3 0 0,-2-11 0,0 0 1</inkml:trace>
  <inkml:trace contextRef="#ctx0" brushRef="#br0" timeOffset="2582.1477">3017 10256 42,'0'0'32,"0"0"1,0 0-8,17-11-7,-7 3-3,7 5-3,-2-3-3,8 3-2,-3-2-3,6 3-1,-3 0-1,0 2-1,-4 2-2,-2 1-2,-1 1-2,-16-4-6,18 5-13,-18-5-11,0 9-1,0-9 0,-20 7 2</inkml:trace>
  <inkml:trace contextRef="#ctx0" brushRef="#br0" timeOffset="2780.159">3051 10346 37,'0'0'32,"0"0"3,0 0 0,17 5-18,1-1-1,-1-5-4,6 5-4,-2-5-2,3 3-4,-1 1-5,-5-6-8,2 3-25,-4 2 0,-16-2-1,15-2 1</inkml:trace>
  <inkml:trace contextRef="#ctx0" brushRef="#br0" timeOffset="3455.1976">2403 10059 11,'0'0'24,"0"0"1,0 0-6,0 0-1,0 0-2,-7 15-3,7-4-3,3 9-3,-1 2-1,2 3-3,0 6-8,1 7-22,-5-13-2,9 7-2,-11-13 1</inkml:trace>
  <inkml:trace contextRef="#ctx0" brushRef="#br0" timeOffset="4739.271">3780 9959 22,'5'-9'22,"-5"9"-5,-3-13-2,3 13-1,-8-13-4,8 13 0,-13-16-3,13 16 0,-17-10-1,7 7 0,-4 1 0,1 2-1,-2 0-1,0 4-1,0-1 0,1 3 0,0 3-1,4 3 0,0-1 0,4 4-1,3-2 2,4 3-2,1-1 1,5 3-1,1-5 0,2 2 0,-2-2 0,1 2 0,-1-1 0,-4 1 0,-3-2 0,-3 1-1,-5-2 1,-4 0 0,-2-1 0,-4-3-1,-1-3 0,-1-1 1,0-3-1,2 0 0,3-2 0,4 0 0,10 1 0,0 0 0,0 0 1,11-4-1,3 6 0,3 2 0,2 4 0,0 2 1,-2 2-1,-1 6 0,-5 4 1,-3 2-1,-2 3 0,-5 2 0,-2-1 0,-3-1 0,0 0 0,0-4 0,1-5 0,1-2 0,3-5 0,-1-11 0,8 13-1,-8-13 2,18 6-2,-7-7-1,4 1-6,-4-4-11,1-2-14,7 4-1,-5-7-1,5 2 1</inkml:trace>
  <inkml:trace contextRef="#ctx0" brushRef="#br0" timeOffset="5112.2924">4196 9882 24,'-5'11'27,"-11"-8"2,5 9-5,-5 7-9,-6 1-1,3 8-1,-6-1-2,7 11-2,-3-3-1,8 7-2,0 0-2,9 0 0,2-4-1,10 1-1,5-5 0,3-6-2,5-4-3,-3-8-9,5-9-23,3 1 0,-7-9-1,0-1 0</inkml:trace>
  <inkml:trace contextRef="#ctx0" brushRef="#br0" timeOffset="5774.3302">4437 10108 25,'0'0'26,"5"11"1,-5-11 1,-10 13-18,6 3-2,-5 2-2,0 5 0,-3 0-1,-3 3-2,0-1-1,-1-1 0,1-6-1,0-2-4,4-3-5,-1-6-9,0-10-12,12 3-2,-8-11 2,8 11 0</inkml:trace>
  <inkml:trace contextRef="#ctx0" brushRef="#br0" timeOffset="6015.344">4237 10135 23,'15'-5'30,"-15"5"3,19 4 1,-5 2-14,-1-2-4,8 8-2,-6-1-5,5 5-2,-4 2-3,1 1-1,-2 0-1,-1 2-1,-1 0-2,-3-6-3,6 2-7,-7-6-14,2-6-10,5 1-2,-4-10 2,5 2 1</inkml:trace>
  <inkml:trace contextRef="#ctx0" brushRef="#br0" timeOffset="6196.3544">4653 10283 24,'11'22'30,"-9"-10"2,5 6-1,-7 2-11,0-4-8,1 6-5,-3-4-8,-3-3-13,-3-4-15,7 2-4,1-13 2,-9 4 0</inkml:trace>
  <inkml:trace contextRef="#ctx0" brushRef="#br0" timeOffset="6482.3706">4784 9963 55,'14'-4'34,"-14"4"0,13-1 1,-13 12-20,0 1-6,4 9-3,-5 0-1,3 8 0,-2-1-2,2 5-1,-1-2-1,1-2 0,-1-1-1,0-3-2,3 1-4,-6-9-7,7-3-21,-1 0-2,-4-14-1,5 12 0</inkml:trace>
  <inkml:trace contextRef="#ctx0" brushRef="#br0" timeOffset="6917.3956">4977 10140 65,'0'0'35,"12"12"0,-12-12 1,3 16-25,3 2-4,-3-4-2,2 3-1,-3 0-2,3-1 0,-1-4-2,-1-1 0,-3-11 0,0 0 0,13 8-1,-13-8-1,13-10 1,-6-3 0,1-5-1,0-2 1,2-2 0,-1 1 1,-1 3-1,1-3 2,-3 4-1,-6 17 1,12-12 0,-12 12 1,8 9-1,-3 5 1,-3 3-1,0 3 0,0 2 0,0 0-1,0 1 0,0-1-3,4-1-3,-5-9-10,-1-12-21,10 16 2,-10-16-2,14-6 1</inkml:trace>
  <inkml:trace contextRef="#ctx0" brushRef="#br0" timeOffset="7225.4132">5327 9861 49,'13'0'33,"-13"0"4,6 23-2,-6 0-9,-2 1-18,4 10-3,-4 2-1,1 7-1,-2 0-1,2 1-2,-1-4 0,0-2 1,2-2-1,2-5 0,2-6 0,2-5 1,6-6-2,0-4 1,3-5-3,0-10-6,8 0-16,-5-3-11,-7-7 0,-2-1 0,-8-4 0</inkml:trace>
  <inkml:trace contextRef="#ctx0" brushRef="#br0" timeOffset="7411.4239">5235 10139 55,'0'0'35,"22"-1"0,-8-3-1,3-2-20,7 5-5,1-2-8,-1 1-12,-1-1-23,1 4 0,-5-5-2,3 2 2</inkml:trace>
  <inkml:trace contextRef="#ctx0" brushRef="#br0" timeOffset="7678.4391">5523 9897 50,'27'8'33,"-12"3"2,5 6 0,-4 7-20,-3 1-4,5 10-4,-10 0-1,0 6-2,-6-3-2,-2-1-1,-2-2-2,-4-7-5,4-1-19,-2-6-11,-4-9 1,8-12-2,-10 6 2</inkml:trace>
  <inkml:trace contextRef="#ctx0" brushRef="#br0" timeOffset="8627.4934">5769 10308 39,'0'0'34,"10"-2"2,-10 2 1,6 15-9,-6-15-14,6 25-4,-5-11-2,4 8-2,-4-2-3,1 4-3,-2 2-9,-9-5-29,0-6 1,-4-1-1,-4-10-1</inkml:trace>
  <inkml:trace contextRef="#ctx0" brushRef="#br0" timeOffset="9295.5316">6282 9902 43,'0'0'33,"-17"1"1,0 0 1,-5 2-20,4 14-2,-5-3-2,6 10-1,-3-2-3,8 9-2,2 0-1,7 4-2,5-2-1,6-1 0,3-1-3,1-4-3,5 3-6,-5-12-12,-1-4-15,5-3 1,-6-7-1,2-1 2</inkml:trace>
  <inkml:trace contextRef="#ctx0" brushRef="#br0" timeOffset="9750.5577">6359 10037 64,'0'0'36,"0"0"0,0 0 1,0 0-21,8 24-7,-8-6-3,4 5-2,0 0-1,3 0-1,0-1 0,4-3-1,1-6 0,4-3 0,0-7-1,2-4 1,0-7 0,1-3 0,-2-6 0,1-1 0,-3-3-1,-3 0 1,-2 2-1,-2 3 0,-2 5 1,-6 11-1,0 0 1,0 0-1,1 16 1,-7 6-1,1 4 1,0 4-1,-2 4 1,1 3-1,1 1 0,-1-1 0,2-2-2,1-6-1,1-2-3,-2-10-6,8 0-15,-4-17-13,0 0 2,10 6-2,-3-16 4</inkml:trace>
  <inkml:trace contextRef="#ctx0" brushRef="#br0" timeOffset="9951.5692">6806 10255 57,'18'8'36,"-8"2"0,-2 8 0,-7 4-18,-7-2-9,3 5-3,-8 0-5,0-3-5,1 0-8,-4-5-25,0-9 2,4-3-3,0-9 3</inkml:trace>
  <inkml:trace contextRef="#ctx0" brushRef="#br0" timeOffset="10218.5844">6943 9883 54,'0'0'36,"12"-5"-2,-12 5 2,1 14-20,5 8-4,-7-2-3,5 10-2,-4 0-2,2 5-1,-2-2-2,2 2-1,-1-3-2,-1-6-3,4 2-10,-4-4-24,1-10 1,4-4-2,-5-10 2</inkml:trace>
  <inkml:trace contextRef="#ctx0" brushRef="#br0" timeOffset="10652.6093">7107 10051 73,'12'14'37,"-11"-5"-1,3 7 2,0 5-28,-2-2-4,6 2-1,-2 1-2,2-1-1,0-4-1,2-1 0,-1-6-1,2-3 0,-1-6 0,0-3-1,1-5 1,1-5-1,-1-5 1,1-3-1,1-2 1,-3-2-1,0 0 2,0 3-1,-3 1 1,-1 6-1,-1 4 1,-5 10 1,0 0-1,11 8 1,-10 6-1,1 4 1,-1 3 0,2 3-1,-1 2 0,0-2-1,1 0-2,-1-7-2,5 2-8,-5-5-27,-2-14 1,14 6 0,-14-6-1</inkml:trace>
  <inkml:trace contextRef="#ctx0" brushRef="#br0" timeOffset="10953.6265">7589 9833 70,'0'0'38,"7"14"-2,-9 3 3,-4 3-25,6 11-6,-5 2-1,2 7-2,-3-1-2,1 5-2,-2-3 0,3-4 0,2-2-1,2-3 0,4-6 0,3-4 0,5-5 1,1-7-1,3-5-2,-1-6-1,5 1-7,-10-9-23,2-7-6,-2-1 1,-7-6-1</inkml:trace>
  <inkml:trace contextRef="#ctx0" brushRef="#br0" timeOffset="11139.6371">7437 10055 53,'2'10'35,"11"-5"-1,2-4 1,5 0-21,9 3-6,-1 0-9,0 0-18,-3-5-14,4 3 0,-8-7-3,2 2 2</inkml:trace>
  <inkml:trace contextRef="#ctx0" brushRef="#br0" timeOffset="11380.6508">7730 9803 50,'0'0'36,"25"11"0,-10 3 1,1 4-16,7 14-6,-7 1-3,2 9-4,-6 0-3,-1 7-1,-9-3-1,-3 2-3,-3-5-2,-9-8-7,4-7-29,-3-3-2,-2-11 1,2-9-1</inkml:trace>
  <inkml:trace contextRef="#ctx0" brushRef="#br0" timeOffset="12624.7221">8022 9739 44,'13'-6'34,"-13"6"3,13-10-1,-13 10-12,15-7-10,-1 8-4,-5-3-3,7 7-2,-3 1-2,3 2 0,-3 2-2,1 3 0,-4 1 0,0 1-1,-3 3 1,-4 0-1,-4-2-1,-4 3 1,-2-2 0,-3 2-1,2 0 2,-1-1-2,4-1 2,3-1-1,4 0 0,5-2 1,4-2-1,5-3 1,1-2-1,2-4 1,1-1-1,-1-1 0,-1-3 1,-2-1-1,-4 0 0,-2 0 0,-10 3 0,0 0-1,0 0 1,0 0 0,0 0 0,-11 6 0,2 3 0,1 6 0,-1 4 0,1 3 0,2 4 0,3 5 0,1 3 0,2 2 0,1 2 0,0-3 1,-1-3-1,-2-2 1,-3-4 0,-5-4-1,-2-4 1,-5-6-1,0-2 0,-4-5-1,5 0-6,-3-2-31,7-9-2,12 6 2,-6-21-1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48.78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2891 11124 27,'0'0'23,"0"0"-2,0 0 1,-14-2-5,14 2-2,-17 10-3,7 3-2,-4 0-2,2 7 0,-6 2-1,7 8-2,-4-1 0,6 6-1,3-2 0,4 2 0,2-3-1,6-1-2,1-5-1,3-6-2,6 2-6,-6-12-13,0-1-14,4 0-1,-14-9 0,17 5 0</inkml:trace>
  <inkml:trace contextRef="#ctx0" brushRef="#br0" timeOffset="796.0454">3267 11261 37,'9'3'29,"-9"-3"2,0 0-8,-4 12-8,-5-5-3,3 9-4,-9-3 0,2 6-3,-7-3 1,4 5-2,-5-4-2,3 2 1,1-4-2,0-2-1,3 0-3,1-5-3,6 2-6,-4-7-7,1-5-15,10 2 0,-12-4 0,12 4 1</inkml:trace>
  <inkml:trace contextRef="#ctx0" brushRef="#br0" timeOffset="1050.0601">3032 11292 21,'0'0'31,"3"-10"2,-3 10 0,10 0-11,-10 0-5,15 7-2,-15-7-5,23 17-2,-10-8-2,8 8-2,-2-4 0,3 2-2,-1-2-1,0 0-1,-1 1-1,-1-3-3,1 3-4,-10-9-10,0 1-20,3 1 2,-13-7-2,16 6 2</inkml:trace>
  <inkml:trace contextRef="#ctx0" brushRef="#br0" timeOffset="1244.071">3506 11466 40,'0'0'33,"11"23"2,-13-10-2,1-3-13,0 9-7,-5-2-7,3 0-4,0 2-6,-2-6-8,5-13-20,4 19-2,-4-19-1,0 0 0</inkml:trace>
  <inkml:trace contextRef="#ctx0" brushRef="#br0" timeOffset="1539.0881">3658 11137 47,'10'-2'35,"-10"2"1,13 4 0,-12 10-14,-1-5-11,6 10-2,-7 0-1,4 8-3,-3-1-1,1 3-2,-3-1 0,2 1-1,-1-2 0,1-1-2,1-4-1,-2-5-5,6 3-8,-5-4-24,0-16 1,5 13 0,-5-13 0</inkml:trace>
  <inkml:trace contextRef="#ctx0" brushRef="#br0" timeOffset="2493.1425">3855 11300 62,'9'-5'36,"-9"5"-2,0 0 2,8 15-23,-8-15-5,2 21-3,-1-7-2,1 5-1,0 0-1,0 1-1,1-1 1,-1-3-1,1-3 1,0-3-1,-3-10 1,12 4-1,-12-4 1,17-14-1,-6 2 0,1-3 1,0-4-1,2 1 0,-1 1 1,-1 1-1,-2 3 0,-1 4 1,-9 9 0,14-7 0,-14 7 1,7 15-1,-5-3 1,0 6-1,0-1 0,0 3 0,1 1-2,-1-5 0,5 2-5,-7-18-8,13 10-25,-2-8 1,-11-2-1,19-16 2</inkml:trace>
  <inkml:trace contextRef="#ctx0" brushRef="#br0" timeOffset="2761.158">4229 11087 53,'18'-1'35,"-15"11"0,2 10 1,-1 8-20,-9-1-6,7 12-2,-6-2-1,4 4-3,-2-3 0,2 1-3,3-6 1,2-3-1,5-9 0,3-4 0,2-7-2,1-7-2,4 2-8,-7-6-25,-1-10-1,-2 0-1,-8-6 0</inkml:trace>
  <inkml:trace contextRef="#ctx0" brushRef="#br0" timeOffset="2941.1683">4148 11334 57,'0'0'35,"15"1"1,4-6-2,0-3-20,12 6-6,-2-2-4,1 1-8,2 3-15,-2-1-15,-9-3-1,-1 1-1,-6-7 1</inkml:trace>
  <inkml:trace contextRef="#ctx0" brushRef="#br0" timeOffset="3188.1823">4428 11072 39,'-2'-13'34,"2"13"2,11-1 1,-1 6-15,9 15-5,-7-2-7,8 15-2,-5 1-2,3 8-2,-6-1-1,1 3-2,-8 0 0,-3-2-3,-1-3-1,-2-10-2,3 0-7,-6-13-9,4-6-19,0-10 3,0 0-1,15-11 2</inkml:trace>
  <inkml:trace contextRef="#ctx0" brushRef="#br0" timeOffset="3517.2012">5108 11151 61,'0'0'36,"-2"-13"0,-9 13 1,-1 3-24,-13-2-3,4 9-3,-5-2-1,2 8-2,-2 2 0,5 6-1,4 2-1,5 3 0,6 0 0,7 0-1,6-3 0,6 0 0,4-5 0,3-5-1,1-3 0,0-5-2,2-3-3,-6-8-6,3 0-23,-5-2-5,-8-5-1,-2-2 0</inkml:trace>
  <inkml:trace contextRef="#ctx0" brushRef="#br0" timeOffset="3704.2119">4890 11303 46,'0'0'33,"12"7"4,5-9-2,0-3-16,10 5-8,-2-5-3,4 2-5,1 1-8,-4-5-21,-2-1-9,0-1-1,-4-5-1</inkml:trace>
  <inkml:trace contextRef="#ctx0" brushRef="#br0" timeOffset="3949.2259">5303 11069 64,'9'10'37,"-6"1"0,2 2 0,1 11-23,-7-2-3,5 10-4,-5-1-1,3 3-2,-3-2-2,2-1 0,-1-2-2,-1-6-2,3-3-4,-2-20-6,6 15-24,-6-15-2,0 0 0,9-15-1</inkml:trace>
  <inkml:trace contextRef="#ctx0" brushRef="#br0" timeOffset="4270.2442">5306 11047 73,'-1'-13'37,"1"13"-2,11-3-3,-11 3-17,26-6-5,-10 2-1,4 7-3,0-2-1,3 2-2,-2 0 0,0 1-1,-1 1-1,-3 0 0,-2 0-1,0 1 1,-1 0-1,-2 1 0,-1 1 1,-2 1-1,-2 0 0,-1 1 0,-2 2-1,-3-2-1,2 3-5,-3-13-13,-13 18-21,5-9 1,-3-3-1,-1 1 1</inkml:trace>
  <inkml:trace contextRef="#ctx0" brushRef="#br0" timeOffset="5367.307">2663 11851 5,'0'0'25,"0"0"2,16-8-4,-7 5-2,5-2-4,5 4-1,3-5-3,10 5-1,2-5-1,11 5-3,1-4-2,10 4-1,2-2-1,6 2-1,0-2 0,6 3-1,-1-2 1,6 1-1,-2-2 0,5 1 1,-2-2-1,4-1 0,-2 1 0,3-1 0,-2-2 0,1 2-1,-1-1 1,-1-1-1,-4 1 1,0 0-1,-5-1 0,-4 2-1,-4 0 1,-4 3 0,-2-2-1,0 3 0,0 0 0,-3 1 0,3-1 0,0 0 1,1-2-1,2 0 0,-1 0 0,1-1 0,-2-1 1,0-2-1,1 2 0,0 0 0,-2 0 1,-2 1-1,-2 0-1,-3 0 1,-2 2 0,-6 1 0,-6 1-1,-7-1-2,-4 4-2,-12-7-7,2 2-27,-13 2-2,-12-3 1,-3 0 0</inkml:trace>
  <inkml:trace contextRef="#ctx0" brushRef="#br0" timeOffset="8769.5016">3177 12226 44,'0'0'32,"6"11"1,-2 0-1,-3 8-18,-5-1-3,5 8-1,-4-2-2,6 6-3,-3-3-1,4 2-1,-1-3 0,2 0-2,-3-7 0,2-1-1,-2-4 0,-1-3-2,0-2-1,-1-9-2,-1 12-5,1-12-8,0 0-12,0 0-6,-6-12 0,6 12 1</inkml:trace>
  <inkml:trace contextRef="#ctx0" brushRef="#br0" timeOffset="9162.5241">3167 12228 31,'0'0'31,"3"-15"3,-3 15-1,12-8-16,-9-1-2,9 6-3,-7-7-3,10 7-2,-4-5-2,6 3-1,-2 1-1,1-1 0,-1 1-1,1 3-1,0-1 0,-1 0 0,0 1 0,-1 1-1,0 1 1,-2 2-1,-3 0 1,1 2-1,-10-5 1,13 17-1,-8-6 1,-2 0-1,-1 0 1,-1 3-1,1-1 1,-4-1-1,4 3-2,-5-5-2,6 7-6,-9-8-11,6-9-18,0 19 1,0-19-1,1 16 2</inkml:trace>
  <inkml:trace contextRef="#ctx0" brushRef="#br0" timeOffset="9577.5478">3895 12127 35,'0'0'33,"3"10"1,-3-10 0,-3 14-15,4 5-7,-5-4-2,5 11-2,-5-1-2,3 5-2,-1 0-2,1 2 1,0-2-2,1 1 1,-1-4-2,1-1-1,1-4-1,-2-6-6,4 1-7,-2-3-23,-1-14 2,0 0-1,0 0 1</inkml:trace>
  <inkml:trace contextRef="#ctx0" brushRef="#br0" timeOffset="9877.5649">3867 12353 55,'0'0'35,"15"-9"0,-15 9-4,14-13-14,1 11-5,-4-6-2,6 6-3,-4-4-1,5 4-2,-4-1-1,3 2-1,-4 1-1,2 1 0,-2 1-1,-2-1 1,0-1-2,-11 0 1,15 2-2,-15-2-3,10 5-8,-10-5-27,0 0 2,-13-1-1,3-5 1</inkml:trace>
  <inkml:trace contextRef="#ctx0" brushRef="#br0" timeOffset="10464.5986">4570 12199 54,'-4'22'34,"-3"-9"-1,2-1-4,-5 10-16,-4-3-3,4 6-2,-6-1-3,6 3 0,-3-5-2,2 2-1,1-6-1,2-1-1,3-2-1,-2-6-4,4 2-3,3-11-10,-12-1-17,12 1-1,-10-8 0,10 8 1</inkml:trace>
  <inkml:trace contextRef="#ctx0" brushRef="#br0" timeOffset="10739.6143">4372 12227 55,'0'0'35,"4"-12"-1,-4 12-9,10 1-7,-10-1-4,14 17-4,-6-6-4,6 9-1,3-1-1,5 4-1,-2-1-1,3 0 1,-1-2-2,0-1 1,-2-2-2,0-2 0,-5-3-1,-2-1-1,0 1-5,-13-12-7,19 5-25,-9-1 0,-10-4 1,15-6 0</inkml:trace>
  <inkml:trace contextRef="#ctx0" brushRef="#br0" timeOffset="10966.6273">4810 12143 77,'0'0'37,"0"0"-1,0 0 0,0 0-29,8 12-4,-8-12-3,7 18-5,-7-18-13,-3 15-18,9-4 0,-6-11-1,2 15 1</inkml:trace>
  <inkml:trace contextRef="#ctx0" brushRef="#br0" timeOffset="11159.6383">4860 12405 85,'-4'11'35,"6"1"0,-2-12-10,-7 14-18,7-14-6,9 12-6,-9-12-7,11 2-17,-2-1-7,-9-1 1,14-10 0</inkml:trace>
  <inkml:trace contextRef="#ctx0" brushRef="#br0" timeOffset="11440.6544">5055 12070 65,'0'0'36,"0"0"0,7 10 1,-12 2-26,6 11-3,-4-1-3,4 10 1,-2 0-3,1 4 1,0-2-2,1 0 0,0-4-2,0-2 0,2-2-4,-2-12-4,6 3-13,-7-17-18,13 9 1,-13-9-1,11-12 2</inkml:trace>
  <inkml:trace contextRef="#ctx0" brushRef="#br0" timeOffset="11896.6805">5219 12247 54,'11'8'36,"-11"-8"0,8 18-2,-6 2-10,-4-9-13,6 6-4,-4-3-2,4 5-2,-3-3 0,3 0-2,-2-6 0,3 0-1,-5-10 1,10 9-1,-10-9 0,14-3-1,-3-6 1,-1-1-1,3-2 1,1-6-1,0 0 0,1-1 0,-1-1 1,0 4 0,-2 0 0,-2 4 1,-2 2 0,-8 10 0,11-10 0,-11 10 0,5 9 0,-2 2 1,-2 1-1,1 4 0,2 1 0,-1 6 0,0-1-1,1-3 0,-1 1-1,-2-3-1,4-1-4,-5-16-6,11 12-26,-11-12-1,9 0 0,-9 0 0</inkml:trace>
  <inkml:trace contextRef="#ctx0" brushRef="#br0" timeOffset="12235.6999">5699 12020 76,'0'0'37,"2"20"0,-5-6-5,-2 4-21,6 7-3,-3 0-3,3 8-1,-2 0-1,2 4-1,-1-2 0,0 0-1,-1-3-1,1-3 1,-1-1-1,1-6 0,2-3 0,2-4 0,2-5 1,3-4-1,3-4-1,0-4 0,3-2-1,-3-4-3,7 4-9,-19 4-24,14-19 0,-10 8-1,-7-3 1</inkml:trace>
  <inkml:trace contextRef="#ctx0" brushRef="#br0" timeOffset="12449.7121">5631 12229 49,'0'0'37,"0"0"1,9-11-3,-9 11-8,12-3-12,4 5-5,-5-6-2,8 6-2,-3-3-3,5 1-2,2 1-3,-3-8-15,1 2-22,1-1-2,-7-8 1,-1-1-1</inkml:trace>
  <inkml:trace contextRef="#ctx0" brushRef="#br0" timeOffset="13859.7928">8287 11046 15,'1'10'27,"-1"-10"2,-6 15 1,-2-3-14,-4-1-2,2 6 0,-7 0-3,5 7-2,-4 1 0,5 4-3,0-4 0,5 6-2,2-2 0,7 0-1,2-3 0,7-1-2,0-4-2,3-7-3,4 2-8,-3-6-24,-3-10 0,5-3 0,-8-9 0</inkml:trace>
  <inkml:trace contextRef="#ctx0" brushRef="#br0" timeOffset="14300.818">8432 11109 42,'15'16'32,"-13"-4"2,5 8 0,0 2-19,-5-3 0,8 7-5,-6-6-2,10 1-3,-4-5-1,7-1-1,-1-6-1,5-6 1,-2-8-2,2-3 0,-1-4 0,0-1 0,-1-4-1,-3 1 2,-3 0-2,-2 5 1,-11 11 0,10-12 0,-10 12 0,0 0 0,-5 18 1,1 0-2,-2 5 1,-1 5 0,-1 2-1,1 3 1,-1 1-1,1 1 0,2-4-1,-1-4-1,4 0-3,-3-12-8,7-6-26,-2-9 1,0 0 0,10 2-1</inkml:trace>
  <inkml:trace contextRef="#ctx0" brushRef="#br0" timeOffset="14501.8295">8900 11401 65,'5'10'36,"0"7"0,-6-3 0,-3 1-20,3 4-8,-5-2-5,-2-1-4,3 0-7,-6-6-19,2-5-9,9-5 0,-15-1-1</inkml:trace>
  <inkml:trace contextRef="#ctx0" brushRef="#br0" timeOffset="14781.8455">9041 11026 82,'14'-4'37,"-14"4"-1,7 14-7,-5 4-19,-3-1-2,5 8-2,-4 1-1,2 5-1,-2 1-1,1 0-1,-1-1-1,1-4-1,1 0-2,-1-7-2,7 2-7,-7-10-14,-1-12-15,16 10 3,-5-13-2,1-3 2</inkml:trace>
  <inkml:trace contextRef="#ctx0" brushRef="#br0" timeOffset="15183.8685">9217 11171 70,'12'-3'36,"-12"3"0,6 17-3,2 0-18,-9 1-5,6 6-2,-2-3-3,2 3-2,-1-4-1,4 0 0,-1-6-1,2-4-1,4-8-1,-2-5 1,3-3-2,2-7 1,-1-4-1,0-4 1,-1 1-1,0-2 1,-3 2 0,-1 3 0,-2 2 1,-8 15 0,9-8 1,-9 8 0,4 10 0,-4 6 0,1 0 0,-2 7 0,1 0 1,1 0-1,0 0-1,0 0 0,3-2-2,1-8-3,5 3-10,0-10-23,1-6 0,2-3 0,0-9 0</inkml:trace>
  <inkml:trace contextRef="#ctx0" brushRef="#br0" timeOffset="15457.8842">9692 10938 91,'2'12'37,"2"9"0,-1 7-8,-8-1-20,6 8-1,-7 2-4,3 2-1,-1 3-1,3-2-1,-1-4 0,2-4 0,3-3-1,3-6 0,4-6 0,0-4-2,4-6-3,-2-9-6,6-3-22,-2-1-6,-7-6 1,-3 0-1</inkml:trace>
  <inkml:trace contextRef="#ctx0" brushRef="#br0" timeOffset="15638.8945">9582 11184 49,'0'0'34,"0"0"2,0 0 0,23 2-16,-5-4-9,10 5-4,-2-1-6,0-2-10,1-1-25,0 3-1,-9-6-2,1 0 1</inkml:trace>
  <inkml:trace contextRef="#ctx0" brushRef="#br0" timeOffset="15911.9101">9833 10858 57,'11'-8'36,"3"14"0,0 5 0,3 3-17,6 17-6,-6 1-3,6 9-3,-7 1-2,1 5-2,-9 3 0,-4-2-2,-5-3 0,-4-5-1,-3-6 0,-1-4-3,0-4-1,-1-11-6,8-6-25,2-9-4,0 0 0,0 0 0</inkml:trace>
  <inkml:trace contextRef="#ctx0" brushRef="#br0" timeOffset="16579.9484">10526 11049 47,'14'-10'29,"1"5"0,-15 5-5,0-17-12,0 17-1,-19-8 0,2 12 0,-11-2-3,3 9 0,-9 0-2,2 8-1,-2-1 0,7 8-1,1 0 0,9 4-1,7 0 0,7 1-1,8-3 0,7-2 0,7-4 0,1-2-2,4-3 1,1-8-3,1-4-1,-4-6-4,2 3-9,-8-5-23,-5-9 0,-1-1-1,-9-4 2</inkml:trace>
  <inkml:trace contextRef="#ctx0" brushRef="#br0" timeOffset="16760.9587">10327 11161 48,'11'-2'34,"11"4"0,1-6 1,0 1-21,9 5-4,-1-2-11,0 1-21,-2-5-10,3 3-1,-8-10-2</inkml:trace>
  <inkml:trace contextRef="#ctx0" brushRef="#br0" timeOffset="17053.9755">10863 10846 57,'10'11'37,"1"7"0,-3 2 0,-2 3-11,0 8-16,-5 0-3,1 7-1,-5 0-2,1 1-1,-4-2-1,1 1-1,0-4 0,2-1-2,0-5 0,0-7-3,6 0-5,-4-11-9,1-10-22,9 9 1,-9-9 0,12-19 1</inkml:trace>
  <inkml:trace contextRef="#ctx0" brushRef="#br0" timeOffset="17367.9934">10851 10882 67,'0'0'37,"19"-15"0,-2 6-3,10 7-17,-6-7-4,11 8-3,-6-4-3,6 3-2,-3-1-1,1 3-1,-5-2-2,-3 2 0,-3 4 0,-5 1 0,-1 5-1,-6 2 1,-4 7-1,-2 1 0,-1 3-1,-3 3 0,1 2-3,-4-6-10,0 1-26,1-2-1,0-7 1,2-3-1</inkml:trace>
  <inkml:trace contextRef="#ctx0" brushRef="#br0" timeOffset="18377.0511">8039 11808 16,'11'3'28,"-11"-3"2,15-8-6,-1 6-3,5-3-3,10 6-1,1-6-3,15 5-2,5-5-4,16 5-1,7-4-2,16 4-1,7-3 0,11 1-2,6-2 1,9 0 0,2-1-1,7-1 0,-4-2-1,0 1 1,-4 0-1,2 0 0,-3-1-1,-3 0 1,-5-1-1,-3 1 0,-4 0 0,-2-1 0,-5 1 1,-4-2-1,-4 1 0,-5 2 0,-4 2 1,-5-3-1,-5 2 0,-7 2-1,-5 0 1,-9 0-1,-5 0-1,-10-4-1,-4 7-5,-16-7-10,-6 3-22,-11 5 2,1-9-2,-10 6 3</inkml:trace>
  <inkml:trace contextRef="#ctx0" brushRef="#br0" timeOffset="19601.1211">8577 12169 30,'0'0'32,"0"0"3,0 0 0,7 14-14,-7-14-3,4 26-4,-6-10-4,6 13-2,-4-3-2,4 7-1,-2 1-2,1 1-1,-2 0 0,1-3-1,0-3 0,1-4-1,0-6-1,-1-4-1,4-3-4,-6-12-4,0 0-8,10-1-22,-10-11 2,0-2-1,-4-9 2</inkml:trace>
  <inkml:trace contextRef="#ctx0" brushRef="#br0" timeOffset="19962.1418">8546 12197 35,'-2'-17'33,"6"8"2,-1-3 0,5 0-14,4 8-5,-2-6-3,11 8-3,-3-5-2,7 6-2,0-3-2,5 2-1,0-1 0,2 1-1,-3-2-1,0 0 1,-3 0-2,-3-1 1,-4 1 0,-3 1-1,-5 2 0,-11 1 1,14 4-1,-14-4 0,3 21 1,-4-4-1,0 2 0,0 6 0,0 1 1,1 2-1,0-3 0,0 0-1,3-2-2,-1-9-3,5 6-7,-7-10-26,0-10-2,10 3 2,-10-3-1</inkml:trace>
  <inkml:trace contextRef="#ctx0" brushRef="#br0" timeOffset="20269.1589">9229 12055 51,'11'-5'37,"-11"5"-1,10-6 2,-10 6-14,2 12-12,3 4-3,-4 2-3,2 9-1,-2 1-1,4 7-1,-5 3-1,1 2-1,-2 1 0,0 0 0,-3-3-2,0-4 0,2-2-3,-2-12-2,7 2-7,-7-13-12,4-9-15,0 0 1,0 0 0,8-17 1</inkml:trace>
  <inkml:trace contextRef="#ctx0" brushRef="#br0" timeOffset="20496.1721">9236 12332 53,'0'0'36,"11"-8"1,-2 6 0,8 3-18,-4-8-5,10 8-2,-3-7-4,5 6-2,-2-3-2,4 2-1,-3-1-2,-1 1 0,-5 1-3,-3-2-1,-1 5-4,-14-3-11,0 0-22,0 0 0,0 0 0,0 0 1</inkml:trace>
  <inkml:trace contextRef="#ctx0" brushRef="#br0" timeOffset="21091.2064">9820 12127 46,'9'21'35,"-11"-6"1,3 4 0,-2 5-10,-3-4-13,10 8-4,-4-5-3,7 4-1,1-5-1,3-1-2,0-8 0,4-3 0,2-8-1,0-5-1,2-7 1,0-5-1,-1-5 1,-2-3-1,-1-4 0,-2 0 0,-4 3 0,-2 2 0,-3 7 1,-4 5-1,-2 10 1,0 0-1,-11 19 1,4 3 0,-3 9 0,-1 4-1,-1 5 1,2 4 0,-2 0-1,1 2 1,1-2 0,0-3-1,4-4 1,1-3-1,2-4 0,0-7-1,3-3-1,0-10-3,0-10-7,4 10-28,-4-10-1,11-19 2,-2-2-1</inkml:trace>
  <inkml:trace contextRef="#ctx0" brushRef="#br0" timeOffset="21331.2201">10333 12126 64,'17'-10'38,"-17"10"-1,0 0 1,0 0-19,2 13-12,-2-1-1,-4 0-2,3 2-1,-1-1-4,1 1-3,4 3-10,-4-2-25,1-15 1,1 18-1,-1-18 2</inkml:trace>
  <inkml:trace contextRef="#ctx0" brushRef="#br0" timeOffset="21532.2316">10380 12349 76,'-4'12'38,"5"4"-2,-3-1 0,2-15-23,-4 22-5,5-11-6,2-1-4,3 4-8,-6-14-11,0 0-16,8 12-1,-8-12 0,13-6 1</inkml:trace>
  <inkml:trace contextRef="#ctx0" brushRef="#br0" timeOffset="21840.2491">10605 12009 63,'0'0'37,"9"-7"1,-9 7 1,0 0-23,13 12-4,-16-3-3,5 12-2,-5 2-3,2 10 0,-3 0-1,3 5-1,-1 2 0,1-1-2,1 1 1,1-5-2,1-5-1,1-7-2,5-3-6,-8-20-22,9 11-9,0-15 1,0-7-1</inkml:trace>
  <inkml:trace contextRef="#ctx0" brushRef="#br0" timeOffset="22293.2751">10748 12212 59,'0'0'38,"0"0"1,10 11 0,-10-11-15,11 20-11,-10-6-5,5 5-3,-2 1-2,1 0-1,0-3-1,2 1 0,2-6-1,-9-12 0,18 11 0,-6-11 0,0-5 0,0-4-1,2-3 0,-1-5 1,2-1-1,-2-1 1,-1-2 0,1-1 0,-1 3 0,-1 2 0,-2 2 0,-2 4 0,-7 11 1,13-6-1,-13 6 1,8 17-1,-7-1 1,0 5 0,-2 4-1,-1 4 1,0 0-1,1-1 0,0-3 0,0-3 0,2-3-2,0-8-2,7-1-7,-8-10-21,8-9-9,2-3 1,-2-8 0</inkml:trace>
  <inkml:trace contextRef="#ctx0" brushRef="#br0" timeOffset="22654.2958">11184 11985 91,'0'0'39,"9"15"-1,-9-15-5,13 26-21,-12-8-4,5 9-2,-4 0-3,2 2 0,-1 0-2,0 2 0,0-1-1,-2-2 1,-1 0-1,0-3 0,1-4 0,0-1 0,0-3 0,2-6 0,-3-11-1,12 14 1,-2-12 0,4-5-1,1-2 0,1-2-1,2 1-2,-4-6-5,5 6-12,-5-4-19,-9-3 0,-3 0 0,-8 0 1</inkml:trace>
  <inkml:trace contextRef="#ctx0" brushRef="#br0" timeOffset="22868.308">11120 12151 87,'0'0'39,"15"0"-3,3-3-6,6 8-16,-7-7-2,10 6-4,-3-3-3,3 0-2,-3 0-3,-2-3-5,3 0-30,-10-2-6,-15 4 1,10-15-2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6:30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2541 13098 18,'23'4'24,"-23"-4"0,20-5-9,-6 5 0,2-2-3,0 2-2,2-3-1,3 3-2,-1-3 0,7 3-1,1-2-1,6 1-1,2-3 0,7 3 0,-1-1 0,7 2 1,2-1-2,4 1-1,1-1 0,3 2-1,2-2 1,4 2-1,1-2 0,3 2 0,-2-1 1,3 0-1,1 0 1,1 1-1,0-1 0,0 2 0,-1-1 0,3 3-1,-1-2 0,2 1 1,-4 0-1,0 0 0,1 0 0,-1-2 1,0 0-1,1 1 0,3-1 1,0 0-1,3-1 0,-2-1 0,4 1 0,-1 0 1,2 0-1,-2-2 0,0 0 0,3 0 0,1-1 1,-1 1-1,2 0 1,2 0-1,-1-1 0,3 0 1,0 2-1,-1 0 1,1-1-1,1 1 1,-2-1-1,0 2 0,0-1 0,3 1 0,-1-1 0,1 0 1,3 1-1,0-1 0,2-1 0,1 1 1,2-2-1,2 2 1,-3-1-1,0 0 0,-2 0 1,1 1-1,0 0 1,-1-1-1,-2-1 0,-2 1 1,1 0-1,-1-1 0,-2 1 0,1-2 1,0 1-1,-1-1 0,-1 0 0,-1 0 0,0-1 0,0 1 0,0 0 0,0 0 0,-5 0 0,1-1 0,-2 0 0,-1-1 0,0 1 0,-2-1 0,0 1 0,0 0 0,-2 1 0,2 0 0,-1 1 0,1 0 1,-4 1-1,2-1 0,0 1 0,-2 0 0,3 0 0,-4 0 0,3 0 0,0 2 0,1 0 0,-3 0 0,1 0-1,0-1 2,-3 0-1,0 1 0,-2 0 0,-1-1 0,0 0 0,-1 1 0,-2 0 0,-3 0 0,1-1 0,-5-2 0,-5 1 0,-5 0 0,-7-1 0,-5 1 0,-7-1 0,-7 0 0,-9 1 0,-5 0-1,-9 2-4,0 0-11,-21-3-23,4 4 2,-14-5-2,-2 5 2</inkml:trace>
  <inkml:trace contextRef="#ctx0" brushRef="#br0" timeOffset="4318.2469">3770 13590 29,'0'0'21,"0"0"-1,0 0 0,0 0-4,-1-10-1,1 10-2,0 0-3,0 0-1,0 0-3,12-4 0,-12 4 0,0 0-2,6 18-1,-3-5 1,-1 3-2,1 4 1,-2 2-1,1 5 0,-2 0-1,0 1 0,0-1 0,0-1 0,0-4-1,0-1 0,0-4 1,0-4-1,0-3 0,0-10-1,2 13 0,-2-13-1,0 0-2,0 0-4,0 0-2,0 0-7,0 0-8,0 0-10,0 0 0,0 0 2</inkml:trace>
  <inkml:trace contextRef="#ctx0" brushRef="#br0" timeOffset="5347.3058">3782 13535 25,'-14'-3'20,"14"3"-1,0 0-1,0 0-2,6-11-3,-6 11-1,14-9-2,-14 9-2,23-10-1,-12 3-1,4 4-1,0-1-1,4 1-1,-6 0 1,6 2-3,-3-1 1,2 1 0,-1-1 0,3 1-1,-1-1-1,-1 0 1,0 0 0,-3 0 0,0-1-1,-4 2 1,-2-1 0,-9 2 0,11-2 0,-11 2 0,0 0 0,0 0-1,0 0 1,0 0-1,0 0 0,0 0 0,0 0 0,0 0 0,0 0 0,0 0 0,6 10 0,-6-10 1,2 19 0,-2-7 0,-1 1 0,2 3 0,-1-1-1,1 3 1,0-5-1,1 0 1,-1-3-2,-1-10-1,7 17-6,-7-17-29,0 0 2,0 0-1,0 0 0</inkml:trace>
  <inkml:trace contextRef="#ctx0" brushRef="#br0" timeOffset="6235.3566">4573 13488 29,'0'0'23,"0"0"-2,0 0 0,0 0-5,0 0-1,2 20-4,-3-5-1,4 7-2,-3 3-2,4 7 0,-3 1 0,3 4-1,-2-2-2,1 1 0,-1-3-1,1-1 0,-1-3 0,1-5-1,-2-3 0,1-3-2,0-5 1,-2-13-1,4 14-3,-4-14-5,0 0-9,0 0-15,2-22-2,0 12-1,-4-7 3</inkml:trace>
  <inkml:trace contextRef="#ctx0" brushRef="#br0" timeOffset="6555.3749">4591 13756 2,'0'0'27,"9"-4"3,-9 4 2,6-12-12,5 9-3,-2-4-2,7 7-3,-3-6-2,7 6-1,-1-3-4,5 4 0,-1-3-2,3 3-1,-4-3 0,3 1 0,-3-1-1,0 1 0,-6 0 0,-2 0-1,-3 0 0,-11 1-1,13 2-3,-13-2-9,-9-3-23,9 3 0,-16 5 0,5 0 0</inkml:trace>
  <inkml:trace contextRef="#ctx0" brushRef="#br0" timeOffset="12082.6911">5728 13493 1,'0'0'11,"0"0"-1,2-10 0,-2 10 0,0 0 1,0 0-1,0 0 0,0 0 2,0 0-1,0 0 0,0 0-1,0 0 0,0 0-1,-10-5-1,10 5-1,0 0-1,-10 5-1,10-5-1,-11 12 0,11-12-1,-13 19 0,6-4-1,3 6 1,-1 1-1,2 6 0,1-1 0,3 5 0,1-1 0,3 1 0,0-3-1,2-2 1,2-2-1,1-4 0,0-3 0,1-3 0,-2-5 0,1-1-1,-10-9 1,16 9-1,-16-9 0,9 3-2,-9-3-2,0 0-4,9 2-10,-9-2-19,0 0 1,0 0-1,0 0 2</inkml:trace>
  <inkml:trace contextRef="#ctx0" brushRef="#br0" timeOffset="12517.716">6185 13560 28,'0'0'28,"0"0"-4,0 0-1,-8 10-4,1 0-3,3 5-4,-8 0-3,3 5-2,-5 1-1,3 3-1,-5-3-2,3 3-1,-3-3 0,2 0-1,0-3 0,2-1 0,-1-3-1,3-3 0,2 1-3,-2-7-5,10-5-8,-7 9-19,7-9 1,0 0-1,-7-18 1</inkml:trace>
  <inkml:trace contextRef="#ctx0" brushRef="#br0" timeOffset="12812.7328">5933 13589 24,'0'0'31,"0"0"2,0 0 1,0 0-14,12 13-6,-12-13-3,26 23 1,-11-10-4,8 6-2,-2-2-2,5 1-2,0-2 0,1 0 0,-1-2-1,-1-2-1,-1-2 0,-5-1-1,1-2-2,-5-5-3,2 5-6,-17-7-11,15 0-13,-4 1-1,-11-1 0,18-6 2</inkml:trace>
  <inkml:trace contextRef="#ctx0" brushRef="#br0" timeOffset="13266.7588">6605 13543 20,'5'-10'28,"8"9"1,-13 1 2,8-11-15,-8 11-5,0 0-1,14 4-2,-14-4-1,0 0-1,-3 10-1,1-1-1,2-9-1,-17 22-1,2-6-1,0 0 0,-4 2-1,0 0 1,-3-1 0,1 0 0,4-2-1,2-4 1,4-1 0,11-10 1,-6 12-1,6-12 1,16 5 0,0-4 1,0-1-1,4 2 1,1-1-1,0 1 0,-3 0 0,0 1-1,-1 3 0,-3-1-2,2 3-3,-5-4-3,6 7-8,-8-2-22,1-5 0,5 1-1,-5-6 1</inkml:trace>
  <inkml:trace contextRef="#ctx0" brushRef="#br0" timeOffset="13788.7887">6884 13583 57,'10'6'33,"-10"-6"0,11 5-9,-1 6-13,-10-11-2,18 21 0,-11-10-3,6 5-2,-4-4-1,3 2-1,-1-4 0,1 0-1,-1-2 0,3-4 0,-1-3 0,2-2 0,-2-5-1,4-4 1,-1-1-1,2-4 1,-2 1-1,0-4 1,-3 3-1,0 0 1,-4 3 0,-1 3-1,-8 9 1,0 0-1,0 0 1,8 11 0,-10 5-1,-1 4 1,-1 5-1,-2 5 1,-1 0-1,-4 3 0,1-2 0,-1-1 1,0-1 0,3-2-1,0-5 1,2-4-2,2-2 0,0-5-2,5 1-2,-1-12-5,0 0-21,0 0-6,0 0 1,11-3-2</inkml:trace>
  <inkml:trace contextRef="#ctx0" brushRef="#br0" timeOffset="14174.8107">7270 13462 48,'9'-5'34,"-9"5"1,17-10-1,-1 13-19,-5 0-5,5 10-1,-4-2-3,6 9 0,-5-1-3,3 7 1,-5 3-2,1 3 0,-5 0-1,-2 2 0,-4-2 0,-1 2 0,-4-4-1,-1-3 1,-2-4-1,-3-2 1,-1-6-1,1-2 0,-1-4-1,1-5-1,10-4-4,-17 6-10,17-6-23,-9-3 1,9 3 0,0-11 1</inkml:trace>
  <inkml:trace contextRef="#ctx0" brushRef="#br0" timeOffset="15185.8685">7800 13557 30,'0'0'33,"0"0"2,0 0 0,4 11-13,-4-11-7,0 0-4,0 0-3,9-2-3,-9 2-3,0 0-1,0 0-2,0 0-1,11 16-7,-11-16-13,-11 7-13,11 2-1,0-9 0,-7 17 1</inkml:trace>
  <inkml:trace contextRef="#ctx0" brushRef="#br0" timeOffset="15431.8826">7818 13767 28,'-1'14'31,"1"-14"3,1 12 0,-1-12-14,3 13-6,-3-13-1,8 10-5,-8-10-2,9 10-2,-9-10-2,0 0-2,0 0-4,12 10-8,-12-10-23,0 0 0,-2 9-2,2-9 2</inkml:trace>
  <inkml:trace contextRef="#ctx0" brushRef="#br0" timeOffset="16193.9262">8175 13456 37,'12'-8'32,"-12"8"3,12 1-10,-2 12-7,-5-2-3,8 12-2,-9 0-4,4 8-3,-4 0-2,1 2-2,-3-1 0,0 0 0,-1-3-2,-1-6-1,1-2-1,-2-6-4,5 0-5,-4-15-11,0 0-14,0 9 0,0-9 0,4-13 1</inkml:trace>
  <inkml:trace contextRef="#ctx0" brushRef="#br0" timeOffset="16780.9598">8229 13480 56,'0'-14'35,"6"5"-1,-1-1-7,2-1-12,10 8-3,-3-3-4,7 5-2,0-3-3,5 7 0,0 0-1,-1 3 0,-1 2-1,-3 3-1,-6 3-1,-6 2 0,-6 3-1,-8 0 1,-6 2-1,-6 0-1,-2 0 1,-5-4 1,-1 0-1,2-5 1,2 0 1,2-4 0,4-3 1,5-3 0,10-2 0,0 0 1,1-9 0,11 6 0,4-3 0,4 4 0,2-1 0,3 4-1,1 2 0,-1 4 0,-2 1-1,-2 3 0,-6 3 0,-3 2-1,-5 0 0,-5 1 1,-8 1-1,-5-1 0,-2 1 1,-5-3-1,0-3 1,-3-3 0,0-3 1,1-2 0,3-4-1,3-4 1,2-2 0,3-1-1,9 7 0,-7-17-3,7 17-3,4-15-10,-4 15-22,18-11 1,-7 4 0,7 4 1</inkml:trace>
  <inkml:trace contextRef="#ctx0" brushRef="#br0" timeOffset="17209.9843">8702 13600 35,'-15'15'32,"-8"-5"3,7 9-1,4 1-17,-1-3-5,12 6-1,1-7-5,11 3-2,6-7-1,5 0-2,5-3 0,2-5 0,1-3 0,0-3-1,-3-3 1,-3-3 0,-5-2-1,-4-2 1,-5-3 0,-4 1-1,-5-2 1,-6-1-1,-5-2 0,-6 3 0,-1 3 1,-6 2-2,-2 4 1,-1 5-1,0 4 0,1 4-1,5 6-2,3-1-5,9 5-10,9 0-16,2-7-1,14 3 0,5-8 2</inkml:trace>
  <inkml:trace contextRef="#ctx0" brushRef="#br0" timeOffset="17603.0068">9111 13588 49,'-19'3'33,"2"8"2,-4 5-9,-2-5-10,9 9-2,-3-4-5,9 7-2,1-4-3,9 1 0,3-4-2,7-2 0,5-3-1,4-5 0,4-4 0,1-3-1,0-4 1,-2-4-1,-4-1 1,-3-3-1,-4-2 0,-6 0-1,-5-2 1,-6 2 0,-4-1 0,-6 5-1,-3 0 1,-4 5-1,2 7-1,-4-1-1,6 9-6,-3-5-8,5 4-20,11 2 0,4-10 0,5 13 2</inkml:trace>
  <inkml:trace contextRef="#ctx0" brushRef="#br0" timeOffset="17899.0238">9275 13381 57,'3'-15'36,"-3"1"0,0 14 0,10 2-18,-10-2-9,5 26-3,-3-3-1,2 8-1,-4 6-2,1 6 1,-2 3-2,1 0 1,0 0-1,1-2-1,2-3-2,0-8-4,9-3-9,-2-8-24,3-11 2,5-5-3,-2-10 3</inkml:trace>
  <inkml:trace contextRef="#ctx0" brushRef="#br0" timeOffset="18359.0501">9459 13659 47,'11'-7'35,"4"6"1,-2-3-1,5-4-15,5 8-9,-2-5-3,7 4-3,-5-3-2,4 1-1,-5-3-1,1-1 1,-3-3-2,-3 4 1,-3-3 0,-4-1-1,-4 0 1,-4 0-1,-4-3 1,-5 3-1,-3 0 0,-4-3 0,-3 4 0,-3 2 0,-2 4 0,0 5 0,-2 4 1,2 3 0,2 5 0,2 4 0,3 3 1,7 2 0,3-1 0,7 2 0,4-2-1,6 2 1,0-3-1,6-2 0,-1-3-1,1-4-2,2 1-2,-3-10-7,5 4-18,-3-5-12,-1-5 2,2 1-1</inkml:trace>
  <inkml:trace contextRef="#ctx0" brushRef="#br0" timeOffset="18941.0834">10123 13534 37,'11'-10'33,"-11"10"1,3-10 1,-3 10-16,-10-9-6,10 9-3,-17-5-2,6 5-2,-8-1-1,0 6-1,-4 0 0,0 5-1,-2 2 0,2 3 0,2 3-1,4 4-1,5-2 1,6 3-1,4-2 0,8 1 0,5-5 0,5-1 0,2-4-1,5-4 1,1-5-1,-3-2 0,2-5 0,-2-4 0,-3-2 0,0-5-1,-6-3 1,-3-3 0,-4-1 0,-2-1 0,-5 0 0,-3 2-1,-2 2 2,-3 7-1,-1 5 0,-1 6 0,3 5 1,0 7-1,3 7 0,2 2 1,4 4-1,4 1 0,2 1 1,2-2-1,4-1 0,1-5-1,3-4-3,-1-6-3,7 1-10,-5-10-24,2-7 1,1-4 0,-2-6 1</inkml:trace>
  <inkml:trace contextRef="#ctx0" brushRef="#br0" timeOffset="19395.1089">10379 13419 80,'0'0'38,"9"17"1,-9-2-8,-4-2-18,8 10-4,-6 0-3,3 4-2,-1-1-1,0 2-1,1-3-1,2-3 0,1-4 0,1-5 0,-5-13 0,19 12-1,-6-16 0,2-6 1,-1-5-1,2-4 0,-2-3 0,2-4 0,-1-1 0,-2 1 0,-2 2 0,-1 3 0,0 6 0,-3 3 0,-7 12 1,16-3 0,-16 3-1,14 18 1,-6-3 1,1 2-1,0 4 0,1 3 0,-1-1 0,0 0 0,-3 0-1,-2-3 0,-1-1-2,-4-5-4,7-4-35,-6-10-1,0 0 1,0 0-1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3:19.4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14016 10889 13,'0'0'14,"0"0"-1,0 0-1,0 0-1,-12 4-1,12-4 0,-10 9 1,10-9-2,-16 13 0,9-3-1,-4 2-1,2 3 0,-5 3-1,4 4 0,-2-1 0,4 7-1,-1-4 0,6 6-1,1-3 1,4 1-1,4-2-2,2-4 1,6-1-3,-2-8-5,9 0-18,-3-2-11,-18-11 2,23 2-3,-23-2 2</inkml:trace>
  <inkml:trace contextRef="#ctx0" brushRef="#br0" timeOffset="776.0444">14326 10992 9,'11'-5'26,"-11"5"2,0 0-2,0 0-7,1 12-2,-4 2-3,-7-2-3,2 7-2,-6-2-3,2 5 0,-5-4-2,2 4-2,-2-3 0,2-1-1,0-2-1,1-2 0,3-1-1,0-3-1,5 3-4,-5-9-6,11-4-11,0 0-11,0 0 1,0 0-1</inkml:trace>
  <inkml:trace contextRef="#ctx0" brushRef="#br0" timeOffset="1056.0601">14093 10990 18,'4'10'29,"-4"-10"1,13 17 3,-5-4-14,1-3-5,9 8 0,-3-6-4,8 6-1,-5-5-3,5 3-2,-3-4-1,1 0-1,-3 0-3,0-4-3,1 1-4,-7-6-6,7 6-5,-7-6-9,-3-2-7,7 4 1,-6-6 1</inkml:trace>
  <inkml:trace contextRef="#ctx0" brushRef="#br0" timeOffset="1236.0707">14478 11195 15,'13'14'25,"-13"-14"-1,10 20-2,-6-5-5,-1 1-2,-1 5-5,-2-2-2,1 0-2,-2-2-5,0-2-4,1-1-7,1-1-19,-1-13-1,0 0 2,0 0-2</inkml:trace>
  <inkml:trace contextRef="#ctx0" brushRef="#br0" timeOffset="1530.0875">14658 10763 30,'0'0'31,"13"16"2,-10-2 0,4 4-13,1 9-8,-7 0 1,6 9-4,-5-3-4,4 4-1,-3-2-2,1 0 0,-2-2-3,-1-4-2,2-1-4,-4-7-8,5-4-20,-2-1 0,-2-16 0,2 14 0</inkml:trace>
  <inkml:trace contextRef="#ctx0" brushRef="#br0" timeOffset="1958.112">14900 10965 46,'2'11'32,"5"10"1,-7-1 0,0-1-22,6 8-1,-4-5-2,3 3-3,0-5-3,1-2 0,2-6-1,0-3 0,-8-9 0,19 4 0,-19-4 0,18-16-1,-9 0 1,2-1-1,-2-5 1,1-2-1,0 1 0,-2 0 0,-1 3 0,-1 2 0,0 4 0,-6 14 1,9-7-1,-9 7 1,8 18-1,-5-2 2,2 4-2,-1 6 1,2-1 0,0 0-2,0 1-2,-1-6-4,3-1-12,1-2-16,-9-17 0,9 10-1,-9-10 1</inkml:trace>
  <inkml:trace contextRef="#ctx0" brushRef="#br0" timeOffset="2252.1283">15277 10655 58,'7'16'33,"-8"3"0,3 6-9,-2 13-14,-4 1 0,4 8-1,-4 0-5,4 3 0,1-3-2,3-3 0,2-7-1,5-6 1,2-8-1,3-5 0,2-5-1,0-8-2,5-1-5,-7-9-11,-2-3-16,1-1-1,-10-6-1,-1 1 0</inkml:trace>
  <inkml:trace contextRef="#ctx0" brushRef="#br0" timeOffset="2433.1391">15137 10972 23,'0'0'28,"0"0"1,9 14 0,9-12-13,13-6-7,10 0-2,2-3-6,2 1-7,1-7-17,-1 5-7,-14-6 1,3 5-1</inkml:trace>
  <inkml:trace contextRef="#ctx0" brushRef="#br0" timeOffset="2693.154">15516 10660 27,'14'13'32,"-6"0"1,9 10 1,0 6-16,-3 0-3,4 12-2,-4-2-5,1 5-2,-5-1-2,1 2-2,-6-3-1,-1-6-1,-2-2-4,-3-8-3,2-2-9,-3-3-19,-4-11 0,6-10-1,-10 6 2</inkml:trace>
  <inkml:trace contextRef="#ctx0" brushRef="#br0" timeOffset="3034.1735">16205 10733 44,'-19'-4'32,"-8"7"2,-4 11 0,-1 2-21,-7 1-2,6 9-1,-3-1-4,10 8 0,3 2-2,12 3 0,5-2-1,8 1 0,7-5-2,7-1 1,4-5 0,6-5-1,3-6-1,1-7-3,3 0-4,-6-11-15,-1-3-15,-3 0 0,-5-10-1,-3 0 1</inkml:trace>
  <inkml:trace contextRef="#ctx0" brushRef="#br0" timeOffset="3221.1841">15936 10945 22,'-7'11'29,"7"-11"1,8 10 0,6-7-9,13-8-10,11 4-1,2-5-3,4-1-6,3-1-7,-4 0-19,-6-10-6,1 5-2,-13-10 1</inkml:trace>
  <inkml:trace contextRef="#ctx0" brushRef="#br0" timeOffset="3475.1987">16492 10607 41,'13'16'34,"-9"-1"2,2 8-3,-7 7-12,0-3-7,4 14-4,-5-5-2,3 8-3,-2-4-2,0-2-1,0-3-2,1-8-2,1-2-4,-1-25-4,2 18-11,-2-18-16,-2-13 0,1-4 0,-6-13 1</inkml:trace>
  <inkml:trace contextRef="#ctx0" brushRef="#br0" timeOffset="3763.2152">16473 10590 41,'0'0'32,"0"0"2,16-8 0,-5 8-17,1-7-3,8 8-4,0-6-2,9 4-1,-3-4-3,6 4 0,-2-3 0,0 1-1,-4 1-1,-2 2 1,-5 1-1,-2 4-1,-4 4 1,-6 3-2,-3 4 1,-2 2-2,-3 6-1,-4-2-5,4 8-13,-1-5-20,-9-7 1,1 1 0,-2-6 0</inkml:trace>
  <inkml:trace contextRef="#ctx0" brushRef="#br0" timeOffset="4597.2629">13859 11558 24,'0'0'31,"21"0"2,-10-4 0,3 2-13,9 3-4,1-7-1,13 6-4,2-6-2,16 3-2,4-2-2,12 2-1,7-3 0,10 5-1,7-1-1,6 3 0,2 0-1,6 0 1,2-2-1,3 1 0,5-2 0,-1 0 0,0-1 0,-1-2 0,1-1 1,0 1-1,-2 1 1,-1-1-1,-5 1 1,-2 0 0,-5-2-1,-2 3 0,-5 1 0,-5 0 1,-8-1-2,-8 3 1,-11 0-1,-8-1 0,-10 0-2,-12-1-1,-10 4-6,-24-2-13,4-9-21,-17 4 2,-8 1-1,-12 3 2</inkml:trace>
  <inkml:trace contextRef="#ctx0" brushRef="#br0" timeOffset="6401.3661">14077 12085 26,'0'0'30,"5"-19"2,-5 19 0,13-11-15,-8 2-4,8 6-1,-2-5-2,9 6-4,-3-3 0,9 4-2,-2-3-2,3 2 1,-1 1-2,1 0 1,-4-1-1,1 1-1,-4 2 1,-4 1 0,0 1-1,-4 2 0,-1 2 1,-6 4-1,0 1 1,-4 4 0,-1-1-1,0 3 0,-1 1 0,0-2-2,3 3-5,-3-9-6,5-2-24,3 3 2,-7-12-3,13 5 2</inkml:trace>
  <inkml:trace contextRef="#ctx0" brushRef="#br0" timeOffset="7699.4404">14926 12022 31,'0'0'30,"0"0"3,-7 16-6,7-7-9,4 8-3,-4 0-4,4 10-1,-3-2-3,3 7-2,-3-1-2,2 3 0,-2-1-1,-1-2-1,-1-2-1,1-3 1,0-2-2,-2-3-1,1-2 0,-1-6-3,3 0-2,-1-13-6,1 14-7,-1-14-15,0 0 0,10-7 2,-10-8 0</inkml:trace>
  <inkml:trace contextRef="#ctx0" brushRef="#br0" timeOffset="7959.4552">14958 12241 18,'0'0'31,"0"0"1,0 0 4,0 0-12,16-7-7,-1 10-1,1-6-5,9 5-2,-3-4-4,7 1 0,-2-1-3,2 0 1,-3 2-2,-1-2-1,-6 1-2,-5-4-5,0 8-18,-14-3-14,0 0 2,0 0-1,0 0 1</inkml:trace>
  <inkml:trace contextRef="#ctx0" brushRef="#br0" timeOffset="12319.7046">14141 12065 17,'0'0'26,"0"0"0,0 0-3,0 0-7,1-9-1,-1 9-2,0 0-2,0 0-2,-11-4-2,11 4 1,0 0-2,0 0-2,0 0 0,0 0 0,0 0 0,0 0-1,1 11 0,-1-11 0,4 14 0,-1-5 0,-3 0-1,2 5 0,-2-2 0,1 4 0,-1-1-1,1 3 0,-1 0 0,0 3 1,1 1-2,-1 2 1,2-2 0,-1 2-1,0 1 1,-1-2-1,1-3 0,1 1 0,1-3 0,-2-3 1,1-2-1,0-2 0,-2-11 0,3 16 0,-3-16 0,3 11 1,-3-11-1,0 0 0,1 11 0,-1-11 0,0 0 0,0 0 0,0 0-1,0 0-1,0 0-1,0 0-4,0 0-14,0 0-19,0 0 2,9-5-3,-10-4 3</inkml:trace>
  <inkml:trace contextRef="#ctx0" brushRef="#br0" timeOffset="13552.7751">15727 12108 24,'0'0'25,"10"4"1,-10-4-5,-10 6-6,8 3-2,2-9-1,-13 24-4,1-9 0,5 6-1,-4 1-1,0 6 0,-3-1-2,2 2 0,-3-3-2,3-1 0,-2-3 0,4 0 0,2-6-1,0-3-1,3-4 0,5-9-2,-5 9-4,5-9-4,0 0-9,0 0-14,-5-19-2,7 9 0,-5-8 2</inkml:trace>
  <inkml:trace contextRef="#ctx0" brushRef="#br0" timeOffset="13845.7919">15534 12168 10,'0'0'28,"0"0"3,0 0 2,0 0-12,0 0-3,18 0-2,-18 0-2,18 19-3,-9-6-3,8 7-1,-4 0-2,6 5-1,-2-2-1,0 0-1,-1-1 0,1-1-1,0-5 0,-1 0 0,-1-4-1,-2-1-1,0-2-2,-3-5-2,2 5-5,-12-9-12,0 0-17,15 0 1,-15 0 0,10-10 1</inkml:trace>
  <inkml:trace contextRef="#ctx0" brushRef="#br0" timeOffset="14125.8078">16026 12043 31,'0'0'31,"0"0"2,11 7 0,-13 4-15,2-11-8,2 21-1,-3-10 0,4 3-3,-3-3-3,0-1-3,1 3-5,-1-13-11,0 0-18,0 0 0,-10 3-1,10-3 1</inkml:trace>
  <inkml:trace contextRef="#ctx0" brushRef="#br0" timeOffset="14513.8301">16030 12319 27,'-2'13'32,"2"-13"1,3 15 0,-3-15-11,1 12-12,-1-12-2,12 12-5,-12-12-7,14 7-15,-4-4-14,-10-3-1,11-3 1,-8-7 0</inkml:trace>
  <inkml:trace contextRef="#ctx0" brushRef="#br0" timeOffset="14882.8512">16312 11923 38,'0'0'31,"0"0"3,0 0-1,8 15-18,-12-1-3,5 11-1,-5 0-2,4 9-3,-2-1-1,2 6-1,0-6-1,1 1 0,0-3-2,0 0 0,1-3-1,-1-6-1,3-4-4,-4-18-5,8 16-18,-8-16-9,9 1 0,-9-1 0</inkml:trace>
  <inkml:trace contextRef="#ctx0" brushRef="#br0" timeOffset="15383.8798">16448 12135 50,'8'9'36,"-5"3"0,-2 2 0,1-2-16,3 12-9,-4-5-3,4 5-2,-3-3-3,5 1-1,-3-6 0,2-1-1,-1-4-1,-5-11 1,11 8-1,-11-8 0,12-9 0,-6-1-1,1-6 1,2-1-1,-1-4 1,2-2-1,1 1 1,-1-2-1,1 2 1,0 2 0,0 3 0,-1 2 0,1 4 1,-11 11-1,16-12 1,-7 14 0,-9-2 1,14 17-1,-9-2 0,0 3 0,-1 4 0,1 4 0,-2 2-1,0-2 1,0-2-1,2 0 0,-1-3-1,0-3-1,1-1-3,-5-17-5,14 13-15,-14-13-15,13-4 3,-13 4-3,15-26 3</inkml:trace>
  <inkml:trace contextRef="#ctx0" brushRef="#br0" timeOffset="15738.9002">16873 11901 63,'6'12'36,"-4"2"0,2 5 1,1 4-24,-5 0-5,7 7 0,-4-2-4,0 3 0,-2-1-3,2 0 1,0 1-1,0-1 0,-1-1-1,0-3 0,1-3 0,2-2 1,1-2-1,0-6 0,4-3 1,1-1-1,2-7 0,0-3-1,2-3-2,-3-8-3,5 7-6,-9-11-14,-3 1-12,0-1 0,-7-2 0,-2 0 1</inkml:trace>
  <inkml:trace contextRef="#ctx0" brushRef="#br0" timeOffset="15952.9124">16833 12147 46,'0'0'34,"0"0"2,0 0-5,21 5-14,-11-9-1,12 7-4,-7-7-3,8 5-2,-4-4-4,0 2-2,-2 2-5,-7-6-12,-10 5-22,15-4 0,-15 4-1,0 0 1</inkml:trace>
  <inkml:trace contextRef="#ctx0" brushRef="#br0" timeOffset="21549.2324">18615 10066 32,'0'0'19,"0"0"-3,10-1 4,-10 1-3,-12 7-6,12-7-2,-19 19-2,9-1 0,-4 2-2,5 7 1,-3 3 0,3 6-1,1-1-1,5 4 0,2-3 1,6 0-1,0-5-2,6-2 0,1-6-1,4-4-1,2-6-5,-1-7-5,6-2-11,0-2-13,-7-8 0,3 1 0,-7-9 1</inkml:trace>
  <inkml:trace contextRef="#ctx0" brushRef="#br0" timeOffset="22009.2588">18801 10156 34,'11'17'30,"-14"-6"2,4 12-1,-1 2-18,-4 1-2,6 5-2,-3-5-2,6 3-1,0-6-2,7-3-1,-1-9-1,4-3 0,0-8-1,3-5-1,-1-4 1,0-5 0,-2-4-1,1-1 1,-4 0 0,2 0-1,-5 1 1,0 4 0,-3 3 0,-6 11 1,0 0-1,12 4 0,-12 11 0,-2 8 0,-1 6 0,-1 3 0,-3 5 0,2 2 0,-1-3-1,1-3 1,2 0-2,0-7-1,3-2-5,-6-13-8,6-11-22,5 10 1,-5-10 0,0 0-1</inkml:trace>
  <inkml:trace contextRef="#ctx0" brushRef="#br0" timeOffset="22225.2712">19179 10442 49,'6'28'31,"-10"-11"2,3 4-3,-2 6-19,-4-5-2,4 2-5,0-5-5,0-7-6,6-2-10,-3-10-15,0 0-2,17-13 1,-13-6 1</inkml:trace>
  <inkml:trace contextRef="#ctx0" brushRef="#br0" timeOffset="22471.2853">19267 9978 30,'9'-1'30,"-9"1"1,7 12 1,-3 10-17,-3 2-3,4 13-1,-5-1-2,3 9-3,-3-2-2,3 0-1,-2-3-2,1-5-3,2-5-4,-2-14-9,-2-16-19,17 12 1,-17-12-2,21-14 1</inkml:trace>
  <inkml:trace contextRef="#ctx0" brushRef="#br0" timeOffset="22906.3101">19446 10212 53,'2'25'34,"-6"-4"0,7 2-7,0 6-14,-2-6-1,6 3-4,-2-8-3,6-1-2,-2-9-1,3-2 0,0-9-1,1-5-1,1-5 1,0-5-1,-1-3 0,-1-3 0,-2-2 0,1-1 0,-2 1 0,-1 1 0,-1 5-1,-2 4 1,-1 7 1,-4 9-1,0 0 1,4 14 0,-6 3 0,1 8 0,-2 4 1,1 2-1,0 1 0,2 0 0,0-4-1,2 0-1,2-5-3,-2-10-3,7-1-7,-9-12-22,11 1 0,0-9-1,-4-10 1</inkml:trace>
  <inkml:trace contextRef="#ctx0" brushRef="#br0" timeOffset="23189.3263">19794 9923 50,'-4'12'31,"5"12"3,-7 3-3,1 4-20,5 9-1,-3-4-1,4 9-4,-1-5-1,5-1 0,-1-2-2,4-3 0,-1-5-1,4-5 0,-1-5-1,0-3-1,3-4-2,-13-12-6,22 8-11,-11-7-15,-11-1 0,13-12-2,-13-3 2</inkml:trace>
  <inkml:trace contextRef="#ctx0" brushRef="#br0" timeOffset="23401.3384">19749 10209 30,'-1'-10'32,"13"10"2,-2-4 0,5 0-15,8 7-5,-7-6-2,6 8-6,-5 0-5,-2-3-7,1 4-11,-2 1-17,-14-7 0,14 5-2,-14-5 2</inkml:trace>
  <inkml:trace contextRef="#ctx0" brushRef="#br0" timeOffset="23674.3541">19994 9998 31,'0'0'31,"16"17"3,-8-4-1,1 7-15,7 9-4,-3 0-2,0 10-3,-5-1-4,0 4-1,-5-2-1,-2-2-2,-4-5-1,-3-4-1,1-3-1,-3-10-3,6-2-4,2-14-8,-10 3-17,10-3-2,0 0 1,13-10 1</inkml:trace>
  <inkml:trace contextRef="#ctx0" brushRef="#br0" timeOffset="23995.3724">20428 10066 54,'0'0'35,"-18"4"1,-2 2-1,-5 3-19,4 10-6,-7-1-2,5 7-2,-1 0-2,7 4-1,4 0-1,5 0-1,6-2 1,6-1-1,7-6 0,3 0 0,7-5-1,2-4 1,1-3-3,-1-6-2,2 0-5,-7-9-9,0-2-20,-2 0 0,-9-6 0,-3 1 0</inkml:trace>
  <inkml:trace contextRef="#ctx0" brushRef="#br0" timeOffset="24182.3831">20281 10207 28,'-15'3'29,"15"-3"2,0 0-3,18 5-14,2-3-2,0-5-1,7 3-3,-2-1-5,3-3-6,-1 1-10,-1 3-18,-11-10-1,3 5-1,-9-8 1</inkml:trace>
  <inkml:trace contextRef="#ctx0" brushRef="#br0" timeOffset="24456.3988">20575 9963 46,'0'0'33,"12"2"2,-12-2-4,17 21-14,-12-9-2,5 13-4,-6-2-4,4 7-2,-5 1-1,2 1-1,-3-3-1,-1 1-1,-2-3 0,0-5-1,0-2-2,-2-9-1,7 2-6,-4-13-6,0 0-20,0 0-2,3-19-1,0 7 1</inkml:trace>
  <inkml:trace contextRef="#ctx0" brushRef="#br0" timeOffset="24804.4187">20604 10011 22,'-5'-14'31,"5"14"3,3-13 0,-3 13-12,19-9-6,-19 9 0,25-9-4,-12 5-3,8 4-2,-4-3-2,6 2-1,-3 0-1,2 1 0,-2 0-1,0 1 0,-3-1 0,0 2 0,-3 1-1,0 1 0,-2-1 1,-1 3-1,-2 0 0,-1 3 0,0 0 0,-1 3 0,-3-1-1,-1 2 0,-3 2 0,-1-3-2,0 3-3,1-15-7,-6 16-28,0-4-1,6-12 0,-18 16 0</inkml:trace>
  <inkml:trace contextRef="#ctx0" brushRef="#br0" timeOffset="25633.4661">18462 10906 7,'0'0'26,"0"0"3,0 0 2,0 0-13,14-2-2,-2-1-1,8 4-1,1-7 0,14 5-4,5-6-1,13 3-1,6-4-2,14 2-1,6-4-1,13 4-1,6-2 0,8 3-1,1-2 0,5 3 0,0-2-1,5 1 1,2-2 0,0 1-1,0-1 0,-1 1 1,-2-1-1,0 2 0,-1 0-1,-6 3 1,-6 0-1,-5 2 1,-8 0-1,-8 2 0,-11 0 1,-11-2-1,-15 1-1,-11-1-1,-11 3-3,-23-3-9,0 0-26,-10-10-2,-17 8 2,-6 2-2</inkml:trace>
  <inkml:trace contextRef="#ctx0" brushRef="#br0" timeOffset="26394.5094">18939 11340 51,'0'0'34,"0"16"0,0-6 0,1 0-21,9 9-3,-2-3-2,9 6-1,0-5-1,6 1-1,-1-6-2,4 2 0,-2-5-1,1-2-1,-2-3 0,-1-4 0,-3-5 0,-1-1-1,-2-2 1,-1-3 0,-1-3-1,0 0 1,-4 1-1,-2 2 1,-3 2-1,-5 9 1,0 0-1,0 0 1,-7 21-1,1-1 1,-2 5 0,-1 7 0,1 4 0,2 2 0,0 1-1,3 1 1,1-3 0,0-2 0,2-4 0,3-4-1,-2-4 0,0-5 0,1-4-1,-1-5-1,-1-9-3,0 0-3,0 0-8,0 0-22,10-13-1,-4-3-1,0-7 2</inkml:trace>
  <inkml:trace contextRef="#ctx0" brushRef="#br0" timeOffset="26602.5215">19489 11265 59,'0'0'34,"0"0"-1,0 0-1,-13 12-26,13-12-3,-7 13-3,7-13-9,1 17-14,-1-17-9,11 8-2,-11-8 2</inkml:trace>
  <inkml:trace contextRef="#ctx0" brushRef="#br0" timeOffset="26796.5326">19547 11389 46,'5'24'32,"-7"-11"1,4 2-10,-1 4-10,-4-4-2,3 3-6,-1-4-6,-1-2-7,4-3-13,3 0-10,-5-9-3,0 0 1,9-13 1</inkml:trace>
  <inkml:trace contextRef="#ctx0" brushRef="#br0" timeOffset="27084.5491">19704 11162 53,'0'0'36,"5"9"-1,-5-9 2,-8 23-21,10 2-7,-6-1 1,6 8-4,-5-2-2,5 2-1,0-3 0,3 3-3,-1-5 0,2-6-1,1 2-3,-2-11-5,6 4-8,-11-16-21,15 7 0,-6-10 0,-3-8 1</inkml:trace>
  <inkml:trace contextRef="#ctx0" brushRef="#br0" timeOffset="27497.5727">19848 11330 52,'10'3'35,"-11"6"0,3 6 1,0 5-22,-5-2-3,6 5-2,-4-1-4,5 2-1,1-5-2,2-3 1,1-6-2,3-3 0,2-7 0,2-6-1,1-6 0,0-3 0,-2-4 0,0-3 0,-2 0 0,-3 1 0,-1 1 0,-2 5-1,-1 2 1,-5 13 0,4-11 0,-4 11 1,0 0-1,1 20 1,-2-7-1,2 5 1,0 2-1,1 2 1,2 2-1,0-3 0,2-2-1,0-2-2,5-2-4,-11-15-9,11 5-23,-2-6 2,-3-8-2,3-3 2</inkml:trace>
  <inkml:trace contextRef="#ctx0" brushRef="#br0" timeOffset="27784.5892">20165 11135 47,'0'0'35,"13"22"1,-13-7 0,2 6-9,3 9-18,-5 0-1,4 5-2,-2-2-2,3 2-1,-1-2-1,5-3 0,-2-5-1,2-4 0,1-2-1,2-5 0,-2-3-1,0-5-1,2 0-5,-12-6-6,15-4-19,-15 4-6,6-14-1,-6 14 1</inkml:trace>
  <inkml:trace contextRef="#ctx0" brushRef="#br0" timeOffset="27985.6007">20138 11385 63,'-15'0'36,"15"0"1,0 0-6,11 4-15,8 1-6,-4-8-1,8 6-2,-3-3-3,1 1-1,-1 0-3,-3-3-4,-1 5-12,-4-2-22,-12-1-1,11-6 0,-11 6 0</inkml:trace>
  <inkml:trace contextRef="#ctx0" brushRef="#br0" timeOffset="29405.6819">22306 10888 27,'15'-6'26,"14"6"-3,-1-4 1,11 1-9,12 2-3,8-5-1,13 3-1,8-5-2,11 4-1,5-5 0,13 5-2,3-6-1,7 7 0,4-3 0,6 3 0,-1-1-1,5 3-1,3-1 1,-2 2 0,-1-1-1,-3 1-1,-17-2 0,-9 2-1,-16 1 0,-16-3 0,-14 4-4,-58-2-8,57-4-23,-57 4-2,0 0-1,-51 6 1</inkml:trace>
  <inkml:trace contextRef="#ctx0" brushRef="#br0" timeOffset="30188.7267">22809 11423 15,'-11'7'26,"11"-7"3,0 0 2,0 0-15,-10 7-1,10-7-2,0 0-2,-1-14-1,1 14 0,7-18-2,3 10-1,-4-6-2,4 3-1,0-4-1,0 3 0,-2 1-1,2 1 0,-10 10 0,13-13-1,-13 13 0,0 0 0,0 0-1,5 12 1,-6 0 0,-1 5-1,-2 4 1,4 5 0,-1 3-1,-1 0 1,2 2-1,0-1 1,1-1-2,1-5 0,2-2-2,-5-7-4,6 0-6,-5-15-10,-3 9-16,3-9 1,0 0-1,0 0 2</inkml:trace>
  <inkml:trace contextRef="#ctx0" brushRef="#br0" timeOffset="30417.7398">22807 11659 41,'0'0'32,"10"7"2,3 0 0,0-1-22,-3-6 0,8 7-2,-5-6-3,4 5-2,-4-4-1,4 0-3,-2-3 0,0-1-3,3 0-2,-6-6-8,5 1-15,0 1-8,-7-7-1,2 6 1</inkml:trace>
  <inkml:trace contextRef="#ctx0" brushRef="#br0" timeOffset="30789.761">23222 11331 64,'4'-10'34,"-4"10"1,0 0-9,0 0-14,-1 14-4,1-14-4,-3 9-5,3-9-7,-3 14-9,3-14-17,-1 16 0,1-16-2,-3 20 2</inkml:trace>
  <inkml:trace contextRef="#ctx0" brushRef="#br0" timeOffset="30964.7711">23212 11555 29,'-3'10'31,"9"8"1,-6-18 0,-4 17-18,6-7-4,-2-10-4,0 0-9,0 0-11,9 12-17,-11-21-1,2 9 0,3-13 0</inkml:trace>
  <inkml:trace contextRef="#ctx0" brushRef="#br0" timeOffset="31331.792">23465 11192 39,'0'0'32,"17"15"2,-15-3 0,-2 4-22,7 10 0,-6-1-1,3 7-4,-6-3-2,6 6-1,-5-6-1,1 1-2,1-2-1,-2-2 0,0-3-3,-1-5-1,5 3-6,-9-10-6,6-11-16,3 17-3,-3-17-1,0 0 2</inkml:trace>
  <inkml:trace contextRef="#ctx0" brushRef="#br0" timeOffset="31778.8176">23619 11415 38,'12'7'31,"-12"-7"2,2 20 0,3-2-20,-6-2-3,2 8-2,-5-4-3,6 1-1,-2-1-1,4-2 0,0-5-1,1-3-1,-5-10 0,19 6 1,-6-12-1,2 1 0,-2-6 0,4-4 0,-1-2 0,1-2 0,0-1 0,-3 2-2,-4 2 1,0 1 1,-2 4-1,-8 11 0,9-9 1,-9 9-1,4 12 1,-2-1 0,1 4 0,-1 3 0,-1 4 0,4 1 0,-2-1-1,1 1-1,3 0-2,-2-9-3,3 5-10,0-5-21,-8-14 1,9 2-2,-5-12 3</inkml:trace>
  <inkml:trace contextRef="#ctx0" brushRef="#br0" timeOffset="32079.8348">24083 11206 33,'0'0'28,"8"20"3,-8-5-1,-4 5-20,0 11-3,-4 1 1,4 8-1,-4-3-2,3 5 1,-3-4-1,7 0-1,3-4-1,3-3 0,7-7-1,-1-4 0,5-4 0,7-5-1,-1-4-3,-3-6-5,1 1-11,-4-3-17,-11-9 0,-5 10-1,4-25 1</inkml:trace>
  <inkml:trace contextRef="#ctx0" brushRef="#br0" timeOffset="32267.8456">23871 11412 57,'25'1'35,"4"3"1,3 1-6,1-8-17,9 6-5,-5-2-10,-3-1-13,-11-4-19,-5 7-1,-18-3-1,11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4:53.9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18204 10957 5,'0'0'17,"0"0"-3,0 0-2,13-3-1,-13 3-1,0 0 0,12 1-1,-12-1-1,11 1 0,-11-1-1,14 0 0,-14 0-1,16-2-1,-16 2 0,16-3-1,-16 3-1,17-3 0,-17 3-1,16-3-1,-16 3 0,18-3 1,-18 3-1,18-3 1,-5 1-1,-3 1 1,4-1-1,-1 2 1,-1-3-1,2 3 0,-2-2 0,1 2 0,-4-2 0,3 2-1,-12 0 1,19 0-1,-10 0 1,2-1-1,-1 1 1,0 1-1,3-1 1,-1 2-1,1-4 0,-1 4-2,3 1-3,-2-4-6,0-3-21,4 7 0,-6-8-1,6 7 1</inkml:trace>
  <inkml:trace contextRef="#ctx0" brushRef="#br0" timeOffset="971.0555">18363 11288 17,'0'0'21,"2"-11"-1,-2 11-1,0 0 0,0 0-5,0 0-1,0 0-2,0 0-3,0 0-1,9 16-1,-9-2-2,0 6-1,2 2 0,-1 5 0,1 1 1,0 3-2,0-2 0,4 0 0,-4-1 0,3-2-1,-3-4 0,2-3 0,-2-6-2,-2-13 1,3 16-2,-3-16-2,0 0-4,-1-10-3,4 0-6,-6-1-11,-2-10-6,6 4 1,-7-11 1</inkml:trace>
  <inkml:trace contextRef="#ctx0" brushRef="#br0" timeOffset="1638.0936">18344 11264 9,'0'0'22,"0"0"-4,0 0-3,5-10 2,-5 10-1,0 0-3,14-2-3,-14 2-1,13 0-2,-1 0-1,-3-4-2,1 3-1,2-2 0,-1 1-1,-1-1 0,2 1 0,-1-2-1,-2 3 0,3-2 0,-1 1 0,1-1 0,1 0 0,-2 0-1,2 1 1,-3-1-1,-1 2 1,-9 1-1,14-1 1,-14 1-1,0 0 1,9 4-1,-9-4 0,0 0 0,0 0 2,0 0-2,0 0 0,0 0 0,0 0 1,0 0-1,0 0 0,0 0 0,0 0 0,0 0 0,0 0 0,0 0 0,0 0 0,0 0 0,0 0 0,0 0 0,0 0 0,0 0 0,9 7 0,-9-7 0,0 0 0,0 0 0,0 0 0,0 0 0,7 9 0,-7-9 0,3 11 0,-3-11 1,-3 16-1,1-6 1,2 1-1,-2-2 1,1 3-1,2-3 1,-1-9-2,-3 15-3,3-15-5,0 0-20,0 0-4,0 0-1,0 0 2</inkml:trace>
  <inkml:trace contextRef="#ctx0" brushRef="#br0" timeOffset="2434.1392">18692 11367 12,'0'18'22,"-2"-7"-6,6 7 0,-4 0-1,3 3-1,-2 1-3,-1 1-1,3 2-1,-3-1-1,2 2-2,-2-2-1,3-1-1,-2-3-1,0-3-2,2-2-3,-2-5-1,-1-10-6,0 0-5,0 0-13,9 4-5,-13-15 2,4 11 1</inkml:trace>
  <inkml:trace contextRef="#ctx0" brushRef="#br0" timeOffset="2661.1522">18689 11546 25,'20'-5'30,"-8"0"3,7 1-11,5 1-3,-1-2-4,4 2-4,-5-2-5,1-1-9,-3-4-26,0 11-2,-20-1-3,16-6 2</inkml:trace>
  <inkml:trace contextRef="#ctx0" brushRef="#br0" timeOffset="4636.2651">22088 10901 3,'0'0'9,"0"0"0,0 0 0,0 0-1,0 0-1,0 0 1,0 0-1,0 0-1,0 0 0,0 0 1,0 0 1,0 0-1,0 0-1,9 7 0,-9-7 0,0 0 0,10 1-1,-10-1 0,11 0-1,-11 0 0,13 1-1,-13-1 0,16 1 0,-4 0 0,-2-3 0,4 3-1,-1-2 0,3 1 0,-1-2-1,4 3 1,-2-1 0,2 0-1,3-2 0,-1 3 1,1-3-1,3 1 0,0-1 1,1 0-1,2 0 0,2-1-1,1 1-2,-1-3-7,5 4-12,1 4-11,-9-4-1,8 4 0,-12-4 1</inkml:trace>
  <inkml:trace contextRef="#ctx0" brushRef="#br0" timeOffset="5598.3202">22127 11333 9,'0'0'22,"0"0"-4,11-3-1,-11 3-3,0 0 0,13 9-4,-13-9 0,10 21-2,-7-6-1,3 6 0,-4 0-2,1 6-1,-3-2 0,2 2 0,-3-1-2,1-1 0,-1-4-1,1-2 0,0-3-1,2-3 0,2-2 0,-4-11-2,4 14-2,-4-14-5,0 0-7,0 0-10,0 0-6,10-9 1,-14-4 1</inkml:trace>
  <inkml:trace contextRef="#ctx0" brushRef="#br0" timeOffset="6185.3537">22125 11313 7,'0'0'22,"0"0"-6,5-11-2,-5 11 1,0 0-2,0 0-2,12 0-1,-12 0-3,0 0 0,10 1 0,-10-1-1,10-2-1,-10 2 0,13-8 0,-2 6-1,-11 2-1,20-8 0,-9 4-1,0 2 0,-1 0-2,1 1 1,-1 1 0,0 0-1,0 0 1,0 1-1,0 0 1,1-1 1,3-2-2,-3 2 1,-1-2 0,-1 1-1,0-1 1,-9 2-1,13-4 1,-13 4 0,0 0-1,0 0 0,0 0 1,0 0-1,0 0 0,0 0 0,0 0 0,9 12 0,-9-12 0,3 10 1,-3-10-1,0 15 0,0-15 0,0 18 0,-1-8 0,4-1 1,-4 1-2,-1-1-2,3 4-6,-4 0-23,3-13-1,-3 14-1,3-14 1</inkml:trace>
  <inkml:trace contextRef="#ctx0" brushRef="#br0" timeOffset="7221.413">22520 11438 23,'0'0'16,"0"0"-1,0 0 0,0 0-1,0 0-2,0 0-2,0 0-1,0 0-1,10 0-1,-10 0-1,0 0 0,0 0-2,5 10 0,-5-10 0,0 15-1,0-6 0,0 4-1,0-1 0,1 5 0,-2-1 0,2 3 1,0-1-2,0 3 1,-1 1-1,3 0 1,-2 2-1,0-2 0,0-1-1,1-3 1,-2-3-1,1-3-1,-1-12-1,3 12-2,-3-12-6,0 0-4,0 0-7,0 0-8,-4-11-5,4 11 2,-5-13 1</inkml:trace>
  <inkml:trace contextRef="#ctx0" brushRef="#br0" timeOffset="7476.4276">22519 11620 19,'0'0'26,"9"-6"-3,-9 6-3,15-1-2,-2 1-2,0-3-3,8 3-2,-2-5-3,4 2-5,0 1-9,2 3-23,-11-10-2,6 7-2,-15-9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5:36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18347 12180 8,'15'0'11,"-4"-3"0,7 5 0,-3-5-1,7 3-1,0-2-1,0 2-1,4-2-1,3 2 2,0 0-2,4-1-1,0 3 0,1-3 1,2 3-1,1-2 0,-1 2-1,-2-1 0,0 1-1,-2 0 0,0 0 0,1-2-1,-2 2 0,1-2 0,2 0 0,-1-1-1,1 1 1,2-1 0,2 1 0,-3-1-1,4 2 0,-2-1 1,2 2-1,0-1 0,1 0 1,0-1-1,0 1 0,-2 0 0,1-1 0,1 0-1,0-1 1,-3 1 0,1 1 0,1 0-1,-1 1 2,1-1-1,1 1-1,1-1 1,-1 0-1,2 1 1,1 0-1,0-2 1,2 3-1,-1-3 1,1 1 0,0-1-1,3 0 1,-3-1-1,1 1 1,0-2 0,1 0-1,-1 0 0,0 0 1,-1 0-1,-2-2 0,2 3 0,-3-1 0,-1 0 0,-1 0 0,-3 0 1,-2 0-1,1 1 0,-1-1 0,-1 0 0,-1 0 0,-1 0 0,1-1 1,1 0-1,1-1 0,-1 1 0,2 0 0,4 0 1,2 0-1,1 0 1,2 2-1,-1-1 1,2 1 0,0 0-1,0 1 1,-3 0-1,0 1 0,0-1 1,0 1-1,4-1 0,-4 1 0,3-1 1,2 1-1,2-1 0,-1 1 0,0 0 0,0 1 0,-1-1 0,1 0 1,-4 0-1,0-1 0,-4 1 1,1-2-1,2 1 0,-1-1 1,-1 0-1,-1 1 0,2 0 0,1 0 0,-1 0 0,-3 1 0,0 0 0,-1-1 1,1 0-1,0 0 0,-1 1 1,-1 0-1,-1 0 1,4-1-1,1 1 0,-1 0 1,1 0-2,2 0 1,-1 0 0,4-1 0,0 0 0,0 1-1,-2-1 1,1-1 0,3-1 1,-4 1-1,3-2 0,-2 0 1,1-1-1,0 2 0,1-1 1,-2 1-1,-2 0 0,0 1-1,-2 0 1,-1 1 0,-5 0 0,1 0-1,-37 0 2,77 4-1,-77-4 1,76 6-1,-76-6 1,72 6-1,-72-6 1,72 7-1,-72-7-1,50 5 1,-50-5-1,0 0-1,0 0-2,0 0-9,0 0-23,0 0 0,0 0 0,0 0 1</inkml:trace>
  <inkml:trace contextRef="#ctx0" brushRef="#br0" timeOffset="1569.0898">18820 12690 5,'0'0'26,"0"0"2,0 0-4,0 0-4,0 0-2,0 0-4,9 4-2,-9-4-4,1 18 0,-4-3-1,4 8-1,-4 0-2,2 7 0,-2 1-1,2 4-1,-3-1 0,4 0 0,-1-2-1,1-3-1,0-5 1,-1-1-1,1-3 1,0-5-1,1-1 0,-2-4 0,1-10-1,0 13 0,0-13-3,0 0-2,0 0-6,0 0-12,2-21-11,4 9-1,-6-9 2,6 0-1</inkml:trace>
  <inkml:trace contextRef="#ctx0" brushRef="#br0" timeOffset="2017.1154">18821 12702 21,'0'0'27,"0"0"1,0 0-9,14-9-3,-14 9-1,23-7-3,-12 1-1,6 3-2,-4-3-2,5 3-1,-4-2-1,5 1-2,-4-2 0,6 1-1,-2-1-1,1 2 0,0-1 0,-2 2-1,0 1 1,-2 3-1,-3 1 0,-4 3 0,-9-5 0,13 15 1,-10-4-1,0 2 0,-2 2 0,-1-2 1,-1 3-1,1-1 0,-1 2 0,0-2 0,0 2 0,1-4-1,1 1-1,-2-5-5,6 1-16,-5-10-12,0 0 0,9 7-1,-9-7 1</inkml:trace>
  <inkml:trace contextRef="#ctx0" brushRef="#br0" timeOffset="4546.2601">19524 12680 5,'0'0'19,"-6"-14"-2,6 14 1,0 0-3,0 0 2,4-10-5,-4 10 0,0 0-3,0 0 0,5 11-3,-6-1-1,2 6-2,-2 4 0,0 6 0,-3 0-1,1 4 0,-1 2 0,1 2 0,-1-1 0,2 0 0,0-3-1,1-2 0,1-2 0,2-1-1,-1-5 2,1-3-2,-1-4 0,1-3 0,-2-10-3,2 11 0,-2-11-5,0 0-7,4-9-13,-4 9-5,3-20 1,0 9 0</inkml:trace>
  <inkml:trace contextRef="#ctx0" brushRef="#br0" timeOffset="4873.2786">19519 12905 12,'0'0'26,"0"0"3,10 5-7,-10-5-4,16-3-2,-1 3-3,-3-4-3,7 5-2,-3-3-3,4 2-1,-1 0-2,2 0-1,-3 0-1,-3 0 0,0 1 1,-4-1-1,-2 1 0,-9-1 0,10 1-1,-10-1 0,0 0-3,0 0-5,0 0-8,0 0-15,-10 0-1,10 0 1,0 0 0</inkml:trace>
  <inkml:trace contextRef="#ctx0" brushRef="#br0" timeOffset="5661.3238">20213 12672 13,'-1'10'25,"-12"-9"1,3 8-9,-2 3-2,-4 2 0,1 5-2,-4 1 0,2 8-3,0-1-1,3 7-1,2 0-2,6 2-1,1-2-2,6 2 0,2-5-2,5-1 1,1-4-2,4-4 1,-1-4-2,1-2-1,0-2-3,-3-6-9,4-5-17,-1 3-3,-13-6-1,17-6 0</inkml:trace>
  <inkml:trace contextRef="#ctx0" brushRef="#br0" timeOffset="6209.3552">20331 12803 7,'11'12'27,"-11"-12"2,4 22 2,-5-8-12,1-2-5,3 7-1,-3-5-3,4 5-2,-1-6-2,8 3 0,-3-4-3,5 1 0,0-5 0,1 0-2,-2-4 1,3-2-2,-2-2 1,1-3-1,-1-3 1,2-3-1,-2-1 0,1-3 1,-1 2-1,0-1 0,-3 1 1,-10 11 0,12-13-1,-12 13 1,0 0 0,2 14 0,-7-1 0,-1 7 1,-1 4-1,0 2 0,-2 4 1,3 2-1,-1-2 0,2 1 0,1-3 0,2-4 0,-1-1 0,2-2-2,2-5-1,-1-16-4,5 17-10,-5-17-20,0 0-1,0 0 0,8-21 0</inkml:trace>
  <inkml:trace contextRef="#ctx0" brushRef="#br0" timeOffset="6563.3754">20876 12785 19,'0'0'29,"0"0"1,0 0 2,4 13-17,-2 2-1,-5-2-2,5 8-3,-5-1-2,4 7 0,-3-3-3,1 4-1,-1-3-1,1 1-1,-1-3 0,0 0-1,1-4-1,-1-5-2,3 1-4,-1-15-7,-1 9-12,1-9-9,0 0 0,0 0 1</inkml:trace>
  <inkml:trace contextRef="#ctx0" brushRef="#br0" timeOffset="6818.39">20755 12944 40,'12'5'32,"1"2"1,-2-4-10,6-6-7,9 5-2,-5-6-4,6 6-1,-3-5-4,3 2-2,-1-2-2,-1-1-3,-1 3-3,-7-6-8,2 3-12,-3 4-10,-16 0-1,19-12 2</inkml:trace>
  <inkml:trace contextRef="#ctx0" brushRef="#br0" timeOffset="7138.4082">21175 12778 36,'10'-6'32,"-10"6"1,10 7 0,-10-7-16,2 16-6,-3-5-2,5 9-3,-5-1-2,3 3 0,-2 0-1,0 5-1,0-2-1,1 1 1,-1-3-2,0-1 0,1 0 0,-2-4-2,2-1-3,-3-8-4,5 3-8,-4-3-19,1-9 1,0 0-2,-4-10 3</inkml:trace>
  <inkml:trace contextRef="#ctx0" brushRef="#br0" timeOffset="7625.4362">21388 12626 12,'0'0'29,"0"0"1,12-1 4,-1 4-15,-11-3-3,24 9-1,-12-5-4,7 10 0,-4-3-4,4 6-2,-4 1-1,2 5-1,-5 2-1,-1 2-1,-2 3 0,-4 1 0,-2 4-1,-4-1 0,-2 0 0,-1-2 1,-3-2-2,1-3 2,0-3-2,1-4 2,0-4-1,2-6 0,3-10-1,-6 9 0,6-9-3,0 0-8,-2-12-25,2 12 1,-1-18-1,1 18 0</inkml:trace>
  <inkml:trace contextRef="#ctx0" brushRef="#br0" timeOffset="8221.4702">21856 12771 25,'0'0'32,"7"15"3,-7-15-2,0 0-11,6 14-9,-6-14-3,3 16-4,-3-16-3,1 15-1,0-5-4,-1-10-5,0 0-15,12 11-12,-12-11-1,0 0 1,3-15 0</inkml:trace>
  <inkml:trace contextRef="#ctx0" brushRef="#br0" timeOffset="8455.4837">21900 12981 35,'-1'9'32,"7"5"1,-6-14 0,-3 12-18,7 0-4,-4-12-3,3 13-1,-3-13-3,0 0-2,4 12-5,-4-12-12,0 0-18,0 0-1,-9-13-1,9 13 1</inkml:trace>
  <inkml:trace contextRef="#ctx0" brushRef="#br0" timeOffset="9249.5291">22222 12664 29,'0'0'29,"0"0"-1,0 0-7,0 0-2,0 0-5,4 17-2,-3 4-3,-5 2-2,4 7 0,-3-1-3,4 6 1,-2-2-2,4 2 0,-1-4-1,2-1-1,-1-5 0,0-3-1,0-5 0,1-2 0,-1-4-2,-3-11-1,6 16-4,-6-16-9,0 0-16,13-4-3,-10-6-1,-3 10 0</inkml:trace>
  <inkml:trace contextRef="#ctx0" brushRef="#br0" timeOffset="9730.5564">22381 12823 20,'11'7'30,"-11"-7"0,9 22 3,-11-5-13,1-1-7,7 9-2,-6-3-3,2 3-1,-2-4-1,3 2-2,-1-7-1,2 0-1,1-7-1,-5-9 0,13 9 0,-4-12-1,0-3 0,2-5 0,1-4 0,0-3 0,2-2 0,-1-1 0,1 2 0,-4 0-1,-1 4 1,-1 1 1,-8 14-1,10-10 1,-10 10-1,0 0 2,6 9-1,-3 4 1,-2 0-1,0 7 1,0-1-1,2 2 0,1 2 0,1-3 0,0-2-1,0-2 0,2-1-3,-7-15-2,15 14-6,-15-14-15,0 0-10,12-8-1,-11-4 0,6-1 1</inkml:trace>
  <inkml:trace contextRef="#ctx0" brushRef="#br0" timeOffset="10139.58">22811 12658 47,'13'6'32,"-13"-6"2,14 16 0,-7-2-22,-5-3-3,5 8 0,-7-1-3,2 5-1,-4 1-2,3 0 1,-2 1-2,-1 2-1,-1-1 0,2 0 0,1-2 0,1-1 0,1-3-1,0 0 1,0-4-1,5-2 1,1-3-1,1-2 0,1-3 0,-1-1 0,1-2 0,2-3-1,0 0-2,-12 0-1,20-4-5,-20 4-10,8-17-18,-8 17 1,2-17-2,-2 17 3</inkml:trace>
  <inkml:trace contextRef="#ctx0" brushRef="#br0" timeOffset="10379.5937">22698 12867 40,'0'0'32,"0"0"2,18-6-1,-6-1-17,13 7-1,-3-6-4,9 6-3,-3-4-2,5 5-1,-6-3-4,-3 2-2,3 4-4,-11-8-12,-4 3-21,1 1 1,-13 0-1,9-12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6:33.2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3599 14425 1,'0'0'17,"0"0"-3,0 0-1,0 0-1,0 0 1,10-9-1,-10 9 0,0 0-1,15-2-1,-15 2-1,10-1-1,-10 1-1,13-1-2,-13 1 0,15-2-1,-15 2-1,17-2 0,-17 2 0,19-2-1,-10 0 0,3 0 0,-2 1 1,1 0-2,-1-1 0,1 1 1,-1 0-1,2 1-1,0 0 1,2 1-1,0 0 0,0 0 1,2 0-1,1 0 0,0-1 0,4 1 1,-2-3-1,2 2 1,3-1 0,0 0-1,1-1 1,2 1-1,0-1 0,0 0 1,1 1-1,0-1 0,1 0 0,0 1 0,0 0 1,0-1-1,2-2 0,0 2 0,0 0 0,-1-1 0,2 0 0,2-1 0,-1 1 0,1 0 1,1 0-1,1-1 0,3 0 0,0 1 0,1-1 0,1 1 0,3 0 0,1 1 0,2-1 1,-1 2-1,2-1 0,1 0 0,-1 0 0,2 1 0,-2 0 0,3 0 0,-1-1 0,3 0 0,1 0 0,0 0 0,0 0 0,0-2 0,1-1 0,1 1 0,1 0 0,-2-3 0,0 2 0,2-1 0,0 0 0,2 0 0,2 0 0,-2 0 1,1-1-1,-1 3 0,2-1 0,-3 2 0,1-1 0,0-1 0,0 2 0,1-1 0,3 1 0,2-1 0,-2 1 0,2-1 0,2 1 0,0-1 0,-2 2 0,0-1 0,-1 2 1,-1-1-1,3-1 0,0 1 0,0 1 0,0-1 0,3 0 0,0-1 0,-1 0 0,2 2 0,-3 0 0,2-1 0,2-2 0,2 2 0,-2-1 0,-1 1 0,3 0 0,-1 0 0,2-1 0,0 0 0,-1 0 0,3 1 0,-1 0 0,1-1 0,0 2 0,-1-2 0,0 1 0,-2 0 0,1 0 0,-1 1 1,0-1-1,3 1 0,-3-1 0,1 1 0,0-1 0,0 1 0,2 0 0,-2 0 0,0-1 0,-1 1 0,3-1 0,-1 0 1,0 0-1,2-1 0,-1 1 0,1-1 0,1 1 0,3 0 0,1 0 0,1 0 0,1 1 0,1-1 0,1 0 0,-1 2 0,1-2 0,0 1 0,2 0 0,-1 0 0,-1 0 0,2 0 0,0 0 0,1 0 0,1 1 0,0 0 0,-1-1 0,2-3 1,-2 3-1,0-1 0,0 0 0,1 0 0,-2-1 1,-1 1-1,-2 0 0,0 2 1,0-2-1,-1 0 0,0 0 0,-1-1 1,1 0-1,-1-2 0,2 1 0,-2-2 1,0 1-1,0-1 0,2 0 1,0-1-1,-1 0 0,1 1 0,0-1 1,1-1-1,0 1 0,1 1 0,0-1 0,-1-3 1,2 3-1,0-1 1,1 1-1,1-2 0,1 3 0,1-1 0,0 2 0,1 2 0,-1-1-1,2 0 1,-2 3 0,2 0 0,0 0 1,1 1-1,0 0 0,0 0 0,2 0 0,-1 2 0,4-1 0,-2-1 1,1 2-1,-1-1 0,2-2 0,0-1 0,-2 0 1,2-1-1,0 0 0,1 0 0,-1-2 0,2-1 0,1 0 0,1-1 0,2 1 1,0-1-1,-2-1 0,2-1 0,-1 2 0,-1 0 0,0 0 0,-1 0 0,-2 0 0,-1 1 0,1 0 1,-3 1-1,0-2 0,-3 2 0,2 0 0,-3 1 0,-1 0 0,0 0 0,-2 1 0,0 0 0,1 1 1,1 0-1,-3 1 0,0 0 0,2 1 0,-2 0 0,0 0 0,-1 1 0,0-1 0,-1 1 0,0 0 0,-1 2 0,-2-2 1,2 0-1,0 0 0,1 0 0,-2 0 0,-2-1 0,2 0 0,2 0 0,-3 1 1,0 0-2,1-2 2,0-1-1,3 2 0,-1-2 0,-1 0 0,0-1 0,1-1 0,-1 0 0,3 0 0,-1 0 0,-1 0 0,0-1 0,2 0 1,-2 1-1,0 1 0,2 0 0,-5 0 0,2 1 0,0 0 0,-1 1 0,-1-2 0,2 1 0,-1 1 0,-3-1 0,3 0 0,0-1 0,-4 2 0,3-1 0,-5 0 0,-1 2 0,-7-1 0,-2 0 1,-6 0-1,-1 0 0,-3 0 1,-7 1-1,-53 0 0,90 0 0,-90 0 0,89 1 0,-89-1-1,64 2-2,-64-2-12,0 0-23,0 0 2,0 0-2,0 0 1</inkml:trace>
  <inkml:trace contextRef="#ctx0" brushRef="#br0" timeOffset="3378.1932">6789 14860 20,'6'-11'15,"-6"11"0,6-11 0,-6 11 0,0 0 1,1-13-1,-1 13-1,0 0-1,0 0 0,-7-10-3,7 10 0,0 0-3,0 0-2,0 13-1,1 0-1,1 3-1,0 6 0,1 5-1,0 4 0,1 3 0,-1 3 1,0-1-1,0 1 0,-1-2-1,0-1 1,-2-2 0,1-5-1,-2-4 1,-1-4-1,1-4 0,0-4 0,1-11-1,0 0-2,0 0-2,0 0-3,3-12-6,-5-3-7,4-4-14,2 5-1,-4-8 1,4 3 2</inkml:trace>
  <inkml:trace contextRef="#ctx0" brushRef="#br0" timeOffset="3865.221">6786 14779 12,'0'0'28,"3"-16"0,-3 16 3,9-10-12,-9 10-4,11-12-2,-11 12-3,18-8-1,-7 3-2,5 4-2,1-3 0,5 3-2,-2-5 0,6 3 0,0-2-1,3-1 0,-1 0-1,4-1-1,-2-2 1,-1 3 0,-3 1-1,-3 2 1,-4 2-1,-4 2 0,-3 3 1,-12-4-1,9 12 0,-9-12 1,-1 19-1,0-8 1,-1 2-1,-1 1 1,1 2 0,0 1-1,0 1 1,1 0 0,1 0-1,0-1 1,0-4-1,2-1 0,1-2-2,-3-10-2,7 15-6,-7-15-24,0 0-2,10 8 0,-10-8-1</inkml:trace>
  <inkml:trace contextRef="#ctx0" brushRef="#br0" timeOffset="4789.2732">7641 14759 11,'0'0'25,"0"-10"-4,0 10-2,0 0-1,0 0-3,0 0-2,-3 20-2,5-1-1,-4 0-3,5 8-1,-3 3-1,4 6 0,-3 1 0,2 2-2,-2-3 0,1 2-1,-2-3-2,2-3 2,-2-1-2,2-7 0,-1-3 1,0-4-1,2-4 0,-3-13-1,5 15-1,-5-15-3,0 0-6,0 0-8,5-19-14,-5 19-1,0-24 1,2 11 0</inkml:trace>
  <inkml:trace contextRef="#ctx0" brushRef="#br0" timeOffset="5098.2916">7642 15035 33,'0'0'31,"15"-11"3,-5 3-6,3-1-10,8 4-2,-1-6-3,7 6-5,-4-3-3,3 3-1,-4 2-2,-2-2-1,-2 3 0,-2 1 0,-5 1-1,-11 0 0,13 2 1,-13-2-1,0 0-1,3 12-1,-3-12-2,-4 11-3,6-2-11,-4 3-17,2-12 1,-1 11-2,1-11 2</inkml:trace>
  <inkml:trace contextRef="#ctx0" brushRef="#br0" timeOffset="9386.5368">8435 14618 13,'0'0'12,"0"0"0,0 0-1,0 0 2,0 0-2,0 0-1,0 0 0,0 0-2,0 0 0,0 0-1,0 0 0,-14 1-1,14-1-1,0 0 0,-9 14 0,9-14-1,-10 11 0,10-11-1,-14 20 0,5-7 0,0 4-1,-3 1 0,2 3 0,-3 5-1,2 1 2,0 2-2,1 4 0,1 2 0,2 3 0,1 0-1,1 4 1,3-2 0,1 0-1,0 3 1,1-2 0,2-2-1,2-1 0,0 0 1,1-3-1,0-4 1,2-2-1,2-5 1,-1-5-1,0-1 1,0-5-1,0-4 1,-8-9-1,12 13-1,-12-13 0,9 4-5,-9-4-9,0 0-18,0 0-1,0-18-1,0 18 2</inkml:trace>
  <inkml:trace contextRef="#ctx0" brushRef="#br0" timeOffset="10209.5839">8740 15009 17,'0'0'25,"0"0"1,1 16-7,1-6-4,-4 1-2,4 5-2,0-3-2,-1 8-1,-1-4-2,-1 5-2,0-1 0,0-1-2,1 0 0,-1 0 0,0-5-1,1 0 0,1-4-1,1-2 0,-2-9-1,6 12-1,-6-12-2,0 0-4,0 0-7,12 5-16,-12-5-1,2-13 1,-5-3 1</inkml:trace>
  <inkml:trace contextRef="#ctx0" brushRef="#br0" timeOffset="10449.5977">8710 14829 9,'0'0'22,"0"0"1,3-9 1,-3 9-13,0 0-5,12 0-3,-12 0-4,9 1-6,-9-1-12,11 4-4,-1 6-1,-10-10 0</inkml:trace>
  <inkml:trace contextRef="#ctx0" brushRef="#br0" timeOffset="11117.6359">9134 14859 25,'-9'-11'25,"9"11"-5,0 0-2,-6-12-3,6 12-3,-8-14-1,8 14-1,-9-16-2,9 16-1,-10-13-2,10 13-1,-13-13-1,13 13 0,-16-5-1,7 6 0,-2 0-1,0 5 1,1 0-1,-2 2 0,2 3 0,1 4 0,-1-1-1,4 3 1,1 1 0,4 2-1,1-1 1,3 2 0,2 1-1,1 1 1,1 0-1,0 1 0,-1-1 0,0 1 1,-2 1-1,1-3 0,-2 2 0,-1 0 0,-1-2 1,0-2-1,0-2 0,-1 0 0,1-4 1,-1-2-1,0-12 0,-2 13-1,2-13 0,0 0 0,0 0-3,0 0-2,0 0-7,0 0-6,-12-5-14,12 5-2,-5-16 3,5 16-1</inkml:trace>
  <inkml:trace contextRef="#ctx0" brushRef="#br0" timeOffset="11370.6503">8911 15133 38,'5'-17'29,"-5"17"2,13-14-10,-8 3-7,5 5-1,-10 6-4,19-10-3,-10 7-1,4 3 0,-1-1-2,2 3-1,0-1-1,0 0-1,5 3-4,-6-4-10,4-4-18,3 8-1,-5-8-1,3 5 1</inkml:trace>
  <inkml:trace contextRef="#ctx0" brushRef="#br0" timeOffset="11907.6811">9506 14787 11,'-3'10'27,"-11"-8"1,7 7-2,-6 5-9,-2-1-1,2 9-1,-3-1-3,5 8-1,-3 0-2,7 7-3,-2-3-1,8 4 0,1-1-2,6 0-1,-1 0 1,3 0-2,1-5 0,3-3 0,-1-5-1,1 0 0,1-4-3,-3-5-3,7 1-13,1-5-17,-7-7 0,2 0-1,-13-3 2</inkml:trace>
  <inkml:trace contextRef="#ctx0" brushRef="#br0" timeOffset="21537.2318">9869 14998 6,'0'0'21,"0"0"-5,-1-11-1,1 11-1,0 0 0,0 0-2,0 0-2,0 0-1,0 0-1,0 0-2,0 0 0,0 0-1,-4 13-1,4-13 0,-10 14-1,10-14 0,-17 20 0,8-10-1,-3 3 0,-1 0-1,1 1 1,-3 0-1,2 1 2,-1 1-2,3 0 0,-1-1-1,1-2 1,2 2 0,1-4-1,0 1 1,3-2-1,1-1 1,4-9-1,-7 17 0,7-17-1,-3 11 0,3-11-2,0 0-2,-4 11-1,4-11-3,0 0-3,0 0-9,0 11-10,0-11-1,0 0 2</inkml:trace>
  <inkml:trace contextRef="#ctx0" brushRef="#br0" timeOffset="21951.2555">9621 15032 12,'0'0'25,"0"0"2,0 0-8,0 0 0,0 0-2,14 2-3,-14-2-2,20 7-2,-9-3-2,4 4 0,-2-1-4,4 4 0,1-1-2,-2 3-1,2 0 1,-2 2-2,1-1 1,-2 2-1,0-4 0,-2 0 1,-2 2-2,0-4 0,-2 4-2,-9-14-4,17 16-10,-11-2-17,-6-14 1,13 12-2,-13-12 2</inkml:trace>
  <inkml:trace contextRef="#ctx0" brushRef="#br0" timeOffset="22913.3101">10292 14987 1,'0'0'23,"3"-10"1,-3 10-5,0 0-1,0 0-3,0 0-1,0 0-2,0 0-2,0 0 0,0 0-2,0 0-1,0 0-2,0 0 0,-10 4-1,10-4-2,-11 6 0,11-6 0,-12 11-1,12-11-1,-16 12 1,6-6 0,-1 3-1,-3 2 1,0 0-1,-2 1 1,2-2-1,1-1 0,1-1 1,2 0-1,10-8 1,-14 9-1,14-9 1,0 0 0,0 0 0,0 9 0,0-9 0,0 0 0,13 7-1,-13-7 1,10 9-1,-10-9 0,13 10 0,-13-10 1,19 14-1,-8-8 0,2 1 0,0-2 1,2 2-1,0 0 0,1-1 1,-2-1-1,0 1 0,-1 1-1,-2-2 0,0 1-2,-11-6-3,16 6-13,-16-6-17,11 0 1,-11 0-1,0 0 1</inkml:trace>
  <inkml:trace contextRef="#ctx0" brushRef="#br0" timeOffset="23955.3701">10555 14956 19,'0'0'28,"0"0"1,0 0-7,0 0-3,0 0-3,8 11-3,-8-11-3,3 14-2,-3-14-1,5 20-2,-3-10-1,3 3-1,-1-2-1,3 2 0,-2 0 0,2-3 0,0-1-1,0 1 0,-7-10 0,16 16-1,-16-16 1,16 11-1,-16-11 0,17 5 1,-8-6-1,-9 1 1,20-10-1,-10 2 0,1-3 1,0-2-1,-2-1 0,1-2 1,-2 1-1,0 0 1,-3 2-1,0 0 1,-1 4 1,-4 9-1,7-14 0,-7 14 0,0 0 0,9-8 0,-9 8 0,0 0 0,9 12-1,-6-3 1,-2 3-1,-1 6 0,-1 3 1,-2 2-1,-1 3 1,-1 5-1,-2 1 0,0 1 0,-1-2 1,2-1-1,-1-2 1,3-2-2,-1-2 2,0-5-2,3-4 1,-2-3 0,2 1-1,-2-4 0,3 0 0,1-9-2,-4 13-1,4-13-3,0 0-7,-3 12-24,3-12 1,0 0 0,3-15 1</inkml:trace>
  <inkml:trace contextRef="#ctx0" brushRef="#br0" timeOffset="24677.4114">10917 14815 33,'0'-10'31,"0"10"2,0 0-8,3-11-8,-3 11-1,10-3-3,-1 7-3,-9-4-3,17 14 0,-7-4-2,3 7 0,0 3 0,0 6-2,-1 0 0,1 4-2,-4 0 1,0-2-1,-2 1-1,-3 0 1,-3-4-1,-1-2 0,-3-3 0,-1-3 1,-2-2-1,1-3-1,0-2 1,5-10-1,-7 19-1,7-19-2,-3 14-4,3-14-25,0 0-5,0 0-1,0 0 1</inkml:trace>
  <inkml:trace contextRef="#ctx0" brushRef="#br0" timeOffset="49209.8146">11847 14853 10,'0'0'18,"0"0"-4,4-9 0,-4 9 2,0 0 0,0 0-2,0 0-1,0 0-1,-1 9-2,1-9-2,-4 12-1,4-12-2,-5 18 0,0-8-2,2 5 0,-2-1 0,-3 3-1,2 1-1,-3 2 1,-2 1-1,-1 0 0,0 1 0,-2 1-1,1-3 1,2 0 0,-3-5 0,5 1-1,0-5 1,1 0 0,8-11-1,-12 13 1,12-13-1,0 0 1,-10 12-1,10-12 0,0 0 0,0 0-1,0 0 0,0 0-1,-6 9-2,6-9-4,0 0-8,0 0-17,0 0 0,0 0-2,4-14 3</inkml:trace>
  <inkml:trace contextRef="#ctx0" brushRef="#br0" timeOffset="49584.8361">11610 14886 9,'0'0'25,"-9"-11"2,9 11 2,0 0-16,0 0-2,17 12 1,-17-12-2,23 14-1,-11-4-2,7 3-1,-2 1-1,4 1-2,2 3 2,2 2-3,-1 0 0,0 1 0,-1-4-1,-1 2 1,-1-3-1,0-1 0,-5-4-1,0-3 1,-3 0-2,-2-4-3,2 2-8,-13-6-22,9 0 0,-9 0-1,0 0 2</inkml:trace>
  <inkml:trace contextRef="#ctx0" brushRef="#br0" timeOffset="50881.9102">12418 14980 12,'-9'6'18,"9"-6"0,0 0 0,-12 1-1,12-1-1,0 0-3,-10 4-2,10-4-2,0 0-1,0 0-1,9 9-2,1-6-1,-10-3 1,22 1-1,-9-3 1,4 0-2,-1-4 0,3 1-1,-2-2 0,0 0 0,0-3-1,1 1 0,-3 0 0,1-1 0,-2-3-1,-2 3 1,-2-3 0,-3 3-1,-2-2 1,-1-1-1,-2 1 0,-5 2 0,-2-1 1,-2 1-2,-4 2 1,-1-2 0,-3 5-1,-3 2 0,-2 3 1,1 2-1,-2 5 0,-3 4 1,2 3-1,2 3 1,1 1 0,3 4 0,3 2-1,3 0 2,5-2-2,5 1 2,7-2-1,3-1 0,3-1 1,3-4 0,2-2-1,3-1 1,-1-3 0,2-2 0,-2-2 0,-2-1 0,0-1-1,-1-1-1,0-2-1,-5-4-4,4 4-9,-7-2-17,-9 2-3,20-13-1,-14 0 2</inkml:trace>
  <inkml:trace contextRef="#ctx0" brushRef="#br0" timeOffset="51209.9289">12725 14655 30,'0'0'29,"0"0"2,0 0 1,0 0-16,7 17-6,0 0 0,-2 1-2,5 11 0,-5 0-2,2 7-2,-2 0-1,2 4 0,-1-3-1,1 0-1,-1-5 0,2-3 0,0-3-1,-1-5-1,2-3-2,-3-8-5,7 1-12,-2-5-16,-11-6 1,20-5-1,-12-7 1</inkml:trace>
  <inkml:trace contextRef="#ctx0" brushRef="#br0" timeOffset="51735.9591">13111 14794 29,'0'0'28,"-20"-3"2,10 2-6,10 1-11,-20-1 0,20 1-2,-21 5-2,21-5-1,-19 10-2,12 0-1,-2-3-1,1 4-1,-2-2-1,3 5 0,0-1-1,2 2 0,1-2 0,3 1 0,3-2-1,2-2 1,4 1 0,2-3-1,2-1 1,2 0-1,2 0 1,-2 1-1,3-1 0,-5 2 0,0 2 0,-5 1 0,-3 0 0,-3 1 0,-3 2 0,-3-3 0,-5 0 0,1-1 0,-4-4 0,2-2 0,0-1-1,-1-4 1,2-1 0,0-2-2,10 3-2,-13-9-5,13 9-9,0 0-17,2-16 0,-2 16-1,15-17 2</inkml:trace>
  <inkml:trace contextRef="#ctx0" brushRef="#br0" timeOffset="52305.9909">13253 14993 18,'0'0'29,"19"-9"1,-12-2 3,8 0-13,1 4-7,-4-6-1,6 7-3,-5-7-2,5 6-2,-6-3-1,2 2-1,-4-2-1,0 3 1,-10 7-1,9-18-1,-9 18 1,-1-17-1,-3 6 0,4 11 0,-15-16-1,5 10 1,-5-2-1,2 3 0,-3 3 0,0 1 0,-2 3-1,3 2 1,-1 3 0,3 5 0,0-1 1,5 5-1,0 1 1,5 3 0,-1 1 1,4 0-1,3 1 1,3 0 0,0 0 0,4 0 0,1-3-1,2-1 1,2-2-1,1-4 1,2-3-1,-1-1 1,1-4-1,0-1 0,0-3 1,0-2-1,-3-1 0,1 0-1,-2-1-1,-1-3-2,4 6-8,-8-2-28,1-1 0,1 1-1,-11 3 0</inkml:trace>
  <inkml:trace contextRef="#ctx0" brushRef="#br0" timeOffset="54571.1212">14051 14859 25,'0'0'21,"0"0"-1,-8-10 1,8 10-3,0 0-2,-1 9-2,5 2-2,-3 1-3,5 7-2,-3 1 0,4 5-3,-3-2-1,5 1 0,1-3-1,-1-1 0,2-6 0,0-4 0,1-4-1,3-4 0,-3-5 0,4-5 0,-3-2 0,2-4-1,-2-4 1,1-1 0,-2 0-1,-1-2 1,0 1-1,-3 4 0,-2 2 1,-1 5 0,-5 9-1,0 0 1,0 0-1,5 21 1,-7 1-1,0 4 1,-1 7 0,-1 6 0,0 3-1,0 2 0,1-4 1,0 0-1,1-3 1,0-5-1,2-5 0,0-5 0,0-7 0,2-2 0,-1-3 0,-1-10-1,0 13-1,0-13 0,0 9-3,0-9-2,0 0-7,0 0-11,0 0-11,3-15 0,-1 0 1,7-1 1</inkml:trace>
  <inkml:trace contextRef="#ctx0" brushRef="#br0" timeOffset="54884.1392">14539 14801 17,'0'0'27,"0"0"2,10 9 3,-10 2-17,0-11-2,2 25 0,-3-9-1,5 11-3,-5-2-1,5 6-2,-3-3-2,1 5 0,-2-3-2,1 1-1,-1-4 0,1-3 0,-1-4-2,-2-3-1,2-3-3,0-14-7,-2 13-16,2-13-7,0 0-1,-9-5 1</inkml:trace>
  <inkml:trace contextRef="#ctx0" brushRef="#br0" timeOffset="55157.1548">14448 15016 28,'7'13'31,"-7"-13"3,12 5 0,-2 0-13,1-8-8,10 5-1,-3-6-4,7 3-2,-1-3-2,2 0-2,1-2-1,-3 0-2,4 0-2,-4-3-1,3 4-3,-8-7-9,2 3-13,-2 5-6,-8-5 0,2 7 1</inkml:trace>
  <inkml:trace contextRef="#ctx0" brushRef="#br0" timeOffset="55494.1741">14899 14797 34,'0'0'31,"8"-13"2,-8 13 1,0 0-17,6 11-6,-1 2 1,-5 0-5,4 5-1,-5 2-1,4 7-1,-3 0-1,1 4 0,-2 0-1,1 1 0,-1-2-1,0 1 0,0-4 0,1-3-1,0-2-2,-1-7-2,4 3-11,-5-6-23,2-12 2,0 0-2,0 0 2</inkml:trace>
  <inkml:trace contextRef="#ctx0" brushRef="#br0" timeOffset="57978.3161">15199 14506 19,'0'0'19,"0"0"-1,0 0 0,0 0 0,0 0-1,0 0-3,0 0-1,0 0-2,5 10-2,-5-10 0,15 14-1,-7-2-1,7 6-2,0 1 1,6 8-2,-3 1-1,4 5-1,-2 3 0,-3 4-1,1 2 0,-5 1 0,-3 4-2,-3-2 2,-5 2-1,-4-4 0,-3-1-1,-2 2 1,-2-6 0,-1-4 0,-4-5 1,3-4-1,-1-6 1,3-1-1,1-7 1,8-11 0,-12 12-1,12-12 1,0 0-3,0 0-2,9-5-13,0 0-21,-9 5 2,19-11-2,-12 2 1</inkml:trace>
  <inkml:trace contextRef="#ctx0" brushRef="#br0" timeOffset="59074.3788">15821 14792 22,'-9'-4'26,"9"4"-3,0 0-2,0 0-2,0 0-2,0 0-2,0 0-3,0 0-2,3 10-1,-3-10-2,0 13-3,0-13 0,-1 19-2,1-19 0,-2 18-2,2-7-2,0-11-4,-1 15-13,1-15-16,1 9 0,-1-9-1,0 0 1</inkml:trace>
  <inkml:trace contextRef="#ctx0" brushRef="#br0" timeOffset="59334.3936">15864 15065 20,'-1'16'30,"1"-16"1,-2 13 1,2-13-11,-9 9-9,9-9-1,0 9-3,0-9-1,-1 13-3,1-13-1,0 13-2,0-13-2,1 19-4,-1-19-9,-4 12-19,7 1-1,-3-13 0,0 0 0</inkml:trace>
  <inkml:trace contextRef="#ctx0" brushRef="#br0" timeOffset="61404.5121">16273 14673 21,'0'0'25,"0"0"-3,0 0-1,0 0-2,9 3-2,-9-3-3,7 25-2,-6-6-2,6 8 0,-5 2-4,3 10 0,-3-1-2,1 5-1,-3 1 0,2-2 0,-1-5-2,0-2 0,0-7 0,0-4 0,1-6-1,0-6-1,-2-12 0,5 11-2,-5-11-3,0 0-5,0 0-11,10-9-14,-10 0 1,0 9-1,4-21 2</inkml:trace>
  <inkml:trace contextRef="#ctx0" brushRef="#br0" timeOffset="61940.5428">16486 14869 19,'0'0'30,"0"0"1,14 0 2,-14 0-12,1 15-6,3 1-3,-5 1-2,6 6-3,-5-2-2,5 5 0,-3-1-2,3 0-1,0-3 0,0-2-1,0-5 1,3-2-1,-3-4-1,-5-9 1,11 5-1,-11-5 1,12-10-1,-6 1 1,2-5-1,-2-3 0,3-3 0,1-2 1,0 0-1,3-1-1,-1 0 1,0 5 0,1 0 0,0 6 0,-1 5 1,-2 3-1,-1 5 1,1 7 0,-2 1-1,-2 5 1,0 6 0,-2 1 0,-1 3-1,1-1 1,-4 0-1,0-1 0,0-4 0,0-3-1,0-4-1,0-11-1,8 14-6,-8-14-11,3-10-17,6 5-1,-3-6 1,6-1 0</inkml:trace>
  <inkml:trace contextRef="#ctx0" brushRef="#br0" timeOffset="62341.5656">16925 14640 53,'12'-4'35,"-12"4"0,0 0 1,13 19-20,-12-9-7,5 6-2,-4 0-1,3 7-2,-4 1-1,1 4-1,-1 2-1,2 2 0,-3-1-1,0 3 1,1-2-1,1-2 1,1-3-1,2-4 1,1-4-1,0-4 0,4-5 1,1-3-1,3-4 1,3-2-1,1-1 0,-2-4-1,3-3-2,-3-1-2,3 5-7,-8-6-16,-3-1-9,-8 10-1,11-17 0,-11 17 2</inkml:trace>
  <inkml:trace contextRef="#ctx0" brushRef="#br0" timeOffset="62608.581">16885 14838 50,'0'0'36,"-11"8"0,11-8 1,0 0-14,12-1-13,7-1-1,1-8-2,9 4-1,0-2-2,4-1-1,-1 3-3,-4-1-3,1 9-13,-4-2-23,-11 0 0,-2 2 0,-12-2-1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16:58.9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2656 5456 24,'0'0'24,"-2"-11"1,2 11-2,0 0-3,0 0-4,0 0-1,-1-10-3,1 10-3,0 0-1,1 14-3,-1-14-2,-3 21 0,1-4-1,1 6 1,-2 2-2,2 5 1,-3 4 0,3 3-1,0 3 0,0 0 1,1 1-1,0-2-1,1-2 1,0-2 0,1-1 0,0-4-1,1-3 1,0-2-1,-2-5 1,2-3-1,-1 0 1,-1-5-1,-1-12 0,1 15-1,-1-15 1,0 0 0,-1 11-1,1-11 0,0 0-2,0 0-2,0 0-4,1-9-7,5-2-20,2 2 0,-3-9-1,6-1 1</inkml:trace>
  <inkml:trace contextRef="#ctx0" brushRef="#br0" timeOffset="714.0408">2638 5440 7,'0'0'18,"0"0"1,0 0-2,0 0-1,0 0 0,0 0-2,0 0-1,0 0-2,0 0-1,15 3-2,-15-3 0,23 1 0,-9-3-1,7 2-1,-2-5-2,4 4 0,2-3-1,2 0-1,-1-1 0,1 2 0,-2-3-1,-2 3 0,-1-2 0,-2 2 0,-6 1-1,0 0 1,-4 1-1,-10 1 1,13-1-1,-13 1 1,12 0-1,-12 0 0,9 5 0,-9-5 1,10 7-1,-10-7 0,12 15 1,-7-5-1,-2 2 1,1 0 0,-3 3-1,1 1 1,-2 2-1,0-2 1,-1 0-1,0-1 0,1-2 0,-1-2-1,1 1-1,0-12-4,2 12-10,-2-12-21,1 9 0,-1-9 0,0 0 0</inkml:trace>
  <inkml:trace contextRef="#ctx0" brushRef="#br0" timeOffset="1323.0757">3438 5497 29,'1'-9'30,"-1"9"2,0 0-1,0 0-17,-6 11-1,6-11-2,-4 18-3,1-4-1,4 7-2,-4 3-1,4 7-1,-3 2 0,1 2 0,0 1-1,2 0-1,-2 0 0,2-4 0,0-2-1,1-5 1,-1-2-1,2-1 0,0-2 1,0-6 0,1 0-1,-1-1-1,-3-13-1,4 10-2,-4-10-2,0 0-8,0 0-13,6-12-9,-9-3-1,4 2 2</inkml:trace>
  <inkml:trace contextRef="#ctx0" brushRef="#br0" timeOffset="1662.095">3428 5746 27,'0'-11'31,"0"11"2,0 0-4,11-9-9,-1 12-2,-10-3-3,24-1-4,-11-1-3,9 5-1,-4-5-1,7 4-1,-3-4-2,4 1 0,-2-1-1,-2 1-1,-2-1 0,-2-2 0,-1 1-1,-4 1 0,-1 1 0,-12 1 0,11-2-1,-11 2-1,0 0-1,0 0-4,0 0-9,-13 5-23,1-4 1,1 0-1,-4-3 1</inkml:trace>
  <inkml:trace contextRef="#ctx0" brushRef="#br0" timeOffset="2518.1439">4087 5777 33,'0'0'30,"0"0"3,14 2-11,-14-2-4,19-3-1,-10-2-4,10 3-2,-3-5-4,8 2-1,-3-5-2,3 3 0,-1-4-1,1-2-1,-3-1-1,-2 1 0,-2-3 0,-4 2 0,-5-2 0,-1 2 0,-4-2 0,-4 2-1,-3 0 1,-4 0 0,-3 1-1,1 3 0,-5 1 0,0 5 0,-3 3 0,-3 6 0,0 5 0,-2 4 0,0 7 0,-1 5 0,1 3 0,2 4 0,2 2 0,4 0 1,5-2 0,3 1 0,5-5-1,6-1 2,4-5-1,4-3 1,6-6-1,4-1 0,4-4 1,3-1-1,2-5 1,1-1-1,-1-4 0,-2 1 0,-2-3 0,-3 0 0,-4-3-1,-3-1-1,-4 2-2,-3-3-3,1 7-7,-11 2-19,5-13-8,-5 13 0,0 0 0</inkml:trace>
  <inkml:trace contextRef="#ctx0" brushRef="#br0" timeOffset="2999.1715">4636 5976 42,'0'0'36,"0"0"0,-4-17 0,2 6-16,2 11-4,7-19-6,-7 19-2,13-21-2,-4 10-2,-3-1-1,3 0 0,-2-2-1,0 4 0,-1 0-1,-6 10 1,9-14-2,-9 14 1,0 0-1,9-6 1,-9 6-1,0 0 0,4 16 0,-2-3 0,0 2 0,-1 3 1,1 2-2,-1 3 2,0 1-1,1 0 0,0-2 1,0-2-2,0-3 1,0-2-2,0-5 0,-2-10-2,4 15-3,-4-15-5,0 0-8,0 0-15,-11 9-4,11-9 0,-15 5 2</inkml:trace>
  <inkml:trace contextRef="#ctx0" brushRef="#br0" timeOffset="3235.185">4654 6111 37,'-2'11'32,"2"-11"3,0 0-8,0 0-5,10-8-3,2 9-5,-12-1-4,20-5-3,-8 2-2,2 2-2,0 0 0,0 0-2,-2-1 0,1 2-1,-4 0 0,-9 0-2,17-3-2,-17 3-6,14-8-20,-14 8-9,0 0 1,13-13 0</inkml:trace>
  <inkml:trace contextRef="#ctx0" brushRef="#br0" timeOffset="3668.2098">5130 5613 40,'0'0'35,"0"0"3,0 0-1,0 0-13,0 0-8,-10-6-4,10 6-5,0 0-3,0 0-1,0 9-3,0-9-2,0 0-3,-1 9-8,1-9-26,3 15 2,-5-6-2,3 4 1</inkml:trace>
  <inkml:trace contextRef="#ctx0" brushRef="#br0" timeOffset="3875.2216">5127 5870 46,'0'12'33,"0"-12"2,0 0-3,0 0-16,0 0-3,6 10-5,-6-10-6,0 0-4,10 5-7,-10-5-25,0 0 0,9 1-2,-9-1 2</inkml:trace>
  <inkml:trace contextRef="#ctx0" brushRef="#br0" timeOffset="4295.2456">5500 5482 34,'0'0'30,"11"3"3,-11-3-10,2 14-4,4 0-3,-6-4-3,6 11-3,-4-3-3,5 6-1,-5 0-2,3 3 0,-2 0-1,3 3-1,-2-2-1,0-2 1,-1 0-2,2-2 1,-1-2-1,-1-4 1,-1-1-2,-1-7-1,1 0-2,-2-10-3,4 10-9,-4-10-19,0 0-2,0 0 0,-12-16 1</inkml:trace>
  <inkml:trace contextRef="#ctx0" brushRef="#br0" timeOffset="4691.2683">5363 5516 49,'4'-9'36,"-1"-3"0,-3 12 0,15-11-16,-15 11-6,16-7-3,-16 7-5,24-1-1,-9 2-1,6 1 0,0-2-1,5 2 0,0-1-1,1-1 0,3-1 0,0 0-1,1-2 1,-1 2-1,-3 0 0,-1 0 0,-3-3-1,-2 4 1,-2-1-1,-4 0 0,-4 2-1,-11-1-1,13 0-1,-13 0-2,0 0-5,0 0-19,-7 12-13,7-12 2,-18 10-1,7-1 3</inkml:trace>
  <inkml:trace contextRef="#ctx0" brushRef="#br0" timeOffset="5165.2954">5917 5869 47,'0'0'36,"-3"-10"2,3 10-4,0 0-6,-9-3-16,9 3-2,0 0-4,1 13-1,-1-13-3,1 20 0,-1-3 0,0 1 0,-1 3 0,1 1-1,-2-3 0,2 2 0,-3-4 0,2-1 0,2-7 0,-1-9 0,3 10-1,-3-10 0,0 0-2,0 0-2,12-7-14,-12 7-23,3-15 2,-3 15-1,-5-23-1</inkml:trace>
  <inkml:trace contextRef="#ctx0" brushRef="#br0" timeOffset="12264.7015">6822 6045 12,'10'6'23,"-10"-6"0,0 0-6,6 13-2,-6-13-3,8 13-2,-8-13-2,8 12-1,-8-12-3,9 9 0,-9-9-2,0 0 0,10 4-2,-10-4-3,0 0-6,0 0-12,6-13-8,-6 13 2,4-13-2</inkml:trace>
  <inkml:trace contextRef="#ctx0" brushRef="#br0" timeOffset="12618.7217">7050 6036 3,'0'0'19,"0"0"-3,0 0 0,0 0-2,0 0-2,2 10 0,-2-10-1,2 9-1,-2-9-3,3 12-1,-3-12-1,0 0-2,4 12-2,-4-12-2,0 0-5,0 0-6,0 0-16,12-6 0,-12 6 0,7-9 1</inkml:trace>
  <inkml:trace contextRef="#ctx0" brushRef="#br0" timeOffset="12945.7404">7261 6041 8,'10'3'24,"-10"-3"1,0 0-1,0 0-9,0 0-1,0 0-3,2 11-4,-2-11-1,4 11-1,-4-11-1,6 10-2,-6-10-1,9 11-5,-9-11-6,0 0-19,12 9 0,-12-9-1,0 0 1</inkml:trace>
  <inkml:trace contextRef="#ctx0" brushRef="#br0" timeOffset="14550.8322">8590 5394 22,'0'0'27,"5"-11"-5,-5 11 0,0 0-2,6-13-4,-6 13-2,0 0-3,0 0-2,0 0-1,0 0-2,0 0-1,0 0-2,7 16 0,-5-2 0,0 2-1,0 3 0,1 6 0,-1 3 0,-1 0-1,0 5 0,0 3 0,-2 0-1,0 1 0,-1 0 1,-1-4-1,1-2 0,-1-3 0,1-5 0,0-3 0,1-3 0,1-4 0,0-4 1,0-9-2,1 12 1,-1-12-1,0 0-1,0 0-3,0 0-4,0 0-9,9-11-18,-9-1 1,4-1-2,-4-8 3</inkml:trace>
  <inkml:trace contextRef="#ctx0" brushRef="#br0" timeOffset="15263.873">8599 5389 15,'0'0'15,"0"0"1,0 0-2,10-8-3,-10 8-2,0 0 0,6-11-2,-6 11 1,0 0-2,0 0 1,4-9-2,-4 9 1,0 0 0,0 0 0,9 0-1,-9 0 1,15 0 0,-5-1 0,5 2 1,0-4-2,5 3-1,-1-2-1,3 1 0,-1 0-1,2 1-1,-1-2 0,0 2 0,-2 0 0,-1 0-1,-1 1 1,0 0-1,-4-1 0,0 0 0,-4 1 1,-1 0-1,-9-1 0,14-1 1,-14 1-1,0 0 1,0 0 0,0 0-1,0 0 0,0 0 1,7 9-1,-7-9 1,0 12-1,0-1 0,-1 0 0,2 0 1,-1 3-1,1-1 0,0-2 0,1 0 0,-1-1 0,-1-10-1,3 13-1,-3-13-2,4 10-4,-4-10-8,0 0-19,0 0 0,0 0-1,0 0 1</inkml:trace>
  <inkml:trace contextRef="#ctx0" brushRef="#br0" timeOffset="15820.9049">9320 5387 27,'0'0'28,"11"8"2,-11-8 1,-5 11-18,7 3 0,-6 1-2,6 9-2,-7 2-1,5 7-1,-4 2-2,3 4-1,-3 1-1,2 2 0,-2-3-1,2 0 0,-2-5-1,3-3-1,-1-6 1,2-4-1,0-3 0,1-7 1,-1-11-2,2 16 0,-2-16 0,0 0-3,3 9-4,-3-9-9,-2-12-18,2 12-1,1-13 1,-1 13 0</inkml:trace>
  <inkml:trace contextRef="#ctx0" brushRef="#br0" timeOffset="16128.9225">9337 5710 47,'0'0'33,"14"-4"3,-3 4-7,-1-5-12,12 6 0,-3-8-6,8 6-4,-2-4-1,3 0-2,-3 0-2,0 2-1,-6 0 0,-3 1 0,-6 1-1,-10 1 0,10-1-1,-10 1-1,0 0-1,0 0-3,0 0-8,-16 14-24,6-14 1,10 0-1,-23 8 2</inkml:trace>
  <inkml:trace contextRef="#ctx0" brushRef="#br0" timeOffset="17135.9801">9998 5668 16,'0'0'30,"13"-1"1,-13 1 2,14-14-12,2 14-5,-4-8 0,7 5-3,-3-6-5,6 4-3,-1-5 0,1 4-2,0-2-1,0-3-1,-2 1 1,1 0-2,-4-1 1,-3 0 0,-1 0 0,-4 0-1,-4-1 1,-1 2-1,-5-1 1,-2 0-1,-3 0 1,-3 0-1,-4 2 0,-1 1 1,-3 4-1,-2 0 0,-2 3 0,0 4 0,1 6 0,0 0 0,0 7 0,3 3 1,-1 3-1,4 6 1,1 3 0,3 3 0,-1 2-1,6 2 1,1 0 0,3-4 0,3-2 0,4-3 0,4-6 0,2-3 1,5-5-1,4-4 0,4-6 0,3-2 0,1-4 0,0-2-1,-2-4 1,0-1-1,-2-3-1,-7 2-1,-2 1-1,-8-5-4,2 10-10,-10 3-23,3-10 2,-3 10-2,0 0 3</inkml:trace>
  <inkml:trace contextRef="#ctx0" brushRef="#br0" timeOffset="17691.0118">10536 5789 34,'0'0'32,"11"10"2,-11-10 0,-2 13-13,3 0-8,-6-3-1,5 6-5,-3-4-2,5 3-1,-2-4-2,4-2 1,-4-9-1,9 15-1,-9-15 1,15 4-1,-15-4 0,18-8 0,-8 0 0,1 0-1,0-3 1,1-2-1,0 0 0,0 0 1,-2 0-1,0 2 1,1 0-1,-11 11 0,14-13 1,-14 13 0,11 1-1,-11-1 1,10 11 0,-6 1-1,-1 0 1,1 2-1,0 0 0,0 1 1,1-1-1,-1 0 0,-1-2 0,-2-2 0,-1-10-2,2 14-2,-2-14-6,0 12-27,0-12 0,0 0-1,0-10 0</inkml:trace>
  <inkml:trace contextRef="#ctx0" brushRef="#br0" timeOffset="18474.0566">11025 5530 41,'0'0'33,"0"0"2,0 0-1,0 0-16,1 13-3,-1-13-5,-3 9-5,3-9-3,-2 10 0,2-10-1,0 0-2,0 0-4,0 0-4,11 11-11,-11-11-15,10-1 0,-10 1-1,0 0 1</inkml:trace>
  <inkml:trace contextRef="#ctx0" brushRef="#br0" timeOffset="18720.0707">11081 5821 26,'0'0'31,"-1"11"1,1-11 0,0 0-15,-3 11-3,3-11-4,0 0-4,0 0-2,13 10-3,-13-10-4,9 1-8,-9-1-16,15 1-5,-15-1-2,11 0 2</inkml:trace>
  <inkml:trace contextRef="#ctx0" brushRef="#br0" timeOffset="19301.1038">11630 5440 42,'0'0'32,"12"-7"3,-12 7-2,4-11-19,-4 11-3,0 0 0,0 0-5,0 0-2,9 10-1,-10 1 0,2 4-1,-2 3 1,1 5-1,-2 1 0,3 3 0,-2 0 0,2 4 0,-2 0-1,1-2 0,0 0-1,0-2 1,1-1-1,-2-5 0,1-3 0,-1-5-2,2-3 0,-1-10-1,-1 12-3,1-12-6,0 0-10,-3-9-15,3 9 1,-8-16-1,0 2 2</inkml:trace>
  <inkml:trace contextRef="#ctx0" brushRef="#br0" timeOffset="19675.1253">11436 5466 21,'0'0'30,"20"-12"4,-8 4 0,0-1-14,9 7-1,-3-5-1,9 6-6,-7-4-2,9 5-3,-2-4-1,4 4-2,-1-3-1,5 2 0,-3-2-1,1 3 0,-3 0-1,-2 1-1,-4 0 1,-3 2-1,-7 1-1,-4-1 1,-10-3-2,13 9-1,-13-9-3,0 0-3,6 14-10,-6-14-20,0 0 1,-8 12-1,8-12 2</inkml:trace>
  <inkml:trace contextRef="#ctx0" brushRef="#br0" timeOffset="20457.1701">12067 5816 44,'0'0'32,"0"0"2,2 12-1,0-1-18,-2-11-6,0 22 1,-1-8-4,2 2-2,-2 1 0,3 1-1,0-2-1,-1-1 0,2-3 0,0-2-1,-3-10 1,9 10-1,-9-10 0,12-4-1,-12 4 1,18-15 0,-9 4-1,3-2 0,0-3-1,1 5 1,1-1 0,0 0 0,-1 1 1,-2 3-1,1 1 0,-2 5 0,-1 2 1,1 1-1,-10-1 1,15 12-1,-8-3 1,1 2 0,-3 1 0,-1 1 0,-2 3 0,0 1 0,-1 0 0,0-2 0,-1-2-1,0 0 0,1-2 0,-1-11-4,6 14-12,-6-14-22,0 0 0,0 0 0,10-18 0</inkml:trace>
  <inkml:trace contextRef="#ctx0" brushRef="#br0" timeOffset="23102.3214">13730 5446 9,'0'0'21,"0"0"3,0 0 1,0 0-8,0 0-1,0 0-1,0 0-2,0 0-1,0 0-3,0 0-2,0 0-1,0 0-1,1 10-2,-1-10 0,-1 16 0,0-3 0,3 6-1,-2 1 1,3 5 0,-2 5-1,2 5 0,-2 2 0,2 2-1,0-1 0,0-1 0,-1-1 0,1-2-1,2-6 1,-2-4-1,3-3 0,-3-1 0,0-5 1,1-4 0,0-1-1,-1 1-1,-3-2 2,0-9-1,1 16 0,-1-16 0,-2 9-1,2-9-1,-1 10-1,1-10-1,0 0-9,0 0-18,4-20-5,5 8-1,-3-6 0</inkml:trace>
  <inkml:trace contextRef="#ctx0" brushRef="#br0" timeOffset="23850.3641">13736 5455 21,'-6'-9'18,"6"9"-2,0 0 2,-1-13-2,1 13-3,0 0-2,-1-9 0,1 9-2,0 0-1,0 0-2,0 0-1,0 0-1,0 0-1,0 0 1,0 0-1,0 0 2,0 0-2,17-2 1,-8 1 0,5 2 0,0-3-1,5 3 0,-2-1-1,5 0 0,-1 0-1,0 3-1,2-2 1,0 0-1,1 0 1,-2-2-1,1 0 0,-1 1 1,-5-1-1,-2-1 1,-3-1-1,-1 3 0,-11 0 1,0 0-1,9 1 1,-9-1-1,0 0 1,0 0-1,-7 15 1,7-15-1,-1 20 1,3-6-1,-1 2 1,3 2-1,-1-1 1,1-1-1,1-2 1,0 1-2,0-4 1,-5-11-1,6 13-2,-6-13-4,0 0-17,11 7-13,-11-7 0,0 0-1,-3-16 2</inkml:trace>
  <inkml:trace contextRef="#ctx0" brushRef="#br0" timeOffset="24792.418">14445 5524 5,'10'-4'25,"-10"4"3,0 0 3,1 10-12,-1 0-5,2 5 0,-3 0-1,6 11-2,-8-2-1,5 8-3,-5-2-2,4 7 0,-2-4-2,1 1 0,-1-3-1,2-2 0,-1-2 0,1-3-1,-1 0 0,1-3-1,-1-5 1,0-1-1,0-4 0,0-11-2,2 13 0,-2-13-4,0 0-7,0 0-9,2-15-14,-2 15 1,2-21-1,0 12 1</inkml:trace>
  <inkml:trace contextRef="#ctx0" brushRef="#br0" timeOffset="25113.4364">14470 5809 38,'0'0'31,"13"-1"4,-1-3-9,3 4-10,-3-5 0,7 5-2,-4-4-5,6 3-2,-4-2-2,6 4-2,-3 0 0,-1 0-1,0 0-1,0 0 0,-2-1 0,1 0-1,-3-1 1,-1-1-1,-3-1-1,-11 3 0,16-3-1,-16 3-3,0 0-9,0 0-24,0 0 2,-12 7-2,2-8 2</inkml:trace>
  <inkml:trace contextRef="#ctx0" brushRef="#br0" timeOffset="27146.5527">15618 5504 16,'0'0'24,"9"-5"-1,-9 5 2,0 0-9,9-8-1,-9 8-2,0 0-2,0 0-1,-4-12-2,4 12-2,0 0 0,-10-11-2,10 11-1,-14-9 0,14 9 0,-16-9-1,5 3 0,0 1-1,-1 0 1,-1 0-1,-1 1 0,-2 2 0,2-1-1,-1 4 1,2 1 0,1 0-1,1 3 0,1 3 1,4 2-1,3 2 1,1 5 0,2 1 0,3 2 0,2 6 0,0 2 0,2 0 1,0 3-2,1 2 1,-2 0-1,2 0 1,-2 1-1,1-3 0,-1 0 0,1-2 0,-1 2 0,1-5 1,0-2-1,-1-1 0,0-4 0,-1-2 0,-1-2 1,0-3-1,-4-12 0,6 15-1,-6-15 1,0 0-2,2 9-2,-2-9-3,0 0-11,0 0-19,0 0-1,-14-8 1,4-2 1</inkml:trace>
  <inkml:trace contextRef="#ctx0" brushRef="#br0" timeOffset="27479.5717">15311 5833 25,'0'0'32,"17"-7"2,-7 1 1,5-5-13,7 10-8,-3-7 0,10 4-3,-4-3-4,6 4-2,-3-4-1,2 3-2,-2-1 0,-3 1 0,-3-1-2,-1 3 0,-2 0 0,-3-1 0,-1 2-1,-5 0-1,3 3-1,-13-2-3,21 3-5,-21-3-13,0 0-12,18 3-1,-18-3 1,14 4 1</inkml:trace>
  <inkml:trace contextRef="#ctx0" brushRef="#br0" timeOffset="28055.6047">16044 5589 48,'0'0'32,"0"0"2,-2 13-7,2-13-16,-3 9 1,3-9-3,-2 12-3,2-12-2,1 13-3,3-3-3,-4-10-9,0 0-24,13 17 1,-13-17-1,6 16 1</inkml:trace>
  <inkml:trace contextRef="#ctx0" brushRef="#br0" timeOffset="28303.6189">16082 5888 16,'0'0'31,"4"19"1,-4-19 2,-2 11-14,7-1-2,-5-10-3,5 14-3,-5-14-5,3 11-3,-3-11 0,2 13-3,-2-13 0,0 0-3,4 15-9,-4-15-25,0 0 2,0 0-3,0 0 2</inkml:trace>
  <inkml:trace contextRef="#ctx0" brushRef="#br0" timeOffset="29484.6864">16635 5407 11,'-12'-1'22,"12"1"-5,-16 12 0,16-12-1,-19 16-1,7-6-3,1 3-2,-3-1 0,3 6-2,-5 2 0,4 4-1,-3 2-2,4 8 1,-3 2 0,6 6 0,-1-1-2,5 8 1,0-3 1,7 4-2,2-6 0,5 0 0,3-8-1,5 0-1,2-7 0,1-4 0,2-9-1,0 0-1,-2-6 1,-3-3-1,-3 0 0,-4-7-2,-2 1-3,-9-1-7,9-12-26,-9 12 1,-2-11-2,2 11 2</inkml:trace>
  <inkml:trace contextRef="#ctx0" brushRef="#br0" timeOffset="29992.7155">16961 5619 12,'4'-9'29,"-4"9"0,0 0 3,0 0-15,1 14-2,-1-14 0,2 23-3,-4-9-2,7 6-3,-6 2 0,4 3-2,-5-1-1,3 5-1,-3-4-1,0 2 0,-1-4 0,2-2-2,-1-5 1,1-2-1,0-2-1,1-12-1,0 11-3,0-11-4,0 0-6,0 0-16,0 0-5,-1-11-1,-2 0 2</inkml:trace>
  <inkml:trace contextRef="#ctx0" brushRef="#br0" timeOffset="30321.7343">16763 5623 36,'0'0'32,"3"-9"3,-3 9 0,10-16-19,11 11 1,-8-4-4,12 5-3,-2-4-3,6 6-2,-2-6 0,3 5-2,1-1 0,0 2-1,-2 0-1,0 2 0,-2 1 0,1-1-1,-2 1-2,-3-1 0,-2 5-3,-6-7-5,5 11-9,-6-7-20,-14-2 0,16 9 0,-16-9 2</inkml:trace>
  <inkml:trace contextRef="#ctx0" brushRef="#br0" timeOffset="30827.7632">17242 6025 38,'0'0'32,"12"-8"2,-9-3 0,-1-3-18,8 3-4,-5-6-1,6 6-4,-4-3-2,2 4 0,-4-1-2,-5 11 0,12-13-1,-12 13 0,0 0 0,0 0 0,0 0-1,9 6 0,-9-6-1,2 18 1,-3-4 0,2 0-1,-2 2 1,1 1-1,0 2 1,0-1-1,0-2-1,-1-1 0,4-1-2,-3-4-2,5 5-6,-5-15-10,-6 12-17,6-12 1,-1 11-1,1-11 2</inkml:trace>
  <inkml:trace contextRef="#ctx0" brushRef="#br0" timeOffset="31076.7775">17285 6157 50,'0'0'35,"0"0"0,0 0-8,9-1-8,4 2-2,-13-1-5,25-9-4,-11 5-2,5 2-2,0-2-1,0 3-1,-4 0-1,2-2-1,-1 2-3,-3-3-3,1 4-15,-2 0-18,-12 0 1,13-8-1,-13 8 1</inkml:trace>
  <inkml:trace contextRef="#ctx0" brushRef="#br0" timeOffset="34832.9923">19552 5499 28,'0'0'30,"4"20"3,-5-8 1,-1 2-17,5 10-5,-5-6 1,5 11-1,-5-4-5,5 5-1,-4-4-3,4 3 0,-3-2-1,1-2 0,-1-3-1,1 0-1,-1-5 0,-1-1-1,1-4 0,0-12-2,0 15-3,0-15-5,0 0-8,0 0-18,-12-3 2,12 3-2,-13-20 2</inkml:trace>
  <inkml:trace contextRef="#ctx0" brushRef="#br0" timeOffset="35186.0125">19303 5512 36,'0'0'34,"12"-9"2,-3 6 0,4 3-16,-2-5-2,10 7-6,-2-6-3,7 7-3,1-2-1,5 1-1,2-2-1,2 4 0,-1-3-1,2 0-1,-2-1 1,1-1-1,-4 0-1,-3 2 1,-4 0-1,-3-1 0,-3 1-2,-9 2-1,-1 3-4,-9-6-10,0 0-24,0 9 2,0-9-1,-8 12 0</inkml:trace>
  <inkml:trace contextRef="#ctx0" brushRef="#br0" timeOffset="36095.0645">19890 5856 35,'0'0'34,"0"0"0,0 0-7,0 0-6,7 17-4,-7-17-3,2 18-6,-4-9-2,6 6-2,-3-1-1,2 5-1,-1-3 1,1-1-2,-1-3 0,1 1 0,1-3 0,-4-10 0,7 10-1,-7-10 1,0 0-1,14-3 0,-14 3 0,11-12 1,-4 1-2,2 0 1,1 0-1,-1-3 1,1 3-1,0-1 1,0 0-1,1 6 1,-1 2 0,1 1 1,-1 0-1,2 5 0,-1 2 1,0 3-1,-1 5 1,-1 0 0,-1 2-1,-2 3 0,-2 1 1,-2-3 0,0-2-1,-1 1 0,-1-14 0,1 14-1,-1-14-1,0 0-3,4 12-10,-4-12-24,0 0 1,0 0 0,3-10 0</inkml:trace>
  <inkml:trace contextRef="#ctx0" brushRef="#br0" timeOffset="52860.0228">17981 5624 9,'0'0'14,"0"0"-5,0 0 0,0 0 0,0 0-2,0 0-1,-3 11-2,3-11 0,-6 9-2,6-9 1,-11 18-1,2-7 0,0 4-1,-2 0 1,-3 3 0,1 2-1,-3 0 0,1 1 0,-1-1 0,0 2-1,-1-1 0,1-1 0,1-1 0,1-3 1,3 2-1,-1-4 1,6 0-1,6-14 1,-12 17 0,12-17-1,-5 12 0,5-12-2,0 0-6,0 0-3,-12-2-10,12 2-2,0 0 0</inkml:trace>
  <inkml:trace contextRef="#ctx0" brushRef="#br0" timeOffset="53335.0506">17685 5621 19,'0'0'15,"3"12"1,4 0-2,-1 1 0,5 3-1,2 1-1,1-1-1,7 4-2,0-4-1,4 5-1,-3-3-1,5-1-2,-3 0-2,2 0 0,-1 2-1,-4-4-1,2 1-4,-5-4-6,-3-5-18,3 8-4,-18-15 3,17 12-2</inkml:trace>
  <inkml:trace contextRef="#ctx0" brushRef="#br0" timeOffset="62265.5612">19129 5641 4,'0'0'5,"0"0"1,0 0-1,0 0 1,0 0 0,0 0-1,0 0 0,0 0 1,0 0 0,0 0 0,0 0 0,0 0 0,-4 16-1,-2-7 1,1 3-1,-4 5-1,-2 1 0,-2 4-1,-4 0-1,0 2 0,-4-1 0,4 3 0,-4-3 1,3-2-1,2-2 0,2-1 0,4-3-1,2-4-2,8-11-4,-7 12-5,7-12-16,0 0 0,-1-13 1</inkml:trace>
  <inkml:trace contextRef="#ctx0" brushRef="#br0" timeOffset="62700.5863">18878 5668 15,'4'-9'19,"-4"9"-5,0 0 1,13-1-2,-13 1 1,13 5-3,-2 2-1,0 3-2,5 8 0,2 1-1,7 6 0,0 1-2,5 4 0,1-2-2,1 1-1,0-2-2,-1-7-5,-2-1-11,3-2-15,-14-11 0,3 1 0,-21-7 0</inkml:trace>
  <inkml:trace contextRef="#ctx0" brushRef="#br0" timeOffset="63857.6524">18271 5807 14,'0'0'15,"0"0"-1,0 0-1,0 0-2,11 9-2,-11-9-2,0 0 0,0 0-2,0 0-3,8 9-1,-8-9-6,0 0-7,0 0-11,11 8-1,-11-8 1</inkml:trace>
  <inkml:trace contextRef="#ctx0" brushRef="#br0" timeOffset="64277.6765">18450 5770 3,'0'0'14,"0"0"0,4 13-3,-4-13-2,0 0-2,5 13 0,-5-13-2,0 0 0,8 12-2,-8-12 0,6 10-1,-6-10 0,0 0-5,0 0-4,0 0-8,14 10-6,-14-10-1</inkml:trace>
  <inkml:trace contextRef="#ctx0" brushRef="#br0" timeOffset="64693.7002">18625 5751 17,'0'0'21,"0"0"-7,0 0-5,0 0 0,4 16-3,-4-7-1,0-9 0,-1 17-2,2-8-1,-1-9-1,4 14-2,-4-14-12,17 8-9,-17-8-1,13-5 0</inkml:trace>
  <inkml:trace contextRef="#ctx0" brushRef="#br0" timeOffset="67066.836">20651 5766 16,'0'0'14,"0"0"0,0 0-1,-9-2-1,9 2 0,0 0 0,0 0-2,0 0 0,0 0-1,0 0 0,-10 1-2,10-1 1,0 0-2,0 0 0,0 0-1,0 0 0,11 0-1,-11 0 0,11-1-1,-1 2 0,3-3 0,5 1 0,3-3-1,5 3 1,2-1-1,4 0 0,2 0 0,1-1 0,-1 1-1,-2 1 0,-1 1 0,-2-2 0,-3 0-1,-3 3 1,-4 0-1,-1-1 1,-5 1-1,1 0 1,-14-1-1,15 1 1,-15-1-1,10 0 1,-10 0-1,0 0 0,0 0 0,0 0 0,0 0-1,0 0-2,0 0-3,-10-3-8,10 3-20,0 0-3,-10-8-1,10 8 1</inkml:trace>
  <inkml:trace contextRef="#ctx0" brushRef="#br0" timeOffset="67653.8696">21052 5601 24,'0'0'31,"-3"-10"2,3 10 0,0 0-15,0-10-4,0 10-1,0 0-3,16 3-4,-16-3-1,15 6-1,-6-2 0,4 3-1,0-2 0,4 2-1,0-2 0,2 2-1,-1 0 1,3-2-1,-2 0 0,-2 3-1,-1 0 1,-2 0 0,-3-1-1,0 1 0,-4 2 1,-2 1-1,-2 1 1,-2-1 0,-3-1-1,-1 2 0,-3 1 1,0-2-1,-4 0 0,-1-1 0,-1 0 1,-1 1-1,1-1 0,0-3 1,0 0-2,2 1 1,10-8 0,-16 12 1,16-12-1,-9 9 0,9-9-1,0 0 1,-6 12 0,6-12 0,0 0-2,0 0 0,0 9-5,0-9-9,0 0-23,0 0 1,9-8-1,0 4 1</inkml:trace>
  <inkml:trace contextRef="#ctx0" brushRef="#br0" timeOffset="68651.9264">22009 5559 10,'0'0'28,"0"0"3,2-9 2,-2 9-13,0 0-3,0 0-3,0 0-3,0 0-2,0 0-3,0 0-2,9 12 0,-9-12-1,2 21 0,-2-5 0,4 5 0,-6 4-1,4 3 1,-4 2-1,2 2 0,-4 4 0,3-1 0,-2-3-1,1-1 0,-1-2 0,0-4-1,1-5 1,1-5-1,0-4 1,1-2-3,0-9 1,0 0-3,0 0-2,0 0-7,0-9-13,0 9-12,0-22 0,0 7 1,-3-6 0</inkml:trace>
  <inkml:trace contextRef="#ctx0" brushRef="#br0" timeOffset="69251.961">21788 5515 10,'0'0'17,"0"0"0,0 0 0,0 0-2,0 0 0,0 0-1,0 0-2,0 0 0,0 0-1,9-7-1,1 9-1,1-4-1,6 6 0,3-5-2,8 4-1,5-4 0,6 3-1,4-4-1,2 3-1,1-1 0,-1 0 0,-5 1-1,-1 0-1,-9 1 1,-7 2-1,-4 0 1,-5 1-1,-4-1-1,-10-4 0,10 7-1,-10-7-4,0 0-11,0 0-20,0 0 0,0 0-1,0-12 1</inkml:trace>
  <inkml:trace contextRef="#ctx0" brushRef="#br0" timeOffset="70254.0183">22521 5356 5,'0'-10'28,"0"10"1,0 0 2,0 0-12,0 0-3,0 0-1,0 0-3,0 0-3,10 9 0,-10-9-3,13 13 0,-3-5-1,6 5 0,0 0-1,2 6-1,2 0 0,2 7-1,-1 1 0,1 6-1,-3 3 0,-5 9 0,-4 1-1,-1 2 1,-7 1-1,-5-2 1,-7 0-1,-1-4 1,-3-5 0,0-7-1,0-5 1,-2-4-1,3-6 1,2-2-1,11-14 0,-15 13 0,15-13 0,0 0-3,0 0-3,-13 2-11,13-2-22,0 0 1,0 0-2,0 0 2</inkml:trace>
  <inkml:trace contextRef="#ctx0" brushRef="#br0" timeOffset="74090.2377">2366 6883 13,'0'0'17,"10"5"1,-10-5 0,0 0-4,0 0 0,0 0-2,0 0 0,9-4-1,-9 4-2,10-1 0,-10 1-1,14-4-2,-4 5 0,-10-1-1,22-3-1,-7 0-2,3 1 0,1-2-1,3 2 0,0-1 0,5-2 0,1 1 0,4 1-1,1-2 2,3 1-1,6 0 0,0 1 0,1 0 0,1 1 0,-3-1-1,1 1 1,-5 1-1,-1 1 0,-4 0 0,-3 0 1,0 2-1,0-1 0,0-1 0,3 3 0,1-2 1,2 0-1,3-1 1,5 0-1,1-2 1,3 1-1,0-1 1,0 2-1,-1-3 0,0 1 1,-2 1-1,1-2 0,-2 2 0,-1-1 0,1-2 0,0 2 0,2 2 0,1-1 1,2 0-2,0 2 1,3-1 0,-1 1 1,3 2-1,1-2 0,2 0 0,1 2 0,-1-1 0,3-2 0,2 0 0,4 0 0,5-1 0,0 0 0,1 0 1,3-1-1,0-1 0,2 1 0,2 1 0,0-2 0,2 0 0,2 0 0,2-1 0,1-1 0,2 2 0,2-4 1,2 2-1,2 0 0,1-2 0,-1 1 0,2 1 0,0 0 0,1 0 0,2 1 0,3-2 0,-2 1 0,3 0 0,2 2 0,0-1 1,5-1-1,2 2 0,2-2 0,-1 2 0,3 0 0,0 1 1,3-2-1,1 1 0,-3 1-1,1-2 1,2-2 1,-3 2-1,4-3 0,-1 1 0,-2 0 0,-1 1-1,2-3 2,-1 2-2,0 1 1,0-2 0,-2 3 0,-1 0 0,-1-1 0,1-1 0,1 2 0,-4 2 0,0 0 0,-2-1 0,-1 0 0,2 1 0,-1 1 0,0 0 0,-2 1 0,1-1 0,0 1 0,4 2 0,-1-1 0,0 1 0,0 0 1,-2 0-2,2 1 1,1 0 1,2 0-1,-3-1-1,0-1 1,1 0 0,2 0 0,4 0 0,1-3 0,2 1 0,-1 1 0,2 0 0,2 0 1,2 0-1,1 0 0,-2 0 0,4 0-1,-1 1 2,4-2-1,1 0 0,2 1-1,-1 0 2,2 0-1,3 0 0,-1 0 0,0 0 0,0 1 0,0 1 0,2-1 0,2 0 0,0 1 0,-2 2 0,2-1 0,1-1 0,0 1 0,-1 1 1,1 2-1,-2-1 0,2 2 1,-3-2-1,1 2 0,-2-1 1,1 1-1,-1-1 0,-1 0 0,0-2 0,0 1 0,0-1 0,0-2 1,-2 1-1,1 0 0,3-3 0,-2 1 0,1 0 0,-2-3 0,0 1 0,-1 0 0,-3-2 0,-2-1 1,-3 2-1,0-2 0,0 0 0,-3 1 0,1 0 0,1-1 0,-4 2 0,1 1 0,-1 0 0,-3-1 1,-2 2-1,-2 0 0,-3 0 0,-2 1 0,1 2 0,-5-1 0,1 2 0,-6 0 0,1-1 0,-3 1 0,-2 1 0,-2-2 1,-4 1-1,0 2 0,-4-1 0,-2-1 0,-4 1 1,0-1-1,-8-1 0,-2 1 0,-4-1 1,-6 0-1,-5-2 0,-9 0 0,-4 0 0,-7-1 0,-3 0 1,-10-1-3,-2 1-1,-12-3-8,2 3-23,-12 0-4,0 0 0,-16-3 0</inkml:trace>
  <inkml:trace contextRef="#ctx0" brushRef="#br0" timeOffset="76386.369">7815 7445 22,'0'0'21,"0"0"-6,0 0-2,0 0-2,0 0 0,0 0-4,0 0 0,0 0-1,0 0 0,11 8 1,-11-8 0,5 9 0,-5-9 0,4 17-1,-4-5 0,4 9-1,-3 1-1,1 7 2,-1 3-3,2 6 0,-2-1 0,2 2-1,0-2-1,0-2 1,0-1-1,0-3-1,1-6 1,-1-2 0,1-3-1,-2-2 1,1-4 0,-1-2 0,-1-1-1,-1-11-1,0 0-1,0 0-4,0 0-3,2-12-10,1-4-15,1-1-1,-3-9-1,4 1 2</inkml:trace>
  <inkml:trace contextRef="#ctx0" brushRef="#br0" timeOffset="77012.4047">7828 7462 21,'0'0'19,"0"0"-3,6-10 1,-6 10 0,0 0-4,0 0-1,4-10-2,-4 10 0,0 0-2,0 0 0,0 0-2,0 0-2,6-11 0,-6 11-1,0 0 0,0 0 0,8-9-2,-8 9 1,9-3-1,-9 3 1,17-3 0,-4 1 0,1-4 0,5 3 0,3-2 0,2-1 0,0 0-1,2-1 1,0 0-1,0 3-1,-3 1 1,-4 1 0,-2-1-1,-5 4 0,-12-1 1,16 1 0,-16-1 0,0 0 0,0 0-1,0 0 1,-2 12 0,2-12 0,0 0-2,-9 16 1,8-7 1,1 0-1,0 4 0,1 0 0,2 1-1,1 1 1,-1 0 0,1-3 1,-1-2-2,1 1 1,-4-11-2,5 11-1,-5-11-6,0 0-9,0 0-19,11 6 1,-11-6-1,9-4 2</inkml:trace>
  <inkml:trace contextRef="#ctx0" brushRef="#br0" timeOffset="77655.4414">8538 7415 11,'0'0'27,"2"-14"2,-2 14 1,0 0-13,0 0-3,0 0-1,0 0-3,4 15-2,-5-4-3,3 7 1,-2 1-2,2 10 0,-1 1 0,1 4-1,-1 1-1,1 4 1,1-1-2,-1 0 1,1-3-1,0-3-1,-1-5 1,1-3-1,0-5 1,-1-3-1,0-6 0,-2-10 0,3 14-1,-3-14-1,0 0-1,0 0-1,0 0-4,0 0-6,0 0-5,0 0-15,5-11-1,-5 11 2,5-18 1</inkml:trace>
  <inkml:trace contextRef="#ctx0" brushRef="#br0" timeOffset="78290.4779">8582 7653 19,'0'0'22,"0"0"-3,-10 3-1,10-3 1,0 0-4,0 0-1,0 0-1,10 6-2,1-1-1,-2-5-2,6 3 0,-1-3-2,6 3-1,-1-3-1,3 3-1,-1 0-1,-1-2 0,0 0-1,0 3 0,-2-2 0,-2 0 0,-2-1 0,-2 1-1,-2-2 1,-10 0 0,13 3 0,-13-3 0,0 0-1,0 0-1,0 0 0,0 0-4,0 0-12,0 0-20,0 0 0,2-10-1,-2 10 2</inkml:trace>
  <inkml:trace contextRef="#ctx0" brushRef="#br0" timeOffset="79479.5459">9949 7439 15,'3'-12'24,"-3"12"-1,0 0 0,0 0-4,0-9-3,0 9-2,0 0-2,-17-11-2,17 11-3,-14-5 1,14 5-3,-18-4-1,9 3-1,-2-2 0,0 2-1,0-1 0,2 2-1,-3 0 1,1 3-2,-1-1 1,2 3 0,-1 2 0,0 2-1,2 1 1,1 3-1,2 2 1,2 1-1,1 3 1,3 2-1,3-2 0,0 6 1,4 1 0,0-1-1,2 0 0,0 0 1,-1 1-1,0-2 0,-1 1 1,1-5-1,-4-1 0,-1 0 0,-1-4 0,0-1 1,-2-3-1,0-1 0,0-10 0,-1 18 0,1-18-1,-1 11-1,1-11-2,0 0-2,-1 10-6,1-10-8,0 0-16,-4-13 1,4 13-1,-4-13 2</inkml:trace>
  <inkml:trace contextRef="#ctx0" brushRef="#br0" timeOffset="79807.5647">9689 7666 32,'0'0'31,"0"0"2,0 0 0,11-11-16,2 12-3,1-5-1,6 6-5,-1-5-2,4 5-1,-2-3-2,2 1-1,-3-1-1,-1 3 0,-3-2 0,-3 0-1,0 1 0,-3-1 0,-1 0-2,-9 0-1,14 2-3,-14-2-5,10-2-12,-10 2-13,0 0 0,14 3 1,-14-3 2</inkml:trace>
  <inkml:trace contextRef="#ctx0" brushRef="#br0" timeOffset="80429.6003">10405 7407 13,'-2'-12'25,"2"12"2,0 0-7,0 0-3,0 0 0,0 0-3,0 0-3,0 0-1,0 0-2,-14 8 0,14-8-2,-17 16-1,9-3 0,-6 3 0,2 2-1,-3 2 0,0 5 0,1-1-1,2 7 0,-1 2-1,5 1 0,1-1 0,5 5-1,2-1 1,4-1 0,2-2-1,3-3 0,2-2 0,2-1-1,0-3 1,2-5 0,-2-3 0,0-1-1,-1-4 2,1-3-2,-3-1 1,-10-8 0,15 4-1,-15-4 0,12-2-1,-12 2-2,0 0-4,2-16-17,-3 7-16,1 9 1,-3-13-1,3 13 1</inkml:trace>
  <inkml:trace contextRef="#ctx0" brushRef="#br0" timeOffset="82520.7199">10663 7730 19,'8'-10'27,"-8"10"-4,13-5 1,-13 5-4,14-4-3,-14 4-4,16-4-1,-16 4-3,16-5-1,-16 5-3,22-3-1,-10 0-1,4 1 0,-1-5-1,3 2 0,0-3 0,2-1-1,-2-5 0,-1 5 0,-1-1 0,-2-2 0,-4 1 0,-1 1-1,-4-1 1,-5 11 0,2-15-1,-5 3 1,-3 1 0,6 11-1,-16-16 0,5 8 0,-1 1 1,-1 0-1,0 0 0,-2 4-1,-1 0 2,0 0-1,0 2 0,0 2 0,1 0 0,1 4 0,2 3 0,-1 2 0,2 3 0,3 5 1,-1 3-1,2 1 1,2 5 0,2 3 0,1 0 0,2 2 0,2-2 0,2-1 0,2-3 0,1-2 0,2-4-1,1-4 2,2-5-2,3-1 1,2-6 0,3-1 0,0-2 0,1-3 0,1-2 0,1-2 0,-3 1 0,-2-2 0,-3 1 0,-2-1-1,-3 1 0,-10 6-2,16-8-1,-16 8-2,11-5-7,-11 5-13,6-9-15,-6 9 1,13-3 1,-13 3 0</inkml:trace>
  <inkml:trace contextRef="#ctx0" brushRef="#br0" timeOffset="83069.7513">11185 7800 28,'0'0'29,"0"0"3,0 0-7,0 0-8,9-7 0,-9 7-3,10-15-2,-10 15-4,13-16-1,-6 6-2,-1-1 0,2 1-2,-4-1 0,-4 11-1,9-13 0,-9 13 0,6-11-1,-6 11 0,0 0 0,0 0 0,0 0-1,0 0 1,8 15-1,-7-3 0,2 3 1,-2 1-1,0 2 1,1 4-1,-1-1 0,1-1 1,0-2-1,-1-3-1,2-2 0,-1-3-1,1-1-1,-3-9-2,0 0-4,0 0-5,8 11-8,-8-11-12,0 0-2,0 0-2,0 0 5</inkml:trace>
  <inkml:trace contextRef="#ctx0" brushRef="#br0" timeOffset="83322.7657">11232 7916 27,'-9'5'30,"9"-5"1,0 0-8,0 0-4,5 11-1,-5-11-5,17 0-2,-7-4-2,7 3-2,-1-3-1,5 1-2,-1-1-1,0 1 0,-2 0-1,-3-2-1,1 2-2,-5 1-1,2 2-2,-13 0-5,16-4-8,-16 4-17,0 0-3,16-3 0,-16 3 2</inkml:trace>
  <inkml:trace contextRef="#ctx0" brushRef="#br0" timeOffset="83716.7883">11580 7894 42,'9'-2'33,"-9"2"3,9-4-8,-9 4-8,11 2-1,-1 6-6,-10-8-4,12 12-2,-12-12-2,14 21-1,-8-6-1,1 0-1,-2 2 0,1 0-2,-3 0 1,-2-2-2,0 0 0,-1-15-4,-3 20-9,3-20-25,-15 9 0,15-9 1,-17-4-2</inkml:trace>
  <inkml:trace contextRef="#ctx0" brushRef="#br0" timeOffset="84505.8334">11918 7858 29,'0'0'30,"0"0"3,0 0-9,0 0-5,5 15-2,-5-15-3,6 13-3,-6-13-3,7 12-3,-7-12-1,10 13-2,-10-13-1,0 0-2,12 8-3,-12-8-9,0 0-17,11-4-6,-11 4 0,0 0 0</inkml:trace>
  <inkml:trace contextRef="#ctx0" brushRef="#br0" timeOffset="84851.8532">12087 7869 6,'0'0'26,"10"-2"1,-10 2-3,10 1-3,-10-1-2,10 0-4,-10 0-2,10 4-2,-10-4-1,12 7-3,-12-7-1,10 6-2,-10-6-1,9 10 0,-9-10-1,0 0-1,13 13 0,-13-13-1,0 0 0,6 9-2,-6-9-3,0 0-7,0 0-14,0 0-9,9-6-1,-9 6 1,7-10 0</inkml:trace>
  <inkml:trace contextRef="#ctx0" brushRef="#br0" timeOffset="85107.8679">12283 7879 25,'0'0'32,"0"0"1,11-4 1,-11 4-13,0 0-3,0 0-4,11 15-5,-11-15-2,5 12-2,-5-12-1,7 12-1,-7-12-2,6 11-2,-6-11-3,0 0-9,0 0-24,11 4 0,-11-4 0,2-9 0</inkml:trace>
  <inkml:trace contextRef="#ctx0" brushRef="#br0" timeOffset="85747.9044">12565 7867 36,'0'0'33,"20"-1"1,-7 2-7,-2-2-6,7 8-2,-8-2-6,4 5-3,-14-10-4,16 26-1,-14-10-2,-2 2-2,-3 0 0,-2 0-2,-3-2-1,0-3-3,3 2-5,-5-7-19,10-8-9,0 0 2,-12-9-1</inkml:trace>
  <inkml:trace contextRef="#ctx0" brushRef="#br0" timeOffset="86856.9674">12968 7623 23,'0'0'29,"0"0"1,0 0-7,0 0-2,0 0-4,0 0-3,11 7-3,-11-7-1,12 2-4,-12-2-1,20-1-1,-9-3-1,4 4-1,1-4 0,2-1-1,-1-2 1,0-1-1,0-2 0,-1 0-1,-1 0 1,-2-4 0,-5 2-1,1 0 1,-4-1-1,-2 2 1,-2-1-1,-4 2 1,-2 1-1,5 9 1,-18-16-1,4 10 0,-2 3 0,0 2 0,-1 3 0,-2 3 0,1 3-1,-1 5 1,1 1 0,1 7 1,1 3-1,1 0 2,3 3-2,2 2 2,4-1 0,3 2-1,3-3 1,3-3 0,3-4-1,3 1 1,2-5 0,4-5-1,0-4 1,4-2-1,3-3 0,2-1 0,-1-2 0,0-3 0,-1-1-1,-2 3 0,-3 0 0,-2-1-2,-4 2-3,-11 1-2,19 0-9,-19 0-21,11 2-3,-11-2 0,17 0 0</inkml:trace>
  <inkml:trace contextRef="#ctx0" brushRef="#br0" timeOffset="87377.9966">13444 7707 29,'2'-10'31,"8"8"3,-10 2-4,2-11-10,-2 11-3,0 0-2,10 11-5,-10-11-4,0 16 0,-1-4-2,4 3 0,-3 2-1,2 1-1,0-1-1,2 1 1,-1-2-1,4-4 0,-2-2 0,-5-10 0,15 8-1,-5-10 1,0-4 0,0-3-1,2-3 0,-1-2 1,1 1-1,-1-1 0,-2-1 0,0 3 0,-1 2 0,-1 1-1,-7 9 1,11-6 0,-11 6 0,9 2-1,-9-2 1,11 14 0,-11-14 0,11 19 0,-5-9 0,-1 3 0,0 0 0,0-4 0,-1 2-1,-4-11-2,6 17-2,-6-17-6,0 0-17,0 0-11,0 0 1,0 0-1</inkml:trace>
  <inkml:trace contextRef="#ctx0" brushRef="#br0" timeOffset="87934.0295">13786 7309 37,'0'0'33,"3"11"3,-3-11-2,3 10-15,10 3-1,-7-3-4,7 7-5,-2-1-3,4 6-1,1-1-1,1 6-1,-1 2-1,0 1-1,-1 2 0,-2 3 0,-2 3 0,-4 0-1,-5 2 0,-3-3 0,-2-2 0,-4 1 0,-2-4 0,0-7-1,1-4 1,-1-5-1,4-3 1,5-13-1,-5 14-2,5-14-6,0 0-29,8-10-1,-4 1 1,2-3-1</inkml:trace>
  <inkml:trace contextRef="#ctx0" brushRef="#br0" timeOffset="88729.075">14368 7467 43,'0'0'33,"0"0"2,0 0-9,0 0-8,0 0-1,0 0-6,-5 13-4,5-13-1,-1 9-2,1-9-1,2 13-1,-2-13 0,5 16-1,-4-7 0,-1-9 0,4 12-2,-4-12-1,0 0-3,0 0-8,0 0-22,11 5-1,-11-5-3,0 0 3</inkml:trace>
  <inkml:trace contextRef="#ctx0" brushRef="#br0" timeOffset="89056.0937">14400 7754 35,'2'12'32,"-2"-12"2,0 0-2,1 12-15,-1-12-2,0 0-2,-5 11-4,5-11-3,-2 9-1,2-9-2,2 12 0,-2-12 0,2 12-1,-2-12-1,0 0 0,3 12-1,-3-12 0,0 0-3,0 0-11,10 9-24,-10-9 1,0 0-2,0-17 3</inkml:trace>
  <inkml:trace contextRef="#ctx0" brushRef="#br0" timeOffset="89884.1411">14986 7402 19,'0'0'30,"0"0"3,0 0-6,0 0-4,9 2-4,-9-2-3,0 0-3,0 0-3,6 16-3,-6-16-1,2 21-1,-2-5-2,2 7 0,-2-1 0,2 6 0,-4 2-2,2 1 1,0 0-1,-1 1 0,1-2 0,-1-4-1,1-1 1,-1-5-1,1-6 0,1-3 0,-1-11-1,-1 12-1,1-12-1,0 0-3,0 0-7,-7-17-14,6 8-13,-1-3 2,-4-5-1,3 1 1</inkml:trace>
  <inkml:trace contextRef="#ctx0" brushRef="#br0" timeOffset="90378.1693">14825 7408 0,'-11'-12'25,"11"12"4,0 0 2,-5-14-11,5 14-2,0 0 0,12-8-3,-12 8-1,12-4-4,-12 4-2,18-3-1,-8 1-2,6 4 0,-3-3-1,6 3 0,-1-1-1,6 2 0,0-2 0,6 4-1,0-3 0,3 0 0,-1 2-1,0 0 0,-1-2 0,-1 0 0,-5 0-1,-6-1 1,-3 0-1,-5 2 0,-11-3-1,14 0 0,-14 0-2,0 0-3,0 0-13,0 0-21,0 0 0,0 0 0,0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21:15.78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4704 5670 15,'0'0'27,"0"0"-1,0 0-2,0 0-3,0 0-5,2 12-3,-2-12-2,-3 19-2,-2-9-1,6 9-2,-4-3-1,4 10-1,-2-3 0,2 4-1,0 3-1,3 4 0,-1 1 0,0-1-1,1-1 0,0 0 0,0-2 0,0-1-1,-2-4 1,1-5 0,-1-4-1,1 0 0,-1-6 0,-2-11-1,1 16-1,-1-16-2,0 0-4,0 0-6,0 0-14,0 0-7,-9-16-1,9 16 1</inkml:trace>
  <inkml:trace contextRef="#ctx0" brushRef="#br0" timeOffset="387.0222">4480 5997 35,'0'0'30,"0"0"3,14-13-6,-5 3-7,9 7-4,-5-9-2,13 8-3,-4-6-3,10 8-2,-2-3-2,5 3-1,-2-1-1,2 5-1,-1 0 0,1 0 0,-3 0 0,-1-2-1,-3 0 1,-3-1-1,-2 0 0,-5-1 0,-1-2-1,-6 0-3,2 4-6,-13 0-16,10-7-12,-10 7 1,0 0-1,0 0 1</inkml:trace>
  <inkml:trace contextRef="#ctx0" brushRef="#br0" timeOffset="1003.0574">5668 5739 45,'0'0'35,"0"0"2,0 0-2,0 0-11,0 0-11,0 0-6,0 0-3,3 9-1,-3-9-3,0 14 1,1-4-2,-1-10-1,2 20-9,-4-9-21,2-11-3,1 17-1,-1-17-1</inkml:trace>
  <inkml:trace contextRef="#ctx0" brushRef="#br0" timeOffset="1256.0719">5677 6039 26,'2'22'31,"-2"-22"2,2 20-1,-3-8-9,1-12-9,3 15-1,-3-15-6,6 12-2,-6-12-2,0 0-5,9 7-11,-9-7-21,0 0 0,0 0-1,-1-16 0</inkml:trace>
  <inkml:trace contextRef="#ctx0" brushRef="#br0" timeOffset="2085.1193">6349 5646 50,'0'0'32,"9"3"2,-9-3-10,-3 11-8,7 3-4,-5 3-2,5 8-3,-4 1-2,4 9-1,-3 0 0,1 4-1,-1-3-1,0-1 0,0-3-1,1-2 0,-1-5 0,0-4 0,0-6-1,0-2 0,1-4-2,-2-9-1,3 11-4,-3-11-5,0 0-13,0 0-11,0 0-1,9-8 1,-9 8 1</inkml:trace>
  <inkml:trace contextRef="#ctx0" brushRef="#br0" timeOffset="2553.1461">6582 5828 45,'6'-10'32,"3"9"2,-9 1 0,0 0-16,12 12-6,-13 1-6,2 6-1,-2 4-1,3 6-1,-1-3 0,3 1-1,-1-6 0,2 0 0,1-7 0,1-2-1,-7-12 1,17 5-1,-8-9-1,2-6 2,0-3-2,0-5 1,2 0-1,-1-3 0,0-1 0,2 3 0,-4 1 1,-1 5-1,1 0 1,-1 7-1,-9 6 1,14 1 0,-14-1-1,10 14 1,-4-3-1,1 5 1,-3 4 0,2 0-1,-2 1 1,1-1-1,-1 0 0,1-2-1,0 0-1,-2-6-2,6-1-5,-9-11-7,10 3-23,-1-5 2,-9 2-2,18-20 3</inkml:trace>
  <inkml:trace contextRef="#ctx0" brushRef="#br0" timeOffset="2913.1665">7070 5630 77,'12'-8'37,"-12"8"-1,9 11 1,-2 2-28,-5 1-4,5 7-1,-3 4-1,1 3 0,-3 2-2,0 2 0,-1 0 0,0-2 0,-1 1 1,0-3-2,-1-2 1,1 0-1,4-6 1,0-1-1,1-4 0,3-2 0,-8-13 0,17 11 0,-5-9 0,-2-4-1,0-1-1,-10 3-3,21-10-6,-17-4-12,1 4-16,1 1 1,-5-5 0,1 5 1</inkml:trace>
  <inkml:trace contextRef="#ctx0" brushRef="#br0" timeOffset="3149.1801">7009 5874 47,'0'0'34,"0"0"3,11-9-1,-1 5-13,0-7-11,11 7-2,-3-4-4,4 5-2,-1-1-2,1 2-2,-2 2-3,-2-1-5,5 7-12,-5-1-18,-4-2 1,0-1-1,-3-3 2</inkml:trace>
  <inkml:trace contextRef="#ctx0" brushRef="#br0" timeOffset="3529.2019">7696 5748 52,'-6'16'35,"6"-16"0,-11 22 0,6-7-17,-7-3-7,4 6-3,-4 0-3,2 4-1,-3-1-1,2 0-1,-2-1-1,1 3 0,0-3-1,-1-3-2,3-1 0,-3-6-4,8 4-6,-5-7-17,1-6-8,9-1 2,-10-8-2</inkml:trace>
  <inkml:trace contextRef="#ctx0" brushRef="#br0" timeOffset="3830.2191">7432 5814 50,'14'-6'33,"-14"6"2,13 5 0,1 3-18,-3-2-6,8 7-3,-2-1-1,5 5-1,-3-2-2,5 5 0,-1 0-1,-1 2 0,-3-4-1,0 2-1,-2-2 1,-1-4-2,-3 1-1,-1-7-4,0 0-10,-12-8-23,12 1-1,-12-1 1,1-14-1</inkml:trace>
  <inkml:trace contextRef="#ctx0" brushRef="#br0" timeOffset="4391.2512">8036 5645 54,'9'5'36,"-3"5"0,-2 0 0,4-1-11,-3 11-15,-5-2-4,5 11 0,-5-1-2,3 5-1,-2-2-1,2 2-1,-2-2 1,2 2-2,-1-4 1,0-4-1,0-2-1,1-3-3,1-3-1,-4-17-9,6 15-25,-6-15 1,10-2-1,-10 2 1</inkml:trace>
  <inkml:trace contextRef="#ctx0" brushRef="#br0" timeOffset="4851.2769">8263 5827 60,'15'8'35,"-15"-8"1,12 20-4,-8-5-12,-3 2-12,5 5-2,-4 0-1,4 3-2,-3-2 0,3 0-1,0-5 0,0 0-1,0-9 1,-6-9-1,15 11-1,-6-13 1,-9 2 0,18-13 0,-8-2-1,0-1 0,2-3 0,-1 1 1,-2 0-2,1 2 2,-3 0-1,-1 5 0,-6 11 1,11-9 0,-11 9-1,9 3 0,-9-3 1,9 16 0,-4-1 0,1 0-1,0 2 1,-1 2-2,-1 0 1,-1-3-2,2 1-2,-2-6-3,5 3-10,-8-14-22,7 10 0,-7-10 1,10-10 0</inkml:trace>
  <inkml:trace contextRef="#ctx0" brushRef="#br0" timeOffset="5240.2998">8756 5594 80,'6'-10'38,"-6"10"-1,0 0 1,2 12-26,0 4-5,-1 4-3,-2 5-1,4 4 0,-4 7-2,1 0 1,-2 1-1,2 0 0,0 1-1,-1-1 1,2-3 0,-2-3 0,4-4-1,0-4 1,4-2-1,0-4 2,2-7-2,4-4 1,2-2-1,3-3 0,-2-4 0,4 0-2,-4-3-1,4 1-3,-7-5-6,6 6-14,-3-3-14,-7-2 0,-9 9 1,10-23 1</inkml:trace>
  <inkml:trace contextRef="#ctx0" brushRef="#br0" timeOffset="5495.3143">8710 5806 88,'11'-4'38,"1"0"2,6-4-5,5 8-20,-6-5-6,9 5-2,-2 0-2,1 2-3,-2 3-1,1-2-3,-1 4-6,-10-2-30,2-2-4,-5 0 1,-10-3 0</inkml:trace>
  <inkml:trace contextRef="#ctx0" brushRef="#br0" timeOffset="6931.3965">9680 5876 15,'0'0'25,"-11"2"0,11-2-3,0 0-2,-11 2-4,11-2 0,0 0-3,0 0-1,10 4-1,1-1-2,-1-4-2,8 2-1,3-3-1,6 3-2,2-1 0,6-2-1,0 0-1,4 2 0,0 0-1,0 1 1,-2-1-1,-2 0 0,-3 0 1,-3 1-1,-4 1 0,-7-3 0,-3 0-1,-5 1 0,-10 0-2,0 0-1,0 0-5,0 0-7,-5-10-22,5 10 1,-18-6 0,18 6 1</inkml:trace>
  <inkml:trace contextRef="#ctx0" brushRef="#br0" timeOffset="7305.4179">10062 5769 57,'7'-12'35,"-7"12"-2,10-3-4,-10 3-13,19 2-5,-10 0-4,6 6-2,0 0-2,1 3 0,2 1-1,1 1 0,-4 0-1,1 1 1,-6 1-1,-1-3 0,-5 1 0,-3 0 0,-4-2-1,-3 1 1,-4-3 0,-3-1-1,-2 3 1,-1-1-1,1 0 1,1-1-1,3-1-1,2-1-2,9-7-2,-9 12-11,9-12-22,0 0 1,16-3-1,-7 1 1</inkml:trace>
  <inkml:trace contextRef="#ctx0" brushRef="#br0" timeOffset="7907.4523">10772 5552 49,'0'0'33,"0"0"1,0 0-1,7 15-10,-11-5-14,5 12-2,-3 1-2,5 10-1,-4 2 0,4 4 1,-2-3-2,2 2 0,-1-3-1,1 1 0,-3-6-1,2-2 0,0-5-1,-2-2-2,1-4 0,-3-5-4,6 0-5,-4-12-9,0 0-19,0 0 2,0 0-1,-4-14 2</inkml:trace>
  <inkml:trace contextRef="#ctx0" brushRef="#br0" timeOffset="8435.4825">10991 5790 60,'11'0'34,"-11"0"0,5 12-4,-6 0-11,-1-2-11,5 9-3,-3-1 0,3 5-1,-3 2 1,4 3-2,-1-3 0,2 0-1,-2-3 0,2-3-1,-2-6 1,2-1-2,-5-12 1,11 6-1,-11-6 1,14-11-1,-4-2 0,1-4 1,1-3-2,0-3 1,3 0 0,-1-1 0,2 3 0,0 0 0,-3 4 0,0 4 0,1 5 1,-3 4 0,-1 4-1,1 4 1,-11-4 0,15 18-1,-9-2 1,0 3 0,-1 4 0,-1 1-1,-1 0 1,0-2-1,0 0 0,0-3 0,0-3-2,0-5-2,3 0-3,-6-11-10,0 0-23,0 0 2,12-15-1,-4 3 1</inkml:trace>
  <inkml:trace contextRef="#ctx0" brushRef="#br0" timeOffset="8802.5035">11583 5559 80,'0'0'37,"9"-2"1,-8 13-3,-1-11-23,-1 20-5,0-2-3,2 8-1,-3 3 0,2 6-2,-2 1 0,0-1 0,0 2-1,0 1 1,0-2 0,1-4-1,2-2 1,2-6-1,2-2 1,3-3 0,3-4 0,2-2-1,3-7 1,1-1-1,2-5 1,-1-2-2,3 0-2,-6-5-2,4 3-9,-19 4-22,14-19-4,-11 7 1,-10-3 0</inkml:trace>
  <inkml:trace contextRef="#ctx0" brushRef="#br0" timeOffset="9015.5157">11407 5793 67,'7'-10'39,"13"3"-1,10 1 2,7 3-22,-1-8-6,10 7-4,-4-4-4,3 7-2,-5 0-6,-9-3-11,-6 5-24,-5-1-1,-8 0 0,-12 0 0</inkml:trace>
  <inkml:trace contextRef="#ctx0" brushRef="#br0" timeOffset="13301.7608">5016 6774 20,'0'0'19,"0"0"1,9-12 0,-9 12 1,0 0-1,8-11-2,-8 11-2,0 0-2,0 0-3,0 0-3,0 0-2,0 0-1,0 0-1,0 0-2,-8 16 0,0-6 0,-1 1 0,-2 2-1,0 0 1,-4 2-1,1 0 0,-3 1 0,0-3 0,-3-2-1,0 3 0,0-2 1,1-1-1,2-1 0,0-1 0,2-3 0,1 4 1,3-3-1,1-2 1,10-5-1,-14 11 0,14-11 1,-11 9-1,11-9 1,0 0-1,-9 11 1,9-11 0,1 11 0,-1-11 0,12 10 0,-2-4 0,3 1 1,6 1-1,2 1 1,3-2-1,0 0 0,2 4 0,0-1 0,-1-1 0,-2-1 0,-3 2-1,-3-1 0,-2 1 0,-2 0 1,-3-2-1,-10-8 0,16 13 0,-16-13 0,8 11 1,-8-11-1,0 0 1,0 0-1,0 0 0,0 0-1,0 0-1,0 0-4,0 0-4,11-8-26,-11 8-6,0 0 1,9-7 0</inkml:trace>
  <inkml:trace contextRef="#ctx0" brushRef="#br0" timeOffset="14165.8103">5789 6752 42,'0'0'32,"0"0"2,0 0-6,0 0-9,0 0-3,0 0-4,0 0-4,0 0-2,0 0-2,0 0-1,-10 13-1,10-13-1,-3 15 0,3-15 0,-1 16-1,1-16 1,-1 12-1,1-12 1,0 0-1,0 0 0,0 0-1,0 0-2,10-5-3,-10 5-9,0 0-20,0 0-2,9-12-1,-9 12 2</inkml:trace>
  <inkml:trace contextRef="#ctx0" brushRef="#br0" timeOffset="14525.8309">5825 7027 9,'0'0'28,"0"0"3,1-10 1,-1 10-11,0 0-2,0 0-4,0 0-3,-11 2-3,11-2-2,-6 13-2,6-13 0,-4 15-2,4-5-1,0-10 1,1 18-1,-1-18-1,2 13-1,-2-13 0,6 9-2,-6-9-6,0 0-24,0 0-4,11-5-1,-13-8 0</inkml:trace>
  <inkml:trace contextRef="#ctx0" brushRef="#br0" timeOffset="16090.9204">6419 6692 8,'0'0'28,"-1"-12"0,1 12-1,0 0-7,0 0-3,0 0-2,0 0-3,1 17-3,-2-7 0,4 7-3,-3 1 0,3 4-1,-2 0 0,4 5-1,-3-2 0,1 0-1,-1-3-2,1 1 1,-2-3-1,1-2-1,0-1 0,-2-5-1,2 0-1,-2-12-2,2 17-2,-2-17-7,0 0-12,7 11-11,-7-11 0,8-11-1,-6-1 3</inkml:trace>
  <inkml:trace contextRef="#ctx0" brushRef="#br0" timeOffset="16624.9509">6628 6767 70,'0'0'34,"8"13"0,-3-4-6,-2 8-19,-6 0-2,7 7-1,-5-4-1,4 4-1,-1-6-2,2 1 0,-1-6 0,2 1-1,-5-14-1,10 11 1,-10-11-1,13-1 1,-13 1-1,13-8 1,-3-2-1,0-2 0,0-4 0,3 1 0,-3-1 1,1-2-1,1 1-1,-2 3 1,0 0 0,0 3 1,-10 11-1,14-13 1,-14 13 0,15-3 0,-15 3 1,13 7 0,-13-7-1,12 22 1,-5-5-1,0 2 1,1 2-1,-1 0 0,2 2-1,-2-2 0,0 0 0,0-4-1,1-2-1,-3-5-3,3 2-5,-8-12-16,0 0-13,11 4 1,-11-4-1,8-19 2</inkml:trace>
  <inkml:trace contextRef="#ctx0" brushRef="#br0" timeOffset="16992.972">7054 6649 65,'9'3'35,"-4"7"-1,-4-1 3,-1-9-25,7 30-5,-7-11-2,3 8 0,-4-2-1,3 5 0,-1 0-2,1-1 1,-1-2 0,1 0-1,0-3-1,3 1 1,-2-3 0,4-6 0,3-3-1,0 0 0,2-4 0,2-1-1,-1-5 0,2-3 0,-1-2-1,0 1-2,-2-1-1,-12 2-4,19-11-9,-19 11-22,6-14 0,-6 14 0,0-20 2</inkml:trace>
  <inkml:trace contextRef="#ctx0" brushRef="#br0" timeOffset="17226.9854">7018 6842 60,'0'0'37,"0"0"0,6-11 1,8 10-20,-2-9-6,11 10-4,-3-5-1,5 4-3,-2 0-1,0 3-2,0 1-3,-3-1-4,1 8-6,-9-9-16,2 1-12,1 0 2,-4-3-2,2-1 3</inkml:trace>
  <inkml:trace contextRef="#ctx0" brushRef="#br0" timeOffset="17622.008">7779 6720 52,'13'10'35,"-13"-10"-1,0 10-3,-4 2-10,-8-4-12,6 9-2,-9-2-1,3 8-2,-3-1-1,0 4 0,-1-3-1,1-1 0,1-2-1,1 0-1,3-4 0,2-4-1,3 0-2,5-12-3,-7 12-9,7-12-19,0 0-3,-9-1 0,9 1 0</inkml:trace>
  <inkml:trace contextRef="#ctx0" brushRef="#br0" timeOffset="17881.0228">7533 6781 50,'10'-5'36,"-10"5"1,14 7 0,-4 4-12,-10-11-11,27 27-5,-12-10-2,6 5-2,-2 1-1,5 3-1,-2-2-1,0 1-1,3-4-1,-3-3-2,1 1-6,-8-8-28,1-8-4,-3-4 0,-13 1 0</inkml:trace>
  <inkml:trace contextRef="#ctx0" brushRef="#br0" timeOffset="18524.0591">8187 6582 50,'0'0'35,"15"-7"-2,-15 7 1,0 0-15,12 2-8,-12-2-2,6 26-3,-6-7 0,2 8-1,-3-1-1,3 7-1,-3 1 1,2 3-2,-1-4-1,1 1 0,0-3-1,1-2 0,1-1 0,-1-8-2,4-2-3,-4-9-6,9 0-16,-11-9-12,12 1 1,-12-1-1,12-23 2</inkml:trace>
  <inkml:trace contextRef="#ctx0" brushRef="#br0" timeOffset="18984.0859">8394 6795 66,'9'18'37,"-8"-7"0,1 4-1,-4 7-18,-3-6-9,9 5-3,-4-2-2,4 3-1,1-2-1,2-2-1,2-3 0,2-6 0,-1-4-1,0 0 0,2-7 1,-1-5-1,1-3 0,-1-6 0,-2-3 0,2-2 0,0 0 0,-2-2 0,1 1 0,-3 6-1,-1 1 2,-1 5-1,-5 10 0,0 0 1,9 2-1,-5 10 1,-2 3-1,1 3 1,1 5-1,1 2 1,1 1-1,1-1 0,1 0-1,-1-6-1,2-2-4,-4-6-6,8-4-21,-4-4-6,-9-3 0,15-16 0</inkml:trace>
  <inkml:trace contextRef="#ctx0" brushRef="#br0" timeOffset="19332.1058">8876 6586 82,'0'0'38,"11"13"-2,-9-2 3,-5 4-33,5 10-2,-3 1 1,1 7-2,-3 1-1,2 5-1,-1-3 0,1 3 0,-1 0 0,2-5 0,0-3-1,3-2 1,2-5 0,4-5 1,1-4-1,3-5 0,4-5 0,0-2 0,3-3-1,-2-7-1,1 2-5,-6-7-6,4 1-20,-6 1-8,-7-5 1,-4 1-1</inkml:trace>
  <inkml:trace contextRef="#ctx0" brushRef="#br0" timeOffset="19546.118">8783 6836 69,'0'0'38,"12"-1"0,4-4 2,-5-6-24,16 7-5,-2-5-4,7 7-2,-3-2-3,0-1-5,1 10-13,-5-4-24,-8-3 0,-2 3 1,-5-7-2</inkml:trace>
  <inkml:trace contextRef="#ctx0" brushRef="#br0" timeOffset="20452.1698">9708 6874 38,'3'13'31,"-3"-13"3,0 0-7,17-8-7,-17 8-3,18-8-4,-9 2-3,7 5-3,-4-7-1,7 7-1,-1-2 0,4 2-2,2-3 0,6 4-1,1-1 0,3 1 0,3-1-2,4 1 1,0-2-1,0 1 0,-1 3-2,-6-5 0,-3 3-4,-11-5-6,1 2-25,-10 3-1,-11 0-1,0 0 1</inkml:trace>
  <inkml:trace contextRef="#ctx0" brushRef="#br0" timeOffset="20948.1982">10161 6682 72,'17'-6'37,"-17"6"-1,18-3 1,-4 8-24,-14-5-5,23 4-2,-10 0-2,5 4 0,-1 0-2,2 4 0,1-1 0,-1 0-1,0 1 0,-2 2 0,-3-1-1,2-1 1,-7 2-1,-3-2 0,-3 0 0,-3 3 1,-3-1-1,-3 0 0,-3 1 0,-6 0 0,2-2 1,-2 2 0,1-1-1,0-4 1,2 0 0,4-1-1,8-9 0,-10 10-1,10-10-5,0 0-24,11-3-11,0-4 2,1-7-2</inkml:trace>
  <inkml:trace contextRef="#ctx0" brushRef="#br0" timeOffset="21651.2384">10877 6627 54,'0'0'33,"13"-2"2,-13 2-8,0 0-8,11 12-3,-11-12-5,5 22-3,-5-9-1,6 11-1,-5-3-3,3 6 0,-1 0 0,2 4-2,-1-1 1,1-4-1,-1 0-1,1-4-1,0-1 0,-2-7-3,2 2-2,-5-16-6,0 0-16,0 0-12,0 0 2,6-16-2,-12-3 3</inkml:trace>
  <inkml:trace contextRef="#ctx0" brushRef="#br0" timeOffset="22279.2743">10882 6632 76,'7'-12'38,"-1"-2"0,7-3-3,4 7-20,-5-5-4,10 7-3,-4-1-1,6 4-3,1 2 0,2 4-2,-2 4 0,1 1-1,-1 3-1,-4 3 0,-3 6 1,-5 1-2,-6 3 1,-7 0-1,-4 2 0,-9-1-1,-4 1 2,-4-3-1,-4-4 0,1-1 0,-1-5 1,1-1 0,3-4 1,6-4 0,3-3-1,12 1 1,0 0 0,-5-11 0,5 11 0,20-11 0,-5 5-1,6 3 0,3 2 1,2 1-1,1 2 0,0 3-1,-1 0 1,-1 3 0,-2 5-1,-8-2 1,-4 5-1,-6 2 0,-4 0 0,-6 0 0,-5 3 0,-3 1 0,-4-3 1,-3 2 0,-1-4 1,-2-5-1,0-1 1,0-2 1,-2-6-1,2-3 1,2-4 0,3-5-1,2-1 0,3 0-1,3-1 0,3-1-3,7 12-2,-4-19-10,4 19-26,14-9-1,-5 3 1,6 2-1</inkml:trace>
  <inkml:trace contextRef="#ctx0" brushRef="#br0" timeOffset="22947.3124">11429 6777 52,'-12'19'35,"-1"-1"-1,7-2-1,3 7-15,-1-6-6,10 6-3,-1-5-3,10 5-1,2-4-2,5-2-1,0-2-1,3-4 1,-1-4-1,2-3-1,-2-5 1,-3-6 0,-1-5 0,-2-4 0,-2-6-1,-4 0 1,-2-3 0,-4-3-1,-6 1 0,-2 4 0,-6 2 1,-7 3-1,-5 7 0,-4 6 0,-5 4 0,-2 6 0,1 6-1,0 0-1,5 6-2,4-2-3,16 6-9,2 0-23,12-7 1,13 1 0,5-9 1</inkml:trace>
  <inkml:trace contextRef="#ctx0" brushRef="#br0" timeOffset="23361.3361">12009 6759 71,'-14'-6'37,"-2"5"-1,-2 5 1,-2 7-22,-6-2-6,6 7-3,-1 3-1,9 6-1,1-3-1,8 4 0,6 0-1,8-1 0,4-3-1,7-4 1,4-4-1,4-8 0,-1-4 0,2-5-1,-1-5 0,-2-4 0,-5-3 0,-5-7 0,-7 0 0,-7 2-1,-6-1 1,-10 2 0,-8 2-1,-9 1 1,-4 4 0,-2 6-1,0 3 0,0 1-1,7 6-3,1-4-13,10 4-23,17-4 2,0 0 0,11 11-1</inkml:trace>
  <inkml:trace contextRef="#ctx0" brushRef="#br0" timeOffset="23976.3714">12347 6494 59,'0'0'36,"8"-11"0,-8 11 0,10 5-19,-10-5-6,3 22-4,-5-1-1,1 11-2,-4 5 0,1 7-1,-2 2 0,0 4-1,0-3 0,2 2 0,2-7-1,3-4 0,4-7-1,5-5 0,5-7-1,3-11-2,5 0-3,-3-16-8,6-2-26,-4-1 0,-4-5 1,-2 0 0</inkml:trace>
  <inkml:trace contextRef="#ctx0" brushRef="#br0" timeOffset="24437.3978">12546 6858 62,'9'-4'36,"5"4"-1,-2-5 2,-2-3-23,9 7-3,-2-5-5,4 3 0,-1-4-2,2 4 0,-4-2-1,1-1-1,-3-1 0,-3-1-1,-6-1 1,-4 0-1,-4-3-1,-3 1 1,-5-2-1,-4 1 0,-4 3 0,-3 1 1,-1 3-2,-1 4 1,-2 4 0,-1 4 0,2 5 0,2 4 1,3 1-1,4 6 1,1 0 0,6 2 1,5-3-1,6 3 1,3-3-1,6 2 1,2-4-1,6-4 1,3-4-2,2-2-1,1-4-1,1-8-2,5 3-6,-6-9-24,4-2-7,0-2 0,-4-3 0</inkml:trace>
  <inkml:trace contextRef="#ctx0" brushRef="#br0" timeOffset="38605.208">13096 6775 24,'0'0'25,"0"0"-5,0 0-1,0 0-3,-12-10-2,12 10-2,-11-3-2,11 3-2,-13 0-2,13 0-2,-17 2 0,17-2 0,-17 3-2,17-3 1,-19 5-1,9-3 0,-3 2 0,2 3-1,-4-1 1,1 4 0,-1 0-1,1 2 1,0 1 0,2 4 0,4-1 0,3 0 0,3 1 0,6 0 0,2-2 0,5 0-1,2-3 1,2-4-1,1-4 0,-1-2 0,0-3-1,-2-2 1,1-5-1,-2-1 1,-1-4 0,2 1-1,-3-4 1,2 0 0,2-4 0,-2 1-1,1 0 1,-2-2 0,-3 3-1,1 0 1,-3-1-1,-1 6 1,-4 3 0,-1 10-1,-6-14 1,6 14-1,-13 2 0,13-2 1,-13 18-1,7-5 0,2 4 0,1 5 0,5 0 0,2 1 0,2 1 0,2-1 1,2-3-1,-1 0 1,1-3-1,2-3 1,-2-5-2,0 0 0,1 1-2,-11-10-6,22 7-17,-9-5-13,-3-5 1,1 1-1,0-4 1</inkml:trace>
  <inkml:trace contextRef="#ctx0" brushRef="#br0" timeOffset="43472.4865">13373 6696 21,'0'0'25,"0"0"2,0 0-1,0 0-9,0 0-1,6 10-3,-6-10-1,0 0-2,0 0 1,4 13-4,-4-13 0,2 15-3,-2-15 0,1 20 0,0-6-2,0 0 0,1 0-1,1 5 1,-3 1-1,0-1 0,0 1 0,0 3-1,-3-2 1,2 2-1,-1-1 1,1-5-1,0-2 0,1-1 0,1-2 0,-1-12 1,0 0 0,0 0-1,10-2 1,-10 2 0,11-21 0,-4 4 0,1-3 0,3-1-1,1-1 0,2-1 1,0 0-1,2 2 0,0 1 0,0 3 0,1 4 0,0 0 0,-3 5 1,1 4-2,0 3 2,-1 2-1,-3 5 0,0 1 1,0 4-1,-2 2 0,-2 3 0,-1 0 0,-1 1 0,-4-1 0,-1 3 1,-1-2-1,-3 2 0,0 0 0,0-2 0,0 1 0,0-3 0,1 0 0,1-4 0,1-2-2,1-9-3,0 0-10,0 0-25,13 0 2,-6-9-1,4 0-1</inkml:trace>
  <inkml:trace contextRef="#ctx0" brushRef="#br0" timeOffset="65777.7619">4721 8120 25,'0'0'22,"8"10"1,-8-10-4,0 0-6,0 0-2,0 0-1,0 0-1,0 0-1,0 0-1,-15-14 0,15 14-1,-12-17-1,5 4 1,-4-4-1,1 2-2,-5-7 0,2-2 1,-4-3-1,2 1-1,-3-2 1,2 2-1,-1-1 1,3 1 0,-2 2-1,6 5 0,-1 2 1,5 1-2,2 3 0,3 1 0,2 3 0,-1 9-1,13-6 0,-2 3 0,1 3 0,3 4 0,-1 0 0,2 2 0,0 2 1,0 1-1,-4 1 0,-2 4-1,-3 3 1,-5-1 0,-6 4-1,-6 1 0,-3 6 0,-5 0 0,-6 2 1,0-3 0,-2 0 0,2-1-1,3-2 2,5-4-1,2-5 1,7-3 0,7-11 0,7 14 1,5-12-1,3-1 1,3-1 0,2-1-1,0-3 0,2 1 0,-1-1 0,-3-2-1,-1 0 0,-1-2-1,1 2 0,-4-5-4,4 7-5,-8-5-17,3 1-12,1 3 0,-3-1 0,4 2 2</inkml:trace>
  <inkml:trace contextRef="#ctx0" brushRef="#br0" timeOffset="66752.8181">5145 8041 21,'0'0'28,"0"0"3,0 0-6,0 0-5,0 0-4,0 0-3,0 0-2,-9-5-1,9 5-3,0 0-2,0 0-1,-13-5 0,13 5-1,-12-7 0,12 7-1,-17-17 0,8 4 0,-3-3-1,-2-2 1,0-3-1,-2-2 0,1-1 0,1 0 0,3 4 1,1-2-1,3-1 0,5 2 0,3 2 1,5-2-1,3 2 0,1-2-1,2 0 0,2 7 1,0 1-1,0 3 1,-1 4-1,0 5 0,-2 4 0,-1 4 0,-2 5 0,-2 2 0,-3 3 0,-2 6 0,-4 2-1,-3 0 1,-6 2-1,-2 0 1,-4 0 0,0 2-1,-2-1 1,0-4 0,4-4 0,2-2 0,6-1 1,4-4 0,4-13 0,8 13 0,4-12 1,3-1-1,3 0 0,1-4 1,0-1-2,1 2 1,-5-3-2,1 2 1,-4 3-2,-12 1-3,20-6-7,-20 6-20,0 0-8,11-3 1,-11 3-1</inkml:trace>
  <inkml:trace contextRef="#ctx0" brushRef="#br0" timeOffset="67477.8595">5849 7670 49,'0'0'36,"0"0"-1,0 0-5,-6 11-8,6-11-7,0 0-4,0 0-4,-1 9-3,1-9-1,3 10-1,-3-10-1,3 12-2,-1-3 0,-2-9-4,5 20-13,-2-9-21,-4 0 2,2 1-2,-2-1 2</inkml:trace>
  <inkml:trace contextRef="#ctx0" brushRef="#br0" timeOffset="67696.8721">5853 7957 40,'-3'17'32,"-7"-7"2,10 3 0,0 1-18,0-14-5,6 11-3,-6-11-4,0 0-4,14 12-12,-5-7-21,-9-5 0,0 0-2,0 0 1</inkml:trace>
  <inkml:trace contextRef="#ctx0" brushRef="#br0" timeOffset="68458.9157">6466 7633 43,'12'14'31,"-8"0"2,5 5-8,-2 10-8,-5 0-4,6 10-2,-7 0-4,5 5-2,-3-6-1,2-1-2,-1-5-1,-1-4-2,1-2-2,-2-9-3,3-3-6,-5-14-9,0 0-14,1 11 0,-1-11 1,-2-15 1</inkml:trace>
  <inkml:trace contextRef="#ctx0" brushRef="#br0" timeOffset="69045.9491">6481 7647 56,'1'-22'36,"8"3"0,-3-2 1,0 0-19,12 9-6,-5-2-4,10 9-2,-5 2-2,6 5-1,-1 4-2,1 4 0,-2 0 0,0 6-1,-4 3-1,-7 3 1,-5 4-2,-7 2 1,-6 1-1,-7 0 1,-3 1-1,-6-6 1,-1-2 0,2-4 1,1-6 1,2-5 0,6-5 0,13-2 0,0 0 1,-1-12 0,12 4-1,7-2 1,3 2-1,2 2-1,4 3 0,0 4 0,-1 5 0,-1 4-1,-3 5 1,-4 4-1,-4 2 0,-4 3 1,-6 1-1,-5 1 1,-4-3 0,-7-2 0,-3-1 0,-4-6 1,-4-3 1,0-3-1,-3-4 0,0-4 1,0-2 0,3-1-1,4-2 0,3-1-1,6 2 0,10 4-3,-5-12-2,8 3-6,12 4-22,2 3-7,3-2 1,5 1 0</inkml:trace>
  <inkml:trace contextRef="#ctx0" brushRef="#br0" timeOffset="69440.9718">7059 7825 54,'-9'-8'35,"-1"12"-2,-6 0 2,-7 3-22,10 12-3,-5-2-4,8 7 0,2-1-2,8 3-1,6-4 0,8 0 0,6-4-1,7-4-1,5-6 1,2-4-1,0-6 0,-1-6 0,-4-3-1,-3-6 1,-6-1 0,-4-3-1,-10-3 1,-6-1-1,-8 0 0,-10 2 0,-4 3 0,-6 5-1,-4 4 0,-1 5-1,2 8-1,0 3-3,9 11-5,2-3-19,10 3-7,10 0 0,6-3 0</inkml:trace>
  <inkml:trace contextRef="#ctx0" brushRef="#br0" timeOffset="69826.9928">7424 7811 56,'-10'5'35,"-8"-2"0,2 6-1,2 5-19,-6-1-5,9 4-5,1 2 0,8 4-3,6-3 1,8 1-1,5-3-1,7-4 0,6-3 0,3-1 0,2-8-1,-1-4 0,-3-5 0,-5-6 0,-5-2 0,-7-5 0,-10-1 0,-9-3 0,-10-1 0,-4 3 0,-7 3 1,-3 4-1,-3 5 0,0 3-2,5 8-2,2 0-8,13 6-25,2 4 1,6-1-1,12 3 1</inkml:trace>
  <inkml:trace contextRef="#ctx0" brushRef="#br0" timeOffset="70121.0107">7698 7489 88,'-14'-19'37,"5"10"0,0 10 1,9-1-32,-11 28-1,9 1-3,4 10 1,0 8-2,3 4 1,-1 5-1,3 2 0,-2 0 0,2-4-1,1-5-1,-2-9-3,4-3-12,-1-9-23,1-13 0,0-8 1,-1-9-2</inkml:trace>
  <inkml:trace contextRef="#ctx0" brushRef="#br0" timeOffset="70529.0341">7880 7911 62,'9'4'33,"-9"-4"0,21-2 0,-5 1-22,1-5-6,3 1-2,0-3-1,2 3-1,-4-2 1,0-1 0,-4-1-1,-4-1 1,-6-2-1,-4 1 1,-7-2 0,-4-3 0,-4 1-1,-2 4 1,-4 3 0,1 6-1,-4 4 1,2 6-1,0 7 1,2 6-1,2 5 0,6 2 1,2 1 0,6 2-1,5-1 1,6-1 0,5-3-1,5-3-1,2-4-1,4-5-3,7-2-6,-5-12-14,4-3-15,6-5 1,-2-9-1,6-1 1</inkml:trace>
  <inkml:trace contextRef="#ctx0" brushRef="#br0" timeOffset="70950.0581">8412 7771 66,'-15'4'37,"-7"3"0,-3 7 1,-4 9-21,-2-5-8,8 7-2,1-1-3,8 5-1,7-4-1,7 0 0,7-2-1,6-2 0,5-6 0,3-1 0,0-7-1,2-6 1,-1-5-1,-3-5 1,-3-7-1,-3-4 0,-3-3 0,-5-3 0,-3-2 0,-3 3 0,-3 3 0,-2 4 1,-3 6-1,-1 9 0,-1 7 1,0 8-1,2 7 1,2 4-1,3 3 1,3 3-1,5 2 0,3-3-1,4-2-1,3-6-2,5-1-5,-5-14-11,2-3-21,3-5 2,-1-9-1,-1-5 1</inkml:trace>
  <inkml:trace contextRef="#ctx0" brushRef="#br0" timeOffset="71324.0795">8608 7786 95,'-7'11'37,"3"8"1,-1 3-10,0-1-20,6 4-4,-1 0 0,4 2-2,0-2 0,2-2 0,1-4-1,1-4 0,-8-15 0,18 8 0,-7-13-1,2-7 1,1-7-2,2 0 2,0-2-2,2 0 2,-4 4-2,0 0 1,-3 6 0,-1 7 1,-10 4-1,13 9 1,-8 3-1,-1 4 1,2 2 0,2 4-1,-1 0 0,0-3-2,4 6-7,-9-6-30,2-7-1,1 0 1,-5-12-2</inkml:trace>
  <inkml:trace contextRef="#ctx0" brushRef="#br0" timeOffset="72047.1209">9388 7665 29,'0'0'31,"9"0"1,-9 0 1,-18 10-13,10 7-5,-12-4-3,6 13-4,-8-6-2,5 7-1,-5-3 0,4 4-2,0-4 0,3-3-1,3-1-3,3-9-2,3 0-2,6-11-5,0 0-11,0 0-15,4-15 0,1 2-1,-3-12 3</inkml:trace>
  <inkml:trace contextRef="#ctx0" brushRef="#br0" timeOffset="72261.1331">9160 7681 52,'-13'-8'35,"13"8"1,0 0-4,0 0-13,9 24-5,-2-12-5,10 7-3,-4-2-1,10 8-2,-2-1-1,2 2-1,3 0-1,1-5-2,1 4-2,-3-3-9,8-5-23,-3 2-1,-4-7 0,2-3-2</inkml:trace>
  <inkml:trace contextRef="#ctx0" brushRef="#br0" timeOffset="72562.1503">9747 7549 60,'17'-6'35,"-17"6"-1,6 13-2,-2 12-18,-9 0-5,5 11-3,-4-1-1,4 5-1,-4 0-1,4-1-1,0-1-2,1-7-2,3-1-4,-5-12-8,6-5-23,-3 1 0,-2-14 0,0 0 1</inkml:trace>
  <inkml:trace contextRef="#ctx0" brushRef="#br0" timeOffset="73096.1809">9670 7542 57,'-3'-14'35,"3"14"1,5-13 0,1 1-20,10 13-6,2-5-2,7 6-3,0 0-1,5 5-1,0 1 0,0 4-2,-3 3-1,-3 0 1,-5 3-3,-8 2 1,-5 2 0,-9-1 0,-4 1 0,-8-3-1,-5 0 1,-5-2 1,-2-3 0,4-4 1,0-5 0,5 1 0,5-5 1,13-1 0,0 0-1,0 0 1,25 0-1,-5 2 0,4 3 0,3 1 0,0 3-1,0 5 0,-5 3 0,-3 2 0,-4 2-1,-4-1 1,-6 0-1,-4 3 1,-6-3 0,-5-3 0,-5-3 1,-3-1-1,-2-6 2,-1-2-1,0-2 0,3-6 1,1-3-2,4 1 0,13 5-2,-13-16-1,13 16-7,9-14-20,4 4-10,7 6 1,5-5 0</inkml:trace>
  <inkml:trace contextRef="#ctx0" brushRef="#br0" timeOffset="73471.2021">10212 7788 72,'-18'4'36,"2"5"0,0 7-2,1-5-24,13 8-2,3-3-3,9 3-1,5 0-1,8 2-1,1-4 0,5-3-1,0-3 0,-1-3 0,-4-7 0,-1-4-1,-8-8 1,-2-4 0,-7-4 0,-6-2-1,-6-3 2,-8-3-2,-4 1 0,-7 4 1,-4 3-1,-3 5 0,0 8-1,1 3 0,4 8-2,4 5-3,14 12-7,0-2-22,12-2-3,11 4-1,7-7 1</inkml:trace>
  <inkml:trace contextRef="#ctx0" brushRef="#br0" timeOffset="73836.2231">10649 7741 87,'-23'2'36,"4"9"0,-6 9-6,-2-4-23,9 7-1,0 0-2,9 2 0,5 0-2,9 0 0,6-5 0,9-2-1,4-6 0,3-6-1,3-6 0,-1-4 0,-3-6 0,-4-7 0,-6-1-1,-8-3 1,-8-3-1,-8 1 1,-8 1 0,-7 2 0,-3 4 0,-3 3 0,0 7-1,0 5-1,4 7-3,3 0-5,12 7-22,4 5-6,4-3 1,8 3-1</inkml:trace>
  <inkml:trace contextRef="#ctx0" brushRef="#br0" timeOffset="74131.2401">10860 7460 77,'-13'-19'37,"4"15"0,-2 8 1,11-4-24,-6 37-9,6-2-1,6 7-1,0 7 0,5 8 0,-1-1-1,4 2 1,-4-3-1,1-4-1,-1-9 0,-1-7-3,2-5-4,-6-13-23,4-8-11,0-8 1,-1-10-2</inkml:trace>
  <inkml:trace contextRef="#ctx0" brushRef="#br0" timeOffset="74640.2692">11139 7885 63,'17'-2'35,"-5"-6"-1,9 3 0,3 0-22,-8-4-6,5 3-2,-2-3-2,-2 2 0,0 0-1,-3 1 0,-2-3 1,-3 1-1,-3-2 1,-2-2-1,-4-1 1,-3-1-1,-3 0 1,-3-1-1,-4 1-1,-1 4 0,-3 3 1,0 5 0,-2 3 0,1 6 1,0 3 0,2 8 0,1-1 0,3 6 1,-1 0 1,7 5-1,2 0 0,5 3 0,3-2 1,5-1-1,2-3 0,7-1-1,5-4 1,0-7-1,2-5-1,1-7-2,2-5-3,-5-11-23,0-2-14,-6-5-3,-1-10 2,-4-4-1</inkml:trace>
  <inkml:trace contextRef="#ctx0" brushRef="#br0" timeOffset="75616.325">11731 7736 27,'21'-9'29,"-21"9"2,4-11-8,-4 11-4,-12-13-3,12 13-4,-24-6-3,11 8 0,-8-2-4,1 5-1,-2 2-1,-1 8 0,-1 2-1,1 3 1,1 2-1,4 3 0,4 1 1,8 2 0,2-1 0,11-1-1,4-7 1,8 0-1,2-7 0,7-8 0,-1-8-1,1-2 0,-1-8-1,-1-4 1,-6-3 0,-4-5 0,-7-1-1,-5 2 1,-5 1-1,-4 0 1,-5 3-1,-3 5 0,1 7 0,0 6 0,0 8-1,4 7 1,4 8 0,1 7 0,5 3 0,2 4 0,2 1 0,4-1-1,6-4 0,-1-5-3,6-2-4,-5-13-8,7-6-21,0-5-1,-2-10-1,2-4 1</inkml:trace>
  <inkml:trace contextRef="#ctx0" brushRef="#br0" timeOffset="76043.3495">11918 7683 66,'-5'-10'37,"5"10"0,0 0 1,0 0-22,3 22-6,0-6-4,4 7-2,-1 1-1,3 6 0,0 0 0,0-2-1,-1 0-1,0-2-1,1-5 1,-1-3-1,0-4 1,2-5-1,-10-9 0,17-1 0,-5-7 0,-1-6 1,1-3-1,4-2 0,1-1 0,1-2 0,1 3 0,-1 1 0,0 2 0,-2 8 0,-2 4 1,-2 2 0,-3 5-1,0 6 0,-3 6 1,-1 2 0,0 2-1,-1 3 1,2-1-1,-1 2-1,-1-1 0,-1-7-4,6 5-13,-2-8-21,-7-12-2,15 10 1,-15-10 0</inkml:trace>
  <inkml:trace contextRef="#ctx0" brushRef="#br0" timeOffset="76958.4017">12644 7813 28,'0'0'31,"-15"4"2,15-4-3,0 0-9,0 0-3,13 3-2,-2-6-4,16 5-3,2-6-2,11 4 0,0-5-2,7 4-2,0-1 0,2 0-1,-1 0-2,-5 1 1,-4 1-1,-6 2 1,-4 0-1,-5 0 1,-5-1-1,-3 0 0,-7 1 0,-9-2 0,0 0 0,10-3-1,-10 3-2,0 0-4,0 0-9,0 0-24,-13-12 1,13 12-1,-19-5 2</inkml:trace>
  <inkml:trace contextRef="#ctx0" brushRef="#br0" timeOffset="78582.4947">12989 7700 27,'0'0'28,"0"0"-6,0 0 1,0 0-4,0 0-2,0 0-2,0 0-3,9-10-1,-9 10-3,0 0-2,9 5 0,-9-5-3,0 0 1,14 9-1,-4-4 0,-1 0-1,7 2 0,0 1 1,3 1-1,-1-1-1,3 1 1,-2-1-1,1 1-1,-3-1 1,-4 0 0,0-3 0,-2 0-1,-11-5 1,13 7 0,-13-7 0,0 0-1,10 3 1,-10-3-1,0 0 1,0 0 0,0 0-1,0 0 0,0 0 0,0 0 1,0 0-1,0 0 0,0 0 0,0 0-1,0 0 1,0 0 1,3 10-1,-3-10 0,0 0 0,-2 11 0,2-11 1,-7 14-1,7-14 0,-14 19 0,4-7 1,-2 1-1,-1 1 0,-1-2 0,-2-2 1,0 4-1,6-1 1,0-3-1,-1-3 1,11-7 0,-9 12 0,9-12-1,0 0 1,0 0-2,0 0-1,0 0-2,0 0-8,0 0-28,13-14-1,-13 14 1,12-12-1</inkml:trace>
  <inkml:trace contextRef="#ctx0" brushRef="#br0" timeOffset="80207.5876">13652 7553 42,'0'0'34,"0"0"1,-4-11-7,4 11-8,-5 9-4,8 7-4,-5 2-5,4 7-1,-3 2-2,3 6-1,0 0 0,2 1-1,0-1 0,1-4-1,1-3-1,1-3-1,-1-3-1,-2-5-2,1-1-4,-5-14-5,4 16-12,-4-16-13,0 0 1,0 0 0,0 0 2</inkml:trace>
  <inkml:trace contextRef="#ctx0" brushRef="#br0" timeOffset="80840.6238">13582 7590 41,'-7'-12'32,"-2"-4"3,8 2-9,2 5-6,-3-7-2,11 10-5,-4-8-3,10 8-2,-2-2-2,7 5-2,0 2-1,3 5-1,3 4-1,1 3 1,-1 3-2,-2 3 0,-5 2 0,-2 2 0,-5 2 0,-5-3-1,-7 1 0,-6-1 1,-5-2-1,-3-3 1,-3-3-1,0-3 1,1-3 0,1-2 0,3-3 1,12-1 0,-13-8 0,13 8-1,0 0 1,19-14 0,-3 9 0,1 2-1,6 2 0,4 4 0,1 2 0,0 2 0,-3 4 0,-2 3 0,-1 3-1,-5 0 0,-9 3-1,-5-1 1,-6 1-1,-7 0 1,-5-1 0,-5-2 1,-2-3 0,-2-2 0,-1-4 1,3-4 1,2-3-1,2-1 1,4-4-1,3 0 1,1-3-1,10 7 0,-10-13-1,10 13-1,-3-11-3,3 11-1,9-5-10,-9 5-24,16-3 0,0 2 0,4-5 1</inkml:trace>
  <inkml:trace contextRef="#ctx0" brushRef="#br0" timeOffset="81275.6487">14199 7710 46,'-2'-14'33,"2"14"2,-17-9-1,6 6-12,-3 12-15,-3 0 0,1 7-3,-2 2 0,5 9-1,0 1 0,5 2 0,7-2-1,8-2 0,5-2-1,9-2 1,5-10 0,5-4-1,3-9 1,3-4-1,-4-4 0,-2-4 0,-4-7 0,-7-4 0,-5 1 0,-7-1-1,-9-1 1,-6 0-1,-9 3 0,-4 4 0,-6 6 0,-3 5 0,-5 7 0,1 5-1,4 6 0,4 3-2,10 5-1,2-4-4,17 7-9,1-6-18,15-5-3,8 0 0,4-5 1</inkml:trace>
  <inkml:trace contextRef="#ctx0" brushRef="#br0" timeOffset="81676.6717">14583 7684 67,'0'0'36,"-17"-2"0,3 7 1,1 8-24,-10-3-5,5 9-3,1-1-2,5 5 1,4-1-1,7 3-1,6-4 0,8-3 0,4-5-1,8-1 0,3-7-1,5-4 1,-1-5-1,-2-6 0,-1-1 0,-6-2 0,-6-4 0,-5-4 0,-11 0 0,-11 1 0,-6 2 0,-6 3 0,-6 4 0,-4 2-1,-2 7 0,0 5-1,5 9-1,3-3-2,12 9-6,0-6-14,11 3-14,10 1 1,7-5 0,7 1 2</inkml:trace>
  <inkml:trace contextRef="#ctx0" brushRef="#br0" timeOffset="81970.6885">14751 7393 67,'-6'-19'37,"0"7"-2,6 12 2,10 8-22,-5 2-8,5 12-3,0 7-1,3 9 0,-4 6-1,2 6 0,-3 4-1,-1 0 0,-3-1-1,0-5-1,0-3-2,-1-10-2,8 0-15,1-16-18,0-10 1,6-5-2,-1-12 2</inkml:trace>
  <inkml:trace contextRef="#ctx0" brushRef="#br0" timeOffset="82412.7127">14980 7744 60,'6'10'35,"-6"-10"0,22 6 0,1-2-22,-3-6-3,7 3-5,-2-4-1,5-1-1,-3-4-1,0 2 0,-5-2-1,-2-3 1,-5-3-1,-3 0-1,-6-4 1,-4 2 0,-6-4-1,-4 0 1,-4 0-1,-3 4 0,-3 4 0,-1 3 0,-5 7 0,-1 5 1,0 8-1,2 7 2,-2 7-1,4 4 1,1 2 0,5 4-1,7 0 1,5 0 0,5-3 0,4-5-1,8-4 0,3-3-1,4-5-1,1-7-2,5-3-3,-3-9-10,5-4-24,1 0 1,-2-7-1,5-3 1</inkml:trace>
  <inkml:trace contextRef="#ctx0" brushRef="#br0" timeOffset="82893.7413">15609 7647 64,'-17'-2'37,"-3"4"-1,-5-1 2,-3-2-22,5 7-7,-6-1-4,6 8 0,-1-2-2,7 7 0,2-1-1,7 4 0,4 1-1,7 0 0,5-1 0,6-2 0,2-6-1,4-2 1,4-5-1,1-5 1,1-6-1,-1-6 0,0-4 0,-3-3 0,-5-5 0,-3-4 0,-6-3 1,-5-1-1,-4 3 0,-3 2 0,-5 5 1,-2 6-1,-2 5 0,0 12 1,2 9-1,1 5 1,2 5-1,4 4 1,5 4-1,3 1 0,6 2-1,0-4 0,4-4-2,1-4-2,4 1-4,-7-14-13,1-3-18,5-5 0,-4-9 1,6-3 1</inkml:trace>
  <inkml:trace contextRef="#ctx0" brushRef="#br0" timeOffset="83360.768">15880 7573 73,'-6'16'37,"1"6"-1,-1 3 1,-1-3-28,7 5-2,-2-3-2,6 3-2,0-4 0,4-3-1,0-4-1,3-5 0,0-5 0,1-3-1,1-7 1,0-5 0,0-4-1,3-6 0,-1-3 0,1 0 1,2-3 0,-2 1 0,-1 4 0,-1 3 1,-1 2 0,1 6 0,-4 3 0,1 7-1,-11-1 1,17 15-1,-11-1 0,1 4 0,-2 5-1,-2 3 1,0 2 0,0 1 0,-2-2 0,0-2 0,0-4 0,1-2-1,-1-4-2,-1-5-3,0-10-28,12 8-9,-12-8 1,10-12-1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2.3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58 258,'0'0'2838,"0"0"-387,0 0-258,0 0-516,0 0-129,0 0-387,0 0 129,0 0-258,0 0 0,0 0 129,0 0-387,0 0 0,0 0 129,0 0-258,0 0-129,0 0 0,0 0-129,0 0 0,0 0 129,0 0-129,0 0 0,14-7 0,-14 7 0,28-14-129,-28 14 0,40-13 0,-16 7 0,4 1-129,-2-3 0,3 4-129,-1 4 129,-2 0-129,4 0 0,-6 0-129,0 4 129,0 5 0,-4 1 0,0-1 0,-20-9 0,32 18 0,-32-18 0,17 21 0,-17-21 0,7 27 0,-7-9 0,0 5 0,0 4 0,-7 0 0,-3 4 0,-4 8 129,0 1-129,-2 3 129,2-4-129,2 5 0,3-5 0,1-2 129,-1-4-129,9-2 0,0-10 0,0-1 0,4-3 0,-4-17 0,1 26 0,-1-26 0,0 0 0,0 18-129,0-18 0,0 0-129,0 0-387,0 0-258,5 26-774,-5-26-1935,0 0-903,0 0-258,-5-14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7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3:55.72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14953 12680 12,'0'0'19,"0"0"-3,0 0 0,0 0-3,0 0 0,0 0-3,0 0-1,-10-4-1,10 4-2,-11 6-1,11-6-1,-14 12 0,4-5-1,1 3-1,-2 3 1,0 0-1,0 4-1,0 1 0,2 3 0,0 3 0,2 3-1,0 1 1,3 2-1,1 3 0,3-1 1,1 1 0,1 0-1,3 0 2,0-3-1,3 1 0,0-2 1,2-1 0,-1-5 0,4 0 0,-4-4 0,2-3-1,-1-1 2,0-3-2,-1-5-1,-9-7-3,18 12-3,-18-12-14,9-2-13,0 3 0,-9-1 0,11-11 0</inkml:trace>
  <inkml:trace contextRef="#ctx0" brushRef="#br0" timeOffset="567.0323">15292 12990 6,'-4'-9'26,"4"9"1,0 0 2,0 0-13,-9 17-3,9-17-3,-7 24-2,4-8-1,3 8-1,-3 1-2,4 5 1,-4 2-1,4 5-1,-2-1-1,2 2 0,-1-1 1,2 1-2,0-4 1,0 0-2,0-6 1,1-3-1,0-3-2,-2-6-1,2-1-7,-3-15-10,0 0-13,0 0-1,0 0 1,0-13 0</inkml:trace>
  <inkml:trace contextRef="#ctx0" brushRef="#br0" timeOffset="1089.0619">15230 13006 28,'8'-10'29,"-6"-9"2,6 2-10,-1 4-4,1-5-5,5 8-2,-2-3-3,4 3-2,-1-1 0,3 4-2,1 0 1,3 3-1,-1 2-1,3 3-1,-1 2 0,-1 5 0,1 2 0,-1 2-1,-5 5 1,-1 4-1,-5-1 0,-4 2 0,-4 0-1,-3-1 1,-4-1-1,-3 0 1,-5-4-1,-3-2 1,-2-4 0,-2-2 1,-1 0-1,-1-4 1,0-2 0,2-1 0,3-2 0,0 0 0,5-1 0,2 1 0,10 1-2,-9-2 1,9 2-3,0 0-2,14 7-8,-4-2-17,0-3-4,8 5-2,-3-6 2</inkml:trace>
  <inkml:trace contextRef="#ctx0" brushRef="#br0" timeOffset="1457.0827">15826 13087 37,'13'1'31,"-13"-1"3,14 4-2,-14-4-15,15 13-6,-4-1-3,-3-1-4,2 5-1,-4 3 0,-1 3-1,-3 0 0,-3 2-1,-4-1 0,-2 1-2,-4 0-1,-1-4-3,3 0-5,-4-7-13,2-4-12,11-9 0,-14 6 1,14-6 1</inkml:trace>
  <inkml:trace contextRef="#ctx0" brushRef="#br0" timeOffset="2758.1578">16459 12657 19,'0'0'25,"0"0"-5,0 0-2,0 0-1,2 11-3,-1 3-3,-2 4-1,3 7-1,-2 2-2,4 6-1,-3 3-1,3 4-1,-2 2-1,2-1 0,-1-2-2,0-2 0,-2-3 0,-1-5-1,2-5-1,-2-5-2,4-5-3,-4-14-3,5 17-6,-5-17-14,0 0-5,10 6 1,-10-6 2</inkml:trace>
  <inkml:trace contextRef="#ctx0" brushRef="#br0" timeOffset="3254.1861">16674 12890 31,'0'0'29,"7"18"1,-9-2-9,-2 2-8,5 5-1,-2-1-5,6 5-1,-3-3-2,3 3-1,-2-5 0,6-4-1,-3-3-1,2-3 0,-8-12 0,18 9 0,-9-12-1,2-4 1,2-5 0,-3-4-1,3-4 1,0-3-1,-2-5 2,2 1-1,-3 1 1,-1 2 0,-1 4 0,0 5 0,-3 4 0,-5 11 0,10-1 0,-10 1-1,10 20 0,-4-2 0,0 1-1,0 2 1,2 3-1,-1-1 1,0-2-1,-1 0-1,1-2-1,0-5 0,0 1-3,-7-15-3,11 13-8,-11-13-13,10-2-5,0-2-1,-5-11 1</inkml:trace>
  <inkml:trace contextRef="#ctx0" brushRef="#br0" timeOffset="3627.2075">17129 12711 25,'0'-14'31,"0"14"2,4-14 0,-4 14-12,0 0-6,5 13-5,-1 3-3,-4 1-2,4 8-2,-1 1 0,1 4-1,0 2-2,-1 2 1,-1 0 0,1-1-1,-1-3 0,1-3 0,1-1 0,0-6 0,2-2 0,1-6 0,-7-12 0,17 15 0,-7-12 0,1-2 1,1-2-1,0-1 0,1-2 0,0-1-2,4 2-1,-4-5-4,0 7-7,-13 1-14,14-10-7,-3 7-1,-11 3 1</inkml:trace>
  <inkml:trace contextRef="#ctx0" brushRef="#br0" timeOffset="3888.2224">17060 12902 31,'-12'-3'33,"12"3"2,13-9-1,-5 0-13,12 5-7,-2-5-4,8 6-4,-1 1-3,3 0-2,-3 2-2,-1-1-2,2 5-7,-5-2-19,-1-3-6,1 3-1,-8-8 1</inkml:trace>
  <inkml:trace contextRef="#ctx0" brushRef="#br0" timeOffset="4571.2615">17688 12975 35,'15'1'32,"-15"-1"2,21-8-7,-6 6-8,-1-5-6,11 7-3,-3-3-3,11 5-3,0-1-2,3 1 1,3 0-2,1 2 0,1-2 0,-2 1-1,-1-2 0,-5 1 0,-4-1 0,-5-1-2,-4 2-3,-9-6-9,-2-4-21,-9 8 0,5-10-1,-5 10 1</inkml:trace>
  <inkml:trace contextRef="#ctx0" brushRef="#br0" timeOffset="5253.3005">18104 12836 38,'0'0'33,"0"0"2,0 0 0,13 1-16,-13-1-5,0 0-6,12-13-2,-3 15-2,-9-2-1,19 3 0,-8 0-1,4 3-1,0 2 0,4 3 0,0-3 0,0 3 0,1-1-1,-1 1 0,0 2 1,-1-1-1,-1 0 0,-3-2 0,-2 3 0,-5-1 1,-2-3-1,-1 0 1,-4-9-1,-2 15 1,2-15-1,-14 13 0,3-7 1,-2 2-1,0 0 0,-2 0 0,0 1 0,-1 0 0,1-2-1,0-1 0,6 0-2,-1-2-3,10-4-12,-1 11-21,1-11 2,0 0-2,0 0 2</inkml:trace>
  <inkml:trace contextRef="#ctx0" brushRef="#br0" timeOffset="6013.344">18775 12656 14,'-4'-10'21,"4"10"1,0 0-2,0 0 1,0 0-4,0 0-1,-4 10-2,4-10-2,2 24-2,-2-5-2,5 8-2,-4 4-2,4 8 0,-2 1-2,3 5 1,-3-1-2,2 1 0,-1-4 0,0-2 0,0-6-1,-1-5 1,1-6-2,1-5 0,-1-3 0,-4-14-3,8 15-4,-8-15-9,0 0-17,14-12-2,-12 2-1,6-1 2</inkml:trace>
  <inkml:trace contextRef="#ctx0" brushRef="#br0" timeOffset="6555.375">18992 12934 43,'0'0'33,"13"21"2,-10-10 1,-2-1-19,7 10-4,-5-6-5,4 9-3,-2-6-2,4 4-1,-4-3 0,2-1-1,-2 0-1,1-4 1,-1-3-1,-5-10 0,8 15 0,-8-15 0,0 0 0,11-4 0,-5-5 0,2-4 0,-1-3 1,3-4-1,1-4 1,0-2 0,1-1 0,2 3 1,-2-1 0,0 2-1,-1 2 1,-1 7 0,-1 5-1,-9 9 0,15-3 0,-15 3 0,11 14-1,-3 1 1,-2 2 0,1 2-1,0 1 0,1 2 1,-1-1-1,0-1 0,-1 0 0,1-2 0,-2-2-1,-1-2 0,1-2-3,-5-12-1,6 18-6,-6-18-14,0 0-14,0 0 1,3-11-1,-3 11 2</inkml:trace>
  <inkml:trace contextRef="#ctx0" brushRef="#br0" timeOffset="6967.3985">19494 12691 33,'0'0'33,"0"0"2,12-7-1,-12 7-13,0 0-6,8 14-6,-6-5-3,3 8-2,-4 1-1,4 8 0,-2 0-1,-1 5 0,-1 0-1,0 2 1,-1 0-2,1 0 1,0-3-1,0-3 1,1-2-1,2-3 0,0-6 1,3-1 0,1-6-1,2-2 2,2-5-1,3-1-1,-1-3 1,3-1 0,2-1-1,0-2-1,2 2-1,-6-4-4,4 7-6,-10-4-17,-9 5-9,16-7 0,-16 7 0</inkml:trace>
  <inkml:trace contextRef="#ctx0" brushRef="#br0" timeOffset="7216.4128">19388 12934 53,'0'0'34,"18"-12"-2,-1 6-4,4 4-17,0-3-4,7 4-4,-1 0-1,4 2-4,2 1-5,-7-5-10,-1-2-16,5 6-1,-10-10 1,3 6 0</inkml:trace>
  <inkml:trace contextRef="#ctx0" brushRef="#br0" timeOffset="7651.4376">19888 12512 72,'11'2'39,"3"5"-1,0 4 2,-4 1-27,8 12-5,-3 1-2,6 9-3,0 5 0,3 6-1,-1 5 0,0 2 0,-2 1-1,-1 2 0,-6 0 0,-2-4 0,-8-6-1,-5-3 1,-5-6 0,-6-6-1,-1-6 0,-2-5-1,2-4-3,-5-9-7,18-6-29,-18 9-2,8-11 2,10 2-2</inkml:trace>
  <inkml:trace contextRef="#ctx0" brushRef="#br0" timeOffset="47586.7207">14915 15813 25,'-12'-2'18,"12"2"0,0 0-1,0 0 0,-11-6-1,11 6-3,0 0-2,-10-5-2,10 5-3,0 0 0,0 0-2,0 0 0,9 0 0,-9 0 0,21 0-2,-10-3 1,5 5-1,-2-4 0,3 5 0,-4-2-1,3 4 0,-4 1 0,-2 2-1,-1 5 0,-4 1 0,-2 3 1,-2 2-1,-1 1 0,-1 2 0,-3-2 0,0 3 0,-2-2 0,2-3 0,2 1 0,0-1 0,1-1 0,1-1 0,2-2 0,1-1 0,0-1 0,3 0 0,-6-12 1,11 17 0,-11-17 0,12 12 0,-12-12 0,12 12 0,-3-8 0,1-1 0,-10-3-1,19 6 1,-10-5 0,3 0-1,-3-3 1,2 2-1,-11 0 0,15-4 0,-15 4 1,13-8-1,-13 8 0,12-8 0,-12 8 1,0 0-1,11-8 0,-11 8 0,0 0 1,0 0-1,0 0 0,0 0 0,0 0 0,0 0 1,0 0-1,-11 11 0,11-11 0,-8 15 0,3-5 0,2 4 0,1 1 0,0 3 0,-1 1 0,2 3 0,0 0 0,1 1 1,0-2-1,2 1 1,1-1-1,-1-2 1,3 0-1,0-3 1,2 2-1,-1-4 0,-1 1 0,1-2 0,-2-1 0,2-3 1,-5 2-1,-1-11 0,1 18 1,-3-9-1,2-9 0,-11 15 0,2-9 1,-4 2-1,2-3 1,-6 2-1,1-4 1,-2 1 0,1 1 0,-1 0 0,3 0-1,0 0 0,3 0 0,12-5-3,-9 13-2,9-13-8,0 0-27,12 2 3,0-8-4,3-1 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8:28:01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14915 8831 1548,'100'0'1806,"-54"0"-129,4 0 0,0 0-645,0 0 129,-3 0-516,3 0 129,-50 0-129,100 0-129,-100-51 258,47 51-129,3 0 0,0 0 0,-4 0-258,4 0 129,-3-49-258,6 49 0,-6 0-129,3 0-129,0 0 129,-3 0-129,3 0 0,0 0 129,0 0-129,-4-48 0,4 48 0,-50 0 0,50 0 0,-3 0 0,3 0 0,-50 0 0,50 0 0,0 0 0,-50 0-129,47 48 129,-47-48 0,50 0 0,0 0 0,-50 0 0,46 0 0,1 0 0,-47 0 0,53 0 0,-53 0 0,51 0 0,-51 0 0,46 0 0,-46 0 0,50 0 129,-50 0-129,50 0 0,-50 0 0,47 0 0,3 0 0,-50 0 0,50 0 0,-50 0 0,0 0 0,50 0-129,-4 0 129,-46 0 0,0 0 0,0 0 0,50 0 0,-50 0 0,51 0 0,-51 0 0,46 0 0,-46 0 129,50 49-258,-50-49 129,50 0 0,-50 0 0,50 0 0,-50 0 0,47 0 0,-47 0 0,50 0 129,0 0-129,-50 0 0,46 0 0,-46 0 0,50 0 0,1 0 0,-51 0 0,50 0 0,-50 0 0,46 0 0,-46 0 0,50 0 0,-50 0 0,50 0 0,-50 0 0,47 0 0,-47 51 0,50-51 0,-50 0 0,50 0 0,-50 0 0,50 0 0,-50 0 0,0 0 0,46 0 0,5 0 0,-51 0 0,50 0 0,-50 0 0,46 0 0,4 0 129,0 0-129,-50 0-129,50 0 129,-3 0 0,-1 0 129,8 0-258,-8 0 129,-46 0 0,51 0 0,-1 0 0,0 0 0,-4 0 0,4 0 0,0 0 129,-3 0-129,-47 0 0,50 0 0,0 0 129,0 0-129,-4 0 0,5 0 0,-1 0 0,-4 0 0,4 0 0,0 0 0,0 0 258,-50-51-258,43 51 0,11 0 129,-4 0-129,0 0 0,-3 0 129,-47 0-129,50 0 0,-50 0 0,50 0 0,-4 0 0,-46 0 0,50 0 0,-50 0 0,50 51 0,-50-51 0,50 0 0,-3 0 0,-47 0 0,50 0 0,0 0 0,-50 0 0,47 0 0,3 0 0,0 0 0,0 0 0,-4 0 129,-46 0-129,50 0 0,47 0 129,-47 0-129,0 0 0,0 0 129,-3 0-129,3 0 129,46 0 0,-46 0-129,0 0 129,47 0-129,-47 0 129,-3 0-129,3 0 0,0 0 0,0 0 0,0 0 0,-7 48 129,10-48-258,-3 0 129,-3 0 0,3 0 0,0 0 0,-50 0 0,50 0 129,-3 0-258,-47 0 129,50 0 0,-50 0 0,50 0 0,-50 0 0,46 0 0,-46 0 0,50 0 129,-50 0-129,50 0 0,0 0 0,-50 0 0,47 0 0,3 0 0,0 0 0,-3 0 0,3 0 0,0 0 0,0 0 0,-4 0 0,4 0 0,0 0 0,47-48 0,-47 48 0,0 0 0,-3 0 0,3 0 129,46 0-129,-46 0 0,-50 0 0,50 0 0,-3 0 129,3 0-258,0 0 129,-50 0 0,50 0 0,-3 0 0,-47 0 0,0 0 0,50 0 0,-50 0 0,50 0 0,-50 0 0,50 0 0,-50 0 0,0 0 0,0 0 0,46 0 0,-46 0-129,0 0 129,0 0 0,0 0 0,50 0 0,-50 0-129,0 0 129,0 0 0,0 0-129,0 0 129,51 0-129,-51 0 0,0 0 0,0 0 0,0 0-129,0 0-516,0 0-1806,50 0-1677,-50 0-258,0 0 0</inkml:trace>
  <inkml:trace contextRef="#ctx0" brushRef="#br0" timeOffset="4403.2518">9224 9664 516,'50'0'1290,"0"0"0,-3 0-258,3 0-258,0 0 129,0 48-258,-3-48 258,3 0-129,-50 0-258,96 0 387,-46-48-129,0 48 0,0 0 0,-3 0-258,3 0 0,47 0-129,-47 0 129,50 0-129,-54 0 0,54 0-129,-53 0 129,53 0 0,-3 0-129,-47 0-129,0 0 0,-4 0 0,54 0 129,-53 48-258,3-48 129,0 0 0,0 0 0,-3 0 0,-1 0 0,8 0 129,-4 0 0,-4 0 0,4 0 0,51 0 129,-55-48-258,54 48 0,-53 0 0,3 0 0,50 0-129,-54 0 129,5 0-129,45 0 0,-46 0 0,0 0 0,0 0 0,-3 0 0,3 0 0,0 0 0,-4 0 0,4 0 0,1 0 0,-1 0 0,-4 0 0,4 0 0,0 0 0,-3 0 0,3 0 0,0 0 0,-4 0-129,4 0 129,1 0 0,-1 0 0,-4 0 0,4 0 0,0 0 0,0 0-129,-3 0 129,3 0 0,0 0 0,-4 0 0,-46 0 0,51-49 0,-1 49 0,-50 0 0,50 0 0,-4 0 0,-46 0 0,50 0 0,-50 0 0,50 0 0,-50 0 0,47 0 0,-47 0 0,0 0 0,0 0 0,50 0 0,-50 0 0,46 0 0,-46 0 0,54 0-129,-54 0 129,47 0 0,-47 0 0,0 0 0,0 0-129,50 0 0,-50 0-258,0 0 0,0 0 0,0 0-129,0 0-258,0 0-129,50-48-129,-50 48-129,0 0-129,0 0-129,0 0 387,0 0-129,-50-51 0,50 51 258,0 0 387,0 0 129,-50 0 258,50 0 129,0-49 0,0 49 258,-47 0 387,47 0 387,0 0 129,0 0 129,0 0 129,0 0-129,0 0 0,0 0 0,0 0-387,0 0 0,0 0-387,0 0-258,0 0 129,47 0-129,3-48 0,-50 48 129,0 0-129,50 0 0,-50 0-129,43 0 0,-43 0 0,53 0 0,-53 0 0,0 0 0,0 48-129,0-48 0,0 0 0,0 0 0,0 49 0,0-49 0,50 0 0,-50 0 0,0 51 0,0-51 0,0 0 0,0 0 0,-50 48-129,50-48 129,0 0 0,0 0 0,0 49 0,0-49 0,0 0 0,0 0 0,0 48 129,0-48-129,-53 0 129,53 0 0,0 49 0,-43-49-258,43 0 258,-50 0-258,50 49 129,0-49 0,-50 0-129,50 0 129,0 50 0,0-50-129,-47 0-258,-7 0-129,54 49-903,0-49-645,0 0-2193,-46 49-129,-4-49-129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7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8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8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88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45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69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28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2.6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-6 97 3612,'0'-19'4644,"0"19"-129,17-22-258,4 22-2322,-19-19-387,24 17 0,-26 2-645,33-20-258,-33 20-129,46-7 0,-25 1-258,5 6-129,-3-2-129,-1 2 0,1 0 0,-2 0 0,-2 0 0,-19 0 0,26 6 0,-26-6-129,26 4-129,-26-4-774,29 11-1290,-29-11-1935,23 0-516,-23 0-129,0 0-129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35:23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16718 13959 18,'0'0'23,"0"0"-4,0 0-2,0 0 1,0 0-2,11 4-1,-11-4-1,0 0-2,0 0-2,13 1 0,-13-1-3,9-1-2,-9 1-1,14 0 0,-14 0-2,16 1 1,-5-1-2,2 1 2,-1-1-2,1 1 1,1-2-1,2 1 1,0-2-1,0 1 0,-2-1-1,1 1 1,-2-2-1,0 1 0,-3 2 1,-1-1-1,-9 1 0,13 0-1,-13 0 0,0 0 0,10 3-2,-10-3 0,0 0-3,0 0-6,0 0-16,0 0-8,0 0-1,0 0 3</inkml:trace>
  <inkml:trace contextRef="#ctx0" brushRef="#br0" timeOffset="736.0418">16715 14122 18,'0'0'25,"0"0"-3,0 0-1,11-1-4,-11 1-1,10 1-2,-10-1-2,15 1-1,-15-1-2,23 2 0,-11-4-3,5 4 0,-2-2-2,3 1 0,-1-1-1,1 1-1,-1-2 0,1 2-1,0-1 0,0-1 0,-2 0 0,1 1 0,-2-1-1,0 0 1,-4-1-1,-1 0 0,-10 2 0,14-2-1,-14 2-1,0 0-1,0 0-5,0 0-7,0 0-22,0 0 1,0 0 0,0 0 1</inkml:trace>
  <inkml:trace contextRef="#ctx0" brushRef="#br0" timeOffset="6011.3438">17385 13772 12,'0'0'29,"0"0"0,0 0-2,0 0-5,0 0-3,0 0-4,0 0-4,0 0-1,-1 15-4,1-15-2,-1 19-1,1-4-1,0 6 0,2 2 0,-1 3 0,1 2-1,0 0 1,0 2-1,0 1 0,0-4 0,-2 0 0,-1-2-1,0-1 0,-2-3 1,1 0-1,-1-3 1,2-3-1,-2-1 0,1-4 1,2-10-1,-4 13-1,4-13 0,0 0-3,6-9-5,-8-6-10,6-6-18,5 1 1,-4-8 0,4 0 1</inkml:trace>
  <inkml:trace contextRef="#ctx0" brushRef="#br0" timeOffset="6513.3725">17372 13773 31,'0'0'29,"-11"-5"4,11 5-9,0 0-4,0 0-4,0 0-3,0 0-2,0 0-3,0 0-2,0 0-1,10 1 0,-10-1 0,16-1-1,-3 0-1,3-4-1,4 2 0,2-2 0,3 0-1,1-1-1,0 0 1,0 0-1,-2 1 1,-1 1-1,-1 0 0,-3 1 0,-3 1 0,-2 1 1,-3 2-1,-2 0 0,-9-1 0,11 9 0,-11-9 1,3 19-1,-2-9 0,-2 3 0,0 1 0,-1-1 0,-2 1 1,2-1-1,-1 1 0,1-3 0,0 2-1,0 1 0,0-3-2,2 4-3,-2-6-6,8 7-11,0-3-17,-3-3 2,3 3 0,-6-13 1</inkml:trace>
  <inkml:trace contextRef="#ctx0" brushRef="#br0" timeOffset="7046.403">17792 14193 34,'0'0'28,"0"0"3,0 0-9,0 0-5,0 0-3,-10 7-5,10-7-1,-3 14-1,3-1-2,-1-1-1,3 2-1,-1 0-1,3-1 0,0 0-1,4-3 0,2-3 0,0-3 0,2-5-1,2-1 0,0-2 1,2-5-1,-1-2 1,0 0-1,-2-1 1,-2-2-1,-3 0 1,-2-1 0,-4 1 0,-3 1 0,-4 1 0,-2 1 0,-4-2-1,-1 5 1,-2 2-1,-1 4 0,-1 2 1,2 3-1,1 3 0,1 2-1,5 3-1,7-11-1,-8 20-3,8-20-8,0 0-21,12 15 0,-12-15-1,20 0 1</inkml:trace>
  <inkml:trace contextRef="#ctx0" brushRef="#br0" timeOffset="9701.5548">18240 13827 18,'0'0'17,"0"0"2,0 0-2,0 0 2,-1-12-3,1 12-1,0 0-1,0 0-3,0 0-2,0 0-2,0 0-1,0 0-1,0 0-2,0 0-1,0 0 0,-5 12-1,5-12 0,-4 16 0,3-1 0,0 0 0,0 1 0,1 2-1,0 0 1,-1 0-1,1 1 1,1 0-1,-1-4 0,1 0 1,0 0-1,1-1 0,1 1 0,1-1 0,0 0 1,0 0-1,1-1 0,0 0 1,1-2-1,3-2 1,-9-9 0,16 15 0,-4-11 0,-1 1-1,4-5 1,2-1-1,1-3 1,-1-2 0,1-2-1,0-1 1,-1-5-1,-1 0 0,-3-3 1,-2 1-1,-2-3 0,-2 0 1,-2 1-1,-4-1 0,-1-1 1,-3 0-1,-3 0 0,-1 1 0,0 2 0,0 2 1,0 2-2,0 3 2,7 10-2,-9-9 2,9 9-1,0 0 0,0 0-1,0 0 0,0 0-2,0 10-4,8-1-13,3-3-16,-11-6 1,20 8-2,-9-10 2</inkml:trace>
  <inkml:trace contextRef="#ctx0" brushRef="#br0" timeOffset="10607.6067">18930 13617 31,'11'-6'28,"-11"6"-1,-4-10-6,4 10-3,-4-10-3,4 10-3,0 0-2,-11-9-2,11 9-3,-16-2 0,5 2-2,1 5 0,-4 0-1,1 2 1,-2-1-1,3 4 0,-2-2 0,4 3-1,0-1 1,3 0-1,7-10 0,-10 20 0,9-11-1,3 1 1,1 0 0,4 1-1,-7-11 1,14 19-1,-5-6 1,1-2 0,-2 2-1,0 1 1,-2 1-1,0 0 1,-4 0-1,0-1 1,-4 0-1,-4 0 0,0 1 1,-3-2-2,-1-2 1,-2-3 0,1 0 0,0-6-1,-1 2 1,3-5 0,9 1 0,-14-9 0,14 9 1,-6-10-1,6 10 0,0 0 0,6-10 0,-6 10 0,13 3 1,-13-3-1,17 9 0,-6-1 0,-2 1 0,0 1 0,-1 3 0,-2 0 0,-3 0 1,0 3-1,-3 1 0,-1-1 0,-2 0-1,1 0 1,-1-1 0,1-2 1,1-2-1,2 1 1,-1-12 0,6 17 0,-6-17 1,13 15 0,-13-15 0,20 15 0,-10-11-1,3 4 1,-3-3 0,1 0-1,-1 0-1,-10-5-2,14 8-2,-14-8-6,9-2-29,-9 2-1,0 0 0,0-10 0</inkml:trace>
  <inkml:trace contextRef="#ctx0" brushRef="#br0" timeOffset="11890.6801">19264 13731 33,'0'0'29,"0"0"0,0 0-9,0 0-3,0 0-4,-17 1-3,17-1-2,-14 15-2,7-3 0,-4-1-1,4 3-1,-2 2-1,2 1 0,0 2 0,4 4-1,0-1 1,2 2-1,1-1 0,2 1 0,0-4 0,3 2-1,1-4 0,1-3 1,1-3-1,1 1 0,1-7-1,0-1 1,2-2-2,-1-5-3,3 1-4,-14 1-14,17-18-16,-4 9 2,-3-3-2,0 1 2</inkml:trace>
  <inkml:trace contextRef="#ctx0" brushRef="#br0" timeOffset="12527.7165">19393 13786 56,'5'-9'35,"8"6"-1,-13 3 1,8-14-19,3 17-7,-11-3-3,17 11-2,-9-1-2,1 5 0,0 0 0,0 6-1,-3-1 0,-1 2 0,-2-1-1,0-3 0,-2-2 1,-1-3-2,-1-2 1,1-11 0,0 0 0,0 0-1,0 0 1,-8-13 0,7 2 0,1-4 0,0 1-1,2-1 1,1 0 0,2 0 0,1 1-1,1 3 1,1 0 0,-8 11 0,17-14 0,-17 14 0,17-8-1,-17 8 2,18-4-2,-18 4 2,17 0-1,-17 0 0,15 2 0,-15-2 0,12-1 0,-12 1 0,0 0 0,12-7 1,-12 7-1,2-9 0,-2 9 1,-1-13-1,1 13 1,-3-13-1,3 13 1,-4-10-1,4 10 0,0 0 0,0 0 0,-11-4 0,11 4 0,0 0-2,-2 17-1,2-17-4,4 17-12,1-6-18,-5-11 1,12 20-1,-12-20 2</inkml:trace>
  <inkml:trace contextRef="#ctx0" brushRef="#br0" timeOffset="12833.734">19784 13935 52,'0'0'37,"9"19"2,-9-19-1,5 9-13,4 5-7,-9-14-8,5 23-3,-4-9-2,0 3-1,-2 2-3,-1 0-1,-1 2-2,-3 0-1,3-1-1,-4-5-3,4 5-3,-6-15-11,9-5-20,-11 6 2,11-6 0,-6-18 2</inkml:trace>
  <inkml:trace contextRef="#ctx0" brushRef="#br0" timeOffset="13194.7547">20017 13627 70,'0'0'37,"10"-2"0,-10 2 1,0 0-25,-1 26-4,-3-9-2,5 7-3,-2 2 0,3 5-1,-2 0 0,4 4-1,-4-2-1,3-1 1,0-3-1,1-2-2,1-4 1,0-6-2,3-1-3,-8-16-5,16 12-19,-7-11-12,-9-1 2,13-14-1</inkml:trace>
  <inkml:trace contextRef="#ctx0" brushRef="#br0" timeOffset="13642.7803">20203 13802 62,'7'12'38,"-6"-3"-1,2 4 1,-3 8-16,-4-6-12,7 8-3,-3-3-3,3 4-1,0-3-1,2 0-1,1-5 1,0-5-1,-6-11-1,18 9 0,-8-12 0,1-5 0,-2-3 0,1-6-1,1-2 1,-1-2 0,3-1 0,-1 1 0,0 1-1,-2 4 2,-1 1-2,-9 15 1,15-12 0,-15 12 1,0 0-1,11 12-1,-10 3 2,-1 1 0,0 3-1,0 1 1,1 1-1,-1 2 1,2-3-1,-1-2-1,1-2-2,0-7-4,5 3-8,-7-12-24,0 0 0,14 1 0,-11-11-1</inkml:trace>
  <inkml:trace contextRef="#ctx0" brushRef="#br0" timeOffset="13996.8006">20591 13571 77,'0'0'38,"7"-10"0,-7 10 1,0 0-26,-5 16-5,3 3-4,3 5-1,-1 4-1,1 5-1,-1 4 0,1 1 0,-1 2-1,1-4 1,0-3-1,2-3 1,1-5-1,2-4 0,1-4 1,1-4-1,2-6 1,1-3-1,0-4 1,2-2-1,0-2-2,-3-3-2,6 3-5,-12-7-19,2-2-12,0 3 0,-6-5 0,-2 2 1</inkml:trace>
  <inkml:trace contextRef="#ctx0" brushRef="#br0" timeOffset="14197.8121">20535 13809 59,'0'0'38,"9"2"-2,-9-2 3,19-6-20,0 9-8,-3-6-6,4 4-2,1 1-3,0-3-3,5 3-6,-8-4-19,0-2-10,2 0 1,-8-7-1</inkml:trace>
  <inkml:trace contextRef="#ctx0" brushRef="#br0" timeOffset="14551.8323">20798 13489 85,'10'-2'37,"-1"4"1,-9-2 1,12 11-28,1 4-4,-3 3-3,4 7-2,-2 3 0,1 5-1,-1 1 0,-2 2 0,-1-1-1,-3-2 0,-4-1 0,-1-5 0,-2-3 0,-3-2-1,-1-4 2,-2-3-2,2-3 2,-1-3-2,6-9 0,-10 12-1,10-12-3,0 0-4,0 0-25,0 0-5,0 0 0,0 0 0</inkml:trace>
  <inkml:trace contextRef="#ctx0" brushRef="#br0" timeOffset="14792.8461">21068 13961 66,'7'15'38,"-5"-1"-1,3 1 2,4 2-21,-10-7-8,5 5-3,-4-3-3,1 2-2,-1-3-2,0-11-2,-2 21-6,-7-17-16,9-4-15,-10 10 1,0-10-2,10 0 2</inkml:trace>
  <inkml:trace contextRef="#ctx0" brushRef="#br0" timeOffset="15393.8805">21523 13555 45,'0'0'33,"-10"9"3,1-1-6,-2 7-10,-6-3-2,5 11-7,-7-3-2,7 11-2,-3-4-2,7 7 0,-1-3-1,7 4-1,1-3 0,5 1-1,3-6 0,2-2-1,2-3-2,1-4-1,3-3-2,-5-10-8,8-5-28,-3 1 0,-1-6 0,1-3-1</inkml:trace>
  <inkml:trace contextRef="#ctx0" brushRef="#br0" timeOffset="17612.0073">21750 13485 39,'0'0'31,"0"0"-3,0 0-4,-2-11-3,2 11-5,0 0-1,0 0-6,0 0-1,0 0-3,-14 7-1,11 3-2,-2-1 0,2 6 0,0 4-1,2 6 1,0 4 0,1 4-1,0 0 0,1 4 0,1 0 0,-1 1 0,0-4-1,0-3 1,-1-2-1,0-5-1,1-2 1,-2-5-1,2-4-1,-1-13-2,1 17-1,-1-17-5,0 0-7,0 0-11,-2-16-9,2 16 1,4-17 0</inkml:trace>
  <inkml:trace contextRef="#ctx0" brushRef="#br0" timeOffset="18080.0341">21933 13716 23,'0'0'28,"12"-4"1,-12 4-8,0 0-2,0 0-4,0 0-3,-10 9-1,-4-6-3,4 3-1,-8 0-3,4 3 0,-5-4-1,5 3 0,-3-1 0,5 0-1,0-2 0,12-5 0,-14 11 0,14-11 0,-5 11-1,5-11 1,1 11 0,-1-11 1,8 14-1,-8-14 1,17 15-1,-6-6 1,0-2-1,4 2 0,-1-3 0,2 1-1,-1-1 0,0 0-1,-2-1-2,0-2-1,1 3-3,-14-6-4,24 6-10,-24-6-11,13-2-8,-1 1 1,-12 1 1</inkml:trace>
  <inkml:trace contextRef="#ctx0" brushRef="#br0" timeOffset="18275.0453">22078 13907 27,'0'0'33,"15"19"2,-11-9-1,-4-10-7,13 26-6,-12-16-6,7 10-6,-8-8-2,3 4-3,-3-2-3,-2-1-1,1 1-4,1-14-4,-8 19-10,4-9-20,4-10 0,-10 4 0,10-4 2</inkml:trace>
  <inkml:trace contextRef="#ctx0" brushRef="#br0" timeOffset="18708.07">22403 13557 63,'0'0'36,"9"-3"0,-9 3 0,0 0-21,-6 17-3,1-3-4,4 6-2,-5 3-1,4 6-1,-3 3-2,0 3 0,-2 0 0,2-1-1,-2 2 0,2-2-1,1-3 1,3-5-1,2-4-1,2-4-2,3-2-2,-6-16-5,14 14-19,-14-14-10,13-5-1,-13 5 1,9-24 2</inkml:trace>
  <inkml:trace contextRef="#ctx0" brushRef="#br0" timeOffset="19197.098">22516 13775 38,'7'11'33,"-7"-11"2,2 23-2,-6-8-9,-2 0-10,8 7-5,-5-5-4,6 4-1,-1-4-2,1 1 0,0-5-1,2 0-1,-5-13 0,9 11 1,-9-11-1,12 0-1,-12 0 1,13-11 0,-3 0 0,1-4 0,1 0 0,4-4 0,-2 0-1,3 0 2,-2-1 0,1 4 0,-4 2 0,0 4 1,-12 10 0,15-11 0,-15 11 0,0 0 0,2 13 0,-4-2 0,-1 2 0,-1 6-1,-2 2 1,3 2-1,0 0 0,0 0 0,3 1-1,-2-3-1,3-2 0,1-5-2,4-1-4,-6-13-8,0 0-25,13 6 1,-13-6-1,13-16 3</inkml:trace>
  <inkml:trace contextRef="#ctx0" brushRef="#br0" timeOffset="19618.1221">22929 13541 67,'10'0'36,"-10"0"0,1 14-4,2 2-19,-6 0-3,7 5-4,-6 4-2,2 2 0,-3 3-2,5 1 0,-3-3-1,0 2 0,-1-3 0,0 1-1,3-2 1,0-3-1,2-2 0,-3-2 0,2-4 0,2-1 1,2-2-2,-6-12 2,10 12-1,-10-12 0,11 8-1,-11-8 1,20 0-1,-20 0-1,17-2 0,-17 2-2,21-6-3,-21 6-6,17-15-23,-17 15-1,7-15 0,-7 15 1</inkml:trace>
  <inkml:trace contextRef="#ctx0" brushRef="#br0" timeOffset="19885.1371">22879 13769 58,'0'0'37,"21"1"-2,-11-2 1,0 0-20,3 8-7,-13-7-5,21 10-2,-9-3-1,-3-1-1,4 0-2,-2-5-4,6 4-8,-6-2-20,-1-8-1,3 3-2,-8-8 2</inkml:trace>
  <inkml:trace contextRef="#ctx0" brushRef="#br0" timeOffset="20340.1634">23136 13535 59,'0'0'36,"17"8"0,-17-8 0,13 13-18,-1 4-8,-5 1-4,3 7-3,-6 2 0,5 0-1,-4 2-1,-3 1 0,-1-2 0,-2-1 0,-2-2 0,-1-3-1,0-1 1,-6 0-1,0-3 1,2-2-1,-1-2 1,-3-4 0,1-1-1,2-2 1,-1-3-1,10-4-1,0 0 0,-11 2-1,11-2-3,0 0-5,0 0-24,0 0-4,7-11 1,-7 11-2</inkml:trace>
  <inkml:trace contextRef="#ctx0" brushRef="#br0" timeOffset="22289.2749">23379 13444 17,'-9'4'23,"9"-4"0,0 0-1,0 0-3,0 0-2,0 0-2,0 0-4,0 0-2,10 1-2,-10-1 0,0 0-1,0 0-2,0 0 1,11-11-1,-2 10 0,-9 1-1,11-5 1,-1 1-1,-1 3-1,-9 1 0,16-1 0,-7 2-1,-9-1 0,14 5-1,-14-5 1,13 14 0,-13-14-1,13 19 0,-10-7 0,-1 1 1,1 0-1,-1 3 0,-5-1 1,3 1-1,-3-1 0,-2 2 0,2-3 1,-1 2-1,-3-1 0,-1 0 1,4 0-1,-1-2 0,3 2 1,1-3-1,0 2 0,2-2 1,8 0 0,2-2 0,-1-1-1,1-1 1,4 0-1,2-2 1,2-1-1,-1-2 1,-4 0-1,-2-2 0,3 0 0,-4-2 1,-11 1-1,11-3 0,-11 3 1,0 0-1,0 0 0,0 0 1,-12-3-1,12 3 0,-14 7 0,14-7 0,-15 14 0,9-5 0,-1 2 0,-2 3 1,2 1-1,3 4 0,-2 1 0,0 0 1,4 2-1,0 1 0,1-1 0,3 0-1,-2-1 2,0-2-1,3-2 0,0 0 0,-4-3 0,-2-2 1,-1 1-1,-4-4 1,0 0 0,8-9 0,-18 12 0,3-8 0,6-1 0,0-2-1,-1-1 0,10 0-2,0 0-2,0 0-7,-12 8-29,12-8-2,0 0 1,0-9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7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8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8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88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45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69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28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6:55.63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8276 15787 10,'10'0'23,"-10"0"-5,0 0-1,0 0 0,0 0-4,0 0-1,0 0-1,0 0-2,-4-9 0,4 9-2,0 0-1,0 0-1,0 0-1,0 0 0,0 0 1,0 0-1,0 0-1,0 0-1,5-13 1,-5 13-1,3-10 0,-3 10-1,2-11 0,-2 11 1,1-10-1,-1 10 0,0 0-1,0-9 1,0 9-1,0 0 1,0 0 0,0 0-1,0 0 0,0 0 1,0 0 0,-4 15 0,4-15-1,-3 20 1,1-5-1,1 1 1,0 4-1,0 3 0,1 1 1,-1 1-1,1-1 1,-1 1-1,1 0 0,-1-2 0,-1-1 0,2-3 0,0-3 0,-1 0-1,1-3 1,0-3 0,0-10-1,0 12 0,0-12-1,0 0 0,0 9-2,0-9 0,0 0-4,0 0-4,1-9-5,-1 9-11,-5-19-7,5 19 1,1-28 1</inkml:trace>
  <inkml:trace contextRef="#ctx0" brushRef="#br0" timeOffset="756.0432">8289 15687 10,'4'-11'14,"-4"11"-1,0 0 0,1-10 0,-1 10 0,0 0-1,0 0-1,0 0-1,0 0 0,0 0-2,0 0 0,0 0-1,0 0 0,0 0-1,0 0 0,0 0 0,0 0-1,0 0-1,15-3 0,-15 3 0,11 1-2,-11-1 1,17 0-2,-6-2 1,2 1-1,0-2 1,2 2-1,2-2 0,1-1 0,0-1-1,0 0 1,0 2 0,-1-1-1,-2 0 1,1 1 0,-5-1-1,-1 2 1,0 1 0,-10 1-1,14-5 1,-14 5-1,10-3 0,-10 3 0,0 0 1,0 0-1,10-1 0,-10 1 0,0 0 0,0 0 1,0 0-1,5 11 0,-5-11 0,0 0 0,3 10 0,-3-10 0,0 0 1,4 16-1,-4-16 0,2 15 0,-2-15 0,1 20 1,0-7-1,-1 1 0,0-1 0,0 0 0,0 1 0,-1-4 0,1 1-2,0-11 0,0 9-3,0-9-8,-1-15-25,1 15 0,-1-22 0,0 8 1</inkml:trace>
  <inkml:trace contextRef="#ctx0" brushRef="#br0" timeOffset="2547.1456">8706 16060 16,'0'0'14,"0"0"0,0 0-2,0 0-1,0 0 0,0 0-1,0 0-2,0 0 0,3-9-1,-3 9-2,0 0 0,9-13 1,-9 13-2,9-8 1,-9 8-1,13-8 0,-13 8-1,13-7 0,-3 3 0,-10 4 0,14-4-1,-14 4-1,13-2 1,-13 2-1,14 2 0,-14-2-1,11 11 1,-11-11-1,9 16 0,-6-6-1,-1 3 0,-2 1 0,-2-1-1,-1 2 1,-1-1-1,-2 1 0,-2-2 0,-2 1 1,-2-2 0,1 3 0,-3-3 0,0 0 0,-1-3 1,2 0 0,0 0 0,3-2 0,1-1 0,-1-2 1,10-4-1,-11 6 1,11-6 0,0 0 0,0 0 0,0 0 1,0 0-1,0 0 1,0 0 0,14 3 0,-5-3 0,2-1 0,4-1-1,-1-2 0,4 1 0,0-2-1,3 1 2,0-1-2,0-2 0,0 0 0,-2 3 1,-2 0-1,0-2 1,-6 2-1,-2 1 0,-9 3 1,0 0-1,0 0-1,0 0 0,0 0 0,0 0-4,-10 15-3,10-15-12,-16 2-12,16-2-2,0 0 2,0 0 0</inkml:trace>
  <inkml:trace contextRef="#ctx0" brushRef="#br0" timeOffset="4564.261">9624 15509 31,'0'0'25,"0"0"-2,6-12-2,-6 12-3,0 0-2,0 0-3,0 0-3,0 0-3,0 0 0,0 18-4,-1-6 0,2 3-1,0 2-1,2 5 0,-1 0-1,2 3 1,0 3 0,1-2-1,-1 0-1,0-1 1,0 1-1,-2-3 0,2 2-1,-3-4 0,0 2 0,-2-5-1,2 0-1,-4-2 0,3-1 1,-4-3-2,3-1 1,1-11-2,-5 14-4,5-14-3,0 0-7,-3 13-10,3-13 0,0 0 2</inkml:trace>
  <inkml:trace contextRef="#ctx0" brushRef="#br0" timeOffset="5158.295">9912 15690 5,'-15'1'17,"15"-1"-3,-22 11-1,11-2 0,-6-3-1,4 1-1,-4 0-1,3-1-1,-1 1-1,-1-2-2,3 1 1,-2-2-1,5 1 0,-2-3-1,12-2 1,-16 6-2,16-6 1,-9 4-2,9-4 1,0 0-1,0 0 1,3 10 0,-3-10-2,15 8 0,-4-2 1,1-3-1,2 3-1,1-1 1,1-1-2,0 0 1,0 2-1,-2 1 1,1-2-1,0 4 0,-3-3 1,1 3-1,-2 1 0,-2-2 1,-9-8-1,16 15 0,-16-15 1,0 0 0,10 13-2,-10-13 1,0 0-1,0 0-2,0 0-4,0 0-11,-3 12-17,3-12-1,0 0 0,-10-3 2</inkml:trace>
  <inkml:trace contextRef="#ctx0" brushRef="#br0" timeOffset="5721.3272">10265 15639 31,'6'-9'31,"-6"9"2,0 0-5,0 0-11,-1 11-3,1-11-5,-6 12-1,6-12-4,-7 16-1,7-16-2,-4 14-2,4-14-2,-2 9-8,2-9-12,10 7-11,-10-7-1,0 0 1</inkml:trace>
  <inkml:trace contextRef="#ctx0" brushRef="#br0" timeOffset="10899.6234">9156 15654 16,'0'0'20,"0"0"-3,0 0-1,0 0 0,-9-2-3,9 2-2,0 0-1,0 0-2,0 0-2,0 0-1,0 0-2,0 0 0,0 0 0,0 0-1,-3 12 0,3-12 0,1 10 0,-1-10 0,0 11 0,0-11 0,1 14 0,-1-4-1,3 0 1,-3 0-1,1 4 0,-1 1-1,3 1 2,-3 1-1,3 1-1,-3 1 0,1 1 0,-1 1 1,4-2-1,-3 2 0,0 0 0,1 0 1,0-1-1,0-2 0,2-2 0,-2 0 0,0-2 1,-1-1-1,1-3 0,-2-10 0,2 13-1,-2-13-1,0 0-2,2 13 0,-2-13-2,0 0-3,0 0-4,0 0-4,4 10-6,-4-10-9,0 0 1,0 0 2</inkml:trace>
  <inkml:trace contextRef="#ctx0" brushRef="#br0" timeOffset="11620.6646">9194 15877 3,'0'0'9,"-12"5"1,12-5 0,0 0 1,0 0 2,0 0 1,0 0 1,0 0 0,0 0-2,0 0-2,0 0-1,9 3-1,-9-3-2,12-2-2,-12 2-1,14-1-1,-14 1 0,16 1 0,-16-1 1,18 1-2,-7-2-1,1 0 1,0-1-1,2 0 0,-1 0 0,1-2 0,0 2-1,-1-2 0,0 3 1,-2 0-1,0 0-1,-11 1 0,15 1-3,-15-1-4,11 3-10,-11-3-16,0 0-1,12 13 1,-12-13 1</inkml:trace>
  <inkml:trace contextRef="#ctx0" brushRef="#br0" timeOffset="12831.7339">10316 15928 14,'0'0'18,"0"0"-2,0 0 0,0 0-1,0 0 0,-3 9-2,3-9-1,0 0-1,0 0-2,-4 9-1,4-9-3,0 0-1,0 0-1,0 0-1,-4 10 0,4-10-2,0 0 1,0 0-1,0 0 0,0 0 1,0 0-1,0 0 1,0 0-1,4-10 1,-4 10 0,-4-11 1,4 11-2,-5-10 0,5 10-3,0 0 0,0 0-3,0 0-6,0 0-8,0 11-12,0-11-2,4 12 3</inkml:trace>
  <inkml:trace contextRef="#ctx0" brushRef="#br0" timeOffset="13507.7726">10532 15608 10,'0'0'22,"0"0"-3,0 0-4,-7-10-1,7 10-1,0 0-3,0 0 0,0 0-1,0 0 0,1-9-2,-1 9 0,0 0-2,0 0 0,2 11 0,-2-11-1,1 12-1,1-1 1,-2-1-1,1 5-1,-1 1-1,1 4 1,0 2-1,1 0 0,-1 2-1,0 1 1,1 2 0,-1 1-1,0-3 0,1-1 0,0-1 1,0 0-2,0-3 2,0-1-1,0-4 0,1-2 0,1-2 0,-1-1-1,-3-10 1,4 10-1,-4-10-2,0 0-2,0 0-7,0 0-8,7-15-14,-7 15-1,5-23 1,1 10 2</inkml:trace>
  <inkml:trace contextRef="#ctx0" brushRef="#br0" timeOffset="14209.8127">10757 15714 13,'0'0'25,"0"0"0,0 0-6,0 0-1,0 0-5,0 0-1,5 9-2,-5-9-2,1 17-1,-1-6-3,3 6 0,-3 2-2,1 2 0,1 2 0,-1 0-2,1 1 1,1-3-1,0-3 1,-1-2-1,3-7 0,-1 0 0,-4-9 1,0 0 0,10-4 1,-10 4-1,7-18 0,-4 5 1,0-2-1,1-2 1,0 1-1,2-2 1,0 0-1,2 4 0,1-1 1,1 3-1,0 4 0,1 2 0,-2 3 0,2 3 0,-1 2 0,1 3-1,-1 1 1,-1 2-1,0 2 1,-1 1-1,0 3 0,-1 0 1,-3 4 0,-1 0-1,-1 0 0,-1 0 0,-1 0 1,0 1-1,-1-5 0,0-1 0,2-2 0,0-2-1,-1-9 0,3 11-1,-3-11-2,0 0-4,16 2-13,-7-5-14,-5-7 0,5 1-1,-4-9 2</inkml:trace>
  <inkml:trace contextRef="#ctx0" brushRef="#br0" timeOffset="14763.8444">11188 15510 30,'5'-10'28,"-5"10"2,0 0-7,0 0-9,0 0-4,0 0-2,10 5-2,-10-5 0,7 13-1,-4-3-1,1 6-1,-1 1 1,0 2-2,-1 3 0,0 4 0,-2 2-2,0 1 1,-1 0 0,1 0 0,0 0 0,1 0 0,-1-5 1,3 0 0,-1-5 1,4-2-2,-1-3 2,3-1-1,-8-13 1,17 14-1,-17-14-1,18 8 0,-8-6 1,2 1-1,-2 0-1,2-1 1,-1-1-1,0 0 0,1 0 0,-2-1-1,1 1-1,-11-1-2,21-1-2,-21 1-7,18-8-13,-8 4-11,-10 4 0,4-16 0,-8 1 2</inkml:trace>
  <inkml:trace contextRef="#ctx0" brushRef="#br0" timeOffset="15145.8662">11100 15716 15,'0'0'31,"0"0"2,0 0 2,0 0-13,2-14-4,7 11-4,-4-6-2,8 7-4,-4-4-2,8 5-2,-4-1-1,7 2 0,-4 0-1,5 3 0,-2-1-1,0 1-1,1 0 1,-2-1-1,-3-1 0,0 1-2,-1 0-2,-14-2-8,16-6-26,-16 6 1,0 0-2,0 0 2</inkml:trace>
  <inkml:trace contextRef="#ctx0" brushRef="#br0" timeOffset="19046.0893">12467 15590 22,'0'0'18,"0"0"1,-8-13-2,8 13-1,0-9-1,0 9-2,0 0-2,-5-13-1,5 13-2,0 0-1,0 0-1,0 0-2,0 0 1,0 0-2,0 0-1,-9 12 0,9 2-1,-2 4 0,2 3 0,-1 1 0,1 6 0,0 1 0,0 0-1,1 0 0,0-1 1,0-3 0,0-1-1,0-4 0,0-1 0,0-4 1,-1 1-2,0-3 2,-1-1-2,0-2 1,1-10 0,-2 17-1,2-17 0,-2 13 1,2-13-2,0 0 0,0 0-1,0 0-2,0 0-4,0 0-3,0 0-6,0 0-9,7-11-6,-7-3 0,0 14 2</inkml:trace>
  <inkml:trace contextRef="#ctx0" brushRef="#br0" timeOffset="19666.1248">12442 15608 23,'0'0'13,"0"0"-1,0 0-1,0 0-3,1-9-2,-1 9-2,0 0-1,0 0 2,10-11-1,-10 11 1,11-9 1,-11 9 0,19-9 2,-9 1-1,5 5 0,-2-6 0,5 5-1,-1-5 0,4 5-1,0-2-1,0 1-1,1-1 1,-1 3-1,-3 2-1,1 1 2,-5 1-3,1 2 1,-15-3 0,16 7-1,-16-7 1,7 11-1,-7-11 0,-2 20 0,-2-8 0,0 2-1,2 4 1,-2 0-1,1 1 1,0 1-1,2-3 0,0 0 1,2-3-2,1-2 0,0-1-2,-2-11-3,8 18-7,-8-18-7,4 9-15,4 1 0,-8-10 1,6 17 1</inkml:trace>
  <inkml:trace contextRef="#ctx0" brushRef="#br0" timeOffset="20328.1627">12825 15985 36,'9'-9'31,"-9"9"0,10-12-1,-10 12-16,0 0-4,12-9-4,-12 9-1,0 0 0,11-4 0,-11 4-2,15 4-1,-15-4 0,16 6-1,-6-2-1,-10-4 0,16 12 0,-7-2-1,-5-1-1,0 4-1,-4-1 0,0 3-2,-4-1 1,0 2 0,-5-3 0,2 3 1,-4-3 1,1-1 1,-1-2 1,1 0 2,10-10 0,-15 14 2,15-14 0,0 0 0,-8 11 2,8-11-1,0 0 0,0 0 0,14 4-2,-14-4 0,17 4 0,-8-2-2,3 2 1,0-1-2,1 1 0,1-3 0,-2 2 0,2-2-1,-3-2-2,1 1-3,-12 0-7,18-8-20,-18 8-3,10-8-1,-10 8 2</inkml:trace>
  <inkml:trace contextRef="#ctx0" brushRef="#br0" timeOffset="20922.1966">13217 15571 8,'0'0'15,"0"0"1,0 0 0,0 0 1,0 0 1,2 10-2,-2-10-2,1 11-2,-1-11-3,3 18-3,-2-1-2,-1-1-1,0 6-1,0 0 0,0 4-1,-2 3 1,2-1-1,-3 1 1,3-1-1,-2-1 0,2-1 0,0-2 0,0-4-1,0-5 2,1 1-2,1-5-2,-1-2 2,-1-9-1,3 13 0,-3-13-3,0 0-1,7 12-7,-7-12-10,0 0-11,0 0 1,-9-8 0</inkml:trace>
  <inkml:trace contextRef="#ctx0" brushRef="#br0" timeOffset="21349.2211">13200 15839 7,'11'3'27,"-11"-3"3,9-3 1,-9 3-11,12-8-5,0 5-2,-1-4-3,8 5-3,-2-4-1,6 4 0,-1-3-2,2 3-1,-1-1-1,2 1 0,-2-1-1,-4 2 0,-3-1 1,-3 3-1,-3-2 0,-10 1 1,11-1-1,-11 1 0,0 0-1,0 0 0,-12 7-1,12-7-1,-16 7-3,5-7-6,11 0-21,-14 7-4,4-8 0,10 1 1</inkml:trace>
  <inkml:trace contextRef="#ctx0" brushRef="#br0" timeOffset="22346.2781">13793 15699 6,'0'0'26,"0"0"2,0 0 2,4 10-13,-4-10-2,0 17-4,-4-8-2,6 7-1,-5-2-2,3 6-1,-1 0-1,8-1-1,-6 1 0,2 0-2,0-2 1,1 0-2,1-3 1,0-2-1,-5-13 0,11 15 0,-11-15 1,9 3-1,-9-3 1,8-10 1,-8 10-1,8-20 1,-4 6 0,1-2 0,0 0 0,2-1 0,-1-1 0,3 3 0,-1-2 0,0 3 0,0 2 0,2 3 0,-10 9-1,17-16 0,-17 16-1,16-7 1,-16 7-1,15 1 1,-15-1-1,18 8 0,-9-1 0,-9-7 0,18 19 0,-11-8 0,0 3 0,-1 0-1,-2 3 2,0 0-2,-1 1 1,-2-1-1,0 0 1,0-3 0,1-1 0,-1-3-1,-1-10 0,4 9 0,-4-9-2,0 0-3,15-3-10,-15 3-20,8-10 0,1 0-1,-5-5 1</inkml:trace>
  <inkml:trace contextRef="#ctx0" brushRef="#br0" timeOffset="22802.3042">14312 15708 43,'0'0'31,"0"0"2,0 0-7,0 0-12,0 0-2,0 0-4,0 0-2,0 0-2,0 0-1,-11 11-2,11-11-1,-5 15-2,5-15-2,-3 17-9,3-17-17,-8 11-3,8-11-3,0 0 3</inkml:trace>
  <inkml:trace contextRef="#ctx0" brushRef="#br0" timeOffset="23068.3188">14337 15938 8,'0'0'26,"6"17"1,-6-17 3,-1 9-13,1-9-5,3 10-2,-3-10-3,1 10-1,-1-10-6,0 0-10,1 15-18,-1-15-4,0 0 2,-10-4-1</inkml:trace>
  <inkml:trace contextRef="#ctx0" brushRef="#br0" timeOffset="23729.3572">14588 15516 26,'0'0'30,"0"0"2,0 0-7,0 0-7,0 0-4,0 13-3,3-1-3,-3 2-1,4 6-3,-2 3-1,1 6-1,-1 3-1,0 1 0,-1 4 0,1 0-1,0-2 1,1-2-1,-1-3 1,1-3-2,1-4 1,-1-1-1,4-7 0,-3-2-2,4-1-2,-8-12-7,11 11-9,-1-6-13,-10-5-1,0 0 2,6-17 0</inkml:trace>
  <inkml:trace contextRef="#ctx0" brushRef="#br0" timeOffset="24229.3858">14809 15745 60,'0'0'34,"0"0"-2,-2 13-9,2-13-13,-3 17-3,0-6-2,3 5-1,-2 2-1,3 4-1,-1-1-1,2-1-1,0-1 1,1-2-2,1-2 2,1-6-1,-5-9 0,11 4 0,-11-4 1,17-14 0,-8 0 0,3-1 1,0-5-1,1 3 1,-1-3-1,2 3 2,-3-1-2,0 8 0,-11 10 1,15-14-1,-15 14 0,10 0-1,-10 0 1,6 12 0,-3-1-1,0 2 1,0 3 0,1 1-2,-1 1 2,1 1-2,1-1 0,0-1-2,0-3 1,-3-4-5,4 2-4,-6-12-16,0 0-9,0 0-1,0 0 1</inkml:trace>
  <inkml:trace contextRef="#ctx0" brushRef="#br0" timeOffset="24697.4126">15172 15532 31,'5'-16'31,"-5"16"2,3-12 0,-3 12-16,0 0-6,0 0-2,11 5-2,-10 4-2,2 8-2,-3 3-1,0 4-1,-1 3 0,0 4 0,-1 0-1,0 1 1,0-2-1,1 0 0,0-1 0,1-5 1,1-1-1,1-4 0,1-2 0,1-3-1,0-3 2,3-2-2,-7-9 2,14 10-2,-14-10 1,16 4 1,-6-5-1,1 0 1,0-1-1,0-4 0,3 3 0,-1-5-1,3 4-2,-6-7-2,6 4-6,-9-5-6,2 1-8,2 6-9,-12-6-1,1 11 1</inkml:trace>
  <inkml:trace contextRef="#ctx0" brushRef="#br0" timeOffset="24971.4282">15105 15747 44,'0'0'33,"-5"-9"1,5 9 0,0 0-17,2-16-7,-2 16-2,10-7-3,-10 7 0,16-4-1,-5 4-1,3-1-1,4 0-1,2 1 0,2-3-3,2 3-2,-4-5-8,4 0-25,-4 6 0,-7-7 0,0 5 1</inkml:trace>
  <inkml:trace contextRef="#ctx0" brushRef="#br0" timeOffset="25620.4654">15636 15769 18,'0'0'32,"0"0"1,21-8 2,-9 5-13,3-4-5,8 4-3,-6-3-6,7 4-2,-4-3-3,1 3-1,-2 2-2,-2 0 1,-3 2-2,-3 2 1,0-1-2,-11-3-1,13 5-4,-13-5-8,0 0-13,0 0-7,0 0 0,0 0 1</inkml:trace>
  <inkml:trace contextRef="#ctx0" brushRef="#br0" timeOffset="25982.4861">15825 15662 26,'0'0'29,"0"0"1,0 0 0,11 8-13,-11-8-7,13 2-2,-13-2-2,19 2 0,-9-2-1,3 6 0,-3-4-3,1 2 0,0 0-1,-2 1-1,-9-5 0,12 13 0,-12-13 0,5 13 0,-8-4 0,-1 3 0,-3-1-1,-3 1 1,-1 1 0,-1-1 0,1 1 0,0-4-2,3 2-4,8-11-7,-11 4-19,11-4-2,0 0 0,0 0 1</inkml:trace>
  <inkml:trace contextRef="#ctx0" brushRef="#br0" timeOffset="26462.5134">16110 15504 42,'0'0'31,"9"-5"3,-9 5-7,0 0-11,-3 9-3,3-9-2,1 20-3,-2-8-2,5 9-1,-4 1-2,3 2-1,-1 2 0,1 3-1,0 2-1,-1 1 0,-1 2 0,3-1-1,-1-2 0,0-4-3,2 0 0,-4-9-4,7 0-3,-8-18-12,2 10-13,-2-10-1,11-12 3,-3 2 1</inkml:trace>
  <inkml:trace contextRef="#ctx0" brushRef="#br0" timeOffset="26964.5422">16304 15695 56,'10'19'33,"-10"-19"-1,0 15-2,1 1-19,-3-3-5,4 5-1,-2-3-1,3 4 0,-3-1-1,5 2-1,-2-3 0,2-3-1,-1-4 1,-4-10-2,11 14 2,-11-14-2,15-5 0,-6-5 0,-1-3 0,3-1 1,0-4 0,1-2-1,0 1 1,1 2 0,-1-2 1,-2 3-1,0 2 1,0 3-1,-1 3 1,-9 8-1,13-7 0,-13 7 0,11 4 0,-11-4 0,8 17-1,-5-4 1,0 1-1,0 3 0,-1 1 0,1 2 0,-1 0 0,2-2-2,-1 0 0,-1-4-2,2-1 0,-4-13-4,8 15-6,-8-15-17,0 0-6,0 0 0,7-19 1</inkml:trace>
  <inkml:trace contextRef="#ctx0" brushRef="#br0" timeOffset="27357.5647">16713 15465 56,'0'0'35,"8"-10"-1,-8 10 1,8 10-22,-8-10-6,0 16-1,-1-5-2,3 9 0,-3 1 0,3 6-1,-3 0-2,2 4 1,-1-3-2,-1 0 1,0 0-1,0-2 1,1-4-1,0-2 0,3-4 0,0-1 1,4-5-1,1-1 0,2-3 0,2-1 0,3-1 0,-2-4 0,2 0-2,-2-3-1,1 1-2,-14 2-4,22-10-11,-22 10-17,8-11 0,-8 11 0,-2-16 1</inkml:trace>
  <inkml:trace contextRef="#ctx0" brushRef="#br0" timeOffset="27620.5798">16561 15623 58,'0'0'37,"0"0"0,0 0 2,18 3-21,-9-8-9,12 6-1,-5-5-3,9 5-1,0-3-1,2 1-2,-1 1-1,-2-4-1,1 2-4,-9-6-8,5 1-27,-6 4 1,-15 3 0,8-13 0</inkml:trace>
  <inkml:trace contextRef="#ctx0" brushRef="#br0" timeOffset="30764.7596">8316 16456 10,'0'0'10,"9"4"1,-9-4-1,0 0-1,9 0 2,-9 0-1,12 1 2,-12-1 0,18 0-2,-8-2-1,2 3-1,3-2-1,-1 2-1,0-3-1,5 2 0,-3-2-2,3 2 1,-1-1-1,2 0 1,-2-1-2,4 2 0,-4 0 0,3 0-1,0 0 0,-1 0-1,4 0 1,0 0-1,1 1 0,1-2 0,1 0 0,3 2 2,1-1-2,1 0 0,-1 0 1,1 0-1,-1 0 0,0 0 0,-1-1 0,0 0 0,-1 0 0,0 0 0,0-3 0,1 2 0,2-1 0,1 0 0,0 1 0,0 0 0,2 0 1,0 0-1,0 2 0,-1-2 0,1 3 0,0-1 0,0 1 0,1 0 1,-1-1-1,4 2 1,0-1 0,2 2-1,-1-1 1,1-1 0,1 0-1,-1 0 1,1-1-1,-1 0 0,2-1 0,1 0 0,2-2 1,0 2-1,2-1 0,1-2 0,2 2 0,0 0 0,-2 0 0,1 0 0,-1 0 0,-1 0 0,1-1 0,0 2 0,0 0 0,1-2 0,0-1 0,1 1 0,1 0 0,0-1 0,1 0 0,0 1 0,-1-2 0,2 3 0,0 0 0,1-1 0,-1 1 0,0 0 0,1 1 0,-1 0 0,-4-1 0,0 0 0,2-1 0,-3 2 0,0-1 1,-1-2-1,2 0 0,0 2 0,0 0 1,0 1-1,-2 0 0,1 0 0,0 1 0,-3 1 0,0 1 1,-2-1-1,0-1 0,2 1 0,-2-1 1,0 0-1,0 1 1,2-1-1,-3-1 1,2 1-1,-1 1 0,0-1 1,0 0-1,-1 0 0,1 1 0,0-1 1,2 3-1,-1-2 0,0-1 1,1 2-1,-1 0 1,3 0-1,-2-1 1,2 1 0,-2-1 0,1 1-1,1 0 1,-2 0-1,0 0 0,0 0 1,-3-1-1,4 2-1,-2 1 2,2 1-1,-2-2 0,2 0 0,2-1 0,-1 1 0,3-1 0,-2-1 0,1-1 0,1 1 0,-2 0 0,2-2 0,0 2 0,1-1 0,0 1 0,-1 0 0,1-1 0,2 0 0,0-1 0,-1 2 0,1-1 0,0-1 0,0 0 0,-2-1 0,4 0 0,-2 0 0,-2 1 0,0-2 0,-1 1 0,-1 0 0,0 1 0,0-1 0,-2 1 0,1 0 0,0-2-1,-1 2 1,0-1 0,-3 0 0,1 0 0,-1 1 0,-2-1 0,0 1 0,-1-1 0,2 0 0,0 1 0,2 0 0,-3-1 0,3 1 0,-1 0 0,0-1 0,1 0 0,-3 0 0,1-1 0,0 1 0,2 0 0,-2-1 0,0 1 0,-1-2-1,0 2 1,0-1 0,-1-1-1,-3 0 1,0-1 0,-4 0 0,0 1-1,-2 1 1,-3-2 0,0 2 0,-3 1 0,-2-2 1,-5 2-2,0-1 1,-4 1-1,-4-1-2,-1 5-8,-11-2-22,0 0-2,0 0-2,-14-14 2</inkml:trace>
  <inkml:trace contextRef="#ctx0" brushRef="#br0" timeOffset="32511.8594">11033 16674 27,'0'0'25,"6"-14"-5,-6 14 0,0 0-5,0 0-3,0 0-2,0 0-2,0 0-2,-12 11-2,10-1 0,-1 4-1,0 0-1,0 2 0,2 6 0,-1 2-1,1 2 1,-1 3-2,1 1 1,0-1-1,1 1 1,-1-2-1,0-4 1,0-1 0,0-1-1,-1-7 1,0 1-1,0-4 0,0-2 0,2-10-1,-3 15-1,3-15-3,0 0-5,0 0-6,0 0-11,0 0-6,0 0 1,5-21 0</inkml:trace>
  <inkml:trace contextRef="#ctx0" brushRef="#br0" timeOffset="33085.8923">11068 16640 12,'0'0'12,"0"0"1,0 0 4,0 0-2,0 0 2,2 9-3,-2-9-1,13 0-1,-13 0 0,17-1-2,-17 1-2,21-1-2,-21 1 0,21-1-1,-11-2-1,5 3-1,-2-2-1,1 2 0,1-2 0,0 0-1,0 0 0,-1 2 0,-1 2-1,0 0 0,-2 0 1,-11-2-1,17 11 0,-17-11 0,9 19-1,-8-9 1,1 2 0,-3 2 0,0 0-1,0-1 1,-1 1 0,1-3-2,1 1 0,0-12-4,0 22-9,-1-12-15,1-10-5,1 13 0,-1-13 0</inkml:trace>
  <inkml:trace contextRef="#ctx0" brushRef="#br0" timeOffset="33894.9386">11429 16982 16,'14'-3'29,"-14"3"2,3-11-2,-3 11-10,2-11-2,-2 11-3,9-13-4,0 11 0,-9 2-4,15-10-2,-15 10-2,20-5 0,-10 5-1,2 5-1,-2-1 0,-1 1-1,-9-5 0,15 14-2,-10-4 0,-4 1 0,0 2-1,-6-1 0,0 3-2,-7-1 2,1 3 0,-4 0 1,0 0 2,-1-3 0,0-2 1,3 0 1,-1-3 2,14-9 0,-16 11 1,16-11 0,0 0 2,0 0-2,13 4-1,-1-5 0,2-1 0,2 1-1,2 1-1,1 0 0,-2 0-1,0 0 1,-2 0-1,-1 3 0,-2 0 0,-3-2-2,1 1-2,-10-2-3,14 3-10,-14-3-15,0 0-3,14 1-1,-14-1 2</inkml:trace>
  <inkml:trace contextRef="#ctx0" brushRef="#br0" timeOffset="34256.9593">11920 16684 36,'9'6'34,"-9"-6"0,0 0 1,-3 12-14,3-12-9,0 0-5,-11 7-4,11-7-1,-4 10-4,4-10-5,1 11-14,-1-11-14,6 9-1,-6-9 2,0 0-1</inkml:trace>
  <inkml:trace contextRef="#ctx0" brushRef="#br0" timeOffset="34454.9707">11986 16878 42,'-7'9'32,"7"8"1,0-17-1,-9 12-13,8-3-15,1-9-4,1 9-7,-1-9-16,16 12-9,-16-12-1,10 0 1</inkml:trace>
  <inkml:trace contextRef="#ctx0" brushRef="#br0" timeOffset="36062.0626">12406 16751 14,'0'0'22,"0"0"-2,0 0-4,-1 15 0,1-6-3,0 4-1,3 3-1,-3 3-2,3 5-1,-1-2-2,1 6-2,-1-4-1,1 2-1,0-3 0,0-3 0,-1-4 0,0-2 0,-2-14-1,6 14 1,-6-14-1,0 0 2,0 0-2,11-8 0,-9-1 0,4-2 1,-1-3-1,2-3 0,2-4 0,3-1 0,2-3 1,1 4-1,2-2 0,0 3 0,2 1 1,-2 7-2,0 3 1,-2 8 0,1 5-1,-4 3 1,1 4-1,-3 7 0,-1 4 1,0-1-1,-2 3 1,0-3-1,-1-1 0,1-2 0,-2 0 0,1-8 0,-1 0-2,-5-10-1,11 13-3,-11-13-7,12 1-11,-1 0-11,-11-1-1,16-10 1,-10-3 2</inkml:trace>
  <inkml:trace contextRef="#ctx0" brushRef="#br0" timeOffset="36562.0908">13195 16684 32,'0'0'28,"0"0"3,-12-5-9,2 5-7,1 7-4,-4 1-2,-1 5-2,-4 0 0,1 9-2,-5-1 1,4 6-2,-3 1-1,5 3 0,-4-2-1,7 3 0,2 1 0,4-3-1,5-2 0,4 0 0,3-4-1,5-2 1,3-5-2,1-1 0,5-4-1,-4-2-3,5 0-6,-6-9-13,-1-4-12,2 4 0,-5-8 2,2 3 0</inkml:trace>
  <inkml:trace contextRef="#ctx0" brushRef="#br0" timeOffset="36965.1142">13323 16639 13,'12'-5'30,"-12"5"1,0 0 3,0 0-14,0 0-4,0 0-3,5 15-4,-4 1-2,-4-2-2,3 11-1,-2 2-1,1 3-1,-1 2-1,0 4 1,0 1-2,2-2 1,-1 0-2,2-6 0,1-3-2,-3-3-1,6-2-2,-5-21-6,4 17-3,-4-17-8,0 0-11,0 0-1,3-16 3</inkml:trace>
  <inkml:trace contextRef="#ctx0" brushRef="#br0" timeOffset="37391.1386">13545 16830 28,'0'0'24,"0"0"-4,-2 9 1,2-9-4,-12 10-2,6-1-2,-6-3-2,2 6-3,-6-1-1,1 1-1,-4-2-2,2 6 0,-3-4-1,3 2 1,-2-6-1,6 4 0,1-7-1,12-5 1,-12 11-1,12-11 1,0 0-2,15 6 1,-1-6-1,3 0 0,4 1-1,1-2 0,3 4-1,-4-3 0,2 5-2,-1-4 1,-2 4-2,-5-2-1,1 4-1,-6-4-2,2 5-6,-12-8-5,11-1-16,-11 1 0,11-2 2,-11 2 0</inkml:trace>
  <inkml:trace contextRef="#ctx0" brushRef="#br0" timeOffset="37820.1628">13715 16654 30,'0'0'32,"0"0"1,0 0 2,7 11-16,-7-11-6,9 9-2,-9-9-3,17 17-2,-7-6-1,5 3-2,-4 3-1,4 2-1,-4 5 0,-2 0-1,0 3-1,-5 0 0,-1 2-1,-5-1 1,-1 1-1,-4-5 1,-1 0-1,-1 0 1,-1-3 1,-1-4 0,1-2 0,2-3 0,8-12 0,-13 17-1,13-17-1,-6 9-3,6-9-8,0 0-15,0 0-6,12 4-2,-12-4 1</inkml:trace>
  <inkml:trace contextRef="#ctx0" brushRef="#br0" timeOffset="38300.1902">14169 16742 61,'0'0'34,"-2"9"0,2-9-7,-13 8-17,13-8-3,-5 15-4,5-15-2,-1 16-2,1-16-4,4 19-10,-3-7-16,-1-12-3,6 14 0,-6-14 0</inkml:trace>
  <inkml:trace contextRef="#ctx0" brushRef="#br0" timeOffset="38539.2043">14178 17009 52,'-1'17'34,"-5"-5"1,5-3-6,2 2-15,-1-11-3,0 15-5,0-15-3,4 10-1,-4-10-4,4 11-4,-4-11-11,10 15-18,-10-15 0,0 0-1,0 0 2</inkml:trace>
  <inkml:trace contextRef="#ctx0" brushRef="#br0" timeOffset="39208.2425">14459 16668 16,'0'0'22,"0"0"2,5-11-3,-5 11 1,0 0-4,0 0-2,0 0-2,0 0-3,0 0 0,3 17-4,-2-3-2,-3 3-1,2 7-1,-1 2-1,2 5 0,-1-1-1,1 5 0,0-1 0,2-1-1,2-4 1,-1 0-1,0-4-1,-1-6 0,2-1-1,-3-9-1,2 0-3,-4-9-3,6 11-5,-6-11-11,0 0-10,1-10-2,-1 0 3,0 10 1</inkml:trace>
  <inkml:trace contextRef="#ctx0" brushRef="#br0" timeOffset="39763.2743">14667 16861 65,'0'0'35,"0"0"1,0 0-11,0 0-10,7 14-6,-7-14-3,0 21-1,-1-6-2,4 0 0,-1 0-1,1 0-1,1 1-1,1-1 0,0-1 1,1-2-1,-1-3 0,1 1 0,-6-10-1,12 8 1,-12-8 0,11-3 0,-11 3 0,16-18 0,-6 6 0,-1-5 0,3 0 1,-1-2-1,0 1 1,1 0 0,-2-2 0,-1 6 0,-1 0-1,-1 5 1,-7 9 0,11-11-1,-11 11 1,9-2-1,-9 2 0,0 0 1,13 12-1,-9-3 0,-1 3 0,1 3 0,-1 3-1,0-2 0,2 4 0,-2 0-1,2 1 0,-2-5 0,3-2-2,-2-3 0,3 0-4,-7-11-4,11 10-14,-11-10-11,9 2 0,-9-2 2,0 0 1</inkml:trace>
  <inkml:trace contextRef="#ctx0" brushRef="#br0" timeOffset="40270.3033">15163 16551 59,'0'0'36,"9"2"0,-9-2-1,0 0-21,0 20-6,-2-9-2,1 10-3,-3 2 0,1 4-2,-3 0 0,0 4 0,-1 2-1,0-1 0,0 2 0,1-1 0,-1 1 0,3-3 0,3-4 0,2-5 0,2-3 0,4-1 0,0 0 0,2-7 0,2-2 0,2-2 0,0-3 0,0 1 0,2 0-1,-2-5 0,1-3-1,-4 1-2,4 3-3,-14-1-4,16-6-9,-16 6-16,3-9 0,-3 9-1,-2-13 3</inkml:trace>
  <inkml:trace contextRef="#ctx0" brushRef="#br0" timeOffset="40578.3209">15012 16821 32,'0'0'34,"0"0"2,0 0 2,0 0-12,11-16-10,6 14-4,-6-8-2,10 10-3,-5-6-1,7 6-2,0-1-1,1 2-3,-2 1 0,-1-1-3,3 3-4,-9-8-17,3 1-17,0-3 1,-8-4-1,0 1 3</inkml:trace>
  <inkml:trace contextRef="#ctx0" brushRef="#br0" timeOffset="48144.7535">3254 16388 15,'-12'-3'23,"12"3"-1,0 0-1,0 0-1,0 0-4,0 0-3,0 0-3,0 0-2,0 0-2,-7 10-2,8-1-1,-2 0 0,1 6-1,0 5 0,0 4 0,1 0 0,0 5-1,-1 0 0,2 3 0,0 0-1,0 0 1,0-3 0,1-2-1,-1-1 0,1-3 1,-2 0-1,1-4 0,-1-4-1,-1-3 1,1-1-2,-1-11 0,2 14-1,-2-14-3,0 0-2,0 0-3,0 0-5,0 0-9,0-20-9,0 20 2,2-29 1</inkml:trace>
  <inkml:trace contextRef="#ctx0" brushRef="#br0" timeOffset="48832.7919">3290 16317 19,'0'0'27,"0"0"-5,0 0-2,0 0-4,0 0-2,0 0-2,0 0-3,0 0-2,0 0-2,0 0-1,0 0-1,0 0-1,0 0 0,13 2-1,-4 2 1,3 0 0,1-1 1,4 1-1,-1-1-1,4 1 0,0-4 0,-1 1 0,3 0-1,-1-1 1,-2 1-1,0 1 1,-1-2-1,-1 1 1,-1 0 0,-3 1-1,-2-2 1,0 1 0,-11-1-1,16 0 1,-16 0-1,9-1 1,-9 1-1,0 0 0,10 1 1,-10-1-1,0 0 0,0 0 0,5 12 1,-5-12-1,1 11 0,-1-11 0,-1 18 0,1-8 0,0 3 0,-1 0 0,0 1 0,0 1 0,0 3-1,2-4-1,-1 3-2,-1-6-5,4 3-10,-3 1-16,0-15-1,1 11 1,-1-11 1</inkml:trace>
  <inkml:trace contextRef="#ctx0" brushRef="#br0" timeOffset="49330.8215">3250 16340 22,'0'0'13,"0"0"0,0 0-2,0 0-2,-2 10-2,2-10-2,-1 14 0,0-3-1,1 1-2,-1 1 0,0-1-4,1 5-6,-2-8-11,7 13-5,-5-22 0</inkml:trace>
  <inkml:trace contextRef="#ctx0" brushRef="#br0" timeOffset="50704.9001">3579 16839 22,'0'0'22,"0"0"-3,5-14-1,-5 14-1,0 0-2,6-13-3,-6 13-2,10-10-2,-10 10-2,11-6-1,-11 6-2,16-3 0,-7 3-2,-9 0 0,16-1 0,-16 1-1,16 4 0,-16-4 1,12 11-1,-12-11-1,8 18 0,-5-5-1,-4 2 1,0 1-1,-3 4 0,-2 0 0,-1-3 1,-1 1 0,0-4 1,-2 1 1,2-3 1,8-12 0,-13 14 0,13-14 1,-10 7 0,10-7 0,0 0 0,0 0 0,0 0-1,0 0 0,0 0-1,1 9-1,-1-9 1,13 5 0,-13-5 0,17 10 0,-5-3 0,-1-2 0,1-2 0,1 0 0,-1 2 0,1-2 0,-1-1-1,-2-2 0,1 1-1,-1-1-2,-10 0-5,21-3-16,-8 0-12,-13 3 0,12-11 1</inkml:trace>
  <inkml:trace contextRef="#ctx0" brushRef="#br0" timeOffset="57568.2925">4182 16389 11,'0'0'15,"0"0"1,0 0 1,0 0 0,-11-9 0,11 9-1,0 0-3,0 0-2,0 0-1,0 0-1,-10 7-3,9 4-2,0 1-1,3 5-1,-1 4 1,1 4-2,-1 3 1,2 2-2,0 0 1,0 1-1,-1-1 1,2-2-1,-2-2 0,1-5 0,0-2 0,-1-1-1,0-2 0,0-6 0,2 1-3,-4-11 0,5 10-3,-5-10-6,0 0-7,0 0-10,8-13-4,-8 13 2</inkml:trace>
  <inkml:trace contextRef="#ctx0" brushRef="#br0" timeOffset="57923.313">4213 16561 25,'0'0'30,"0"0"-4,0 0-2,0 0-6,0 0-2,0 0-4,13 4-2,-13-4-3,22 1 0,-10-2-2,8 4 0,-2-3-2,4 2 0,0-1-1,1-2 0,-2-1-1,1 4 1,-3-5-1,-2 2-1,0 2 0,-5 0-1,-1 1-1,-11-2-2,15 4-5,-15-4-17,0 0-10,0 0-2,0 0 2</inkml:trace>
  <inkml:trace contextRef="#ctx0" brushRef="#br0" timeOffset="59369.3956">4934 16189 17,'0'0'28,"0"0"-3,0 0-1,0 0-5,0 0-4,0 19-3,3 4-2,-4-2-3,5 10-1,-4-2-1,3 7 0,-1-2-2,2 5-1,-3-4 0,3 0 0,-3-3-1,1-1-2,0-2 1,0-5-1,0-2-1,-2-6-2,3-4-1,-3-12-3,4 13-2,-4-13-6,0 0-6,0 0-9,10-20-1,-10 20 0</inkml:trace>
  <inkml:trace contextRef="#ctx0" brushRef="#br0" timeOffset="59858.4236">5145 16454 23,'0'0'14,"14"-10"1,-14 10 0,0 0-2,0 0 1,0 0-4,0 0 0,-4 11-2,4-11-1,-18 10 0,8-3-1,-5-2-1,3 2 0,-4-2 0,4 0 0,-3-3-1,5 4 2,-4-3-3,14-3 0,-16 9 0,16-9-1,-10 5 0,10-5 0,-2 9-1,2-9 1,10 9-1,-2 1 0,1-2 0,4 2 0,1 1 1,3 1-2,1-4 1,1 3-1,-1-4 1,0-2-1,-1-2 0,-2 0 0,-1 0-1,-3-2 0,-11-1-1,14-1-1,-14 1-4,11-1-5,-11 1-10,14 1-14,-14-1-1,9-9 1,-9 9 2</inkml:trace>
  <inkml:trace contextRef="#ctx0" brushRef="#br0" timeOffset="60159.4409">5454 16369 46,'0'0'35,"10"-1"1,-10 1-1,0 0-16,0 0-10,0 0-6,-2 13-2,4-3-5,-2-10-6,4 11-12,-4-11-12,4 13-2,-4-13 1,6 11 1</inkml:trace>
  <inkml:trace contextRef="#ctx0" brushRef="#br0" timeOffset="60350.4518">5504 16495 17,'0'0'32,"-1"17"0,1-17 2,-8 10-13,10 1-7,-2-11-5,2 15-3,-2-15-5,7 12-3,-7-12-7,12 15-13,-12-15-11,13 5-1,-13-5 1</inkml:trace>
  <inkml:trace contextRef="#ctx0" brushRef="#br0" timeOffset="60952.4862">5889 16226 36,'-14'7'32,"14"-7"2,-6 11-4,6-11-13,-5 19-5,1-8-3,5 9-4,-3-1-1,2 7-1,0 1-1,1 2 0,0-1-1,2 1-1,1 1 0,1-1 0,-1-1 1,1-4-2,-1-1 0,0-3 0,0-2 0,-1-4-2,0-4 0,-3-10-1,0 0-3,0 0-4,0 0-10,13 1-12,-14-11-1,1 10 0,0-21 3</inkml:trace>
  <inkml:trace contextRef="#ctx0" brushRef="#br0" timeOffset="61528.5192">5995 16493 62,'11'5'34,"-11"-5"-1,9-1-11,-9 1-11,6 15-6,-6-15 0,10 18-3,-5-5-1,0-2 1,1 1-2,0 2 1,1-3-1,-7-11 0,13 17 0,-13-17 0,10 8 0,-10-8 1,10 2-1,-10-2 0,10-8 1,-10 8 0,9-19 2,-5 5-2,6-1 2,-3-2-1,4 1 1,0-2 0,2 1 0,1 1-1,-2 4 0,0 2 0,0 4-1,-12 6 0,17-12 0,-17 12-1,13-1 1,-13 1-1,0 0 0,12 15 0,-12-15 0,7 19 0,-4-5 0,1-1 0,-2 3 0,1-1-1,0 0 0,-1-1 0,-1 1 0,1-3-1,-1-2 0,1 2-1,-2-12-1,0 19-2,0-19-4,1 13-14,-1-13-11,0 0-3,4 9 3,-4-9 1</inkml:trace>
  <inkml:trace contextRef="#ctx0" brushRef="#br0" timeOffset="61996.546">6481 16156 50,'10'-2'35,"-10"2"-1,0 0-1,9 1-20,-9-1-4,-2 20-3,0-5-2,2 9-1,-1 0 0,2 6 0,-2 0-1,1 4 0,-1-1-1,0-1 0,-1-1-1,-1 0 1,2-2-1,-1-2 0,1-2 0,2-5 0,0-2 0,3-3 0,0-4 0,1-2 0,-5-9 1,13 11 0,-13-11-1,17 5 1,-17-5-1,16 5 1,-6-4-1,-10-1-1,17 0 1,-17 0-2,18-1 0,-18 1-3,18-7-3,-18 7-12,13-16-16,-13 16-2,11-16 1,-6 6 1</inkml:trace>
  <inkml:trace contextRef="#ctx0" brushRef="#br0" timeOffset="62263.5612">6313 16393 80,'0'0'40,"18"-6"-1,0-1-5,4 6-21,-3-6-5,9 6-2,-2-3-3,3 5 0,0 1-3,0-1-2,2 3-6,-8-1-28,-1-3-5,0 1 1,-4-5-1</inkml:trace>
  <inkml:trace contextRef="#ctx0" brushRef="#br0" timeOffset="77409.4274">17869 16107 2,'0'0'19,"0"0"2,0-10-5,0 10-3,-1-9-1,1 9 1,0 0-1,1-10-1,-1 10 0,0 0-1,0-13-2,0 13 0,0 0-2,0 0-1,0 0 0,0 0-2,-3 9 0,2 1-1,-3 0 0,3 6 0,-1 1-1,0 3 1,0 3-1,1 0 1,-1 4-1,1 1 0,1 0-1,0 1 1,-1-2-1,3 2 0,-1-3 0,1-2 0,0-3 0,1-1 0,-1-5 0,1-3 0,0-2-2,-3-10 0,4 10-3,-4-10-4,0 0-11,0 0-16,-6-14 2,6 14-3,-11-21 3</inkml:trace>
  <inkml:trace contextRef="#ctx0" brushRef="#br0" timeOffset="78191.4721">17848 16025 21,'0'0'14,"0"0"-1,0 0-2,0 0-1,-3 10-1,3-10-1,0 0-1,0 0 0,-6 9-1,6-9 1,0 0 0,0 0 0,0 0 0,2-11-1,-2 11-1,0 0 0,0 0-1,0 0 0,11-5 0,-11 5 0,10-1 1,-10 1-1,20-4 0,-5 0 0,2 2-1,2-3 0,3 2-1,-1-1-1,2 2 0,0-1 0,0 2 0,-1 0 0,0 1 0,-3 1 0,0-1 0,-1 0-1,-2-1 1,-1 0 0,-2-1 0,-3-2-1,0 2 1,-1-3-1,-9 5 0,12-8 1,-12 8-1,0 0 0,12-7 0,-12 7 0,0 0 1,0 0-1,0 0 0,0 0 0,0 0 0,6 12 1,-6-12-1,1 15 0,-1-6 0,1 4 0,-2-1 0,1 1 0,-1 2 0,-1-1 0,1-1 0,0 0 0,-1-2 0,1-2-1,1-9 0,-1 15-2,1-15-2,0 0-7,0 0-20,0 0-6,0 0 0,-11 2 2</inkml:trace>
  <inkml:trace contextRef="#ctx0" brushRef="#br0" timeOffset="79127.5258">18266 16435 13,'0'0'27,"3"-9"2,-3 9-7,6-13-2,-6 13-4,9-12-1,-9 12-3,9-11-2,-9 11-2,11-9-2,-11 9-2,9-5-1,-9 5-1,10 0-1,-10 0 0,12 5 0,-12-5 0,13 12-1,-13-12 0,16 17 1,-10-7-2,-4 0 1,2 2-1,-5 1 0,-4 0-1,-2 0 1,-3 2-1,-3-2-1,1 3 1,-4-2 0,1 1 0,-2-2 0,4-1 1,-1-1 1,3-4 1,11-7 0,-15 11 1,15-11 1,0 0 0,0 0-1,0 0 1,14 5-1,-14-5 0,17 0 0,-6 0-1,2 2 0,-1-1 0,3 0-1,1 0 1,1 1 0,-1-1 0,-2 0-1,-1 0 0,-1 0 0,-2-1 0,-10 0-2,15 3-2,-15-3-8,0 0-26,10-3 2,-10 3-1,0 0 1</inkml:trace>
  <inkml:trace contextRef="#ctx0" brushRef="#br0" timeOffset="83676.7859">18677 16039 8,'0'0'8,"4"-9"2,-4 9 3,0 0 0,0 0 1,10-12-2,-10 12 1,0 0-2,11-7-1,-11 7-2,0 0-2,9 1 1,-9-1-1,0 0 0,10 12 0,-4-2-1,-4-1 0,2 6-2,-2 1-1,1 3 0,-2 2 0,0 0-2,-2 4 1,2 0-1,-2 1 0,1 0 1,0-4-1,1 2 0,0-1 0,1-3 0,0-4 0,0-1 0,0-4 0,-1-2-1,-1-9-2,2 13 1,-2-13-3,0 0-4,0 0-7,0 0-12,0 0-5,10-4 1,-12-9 0</inkml:trace>
  <inkml:trace contextRef="#ctx0" brushRef="#br0" timeOffset="84218.817">18758 16232 19,'0'0'28,"10"1"2,-10-1-7,11-6-6,1 7-3,-2-4-3,6 4-3,-1-5-2,4 4-1,-3-1-2,4 1-1,-2-1 0,3 0 1,1-2-2,-2 2 0,1-3 1,1 2-1,-4-1 0,-1 1 0,-5-1-1,-1-1-1,-11 4-1,0 0-5,0 0-7,0 0-19,-16 3-1,16-3-1,-24 0 1</inkml:trace>
  <inkml:trace contextRef="#ctx0" brushRef="#br0" timeOffset="90193.1587">19443 16145 2,'1'-10'26,"8"13"1,-9-3-2,0-12-8,0 12-3,0 0-3,0 0-2,5-10-3,-5 10 0,0 0-1,0 0 0,0 0 0,0 0-1,0 0 0,0 0 1,0 0-1,0 0 0,0 0-1,0 0-1,0 0 0,0 0-1,0 0 0,5 14 0,-5-2 0,1 0 0,0 4-1,3 2 1,-1 3-1,0-1 1,-2 0-1,2 1 1,-1-5-1,1 2 0,-1-5 0,0-1 1,-2-12-1,1 12 0,-1-12 1,0 0-1,0 0 1,0 0-1,0 0 1,11-2-1,-11 2 0,7-12 1,-4 2 0,2 1-1,2-3 1,2-3 0,-1 0 0,1-2-1,1 1 1,2-2 0,-2-1-1,2 4 1,-2-2-1,0 5 1,1 0 0,-1 0-1,-1 4 1,1 4-1,0 3 0,0 3 1,-1 3-1,0 4 1,-3 3-1,0 4 1,-2 1-1,-2 1 0,-2 1 0,-2 0 0,1-1 0,0-1 1,1-5-2,-1 1 1,1-13 0,0 15 0,0-15 0,0 0 0,0 0 0,0 0 0,0 0 0,0 0 1,0 0-1,14-17 0,-7 7 0,3-1 0,1-5 0,-1 2 0,2-2 0,1 1 0,-1 0 0,0 3 0,2 0 1,-2 0-1,0 5 0,0 0 0,-2 2 1,0 3-1,-1 1 0,-9 1 0,16 8 1,-16-8-1,13 16 0,-7-4 0,-2 1 0,1 1 1,-1 1-1,-3 4 0,1-2 0,-2-1 0,-2-3 0,0 2 0,0-3 0,-1-1 0,1 0 0,2-11 0,-4 11 0,4-11 0,0 13 0,0-13 0,0 0 0,3 12-2,-3-12-2,0 0-5,14 9-18,-14-9-12,9 1 1,-9-1-2,0 0 2</inkml:trace>
  <inkml:trace contextRef="#ctx0" brushRef="#br0" timeOffset="90587.1812">20222 16126 54,'0'0'35,"0"0"-1,0 0-9,0 0-9,0 0-4,-5 10-3,5-10-4,0 0-1,-6 13-3,6-13-1,0 13-2,0-13-3,0 18-7,0-18-10,-10 9-14,11 2-2,-1-11 3,-3 12 0</inkml:trace>
  <inkml:trace contextRef="#ctx0" brushRef="#br0" timeOffset="90820.1946">20224 16295 39,'0'0'32,"3"14"2,-5-5-9,2-9-8,3 16-3,-3-16-4,3 11-3,-3-11-3,5 10-2,-5-10-3,0 0-3,0 0-13,13 11-18,-13-11 0,0 0-1,-5-11 2</inkml:trace>
  <inkml:trace contextRef="#ctx0" brushRef="#br0" timeOffset="91595.2389">20485 15970 18,'4'-10'27,"-4"10"-1,0 0-5,0 0-1,9 1-4,-9-1-3,0 11-1,0-11-3,-2 18 0,-1-8-3,5 7-1,-3 0-1,2 4-1,-1 1-1,2 2 0,-2 0-1,2 0 1,-1 1-2,1-2 1,-1-2-1,1-1 0,0-4 0,0 0 0,0-1-1,0-1 0,3-1-2,-5-4 0,3 3-2,-3-12-2,5 17-5,-5-17-6,0 0-14,1 14-3,-1-14 2,0 0 0</inkml:trace>
  <inkml:trace contextRef="#ctx0" brushRef="#br0" timeOffset="92277.2779">20685 16161 47,'0'0'31,"0"0"2,0 0-9,3 10-11,0-1-3,-3-9-3,-1 18-2,0-4-2,2 1-1,0 3-1,0 0 0,1-1-1,-1-2 0,1-2-1,-2-3 1,0-10-1,6 13 0,-6-13 1,0 0 0,13-4-1,-13 4 1,15-14 1,-7 4-1,-1-4 2,4 0 0,-1-4 0,3 2 0,-2-4 2,4 2-1,-3-4 1,5 7-1,-4-2 0,2 3 0,-5 2 0,2 4-1,-12 8 0,15-4-1,-15 4 0,10 9-1,-7 0 1,0 6-1,-1 2 0,-1 2 0,0 1-1,0 0 1,0 0-1,0-1 0,1-1 0,-1-2 0,2-3-1,-1 0 0,2 1-1,-4-14-1,6 19-1,-6-19-4,6 14-9,-6-5-19,0-9 1,0 0-1,0 0 3</inkml:trace>
  <inkml:trace contextRef="#ctx0" brushRef="#br0" timeOffset="92791.3073">21121 15976 30,'11'-1'32,"-11"1"2,11-9-4,-11 9-10,0 0-4,13 9-4,-13-9-4,4 19-3,-3-7-2,2 6 0,-2 1-1,0 2-1,-1 2 0,0 1 0,-1 0-1,1-1 0,-1-1 0,1 0 0,0-3 0,0 1 0,2-5 0,0 0 0,2-5 0,0 1 0,2-2 0,-6-9 0,15 9 0,-6-6 1,0 0-1,2-1 0,-1 0 0,1-1 1,1 1-1,0-1-1,-1-1 0,0-1-1,-1-1-2,-10 2-5,19-8-13,-10 5-15,-7-7 1,-2 10-1,1-18 2</inkml:trace>
  <inkml:trace contextRef="#ctx0" brushRef="#br0" timeOffset="93139.3272">21087 16115 39,'0'0'34,"9"-8"1,-9 8-5,18-5-11,-18 5-3,19-6-4,-19 6-4,19-3-1,-19 3-3,21-1 0,-12 1-2,2 3 0,-1-2-1,1 2 0,1-3 0,1 2 0,1-1-2,-1-2-1,3 3-7,-16-2-23,16-5-8,-16 5 2,0 0-2</inkml:trace>
  <inkml:trace contextRef="#ctx0" brushRef="#br0" timeOffset="93968.3746">21713 16091 16,'0'0'30,"0"0"1,0 0 3,-10 9-14,6 2-5,4-11-3,-15 19-4,4-9 0,3 5-3,-5-1-2,5 2 0,-4 0-1,2 0 0,-2 0-2,3 0 0,-1-2 1,2-2-1,2-1 0,0-1-1,6-10 0,-10 11-2,10-11-4,0 0-7,0 0-12,0 0-10,0 0 0,-7-10 2</inkml:trace>
  <inkml:trace contextRef="#ctx0" brushRef="#br0" timeOffset="94281.3924">21496 16099 28,'8'-10'32,"-8"10"3,11 1 0,-11-1-15,19 6-4,-10-3-3,8 11-5,-2-5-1,5 9-3,-1-2-1,4 4 0,-1-1-2,-1 2 0,0-1-1,-1-4-1,-2 2 0,-2-8-2,-3 3-2,-13-13-6,19 14-12,-10-9-14,-9-5 0,0 0 0,0 0 2</inkml:trace>
  <inkml:trace contextRef="#ctx0" brushRef="#br0" timeOffset="94891.4274">21943 15941 23,'0'0'30,"0"0"4,9-11-1,-9 11-12,10 1-6,-10-1-1,9 14-7,-8-2 0,4 8-2,-3 2-1,3 7-1,-2 4-2,0 0 1,-1 3-2,3 0 0,-1 0 0,1-3 0,0-4-2,0-6 1,1-2-1,-1-4-2,2-3-1,-7-14-2,9 15-7,-9-15-6,0 0-15,0 0-1,0 0 2,0 0 1</inkml:trace>
  <inkml:trace contextRef="#ctx0" brushRef="#br0" timeOffset="95437.4587">22142 16163 29,'0'0'31,"13"6"3,-13-6-1,0 0-15,10 19-7,-9-7-3,4 5-2,-4-1-3,2 2-1,-2-1-2,3-1 1,-2-2-2,1-3 0,1-2 1,-4-9-1,0 0 1,13 6 0,-13-6 0,14-12 0,-6 3 1,0-5 1,-1-1-1,4 0 1,-4-3 1,2 0-1,-2-1 1,1 2 0,-4 1 0,3 5-1,-4 0 0,-3 11 0,6-13 0,-6 13-1,0 0 1,9 16-1,-8-6-1,1 4 1,0 0-1,2 4 0,1 0 0,-2 0-1,4-1 0,-5-3-1,5 4-1,-4-7-1,4 4-2,-7-15-4,8 18-7,-6-9-14,-2-9-4,0 0-1,0 0 1</inkml:trace>
  <inkml:trace contextRef="#ctx0" brushRef="#br0" timeOffset="95890.4846">22497 15940 26,'0'0'34,"10"-9"1,-1 9 1,-9 0-14,11 0-5,-2 8-5,-9-8-4,7 19-2,-5-4-2,0 4-2,-3 2 0,2 4-1,-3 2-1,-1 0 1,1 2-1,0 0 0,0-1 0,2-1 0,0-3 0,1-3 0,1-3-1,3-2 1,1-3 0,0-2 0,1-2 0,-7-9-1,14 11 1,-4-6 0,-1-1 0,-9-4-1,17 2 0,-8-3 0,0 0-1,-9 1-3,19-5-5,-17-6-9,0 1-17,-2 10-1,3-16 0,-3 16 1</inkml:trace>
  <inkml:trace contextRef="#ctx0" brushRef="#br0" timeOffset="96160.5">22414 16125 60,'15'3'38,"-1"-2"0,0-6 1,-2-3-24,10 10-5,-5-6-3,3 5-4,-3 2-2,-1-1-2,-2 4-3,-14-6-4,22 7-18,-13-1-13,-9-6 1,0 0 0,0 0 0</inkml:trace>
  <inkml:trace contextRef="#ctx0" brushRef="#br0" timeOffset="97262.5631">22871 16217 24,'12'1'31,"-12"-1"1,16-7-8,-4 8-5,2-4-4,3 6-3,-1-6-3,7 7-1,-5-4-3,4 4 0,-3-3-1,5 2-1,-4-4 0,1 3-1,-5-3 0,2 1-1,-6-2 1,0 1-2,-2 0 0,-10 1 0,0 0-1,0 0-1,0 0-1,0 0-3,0 0-6,-11 0-11,1-3-14,10 3 0,-14-3 2,14 3 0</inkml:trace>
  <inkml:trace contextRef="#ctx0" brushRef="#br0" timeOffset="98130.6127">23102 16065 3,'0'0'24,"0"0"-1,0 0-3,0 0-1,0 0-2,0 0-2,0 0-1,0 0-1,0 0-1,0 0-1,0 0-2,-2 9-1,2-9-2,0 0 0,0 0-1,15 11 0,-15-11-1,15 9 0,-5-6 0,0 4-1,3 1-1,2-1 0,-2 0 0,5 0-1,-2 1 0,0 1-1,-2-3 0,3 2 1,-4-1-1,0 0 0,-1 0 0,-12-7 0,15 10 0,-15-10 0,10 8 0,-10-8 1,0 0-1,-5 9 0,5-9 0,-10 5 0,10-5 0,-13 7 0,4 0 0,9-7 0,-12 10 0,12-10 0,-11 12 0,11-12 0,-14 14 0,9-4 0,1-1-1,-6 2 2,2-1-2,0 1 1,-2 1 0,0-1 0,5 0 0,-5-2 0,1-2 0,9-7 0,-7 12-1,7-12 0,0 0-3,0 0-4,0 0-13,0 0-21,0 0 2,-3-13-2,2 2 2</inkml:trace>
  <inkml:trace contextRef="#ctx0" brushRef="#br0" timeOffset="98972.6609">23565 15970 18,'0'0'30,"0"0"2,0 0-5,11 0-6,-11 0-3,0 0-3,0 11-2,6 2-3,-6-3-3,6 8-1,-4-1-2,3 6-1,-2 2-2,4 4 0,-2 1 0,-3 1-1,0-1 0,1-1 0,-1-2 0,-1-4-1,2-1 1,-4-7-2,2-2 0,-1-13-1,6 18-3,-6-18-6,0 0-12,7 11-13,-7-11-2,0 0 2,0 0 2</inkml:trace>
  <inkml:trace contextRef="#ctx0" brushRef="#br0" timeOffset="99527.6926">23743 16148 36,'0'0'32,"23"4"1,-23-4 0,11 5-14,-4 8-10,-7-1-3,1 7-1,-2 0-3,3 4 0,-3-3 0,2 0-1,1-3-1,-1-2-1,1-2 0,-2-13 0,9 14 0,-9-14 0,11-1 0,-11 1 1,12-11 0,-4 0 0,0-1 1,1-3 0,-1-4 1,1 2 0,-1-2 1,3 0 0,-2-1 1,2 6 0,-4-3-1,4 8 1,-11 9-1,16-10 0,-16 10-1,12 3 0,-12-3 0,11 14 0,-6-1-1,0 0 0,-2 3-1,4 3 0,-2 2 0,-3-1 0,0 0-1,1-1-1,-1 1-1,0-6-2,2 3-3,-4-17-6,-1 14-14,1-14-11,0 0 1,-12 5 0,5-14 2</inkml:trace>
  <inkml:trace contextRef="#ctx0" brushRef="#br0" timeOffset="99995.7194">24175 15922 36,'12'-3'31,"-3"-7"3,2 4-11,-1 6-8,-10 0-1,15 7-5,-15-7 1,21 20-3,-18-8-1,0 9-3,-7 0 1,6 3-3,-2 3 1,-2 2 0,-6 1-1,-3 0-1,5 1 1,2-1-1,3-2 0,-6-1 1,-1-3-1,5-3 0,3-2 0,3-3 0,1-2 0,-3-3 0,2-1 0,8-2 0,-2-2 0,-9-6 0,19 8 0,-9-6 0,-10-2 0,0 0-1,0 0-1,56 1-3,-56-1-7,0 0-17,29-11-8,-29 11 0,-3-18 0</inkml:trace>
  <inkml:trace contextRef="#ctx0" brushRef="#br0" timeOffset="100270.7351">24080 16188 65,'9'-3'39,"7"3"0,4-5 1,-4-3-26,9 8-5,-4-6-3,2 9-2,-23-3 0,50 2-2,-50-2-2,0 0-2,63 11-6,-63-11-17,0 0-15,0 0 1,0 0-2,0 0 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9:08.05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3050 17519 42,'0'0'25,"19"12"2,-10-14-1,5 2-19,5 1-4,3-1-1,3 2-2,3 0 0,2-2 1,3 1 0,4 1 2,1-3 0,3 4 0,4-5 1,4 1 1,2-1-1,4 4-1,0-5 0,6 7 0,-2-2-1,3-2-1,-1 0 1,3 5-1,2-4 1,2-1 0,0 3 1,0-3-1,3 1 1,3 2-1,-2 3 0,3-7 1,-2 4-2,2 0 0,1-2 1,0 0-2,1 0 0,1-1 1,0-1-1,0 6 0,2-4 1,2-3 1,0 3-1,3 2 0,1-2 0,1 2 0,0 0 0,0-4 0,0 2-1,0 4 0,-2-2 1,0-4-1,-3 4 1,1-2-1,0-2 0,0 2 1,1-1-1,3-1 1,2 0-1,0 1 1,2-1-1,3 0 1,2-1-1,3-1 0,1 2 0,-1-1 0,3 0 1,1-1-1,1-1-1,2 2 1,1 2 1,0-3-2,0 1 1,3 1 1,-3-2-2,2 4 1,-1 2 1,0-2-1,-3-2 0,0 3 0,-5-3 0,0 3 0,-1-1 0,0-2 0,-5-2 0,-1 2 0,-2 0 0,0 1 0,-1 2 0,1-4 0,0 3 0,0 2 0,1-3 1,2-1-1,-1-1 0,2 0 1,0 0-1,1 0 1,-1-1-1,0-3 0,1 1 0,0-1 1,3 3-1,-1-2 0,2-4 0,-2 4-1,2-3 2,0 2-1,-1-2-1,0 2 1,-3-5 0,2 5 1,-4 1-1,2-3 1,-5 2 0,1 1-1,0-2 1,0 4 0,-1 2 0,0-3-1,2-1 0,-2 5 0,0 1 0,0-1 1,-3-1-1,2 1 0,-1-3 0,-1 1 0,1 5 0,2-6 1,1 1-2,0 0 1,2 2 0,0-1 0,0 6 0,1-3 0,-2-7 0,3 7 0,-1-1 1,3 2-1,-1-2-1,-2-3 1,3-3 0,-1 5 0,2 1 1,-3-3-1,0-1 0,-2 2 1,1 0 0,0 1 0,-2 3-1,1-4 1,0 2-1,1-1 1,0 0-1,2-3 1,0 2-1,0 1 1,3-3 0,2 3 0,0 0-1,0 1 1,1 0-1,1 3 0,1-2 1,2-1-1,-1 2 1,0 1-2,2-2 2,0 3 0,1-1-1,2-2 1,-2 1-1,-1 3 0,-1-3 1,1-1-1,-4 7 0,0-3 1,0 2 0,-2 1-1,-2 0 0,2 0 0,-3 0 0,2 1 1,-2-6-1,3 4 1,-4-3-1,3-1 1,-1 0-1,3 0 0,0 1 1,1-5 0,1 3-1,-2 0 1,2 2-1,1 1 1,0-2 0,2 3-1,0-3 0,-1 6 0,1-3 1,2-3-1,-1-1 1,0 2-1,-3 2 0,-1-4 1,-1 3-1,0-1 0,-3 2 0,0 4 0,-3-2 0,-1-5 0,-2 1 0,-1 1 1,-5 2-1,0-3 0,-1 2 0,-1-7 1,-2 0-2,1 6 0,-2-1 2,-1-1-1,2 3 1,-2 4-1,0-8 0,3 6 0,-2-3 1,-4-2-1,0 1 0,1 0 0,-1-4-1,-1-3 1,-1 4 0,-1-6 0,-2 2 0,2 2 0,3 4 0,-3-7-1,-3 4 1,1 0 0,-7 4 0,-6-1 1,3 2-1,-7-7-1,-8-6 0,-50 7 0,93 6 0,-93-6-1,80-14-2,-80 14-7,61-8-29,-61 8-1,0 0 2,0 0-1</inkml:trace>
  <inkml:trace contextRef="#ctx0" brushRef="#br0" timeOffset="3224.1843">8944 18072 1,'0'0'9,"0"0"-2,0 0-5,0 0 4,0 0 2,0 0-6,0 0-3,0 0 1,0 0 3,0 0-2,0 0 4,0 0-3,0 0 2,0 0 1,0 0 4,0 0-1,0 0 1,0 0 2,0 0 1,0 0-1,0 0 1,0 0-1,0 0 0,0 0 0,0 0-2,0 0 0,0 0-3,0 0 0,0 0-1,0 0-1,0 0-4,0 0 4,0 0-1,0 0 0,-39 74-4,39-74 4,-2 50-1,2-50 1,-2 60 4,2-60-5,-2 84-2,2-84 2,-2 65 0,2-65-1,0 69 1,0-69-2,-1 69 0,1-69-2,0 0 3,-1 55-1,1-55 2,0 0-3,0 0-2,0 0-2,0 0-8,0 0-13,0 0-12,0 0 0,0 0 0,17-81 2</inkml:trace>
  <inkml:trace contextRef="#ctx0" brushRef="#br0" timeOffset="3805.2177">8863 18042 21,'0'0'23,"3"55"4,-3-55-8,0 0-5,0 0 3,0 0-2,0 0-1,0 0-2,0 0 0,0 0-1,0 0-3,0 0 1,0 0-4,0 0-2,55-42 2,-55 42-1,0 0 0,51-12-2,-51 12 1,0 0 1,70-33-2,-70 33 3,53-24-6,-53 24 5,0 0-1,67-28 1,-67 28-2,0 0-5,0 0 3,0 0 0,0 0 1,0 0-3,0 0-2,49 56 1,-49-56 3,0 0 1,0 0-1,1 54 0,-1-54 0,0 0-3,-1 56 5,1-56-1,0 0-1,0 0-1,-4 50 0,4-50-4,0 0-4,0 0-10,0 0-20,-14 63-4,14-63 5,0 0-5</inkml:trace>
  <inkml:trace contextRef="#ctx0" brushRef="#br0" timeOffset="4686.2681">9456 18547 17,'0'0'27,"0"0"-3,0 0 0,0 0-9,0 0 2,0 0-1,0 0-1,0 0-3,0 0 0,0 0-2,0 0-2,0 0 0,26-59-3,-26 59 0,0 0-2,0 0 0,0 0-2,0 0 0,56-30 0,-56 30-1,0 0-5,0 0 5,0 0 1,24 54-2,-24-54 0,0 0 0,-8 51 1,8-51-1,-18 50 5,18-50-6,0 0 1,-35 60 1,35-60-1,0 0 1,0 0 0,0 0 0,-50 49 1,50-49 0,0 0-1,0 0 0,0 0 1,0 0 1,0 0 0,0 0 0,66 5 0,-66-5-2,0 0 1,59 10 1,-59-10-1,0 0-1,53 9-2,-53-9-4,0 0-9,0 0-21,0 0-2,54-32 0,-54 32 0</inkml:trace>
  <inkml:trace contextRef="#ctx0" brushRef="#br0" timeOffset="10226.5849">10220 17997 18,'0'0'22,"0"0"-6,0 0 2,0 0-2,0 0 0,0 0-5,0 0-1,0 0 1,0 0 2,0 0-5,0 0 0,0 0 0,33 50-1,-33-50-2,0 0 3,0 62-5,0-62-1,0 0 1,0 78 0,0-78-2,-2 67 1,2-67 0,0 63 0,0-63 0,-1 73 0,1-73-2,0 72 0,0-72 2,1 57-2,-1-57-1,0 0 0,0 0 1,0 54-2,0-54 0,0 0-2,0 0-6,0 0-10,0 0-16,0 0 0,0 0-1,0 0 2</inkml:trace>
  <inkml:trace contextRef="#ctx0" brushRef="#br0" timeOffset="10899.6235">10315 18288 6,'0'0'17,"0"0"3,-15 50-6,15-50-1,0 0 2,0 0-2,0 0-1,0 0 1,0 0 0,0 0-1,0 0 0,0 0-1,0 0-1,0 0-2,0 0-2,0 0-1,0 0 1,0 0-1,0 0-2,0 0-4,52-29 4,-52 29-4,0 0 6,0 0-2,55-7-2,-55 7-4,0 0 5,62-15 3,-62 15-5,0 0 4,57 2-4,-57-2 0,0 0 0,0 0 4,0 0-6,0 0-4,0 0 1,0 0-8,0 0-25,0 0-2,0 0 2,0 0-5</inkml:trace>
  <inkml:trace contextRef="#ctx0" brushRef="#br0" timeOffset="14610.8357">11128 18060 15,'0'0'12,"0"0"6,0 0-3,0 0-1,0 0 2,0 0-4,0 0 1,0 0 2,0 57-4,0-57-6,0 0 4,18 59-3,-18-59-1,12 63 0,-12-63-2,12 58 0,-12-58-1,11 56 4,-11-56-6,0 0 5,11 60-4,-11-60 0,0 0-1,0 0 1,0 0-1,0 0 0,0 0 1,0 0 0,0 0-1,40-56 2,-40 56 0,19-69-1,-19 69 1,25-65 0,-25 65 0,26-58-5,-26 58 5,0 0-1,0 0 0,0 0-1,0 0 1,53-21-4,-53 21 3,10 49 5,-10-49-5,9 64-3,-9-64 5,11 65-4,-11-65 2,0 0 4,22 55-3,-22-55-1,0 0 1,0 0-1,0 0 0,57-58 4,-57 58-3,34-65 0,-34 65 0,37-56-1,-37 56 1,0 0-1,50-63 0,-50 63 1,0 0-1,0 0-3,0 0 5,51 41-6,-51-41 5,15 51 1,-15-51-1,14 66-4,-14-66 3,13 62 5,-13-62-5,0 0 1,18 57-5,-18-57-3,0 0-17,0 0-11,0 0-3,0 0-5,41-59 4</inkml:trace>
  <inkml:trace contextRef="#ctx0" brushRef="#br0" timeOffset="15139.8654">12159 17879 37,'0'0'30,"0"0"1,0 0 2,0 0-8,0 0-11,0 0-2,0 0-2,0 0-1,0 0-3,-45 58-6,45-58 3,0 0 0,-42 66-1,42-66-1,-23 69 1,23-69-2,-15 83 4,15-83 2,-2 88-4,2-88-4,16 81 3,-16-81-1,34 56-1,-34-56-7,0 0-6,64 51-19,-64-51-5,0 0-1,0 0 0</inkml:trace>
  <inkml:trace contextRef="#ctx0" brushRef="#br0" timeOffset="15567.8905">12429 17776 56,'0'0'32,"12"21"0,-12-21 0,0 0-20,0 55-1,0-55 1,6 74-6,-6-74 2,8 87-3,-8-87 0,8 92-6,-8-92 5,10 88-3,-10-88 0,8 57-1,-8-57-1,0 0-3,10 60-3,-10-60-3,0 0-20,0 0-11,0 0 4,0 0 4</inkml:trace>
  <inkml:trace contextRef="#ctx0" brushRef="#br0" timeOffset="15954.9126">12626 18090 33,'51'-27'26,"-51"27"0,0 0 3,0 0-19,0 0 0,0 0 1,0 0-2,0 0-5,0 0 3,-50 35 1,50-35-3,0 0 0,-60 52-1,60-52 2,0 0-1,-57 44 2,57-44-4,0 0-2,0 0 3,0 0 1,-33 51-1,33-51-2,0 0 0,0 0-4,63 24 4,-63-24-1,51 10 0,-51-10-1,53 7-1,-53-7-4,0 0 4,62 6 1,-62-6-10,0 0-3,0 0-25,0 0-5,51-11 4,-51 11 6</inkml:trace>
  <inkml:trace contextRef="#ctx0" brushRef="#br0" timeOffset="16203.9268">12948 18188 47,'0'0'33,"41"54"2,-41-54 1,0 0-16,0 0-6,25 61-1,-25-61-5,0 0-2,9 64 0,-9-64-7,0 0 4,-2 75-2,2-75-2,0 0 0,-17 66-12,17-66-26,0 0 1,-33 53 4,33-53-4</inkml:trace>
  <inkml:trace contextRef="#ctx0" brushRef="#br0" timeOffset="18935.0831">13454 17903 7,'0'0'23,"0"0"1,0 0 1,0 0-6,0 0-4,0 0 1,0 0-2,0 0 0,0 0-5,0 0-2,26 62 0,-26-62-3,4 50-1,-4-50 0,7 61-3,-7-61 0,9 61 2,-9-61 0,10 51-1,-10-51-3,0 0 2,0 0-3,0 0 4,0 0-1,0 0 2,56-3-2,-56 3 0,0 0 1,27-68 1,-27 68 2,21-51-4,-21 51 1,0 0-1,39-54-2,-39 54 3,0 0 5,0 0-6,52-18 1,-52 18 1,0 0-4,32 64 2,-32-64 5,12 62-4,-12-62 0,10 65-1,-10-65 2,4 61-2,-4-61 4,0 0-5,0 0-4,13 51-7,-13-51-14,0 0-10,0 0-2,0 0 0,0 0-2</inkml:trace>
  <inkml:trace contextRef="#ctx0" brushRef="#br0" timeOffset="34982.0009">14256 17778 13,'0'0'15,"0"0"0,0 0-1,0 0-2,0 0-1,-11 3 0,11-3-2,0 0 0,-15 7-3,7 3 0,-2-3 0,0 1 0,10-8 0,0 0 1,0 0 2,-44 65-2,44-65-3,0 0 1,-24 74-1,24-74-1,-10 71 0,10-71-3,-3 74-1,3-74-3,2 73 7,-2-73 0,6 62-2,-6-62 2,13 53-1,-13-53 0,0 0-1,29 61 4,-29-61-6,0 0-4,0 0-5,52 46-12,-52-46-13,0 0 1,0 0-1,0 0 1</inkml:trace>
  <inkml:trace contextRef="#ctx0" brushRef="#br0" timeOffset="35877.0521">14485 17714 1,'0'0'20,"0"0"0,9-1-4,-9 1-2,0 0 2,0 0-3,0 0-1,7 10-2,-7-10 1,-1 20-2,1-3-2,0-17 0,0 0 1,-3 73 1,3-73-6,-2 66 2,2-66-6,-3 76 4,3-76-2,-4 68 1,4-68-4,-4 62-1,4-62 3,0 0 0,-5 66 3,5-66-4,0 0 1,0 0-2,0 0-1,-1 53-2,1-53-7,0 0 0,0 0-13,0 0-7,0 0-5,0 0 6</inkml:trace>
  <inkml:trace contextRef="#ctx0" brushRef="#br0" timeOffset="36580.0922">14668 17944 14,'0'0'15,"0"0"-4,0 0 4,0 0 0,0 0-3,54-9 1,-54 9-2,0 0-1,0 0 0,0 0-1,0 0-1,0 0 0,0 0-1,0 0-1,0 0 1,0 0-2,0 0-1,0 0 0,0 0-3,0 0 0,0 0 1,0 0-3,-57 38 0,57-38-1,0 0 0,0 0-1,-60 32 4,60-32 0,0 0-4,0 0 6,-56 29-6,56-29 5,0 0-2,0 0 1,0 0-5,0 0 5,0 0-1,0 0 1,0 0 3,0 0-3,0 0-3,0 0 3,0 0 4,0 0-4,39 56-4,-39-56 3,0 0-3,0 0 3,57 46 4,-57-46-3,0 0-4,34 55 3,-34-55 3,0 0-4,29 51 2,-29-51-5,0 0-3,0 0-7,0 0-7,0 0-11,0 0-5,0 0 5</inkml:trace>
  <inkml:trace contextRef="#ctx0" brushRef="#br0" timeOffset="37161.1248">14848 17761 11,'0'0'23,"0"0"1,12 12-2,-12-12-5,0 0-3,9 7-1,-6 3-2,-3-10-1,12 19-2,-12-19-2,0 0 3,22 63-5,-22-63-1,16 49-2,-16-49 1,0 0-5,22 77 5,-22-77-2,8 55-4,-8-55 5,0 52-1,0-52-4,0 0 4,-14 66 3,14-66-5,0 0 1,0 0-2,-37 51 1,37-51-3,0 0 3,0 0-8,0 0-8,0 0-12,0 0-1,0 0 0,0 0-1</inkml:trace>
  <inkml:trace contextRef="#ctx0" brushRef="#br0" timeOffset="48242.7593">15144 17718 5,'0'0'19,"-1"9"-1,1-9-2,0 0-2,0 0 1,0 0-3,0 0 0,0 0-2,0-9 0,0 9-1,0 0-1,0 0-1,0 0 0,5-10-1,-5 10-1,0 0 0,0 0-1,0 0 0,12-4-1,-12 4 0,0 0 0,0 0 1,9 12-1,-9-12-1,9 11 0,-9-11 0,12 11 0,-12-11-1,13 15 0,-13-15 0,15 11 0,-15-11 0,12 14 0,-7-4 0,2 3-1,-7-13 1,10 24-1,-6-10 0,-4-14 1,0 0 4,0 0-2,13 51 1,-13-51-4,0 0 1,0 0-5,8 64 5,-8-64-2,0 0-3,2 59 0,-2-59 1,0 0-1,-2 54 5,2-54 3,0 0-4,-8 65 1,8-65 0,0 0 1,0 0-1,-16 62 3,16-62-4,0 0 0,0 0 0,-18 52 0,18-52 0,0 0-1,0 0 1,-19 63-3,19-63 2,0 0 1,0 0 1,-29 57-1,29-57 0,0 0 0,0 0 0,0 0 3,-38 60-3,38-60-1,0 0 2,0 0-1,-22 51 0,22-51 0,0 0 0,0 0 1,0 0 0,0 0 1,0 0-4,0 0 1,0 0 2,0 0-1,0 0-1,-28 55 1,28-55-1,0 0-1,0 0 3,0 0-1,0 0 1,0 0-2,0 0 2,0 0-1,0 0 0,0 0-1,0 0 0,0 0-3,0 0-4,0 0-10,0 0-21,0 0 1,0 0-1,0 0 3</inkml:trace>
  <inkml:trace contextRef="#ctx0" brushRef="#br0" timeOffset="52068.9782">15701 18028 7,'0'0'22,"0"0"-3,0 0 1,0 0-7,0 0 1,0 0-3,0 0-1,0 0-1,0 0-1,-12 53 3,12-53-4,0 0-4,0 0 2,0 0-1,0 0 0,-10 51-1,10-51-1,0 0 1,0 0-2,0 0 5,0 0-5,0 0-2,0 0 2,0 0 0,0 0 0,0 0 0,0 0 0,0 0-4,0 0 3,0 0 3,0 0-2,0 0-1,0 0-2,0 0-3,0 0-8,0 0-13,0 0-7,0 0-6,0 0 5</inkml:trace>
  <inkml:trace contextRef="#ctx0" brushRef="#br0" timeOffset="52636.0106">15658 18435 19,'0'0'25,"0"0"3,0 0 2,0 0-13,0 0-4,0 0-2,0 0-2,0 0-2,0 0 0,0 0-2,0 0-4,0 0 3,0 0-1,0 0-1,0 0 0,0 0-1,0 0-3,0 0 5,0 0-2,0 0-1,0 0 2,0 0-1,0 0-4,0 0 4,0 0 3,0 0-5,0 0 4,52 19-3,-52-19 1,0 0-1,0 0 4,2-57-4,-2 57-1,0 0 3,0 0-1,0 0-1,0 0-4,0 0 4,-50-48-1,50 48 0,0 0-2,0 0-6,0 0-12,0 0-13,0 0-1,0 0 0,0 0 0</inkml:trace>
  <inkml:trace contextRef="#ctx0" brushRef="#br0" timeOffset="53453.0574">16021 17849 31,'0'0'27,"0"0"2,0 0-4,0 0-3,48 56-12,-48-56 1,0 0-2,0 0 0,4 60-3,-4-60-1,-2 60-5,2-60 3,-4 57 6,4-57-5,-3 79-2,3-79 0,-1 65-1,1-65 1,3 51 2,-3-51-3,8 56 0,-8-56-1,0 0 0,0 0 0,20 57-3,-20-57-4,0 0-6,0 0-12,0 0-12,0 0 1,0 0 0,0 0 1</inkml:trace>
  <inkml:trace contextRef="#ctx0" brushRef="#br0" timeOffset="54227.1016">16248 18045 23,'0'0'27,"0"0"5,53 36-8,-53-36-9,0 0 0,0 0-4,0 0-2,6 56-2,-6-56 0,0 0-1,-2 53-2,2-53-1,0 0 0,4 54 3,-4-54-4,0 0 0,0 0-2,19 50 1,-19-50-1,0 0 2,0 0-2,0 0 0,0 0 0,0 0 0,0 0 1,0 0-1,54-46 1,-54 46-5,0 0 5,22-51 0,-22 51-1,0 0 0,21-53 1,-21 53-1,0 0 1,0 0 4,30-54-5,-30 54 0,0 0 2,0 0 0,0 0-1,0 0 1,0 0-1,0 0 0,54 31 1,-54-31-4,0 0 3,11 64-1,-11-64 1,0 0-1,1 70 1,-1-70-5,0 0 4,-3 72 3,3-72-4,0 0 1,-1 51-2,1-51-2,0 0-3,0 0-4,0 0-23,0 0-4,0 0 3,0 0-2</inkml:trace>
  <inkml:trace contextRef="#ctx0" brushRef="#br0" timeOffset="54840.1367">16828 17793 24,'0'0'27,"6"20"2,-6-20 3,0 0-11,0 0-4,0 0 1,17 59-2,-17-59-4,0 0-4,7 49-2,-7-49-1,0 0-5,-5 60 3,5-60-5,0 0 1,-10 74-4,10-74 6,-5 50-1,5-50 1,0 51-1,0-51 2,0 0-1,16 62-1,-16-62 1,0 0-1,28 54-4,-28-54 5,0 0-4,0 0 2,0 0 1,47 50-1,-47-50 1,0 0 1,0 0 3,0 0-4,0 0 0,63-3 1,-63 3-3,0 0-2,0 0 2,0 0-11,50-29-12,-50 29-13,0 0 3,0 0-4,0 0 4</inkml:trace>
  <inkml:trace contextRef="#ctx0" brushRef="#br0" timeOffset="55315.1638">16644 17961 25,'0'0'27,"0"0"3,0 0 6,0 0-17,0 0-4,0 0-1,54-19-1,-54 19-4,0 0 2,0 0-1,0 0-2,57 0-4,-57 0 2,0 0 2,70 2-5,-70-2 4,58 2-6,-58-2-1,58 7-2,-58-7 5,53 0-4,-53 0-3,0 0 5,62 5-8,-62-5-3,0 0-11,0 0-16,0 0-4,0 0 2,0 0 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9:50:34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24493 15162 0,'0'0'8,"0"0"-1,0 0 0,0 0-1,-51-52 0,51 52-1,0 0 1,0 0-1,-57-18 1,40 14-2,-6 1 0,3 1 0,-9 1-1,3 0-1,-8 1 1,4 2-2,-8 0 1,9 1-1,-5 2 1,2-1-1,0 2 1,4 1-1,-1 0 1,4 2-1,-2 0 1,3 1 0,0 2 0,4 1 0,0 1 0,1 0 0,3 2-1,1 0 0,1 1 0,5-2 0,-2 3-1,-1-1 1,1 1-1,2 1 0,-6-1 0,2 1 0,-5 0 0,3 1 0,-4-1 0,5-2-1,-4 1 2,3-2-1,1-1 0,5 0 1,0-1-1,1-2 1,2 0 0,0 1 0,3-1 1,0 0-1,-1 1 1,-2-2 1,4 3-1,-2-3-1,0 4 1,0-3 0,-3 3 0,0-2 0,2 1 0,-2 0-1,0 0 1,-1 0 0,2 1 1,-1 0-2,4 1 1,-2 3 0,3-2 0,-4 2-1,7 2 0,-1-2 1,1 2-1,2-2 1,2 1-1,2-4 1,3 3-1,2-2 0,-2 0 1,1-1 0,3 1-1,0-1 0,0 3 1,-1-1-1,0 1 0,-1 2 1,4-2-2,2 2 1,-2-1 0,0-3 0,5 0 0,-3-2 0,3 0 0,1-3 0,0-1 1,-4-2-2,7 0 2,-2-2-2,0-1 1,1-2-1,4-2 0,-2-1 1,3-3-1,1-1 0,0-3 0,0-1 0,2-1 0,1-3 0,-1-1 0,1-2 0,-1-1 0,-32 15 1,67-34 0,-67 34 0,71-40 0,-71 40 0,65-47 0,-65 47 0,57-49-1,-57 49 1,53-54-1,-53 54 0,40-57 1,-40 57-1,27-59 1,-27 59-1,29-60 1,-29 60-1,6-64 1,-6 64 0,4-65-1,-4 65 1,-4-69 0,4 69 0,-23-74-1,23 74 1,-20-73-1,20 73 0,-34-73 0,34 73 1,-43-68-1,43 68 0,-45-64 1,18 36-2,0 4 1,-2 3-1,-4 3 0,1 5 0,0 3 1,-2 5-1,-2 3-1,4 4 1,-2 1-1,7 5-4,1-5-5,10 5-18,-4 5-8,3-6 0,5 2 1</inkml:trace>
  <inkml:trace contextRef="#ctx0" brushRef="#br0" timeOffset="1596.0909">22748 14248 5,'0'0'25,"0"0"3,13 7-5,-13-7-4,4 10-3,1 1-2,-4-1-3,4 10-1,-6 0-3,3 11-1,-4 5 0,4 9-3,-4 3 0,2 7 0,-2 1-1,4 0 0,-2-1 0,4-2-1,0-9-1,0-5 1,-1-6-2,1-10 0,1-7-1,-5-16 0,0 0-1,-2-19 1,-3-4-1,-5-12 0,1-5 0,-7-7 2,-2-4 0,-2-1 0,-2 3 1,0 1 0,0 1 1,2 3 0,1 3 1,5 4 1,4 0-1,5 5 1,6-1 0,10 3 0,5 0 0,9 7 0,4 1 0,6 7-1,3 5 0,4 7-1,-1 5 0,0 7 0,-4 10 0,-2 6-1,-5 5 1,-3 4 0,-7 2-1,-10 4 0,-7 3 1,-7 1-2,-8-1 1,-7-3-1,-5-3 1,-6-3-1,-2-6 1,4-4 0,1-7-1,2-5 2,6-5-1,4-5 0,15-2 0,0 0 0,6-15 0,8 6 0,7 1 0,6 1 0,5 1 0,2 3 0,1 6 0,-2 3 1,-2 4-1,-2 5 0,-4 2 0,-6 5 1,-8 1-1,-6 1 0,-7 2 0,-8-1 1,-7-3-2,-7-4 1,-9-2 0,-3-4 0,-3-6 0,-6-3 1,0-7-2,0-2 1,5-2-1,2-3 0,9-1-3,1-5-2,14 4-6,4-8-11,12-2-14,16 3 0,4-7 0,15 5 2</inkml:trace>
  <inkml:trace contextRef="#ctx0" brushRef="#br0" timeOffset="1992.1139">23474 14398 8,'0'0'24,"0"0"1,-4 12 0,-5 1-13,-7 3-7,-3 4-1,3 3 0,1 2-2,4 3 1,6-4 0,9 2 1,5-5 0,13-1 1,5-7-1,7-3 1,5-9 1,10-3 0,-5-7-2,4-5 1,-4-6-1,-2-2 0,-11-6 1,0 1-1,-15-4 0,-9 3-1,-10-1 1,-9 8-2,-13 3-1,-11 8 0,-3 4-1,-8 7 0,-2 6-3,-1 1-5,8 11-9,-1 2-19,7-6 1,12 6-2,5-10 2</inkml:trace>
  <inkml:trace contextRef="#ctx0" brushRef="#br0" timeOffset="2407.1377">24022 14369 32,'-13'2'28,"-8"1"1,-1 14-1,-3-2-20,2 2-7,2 3 0,8 2 0,7 2 1,13-3 2,9 1 0,10-5 2,12 2-1,6-10 2,9-1-1,-3-9 0,3 0 1,-53 1-3,97-20 1,-97 20-2,74-34-1,-74 34 0,0 0 1,35-62-3,-44 44 1,-14 1-1,-16 3-1,-4 3 0,-5 4 0,-3 6-2,-7 0-4,11 9-4,0-5-13,6 1-12,19 2-1,10-9 2,12 3-1</inkml:trace>
  <inkml:trace contextRef="#ctx0" brushRef="#br0" timeOffset="2688.1538">24630 13985 49,'37'-65'36,"-37"65"-1,0 0-10,0 0-8,0 0-4,0 0-5,0 0-3,-20 74-2,5-12 0,2 12-1,5 8 1,-3 10 0,6-1 0,2 5 0,-7-4 0,1 0-1,13-8 0,4-7-3,-3-3-7,10-13-25,-15-61-7,41 85 1,-41-85-2</inkml:trace>
  <inkml:trace contextRef="#ctx0" brushRef="#br0" timeOffset="3877.2218">17273 17037 0,'-14'-20'22,"-18"-16"1,-1 9-3,-8-5-10,-4 5-3,-8 1 1,-6 8-2,-8 8 0,-9 7-2,-5 13 1,-8 8-1,-3 14 0,-5 7 0,-4 21 2,-6 8 0,5 23 2,-1 3-1,4 20 0,5 1 0,15 12 0,9 0-1,18 5-1,18-14-3,19-7-4,20-11 5,21-14-2,18-13 0,17-15 1,18-23-2,14-15 1,14-13-1,11-17 5,9-20-5,10-11 1,7-22 0,3-12 2,-1-3 0,2-10-3,-6-10 0,-8-3 1,-12-2-1,-13-4-1,-21 7 0,-14 0-3,-25 4 1,-21 5 3,-25 12 1,-19 10-2,-27 16 0,-22 16 2,-16 13-1,-18 17 1,-9 12-2,-6 9-2,5 7-3,-3-3-7,19 8-16,16 4-8,14-4 1,24 3-1</inkml:trace>
  <inkml:trace contextRef="#ctx0" brushRef="#br0" timeOffset="4152.2369">18417 17622 14,'21'4'23,"-1"10"3,-21 6 1,-3 11-15,4-31-3,-23 86-1,7-29-1,-4 5 0,-1 4-5,2-5-2,0 1-5,19-62-1,-28 85-12,28-85-3,0 0-12,0 0 3</inkml:trace>
  <inkml:trace contextRef="#ctx0" brushRef="#br0" timeOffset="4673.2672">18177 17562 14,'5'-50'28,"-3"3"1,17 9-4,9 8-6,11 2-1,14 12-4,3 3-3,12 9-1,-3 5-2,2 16-2,-10 9-1,-9 8-2,-15 11-1,-14 8 1,-15 5-2,-17 3 2,-12 3-4,-13-4 3,-6-10-4,-8-1-3,2-11 4,-1-3 0,51-35 0,-83 41-1,83-41 5,0 0-2,0 0 3,-27-23 3,56 5-7,16-2 1,10-3 0,8 0 1,3 11-5,1 0 1,-6 11-1,-5 7 4,-56-6 3,78 26-4,-78-26 1,27 53-5,-27-53 5,-30 68-1,30-68 1,-81 73-4,24-38 1,-7-2 3,-6-8 0,0-5 2,2-3-3,7-3-2,9-12 0,52-2-3,-73 1-6,73-1-12,0 0-13,0 0-5,0 0 5,47-52 1</inkml:trace>
  <inkml:trace contextRef="#ctx0" brushRef="#br0" timeOffset="5080.2906">19434 17888 39,'7'-11'24,"-7"11"1,-17-21-2,-5 14-18,-13 0-3,35 7-2,-87 15 1,87-15 2,-93 57 3,93-57 1,-73 77 0,73-77 0,-33 87-2,33-87 0,14 73-2,-14-73 0,66 52-1,-66-52 2,101 21-2,-43-28 0,1-6 2,-2-7-1,-3-3 1,-54 23-2,84-65 3,-84 65 0,42-76-1,-41 38-3,-11 2-1,-13 3 0,-11 6 0,34 27-3,-87-26-1,87 26-3,-100 6-7,100-6-20,-78 20 1,78-20-1,0 0 0</inkml:trace>
  <inkml:trace contextRef="#ctx0" brushRef="#br0" timeOffset="5494.3143">20030 17689 46,'9'3'30,"-22"4"1,-5 5-2,-12 7-18,30-19-6,-73 65-2,73-65 0,-76 92-4,76-92 4,-49 99-5,49-99 4,-3 87 0,3-87 0,45 57 1,-45-57 1,93 26-9,-32-30-1,-4 11 4,-1-39 7,-8-6-1,-9-12-1,-12-5-2,-10-7-1,-22 5 9,-11 3-2,-4-22 0,-6 40-11,-2 2-1,2 12 0,0 6-3,9 10-13,4 3-12,-1-2-2,14 5 1,0 0 1</inkml:trace>
  <inkml:trace contextRef="#ctx0" brushRef="#br0" timeOffset="5794.3314">20489 17419 50,'0'0'31,"13"-8"5,-13 8-2,-22 3-19,12 16-4,-9 2-6,-1 12 0,-5 6-3,-1 10 3,-1 7-2,5 8 1,2-1 0,6-1-2,4-2 1,10-3-2,8-6 1,-8-51-3,35 86 2,-35-86-4,52 65-2,-52-65-5,72 48-17,-72-48-11,81 38 1,-81-38-5,84 19 3</inkml:trace>
  <inkml:trace contextRef="#ctx0" brushRef="#br0" timeOffset="7297.4174">7561 11641 11,'-25'-31'14,"2"11"-1,-16 1-2,-2 11-2,-6 5-2,-6 6-1,-4 3-1,-4 5 0,0 0 1,0 2-2,1 3 0,0 2 0,1 1-1,1 2-1,4 6 0,1 0 0,2 6 0,2 2 0,2 5 1,1 0 0,4 7-1,3 5 1,3 2-1,4 9 0,3 6-1,5 1 0,8 2 1,5 5-2,7 2 1,5-1 0,7 1-1,8-2 1,5-3 0,7-2-1,6-3 1,5-6-1,6-6 2,7-8-2,5-7 2,8-11-1,6-10 0,7-12 1,6-11-1,4-12 1,8-11 0,3-13 1,4-8-1,-4-13 1,5-4 0,-7-7 0,0-6-1,-5-7 1,-5-1 0,-11-8 0,-10-4-1,-12-4 0,-14-2 0,-17-6 0,-16 2-1,-19-2 1,-16 3-2,-16 7 1,-13 13-1,-11 15-1,-14 16 0,-8 24-3,-11 19-3,0 30-12,-3 25-16,-13 13-1,2 22 2,-12 6-1</inkml:trace>
  <inkml:trace contextRef="#ctx0" brushRef="#br0" timeOffset="8573.4904">21126 17252 42,'9'27'31,"-12"-9"2,-2 6-3,-5 4-17,-6 3-5,3 6 1,-1-1-2,2 0-1,1-2-2,7-4 0,4-8-2,8-2-1,9-5 0,8-1 0,7-2 0,8 1-1,3-1 1,2 4-1,-1 2 0,-3 5 1,-41-23-1,65 62 3,-65-62-2,26 78-1,-26-78 1,-11 93-1,-6-41 0,-5 0 0,-5 0 0,27-52-3,-59 90 0,59-90 0,-50 73-2,50-73-4,0 0-6,-53 58-2,53-58-3,0 0-1,0 0 2,0 0-1,-19-53 5,19 53 3,0-52 11,0 52 6,1-56 5,-1 56 5,0 0 1,-5-60 0,5 60 0,0 0 2,0 0-5,0 0-2,0 0-4,-21 58-1,21-58-2,-1 84 1,1-84-3,3 98-3,2-48 2,-5-50 0,20 94 1,-20-94-2,40 63 1,-40-63-2,79 23-5,-29-29-9,13-6-21,14-13 0,0-11-1,6-5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06:02.8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2572 3116 6,'0'0'9,"0"0"0,12 0-1,-12 0 1,10 4 0,-10-4 0,15 2-1,-15-2 1,19 4 0,-5-3-1,0 0-1,3 1 0,0-4-2,4 5 0,0-2-1,2-1 0,2-1-1,1 3 0,0-2-1,2 1 0,-1-1 0,2 1 0,-3-2 0,2 3 0,-2-1 0,1-2-1,-3 1 1,2 1-1,-2-2-1,2 1 1,-1-1 0,1 0-1,-1-1 1,1 2-1,0-1 1,1 0-1,1-1 1,0 2 0,1-1 0,2 0 0,2 0 1,2 1-1,0-1 0,3 2 0,-1-2 0,1 0 0,1-1-1,1 1 1,0 0-1,0-1 0,0 1 1,1 0-1,-1-1 1,2 2-1,0 0 1,-1 0-1,1 0 2,1 2-1,-1-2-1,2 2 0,-1 0 1,2-1-1,-3 0 1,2 0-1,1 0 1,0-2-1,0-1 1,1 1 0,2-1-1,0 0 1,5-1-1,1-1 0,0 1 1,1-1-1,0 0 1,1-1-1,1 1 0,0 1 0,0-1 1,-1 0-1,2 0 0,3 0 0,2 0 1,2 0-1,0-1 0,0 0 1,3 0-1,1 0 1,0-1-1,2 1 1,0-1-1,2 1 1,2 0-1,1 0 1,-1-2-1,1 4 1,2-2-1,-1 1 1,0-1 0,1 3-1,2-1 1,-1 0-1,1 0 1,-2 0 0,1 1-1,0 0 1,1 1-1,-2-3 1,0 2-1,1 0 0,-1-1 0,4 1 1,1 0-1,-2-2 0,1 2 0,2 0 0,-1 1 0,1 1 1,1-1-1,0 1 0,0-1 0,3 1 0,-2-1 0,4-1 1,0 0-1,0 1 1,3 0-1,0-1 0,1 1 0,1 0 0,3 1 1,-1 0-1,0 0 0,2 0 0,-2 1 0,3 0 0,1 1 1,3-1-1,-2 0 1,2 1 0,2-1 0,2 0 0,3-2 0,2 1 0,-3 0-1,2 0 1,-2-1-1,3 0 1,1 0-1,-2 0 0,-1 1 0,-1 0 1,-1-1-1,-1 2 0,1 0 0,-1 0 0,-4 0 0,-2 1 0,1 1 0,-3-2 0,1 2 0,-2-1 0,-3 0 0,-3 0 0,-2 1 1,-1 0-1,-3 0 0,0 0 0,-6-1 0,0 0 0,-2 1 1,-3-1-1,0 2 0,-5 0 0,0-1 0,-3 2 0,-2 0 0,-5 2 0,-3 0 0,-4-1 0,-2 0 0,-3 0 1,-7 0-1,-2 2 0,-6-2 0,-4-1 0,-5-1 0,-4 1 0,-7-1 0,-3 1-1,-11-5 1,9 5-2,-9-5 0,0 0-2,0 0-3,-21 5-9,10-5-22,11 0 2,-25 0-1,12 1 1</inkml:trace>
  <inkml:trace contextRef="#ctx0" brushRef="#br0" timeOffset="4122.2356">3040 3688 9,'0'0'15,"0"0"0,0 10-3,0-10-1,0 0-2,-5 17-1,5-5 0,0 2-1,0 2-2,2 5 0,0 0 0,0 4-1,0 0-1,1 3 1,-1 1-1,2 1-1,-2-1 0,2 0 0,-1-4-1,0 1 0,-1-2 1,2-2-1,-3-6-1,1 0 1,-1-5 0,-1-1-1,0 0 1,0-10-1,0 10 0,0-10-2,0 0-1,0 0-4,0 0-5,0 0-8,-4-13-9,4 13 1,3-23 0</inkml:trace>
  <inkml:trace contextRef="#ctx0" brushRef="#br0" timeOffset="4891.2796">3057 3688 8,'0'0'11,"0"0"-1,0 0 0,0 0-2,0 0 0,0 0-1,-4-10-1,4 10 0,0 0 0,0 0 1,0 0-2,10-3 1,-10 3 0,12-3-1,-12 3 0,16-1 1,-3 0-2,-1-3 0,4 5 0,0-4-1,2 2 0,-1 0-1,2-1-1,-3 0 0,2 1 1,-4 3-1,1-4-1,-3 2 2,0 1-2,-2-1 1,-1 0-1,-9 0 1,17-2-1,-17 2 1,13 1-1,-13-1 1,11 0-1,-11 0 0,0 0 1,10 1-1,-10-1 1,0 0-1,0 0 0,0 0 0,0 0 0,0 0 0,0 0 0,0 0-1,0 0 1,9 10 0,-9-10 1,2 17-1,-1-8 0,0 3 0,0 4 0,2-1 0,-1 1 1,-1-3-1,1 2 0,0-4 0,-1 0 0,1-1 0,-2-10-1,3 12-2,-3-12-2,0 0-5,2 9-8,-2-9-13,0 0-1,0 0 2</inkml:trace>
  <inkml:trace contextRef="#ctx0" brushRef="#br0" timeOffset="7726.4419">3797 3706 11,'0'0'11,"0"0"0,0 0-1,0 0-2,0 0 0,0 0-1,0 0-1,-8 14-1,8-14-1,-1 18 0,2-5-1,0 3 0,-1 3-1,2 3 1,-1 0-1,1 3 1,-1 3-1,1-1 0,-2 1-1,1 2 0,2-1 0,-1-1 0,0-3-1,1 1 1,0-4-1,-2 1 0,3-5 0,-2 0 0,-2-4 0,1-1 0,0-4 0,-1-9 0,1 14-1,-1-14 0,0 0-2,0 0-2,0 0-7,0 0-7,0 0-5,12-3-1</inkml:trace>
  <inkml:trace contextRef="#ctx0" brushRef="#br0" timeOffset="8312.4754">3832 3988 24,'0'0'17,"0"0"-2,0 0-1,0 0-3,0 0-1,0 0-3,0 0-2,0 0 0,0 0-1,0 0-1,0 0 0,12-8 0,-12 8-1,15 0 1,-4 0 1,-1-4-2,2 4 1,1 0 0,2 0-1,-2 0 0,1 0-1,-1 0-1,1 1 1,-1 2 0,0-2 0,-2-2-1,-1 2 1,-10-1 0,17 1-1,-17-1 1,13 0-1,-13 0 0,11 1 1,-11-1-1,0 0 0,9 0-1,-9 0-3,0 0-3,0 0-7,0 0-15,0 0-2,0 0 1,0 0 0</inkml:trace>
  <inkml:trace contextRef="#ctx0" brushRef="#br0" timeOffset="13799.7893">4833 3640 21,'0'0'16,"0"0"1,0 0-1,0 0-3,0 0 0,0 0-3,0 0-2,0 0-1,0 0-2,-7 11-1,7 2-1,-1 2-1,1 5 0,-2 3 0,2 2 0,-1 0 0,2 4-1,1-1 0,0-1 1,1 0-2,0-2 1,0-1-1,1-1 1,0-3 0,-1-2-1,0-5 0,-1 0 0,-2-13 1,5 15 0,-5-15 0,0 0 0,0 0-1,0 0 1,0 0-2,0 0 1,-1-13-1,1 13 0,-3-16-1,1 4 1,0-1-1,-2 0 2,0-2-1,0 2 1,-4-1-1,0 3 2,-1 0-1,-1 1 0,-2 3 0,2 2 0,-2 1 0,-2 1 0,4 2 0,-1 3 0,-2 0 0,3 2 1,-1 0 0,11-4 0,-17 11 1,17-11 0,-16 15 0,16-15-1,-11 11 1,11-11-1,-7 15 0,7-15-1,-1 14 2,1-14-1,7 13 0,-2-4 0,3 0 1,2-1 1,0-2-1,2 1-1,2-4 1,-1 3 0,1-4-1,0 0 0,-2-2 0,0 2 0,-1-1-1,1-1 1,-1-1 0,2 1-2,-2-1 1,0-1-1,4 2-1,-2-3-2,3 2-5,-5-5-4,5 5-7,-2 1-10,-4-8-4,7 8 1,-8-10 1</inkml:trace>
  <inkml:trace contextRef="#ctx0" brushRef="#br0" timeOffset="14486.8286">5110 3914 24,'0'0'25,"0"0"-7,13-9 0,-13 9-4,16-2-2,-16 2-3,19-5 0,-19 5-2,18-6-2,-18 6 0,17-8-1,-17 8 0,15-9-1,-15 9 0,9-10 0,-9 10 0,5-12-1,-5 12 2,2-10-2,-2 10-1,-2-14 1,2 14-1,-6-13 1,6 13-1,-11-11 0,11 11 0,-17-7-1,6 4 0,0 3 1,-1 3-1,0-1 0,-1 3 0,1 2 0,1 1 0,11-8 0,-18 20 0,11-11 0,1 0-1,1 3 1,2-1 0,1-2 0,2 2 0,1-1 0,1 3 0,2-2 0,0 1 1,0-1-1,1 1 1,1-1-1,0-1 1,-6-10-1,17 15 1,-17-15-1,19 11 1,-8-8-1,0-1 0,1-2 0,0-1 0,-1-1-1,1 1-1,-2-5-3,4 6-8,-14 0-7,18-16-14,-3 11-2,-4-3 2,5 5 1</inkml:trace>
  <inkml:trace contextRef="#ctx0" brushRef="#br0" timeOffset="15175.868">5727 3648 23,'0'0'26,"-5"-14"-2,5 14-4,-8-14-4,8 14-2,-11-12-3,11 12-2,-14-8-1,4 3-2,10 5-2,-16-2 0,16 2-1,-18 3 0,18-3-1,-17 7 0,7 0-1,1 1 0,-1 0 0,-2 1 0,2 2 0,-1 2 0,-2 0 0,2 1-1,-1 0 1,1 2 0,3 0 0,0 1-1,1-3 1,3 1-1,2 1 0,2 1 1,2-1-1,0 1 0,2-2 0,1 3 0,0-1 0,0 1 1,0-1-1,0 1 0,0 1 0,1-3 0,-2 1 0,-1-2 0,-1 0-1,0-2 1,-2 1-1,0-4-1,0-10 1,-4 17-1,4-17-1,-6 15-1,6-15-2,-6 9-2,6-9-5,0 0-8,0 0-11,-11-2-2,11 2 3</inkml:trace>
  <inkml:trace contextRef="#ctx0" brushRef="#br0" timeOffset="15483.8854">5404 3906 25,'0'0'28,"-1"-14"1,1 14-9,14-6-3,-14 6-2,19-8-3,-7 1-2,6 4-3,-2-4 1,5 3-3,-4-2-1,4 4-2,-3-1 1,1 0-2,-3 1 0,0 1-2,-2 1-2,-1-3-3,1 8-9,-3-1-20,-11-4 1,18 0-2,-18 0 3</inkml:trace>
  <inkml:trace contextRef="#ctx0" brushRef="#br0" timeOffset="17468.9991">6127 3799 20,'0'0'18,"0"0"-1,0 0-1,0 0-2,0 0-2,0 0-3,0 0 0,6 12-3,-5-2-1,-1-1-2,2 4 0,-2-1 0,2 3-1,-1-2-1,1 0 0,1 2 0,-3-4 0,2 1-1,-2-3 0,0-9 1,2 13-1,-2-13 1,0 0 0,0 0 0,0 0 1,0 0-1,11-7 1,-11 7 0,7-16 0,-2 2-1,2 2 0,1-2 1,0 1-2,0-2 1,3 2 1,-4-2-1,2 3 0,-2 1 0,-7 11 0,13-13 0,-13 13 0,10-7-1,-10 7 1,9 3-1,-9-3 0,11 12 0,-11-12 2,10 18-2,-5-6 0,0-1 1,1-1-1,-1 1 0,-1-1 0,-4-10 1,6 15-1,-6-15 0,5 10 0,-5-10 1,0 0-1,0 0 0,0 0 0,0 0 0,0 0 1,0 0-1,0 0 0,0 0 1,0 0-1,11-10 0,-11 10 0,7-12 0,-7 12 0,11-20 0,-4 10 0,2-1 0,0-1 0,-1 0 0,2 1 0,-1 1 0,0 1 0,0 2 0,-9 7 0,16-12 0,-16 12 0,15-1 1,-15 1-1,17 8 0,-17-8 0,15 13 1,-15-13-1,16 19 0,-10-8 1,-4-1-1,2 2 0,-3-2 0,-1 0 1,-1 2-1,-2-3 1,3-9-1,-6 17 0,6-17 0,-5 12 0,5-12 0,-5 10 0,5-10 0,-1 10 0,1-10 0,3 9-1,-3-9 0,3 10-2,-3-10-1,0 0-5,10 15-4,-10-15-8,0 0-11,13 0-2,-13 0 2</inkml:trace>
  <inkml:trace contextRef="#ctx0" brushRef="#br0" timeOffset="18109.0357">6874 3617 11,'0'0'19,"0"0"0,0 0-2,-13 7-1,13-7-1,-14 10-2,5-4-2,3 4-2,-7-1-2,6 4 0,-6-2-2,5 4-1,-2 0-1,3 5 0,-2-2 0,2 0-1,2 0-1,0-1 1,4 2-1,0 0 1,1-1-1,2 0-1,0 0 1,3 1-1,0 1 1,2-3 0,-1 1 0,1-2-1,1-1 1,0 0-2,2-3 2,-2-2-1,1-2 0,-9-8-1,18 15 0,-18-15-2,19 8-7,-19-8-9,10-1-14,2 4 0,-12-3 0,16-7 1</inkml:trace>
  <inkml:trace contextRef="#ctx0" brushRef="#br0" timeOffset="32552.8619">7627 3707 16,'0'0'28,"0"0"2,0 0 1,-10 8-14,10-8-4,0 0-3,-6 9-5,6-9-4,1 10-5,-1-10-12,0 0-14,5 16-1,-5-16 1,6 9 0</inkml:trace>
  <inkml:trace contextRef="#ctx0" brushRef="#br0" timeOffset="32788.8754">7661 3886 24,'0'0'29,"-4"17"0,4-17 1,0 0-14,-5 15-7,5-15-3,2 10-3,-2-10-4,0 0-3,8 13-8,-8-13-18,0 0 0,15 6 0,-15-6 1</inkml:trace>
  <inkml:trace contextRef="#ctx0" brushRef="#br0" timeOffset="33160.8966">7904 3692 29,'7'-12'31,"-7"12"0,0 0 0,0 0-15,0 0-6,0 0-1,6 18-3,-6-9-2,3 7 0,-2-1-1,1 5-1,0 1-1,1 0 1,-1 1-2,1 2 1,0-2-1,0-2 1,-1-2-2,1-3 1,0 1-2,-3-6-1,4 1-4,-4-11-3,0 0-9,0 0-15,0 0 1,0 0 0,3-11 2</inkml:trace>
  <inkml:trace contextRef="#ctx0" brushRef="#br0" timeOffset="33488.9154">7765 3664 22,'0'0'30,"0"0"1,11-7 2,-11 7-15,24-10-4,-11 3 0,8 4-4,-4-4-3,5 3-1,-4-2-1,4 4-2,-5-1 0,3 2-1,-1-1 0,-2 2-1,1 0 0,-3 0-2,2 2-3,-5-3-4,6 5-15,-5 0-13,-13-4 0,15 5-1,-15-5 2</inkml:trace>
  <inkml:trace contextRef="#ctx0" brushRef="#br0" timeOffset="33970.943">8201 3883 24,'0'0'28,"0"0"1,0 0-6,0 0-5,-4 10-3,4-10-3,6 12-2,-6-12-2,6 17 1,-6-4-2,5 3-2,-3-1-1,0 2-2,-2-2 1,0 1-2,0 0-1,-2-5-4,4-1-8,-4 0-24,2-10 0,0 0 0,0 0 0</inkml:trace>
  <inkml:trace contextRef="#ctx0" brushRef="#br0" timeOffset="34859.9932">8476 3974 14,'0'0'28,"13"14"1,-13-14 1,0 0-12,5 19-2,-5-19-3,6 22-3,-5-12-4,2 6 0,-2-5-2,-1 3-2,0-1-1,-4-4-2,2 1-2,2-10-3,-11 17-4,2-13-2,9-4-7,-14 14-10,1-17-4,13 3 1,-17 1 3</inkml:trace>
  <inkml:trace contextRef="#ctx0" brushRef="#br0" timeOffset="35179.0121">8734 3944 45,'0'0'33,"0"0"0,0 0 0,0 0-21,0 0-2,0 0-3,0 0-5,0 0-1,0 0-1,-1 11-4,1-11-9,0 0-18,0 0-2,0 0 0,15 3 0</inkml:trace>
  <inkml:trace contextRef="#ctx0" brushRef="#br0" timeOffset="35380.0228">8826 3967 29,'10'2'29,"-10"-2"2,9 0-2,-9 0-14,12-3-8,-12 3-11,13-9-22,0 12-4,-13-3 1,21-3-1</inkml:trace>
  <inkml:trace contextRef="#ctx0" brushRef="#br0" timeOffset="35588.0355">9007 3975 39,'0'0'33,"0"0"0,0 0 0,0 0-17,0 0-4,0 0-6,0 0-5,12 1-8,-12-1-8,0 0-17,9 3-1,-9-3 0,0 0 0</inkml:trace>
  <inkml:trace contextRef="#ctx0" brushRef="#br0" timeOffset="36442.0843">9300 4002 34,'5'9'33,"-5"-9"1,8 11 1,-7 2-13,-1-13-6,4 21-5,-4-10-5,2 4-1,-4 2-1,0 0-1,-3 0-2,0 1-1,0 0-4,-5-6-7,6-3-26,0 2 1,4-11-1,-10 10 0</inkml:trace>
  <inkml:trace contextRef="#ctx0" brushRef="#br0" timeOffset="47231.7008">9957 3974 5,'0'0'24,"3"13"1,-3-13 2,-1 16-12,4-2-2,-1-1-2,2 2-2,-1-2-2,2 2-2,-1-3 0,1-3-2,-5-9-1,8 12 0,-8-12-1,9 5 0,-9-5 0,10-4 0,-10 4-1,10-11 1,-10 11 0,13-19-1,-5 9 0,-1 1 0,-1-2 1,-6 11-1,13-15 1,-13 15-1,11-8 1,-11 8-1,10 2 1,-10-2 0,10 11-1,-10-11 1,7 18-1,-4-8 0,1-1 1,-1 2-1,1-2 0,-1 0 0,-3-9 0,8 14 0,-8-14-2,3 10-4,-3-10-5,0 0-9,0 0-11,0 0-1,0 0 0,12-1 2</inkml:trace>
  <inkml:trace contextRef="#ctx0" brushRef="#br0" timeOffset="47518.7178">10353 3738 43,'1'-9'31,"-1"9"0,-6 10-8,6-10-9,-8 14-3,8-14-5,-8 17-2,4-7-2,2 0-3,1 1-3,1-11-7,-1 14-14,5-5-7,-4-9 0,0 0 0</inkml:trace>
  <inkml:trace contextRef="#ctx0" brushRef="#br0" timeOffset="47726.7288">10385 3918 8,'3'20'24,"-3"-20"1,1 19 0,-1-19-11,-1 18-6,1-18-3,1 14-6,-1-14-7,0 0-13,6 13-3,-6-13-1,0 0 0</inkml:trace>
  <inkml:trace contextRef="#ctx0" brushRef="#br0" timeOffset="48160.7546">10641 3718 13,'0'0'27,"12"-1"1,-12 1 2,0 0-13,0 0-4,-4 12-3,6 0-3,-5 1-2,4 4-1,-2 1-1,2 4 0,-2-2 0,2 4-2,-2-2 1,1-1-1,-1 0 0,2-3-1,0-1 0,1-4-1,0 0-1,-2-13-3,6 16-6,-6-16-9,0 0-11,0 0-2,7-11 2,-7 11 0</inkml:trace>
  <inkml:trace contextRef="#ctx0" brushRef="#br0" timeOffset="48500.774">10530 3710 12,'-9'-11'29,"9"11"1,0 0 1,0 0-11,0 0-5,-6-10-3,6 10-4,0 0-2,11 6-2,-11-6 0,15 6-1,-5-4-1,4 2 0,2-2 0,3 0 0,1-1-1,0 2 0,2-2 0,0-1 0,-2 0-2,-1 0 0,3 5-4,-6-5-7,6 4-11,0 2-11,-6-3-1,4 5 1,-5-4 1</inkml:trace>
  <inkml:trace contextRef="#ctx0" brushRef="#br0" timeOffset="49020.8038">10953 3898 38,'0'16'29,"0"-16"3,0 15-7,0-2-12,-2-2-3,3 5-4,-3-4-1,3 4-2,-2-4 0,2 0-1,-1-12 0,2 17 0,-2-17 0,0 0-1,7 9 1,-7-9-1,0 0 0,11-6-1,-11 6 1,13-14 0,-5 3-1,0 0 0,0 0 0,0 0 1,1 1-1,-2 1 1,-7 9-1,11-12 0,-11 12 1,0 0-1,11-3 0,-11 3 1,0 0-1,7 13 1,-7-13-1,3 17 1,-2-7-1,0 2 0,0-1 0,-1 2-1,0-3 0,0-10-2,2 17-5,-2-17-10,0 0-15,2 11 0,-2-11-2,0 0 2</inkml:trace>
  <inkml:trace contextRef="#ctx0" brushRef="#br0" timeOffset="49683.8417">11158 3451 20,'-7'-10'29,"7"10"2,0 0 2,0 0-13,0 0-5,-10 2-3,10-2-4,7 15-1,0-2-3,-1-1 0,3 7 0,2-1-1,2 6 0,1 0-2,0 2 1,2 0-1,-2 3 0,-1 0 0,0 2-1,-2 0 0,-1 0 0,-3 1-1,-2-1 0,-2 1 1,-1-4-1,-2 2 0,-2-1 1,-1-2 0,-1-2 0,0-2 0,-3-2 0,1-1 0,1 0 1,-2-6-1,2 0 1,-2-4-1,2 2 1,-1-2 0,6-10-1,-7 13 1,7-13-1,-6 9 0,6-9-1,0 0 0,0 0-2,0 0-4,0 0-8,0 0-21,0 0 0,0 0 0,4-9 1</inkml:trace>
  <inkml:trace contextRef="#ctx0" brushRef="#br0" timeOffset="66611.8099">4484 3620 13,'-9'17'21,"0"-8"-6,1 9-2,-2-5-3,3 5-2,-1 4 0,1 0-3,-1 5 0,2 2-1,1 4 0,3 2 0,3 8-1,1-2 1,5 3-1,3 1 0,2-1-1,6 1 0,1-2-1,3-5-2,2-5-6,1-4-10,7 5-11,-8-16 1,9 6-1</inkml:trace>
  <inkml:trace contextRef="#ctx0" brushRef="#br0" timeOffset="103519.921">3056 2229 15,'-5'-10'19,"5"10"-1,-4-9-1,4 9-3,0 0 0,-7-12-3,7 12-1,0 0-3,0 0 0,0 0-3,0 0 0,-3 12-1,5 0-1,0 5 0,1 2-1,-1 7 0,2 4 1,-2 1-1,2 3 0,-2-2 0,0 0-1,-1-3 1,0 0 0,-1-5-1,1-3 0,-1-5 1,1 0 0,-1-3 0,1-2-1,-1-11 1,0 17-2,0-17 2,0 11-1,0-11 0,-1 12 1,1-12-1,0 0 1,0 12-3,0-12 2,0 0-4,0 0-1,0 0-5,0 0-8,0 0-14,9-9-1,-9-7 2</inkml:trace>
  <inkml:trace contextRef="#ctx0" brushRef="#br0" timeOffset="104197.9597">3039 2176 11,'0'0'12,"-4"-12"0,4 12-1,0 0-1,0 0-1,0 0-1,0 0 0,8-9 0,-8 9-1,0 0 0,10-7-1,-10 7 0,13-3 0,-13 3-1,17-4-1,-6 4 0,0-1 0,0 1 0,3-2-2,-1 2 1,1-3-1,2 2 0,-2-1 0,1 0-1,-4-2 0,2 3 0,-13 1 0,18-5-1,-18 5 1,11-3 0,-11 3-1,0 0 1,9-2-1,-9 2 1,0 0-1,0 0 0,0 0 0,0 0 1,0 0-1,9 6 1,-9-6-1,5 9 1,-5-9-1,8 19 1,-4-7 0,0 2 0,0-1-1,0 2 1,-1 2-1,0-3 2,0-1-2,-1-2 0,1-1 0,-3-10 1,1 15-1,-1-15 0,0 0-3,2 10-1,-2-10-2,0 0-4,4 11-8,-4-11-15,0 0-1,7 16 1</inkml:trace>
  <inkml:trace contextRef="#ctx0" brushRef="#br0" timeOffset="104854.9963">3771 2205 21,'0'0'19,"0"0"-5,0 16 0,0-16-2,1 21-3,0-6-2,0 5 0,3 2 0,-2 1-2,0 3 0,0 0-1,0 3 0,-2-4-1,2 2 1,-2-6-2,0 2 0,0-5-1,0-1 0,0-4 0,-1-4-2,1 0-1,0-9-5,0 12-3,0-12-5,0 0-6,0 0-11,0 0 3</inkml:trace>
  <inkml:trace contextRef="#ctx0" brushRef="#br0" timeOffset="105255.0202">3642 2438 11,'0'0'22,"0"0"-7,0 0-2,0 0-2,8-10-1,-8 10 0,18-4-1,-6 3 0,1-3-1,4 3-1,-2-1 0,3 3-2,-1-2 0,1 2-2,-1-2 0,2 3-1,-3-2 0,1 1-1,-4-1-1,1 0 1,-3 0-1,0-1-3,-1 4-3,-10-3-7,11-6-13,-11 6-6,9-2 0,-9 2 1</inkml:trace>
  <inkml:trace contextRef="#ctx0" brushRef="#br0" timeOffset="106652.1001">3901 2167 4,'0'0'20,"0"0"-4,-11-4-2,11 4 0,0 0-2,-14-4 0,14 4-2,-13-3-1,13 3-1,-16 0-1,6 2-1,0-1-2,10-1-1,-18 3 0,18-3-1,-19 8 0,19-8 0,-17 8-1,17-8 0,-16 9 1,16-9-1,-15 9-1,15-9 2,-13 11-2,13-11 1,-14 13 0,14-13 0,-14 14-1,14-14 0,-13 17 1,6-8-1,2 2 0,-1-2 0,0 0 0,1 1 0,0 0 0,-1-1 1,1 1-1,0-1 0,0 0 0,0 2 1,1 1-1,-2 0 1,2 0-1,0 0 1,1 0-1,1 2 0,1-3 1,1 2-1,1-1 0,1 3 1,1-1-1,2-1 1,-1 0 0,3 0-1,-2 0 1,2-1-1,-1-3 2,1 2-2,-7-11 1,13 15-1,-13-15 1,13 16 0,-13-16 0,15 13-1,-15-13 1,16 15 1,-16-15-2,18 12 1,-9-6 0,2-2 0,-2 0 0,1 0 0,0-3 0,1 0-1,1-1 0,2 0 0,-2-1 0,1 0 0,1-1 0,-2-1 0,2-1 0,-2 2 0,0-2 0,-2 1-1,-1-2 2,2 1-2,-2-3 2,-9 7-2,17-10 1,-17 10 0,17-14 0,-17 14 1,14-16-1,-7 7 0,-1-2 0,-1-1 1,-1 1-1,0-2 1,-1 1 0,-2-4-1,0 2 0,-2-1 1,-1-1-1,-1-2 0,-1 0 1,-1-1-1,-2 3 1,0-2-1,-1 1 0,0 0 0,0 0 1,-2 3-1,1 1 0,-1 0 0,-1 0 1,0 0-1,-1 2 0,-2 0 1,0 1-1,0 0 0,1 1 0,0 1 0,2 1 1,1 1-1,0 1 0,10 5-1,-11-6 0,11 6-1,0 0-4,-10-5-6,10 5-20,2 10-4,-2-10-1,-3 20 1</inkml:trace>
  <inkml:trace contextRef="#ctx0" brushRef="#br0" timeOffset="111030.3505">4543 2047 4,'0'0'24,"0"0"-3,0 0-5,-11-8 0,11 8-1,-12 3-3,12-3-2,-15 3-1,15-3-1,-16 8-2,16-8-1,-16 5-1,16-5-1,-14 9 0,14-9-2,-14 15 1,14-15-1,-10 16 0,6-6 0,1 2-1,1-1 1,1 2-1,1 0 1,0 0 0,2 1-1,1-1 0,0 1 1,0-2-1,0 2 1,1-1-1,-1 1 1,0 0-1,-1 0 2,-1 1-2,0-1 1,-1 3-1,-1-3 1,-2 1-1,-1-1 1,-2 1-1,0-3 0,-2 1 0,-2-3 0,1-2 0,0-1-1,-1 0 1,1-3 0,9-4 0,-15 1 0,15-1-1,-12 0 1,12 0 0,0 0-1,0 0 1,0 0 0,0 0-2,0 0 2,0 0 0,14-1 0,-14 1 0,15 5 0,-15-5 0,16 12 0,-16-12 0,13 20 0,-8-9-1,-1 4 1,-1 1-1,0 0 1,-1-2 0,-1 2 0,0 0-1,1-2 2,0-1-1,-1-4 0,2 1 0,-3-10 1,7 14-1,-7-14 0,0 0 0,13 10 0,-13-10 0,12 6-1,-12-6-2,13 2-8,-13-2-17,19 4-4,-19-4-2,13 1 1</inkml:trace>
  <inkml:trace contextRef="#ctx0" brushRef="#br0" timeOffset="113059.4664">4846 2216 8,'0'0'21,"-11"0"-6,11 0-1,0 0-2,-13 6-2,13-6 0,-10 7-1,10-7-1,-14 13-1,8-3-1,-2 1 0,2 5-2,-2 2 0,3 3 0,-2 2-1,3 4 0,2-2-1,2 3 0,0-4-1,3 2 0,1-2 1,3-2-1,0-4 0,2-1-1,-1-4 1,1 0 0,-1-3 0,-8-10-1,14 14 1,-14-14-2,13 11-1,-13-11-3,9 8-5,-9-8-5,0 0-11,16 8-6,-16-8 1,9 3 1</inkml:trace>
  <inkml:trace contextRef="#ctx0" brushRef="#br0" timeOffset="113527.4934">5177 2282 4,'-3'13'21,"3"-13"-6,-12 14-1,5-5 0,-1 4-3,1 1 2,-5 1-3,4 3-1,-4-2-2,1 2 0,1-2-2,1 2-1,-2-2-1,2 1 0,0-4-2,1 0 0,0-3 0,2-1-2,1 0-1,5-9-2,-7 11-4,7-11-5,0 0-8,0 0-10,0 0 2,0 0 0</inkml:trace>
  <inkml:trace contextRef="#ctx0" brushRef="#br0" timeOffset="113875.5133">4959 2325 15,'0'0'25,"0"0"2,0 0-9,0 0-3,5 11-3,3-1-1,-8-10-2,19 22-1,-10-13-1,6 8-2,-4-4-1,4 6-1,-4-6-1,1 4 0,0-4-1,-1 3 0,-1-3 0,0-1 0,-2-2-1,-8-10 0,15 15 0,-15-15-2,16 7-3,-16-7-5,11-2-10,0 3-14,-11-1 1,12-7 0</inkml:trace>
  <inkml:trace contextRef="#ctx0" brushRef="#br0" timeOffset="114248.5346">5285 2437 10,'0'0'28,"13"-2"0,-13 2-2,0 0-12,0 0 0,0 0-2,0 0-3,0 9-2,0-9-1,4 16-1,-2-6-1,-2-10-1,3 22-1,-2-10 1,1 3-1,-1-3-1,0 1 0,-1-1 0,1-1 0,-1-1-1,0-10-1,2 12-2,-2-12-4,0 0-3,0 0-5,0 0-14,0 0-7,0 0 3,0 0 0</inkml:trace>
  <inkml:trace contextRef="#ctx0" brushRef="#br0" timeOffset="114589.5541">5482 2528 13,'10'1'18,"-10"-1"-1,0 0-1,13 11 0,-13-11-1,5 19-3,-6-10-1,1 4-2,-5 0-1,2 2-2,-4-1-2,3 0 0,-4-2-3,3-3-3,-2 4-8,1-3-9,6-10-12,-9 9 0,9-9 0</inkml:trace>
  <inkml:trace contextRef="#ctx0" brushRef="#br0" timeOffset="115097.5832">5702 2215 8,'0'0'27,"0"0"2,0 0 1,3 12-14,-1-2-4,-3 0-2,3 6-2,-3 1-4,3 5 0,-2-1-1,1 4-1,-1-1 0,0 0-1,-1-2 0,0 1 0,0-4-1,-1-2 1,1-1-1,-1-4 0,1 0-2,1-12-2,-1 16-5,1-16-9,0 0-13,0 0-2,0 0 2</inkml:trace>
  <inkml:trace contextRef="#ctx0" brushRef="#br0" timeOffset="115457.6038">5539 2236 29,'0'0'29,"0"0"3,0 0-3,0 0-16,0 0-2,6-16-4,6 13-1,0-3-1,5 3-1,0-4 1,3 5-1,-1 0-1,2 2-1,-4 0-1,2 2 1,-3-1-1,2 4-1,0 0 1,-2-2 0,1 0-1,-1 0-1,0 2-1,-2-6-5,4 8-8,-6-1-18,-12-6-3,23 1 1,-23-1 0</inkml:trace>
  <inkml:trace contextRef="#ctx0" brushRef="#br0" timeOffset="115771.6217">5983 2401 25,'0'0'30,"3"25"3,-5-16-1,-2 1-17,6 8-2,-6-6-3,4 6-3,-4-7-1,3 6-1,-3-6-2,3 4 0,-3-5-1,2 0-1,2-10-1,-4 15-2,4-15-3,-3 9-7,3-9-11,0 0-12,0 0-1,9-2 1,-9 2 1</inkml:trace>
  <inkml:trace contextRef="#ctx0" brushRef="#br0" timeOffset="116372.6561">6072 2120 22,'0'0'27,"0"0"1,0 0-6,0 0-7,7 11-3,-7-11-3,13 13-2,-13-13-2,16 21 0,-8-5-2,3 2 0,-2 1-2,0 2 0,1 4-1,-4 0 1,1 1 0,-2 1-1,-2-2 0,0 0 1,-3-2-1,-2 0 0,-2-3 0,-1-2 0,-1-1 0,-1-1 1,-2-2-1,1-2 0,0 0 0,3-3 0,5-9-1,-10 15 0,10-15-1,0 0-6,-1 13-9,1-13-16,10 1 0,-1 1 0,-9-2 2</inkml:trace>
  <inkml:trace contextRef="#ctx0" brushRef="#br0" timeOffset="116721.6761">6360 2489 17,'0'0'31,"14"2"1,-14-2 0,0 0-13,3 15-3,-3-15-4,-1 22-3,-2-9-1,2 5-3,-4 1-1,-1 2-1,-1 0-1,1 0-1,-1-3-1,-2-3-4,6 1-8,-4-1-23,7-15 0,-9 6-1,9-6 0</inkml:trace>
  <inkml:trace contextRef="#ctx0" brushRef="#br0" timeOffset="118115.7558">6686 2428 4,'10'13'27,"-10"-13"2,0 0 0,0 0-12,0 0-3,3 9-2,-3-9-5,0 11-2,0-11-3,0 15-1,0-15-1,1 15-3,-1-15-4,1 13-8,-1-13-15,0 0-2,0 0 2,12 5 0</inkml:trace>
  <inkml:trace contextRef="#ctx0" brushRef="#br0" timeOffset="118409.7726">6843 2445 20,'0'0'25,"0"0"1,12 3-7,-12-3-11,0 0 1,10 15-1,-10-15-1,7 12-2,-7-12 0,7 11-1,-7-11-2,7 9 0,-7-9-3,0 0-3,11 10-7,-11-10-9,0 0-10,10-2 0,-10 2 1</inkml:trace>
  <inkml:trace contextRef="#ctx0" brushRef="#br0" timeOffset="118665.7872">7001 2440 12,'0'0'27,"0"0"2,0 0-6,9 4-6,-9-4-2,0 0-4,10 12-3,-10-12-3,4 10-1,-4-10-2,5 9-1,-5-9-2,6 11-4,-6-11-3,7 12-10,-7-12-12,10 10-3,-10-10 3</inkml:trace>
  <inkml:trace contextRef="#ctx0" brushRef="#br0" timeOffset="119158.8154">7298 2497 22,'0'0'28,"0"0"-1,0 0 2,1 14-20,1-4-3,-2-10-1,4 19-1,-3-7-1,1 0 0,-3 2 0,1-2 0,-3 1 0,1-1-2,-3 1 0,0-1-2,-1-2-3,6-10 0,-10 14-6,10-14-5,-11 7-13,11-7-2,0 0 1</inkml:trace>
  <inkml:trace contextRef="#ctx0" brushRef="#br0" timeOffset="119644.8432">7687 2102 11,'0'0'27,"0"0"1,0 0 2,-11 5-14,11-5-4,-10 10-2,0-4-2,4 6-1,-5 2-1,3 5 0,-5 2-2,4 5 1,-3 2-1,3 5-1,0 1 0,4 3-1,1-3-1,3 0 1,2-2-2,3-2 1,1-5-1,2-3 0,2-5-2,2-2 0,2-1-4,-4-7-7,7-1-13,-1-1-9,-3-7 0,3 2 0</inkml:trace>
  <inkml:trace contextRef="#ctx0" brushRef="#br0" timeOffset="120099.8693">8032 2222 30,'0'0'28,"0"0"1,0 0-10,0 0-5,0 0-3,0 0-3,-14 10-3,8 2 0,-4 0-1,0 5-1,-3 1 1,1 5-1,-3 0-1,0 3 1,0-3 0,2 1-1,-2-3-1,4 0 0,-1-6-1,3-2-1,2-2-1,7-11-3,-11 14-1,11-14-7,0 0-9,0 0-11,-12-4-1,12 4 2</inkml:trace>
  <inkml:trace contextRef="#ctx0" brushRef="#br0" timeOffset="120380.8853">7769 2243 19,'0'0'30,"9"9"2,-9-9 2,0 0-14,22 24-7,-14-11-1,9 8-1,-4-2-6,7 3 0,-5-1-2,4 1-1,-3-4-1,-1-2-1,1-2-3,-4-6-5,6 3-13,-2-3-15,-6-9 0,4 5 1,-14-4 0</inkml:trace>
  <inkml:trace contextRef="#ctx0" brushRef="#br0" timeOffset="120842.9117">8104 2411 37,'0'0'32,"0"0"1,0 0-1,-7 11-18,8 1-5,-4-3-4,4 6-1,-3-1 0,3 3-1,-1-4-1,2 1 0,0-3-1,1-2 0,-3-9 0,6 12 0,-6-12-1,10 2 1,-10-2-1,13-8 0,-13 8 0,15-17 1,-6 8-1,0-2 0,-9 11 0,15-16 0,-15 16 0,11-13 0,-11 13 0,0 0 0,9-2 0,-9 2 0,0 0 0,6 13 0,-6-13 0,5 15 0,-3-6-1,-2-9-1,6 19-2,-6-19-5,3 20-9,-3-9-16,0-11-1,3 10 1,-3-10 0</inkml:trace>
  <inkml:trace contextRef="#ctx0" brushRef="#br0" timeOffset="121129.9282">8366 2495 29,'13'7'32,"-13"-7"2,10 9 0,-5 1-15,-5-10-6,5 15-2,-5-4-6,3 2-1,-4-1-1,-1 3-2,-1 1-1,0-2-2,0 3-2,-3-7-4,5 5-12,-3 1-13,4-16-4,-9 18 4,9-18-1</inkml:trace>
  <inkml:trace contextRef="#ctx0" brushRef="#br0" timeOffset="121505.9497">8680 2158 60,'0'0'33,"0"9"-1,0-9-9,2 21-15,-4-10-2,6 8 0,-3 3-1,3 3-1,-1 2-1,1 2-1,0-1-1,0 1 0,-2-1 0,2-2-1,-2-5 0,-2-4-2,2-1-2,-3-6-5,5 1-12,-4-11-14,0 0 0,3 10 0,-3-10 1</inkml:trace>
  <inkml:trace contextRef="#ctx0" brushRef="#br0" timeOffset="121844.9691">8471 2171 35,'1'-11'32,"-1"11"2,12-6-1,-12 6-14,18-6-8,-9-1 0,9 7-4,-3-4-2,9 5 0,-3-3-1,3 5 0,1 1-2,3 0 1,-1 1-2,2 1 0,-1 0 0,0-1-1,-1 4-2,-4-5-2,3 4-5,-9-7-11,0 1-18,1 3 0,-8-5 0,1 4 1</inkml:trace>
  <inkml:trace contextRef="#ctx0" brushRef="#br0" timeOffset="122373.9993">9028 2400 68,'0'0'34,"3"24"-4,-6-9-7,1-2-16,4 3-2,-2-2-2,2 3 0,-1-1-1,1-1 1,0-3-1,1 1 0,-1-3-1,-2-10 0,6 13 0,-6-13-1,0 0 1,13-1-1,-13 1 0,11-13 0,-5 2 0,3-1 0,0 2 0,-1-2 0,2 2 1,-3 1-1,-7 9-1,16-11 1,-16 11 0,14 0 0,-14 0 0,10 8 0,-10-8 0,9 17 0,-4-6 0,-2 0 0,1 3 1,-2-3-2,2 3 0,-2-5-2,0 3-2,-2-12-8,0 0-18,10 12-3,-10-12-2,0 0 1</inkml:trace>
  <inkml:trace contextRef="#ctx0" brushRef="#br0" timeOffset="122854.0268">9185 1966 30,'8'10'33,"-8"-10"1,12 23 1,-3-5-17,-2-4-3,8 11-3,-3-2-5,7 7-1,-2-2-2,4 5-1,0 2-1,-1 2 0,1 2-2,-4-1 1,-3 3-1,-2-3-1,-4 0 1,-2-4 0,-3-4-1,-4-5 0,-2-3 0,-1-5-1,1-3 0,3-14-3,-10 19-4,10-19-12,-18 2-14,18-2-1,-13-3 0,13 3 0</inkml:trace>
  <inkml:trace contextRef="#ctx0" brushRef="#br0" timeOffset="124336.1116">9513 2023 21,'-1'-10'30,"1"10"0,9-8-5,-9 8-5,0 0-4,7-9-5,-7 9-2,0 0-3,14-1-1,-14 1-1,11 5-1,-11-5-1,13 8 0,-13-8 0,18 12 0,-9-7-1,1 4 1,-10-9-1,14 13 0,-14-13 0,10 18 0,-10-18-1,3 19 1,-5-7 0,-1 0 0,-1 1-1,-1 1 1,-1 2-1,1-1 0,-1 2 1,2-2 0,3 1 0,1 0-1,3 0 1,3-2 1,0 0-1,3-2 0,1-1 0,2-1 0,-1-2-1,0-1 1,1-1-1,-2-3 1,0 0-1,0-2 0,-10-1 0,13 0 1,-13 0-1,0 0 0,12-4 1,-12 4-1,0 0-1,0 0 1,0 0 0,0 0 0,-7 14 0,7-14 0,-6 20-1,4-7 1,1 5 0,1-1 0,1 3 0,0-1 0,1 2-1,0 1 1,0 1 0,0-4 0,-1 1 0,-1-2 0,-2-2 1,-1 1-2,-1-6 2,-4-1-1,-2 0 0,-3 0 1,0-1-1,-3 0 1,1-2-1,0-2 0,2 3-4,0-8-5,13 0-26,0 0-3,0 0 0,-1-9-2</inkml:trace>
  <inkml:trace contextRef="#ctx0" brushRef="#br0" timeOffset="127962.319">10369 2041 16,'0'0'15,"0"0"-1,0 0 0,-8-9 0,8 9 0,0 0-2,0 0-2,0 0 0,0 0-2,-11-1-1,10 10-1,1-9-2,-3 23 0,2-9-1,1 8 0,0 1 0,2 8 0,-1-1-1,2 5 1,-2 3-2,1 1 1,0 2 0,0-2 0,-1-2-2,1-2 1,-1-4-1,1-4 0,0-5 1,1-5-1,0-3 0,1-3 1,-4-11-1,4 13 0,-4-13-1,0 0-1,0 0-2,0 0-2,0 0-5,0 0-6,6-12-11,-6 12-6,2-13 2,-2 13 0</inkml:trace>
  <inkml:trace contextRef="#ctx0" brushRef="#br0" timeOffset="128379.3427">10372 2330 15,'0'0'27,"0"0"2,0 0-7,10-1-5,-10 1-2,14-10-3,0 9-1,0-6-2,6 5-1,-2-4-1,5 5-3,-2-1 0,3 1-2,-3 2 1,1 0-2,-5-1 0,-2 1 0,-3 0 0,-1 1 0,-11-2 0,12 2 1,-12-2-1,0 0 0,0 0-1,0 0-1,0 0-2,0 0-4,0 0-7,-8 11-20,8-11-2,0 0-1,0 0 2</inkml:trace>
  <inkml:trace contextRef="#ctx0" brushRef="#br0" timeOffset="130563.4677">11060 2356 12,'0'0'24,"0"0"-6,0 0-1,12-8-1,-12 8-4,20-8 0,-10 3-2,6 3-2,-4-5-1,5 5 0,-5-4-3,6 4 0,-5-3 0,1 2-1,1-4-1,-1 0 0,0-1 0,-1-1 1,0-1 0,-3-1-1,-1-1-1,1 1 2,-4 0-2,0 1 1,-4-1 0,-2 11-1,1-15 0,-1 15 0,-6-15 0,6 15 0,-15-13-1,6 8 1,-3 1 0,-2 0-1,-1 0 0,-2 2 0,1 2 0,-2 1 0,2 4 1,-4 0-1,1 4-1,1 3 1,0 4 0,3 2 0,-1 3 0,3 2 0,1 2-1,5 1 1,2 0 0,3-1 1,3-1-1,3-1 1,3-2 0,3 0 0,3-4 0,4-1 1,-1-3-1,4-1 1,-2-3-1,3 0 1,-1-4-1,0-2 0,-2-2 1,1 0-1,-2-3 0,1-1 0,-1-1 0,0-2 0,-3 1-1,1 1 1,-3-1-1,-2 1 1,-10 4-1,14-5 0,-14 5 0,0 0 0,0 0-1,0 0-1,9-4-3,-9 4-2,0 0-7,0 0-18,0 0-5,11 0-2,-11 0 2</inkml:trace>
  <inkml:trace contextRef="#ctx0" brushRef="#br0" timeOffset="132260.5648">11736 2152 51,'0'0'32,"0"0"3,0 0-11,-11-13-11,11 13-3,0 0-3,0 0-3,-9 13-2,9-13 0,-3 14 0,3-14-2,0 18 1,0-18-2,3 15-2,-3-15-4,6 14-10,-3-5-17,-3-9-1,0 0-1,10 6 2</inkml:trace>
  <inkml:trace contextRef="#ctx0" brushRef="#br0" timeOffset="132522.5798">11765 2433 32,'3'10'31,"-3"-10"1,0 0-1,0 0-18,0 0-5,1 14-3,-1-14-4,-2 9-1,2-9-2,-2 14-2,3-4-3,-1-10-5,-3 11-10,6-1-10,-3-10 2,0 0-1</inkml:trace>
  <inkml:trace contextRef="#ctx0" brushRef="#br0" timeOffset="133088.6122">12194 2079 8,'0'0'30,"0"0"1,0 0 1,-4 13-12,8-4-2,-4-9-5,3 18-3,-4-8-2,5 6-2,-4-2-2,3 5 0,-2 1-2,1 4 0,-2 0-1,0 3 0,-1 1 0,0 0-1,0-3 1,-1-2-1,1-4-1,-2-5-2,3 2-3,0-16-6,0 0-13,5 10-11,-5-10 0,0 0 0,-3-12 2</inkml:trace>
  <inkml:trace contextRef="#ctx0" brushRef="#br0" timeOffset="133756.6503">12000 2072 24,'0'0'27,"0"0"-5,0 0-1,0 0-5,0 0-2,0 0-1,0 0-1,0 0-2,0 0-2,14-1 1,-14 1-3,16 0 0,-4-2-1,4 3-1,2-2-1,6 1 0,-1 0-1,5 1 0,-1-1-1,2 0 1,1 1-1,-1 0 0,-1-1 0,0 2-1,-2-2 0,-3-1-1,3 4-5,-8-7-14,-1 3-19,1 3 0,-7-4 0,0 2 1</inkml:trace>
  <inkml:trace contextRef="#ctx0" brushRef="#br0" timeOffset="140697.0474">11650 3736 7,'0'0'25,"0"0"3,-9-3-6,9 3-3,0 0-1,0 0-3,0 0-1,-6-9-2,6 9-1,0 0-3,0 0-2,0 0 0,0 0-2,0 0 0,4 14-2,-4-14 0,1 14-1,-1-14 0,2 16-1,-1-6 0,-1-10 0,3 16-2,-3-16-3,5 16-9,-5-16-23,0 10 0,0-10-1,0 0 2</inkml:trace>
  <inkml:trace contextRef="#ctx0" brushRef="#br0" timeOffset="141007.0651">11687 3970 52,'6'13'34,"-6"-13"1,3 14-2,1-4-16,-4-10-7,-3 15-3,3-15-2,-2 18-2,2-18-1,-3 17 0,3-17 0,-2 12-1,2-12-1,0 0-1,2 11-4,-2-11-8,0 0-24,0 0 1,5-12-2,-5 12 2</inkml:trace>
  <inkml:trace contextRef="#ctx0" brushRef="#br0" timeOffset="141558.0966">12088 3722 55,'0'0'33,"0"0"0,0 0-9,0 0-10,0 0-5,6 9-1,-6-9-4,3 13 0,-3-13-1,4 22-1,-3-8 0,1 4 0,-2 1 0,1 0-1,-1 1 0,0 3 0,-1 1 0,1-1-1,-1 0 1,0-1-1,0-4 1,1 2-1,-1-3 0,-1-5-1,4-3-1,-2-9-2,0 13-4,0-13-8,0 0-22,0 0 3,-6-10-2,6 10 2</inkml:trace>
  <inkml:trace contextRef="#ctx0" brushRef="#br0" timeOffset="142112.1283">11917 3708 9,'0'0'28,"-6"-12"1,6 12-2,0 0-8,0 0-3,0 0-2,0 0-3,16-3-2,-16 3-1,14-1-2,-3 0 0,4 2-1,1-4-1,5 3-1,-1-4 0,5 0 1,1 0-2,2 0 0,1-2 0,1 4 0,-2-1 0,1 0-1,-2 1 0,-1 2-1,-3 1 1,-4 2 0,-2-1-1,-4 1 1,-2-1 0,-11-2-1,13 7 1,-13-7-1,0 0 0,0 0-1,0 0-1,0 0-3,0 0-20,0 0-14,0 0 0,0 0 0,-13-8 1</inkml:trace>
  <inkml:trace contextRef="#ctx0" brushRef="#br0" timeOffset="142795.1674">12583 3822 36,'0'0'32,"0"0"3,0 0-9,0 0-6,0 0-6,0 0-2,0 0-4,17 2-2,-17-2-2,18-1 0,-5-1-1,2 2 0,2 0-1,-1 0 0,2-1-2,1 1 0,-2-1 0,1 0 0,-1 1-2,-1-3-1,0 4-3,-6-6-7,2 7-14,-3 0-10,-9-2-1,0 0 2</inkml:trace>
  <inkml:trace contextRef="#ctx0" brushRef="#br0" timeOffset="143090.1842">12599 3955 51,'0'0'36,"0"0"-1,0 0-5,0 0-14,17 4-2,-17-4-5,21-5-2,-9 3-3,5 2-2,-4-2 0,4 3-1,-3-1-1,2-1 1,-2 1-1,0-1-1,-3 2-1,-2-3-3,5 4-10,-14-2-24,13-4 3,-13 4-3,10-8 3</inkml:trace>
  <inkml:trace contextRef="#ctx0" brushRef="#br0" timeOffset="144051.2392">13141 3956 16,'10'-2'30,"-10"2"1,12 1-3,-12-1-6,16 0-2,-16 0-5,20-5-1,-20 5-4,25-7-2,-13 1-1,5 2-2,-4-4-1,3 3-1,-3-3 0,1 0-1,-1-1-1,1 2 0,-3-1 0,-1 0 0,1-2 0,-3 1 0,-8 9 0,12-14 0,-12 14 0,1-15-1,-1 15 1,-6-13-1,6 13 1,-17-12-1,5 7 0,0 1 0,-2 0 0,0 4 0,-2 2-1,1 2 1,-1 1-1,0 4 1,0 3-1,-1-1 1,1 4 0,1-1 0,0 2-1,2-1 1,2 2 0,0-3 0,1 1 0,6 2 0,-2 1 0,4-2 1,4 1 0,2-2-1,3 1 1,3 0 0,4 0 0,0-5 0,6 0 0,0-2 1,3-3-1,1-1 0,2-1 0,-1-2 0,1-2-1,1 0 1,-2-3 0,1-1-1,-3 0 0,-3-2-1,0-1-2,-3-3-1,0 6-8,-17 4-29,17-15-1,-17 15 1,2-21-1</inkml:trace>
  <inkml:trace contextRef="#ctx0" brushRef="#br0" timeOffset="149048.525">13765 3562 11,'0'0'23,"0"0"2,0 0-6,0 0-7,9 5 0,-9-5-2,13 9-2,-13-9-1,21 20 1,-11-8-2,7 8 0,-4-1-1,4 7-1,-3 0-1,2 4 0,-2 1 0,0 2-1,-2-1 1,-2 3-2,0-2 1,-4 2-2,-3-1 2,-1-1-2,-2-1 1,-2-2 0,-3-1-1,-1-2 0,-3-3 1,0-1-1,1-2-1,-3-6 0,2 4-2,0-7-4,4 2-5,-4-5-10,9-9-12,-9 13 0,9-13 2</inkml:trace>
  <inkml:trace contextRef="#ctx0" brushRef="#br0" timeOffset="149675.5609">14308 3778 30,'0'0'33,"0"0"0,0 0 1,0 0-17,0 0-5,0 0-3,0 0-4,0 0-4,0 0-2,-1 14-5,1-14-6,-1 11-12,4 0-9,-3-11-1,2 18 0</inkml:trace>
  <inkml:trace contextRef="#ctx0" brushRef="#br0" timeOffset="149883.5728">14328 3999 6,'0'0'28,"-3"20"1,3-20 0,0 0-10,-8 15-6,8-15-2,0 0-6,0 0-6,0 0-5,0 0-14,10 13-10,-10-13 0,0 0 1</inkml:trace>
  <inkml:trace contextRef="#ctx0" brushRef="#br0" timeOffset="150831.627">14630 3765 13,'0'0'23,"0"0"0,0 0-7,0 12 0,0-12-3,0 0-2,-13 17 0,13-17-3,-12 20 0,2-10-2,4 6-1,-1-1-1,2 7-1,-3-1 1,2 5-2,3-2 2,4 4-2,0-2 1,6-1-2,1-4 1,3 0-2,5-7 1,3-1 0,4-5-1,1-3 1,2-3-1,2-1 0,1-3 1,-2-3-1,-1-2 1,-1-2-1,-4-2 0,-1-1 1,-3-3-1,-4-3 1,-2-3-1,-3 2 0,-3-4 1,-3-2-1,-3-1 0,-4-1 0,-3-1 0,-6 3 0,-2 3 0,-4 1-1,-3 5 1,-1 6-1,-1 7 0,-2 4 0,3 8-2,1 0-2,5 6-4,-2-3-6,8 0-12,4 4-7,-4-8 0,11 4 1</inkml:trace>
  <inkml:trace contextRef="#ctx0" brushRef="#br0" timeOffset="151328.6555">15116 3679 40,'0'0'32,"0"0"2,3 19 0,1-7-19,-4-12-4,0 26-2,1-11-5,3 7 0,-4 0-1,4 3-1,-2 0-1,1 5 0,0-2 0,1 2 0,-3-1 0,1-3-1,-1 0 0,0-1-1,0-2 0,-2-9-3,2 1-4,-1-15-6,-1 11-14,1-11-7,0 0-1,0 0 2</inkml:trace>
  <inkml:trace contextRef="#ctx0" brushRef="#br0" timeOffset="151975.6925">15333 3789 3,'11'-4'24,"-11"4"2,0 0 1,0 0-10,9-8-6,-9 8-2,0 0-1,12-7-2,-12 7-1,0 0 0,11-6-2,-11 6 0,0 0 0,9 3 0,-9-3 0,0 0 0,0 0 0,0 0 0,0 0 0,0 0 1,0 0-2,-3 13 0,3-13 0,-9 9 0,9-9 0,-17 15 0,6-5-1,-2 1 1,-2 3 0,0-1 0,-2-1 0,1 4 0,1-3-1,0 1 1,1-4-1,2 0 0,1-2 0,11-8 0,-12 16 0,12-16 0,0 0 0,-2 16-1,2-16 2,8 10-1,-8-10 0,15 13 0,-4-8 1,2 4-2,1-3 1,0 1 0,2 3-1,0 1 1,3-1-1,-3 2 0,0 0 0,-2-1 0,2 1-2,-4-3-2,4 1-4,-16-10-14,10 4-17,-1-5 1,-9 1-1,7-17 2</inkml:trace>
  <inkml:trace contextRef="#ctx0" brushRef="#br0" timeOffset="215678.3361">7269 3676 18,'0'0'14,"0"0"-2,0 0-2,0 0-3,0 0 0,0 0-2,0 0-1,9 10 0,-9-10 1,0 0 0,0 0 0,0 0 0,3 10 1,-3-10 0,0 0 0,-1 11 0,1-11-1,-5 13 0,5-13-1,-7 17 0,7-17 0,-12 20-1,4-9 1,2 3-1,-3-4 0,0 3 0,-2-2 0,2 2-1,-3 0 1,0-1-1,-2-1-2,3 1 1,-1-1 0,-1 1-1,3-2 1,0-1-1,-1-2 0,11-7 0,-12 16 0,12-16 1,-10 12-1,10-12 0,-10 12 1,10-12-1,-8 9 1,8-9-1,0 0 0,-10 10-1,10-10 0,0 0 0,0 0 0,-10 5-1,10-5 0,0 0-1,0 0-2,0 0-4,0 0-7,0 0-16,-12-5-1,12 5 1,0-16 1</inkml:trace>
  <inkml:trace contextRef="#ctx0" brushRef="#br0" timeOffset="216186.3651">7018 3721 9,'0'0'29,"0"0"2,0 0 1,0 0-14,-1-10-2,1 10-3,0 0-4,0 0-2,9 13-1,-3-3-2,1-1-1,3 6 1,-1 0-1,3 2-1,1 1 0,0 2 0,2-1 0,0-1 0,1-2-1,-1 0 0,0 0 0,-1-1 0,-1-2-1,-1 1 1,-4 0 0,-1-2-1,0 0 1,-3-2 0,-4-10-1,6 14 0,-6-14 1,3 11-1,-3-11 0,0 0 0,7 10-1,-7-10 0,8 9 0,-8-9-3,9 9-2,-9-9-7,10 1-17,-10-1-6,13 0-1,-13 0 2</inkml:trace>
  <inkml:trace contextRef="#ctx0" brushRef="#br0" timeOffset="216700.3943">7415 3946 24,'0'0'21,"0"0"0,0 0-1,0 0-4,11-1 0,-11 1-2,0 0-1,0 0-3,5 15-1,-5-15 0,2 21-3,-2-11-1,2 7-2,-2-1 1,1 1-2,0 0 0,-1 0-1,0-3 0,2 0-1,-3 0 1,2-3-1,-1-1-1,0-10-3,3 20-11,-3-20-21,0 0 0,8 11-1,-8-11 1</inkml:trace>
  <inkml:trace contextRef="#ctx0" brushRef="#br0" timeOffset="224013.8128">9819 3658 11,'0'0'12,"3"12"1,-3-12 0,0 0-1,0 0 1,0 0-1,-8 11-2,8-11-1,0 0-1,-5 13-1,5-13 0,-4 12-1,2-2 0,2-10-1,-5 15-1,5-15 0,-12 17 0,12-17-1,-12 18 1,3-7-2,2 0 0,-4-1 1,2 4-1,0-3-1,-1 1 1,1 0-2,0 0 1,-1-1 0,1 1-1,1-2 1,0 1-1,-2-1 0,3-1 1,-2 1-1,1-1 0,0 1 0,8-10 0,-13 17 1,13-17-1,-12 12 1,12-12-1,-10 11 1,10-11-1,-10 13 1,10-13-2,-10 10 1,10-10-1,-8 10 0,8-10-1,0 0-1,0 0-6,0 0-6,0 0-17,0 0-2,3-16 0,-2 4 2</inkml:trace>
  <inkml:trace contextRef="#ctx0" brushRef="#br0" timeOffset="224719.8532">9566 3663 17,'0'0'23,"0"0"-4,0 0-2,3 10 0,-3-10-4,0 0-3,11 15 0,-11-15-2,4 14-1,-4-14 0,6 19-2,-4-10 0,4 3-1,0-2 0,1 3 0,0-3-1,1 4 0,0-3-1,1 3 0,-1-3 0,0 4 0,0-3 0,0 1 0,-1 0-1,1 0 0,1-1 0,-2-1 1,0 0-2,1 0 1,0 0 0,0-1-1,-1 1 1,-1 0-1,2-2 1,-1 2-1,2-2 1,0 0-1,1 0 0,-1 1-1,1-3 2,0 1-1,-1 0 0,-9-8 0,14 14 1,-14-14-1,11 17 0,-11-17 0,6 14-1,-6-14 1,3 15-1,-3-15-1,1 13 0,-1-13-3,0 0-6,-2 13-23,2-13-1,0 0-1,-6-13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4.8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1005 172 2322,'0'0'3612,"0"0"258,0 0-1161,-19-27-645,19 27-645,0 0 0,-16-20-387,16 20-129,0 0-258,-31-32 0,31 32-129,-19-18-129,19 18 0,-25-19-129,25 19-129,-22-16 129,22 16-129,-31-12 0,31 12-129,-30-9 129,30 9 0,-35-6-129,9 2 129,0 2-129,2 0 129,-2 2-129,-4 0 129,3 0 0,-6 0-129,1 0 129,3 0-129,1 2 129,-1 4-129,-1-4 129,1 4-129,1 1 129,0-1-129,4 4 0,1-2 0,2-4 0,2 5 0,-2 5 0,2 4 129,0 0-129,2-2 0,-2 1 0,19-17 0,-35 38 0,19-19 0,16-19 0,-31 31 0,31-31 0,-26 34 0,10-14 0,6-1 0,1 1 0,1 3 0,1 0 0,3 4 0,3-1 0,-5-1 0,6 4 0,0 3 0,0-2 0,0-3 0,6 2 0,-3 3 0,6 6 0,-4-3 0,4-2 0,-1-1 0,4 1 0,-3 2 0,-2 2 0,2-8 0,1-4 0,-1 1 0,-2 1 0,1-3 0,-1 2 0,0-5 0,2-1 0,1 5 0,1-4 0,-1 0 0,4-3 0,-2-1 0,-12-17 0,28 35 0,-28-35 0,28 31 0,-28-31 0,31 33 129,-31-33-129,35 29 0,-14-21 0,-2 3 0,3-3 258,-1 0-258,0-2 0,0 0 0,0-4 0,-4-2 129,4 2-129,0 2 0,-4-4 0,-17 0 0,33 0 0,-33 0 0,40 0-129,-19 2 129,1-2 0,1-2-258,3-4 258,-5 2 0,0 2 0,3-2 0,-7-2 0,-17 6 0,35-14 0,-35 14 0,35-13 0,-16 9 0,-19 4 0,36-16 0,-36 16 0,33-15 0,-33 15 0,30-18 0,-30 18 0,27-20 0,-27 20 258,27-24-516,-27 24 516,26-31-258,-26 31 0,24-31 0,-12 11 0,0 0 0,2 2 0,-2-3 0,-1-1 0,-1-1-258,-1-1 516,-2 0-258,-2 1 0,2 3 0,-4-1 0,1-5 0,-1 2 0,1 2 0,-3 3 0,1-1 0,-2-3 0,0 1 0,0-8 0,-2 13 0,2-1 0,0-2 0,0-1 129,0 1-129,0 20 0,-5-38 0,5 38 0,-7-35 0,2 16 0,5 19 129,-17-30-129,17 30 0,-11-34 0,11 34 0,-12-27 0,12 27 129,-12-23-129,12 23 0,-12-20 0,12 20 0,-14-21 129,14 21-129,-17-18 0,17 18 0,0 0 0,-26-26 0,26 26 0,-14-20 0,14 20-129,0 0 258,-19-23-129,19 23 0,0 0 0,-20-20 0,20 20 0,0 0 0,-22-21 0,22 21 0,-21-14 0,21 14 0,-22-20 0,22 20 0,-27-12 0,27 12 0,-24-16 0,24 16 0,-19-9-258,19 9-516,-10-18-3612,10 18 0,-12-27-645,12 27-129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15:50.0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3222 7922 10,'0'0'25,"0"0"-2,0 0-4,0 0-1,0 0-5,4 10-3,-4-10-2,0 0 0,0 0-2,0 0 1,0 0-2,0 0 0,0 0-1,0 0-1,0 0 0,11-4 1,-11 4-2,0 0-1,13 2 1,-13-2-1,15 4 0,-5-3 1,1-1-1,2 1 0,-1 3 0,4-3 0,-1 1-1,4-1 1,0-1 0,0 1-1,0 2 1,2-3 0,-1-3 0,-1 4-1,0-3 1,0 2-1,0 2 1,-1 0-1,1-1 0,-1 3 1,1 1-1,0-1 1,-1 0-1,2 2 1,1-4-1,-1 3 1,3-3 0,1-1 0,4-1-1,2 2 1,2-1-1,2-3 1,2 1-1,3 1 1,3-1-1,1-1 0,0 2 1,3-4 0,0 0-1,2 4 0,-2-1 1,1-3 0,2-1-1,-2 3 1,0-2-1,-1 3 0,1 0 1,0-2-1,2-2 1,1 2-1,1 2 1,1-1-1,-1-1 1,0 1-1,-1 0 1,0 1-1,1 0 0,-4-1 1,0-1-1,-1 1 0,3 0 0,0-1 0,2 1 1,0-1-1,3-1 0,-1 1 0,2 1 1,0 0-1,1-1 0,0 2 0,-2 0 0,0 0 0,3 0 1,-1 1-1,4-1 0,2 1 0,0-1 1,2 1-1,4-1 0,0-1 1,1-1-1,3 1 0,0 0 1,4-1-1,0-3 0,3 2 1,-2-1-1,2 1 0,0-1 0,1-1 1,-2-2-2,-1 2 1,-1 0 1,0-1-1,-2 2 0,-2-2 0,1 2 0,-3 2 0,-1 2 0,0-2 0,-3 1 0,2 1 0,-1 1 0,-1 0 1,-1 0-1,0-1 0,-1 0 0,0 2 0,-1 0 0,-2-1 0,1-1 0,1 1 0,2 1 0,1-1 0,-2 1 0,1-1 1,3-2-1,0 3 0,-2-1 1,1-1-1,1-1 0,0 1 0,3 1 0,2 0 0,0 1 0,3-1 1,0 0-1,3 2 0,0 0 0,4-3 0,1 0 0,0 0 0,0-1 0,3 0 0,0 0 0,1-1 1,1-1-2,1 2 1,0 1 1,-1 0-1,4 0 0,-2 0-1,2 1 1,-1 0 0,2 2 0,-2-1 0,-1 1-1,2 2 1,-2-1 0,0 0 0,0 1 0,1-1 0,-1 0 0,0 1 0,1 0 0,-2-1 0,0 1 0,0-2-1,-1 0 1,2 0 0,-2 1 0,-2-3 1,0 0-2,0 0 1,-2 0 0,-1-1 0,-4 0 0,1-2 0,-3 0 0,2 2 0,-4-1 0,0-1 0,-3 1 0,0-1 0,-2 1 0,-6 0 0,-1 1 0,-3-2 0,-4 0 0,-1 3 0,-8-1 0,-5-1-1,-9 3-1,-7-3-2,-8 5-6,-19-3-22,0 0-7,-12 5 2,-12-7-2</inkml:trace>
  <inkml:trace contextRef="#ctx0" brushRef="#br0" timeOffset="2025.1159">5129 8435 14,'0'0'13,"0"0"1,-9 2 1,9-2 0,0 0 1,0 0-2,-1 14 0,1-14-1,0 19-1,-2-7-2,4 11-2,-6 1 0,5 6-2,-4 0-1,3 5-2,-2-2 0,3 3-1,-2-3 0,2-2-1,0-5 0,1 0 0,0-6-1,0-3 1,-1-5-1,0-2-1,-1-10 0,1 10-1,-1-10-2,0 0-3,0 0-5,4-10-6,1 0-11,-5 10-6,6-20 2,3 7 0</inkml:trace>
  <inkml:trace contextRef="#ctx0" brushRef="#br0" timeOffset="2566.1465">5112 8464 30,'0'0'30,"0"0"2,0 0-8,0 0-6,-5-12-3,5 12-5,0 0-2,10-3-2,-10 3-3,20-5 1,-8 2-2,6 2 1,-1-1-1,5-2-1,1-2 1,0 4-1,0-2 0,-1 0 1,-1 0-2,-2 0 1,-2 0-1,-3 3 1,-2 0-1,-12 1 1,14-2-1,-14 2 0,0 0 0,0 0 1,8 10-1,-8-10 0,-1 13 0,1-2 1,0 0-1,0 1 0,1 1 0,1 2 0,-1 1 1,0-1-1,2 0 0,0-2 0,-1 0 0,0-2-1,0 0 0,-2-11-2,4 16-3,-4-16-6,0 0-19,9 7-5,-9-7 0,0 0 0</inkml:trace>
  <inkml:trace contextRef="#ctx0" brushRef="#br0" timeOffset="3473.1987">5939 8478 21,'0'0'22,"0"0"-2,-2-9-1,2 9-1,0 0-3,0 0-2,0 0-3,-10-4-1,10 4-3,0 0-1,0 0-1,-8 14-1,5-5-1,1 7 2,-1 5-2,1 3 0,-1 3-1,1 6 0,0 0 1,2 5-1,2-2 0,0 0-1,0-4 1,1-1 0,1-4-1,0-3 1,-1-6-1,1-2 0,-4-16-1,4 14 0,-4-14-1,0 0-3,0 0-3,8-17-2,-4 7-7,-4-5-5,-1-4-11,4 4 0,-6-7 2</inkml:trace>
  <inkml:trace contextRef="#ctx0" brushRef="#br0" timeOffset="3802.2175">5913 8709 17,'0'0'28,"0"0"-4,0 0-1,0 0-2,11 5-4,2-3-1,-2-4-4,8 6-2,-2-6-2,6 2-3,0-2-2,0 2-1,0-1 0,0 1-1,-1-1 0,-3 0-1,-3 0 1,-3 2-1,-3-1 1,-10 0-1,14 0 0,-14 0 0,0 0-2,0 0 0,0 0-4,0 0-8,0 0-14,10 3-6,-10-3-2,0 0 2</inkml:trace>
  <inkml:trace contextRef="#ctx0" brushRef="#br0" timeOffset="4636.2652">6966 8408 7,'-1'-15'20,"1"15"0,0 0-2,0 0-2,0 0 1,-10-10-3,10 10-2,-11-1-1,11 1-1,-13 7-2,13-7-1,-19 16-1,10-3 0,-7 1-1,3 5-1,-5 1-1,4 4 0,-2 2 0,2 5 0,2 0-1,1 3 0,4-1-1,5 0 1,0 0 0,4 1-1,1-2-1,4-1 2,2-3-1,2 0 0,-2-3 0,2-3 0,-1-3 0,0-3 0,0-3 0,-2-2-1,-3-1 0,-5-10 1,8 11-2,-8-11 0,0 0 0,0 0-1,0 0-2,0 0-3,13 3-6,-13-3-15,2-16-9,4 7 0,-1-3 1</inkml:trace>
  <inkml:trace contextRef="#ctx0" brushRef="#br0" timeOffset="5097.2916">7439 8568 26,'4'-9'29,"-4"9"2,0 0-8,3 9-4,-3-9-3,-10 15-4,6 0-3,-6-3-1,2 7-3,-7-3 0,3 7-2,-6-1 0,3 2-2,-4-3 1,2 3-1,0-2 0,0 0 1,2-1-1,2-3-1,1-2 0,3-3 0,1-3-2,8-10-1,-9 8-3,9-8-4,-2-11-8,1 1-7,-1-6-10,5 2 0,-5-8 1</inkml:trace>
  <inkml:trace contextRef="#ctx0" brushRef="#br0" timeOffset="5398.3088">7156 8620 19,'-5'9'31,"5"-9"1,0 0-3,18 17-7,-9-9-2,8 7-3,-3-4-6,9 7-2,-3-2-3,4 2-1,-1 0-2,3 0 0,-3 0-1,1 1 0,-3-2-1,0-1 0,-4-2-1,0-1 0,-3-1-2,-3-4-1,1 2-2,-12-10-4,17 5-13,-7-6-16,-10 1 1,12-14-1,-10 0 2</inkml:trace>
  <inkml:trace contextRef="#ctx0" brushRef="#br0" timeOffset="5861.3353">7815 8655 35,'0'0'33,"0"0"2,10 7 0,1-5-14,-1-6-6,9 7-4,-5-4-3,9 2-2,-3-3-2,3 3-2,-1-2-1,0 1-2,-1 0 0,-5-2-3,2 1-2,-9-2-2,5 6-7,-14-3-10,0 0-11,0 0 0,-22 1 2,11 5 1</inkml:trace>
  <inkml:trace contextRef="#ctx0" brushRef="#br0" timeOffset="6101.349">7822 8796 36,'2'12'32,"-2"-12"2,0 0-9,17 5-4,-7-10-3,9 7-4,-5-6-4,8 5-4,-3-2-1,2 1-2,-4 0-1,2 2-3,-1 0 0,-4-3-4,4 6-5,-18-5-15,16-4-11,-5 4-1,-11 0 0,16-12 1</inkml:trace>
  <inkml:trace contextRef="#ctx0" brushRef="#br0" timeOffset="6896.3945">8403 8803 20,'16'1'31,"-7"-6"0,8 4 3,1-2-13,-3-4-4,7 3-5,-9-5-2,8 2-4,-6-3-1,4 4-2,-4-4 1,2-1 0,-4 1-2,1 0 1,-4-2-1,-1 3 0,-3-2 0,-1-2 0,-4 0-2,-2 2 1,-4 0-1,-2 0 2,0 1-2,-3 1 0,-1 1 0,-3 5 0,0 1 0,-2 2 0,1 2 0,-5 6-1,0 2 1,1 5 0,-2 2 0,1 2 0,1 2 0,1 1-1,3 2 1,3-2 0,3 1-1,3-2 2,4 0-1,4 0 1,2-2-1,4 0 1,6-4 0,2 1 1,4-6-1,2 2 1,0-4-1,5-4 1,0-1-1,2-3 0,-3-2-1,2-2 0,0-1-1,-2-6-2,2 2-3,-7-8-5,6 3-20,-5-4-8,-7-2 0,1 0 0</inkml:trace>
  <inkml:trace contextRef="#ctx0" brushRef="#br0" timeOffset="7317.4186">8821 8366 69,'0'0'37,"19"2"0,-9 1 2,-10-3-26,26 13-4,-12-4-2,5 9-2,-1 0-2,2 7 0,0 1-2,1 6 0,-2 2 0,1 3 0,-3 2 0,-1 0 0,-4 2-1,-1 2 0,-5 0 1,-2-4-1,-3 1 1,-4-4-1,-2-2 0,-1-2 0,-3-5 0,0-6-1,0-5-1,-2-5-1,4-1-4,-2-12-7,9 2-26,-4-10 0,3-1 2,3-6-2</inkml:trace>
  <inkml:trace contextRef="#ctx0" brushRef="#br0" timeOffset="8212.4697">9439 8573 25,'6'11'32,"-6"-11"2,0 0-1,-1 11-10,1-11-7,-1 11-3,1-11-6,2 14-4,-2-14 0,7 11-1,-7-11 0,12 7-1,-3-8 0,-9 1-1,16-5 0,-16 5 1,12-15-1,-12 15 0,6-13 0,-6 13 0,0-11 0,0 11 0,0 0 0,0 0 0,-12-7-1,12 7-1,0 0-3,-11 0-5,11 0-15,6 12-10,-6-12 0,3 12 0,-3-12 1</inkml:trace>
  <inkml:trace contextRef="#ctx0" brushRef="#br0" timeOffset="8546.4887">9523 8808 33,'0'19'29,"0"-19"2,0 21 0,3-11-16,-3-10-3,5 16-2,-5-16-3,7 10 0,-7-10-3,11 1 0,-11-1-2,9-8 0,-9 8-1,7-12 0,-7 12-1,4-16-2,-4 16 0,-1-12-3,1 12-9,0 0-20,0 0 0,-9-1-1,9 1 1</inkml:trace>
  <inkml:trace contextRef="#ctx0" brushRef="#br0" timeOffset="9322.5333">9852 8548 28,'0'0'32,"0"0"2,-2 11-1,3-1-10,0 0-9,4 9-3,-1 1-4,3 3-4,0 1-1,2 1-1,1-4 0,0 1 0,2-2-1,-2-5 0,0-3 0,1-3 0,-2-5 1,-9-4-1,17-1 0,-17 1 1,14-15-1,-6 2 0,1-1 1,-1-4-1,1-1 0,-1-3 1,1 1-1,-2 1 1,-1 0-2,-1 2 2,-2 2-3,-1 3 1,-2 13-4,1-17-5,-1 17-16,0 0-9,0 0-1,0 0 1</inkml:trace>
  <inkml:trace contextRef="#ctx0" brushRef="#br0" timeOffset="9843.5631">10329 8621 25,'-12'8'31,"4"7"2,-5-2-1,7-2-8,-1 8-10,-2-7-2,8 7-4,-2-4-3,6 2-1,1-4 0,7 2-1,-1-5-1,6 0 0,0-3-1,2-4 0,0-2 0,4 0 0,-1-3 0,-2-2-1,-1-1 1,-2-2-1,-2-1 1,-1-1-1,-2-1 1,-6-3-1,-2-1 1,-1-1-1,-4-6 0,-5 0-1,-3 0 1,-2-2-1,-3 0 0,-2 6 0,-3 1 0,-1 4 1,-2 9-2,2 5 0,-2 7 1,1 4-2,2 3-1,-2-2-3,9 3-4,-4-3-10,8-3-14,7 2 0,2-13 1,10 8 1</inkml:trace>
  <inkml:trace contextRef="#ctx0" brushRef="#br0" timeOffset="10250.5862">10657 8487 63,'11'-5'36,"-11"5"-1,0 0 1,9-1-23,-9 1-4,0 0-3,0 13-3,2-2 0,-2 0 0,1 5-1,-1 5 0,2 5-1,-2-1 1,-2 3-1,0-1 1,1-1-2,0-2 1,1-3-1,1-4-1,-1-6-1,0-11-2,3 9-2,-3-9-8,0 0-14,12-13-10,-5 1 1,-5-6-1,4-2 3</inkml:trace>
  <inkml:trace contextRef="#ctx0" brushRef="#br0" timeOffset="10438.597">10611 8304 63,'0'0'35,"0"0"-1,-13-4-3,13 4-19,0 0-8,4 11-16,-4-11-21,8 11-1,-8-11 0,13 6-1</inkml:trace>
  <inkml:trace contextRef="#ctx0" brushRef="#br0" timeOffset="11472.6562">11110 8234 24,'0'0'32,"8"-18"2,-8 18-6,3-12-5,-3 12-5,0 0-3,-13 3-4,14 8-5,-4 1-1,6 9-1,2 1-1,2 9-1,1 2 0,2 4 0,1-2-1,0 3 0,0-3 0,0-2 0,-4-4-1,-1-5 1,-1-3 0,0-5-1,-2-3 0,-3-13 1,0 0-2,0 0 1,0 0-1,0 0 0,0 0 0,-10-14 1,4 4-2,6 10 1,-16-17 1,2 8-1,1 1 1,-2 0-1,0 3 1,-2 2-1,0 3 1,-1 1 0,-1 2-1,3 4 1,-1 2 0,1 1-1,0 6 1,1 0 0,0 2 0,3 1 0,3 2 1,2-1 0,3-2 0,5 2 0,3-7 1,6 0-1,1-1 1,6-1 0,-1-6 0,4 1 1,1-2-1,3-2 1,0-2-1,3-2 0,-3-3 0,3 0-1,-4 0 1,1-4-2,-1 0-1,-7 2 0,1 1-2,-8-2-1,2 6-3,-11 2-6,0 0-12,0 0-16,-2-11 2,2 11 0,-15-7 2</inkml:trace>
  <inkml:trace contextRef="#ctx0" brushRef="#br0" timeOffset="13699.7836">11210 8357 2,'0'0'3,"0"0"-1,0 0 0,0 0 0,0 0 0,0 0 1,-8-10 2,8 10 1,-4-12 0,4 12 1,-5-10 1,5 10 0,-5-11 0,5 11 0,-6-14 0,6 14 1,0 0-2,-5-11 0,5 11 0,0 0-1,0 0 0,0 0-1,-7-9 0,7 9 0,0 0-1,0 0 1,0 0-1,0 0-1,0 0 0,0 0 0,-9-4-1,9 4 0,0 0 0,0 0-1,0 0 0,1 10 0,1-1 1,-2-9-1,5 18 0,-1-7-1,0 4 1,1 2-1,-1 0 1,1 0-1,-2 0 1,2 1-1,-1 2 0,1 0 1,-1-3-1,-1 2 0,1-3 1,0 1-1,1-3 1,-1 1 0,-1-2 0,1 3-1,-1-2 1,1 1-1,-2 0 1,1 0-1,-1 0 1,0 0-1,1-3 0,-1-2 0,0 1 1,0-2-1,-2-9 1,2 10 0,-2-10 0,0 0 1,2 10-1,-2-10 0,0 0 0,0 0 0,0 0 0,0 0-1,0 0 1,0 0-1,0 0 1,0 0-1,0 0 0,0 0-1,0 0 0,0 0 0,0 0-4,0 0-7,-7-10-24,7 10 2,0 0-2,0-12 2</inkml:trace>
  <inkml:trace contextRef="#ctx0" brushRef="#br0" timeOffset="31975.829">4349 6988 10,'-8'17'24,"-5"-11"-3,6 5-4,-3 2 0,1 1-3,-2 3-3,0-2-2,2 7-1,-3 1-1,3 3-1,-1 1-2,2 4 1,2-1-1,4 2-1,1 0 1,5 1-1,0-3 1,6 1-2,-1-5 1,2-3-1,0-4-1,2-3 0,-2-4-1,1-3 0,-2 0-1,-1-6-2,2 3-6,-11-6-13,10 1-12,-10-1-1,9-2 2,-9 2-1</inkml:trace>
  <inkml:trace contextRef="#ctx0" brushRef="#br0" timeOffset="33275.9033">4814 7127 9,'0'16'24,"0"-16"2,-10 8-10,3 1-1,1 1-3,-1 1-2,-2 0-4,-1 3-1,-2 1-1,1 2-1,-3 1 0,1 2-2,-4-1 1,4 1-2,-1-1 1,2-2 0,1-3-1,1-2 0,10-12 0,-13 15-1,13-15-1,0 0-4,0 0-5,0 0-8,-12-4-10,12 4 0,2-17 1</inkml:trace>
  <inkml:trace contextRef="#ctx0" brushRef="#br0" timeOffset="33857.9366">4542 7151 24,'-6'11'28,"13"1"2,0-1-8,1-1-5,7 5-1,-2 0-4,5 6-3,0-4-2,3 1-1,-2-1-1,2 0-3,-1-2 1,-2-1-3,-1-4 1,-2-2-2,0-1-1,-5-1-1,1 0-2,-11-6-3,17 9-1,-17-9-2,16 5-3,-16-5-2,16-1-1,-6-2-1,1-2 0,2 0 2,-2-1 3,6 1 2,-6-2 4,5 2 3,-4 1 5,1-1 4,-1 4 5,-3-2 2,1 3 3,-10 0 2,16 4 1,-16-4-2,13 10 0,-5 0-3,-8-10-2,9 23-3,-6-9-2,1 5-1,-3-4-2,1 6 0,-2-1 0,0-4-1,0 0-1,-1-2-1,-1-1-2,2-13-2,-3 17-5,3-17-9,0 0-16,0 0 0,-11-13 2,11 13 0</inkml:trace>
  <inkml:trace contextRef="#ctx0" brushRef="#br0" timeOffset="34250.9591">5401 7066 34,'0'0'34,"14"0"1,-14 0-3,0 0-11,0 0-7,-7 13-3,8-3-5,-4 0-2,3 6-2,-1 1 0,1 4 0,0 2-1,0 1-1,-2 2 1,1 3 0,0-1 0,-2-3-1,1-1 0,0-5-2,1-1 0,-3-7-3,6-1-3,-2-10-5,0 0-11,0 0-12,-1-15-1,1 6 3,-7-9 0</inkml:trace>
  <inkml:trace contextRef="#ctx0" brushRef="#br0" timeOffset="34572.9775">5201 7070 30,'-11'7'31,"11"-7"2,0 0-5,0 0-10,21 4-3,-10-10-3,12 3-2,-4-4-2,8 1-2,0-3-2,2 2-1,1 0 0,1 1-1,-1 0-1,1 0-1,-3 0 0,-2 4-1,-2 4-2,-5-6-1,0 8-4,-6-7-5,2 8-10,-5-1-11,-10-4-3,20 2 2,-20-2 1</inkml:trace>
  <inkml:trace contextRef="#ctx0" brushRef="#br0" timeOffset="35006.0023">5731 6845 41,'13'6'33,"-13"-6"2,12 7-3,-12-7-16,13 13-3,1 1-3,-3-1-4,5 5-1,-2 4-2,2 6-1,-2 2-1,0 3 0,-2 1-1,-2 1 0,-5 2 1,-1 3-1,-2-1 1,-2-4-1,-3-2 1,0-2-1,-1-5 1,-1-2 0,-1-5 0,2-6-1,4-13-1,-9 13-2,9-13-5,0 0-25,0 0-3,0 0-1,2-26 0</inkml:trace>
  <inkml:trace contextRef="#ctx0" brushRef="#br0" timeOffset="37057.1196">6523 7004 32,'0'0'28,"0"0"-5,-12-9-2,12 9-4,-11-1-4,-1-2-2,12 3-3,-21-2-2,10 4-1,-4-2-1,3 5 0,-6-1 0,2 1-2,0 1 0,-1 5-1,1-1 0,-1 3 1,1 1-1,0 0 0,2 1-1,1 3 1,2-1 0,3 1 0,2-2-1,2 0 0,3-1 1,4 3-1,1-3 1,2 0-1,1-1 1,3 3-1,2-2 2,0-1-1,2-2 0,1-3-1,2-1 1,0 0 0,2-5 0,-1-3 0,4-1-1,-1-3 0,-2-2-2,0-2 0,-1 5-3,-6-7-4,4 4-7,-9-4-9,-5 0-11,-2 10 0,1-11 2,-1 11 0</inkml:trace>
  <inkml:trace contextRef="#ctx0" brushRef="#br0" timeOffset="37325.1349">6301 7170 21,'-18'-6'28,"18"6"2,0 0-3,0 0-7,0 0-4,10-4-4,4 6-2,-2-5-2,6 2-1,-2-3-3,5 2 0,-3-2-1,2 2-2,1-1-1,-1-3-3,2 2-2,-4-3-8,3 4-12,1 1-11,-7-6 1,2 3 0</inkml:trace>
  <inkml:trace contextRef="#ctx0" brushRef="#br0" timeOffset="37799.161">6928 6841 39,'10'11'33,"-10"-11"1,2 18 0,-4-3-14,2-15-9,0 24-2,-1-8-3,5 3-2,-3 3-1,2 5-1,-1-2 0,0 4 0,1 2-1,-3 0-1,0 0 1,-2-2-1,0-3 0,0-2 1,0-4-1,1-3 0,-1-1 0,1-6 0,1-10-2,-2 11-1,2-11-3,0 0-6,0 0-10,12-14-15,-9-1 0,3 2 2,-4-10 0</inkml:trace>
  <inkml:trace contextRef="#ctx0" brushRef="#br0" timeOffset="38341.1928">6921 6886 34,'0'0'33,"-14"-3"1,14 3 0,0 0-15,0 0-2,17-1-6,-17 1-4,19-8-2,-7 0 0,4 4-1,0-3-1,2 1-1,1-2-1,0 2 0,0-3 0,4 2 0,0 0 0,-1-1-1,-1-1 1,0 4-1,-4 0 1,0 0-1,-3 3 0,-4 2 0,-10 0 1,13 2-1,-13-2 0,0 0 1,7 10-1,-7-10 0,0 15 0,0-15 1,-1 17-1,-1-5 0,0 0 0,1 2 1,-1 2-1,0-1 0,0 0 0,1 4 0,0-3 0,0 0 1,0-1-1,0-1 0,1-4 1,-1 0-1,1-10 0,-1 12-1,1-12-1,0 0-3,0 0-8,0 0-26,0 0 1,0 0-2,-4-12 2</inkml:trace>
  <inkml:trace contextRef="#ctx0" brushRef="#br0" timeOffset="41238.3587">9698 6877 1,'0'0'23,"0"0"3,0 0-8,0 0 1,0 0-2,0 0-3,0 0-3,0 0-2,4 14-1,-4-14-2,1 17-1,-2-3 0,4 7-2,-3 1 2,2 7-1,-1 1-1,1 3 0,-1-1-1,2 4 0,-2-4-1,1-1 1,-1-3 0,1-1-1,-1-5 0,1-3 0,-1-2 0,1-6-1,-1-1 0,-1-10-1,1 11 0,-1-11-1,0 0-1,0 0-1,0 0-4,0 0-5,0 0-6,0 0-10,-12-20-5,12 20 1,0-27 1</inkml:trace>
  <inkml:trace contextRef="#ctx0" brushRef="#br0" timeOffset="41867.3947">9698 6912 29,'0'0'22,"-9"-12"-3,9 12 1,0 0-4,3-12-2,-3 12-4,8-11-1,-8 11-2,12-13-2,-12 13-2,16-13 0,-7 8-1,3 1 0,1 1 0,0 0 0,3 3 0,0 0 1,3 0-1,-1 1 0,3 2 0,-2-2 0,0 2 0,0 0 0,-2 0 0,-1-1-1,-1 1 1,-2 0-1,-1-1 1,-12-2-1,18 2 0,-18-2 1,10 0-1,-10 0 0,0 0 0,0 0-1,0 0 1,0 0-1,0 0 1,0 0-1,4 12 0,-4-12 0,-1 19 0,1-6 1,0 3-1,-1 1 0,1 2 0,0 0 0,0 2 0,0-1 0,0-3 0,0 1-1,0-3 0,3 0-2,-3-15-3,9 17-7,-9-17-15,0 0-8,13 0 0,-13 0 1</inkml:trace>
  <inkml:trace contextRef="#ctx0" brushRef="#br0" timeOffset="42353.4225">10388 6910 50,'0'0'31,"0"0"2,-2 14-9,2-14-12,0 20-1,-2-6-4,3 7 0,-3 1-3,4 5 0,-2 2-2,1 2 0,0-3 0,0 2-1,1-3 1,-1-3-1,-1 1-1,0-1 1,0-2 0,-1-2 0,-1 0 0,0-4-1,-1-2 0,1-2-1,1-1 1,1-11-2,-2 11-3,2-11-1,0 0-6,0 0-7,0 0-10,0 0-5,1-11-1,-1 11 2</inkml:trace>
  <inkml:trace contextRef="#ctx0" brushRef="#br0" timeOffset="42769.4463">10386 7175 28,'0'0'31,"0"0"1,0 0-8,16-5-4,-2 6-2,-4-7-6,9 4-1,-4-4-4,6 4-1,-3-2-2,4 2 0,-4-1-2,0 2 0,1-1-1,0 3 0,-3 0 0,1 1-1,-3-2 1,-1 1-1,-2-1 0,-2 1 0,-9-1 1,12 1-1,-12-1 0,0 0 1,0 0-1,0 0-1,0 0-2,0 0-4,0 0-9,0 0-21,0 0 0,0 0-1,0-13 2</inkml:trace>
  <inkml:trace contextRef="#ctx0" brushRef="#br0" timeOffset="55912.198">11278 7180 20,'21'-4'20,"-12"-2"-2,6 1-2,0 0-1,0 0-2,3-1-2,-1-3-2,2 1-1,-2-1-1,0 1-1,-3-1-1,1-1 0,-2 0-2,-2 2 0,-11 8 0,16-19-1,-10 9 0,-1 0 0,-3 0 0,-1 1-1,-3-1 0,-1 0 0,-4 1-1,7 9 0,-19-14 1,7 10-1,-2-3 0,-3 4 0,-1-1 0,0 4 0,-1 0 0,-1-1 1,1 2-2,2 2 1,-1 6 0,4-2 0,0 7-1,3-2 1,2 5 0,1 2-1,2 1 1,1 0 1,1-1-2,3 2 1,0 0 1,2 0 0,1-1-1,2 0 2,1 0-1,4 1 0,2-3 2,1-2-1,3-4 0,3 2 0,0-5 0,3-1 0,-1-5 1,3-1-2,-1-2 1,2 0 0,-3-1 0,-1-1-1,0-1 0,-2 2-1,-3-1 0,-2 1 1,-3 0-1,1 0 1,-11 1-1,16-5 0,-16 5-1,16-12 0,-16 12-1,14-16-4,-2 11-6,-12 5-25,13-14 1,-4 9-2,-9 5 3</inkml:trace>
  <inkml:trace contextRef="#ctx0" brushRef="#br0" timeOffset="56413.2266">11968 6996 38,'0'0'32,"0"0"2,0 0-1,-9 13-17,9-13-2,-8 14-2,8-14-5,-9 16-2,9-16-1,-7 18-1,4-9 0,3-9-1,-4 14-1,4-14 0,-4 9 0,4-9-2,0 0 0,0 0-3,0 0-3,0 0-10,0 0-20,0 0 1,0 0-1,0 0 1</inkml:trace>
  <inkml:trace contextRef="#ctx0" brushRef="#br0" timeOffset="56708.2436">11956 7241 19,'-3'9'29,"6"5"0,-3-4-6,0-1-2,2 2-3,-2-11-4,2 12-4,-2-12-1,0 0-3,0 0-1,0 0-2,0 0-2,0 0-1,0 0-3,0 0-3,9 2-8,-9-2-10,-4-9-10,4 9-2,0 0 3</inkml:trace>
  <inkml:trace contextRef="#ctx0" brushRef="#br0" timeOffset="57397.283">12461 6948 28,'0'0'30,"3"-11"2,-3 11-9,0 0-2,6-9-4,-6 9-5,0 0-1,0 0-4,0 0-2,0 0 0,0 0-2,9 15 1,-10-5-2,3 3 1,-2 0-2,0 7 1,1 1 0,-1 0-1,0 2 0,0 2 0,0-1 0,-1 0 0,1-4 0,0 0-1,-1-3 1,1 1-1,0-3 1,-1-3-1,0-3 0,1 0-1,0-9 0,-2 14-1,2-14-1,0 0-3,0 0-3,0 0-9,0 0-19,0 0-1,-4-15 2,4 15 0</inkml:trace>
  <inkml:trace contextRef="#ctx0" brushRef="#br0" timeOffset="57930.3135">12228 6885 13,'0'0'29,"0"0"2,0 0 2,0 0-13,2-11-2,-2 11-3,13-4-2,1 5-5,-4-4-1,6 6-1,1-3-2,6 2 0,1-3-1,6 3 0,-1-4 0,6 2-1,0-2 0,1 0 0,-1-1 0,0 3 0,-4 1-1,-2 0 0,-2 2 0,-5 0 0,-4-1-1,-1 2 1,-5 1-1,-1-3 1,-11-2-1,12 6 0,-12-6-1,0 0-1,9 4-3,-9-4-4,0 0-18,0 0-13,0 0 1,-12 2 0,-1-3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20:03.97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3003 14554 10,'0'0'13,"-9"-1"1,9 1-1,0 0 1,0 0-2,0 0 1,0 0-3,-9-6-1,9 6-1,0 0-1,0 0-2,-9 3 0,9-3 0,0 0-2,-10 13 0,8-3-1,-2-1 1,2 3-2,-1 2 1,1 2-1,-1 2 0,1 3 0,-1-1 0,1 3 0,0 1 0,0 3 0,1 1-1,0 0 1,0 2 0,1-3-1,-1 2 1,1 0-1,0-2 1,1-2-1,-2-3 0,2-1 1,-2-2-1,1-1 0,-1-3 0,0-2 1,0-1-1,0-1 0,-1 0 0,2-11 0,-1 15 0,1-15 0,-2 15 0,2-15 0,0 10 0,0-10-1,0 0-1,0 0-1,0 11-1,0-11-3,0 0-3,0 0-5,0 0-5,9-8-11,-9-7 1,10 7 1</inkml:trace>
  <inkml:trace contextRef="#ctx0" brushRef="#br0" timeOffset="1335.0763">2958 14543 3,'-12'3'9,"12"-3"-1,0 0 1,0 0-1,-10 5 0,10-5 1,0 0 0,0 0 0,0 0 0,0 0-1,0 0-1,0 0-1,0 0 0,0 0-2,0 0 0,5 9-1,-5-9 0,15 4 0,-4 0 0,1-2 0,1 0 0,1-2 0,1 1-1,-1-1 0,3-1 0,-1-1-1,0 0 1,-1 0-1,0-2-1,3 2 0,-4 0 1,3 0-1,-2 0 0,1 1 0,-1 1 1,1 0-1,-2 1 0,-2-1 0,2 2 0,-3-2 0,1 1 0,0 0 0,-2-1 1,1 1-1,-2-1 0,0-1 0,-9 1 0,16-1 1,-16 1-1,10-1 0,-10 1 0,0 0 1,9-2-1,-9 2 1,0 0-1,0 0 0,0 0 0,0 0 0,0 0-1,0 0 1,0 0-1,10-4 0,-10 4 0,0 0 0,0 0 1,9-2-1,-9 2 1,0 0-1,0 0 1,0 0 0,0 0 0,0 0 0,0 0 0,0 0 0,0 0 0,0 0 0,0 0 0,0 0 0,0 0 0,0 0 0,0 0 0,0 0 1,0 0-1,4 9 0,-4-9 1,-2 15 0,1-3-1,0 1 0,0 1 1,-1 1-1,1 2 0,-1 0 1,0-1-1,1 0 0,0-3 0,0-1 0,1 1 1,-1-4-1,1-9 0,0 15 1,0-15-1,0 9 0,0-9 0,0 0 0,0 0 1,0 0-1,0 0 0,0 0 0,0 0-1,0 0 0,0 0-1,-2 10-2,2-10-1,0 0-5,0 0-4,0 0-7,12 2-10,-12-2 1,0 0 1</inkml:trace>
  <inkml:trace contextRef="#ctx0" brushRef="#br0" timeOffset="3632.2077">3844 14669 10,'0'0'10,"0"0"0,0 0-1,0 0 0,0 0-2,0 0-1,0 0 0,0 0-1,0 0-1,0 0 0,0 0 1,0 0-2,0 0 1,0 0-1,0 0 0,-9 9 0,9-9 0,0 0-1,-1 15 0,1-15 0,-2 15 0,2-15-1,-1 19 1,0-6 0,1 2 0,0 2 0,0 3-1,0 1 1,0 1 0,0 3 0,0 0-1,0 2 0,1-1 0,-1-2 0,1 2 0,-1-1 0,1 0 0,-1-2-1,2-2 1,-1 0 0,0-1-1,1-5 1,-2 1 0,0-2 0,1-3-1,-1 1 1,0-12 0,0 13-1,0-13 1,0 10-1,0-10 0,0 0 0,0 0-1,0 0-1,0 0-1,0 0-1,0 0-3,0 0-2,0 0-5,3-12-4,-3 12-8,3-10-1,6 10 0</inkml:trace>
  <inkml:trace contextRef="#ctx0" brushRef="#br0" timeOffset="4464.2553">3890 14937 2,'0'0'6,"0"0"-1,0 0-1,0 0 0,0 0 0,-9-1 0,9 1 1,0 0 1,0 0 1,0 0 0,0 0 0,0 0 1,0 0 0,0 0 0,0 0-1,0 0-1,0 0 0,0 0-1,0 0-2,0 0 0,0 0-1,0 0 0,0 0-1,0 0 0,0 0-1,0 0 1,12 1 0,-12-1 0,12 2 1,-12-2-1,13 4 0,-13-4 1,18 6-1,-18-6 1,18 7-1,-8-4 1,1-1-1,0 2 1,2-1-1,-1-1 1,2-1 0,0 1-1,0-2 1,2 2-1,-2-2 0,1 1 0,-1-1 0,0 1 0,-1 0-1,0-1 1,-2 0-1,0 0 0,2 0 1,-4 0-1,1 0 0,0-1 0,-10 1 1,16 0-1,-16 0 0,13-1 0,-13 1 0,9 0 0,-9 0 1,0 0-1,0 0 0,9 1 0,-9-1 0,0 0 0,0 0 0,0 0-1,0 0-4,0 0-5,0 0-9,0 0-12,7-13-1,-7 13 0</inkml:trace>
  <inkml:trace contextRef="#ctx0" brushRef="#br0" timeOffset="6375.3646">4909 14524 9,'0'0'13,"0"0"0,0 0-2,0 0 0,0 0-3,-9-7 0,9 7-1,0 0 0,-11-3-2,11 3 0,-11 0-2,11 0 0,-12-1 0,12 1-1,-14 1 0,14-1 0,-12 3-1,12-3 0,-13 9 0,13-9 0,-13 12 0,13-12 0,-13 13 1,13-13 0,-13 17 0,13-17 0,-11 14 1,8-4-1,3-10 0,-5 17 0,5-17 0,0 16-1,0-16 0,3 18 1,-3-18-1,9 18 1,-3-7 0,2 0-1,0 2 1,1-2 0,2 2-1,-1-1 0,-1 0-1,-1 0 1,0-1-1,-2 0 0,-1 1 1,-2-2-1,-2 1 0,-2 0 0,-1-2 0,-2 1 0,4-10 0,-12 17 0,2-10 0,1 3-1,-1-2 1,-3 0 0,1-1-1,-1 1 1,1-1 0,-2-2 0,4 1 0,0-4 0,0 0 0,10-2 0,-11 3 0,11-3 0,0 0 0,0 0 0,0 0 0,0 0 0,0 0 0,0 0 0,11-8 0,-11 8 1,16-2-1,-7 2 0,-9 0 1,18 2-1,-18-2 0,15 9 0,-15-9 0,13 17 0,-10-6 0,1 3 0,-2 0 0,-2 3 1,0-1-1,-1 3-1,-1-3 1,-1 2 0,1-1 0,1-2 0,-1 0 0,2-2 0,0-2 0,2 0 0,1-1 0,-3-10 0,7 19 0,-7-19 1,11 15 0,-11-15 0,16 13 0,-16-13 1,18 9 0,-7-6-1,-11-3 1,19 3-1,-19-3 0,14 0-1,-14 0 0,10-2-3,-10 2-4,0 0-8,10-9-18,-10 9 0,0 0 1,0 0-1</inkml:trace>
  <inkml:trace contextRef="#ctx0" brushRef="#br0" timeOffset="8422.4817">5310 14779 12,'0'0'24,"0"0"-3,0 0-3,0 0-1,0 0-4,-9 7-3,9-7-3,1 10-2,1-1-2,2 2-1,2 4 0,2 4-1,1 2 0,1 2 0,2 4-1,0-2 1,0 1-1,1-3 0,-2 1 1,1-4-1,-1-3 0,-2-3 0,0-4 0,-9-10 0,12 11 1,-12-11 1,0 0-1,9-10 1,-7 1 0,-1-4 1,1-3-1,0-4 1,1 0-2,-1-3 1,2 2-1,0 0-1,1 2 1,1 2-1,0 2 0,2 4 0,1 0-1,0 4-2,0-2-3,3 7-6,-2 0-8,-10 2-11,22 1-1,-22-1 1</inkml:trace>
  <inkml:trace contextRef="#ctx0" brushRef="#br0" timeOffset="9201.5263">5873 14769 21,'0'0'21,"3"-11"-2,-3 11-2,0 0-2,0 0-3,-14-7-2,14 7-3,-16 0-1,3 1-1,1 2-2,-2 0 0,0 4-1,-1 1 0,3 2 0,-3 2-1,3 0 0,3 3-1,1 1 1,1 0-1,2 1 0,3 1 0,2 2 0,2-2 0,2 2 1,2-2-2,1 0 2,1 0-1,2-4 0,3-3 0,-2 0 1,3-7 0,-2-2 0,1-4 0,2-4 0,-4-4 0,2-2 0,-5-5 1,2 0-1,-4-5 0,3 1 0,-5-2 0,0-1 0,-2 0 0,0 3-1,-2 0 1,-1 2 0,0 5 0,0 2-1,-1 3 1,2 9-1,0 0 0,0 0 0,0 0 0,-3 20 2,5-6-2,1 5 0,1 3 0,1 1 0,2 2 0,-1 1 0,2-1-2,-1-4 1,3 0 0,-3-4-3,2-2-1,-9-15-5,14 15-7,-14-15-13,0 0-2,15-3 1,-16-11 1</inkml:trace>
  <inkml:trace contextRef="#ctx0" brushRef="#br0" timeOffset="9643.5515">5979 14782 28,'8'-16'28,"2"14"1,-10 2-8,12-2-4,-2 7-5,1 0-3,0 8-4,0 0-1,2 4-2,-2 0-1,-1 2 0,1-1-1,-4 0 1,-1-2-1,-1-2 0,-2-4 0,-3-10 0,0 15 0,0-15 0,0 0 0,-10 1 0,10-1 0,-11-13 0,5 3 1,0-1 0,3-3 0,1 0 0,2-3 1,3 3 0,0-3 0,6 3 1,-1 0 0,4 3-2,1 0 1,1 2-1,2 2-1,-1 1-1,5 3-2,-6-1-3,5 5-4,-5-3-8,-2-2-15,5 10-1,-6-7 1,4 6 2</inkml:trace>
  <inkml:trace contextRef="#ctx0" brushRef="#br0" timeOffset="10111.5782">6827 14642 21,'0'0'26,"0"0"-3,0 0-3,-10 9-2,10-9-5,-8 11-2,4-1-4,-6 1-2,4 6-1,-3 1 0,0 5-2,-2 3 0,-1 4-1,1 3 0,-3 2 0,2 0-1,-3 1 1,1-2-1,1-2 1,2-4-1,1-6 0,0-4 0,2-7-3,3-1-2,5-10-7,-9-4-10,9 4-9,-6-16-1,7 6 1</inkml:trace>
  <inkml:trace contextRef="#ctx0" brushRef="#br0" timeOffset="10467.5987">6548 14768 18,'0'0'30,"0"0"0,5 9 4,-5-9-14,8 18-5,2 1-3,-3-3-3,8 7 0,-1-1-4,4 3-1,1 0-1,2 0-1,0-2 0,2-3-1,-4-2 0,0 0-1,-1-4 1,-2-2-1,-4 0 1,-1-3-1,-11-9-1,11 14 0,-11-14-1,0 0-3,9 11-4,-9-11-6,0 0-8,0 0-12,0 0-1,16-5 2,-12-5 1</inkml:trace>
  <inkml:trace contextRef="#ctx0" brushRef="#br0" timeOffset="10779.6165">7034 14969 20,'0'0'29,"0"0"2,0 0 2,0 0-13,0 0-5,-7 9-3,9 0-2,-2-9-3,3 19-1,-2-9-2,3 7 0,-1-2 0,2 4-1,-2-2-1,1 4 0,-2-3 0,0-1-1,-1-1 0,1-3 0,-2-3 0,0-10-2,1 14 0,-1-14-4,0 0-6,0 0-27,0 0 2,-5-13-2,2-3 1</inkml:trace>
  <inkml:trace contextRef="#ctx0" brushRef="#br0" timeOffset="11448.6548">7343 14705 36,'0'0'32,"0"0"2,0 0-1,0 0-14,0 0-7,0 0-4,-6 10-4,6-10-3,0 0 0,2 13-2,-2-13-3,4 14-6,-4-14-6,0 0-18,8 20 0,-8-20 1,8 15 0</inkml:trace>
  <inkml:trace contextRef="#ctx0" brushRef="#br0" timeOffset="11681.668">7405 14928 13,'-1'25'28,"1"-25"2,-3 18 1,3-18-11,-3 10-7,3-10-3,0 0-5,2 9-3,-2-9-3,0 0-5,10 2-6,-10-2-15,0 0-4,18 0 1,-16-9 0</inkml:trace>
  <inkml:trace contextRef="#ctx0" brushRef="#br0" timeOffset="12211.6984">7773 14670 22,'0'0'27,"0"0"2,0 0-8,0 0-4,0 0-3,3 11-3,-3-11-4,2 13-1,1-3-2,1 0-1,0 5-1,0 1 0,0 4 0,0 0 1,-1 3-2,-1 2 1,0 1-1,-1 1 0,1-2 0,0-2-1,3 0 1,-3-3-1,2-4 1,-3-2-1,3-3 0,-3-1-2,-1-10 0,0 0-4,0 0-4,0 0-8,0 0-15,1-12-1,-1 12 2,-8-27 0</inkml:trace>
  <inkml:trace contextRef="#ctx0" brushRef="#br0" timeOffset="12643.7232">7597 14675 21,'0'0'30,"0"0"1,0 0-3,12 1-8,-12-1-3,16-5-2,-16 5-3,24-8-3,-12 0-2,5 6-2,-1-4 0,2 4-2,0-2 0,3 2 0,1 0-2,1 1 1,0 0-1,0 1-1,-1 0 1,2-2 0,-2 0-1,-3 1 1,-1-3-1,-3 2 1,-1 0-1,-3-1 1,-1 1-1,-10 2-1,12-4-2,-12 4-3,0 0-7,0 0-22,0 0-3,0 0 1,0 0-3</inkml:trace>
  <inkml:trace contextRef="#ctx0" brushRef="#br0" timeOffset="13180.7539">8087 14936 50,'0'0'31,"0"0"2,0 0-11,0 0-5,4 9-6,1 2-3,-4-2-4,3 7 0,-2-2 0,2 5 0,-1-1-1,0 1-1,0-1 1,0 1-1,-2-1 0,2 1-1,-3-5 0,1 2 1,-2-5-1,-1-2 0,2-9-1,-2 12 1,2-12-2,0 0 0,0 0-4,0 0-6,-1-14-26,1 14 0,-2-15 0,2 15 0</inkml:trace>
  <inkml:trace contextRef="#ctx0" brushRef="#br0" timeOffset="14682.8398">8465 14715 28,'0'0'25,"0"0"-5,-10-6 1,10 6-3,0 0-3,0 0-2,-11-4-3,11 4-2,0 0-3,0 0-2,0 0-1,0 0 1,0 0-3,0 0-1,7 9-3,-7-9-5,0 0-13,18 16-9,-18-16-3,12 14 2</inkml:trace>
  <inkml:trace contextRef="#ctx0" brushRef="#br0" timeOffset="15323.8764">8515 15030 34,'0'0'30,"0"0"-4,10 3-3,-10-3-4,0 0-4,0 0-4,10 16-4,-10-16-1,4 19-3,-4-7-1,1 3 0,-3 0-1,0 1-1,-1 2 0,-1 1 0,0-2-1,-3-1 0,2 1 0,-4-4-2,4 0-2,-5-3-1,10-10-4,-13 10-8,3-11-14,10 1-1,-15-3 1,15 3 1</inkml:trace>
  <inkml:trace contextRef="#ctx0" brushRef="#br0" timeOffset="15825.9052">8817 15011 19,'1'14'28,"-1"-14"0,0 0 1,-4 11-15,4-11-6,0 0-2,-1 9-5,1-9-3,0 0-4,10 9-6,-10-9-7,17 7-10,-17-7 1,16-4 0</inkml:trace>
  <inkml:trace contextRef="#ctx0" brushRef="#br0" timeOffset="16065.9189">8991 15017 27,'0'0'28,"13"12"-2,-13-12-6,0 0-5,8 9-4,-8-9-3,0 0-3,10 8-4,-10-8-3,0 0-4,11 5-7,-11-5-11,13 0-6,-13 0 1,13-5 0</inkml:trace>
  <inkml:trace contextRef="#ctx0" brushRef="#br0" timeOffset="16284.9314">9212 15030 18,'0'0'28,"12"8"2,-12-8-5,0 0-8,9 12-3,-9-12-4,0 0-4,7 10-3,-7-10-3,0 0-5,9 7-10,-9-7-15,0 0-2,0 0 2,13-6-1</inkml:trace>
  <inkml:trace contextRef="#ctx0" brushRef="#br0" timeOffset="16941.969">9532 14724 36,'0'0'31,"-12"3"1,12-3-8,-13 3-6,13-3-4,-9 1-5,9-1-1,0 0-3,-11 1-2,11-1-1,0 0-2,0 0-3,0 0-6,11 12-17,-11-12-8,15 10-1,-15-10 1</inkml:trace>
  <inkml:trace contextRef="#ctx0" brushRef="#br0" timeOffset="17236.9859">9639 14905 60,'5'22'33,"-5"-22"0,4 18-9,0-4-13,-3-2-5,3 4 0,-2 0-2,0 2-1,-1 0-1,-1 2-1,-2-1-1,-2-1-1,0 1-2,-5-3-2,3 3-3,-6-6-5,12-13-14,-15 21-7,3-19 1,12-2 0</inkml:trace>
  <inkml:trace contextRef="#ctx0" brushRef="#br0" timeOffset="17884.0229">9887 14783 28,'0'0'26,"3"17"1,-3-17 1,3 22-22,3-5-1,2 1-1,3 4 0,0-1-1,2 2 0,-1-1-2,0 0 0,1-2 0,-1-3 0,-2-4 1,1 0-1,-11-13 2,15 9-1,-15-9 1,12-8 0,-8-4 0,1-1 0,-4-7 1,3 1 0,-3-6 1,3 2-1,-2-4-1,3 2 0,-5 1 0,6 3-1,-4 1 0,4 5-1,-2 0-1,0 4-1,-4 11-4,12-12-4,-1 10-19,-2 7-7,-9-5 0,17 5 0</inkml:trace>
  <inkml:trace contextRef="#ctx0" brushRef="#br0" timeOffset="18552.0611">10442 14753 18,'0'0'28,"0"0"2,-7 9 2,7-9-13,-17-1-6,17 1-4,-18 0-3,18 0 0,-22 4-2,11 1 1,-3 0-3,1 7 0,-1 1 0,1 6 0,-2 0-1,4 3 0,0 1-1,3 1 1,4 0 0,3-1 0,3-3-1,5-2 2,4-3-1,3-3 0,4-5 0,2-1 0,2-6 0,2-1 0,-2-6 0,0-2-1,-2-4 1,-3-3-1,-3-1 1,-2-1 0,-6-4 0,1 1 0,-5-4 0,-2 2 0,-2-1 0,-1 3-1,-3 1 1,3 4 0,-2 4-1,5 12 1,-9-8-1,9 8 1,-6 12 0,6 2-1,0 2 0,2 4 1,1 2-1,2 2 1,0 2-2,2 0 1,3-3-1,-1-4-2,2 2-2,-2-10-4,6 3-6,-15-14-15,20 2-6,-7-6-2,-4-10 3</inkml:trace>
  <inkml:trace contextRef="#ctx0" brushRef="#br0" timeOffset="19127.094">10645 14761 41,'0'0'35,"0"0"1,0 0-1,0 0-11,6 11-10,1 4-7,-3-2-2,4 5-3,-2 0 0,3 4-1,-2 1 0,0-3-1,-1 0-1,-2-5 1,-2-3 0,-2-12 0,2 12 0,-2-12-1,0 0 1,-9-10 0,5 0 0,1-2 0,1 0 0,0-1 0,2 1 0,1 0 0,1 0 1,2 2-1,2 1 0,-6 9 0,16-16 0,-16 16 0,18-12 0,-4 7 0,-1 0 0,4 0 0,-2-2 0,2 0 1,-1-1-1,2-2 0,-3 0 0,-1-1 0,-4-4 0,-1 4 0,-5-3 0,-3 2 0,-2 2 0,1 10 0,-12-15 0,12 15 0,-17-5 0,7 5 0,10 0 0,-13 8-1,13-8 1,-7 13-1,7-13-1,1 12-3,5-2-6,-6-10-15,0 0-11,15 13 0,-15-13 1</inkml:trace>
  <inkml:trace contextRef="#ctx0" brushRef="#br0" timeOffset="19910.1388">11438 14761 18,'0'0'28,"0"0"-2,4-9-3,-4 9-2,0 0-4,0 0-2,0 0-3,0 0-2,-10 16-4,3-7-2,1 8-1,-5-2-1,2 7 0,-5 1-1,0 4 0,-3 2 0,0 1-1,-2-2 0,2-2 1,0 0-1,1-3 0,1-3 0,3-6-1,2-3-1,1-4-1,9-7-2,-12 2-5,12-2-8,0 0-16,-3-19-1,6 9 1,-4-10 1</inkml:trace>
  <inkml:trace contextRef="#ctx0" brushRef="#br0" timeOffset="20216.1563">11204 14830 30,'0'0'31,"0"0"3,0 0-6,0 0-9,10 1-2,-10-1-4,10 14-3,-10-14-3,20 24-2,-7-6-1,5 3-2,2 0-1,3 5 0,0-2 0,2 0 0,0-2-1,-2 0 0,1-3 0,-2-3-1,-2-1-1,-4-5-2,3-1-4,-9-7-4,4 2-16,-2-3-9,-12-1 0,13-11 1</inkml:trace>
  <inkml:trace contextRef="#ctx0" brushRef="#br0" timeOffset="20675.1825">11650 14988 53,'5'13'34,"-5"-13"-1,4 13-3,0 2-16,-3-5-6,5 6-3,-2-1-1,2 2-1,-3-2-1,2-2 0,-1-1-1,1-3 0,-5-9 0,0 0 0,12 6 0,-12-6 0,8-13 0,-4 2 0,1-2 0,2-1 0,-1-2 0,1 3 0,1-1 0,0 4 0,0 1 0,1 3 0,-9 6 0,16-2 0,-16 2-1,15 11 1,-10-2-1,5 2 1,-4 3-1,1 1 0,0 2 0,1-2 0,-2 1 0,0-3-1,0 2-1,-6-15-2,11 19-4,-11-19-8,0 0-21,10-2-1,-10 2 1,2-13 0</inkml:trace>
  <inkml:trace contextRef="#ctx0" brushRef="#br0" timeOffset="20958.1987">12043 14770 70,'0'0'35,"1"9"0,-1-9 1,0 0-28,0 0-6,0 0-2,0 0-5,7 13-12,-7-13-17,0 0-1,13 8 0,-13-8 0</inkml:trace>
  <inkml:trace contextRef="#ctx0" brushRef="#br0" timeOffset="21152.2098">12088 14949 59,'0'18'37,"-2"1"-2,2-5 1,-1-5-16,1 3-13,0-12-5,-1 14-5,7-5-8,-6-9-26,0 0 2,0 0-2,0 0 1</inkml:trace>
  <inkml:trace contextRef="#ctx0" brushRef="#br0" timeOffset="21853.2499">12474 14658 37,'0'0'30,"5"16"2,-5-16-1,3 23-15,-1-3-9,-2 2-2,3 4-1,-2 0-1,2 2 0,-2 1 0,2 0-1,-2-4-1,-1 2 0,0-3-1,-1-2 0,1-4-2,-2-3-3,3-3-3,-1-12-8,0 0-17,0 0-1,0 0 1,-6-14 1</inkml:trace>
  <inkml:trace contextRef="#ctx0" brushRef="#br0" timeOffset="22228.2714">12252 14670 26,'0'0'31,"0"0"3,0 0-1,0 0-10,0 0-7,10-9-3,5 12-3,-1-5-2,8 6-2,4-5-1,5 4-1,1-1-1,5 1-1,-2-2-1,2-1 1,-2-1-1,-1-1-1,-5 0 0,-3-2-1,-1 1-1,-8-4-4,3 6-6,-11-3-15,1 0-12,-1 3 1,-9 1-1,0 0 2</inkml:trace>
  <inkml:trace contextRef="#ctx0" brushRef="#br0" timeOffset="22929.3114">12821 14945 50,'0'0'32,"2"17"2,-5-5-8,1-3-12,7 8-4,-6-6-2,6 7-3,-4-4-1,2 4-1,0-3-1,0 2-1,1-4 0,0 0 0,-1-2 0,-3-11-1,5 15 1,-5-15-1,0 0 0,0 0 0,0 0 1,10-5-1,-7-4 1,3-1 0,0-4 0,2 1 1,-1-2-1,3 3 1,-1-1-1,1 4 1,-10 9-1,19-11 1,-19 11-1,17-2 0,-17 2-1,16 7 1,-16-7 0,12 16-1,-6-4 1,1 1-1,-3 3 0,1-1 0,-1 5 1,-1-3-1,1 0-1,-2-2 0,0 0-1,-2-15-6,5 14-18,-5-14-13,0 0 2,0 0-2,-2-22 2</inkml:trace>
  <inkml:trace contextRef="#ctx0" brushRef="#br0" timeOffset="24215.385">13311 14694 41,'10'15'32,"-10"-15"1,-4 12-1,4-12-17,-14 13-7,14-13-3,-7 13-3,7-13-3,-1 14-1,1-14-4,9 13-5,-9-13-5,13 13-8,-1-1-9,-12-12 1,21 22 1</inkml:trace>
  <inkml:trace contextRef="#ctx0" brushRef="#br0" timeOffset="24408.3961">13429 14951 33,'11'21'28,"-7"-7"-3,3 1-6,-2 1-3,-2-2-4,2 2-3,-5-1-3,2 0-2,-3 0-3,-2-2-2,2 0-8,-2 2-13,-7-7-8,10 7-2,-10-10 1</inkml:trace>
  <inkml:trace contextRef="#ctx0" brushRef="#br0" timeOffset="25614.465">14043 14633 30,'-5'-10'27,"5"10"-1,0 0-6,-14 1-5,14-1-5,-20 4-2,9 0-1,-2 0-3,-1 4 0,-5 0-1,3 5 0,-5-1-1,3 4 1,-3-2-1,4 3 0,0-1 0,4-1 1,3-2-2,4-2 1,3-1-1,6-1 0,-3-9 1,14 16-1,0-10 0,2 1 1,3 0-1,2 3 0,2-2 0,1 1-1,0 1 1,-2 4-1,-3 0 0,-1 2 1,-6-1-2,-1 4 1,-4 1 0,-7 0-1,-4 1 0,-4-2 1,0-2-1,-7 0 0,0-2 1,-4-2-1,-2-4 1,1-2 0,1-2 0,2-3 0,1-1 0,5-3 0,2 1-1,9 1-1,0 0-3,-5-13-5,5 13-8,17-3-16,-7-6 0,7 7 0,-1-8 2</inkml:trace>
  <inkml:trace contextRef="#ctx0" brushRef="#br0" timeOffset="26120.494">14297 15053 33,'0'0'33,"12"-1"1,-12 1-1,-3-10-12,3 10-9,2-10-3,-2 10-4,5-16-1,2 6-1,-1-3-1,3 1-1,-1-4 1,3 2-1,-2-3 0,0 4 0,-2 1 0,-1 2 0,-6 10 0,8-12 0,-8 12-1,0 0 1,6 11-1,-2 1 1,-1 2-1,-1 4 1,3 1-2,-4 3 2,2 2-1,0-2 0,0-1 0,-5 0-1,4-1 1,-1-3 0,0-1-1,1-3-1,0-1-1,-2-12-2,3 18-4,-3-18-6,0 0-9,6 9-11,-6-9-1,0 0 1,0 0 2</inkml:trace>
  <inkml:trace contextRef="#ctx0" brushRef="#br0" timeOffset="26414.5108">14359 15187 46,'-12'7'32,"12"-7"3,0 0-11,0 0-6,13 4-3,-13-4-5,13-7-2,-13 7-3,23-6 0,-11 0-3,2 4 0,-1-1-1,4 1 0,-4 2-1,2-2-1,-4 1 0,-1 0-2,2 2-1,-12-1-3,18 0-3,-18 0-6,14-3-13,-14 3-7,0 0 1,14 1 0</inkml:trace>
  <inkml:trace contextRef="#ctx0" brushRef="#br0" timeOffset="26981.5432">14763 14697 53,'11'3'37,"-11"-3"-2,0 0 0,2 9-18,-2-9-7,-4 9-3,4-9-4,-7 15-2,5-6-3,2-9-3,0 21-6,0-21-11,-1 13-14,10 0 0,-9-13-1,15 18 2</inkml:trace>
  <inkml:trace contextRef="#ctx0" brushRef="#br0" timeOffset="27191.5552">14866 14913 49,'5'16'33,"-6"-4"1,0 2-10,6 3-8,-5-6-4,4 7-3,-6-4-5,5 3-1,0-2-3,-4 2-1,2-1-3,-3-1-4,1 3-11,0 2-16,-8-7 0,6 7 1,-10-11 1</inkml:trace>
  <inkml:trace contextRef="#ctx0" brushRef="#br0" timeOffset="27717.5853">15190 14955 59,'0'15'35,"0"-15"0,0 0-1,-2 12-18,2-12-12,0 0-4,0 12-5,0-12-5,0 0-9,14 13-16,-14-13 0,16 2 1,-16-2 1</inkml:trace>
  <inkml:trace contextRef="#ctx0" brushRef="#br0" timeOffset="27940.5981">15418 14987 33,'0'0'34,"9"12"1,-9-12 0,0 0-12,14 13-8,-14-13-7,0 0-5,13 11-4,-13-11-6,19 2-13,-4 1-14,-15-3 0,20-9-2,-10 0 1</inkml:trace>
  <inkml:trace contextRef="#ctx0" brushRef="#br0" timeOffset="28140.6094">15647 14987 31,'0'0'34,"3"16"1,-3-16-1,0 10-11,3-1-8,-3-9-6,0 0-5,4 12-4,-4-12-5,10 2-14,-10-2-15,10-4 0,-10 4-1,12-12 1</inkml:trace>
  <inkml:trace contextRef="#ctx0" brushRef="#br0" timeOffset="28782.6462">16022 14665 55,'0'0'30,"-2"10"-1,2-10-6,0 0-26,-12 8-14,12-8-12,0 0-2,0 0 2</inkml:trace>
  <inkml:trace contextRef="#ctx0" brushRef="#br0" timeOffset="28982.6577">16108 14924 25,'-4'17'28,"12"5"0,-15-7 2,6 1-19,-1 2-9,-1-4-14,6 8-14,-14-11-2,9 7-1,-11-10 1</inkml:trace>
  <inkml:trace contextRef="#ctx0" brushRef="#br0" timeOffset="29909.7107">16632 14624 33,'0'0'29,"11"-7"4,-11 7-6,0 0-9,0 0-5,-18-6-4,18 6-1,-15 6-2,5 1-1,-6-1-2,5 2 0,-5 1-1,0 2-1,0-1-1,1 1 1,0 0-1,3-1 0,3 0 0,1 1 0,5-1 0,3-1 0,4 0 0,4 2 0,4 0 1,0 2-1,6 0 0,0 1 0,3 2 0,2 0 0,-1 0 0,-5 2 0,2-1 0,-3 1 0,-4-2 0,-2 1-1,-6-1 0,-5 0 1,-3-1-1,-4-2 0,-3-1 1,-2-1 0,-3-4-1,0 0 1,0-2 0,0-2 1,2-2-1,2-1 0,1-2-1,11 2-1,-11-4-1,11 4-3,0 0-7,1-9-12,-1 9-9,15-6-2,-15 6 2</inkml:trace>
  <inkml:trace contextRef="#ctx0" brushRef="#br0" timeOffset="30543.747">16887 14918 41,'0'0'31,"0"0"2,13 11-4,-12-1-14,-1-10-6,2 21-2,-2-6-1,3 4-3,0-1-1,3 1 0,-4-2-1,2 0 0,-1-4-1,2 0 0,-2-4 0,-3-9 1,8 12-1,-8-12 0,0 0 1,11-3-1,-11 3 1,12-14 0,-5 2 0,1-2 1,0-2 0,2 1 0,0-2 1,2 2 0,-1-1-1,4 5 1,-3 2-1,1 4 0,-3 3 0,5 4-1,-5 3 0,1 5 0,-4 2 0,3 2 0,-3 1-1,0 3 1,-1 0-1,-1 1 0,-2 1 0,-2-4-1,1 1-2,-6-6-4,6 5-6,-3-5-27,1-11 3,0 0-2,-9-13 2</inkml:trace>
  <inkml:trace contextRef="#ctx0" brushRef="#br0" timeOffset="32763.874">17551 14689 51,'0'0'35,"0"0"-1,0 0-3,0 0-15,0 0-7,0 0-6,0 0-4,0 0-4,0 0-8,0 0-8,2 10-13,-2-10-1,14 16 1,-14-16 2</inkml:trace>
  <inkml:trace contextRef="#ctx0" brushRef="#br0" timeOffset="32976.8861">17640 14915 46,'-2'14'33,"3"7"1,-6-4-8,0-1-10,3 8-6,-4-5-2,0 4-4,0-2-4,-2 1-2,1 3-5,-5-4-4,3 4-10,2 1-13,-7-9-1,7 5 3,-9-12-1</inkml:trace>
  <inkml:trace contextRef="#ctx0" brushRef="#br0" timeOffset="33864.9369">17985 14876 19,'26'-1'26,"-12"-11"1,7 6-6,-2 0-5,-1-2-3,1 2-2,-3-3 0,4 4-2,-6-7-1,8 5-1,-11-5 0,1 4-3,0-4-1,-1 4 0,-5-3-1,-6 11 0,10-16 0,-10 16-1,-1-14 0,1 14 1,-8-13-2,-1 8 1,0 0-1,-2 2 1,-1-1-1,-4 4 0,-1 1 0,-2 2 0,-1 1 0,0 4 0,0 4 0,-2 0 0,1 4 0,1 3 1,5 2-1,-1 3 1,5 0-1,2 2 1,-1 1 0,7 2 0,1-2 0,1 0 0,0-2 1,6-1-1,-1-3 1,7 1 0,-1-5 0,3 1 0,2-6 0,4 3 0,3-6 1,2 0-2,-1-4 1,3 1-1,-1-5 1,1 0-1,1-3 0,-2-1-1,-3-2 1,-3 0-1,2 1-1,-7-2-2,3 3-3,-11-8-6,6 7-21,-12 4-9,13-9 2,-13 9-1</inkml:trace>
  <inkml:trace contextRef="#ctx0" brushRef="#br0" timeOffset="35945.0559">18648 14577 23,'-5'-13'28,"5"13"0,0 0-6,8-15-4,-8 15-2,7-11-4,-7 11-2,13-10-2,-3 8-1,-10 2-2,20-2-1,-9 1-2,2 2 0,2 0 0,-1 2 0,2 1 0,-1 2-1,0 1 0,-2 3 0,-3-1 0,-1 5-1,-5-1 0,-1 4 0,-5 3 1,-3 0-1,-2 1 0,-4 2 0,1 2 0,-1 2 1,-2 1-1,2-1 1,2-1 0,4 1 0,2-3 1,3-2-1,6-3 0,4-4 1,2-3-1,5-1-1,-1-4 1,1-1 0,0-5-1,2 0 1,-5-3-1,1 1 0,-3-5 0,-2 2 1,-10 4-1,13-8 1,-13 8-1,0 0 0,0 0 0,0 0 1,0 0-1,0 0 0,-12 14 0,4-2 1,4 3-2,-2 3 1,3 2 0,1 0 0,1 4 0,1 1 0,0 3 0,2-1-1,0-2 1,1 2 0,0 0 0,-1-1 0,-3-1 0,0-1 0,1-5 0,-1 2 0,-5-3 0,-2-2 1,-3-3-1,-1-1 0,-1-3 1,-4-1 0,2-1 0,-5-3-1,2-2 1,5 1-1,-1-2 0,4-1-2,10 0-1,-11-2-6,11 2-20,13 1-10,-13-1 0,17-11 0</inkml:trace>
  <inkml:trace contextRef="#ctx0" brushRef="#br0" timeOffset="37943.1702">19502 14819 11,'0'0'25,"0"9"0,0-9 0,0 0-11,-14 11-9,14-11-1,-4 10-1,4-10 0,0 0 1,0 11 0,0-11 0,0 0 1,12 2-1,-12-2 0,0 0 0,11-7-2,-11 7 1,6-10-1,-6 10 0,4-12 0,-4 12 0,-3-11 0,3 11 0,0 0 0,-13-11-1,2 9 1,11 2-1,-17 5-1,6-1 0,11-4-2,-17 11-2,14-2-5,3-9-9,-13 12-15,16 0 0,-3-12 1,6 19 1</inkml:trace>
  <inkml:trace contextRef="#ctx0" brushRef="#br0" timeOffset="38477.2005">19507 15185 35,'0'0'28,"-3"14"1,3-14 0,0 0-18,0 0-5,-5 10-1,5-10-1,8 12 1,-8-12-1,14 9 0,-14-9-2,16 8 1,-6-7-2,-10-1 1,19-2 1,-19 2-1,13-8 0,-13 8 0,4-11 0,-4 11-1,-4-13 1,4 13-1,-18-11 0,4 5-1,0 3 0,0-2 1,0 3-1,0 3 0,2 0 0,12-1-1,-14 8 1,14-8 0,0 10 0,0-10 0,10 10-2,-10-10 0,14 9-4,-4-5-6,-10-4-16,0 0-6,17-3-1,-15-9 2</inkml:trace>
  <inkml:trace contextRef="#ctx0" brushRef="#br0" timeOffset="39397.2532">20191 14735 13,'0'0'31,"0"0"0,0 0 2,0 0-10,0 0-3,0 0-5,0 0-1,3 10-5,-3-10-1,-1 19-2,0-5-1,3 8-2,-3 2 0,2 6-1,0 3-1,1 4 1,-2 1 0,1 1-1,-2-2 0,0 0 0,-1-4-1,1-4 0,-1-1 0,-1-4-1,1-5 1,-1-4-3,2-3-1,1-12-2,0 0-4,0 0-9,-5-10-21,7 1 2,-1-7-1,3 3 2</inkml:trace>
  <inkml:trace contextRef="#ctx0" brushRef="#br0" timeOffset="40107.293">20004 14729 6,'0'0'12,"-10"-4"-1,10 4 1,0 0-1,0 0 1,-13 1 1,13-1 2,0 0-1,0 0 0,0 0-2,-9-1 1,9 1-2,0 0-1,0 0 0,0 0-3,0 0 0,0 0-1,0 0-1,9-10 0,-9 10-1,12-5 0,1 3-1,0-3 0,8 3 1,4-3-1,4 3-1,3 0 1,5 1-1,2 2 0,4 0 0,-1 1-1,3 0 0,-3 0 0,-2 0 0,-4 0 0,1 0 0,-7-2-1,-5 2 1,-6-3-1,-5 2 1,-4-1-1,-10 0 0,0 0-1,0 0-2,0 0-3,-13-2-10,2 2-26,0 0 0,-4-1 0,-1 0 0</inkml:trace>
  <inkml:trace contextRef="#ctx0" brushRef="#br0" timeOffset="47123.6948">2213 14182 8,'12'5'12,"-12"-5"2,14 1-4,-14-1 0,16 2-1,-7-1-1,2 1-1,-1-1 0,2 1-1,-1 0 0,0 0 0,3 0-1,-1 0 0,3 1 0,-2-1-1,4 1 0,2-2-2,1 0 1,2-1-1,3 2 0,-3-3 0,5 1 0,-1-2 0,3 1-1,-1-1 2,3 2-2,1-2 2,2 2-1,4-1-1,0 1 1,1 0-1,1 0 0,2 0 0,-2 1 0,-1-1-1,2 1 1,0-2-1,1 2 1,0-2-1,2 2 1,2-2-1,2 1 0,-1-1 1,2 1-1,-3 1 0,1 0 0,-2 0 0,0 1 0,-3 0 0,1 1 1,0 1-1,-1-2 0,0 3 0,-1-2 0,1 1 0,1-2 0,-1 1 0,2-1 0,-1 1 1,2 0-1,-1-1 0,2-1 0,0 2 1,0-2-1,1 2 0,1-2 0,0 0 1,-1 0-1,3-1 0,1 0 0,3 0 0,2 0 0,1 0 1,2-1-1,3 0 0,2 0 0,-1 1 0,0 0 1,0-2-1,1 2 0,2 0 0,1 2 0,-1-1 0,0 0 0,3 0 0,3-1 0,-2 2 0,0-1 0,1 1 0,-2-2 2,1 1-2,3 1 0,-3-2 0,0 1 0,3-1 0,0 0 0,1-1 0,1 1 0,2-1 1,-1-1-1,3 0 0,-1-1 0,2 1 0,0-1 0,0 0 0,1 0 0,-2 0 0,1 0 0,1 0 0,-2 2 0,1-3 0,-1 2 0,1-2 0,1 2 0,-1-3 1,1 2-1,1-1 0,1 0 0,1 1 0,0-1 0,1 2 0,1-2 0,0 1 0,1-2 0,-1 2 0,-1-1 0,1 1 0,2-1 0,-1-1 1,1 1-1,1-2 0,0 2 0,3-1 0,1 1 0,-2-1 0,1 0 0,1 2 0,0-1 0,-1 0 0,0 2 0,0 0 0,-1 1 1,2 0-1,1 1 0,2-1 0,-3 1 1,-1 1-1,3-1 0,-1 0 0,1-1 0,-1 1 1,1-1-1,-3 1 0,1 0 0,1-1 0,-3 1 0,1-1 0,-1 2 0,-1-2 0,-1 0 1,-2 1-1,0 0 0,-2-2 0,-1 1 0,-1 0 0,-3-1 1,3 1-1,-2 0 0,0-1 0,-2 2 0,2 0 0,-1-1 0,0 1 0,2 0 0,0 0 0,-2 0 0,3 0 0,1 0 0,-2 0 0,0 1 0,3 0 1,-1 1-1,2-1 0,-2 1 0,1 0 0,2 0 0,-1 1 0,1 0 0,-3 0 0,5 0 0,-2 2 0,0-2 1,2 0-1,-2 0 0,1 0 0,-1 0 0,-2 0 0,-2-1 0,0 0 0,-3 0 0,1 0 0,-1-1 0,-3 1 0,0-2 0,0 2 0,0-1 0,-1-1-1,-1-1 1,-3-1 0,3 2 0,-3-1 0,1 1 0,1 0 0,0-1 1,1 2-1,0 0 0,1 1 0,-2-1 0,5 1 0,-2-1 0,0 1 0,-1 0 0,-2 0 0,1 0 0,2 0 0,-1 0 0,1 1 0,-2-1 0,2 1 0,-3-1 0,4 1 0,-3 2 0,3-1 0,-2 0 0,-2 0 0,1 1 0,1 0 0,-1 1 0,0 0 0,0-3 0,0 1 0,-1-1 0,0 1 0,-1-2 0,0 2 0,0-2 0,-2 2 0,-2-1 0,2 1 0,-3-3 0,1 1 0,0 1 0,-1-2 0,-2 0 0,1-1 0,-1 0 0,-1 0 0,0 1 0,-1-2 0,1 0 0,2-1 0,-1 1 0,-1 0 0,0 0 0,2 0 0,-2 0 0,-1 1 0,-1 0 0,0 1 0,-1-1 0,2 1 1,-1 1-2,-2-1 1,0 0 0,0 1 0,-1 0 0,-3 1 0,0 0 0,-4-2 0,-2 1 1,1-1-2,-3 0 1,-5-1 0,-2 2 0,-3-4 0,-2 1 0,-3 0 1,-3 0-2,-4-1 2,-4 0-2,-2 1-3,-7-5-13,-7-3-15,3 4-1,-14-14 0,1 2 0</inkml:trace>
  <inkml:trace contextRef="#ctx0" brushRef="#br0" timeOffset="57584.2928">6282 14728 2,'0'0'9,"-11"-6"-1,11 6-1,0 0 0,0 0-1,0 0-1,0 0 0,0 0-1,0 0 0,0 0 0,0 0 0,0 0 0,0 0 0,-9 5 1,9-5-1,0 0 2,0 0-2,-3 9-1,3-9 1,0 0-1,0 9 0,0-9 0,0 0-1,0 0 0,0 0 0,6 10 0,-6-10 0,0 0-1,0 0 1,0 0-1,0 0 1,0 0 1,0 0 0,11-1 0,-11 1 0,0 0 0,4-16 0,-4 16-1,4-12 0,-4 12 0,2-11-1,-2 11 0,0 0-1,0 0 1,0 0 0,0 0-1,0 0 1,-11 7-1,11-7 0,-5 10 0,5-10 0,-1 11 0,1-11 0,5 13 0,-5-13 1,6 10-1,-6-10 0,10 6 0,-10-6 0,11 2 1,-11-2-1,10-3 1,-10 3 0,0 0-1,7-9 1,-7 9 0,0 0 0,0 0-1,0 0-2,-12-8-1,12 8-3,-14 5-8,14-5-16,-11 8-1,-2-8 0,10 9 1</inkml:trace>
  <inkml:trace contextRef="#ctx0" brushRef="#br0" timeOffset="59928.4276">6105 14840 4,'0'0'5,"0"0"0,-7 12 0,7-12 0,-2 10 0,2-10 0,-3 13-1,3-13 0,-2 12 0,2-12 0,0 11 0,0-11 0,0 12-1,0-12 1,-1 10 0,1-10-1,0 0 0,0 14-1,0-14 0,-1 10-1,1-10 0,0 10-1,0-10 1,0 10-1,0-10 1,-2 10-1,2-10 2,2 11-2,-2-11 1,0 0-1,2 13 0,-2-13 1,0 0-1,4 12 0,-4-12 1,0 0-1,0 0 0,3 11 0,-3-11 1,0 0-1,0 0 0,0 0 1,2 11-1,-2-11 0,0 0 1,0 0-1,0 0 0,-1 9 0,1-9 0,0 0 0,0 0 0,0 0 0,0 0 0,1 9-1,-1-9 1,0 0-3,0 0-2,0 0-4,2 13-6,-2-13-7,0 0 0</inkml:trace>
  <inkml:trace contextRef="#ctx0" brushRef="#br0" timeOffset="61277.5048">6144 14949 3,'0'0'5,"0"0"0,0 0 0,0 0 1,0 0-1,0 0 1,10 4 0,-10-4-1,0 0-1,3 12 0,-3-12-1,4 12 0,-4-12-2,7 15 1,-7-15-2,6 17 1,-6-17 0,3 15-1,-3-15 1,2 15-1,-2-15 1,-2 10-1,2-10 0,0 0 0,-2 10-1,2-10-2,0 0-3,0 0-5,-9 0-8,9 0 0</inkml:trace>
  <inkml:trace contextRef="#ctx0" brushRef="#br0" timeOffset="62630.5822">6116 15014 1,'0'0'5,"0"0"0,2 9 0,-2-9-1,0 0-1,5 15 0,-5-15 0,4 12 0,-4-12 0,4 11-1,-4-11 0,6 9 0,-6-9 1,0 0-2,0 0 1,8 9 0,-8-9 0,0 0 0,0 0 0,0 0 1,0 0-1,4-10 2,-4 10-1,0-10 0,0 10 1,0-14-1,0 14 0,0-11 0,0 11 1,0-11-2,0 11 0,0 0 0,0 0-1,0 0 0,0 0-1,0 0 1,0 0-1,0 0 0,-4 12 1,4-12-1,0 10 1,0-10-1,1 14 1,-1-14-1,3 12 0,-3-12-1,6 13-2,-6-13-3,5 14-10,-5-14-7,0 0-1,0 0 2</inkml:trace>
  <inkml:trace contextRef="#ctx0" brushRef="#br0" timeOffset="64125.6678">6143 15063 5,'0'0'10,"0"0"-1,-2-12 1,2 12-1,0 0-1,2-10 0,-2 10 0,1-9-1,-1 9-1,2-11 1,-2 11-2,0-12-1,0 12 0,-1-9 0,1 9-1,-1-11 0,1 11 0,-3-9 0,3 9 0,0 0-1,0 0-1,-5-11 0,5 11 0,0 0-1,0 0 1,0 0-1,0 0 0,1 11 0,-1-11 0,4 12 0,-4-12 0,3 15 0,-3-15 0,4 13 0,-4-13 0,4 10 0,-4-10 0,0 0 0,0 0 1,0 0-1,0 0 0,0 0 1,0 0 0,0 0 0,0 0-1,0-14 2,0 14-1,-5-10 0,5 10 1,-4-11-1,4 11 1,0 0-2,-6-11 1,6 11-1,0 0 0,0 0 0,0 0-2,3 14-2,-3-14-7,0 0-16,13 19-2,-13-19 1,6 13 0</inkml:trace>
  <inkml:trace contextRef="#ctx0" brushRef="#br0" timeOffset="179388.2604">3402 12060 27,'0'0'26,"0"0"-5,0-9-2,0 9-2,0 0-4,-1-9-1,1 9-2,0 0-2,0 0-2,0 0-1,0 0-2,0 0 1,0 0-2,0 0 0,0 0 0,0 0 0,0 0-1,0 0 1,0 0 0,0 0-1,3 15 1,-2-5-1,1 4 1,-2 1-1,2 6 0,-2 1 0,1 3 0,-1 1 0,1 5 0,-1 0 0,0 2 1,0-2-1,0 0 0,-1-1-1,1-3 1,-1-1 0,-1-3 0,0-4-1,1-2 1,-1-3-1,1-2 0,-1-2 0,2-10 1,-3 14-1,3-14 0,0 0-1,-2 11 1,2-11-2,0 0 0,0 0-2,0 0-3,9-5-5,-9-4-12,2-1-12,6-1-1,-4-7 2,4 2 0</inkml:trace>
  <inkml:trace contextRef="#ctx0" brushRef="#br0" timeOffset="180285.3117">3426 12057 21,'0'0'20,"0"0"-4,0 0-1,-8-10-1,8 10-3,0 0-2,0 0-1,-11-8-1,11 8-2,0 0-1,0 0-1,-2-11 0,2 11-1,0 0-1,7-10 0,-7 10 0,0 0-1,9-9 0,-9 9 0,0 0 1,0 0-1,0 0 0,9-11 0,-9 11 1,0 0-1,0 0 1,0 0 1,0 0 0,0 0 0,0 0 1,0 0 1,0 0-1,0 0 1,0 0-1,0 0 1,0 0-1,0 0 0,0 0 0,12-4 0,-12 4-1,9 2 1,-9-2 0,22 0 0,-10-1 0,5 0-1,0-2 0,2 0 0,4-1 0,-1 1-1,0 0 0,1-1-1,-2 0 0,-1 1 0,0 2 0,-2-1 0,-1-1 0,-2 2 1,-2-1-1,-2 1 0,-2 0 0,-9 1 0,15-1 0,-15 1 1,0 0 0,11 0-2,-11 0 1,0 0 0,0 0 1,10 8-1,-10-8 0,7 12 0,-7-12 0,9 21 0,-4-5 1,-1 0-1,0 1 0,1 1 0,-4 0 0,3-1 1,-3 0-1,0-5 0,0 0 0,0-3 0,-1-9 0,2 11-1,-2-11-1,0 0-1,0 0-3,0 0-5,2 11-12,-2-11-15,0 0 1,3 10 0,-3-10 1</inkml:trace>
  <inkml:trace contextRef="#ctx0" brushRef="#br0" timeOffset="181552.3832">4387 12175 2,'12'6'23,"-12"-6"0,0 0-5,-3-9-1,3 9-1,0 0-2,0 0-2,0 0-2,0 0-1,0 0-2,0 0-2,0 0-1,0 0-1,0 0-1,0 0 0,0 0 1,5 11-2,-4 2 1,-1-2-1,2 6 0,-2 0 0,2 5 0,-1 0 0,1 2-1,0 3 1,1-2 0,-1 1-1,0-1 1,0-3 0,2 0-1,-2-2 0,0-3 1,0-2-1,0-4 0,0-1-1,-2-10 0,3 13-2,-3-13-3,0 0-6,0 0-9,0 0-12,-4-9-2,-1-1 2,5 10 0</inkml:trace>
  <inkml:trace contextRef="#ctx0" brushRef="#br0" timeOffset="181903.4043">4296 12404 23,'0'0'30,"8"-12"2,1 6-6,0 1-8,-9 5-4,20-10-3,-20 10-4,19-7-2,-9 4-1,2 4-1,0-1-1,-1 2-1,0 0 0,2 0 0,2-1 0,2 0-1,-1 0 0,1-4-3,1 3-5,-3-6-11,-4-3-14,6 4-2,-12-9 1,-5 14 1</inkml:trace>
  <inkml:trace contextRef="#ctx0" brushRef="#br0" timeOffset="183232.4803">4554 12153 18,'0'0'25,"0"0"1,-6-10-8,6 10-3,0 0-2,-13-10-2,13 10-2,-12-4-2,12 4 0,-18-3-2,18 3-1,-19-1 0,8 2-1,-1-1 0,2 1 0,-2 0-1,3 4-1,-3-1 1,2 1-1,-1 0-1,-1 3 1,2 2-1,0-1 1,-1 2-1,1 1 1,0-3-1,0 2 1,0 1 0,1-1 0,-2 0-1,1 3 1,1-3 0,-2 3-1,2 0 1,0 2-1,1-2 1,0 2-1,2-2 0,1 1 1,1-2-1,2 0 1,0 2-1,2-2 1,1 0-1,0 0 0,1 0 1,1 0-1,0-1 1,1 0-1,1-2 1,2 2-1,-1-2 1,2-1 0,1 0 0,2 1-1,0-3 1,2 1 0,1-2 0,0 1-1,2-3 1,-1 0-1,2-2 1,0 0-1,0-2 1,0 0-1,1 0 1,0-1-1,-1-2 0,2-1 1,-3-1-1,1-2 0,-1 2-1,0-2 1,-2 0 0,0-1 0,-1-1 0,0 2 0,-1 0 0,-1 0 0,2-2 0,-3 1 0,2-2 0,-2 1-1,-1-1 1,-2-1 0,2-1 0,-4-1 0,-1-2-1,-2 0 1,-2-2 0,-3-3 0,-2 0-1,-1-2 1,-4 1 0,0 0 0,-3 0 0,-1 1-1,0 2 1,-2 3 1,1 1-1,-2 2 0,0-1 0,-1 5 0,2-1 0,1 3 0,-1 0 0,3 3 0,1 1-2,0 1-2,12 1-5,-15 7-17,15-7-10,-11 7 0,11-7-1</inkml:trace>
  <inkml:trace contextRef="#ctx0" brushRef="#br0" timeOffset="185554.6131">5169 11979 2,'0'0'20,"0"0"-5,-11-13-1,11 13-1,0 0-1,-10-4 1,10 4-3,-12-2-1,12 2-1,-17 3-1,17-3-1,-19 4 0,19-4-2,-15 7 0,15-7-1,-12 9 0,12-9-1,-8 9 1,8-9-2,-4 13 1,4-13 0,-1 16 0,2-5 0,0 1 0,1-1 0,0 1 1,2 2-1,0-1 0,1 2-1,0-1 1,0 2-1,0-1 0,0 2 0,0-2-1,-3 1 1,-1-1-1,-2 1 1,-2-1-1,-2-1 0,-2-2 1,-1-3-1,-1-1 1,-2-1-1,0-2 0,0-3 0,0-1 1,2-2-1,9 1 0,-15-3 0,15 3 0,0 0 0,-9-3 0,9 3 0,0 0-1,0 0 1,13 2 0,-13-2 0,15 6 0,-5 0 0,1 1 0,-2 2 0,-1 1 0,1 4 0,-3 2 0,-3 2 0,-1 1-1,-2 2 1,-1 1 0,-1 0-1,-1-1 1,0-1 0,-2 1 1,2-2-2,2-2 2,1-2-1,0-2 1,3-2 0,1-2 0,-4-9-1,10 13 1,-10-13 0,13 5-1,-13-5-1,19 1-4,-19-1-6,19-12-22,-7 9-1,-6-6-2,3 1 1</inkml:trace>
  <inkml:trace contextRef="#ctx0" brushRef="#br0" timeOffset="186057.6419">5415 12096 14,'0'0'25,"1"16"1,-1-16-6,-15 12-3,10-1-2,-5 0-3,4 6-2,-7-4-1,7 10-2,-5-3-2,4 6 1,-1-1-1,5 5-2,-1-3 0,4 1 0,1-1-1,3 0 1,2-3-2,2 0 1,3-3-1,-1-2 0,3-3 0,-1-1-1,0-2 1,2-3-1,-3 1-1,1-5-1,-1 2-3,-11-8-6,20 4-12,-7-4-12,-13 0-1,13-9 1,-11-6 1</inkml:trace>
  <inkml:trace contextRef="#ctx0" brushRef="#br0" timeOffset="186463.6651">5796 12228 5,'0'0'26,"2"9"2,-2-9 1,-14 7-12,7 4-1,-3-1-4,3 4-2,-7-1-3,4 6 0,-4-1-2,0 4 0,-2-5-1,1 4-1,-2-5-1,1 3 0,1-3-1,-1-4 0,3-2-1,0-2-3,13-8-1,-17 8-6,17-8-4,-10-1-9,10 1-10,-5-11-1,0 1 1</inkml:trace>
  <inkml:trace contextRef="#ctx0" brushRef="#br0" timeOffset="186818.6853">5503 12262 14,'0'0'27,"0"0"2,0 0-6,0 0-4,14-7-3,-14 7-2,18 6-3,-9-1-2,7 6-1,-3 0-2,6 4-2,-3 1 0,4 3-1,-4-1 0,3 3-2,-4-3 0,2 2 1,-3-2-1,0-1 0,-2-2-1,-2 1 1,0-4-1,-1-1 1,-2-2-1,-7-9-1,12 8-1,-12-8-2,10 2-5,-10-2-12,0-13-14,0 13-1,0-14-1,0 14 2</inkml:trace>
  <inkml:trace contextRef="#ctx0" brushRef="#br0" timeOffset="187158.7048">5883 12385 38,'10'1'30,"-10"-1"2,0 0-5,13 2-11,-13-2-4,7 9-4,-7-9 1,7 16-3,-7-16-1,7 19-1,-6-8 0,3 1-1,-1-2-2,0 2 1,-1-3-1,0 0 0,-2-9-1,3 15 1,-3-15-2,0 0 1,4 11-2,-4-11-1,0 0-3,0 0-6,0 0-18,0 0-7,0 0 1,-1-10 1</inkml:trace>
  <inkml:trace contextRef="#ctx0" brushRef="#br0" timeOffset="187454.7218">6087 12459 57,'0'0'33,"18"12"-3,-18-12-5,9 8-13,1 0-4,-10-8-2,13 18-2,-9-6-1,-1-1-1,-3 3 0,-1 1-1,-5 0 0,0-2-3,-1 3-1,-6-4-4,5 3-6,-5-3-12,-1-6-9,14-6-1,-23 9 2</inkml:trace>
  <inkml:trace contextRef="#ctx0" brushRef="#br0" timeOffset="187864.7452">6355 12098 35,'0'0'30,"11"20"3,-10-9 0,0 3-18,5 8-2,-5-1-4,5 8-1,-5-2-2,3 4-2,-3-3-1,2 2 0,-3-3-1,2-1-1,-2-6-1,1-2 1,-1-3-2,-1-4-1,2-2-3,-1-9-6,0 0-12,-2 9-13,2-9 0,-8-9 1,-2-3 1</inkml:trace>
  <inkml:trace contextRef="#ctx0" brushRef="#br0" timeOffset="188201.7645">6193 12163 37,'0'0'32,"0"0"2,0 0 0,-2-14-16,13 13-3,-11 1-6,28-8-1,-11 2-1,10 4-1,-3-5-1,7 4-1,-1-1-1,3 1 0,0-1-1,-1 1-1,-2 0 0,-2 2-1,-2 1 0,-4-1-1,-2 3-2,-7-2-3,0 6-4,-13-6-7,13 4-22,-13-4 1,1 16-1,-2-6 3</inkml:trace>
  <inkml:trace contextRef="#ctx0" brushRef="#br0" timeOffset="188481.7805">6692 12324 35,'0'0'32,"10"18"2,-10-18 0,2 17-14,4 2-7,-7-7-3,5 8-3,-5-4-2,5 5-1,-4-4-1,2 2-1,-3-4-1,2-1 0,-1-1-2,-2-1-2,3 0-3,-1-12-7,0 0-24,-1 9 1,1-9-1,0 0 2</inkml:trace>
  <inkml:trace contextRef="#ctx0" brushRef="#br0" timeOffset="189304.8276">6834 12039 27,'12'5'32,"-12"-5"1,0 0 1,15 2-12,-15-2-6,14 4-4,-14-4-4,19 12-2,-8-2-2,2 4-1,0 4-1,0 3-1,-1 3-1,-1 4 1,-2 2-1,-1 1 1,-3 0-2,-1 1 2,-2-2-1,-2-2 0,-1-3 0,-2-5-1,-1-2 0,0-4-1,1 0-2,3-14-5,-7 10-13,7-10-14,-9 0 0,9 0 0,-11-10 1</inkml:trace>
  <inkml:trace contextRef="#ctx0" brushRef="#br0" timeOffset="190267.8823">7081 11892 15,'0'0'30,"0"0"0,8-14 3,-8 14-13,9-9-3,-9 9-5,15-8-3,-15 8-1,18-2-3,-8 1-1,2 3-1,-1 0-2,2 2 1,-3 0-1,2 1-1,-3 0 1,1 3-1,-10-8 1,15 16-1,-10-4 1,-2-1-1,-3 1 1,0 4-1,-3-1 1,-2 3 0,-1-2-1,-1 5 1,1-2 0,1 1 0,1 1 0,2-1 0,2-1 0,4 2 1,2-1-1,2-3 0,3-3 0,1-1 0,1-4 0,2 1 0,-1-4-1,0-3 1,-2-1-1,1-1 1,-4-1-1,-9 0 0,11-1 1,-11 1-1,0 0 0,0 0 0,0 0 0,0 0 0,-12 0-1,12 0 1,-9 12 0,3-2 0,2 5 0,0 3 0,1 1-1,1 4 1,1 1 0,-1 2 0,1 0 0,0-1 0,-1 1-1,0 2 1,0-2 0,-1-2 0,-3-2 0,0-3 0,-2-3 0,-1-3 0,-3-3 1,1-3-1,-2-4 0,1-1 1,0-2-1,0 0 0,3-1 1,9 1-2,-13-4 0,13 4-4,0 0-7,0 0-26,0 0 1,0 0-1,6-16 0</inkml:trace>
  <inkml:trace contextRef="#ctx0" brushRef="#br0" timeOffset="191108.9308">7875 12087 33,'0'0'30,"0"0"2,7-10-1,-7 10-16,0 0-4,0 13-2,2 3-2,-3 0-1,4 8-2,-3 2 1,3 4-1,-1 1-1,1 4-1,-2-2 1,0 0-1,-1-4-1,1 0 0,-2-4-1,0-5-1,1-2-2,-3-7-1,4 0-4,-1-11-5,0 0-11,0 0-12,-16 2 1,16-2 0,-22-16 2</inkml:trace>
  <inkml:trace contextRef="#ctx0" brushRef="#br0" timeOffset="191363.9454">7704 12333 13,'0'0'30,"0"0"1,0 0 3,11-5-10,4 6-5,0-8-4,12 6-2,-2-8-4,7 6-2,-2-4-2,3 2-2,-3-1-2,-1 1-2,-3 4-2,-9-6-4,3 11-7,-10-1-19,-10-3-3,11 5-1,-11-5 1</inkml:trace>
  <inkml:trace contextRef="#ctx0" brushRef="#br0" timeOffset="192198.9931">7920 11999 7,'0'0'26,"0"0"1,-10-4 3,0 2-12,-1 0-4,0 4-3,-5 0-2,2 4-2,-5 1 0,1 5-2,-2-1 0,1 6 0,-3 1-1,5 5 0,-3 0-1,5 3 1,0 0-1,6 4 0,1 0-1,6 2 1,3 0-2,4 1 1,3-1-1,4-1 0,4-1 0,2-3 0,2-5-1,4-1 1,0-6-1,3-1 1,0-6-1,0-1 0,2-3 1,0-4-1,-1-4 0,1 0 0,-2-5 0,-3-1 0,1-3 1,-2-2-1,-1-2 0,-3 0 0,-4-4 0,-2-2 0,-3-3 0,-4 0 0,-5-4 0,-6-5 0,-3 0 0,-3 1 0,-4 0 0,-2 4-1,-3 2 2,-2 4-2,-1 4 1,2 6 0,-2 6 0,-1 3-1,2 4 0,1 1-3,4 6-3,-2-3-8,8 2-23,3 6 2,8-11-1,-11 19 1</inkml:trace>
  <inkml:trace contextRef="#ctx0" brushRef="#br0" timeOffset="192807.0279">8343 12459 38,'5'14'31,"-5"-14"2,-2 9-1,2-9-16,-2 11-5,2-11-4,3 14-1,-3-14-1,5 18-3,-5-18 0,6 19-3,-6-19-4,5 14-8,-3-3-21,-2-11 1,0 0-2,0 0 1</inkml:trace>
  <inkml:trace contextRef="#ctx0" brushRef="#br0" timeOffset="193047.0416">8471 12484 70,'0'0'35,"16"15"-1,-16-15-11,0 0-11,10 15-6,-10-15-3,8 10-1,-8-10-3,8 11-4,-1-2-11,-2 1-18,-5-10 0,0 0-1,0 0 1</inkml:trace>
  <inkml:trace contextRef="#ctx0" brushRef="#br0" timeOffset="193307.0563">8635 12488 65,'16'17'35,"-16"-17"1,0 0-11,13 14-9,-13-14-6,9 13-3,-9-13-1,13 14-2,-13-14-2,11 19-2,-7-10-2,-4-9-4,10 14-13,-10-14-19,0 0 1,0 0-1,0 0 2</inkml:trace>
  <inkml:trace contextRef="#ctx0" brushRef="#br0" timeOffset="194283.1123">9167 12135 36,'7'9'32,"-7"-9"2,0 0-6,0 0-6,0 0-6,3 16-3,-3-16-4,-1 19-2,0-8-3,3 5 0,-2 1-1,1 2-1,0 3-1,0 2 0,-1-2 0,0 3-1,0 0 0,-1-1 1,0-3-1,0-2-1,0-2-1,-1-6-1,3 1-3,-1-12-3,2 11-7,-2-11-20,0 0 0,0 0-2,-7-12 3</inkml:trace>
  <inkml:trace contextRef="#ctx0" brushRef="#br0" timeOffset="194576.1291">9007 12327 36,'0'0'34,"0"0"2,15-13 1,-3 10-13,0-8-6,11 7-7,-4-5-3,6 5-2,-5 0-2,5 3-1,-3 0-2,0 2 0,-3 0-2,0 1-1,0 5-3,-4-10-6,4 1-25,-3 4-2,-7-6 0,2 3-1</inkml:trace>
  <inkml:trace contextRef="#ctx0" brushRef="#br0" timeOffset="195499.1819">9295 12044 39,'0'0'30,"-16"-10"2,7 3-11,9 7-4,-20-9-4,11 7-3,-5-2-2,4 6-2,-5-2-1,-1 5-1,-4-1-1,3 5 0,-4 1 0,3 3-1,-3 2 0,1 1 1,0 1-2,4 2 1,1 0 0,2 2-1,0-3 0,2 2 1,2-1-1,2 3 0,2 0-1,2-2 2,0 2-2,3 0 1,3 1 0,0-1 0,2-1-1,2 0 1,0-4-1,4 2 1,-1-2-1,3-1 1,2-3 0,1 2-1,3-5 1,3 2-1,1-2 1,0-3-1,2-3 0,1 0 0,1-3 0,0-2 1,-3-2-1,1-1 0,-2-4 0,2 2 0,-1-4 0,-5 0 0,1-1 0,-2-2 0,0 1 0,-4-3 0,0-1 0,-4-2 0,-2-1-1,0-4 1,-5-3 0,-4 0-1,-5-4 1,-4-2 0,-3 0 0,-4-1-1,-3 1 1,-4 1 0,-2 3 0,0 2 0,-1 4 0,-1 3 0,2 4 0,-1 2 0,1 3 0,0 4 0,2 1-1,1 3 0,5 3-2,-1 1-2,7 7-7,-3 0-27,5-1 1,6 2-1,4-10 1</inkml:trace>
  <inkml:trace contextRef="#ctx0" brushRef="#br0" timeOffset="197177.2779">9915 11989 23,'0'0'27,"0"0"2,0 0-7,-2-11-4,2 11-4,-11-6-3,11 6-3,-12-2-1,12 2-1,-16-2-1,16 2-1,-17 2 0,17-2-1,-19 7 0,10-2 1,-4 0-1,4 4-1,0-2 1,3 3 0,6-10 0,-10 20-1,11-9 1,6 2-2,0 1 1,3 0 0,0 2-1,2 2 0,-2 2-1,1-1 1,-6 1 0,-2 2-1,-3-2 0,-4 2 1,-4-3-1,-3-1 0,-4-2 0,-1-2 1,-2-3-1,3-3 0,-1-4 0,3-3 0,2-1 0,11 0-1,-10-5 1,10 5 0,2-11 0,-2 11 0,13-8 0,-1 6 0,3 1 0,-1 2 0,3 3 0,0 4 0,0 1-1,-2 2 1,0 5-1,-6 1 0,-2 2 1,-3 1-1,0 1 1,-5 2-1,-2 1 1,1-1 0,-2 1 0,1-1 0,2 0 0,1-2 0,1-3 0,3-2 0,2-2 0,2-2-1,2-3 0,-1-4-1,5 1-3,-5-9-6,7 0-26,-2 0 0,-5-6-2,5-1 2</inkml:trace>
  <inkml:trace contextRef="#ctx0" brushRef="#br0" timeOffset="197577.3007">10345 12158 47,'-2'10'32,"2"-10"1,-14 14-6,7 3-12,-6-4-3,5 9-2,-5-1-3,2 4-2,-2-1-1,1 3-1,-2-1-2,1 1 1,0-3-1,0-3-2,3 0-1,-4-7-3,8 2-7,-4-8-17,10-8-6,-12 4-2,3-12 2</inkml:trace>
  <inkml:trace contextRef="#ctx0" brushRef="#br0" timeOffset="197863.3171">10053 12216 52,'16'5'34,"-16"-5"0,13 6-9,2 6-8,-4-5-3,9 11-4,-4-4-3,6 7-1,-3-1-2,5 1 0,-3-2-2,0 2-1,-1-3 0,0 0-1,-2-2-1,0-3-2,1 1-4,-8-8-9,3 0-21,-1 1-1,-13-7 1,13 3 0</inkml:trace>
  <inkml:trace contextRef="#ctx0" brushRef="#br0" timeOffset="198453.3509">10495 12381 38,'11'3'32,"-11"-3"1,0 0-2,11 12-14,-11-12-5,4 16-2,-4-7-4,3 5-1,-2-1-2,2 2 0,-1-2-1,1 1-1,0-2 0,0-1 0,-3-11 0,9 14-1,-9-14 1,13 6-1,-13-6 0,13-7 0,-13 7 1,15-16-1,-8 3 0,1 0 0,0-3 0,0 0 0,0 0 0,-1 2 0,0 2 1,-1 1-1,-6 11 0,12-10 1,-12 10 0,0 0 0,11 9 0,-11-9 0,6 19 0,-1-7 1,-2 1-1,1 1 0,-2 1 0,1-2-1,-1 0 1,0 0-1,-1-2 0,0 0 0,-1-11-2,1 13-3,3-4-4,-4-9-13,0 0-16,0 0 1,-10 1-1,10-1 1</inkml:trace>
  <inkml:trace contextRef="#ctx0" brushRef="#br0" timeOffset="199162.3913">10907 12483 37,'0'0'34,"15"4"3,-15-4-2,11 4-12,-1 8-5,-10-12-7,8 20-3,-8-5-3,0 3-2,-4 0-1,-3 1-2,-1-2-1,-2-2-1,1-1-2,-4-5-4,5 1-5,-6-9-12,3-1-12,11 0 0,-15-11 0,15 11 2</inkml:trace>
  <inkml:trace contextRef="#ctx0" brushRef="#br0" timeOffset="199630.4182">11230 12085 55,'19'-7'37,"-19"7"-1,15-2 0,-15 2-15,0 0-11,16 19-3,-16-4-3,3 7 0,-2-1-2,2 7 1,-2 2-2,1 2 1,-1-1-2,0 0 1,0-3 0,1-3-1,-1-1-1,-1-7 0,2-1-2,-2-16-3,1 16-6,-1-16-13,-10-3-14,10 3 1,-7-14-1,7 14 2</inkml:trace>
  <inkml:trace contextRef="#ctx0" brushRef="#br0" timeOffset="199950.4363">11062 12118 54,'0'0'38,"10"-4"-1,4 3 2,6 1-18,-2-10-7,12 9-3,-5-7-4,7 5-2,-4-2-1,1 5-2,-1-2 0,-1 1-1,-3 2-1,-4 0-1,-2 1 0,-3 0-2,-2 2-2,-13-4-4,19 8-12,-19-8-20,0 0 1,7 11-1,-7-11 2</inkml:trace>
  <inkml:trace contextRef="#ctx0" brushRef="#br0" timeOffset="200618.4747">11543 12336 49,'0'0'34,"3"14"2,-3-14-1,-5 9-17,10 4-7,-5-3-3,4 4-3,-3 0-1,3 2-1,-2-1-1,2 0-1,-1 0 0,1-3 0,-1 0-1,2-1 1,-5-11-1,6 14 0,-6-14 0,0 0 0,10 6 0,-10-6-1,0 0 1,11-11 0,-6 2 0,0-3 0,0 0 0,1-4 0,1 1 0,1 0 0,-1 1 1,0 2-1,1 1 1,-8 11 0,15-12 0,-15 12 0,14 0 0,-14 0 0,14 8 0,-14-8 0,12 18-1,-6-6 1,-1 2 0,1 1-1,-1 1 1,0-1-1,-2 1 0,1-3 1,-2 1-2,2-3 0,1 0-3,-5-11-7,0 0-22,11 5-7,-11-5 2,2-9-2</inkml:trace>
  <inkml:trace contextRef="#ctx0" brushRef="#br0" timeOffset="202938.6074">10079 12071 7,'0'0'11,"-13"5"1,13-5 1,0 0 1,-11 13 0,11-13 1,-15 15-2,6-4 0,-4 1-1,3 8-1,-5 0 0,7 10-1,-6 2-2,12 9 1,-1 1-2,11 7-1,-1 0-1,11 2-2,2-3-1,6-3-3,4-3-2,-3-11-7,4-6-26,-1 0 0,-9-15-1,2-2 1</inkml:trace>
  <inkml:trace contextRef="#ctx0" brushRef="#br0" timeOffset="204152.6768">11768 11995 16,'0'0'31,"11"-1"2,-1 2 3,2 1-12,-12-2-3,25 6-5,-14 0-4,10 8-3,-7 2-3,5 8-1,-3 4-2,1 6-1,-2 5-1,-2 3 0,-2 1 0,-2 1 0,-3-1-1,-3-2 0,-4-3-1,-4-4-1,-1-3-1,-5-7-3,1 4-4,-8-14-5,6 5-14,1-5-9,-3-6 0,3 0 2</inkml:trace>
  <inkml:trace contextRef="#ctx0" brushRef="#br0" timeOffset="205697.7652">12107 12003 27,'0'0'28,"6"-10"-5,-6 10-1,0 0-3,7-11-1,-7 11-4,0 0-1,17-8-3,-17 8-2,14-5-2,-14 5-1,18-2-1,-18 2-2,17 6 0,-7 0-1,0 2 0,-1 1-1,0 4 1,-3 1-1,0 4 0,-3-1 1,-2 3-1,-2 2 0,-1 0 1,-3 0-1,0 3 0,-2-1 1,1 0-1,1 0 1,3 0 0,1-2 0,2-2 0,3 0 0,3-2 0,2-2 0,4-2 1,1-3-1,1-2-1,2-3 1,1-3 0,1-2-1,-1-3 0,0-2 0,-3-2 0,-1 0 0,-4 0 0,-10 6 0,13-13-1,-13 13 1,0 0 0,0 0-1,-15-6 1,15 6 0,-17 9 0,7-1-1,1 2 1,0 1 0,1 3 0,3 0 0,-1 2 0,3 1 0,1 1 0,1 1 1,0 1-2,1 0 1,1 0 0,0 0 0,-1-1 0,-1-1 1,-1 0-2,-1-3 2,-1 0-1,-4-4 0,0-1 1,-3 0-1,-1-3 0,-1 0 1,-1-1 0,-1 0-1,0-2 1,3-1-1,1-1 0,11-2-2,-16 1-4,16-1-15,0 0-19,10-6 1,-10 6 0,14-20 0</inkml:trace>
  <inkml:trace contextRef="#ctx0" brushRef="#br0" timeOffset="209148.9626">12894 12042 7,'0'-13'22,"0"13"-5,0 0-1,1-10 0,-1 10 0,0 0-3,0 0-1,-2-11-2,2 11-1,0 0-3,0 0 0,0 0-2,0 0 0,2 14-1,0-5 0,-1 3 0,3 4 0,-3 3-1,3 4 0,-3 0 0,1 4 0,-2 4-1,1 2 0,-2 2 0,1 2 0,-2-1 0,1 1 0,0 0 0,0 0-1,1-3 1,-2 0 0,0-4 0,-1-3-1,2-3 1,0-2-1,-1-5 1,1 0-2,-1-7 2,2-10-1,0 16 0,0-16-1,0 0-1,0 0-2,0 9-4,0-9-8,1-11-19,-1 11 1,4-17-2,-4 17 2</inkml:trace>
  <inkml:trace contextRef="#ctx0" brushRef="#br0" timeOffset="209939.0078">12952 12351 17,'0'0'16,"0"0"0,12-7-1,-12 7 0,0 0 1,9-3-3,-9 3-1,0 0-2,11-3 0,-11 3-2,12 2-1,-3 0 0,-9-2-1,17 2 1,-3-4-2,4 3 0,1-5 0,7 2-1,0-3-1,4 1 0,2 0-1,2 0-1,-2-2 0,0 5-1,-4 1 1,-1 3-1,-5 0 0,-2-1 0,-4 0-1,-7-1-1,1 4-3,-10-5-3,12 0-15,-12 0-13,0 0 0,0 0-1,-2-19 1</inkml:trace>
  <inkml:trace contextRef="#ctx0" brushRef="#br0" timeOffset="222990.7543">14423 11212 14,'0'0'14,"0"0"-3,-4-11-2,4 11 0,0 0-1,0 0-1,0 0 0,0 0 0,-10-8-1,10 8-2,-13-1 0,13 1-2,-15 0 1,4 1-1,2 0 0,-4 1 0,3 1-1,0-1 1,-1 1 0,0 1-1,1 0 1,-1 1 0,-1 0-1,2 0 1,-2 1-1,12-6 0,-17 12 0,17-12 0,-14 11 0,14-11 0,0 0-1,-8 12 1,8-12 0,0 0 0,7 11 1,-7-11 0,16 10 0,-16-10 0,23 11 0,-12-8 1,6 4-1,-2-2 0,3 1-1,-3 0 1,3 3-2,-1-1 1,0 2 0,-2 3 0,0-1 0,-2 3-1,-3 0 1,-2 4-1,-2-1 1,-6 2-1,-3 0 0,-4-2 0,-3 1 0,-1-4 0,-1-1 0,0-4 0,-2-1 0,0-3 0,3-3 1,2-3-1,-2 0 0,0-3 0,2-2 1,9 5-1,-17-8 0,17 8 0,-12-9 0,12 9 1,0 0-2,0 0 0,0 0-1,0 0-4,0 0-4,0 0-9,19 2-12,-19-2 0,18 6 0,-18-6 1</inkml:trace>
  <inkml:trace contextRef="#ctx0" brushRef="#br0" timeOffset="223535.7855">14630 11592 10,'13'1'27,"-13"-1"1,8-10-4,-8 10-5,8-15-3,-8 15-4,8-16-3,-1 6-2,-3 0-2,3 1-1,0-3-1,3 2 0,-2-4 0,3 3-2,-1-2 1,1 1-1,-1 1 0,-1 1 0,0 0 0,-9 10-1,13-11 1,-13 11-1,0 0 1,0 0-1,10 4 0,-11 6 1,0 2-1,0 3 0,-1 6 0,-2 2 1,2 0-1,-1-3 0,-2 0 0,4 0 0,0-4 0,-1-2 0,2-4 0,0-10-1,1 15-2,-1-15-1,3 14-4,-3-14-5,0 0-10,3 14-10,-3-14-1,0 0 2</inkml:trace>
  <inkml:trace contextRef="#ctx0" brushRef="#br0" timeOffset="223870.8047">14685 11723 32,'0'0'29,"12"-3"1,-12 3-11,12-9-4,0 7-4,-3-2-2,4 3-2,0-1-3,3 2 0,-1-2 0,1 1-1,2-4 0,1 2-1,-3-2-1,3 1 0,-6 0 0,0-1-1,0 2 0,-3 1-1,-10 2-1,13-2-2,-13 2-2,0 0-6,10 2-15,-10-2-6,0 0 0,0 0 2</inkml:trace>
  <inkml:trace contextRef="#ctx0" brushRef="#br0" timeOffset="224211.8239">15137 11335 19,'13'-6'29,"-13"6"1,0 0 1,0 0-10,0 0-6,0 0-4,0 0-3,0 0 0,0 0-4,0 0-2,5 13-3,-5-13-4,0 14-13,3-3-15,-3-11 0,-3 12-2,3-12 1</inkml:trace>
  <inkml:trace contextRef="#ctx0" brushRef="#br0" timeOffset="224425.8363">15187 11471 21,'0'0'28,"0"25"1,0-25 0,-3 9-11,3-9-9,-2 12-3,2-12-4,2 9-1,-2-9-2,0 0-5,0 0-9,0 0-14,14 7-1,-14-7 1,0 0 0</inkml:trace>
  <inkml:trace contextRef="#ctx0" brushRef="#br0" timeOffset="224946.8662">15446 11294 31,'0'0'28,"11"13"1,-11-13 0,5 13-19,2 4-1,-1-3-3,7 3 0,-3 0-2,5 2-2,-2-3 1,0 2-2,0-3 0,1-3 0,-3 0-1,2-3 0,-2-4 0,-2-3-1,-9-2 1,17-3 0,-17 3 0,13-15 0,-5 3 0,-3-2 0,0-1 0,0-2 0,0-2 1,-2 0 0,0 1 0,2 1 0,-2 2 0,0 2 0,1 4-1,-2 0-3,-2 9-7,13 1-21,-13-1 0,16-3-1,-16 3 0</inkml:trace>
  <inkml:trace contextRef="#ctx0" brushRef="#br0" timeOffset="230525.1853">16049 11287 21,'0'0'14,"-10"-10"-1,10 10 0,0 0-3,0 0 0,-10-7-1,10 7-2,-14-5-1,14 5 0,-19-4-1,8 1 0,-3 3-1,-1-2-1,-1 2 0,1 1-1,0 0 0,0 0 0,1 3-1,0 2 0,1 1 0,0-1 0,3 3-1,-2-1 1,4 3 0,0-2 0,1 4-1,3-3 1,1 2 0,3 1-1,2 0 1,4 2 0,2-2-1,3 1 0,1-3 1,4-1 0,1-3 0,1 0 0,3-2-1,-2-3 2,1-2-1,0-1 0,-1-1 0,-3-1 0,0-1-1,-2-3 1,-1 1 0,-3-2-1,-10 8 0,15-19 1,-10 8-1,1 0 1,-1-2-1,-3 1 1,-2-2-1,-2 1 1,-4-2 0,-2 2-1,-2-1 1,-4-2-1,0 3 0,-3-1 0,-2 4 0,0 2 0,2 3 0,-2 2-1,1 3 0,2 6-1,0-1-2,5 6-2,2-2-6,2 3-9,7 3-10,-1-6 0,11 6 0</inkml:trace>
  <inkml:trace contextRef="#ctx0" brushRef="#br0" timeOffset="231007.2128">16267 11222 19,'11'0'24,"-11"0"3,0 0-9,0 0-3,1 16-2,3-3-2,-4-1-1,4 6-3,-3-1-1,3 3-1,-3-3-2,3 3-1,-1-3 0,0-3-1,0 0 0,0-4-1,-3-10-1,6 14-1,-6-14-4,0 0-6,0 0-19,0 0-1,-6-19 0,6 19 1</inkml:trace>
  <inkml:trace contextRef="#ctx0" brushRef="#br0" timeOffset="231228.2255">16252 11018 19,'0'0'26,"0"0"0,0 0 1,0 0-14,0 0-7,0 0-2,-1 13-3,1-13-2,2 11-5,-2-11-8,-1 10-13,7 1 1,-6-11-1</inkml:trace>
  <inkml:trace contextRef="#ctx0" brushRef="#br0" timeOffset="232043.2721">16619 10953 13,'0'0'26,"13"10"1,-13-10 2,5 14-14,2 2-3,-2 0-3,2 9-2,0-2-1,3 5-1,-4-4-1,2 4 0,-4-3-2,4-1 0,-6 0 0,3-5-2,-3-1 1,1-3-1,-2-2 0,0-3 0,-1-10 1,1 14-1,-1-14 0,0 0 1,0 0-1,0 0 1,-2-12-1,2 12 1,-3-17-2,-2 7 2,0 1-1,5 9 0,-15-16-1,5 10 1,0-1 0,-4 3 0,0 1 0,0 1 0,-1 2 0,1 3 0,-1 3 1,0 1-1,0 4 2,1 2-1,3 2 0,3 2-1,1 1 1,2-1 0,5-3 0,2 0 0,4-4 1,3-1 1,0-4-1,5-2 1,0-4 0,2 2 0,0-4 0,3-1-1,-1-1 0,3 0-1,-3 0 1,-2 1-1,0 0-1,-2 0 1,0 2-1,-3 1 0,-11 1-1,15 0 0,-15 0-4,0 0-4,13 9-13,-13-9-14,0 0 0,-7 15-1,7-15 1</inkml:trace>
  <inkml:trace contextRef="#ctx0" brushRef="#br0" timeOffset="235424.4655">14620 12205 6,'0'0'23,"1"-15"-1,-1 15-3,2-10-1,-2 10-2,0-9-3,0 9-2,-5-9-2,5 9-1,0 0-2,-14-15-1,14 15-2,-17-5 0,17 5-2,-19-1 1,6 1-1,-1 0-1,0 1 1,-1 2-1,1 0 0,0 2 0,-1 0 0,4 2 0,0 0 0,1 2 0,10-9 0,-12 16 0,6-6 0,5-1 0,0 1 0,1-10 0,2 17 0,-2-17 0,10 17 0,-3-8 1,6-2-1,-3 0 2,7 1-1,-3-1-1,4 2 1,-2 1-1,1 0 1,1 1-1,0 2 0,-2 0 1,-2 1-1,-2 1-1,-2 0 1,-6-1 0,-2 0-1,-4 0 1,-5-2 0,-1 0-1,-2-2 1,-3-3 0,0-2 0,0 0 1,-2-4 0,0-2 0,2-2 0,0 0-1,2 0 1,1 0 0,10 3 0,-12-6-1,12 6-1,0 0 0,0 0-2,0 0-2,2-9-3,-2 9-9,16 5-16,-16-5 0,16 1 0,-16-1 1</inkml:trace>
  <inkml:trace contextRef="#ctx0" brushRef="#br0" timeOffset="236018.4995">14773 12398 28,'11'-2'26,"-11"2"0,0 0-8,10 12-5,-6-3-5,2 3-1,-4 0-1,5 2-2,-2-2 0,3 2-1,-2-4-1,1 1 0,-7-11-1,13 14 0,-13-14 0,11 7 0,-11-7 0,9-1-1,-9 1 2,0 0-1,13-15 1,-13 15 0,11-19 0,-2 10 0,-3-3 1,2 2 1,0-2-2,3 1 0,-2 3 1,1 2-2,0 1 1,0 2-1,-10 3-1,17-1 1,-7 3-1,-10-2 0,13 10 1,-13-10-1,11 17 0,-8-6 1,-1 2-1,-1 1 0,-1-1 0,0 2 0,0-1 0,-1-1 0,1-2 0,0-11-1,1 13 0,-1-13-2,0 0-2,0 0-7,11-8-20,-11 8-2,12-12 0,0 8 0</inkml:trace>
  <inkml:trace contextRef="#ctx0" brushRef="#br0" timeOffset="236460.5247">15335 12252 18,'0'0'29,"0"0"2,0 0 1,-9 0-13,9 0-5,0 0-5,-3 13-2,3-13-3,-2 9-2,2-9-3,0 12-4,0-12-12,10 14-15,-10-14 0,0 0-1,0 0 1</inkml:trace>
  <inkml:trace contextRef="#ctx0" brushRef="#br0" timeOffset="236700.5385">15370 12419 41,'2'18'30,"-2"-18"1,1 10-11,-1-10-6,7 11-6,-7-11-2,8 9-4,-8-9-5,10 5-12,-10-5-15,0 0-1,12 0 0,-16-10 1</inkml:trace>
  <inkml:trace contextRef="#ctx0" brushRef="#br0" timeOffset="237577.5886">15586 12255 27,'0'0'24,"4"-12"-1,-4 12-1,0 0-3,0 0-3,0 0-2,0 0-4,0 0-2,0 0-3,8 17 0,-6-5-2,3 4-1,-1 0 0,3 3-1,1-2-1,0 2 1,0-3-1,1-1 1,0-3-2,1 0 2,-10-12-1,15 14 0,-15-14-1,10 7 1,-10-7 0,0 0 0,10 4 0,-10-4 0,0 0-1,9-13 1,-6 4 1,2-2-1,1-2 1,0-2-1,1-4 1,-1 1 1,1 0-1,1-1 1,-2 3 0,2 1-1,-3 0 0,1 3 0,-1 1 0,2 2-1,-7 9-1,6-13-1,-6 13-2,0 0-4,0 0-14,12 2-13,-12-2 0,-2 12-1,2-12 1</inkml:trace>
  <inkml:trace contextRef="#ctx0" brushRef="#br0" timeOffset="238250.6271">16060 12232 27,'0'0'29,"0"0"2,-13-2-8,13 2-6,-10 4-4,1-3-4,9-1-1,-16 11-3,16-11-1,-17 19 0,7-5-2,-2 1 0,2-1 0,3 2-1,1 0 1,4 0-1,3-1 0,3-1 0,6-3 0,1-2-1,6 1 0,-2-3 1,2-2-1,4-4 0,2-2 0,2-3 1,-3-2-1,2-3 1,-2-3 0,0-1 0,0 0-1,-7 0 1,0-2 1,-6 1-1,-2 0 0,-4 2 0,-3-1 0,-4 1 0,-3 0 0,-3-1 0,-5 2-1,-1 2 1,-4 2-1,-4 0 0,0 6 0,1 0-1,-3 4 1,4 7-2,2 0-1,5 6-1,0-5-3,12 8-9,-2-2-18,4-5-1,8 2-1,-7-14 2</inkml:trace>
  <inkml:trace contextRef="#ctx0" brushRef="#br0" timeOffset="238678.6516">16458 12166 19,'0'0'31,"0"0"1,0 0 2,1-11-12,-1 11-5,0 0-4,-4 12-3,4-12-3,-4 18-2,0-8-1,3 5-1,-2 2-1,2 3 0,0 3-1,1 0 0,0-2-1,1 2 1,0 0 0,0-2-1,1-3-1,-1-4-1,3-2-3,-4-12-8,0 0-24,0 0 0,0 0 0,0 0 0</inkml:trace>
  <inkml:trace contextRef="#ctx0" brushRef="#br0" timeOffset="238905.6646">16410 12032 58,'-17'-2'32,"17"2"0,-12 2-1,12-2-25,0 0-4,0 0-8,6 12-9,-6-12-16,16 12-1,-16-12 0,24 11 1</inkml:trace>
  <inkml:trace contextRef="#ctx0" brushRef="#br0" timeOffset="239606.7047">16703 11992 43,'1'-14'31,"-1"14"2,0 0-10,3-10-5,-3 10-6,0 0-1,7 15-4,-5-6-1,2 8-1,0 0-1,1 7-1,-2 2-1,4 3 1,-1-2-2,4 4 1,-2 0-1,1-2 0,0-4 0,2 0 0,-1-4-1,-1-3 0,1 1 0,-4-5 0,0-3-1,-1-2 1,-5-9 0,0 0 0,0 0-1,0 0 1,0 0 0,2-10 0,-8 0 0,-1-1-1,1 0 1,-4-1 0,1 4 1,-4 0-2,0 3 1,0 2 0,-1 2 0,2 4 0,-1 2 0,0 1 0,-1 2-1,2 4 1,-2-1 0,0 5 1,4-2-1,-1 2 1,2-2-1,5 1 1,4-2 0,2-1 1,-2-12-1,21 15 1,-8-12 1,10 0-1,-1-4 1,4 1-1,0-4 0,3 2 0,-4-1-1,1 1 0,-3 1 0,-6-2-3,0 3-2,-17 0-8,14-6-27,-14 6-2,0 0 2,-11-2-2</inkml:trace>
  <inkml:trace contextRef="#ctx0" brushRef="#br0" timeOffset="243053.9019">14578 13281 0,'0'0'26,"0"0"2,11 4 1,-11-4-8,0 0-4,18-6-3,-18 6-1,25-13-3,-13 2-2,5 4 0,-6-6-3,9 3 0,-4-2-2,3 0 0,-2-1-1,-1 2 1,0 1-1,0 1-1,-2 0 1,-3 1-1,-11 8 1,14-14-1,-14 14 0,1-12 0,-1 12-1,-14-8 1,2 4 0,2 2-1,-4 0 0,-5 1 0,-2 1 0,2 0 0,-1 3 0,-1 1 0,1 2 0,-1 3 0,1 2 0,4 1 0,0 4 0,-1 4 1,4 0 0,3 2-1,1 1 0,4 0 1,1 0 0,5 2 0,2-1 0,6-2 1,1-2-1,6-1 1,1-4 0,6-1 0,0-4 0,4-2-1,3-3 1,1-4-1,0-1 0,-3-1 0,-1-2 0,-2 2 0,-4-1-1,-4-2 1,-4 0-1,-2 1 0,-11 3 0,12-12 0,-12 12-2,7-13 0,-7 13-4,-1-15-8,4 5-26,-3 10-1,-3-12 1,3 12 0</inkml:trace>
  <inkml:trace contextRef="#ctx0" brushRef="#br0" timeOffset="244016.9569">15352 13100 24,'0'0'31,"-9"7"2,9-7 0,0 0-12,0 0-5,0 0-1,0 0-4,0 0-2,0 0-2,0 0-1,9-1-2,-9 1-1,0 0-1,6 9-2,-6-9-1,-1 11-2,5-2-3,-4-9-8,1 10-19,-3 0-5,2-10 0,-7 17 0</inkml:trace>
  <inkml:trace contextRef="#ctx0" brushRef="#br0" timeOffset="244316.9741">15353 13379 37,'0'0'31,"14"9"1,-14-9 1,0 0-19,0 0-1,9 0-2,-9 0-3,0 0-2,9 4-1,-9-4-1,0 0-1,0 0-1,2 13-1,-2-13-2,0 11-1,0-11-4,2 11-8,-2-11-23,0 0 2,0 0-3,0 0 3</inkml:trace>
  <inkml:trace contextRef="#ctx0" brushRef="#br0" timeOffset="245093.0185">15985 13020 13,'0'0'29,"0"0"1,0 0 3,0 0-13,9-1-2,-9 1-4,0 0-1,0 0-3,0 15-2,0-15-1,3 23-1,-5-9-2,4 6 0,-2 0-2,3 6 1,-4-1-1,3 3 0,-4-2 0,2 1-1,-1-3 1,2 1-2,-1-1 2,0-3-2,-1-4 0,0 0 1,0-4-2,-1 0 1,-1-3-2,3-10-1,-6 14-2,6-14-4,0 0-9,-16 10-21,16-10 0,-12-10 0,1-1 1</inkml:trace>
  <inkml:trace contextRef="#ctx0" brushRef="#br0" timeOffset="245769.0572">15691 13015 22,'0'0'26,"-11"2"3,11-2-8,0 0-4,0 0-2,0 0 0,11-5-2,5 5 0,-6-5-2,11 5-1,-3-5-2,10 4-1,0-4-1,6 1-2,2-1-1,6 1 0,0-3-1,3 1-1,2-1 0,2 1 1,-5 1-2,-1 3 1,-4 1 0,-7 2 0,-4 0-1,-5 2 0,-6 1-1,-7 1-1,-10-5-2,7 9-4,-6 1-19,-1-10-14,-18 15 2,4-8-2,-2-6 2</inkml:trace>
  <inkml:trace contextRef="#ctx0" brushRef="#br0" timeOffset="251351.3764">2927 12074 15,'-5'38'15,"-3"1"-1,9 11-1,0 0-1,7 8-2,3 0-2,4 2-3,4 1-3,4-5-6,5 2-10,-4-13-10,17 5 0,-10-17 0</inkml:trace>
  <inkml:trace contextRef="#ctx0" brushRef="#br0" timeOffset="257842.7477">7412 11923 13,'0'0'13,"0"0"-1,0 0-1,0 0 0,0 0-2,0 0 0,14-1 0,-14 1-1,11 13-1,-3-2-1,0 4-1,0 4 0,3 4-1,0 4-1,1 3 0,1 1-1,0 4-1,-1 4-1,0-1-3,-3 3-4,-6 2-4,-5 0-5,-3 6-6,-14-4-5,8 8 0</inkml:trace>
  <inkml:trace contextRef="#ctx0" brushRef="#br0" timeOffset="274350.6919">15894 11821 11,'0'0'14,"0"0"1,0 0 1,0 0-1,0 0 0,0 0-2,0 0-1,0 0-2,0 0-1,0 0-1,0 0-1,3-9-1,-3 9 0,0 0-1,0 0 0,0 0 0,0 0-1,0 0-1,0 0 0,0 0-1,0 0 0,5 12-1,-5-12 1,0 0-1,6 11-1,-6-11 1,0 0 0,0 0 0,10 5-1,-10-5 1,0 0 0,0 0 0,0 0-1,11-4 1,-11 4-1,0 0 0,0 0 0,0 0-1,0 0-1,9-3-1,-9 3-4,0 0-5,0 0-16,0 0-7,0 0-1,0 0 2</inkml:trace>
  <inkml:trace contextRef="#ctx0" brushRef="#br0" timeOffset="274838.7198">16091 11783 24,'0'0'26,"0"0"-5,0 0-1,0 0-4,0 0-2,0 0-2,0 0-3,0 0-1,0 0-2,10 5-1,-10-5-2,0 0 0,12 6 1,-12-6-2,0 0-1,10 6 1,-10-6-1,0 0 0,10 9-1,-10-9 1,0 0-1,9 9 1,-9-9-1,0 0-1,0 0 1,10 7-2,-10-7-1,0 0-5,0 0-5,9-13-17,-9 13-4,5-9 1,-5 9 0</inkml:trace>
  <inkml:trace contextRef="#ctx0" brushRef="#br0" timeOffset="275546.7603">16323 11782 15,'0'0'14,"0"0"0,0 0 0,0 0-1,0 0-1,0 0 1,0 0-2,0 0-2,0 0 0,0 0-2,10-3 1,-10 3-2,0 0 0,0 0 0,0 0-1,0 0-1,12 7 1,-12-7-1,0 0 0,7 10-1,-7-10 0,7 10-1,-7-10 0,7 10 0,-7-10-1,6 10 0,-6-10 0,0 0 0,0 0-1,0 0 1,9 1-2,-9-1-2,-1-10-3,1 10-21,0 0-9,2-12 1,-2 12-2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8:35:12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12905 4662 4257,'-51'0'4386,"51"0"258,0 0-516,0 0-1677,-50 0-903,50 0-258,0 0-516,0 0-129,0 0 0,0 0-387,50 0 129,-50 0-129,0 0 0,0 0 0,51 0 0,-51 0-129,50 0 129,-4 0 0,4 0-129,0 0 129,0 0-129,47 0 0,-47 0 0,47 0-129,-47-48 129,0 48-129,-4 0 0,4 0 0,-50 0-129,0 0 129,50 0-258,-50 0-387,0 0-3225,0 0-774,0 0-387,0 0-258</inkml:trace>
  <inkml:trace contextRef="#ctx0" brushRef="#br0" timeOffset="23674.3541">12561 1573 5676,'0'-48'4128,"0"48"-387,-50 0-516,50 0-903,-46 0-903,46 0-387,0-49 0,-50 49-516,-1 0 0,51 0-129,-50 0 0,4 0 0,-4-51-258,50 51 129,-50 0-387,3-48 387,-3 48-387,0 0 258,0-49-129,4 49 0,-4-49-129,-1 49 258,-45 0-129,46-50 0,0 50 0,3 0 0,-3 0 0,0 0 0,4 0 0,-4 50 0,-1-50-129,1 0 129,50 49 129,-46-49-258,-58 49 258,58-1-258,-1-48 258,-3 51-129,50-51 129,-50 49-129,0-1-129,3-48 129,47 49-129,-50-49 129,50 49-129,-50-1 129,50-48-129,-46 51 129,46-51 0,0 0 0,-50 49-129,50-49 129,0 48 0,0-48-129,0 48 129,0 4-516,0-52 387,0 46-129,0 4 129,0-50-129,50 50 258,-50-2-387,0-48 387,46 48 0,-46-48 0,50 52 0,-50-4 0,0 0 0,50-48 0,-50 50 0,47-2 0,-47 2 0,50 0 0,-50-2 0,0 0-129,50 4 129,0-6 0,-50 4 0,47 0-129,-47-2 129,46 0 0,8 4 0,-4-52 0,-50 48 0,46 0 0,4 1 0,1-49-129,-1 49 258,-4-49-129,4 0 0,0 48 0,-3-48 0,53 0 0,-50 0 0,-4 0 129,5 0-129,45 0 0,-46 0 0,0-48 0,0 48 0,-3 0 129,3-49 0,0 49 0,-4 0-129,4-49 129,1 1 0,-1 48 0,-4-48 0,4-4 0,0 4-129,-3 0 129,-47-2 0,50-46 0,-50 44 0,50-44 129,-50 46-129,46-48 0,-46 0 0,0 50 0,0-52 258,0 52-258,0-52 258,0 54-258,-46-6 258,46-44-258,0 47 258,-50-2-387,50 3 129,-50-1-258,3 0 258,-3 1-258,0-52 258,4 52-258,-4-1 129,-51 0-129,55-50 129,-54 50 0,53 1-129,-53-1-129,50-2-129,4 3-516,-4 48-3354,-1-49 258,5 49-774,-4-48 0</inkml:trace>
  <inkml:trace contextRef="#ctx0" brushRef="#br0" timeOffset="68753.9324">6038 4514 3870,'0'0'4644,"0"0"-258,0 0 0,0 0-2064,0 0-645,0 0-387,0 0-387,0 0-258,0 0 0,0 0-258,0 0-129,0 0-129,0 0-129,0 0 129,46 0-129,-46 0 0,0 0 0,50 51 0,0-51 129,0 0-129,-3 0 0,3 49-129,0-49 129,-4 0 0,4 0-258,51 0-258,-55 0-2709,4-49-1032,0 49-645,-50 0 0,47-51-387</inkml:trace>
  <inkml:trace contextRef="#ctx0" brushRef="#br0" timeOffset="214851.2888">5251 7653 129,'0'0'1290,"50"-48"-129,-50 48 129,0 0-387,0 0 0,0 0-129,0 0 0,0 0 0,0 0-258,0 0 129,0 0 129,0 0 0,0 0 258,0 0-258,0 0 258,0 0 0,0 0-129,0 0-129,0 0 129,0 0-258,0 0 0,0 0-129,0 0-129,0 0 0,0 48 0,0-48-129,46 0 0,-46 0 0,50 0 0,-50 0-129,50 0 129,-50 0-258,51 0 129,-1 0-129,-50 0-129,43 0-387,-43 0-2967,53 0-774,-3 0-387,-50 0-129</inkml:trace>
  <inkml:trace contextRef="#ctx0" brushRef="#br0" timeOffset="219337.5454">12268 7505 2193,'0'0'2580,"0"0"-129,0 0-258,-50 0-387,50 0 0,0 0-387,0 0-387,0 0-258,0 0 0,0 0-258,0 0-258,0 0 129,0 0 0,0 0-129,0 0 0,0 0 0,0 0 0,0 0 129,0 0 0,0 52 0,0-52 0,50 0 0,-4 0 129,4 0-258,-50 0 0,51-52-129,-1 52 0,-4 0 0,4 0 0,0-48-129,-3 48 0,3 0-129,-50 0-387,50 0-774,-50 0-2709,46 0-387,4 0-387,-50 0-258</inkml:trace>
  <inkml:trace contextRef="#ctx0" brushRef="#br0" timeOffset="729006.6968">18448 11968 2451,'0'-48'4773,"0"48"-129,0 0-258,-50 0-1935,50 0-1161,0 48 0,-50-48-387,50 49-258,-46-1-258,-4 3-129,50 47 0,-51-50 0,5 52-258,-4-52 129,50 1-129,-50-1 0,50 3 0,-50-4-129,50-47-258,0 0-516,0 50-1161,0-50-2322,0 0 0,0-50-645,0 3 0</inkml:trace>
  <inkml:trace contextRef="#ctx0" brushRef="#br0" timeOffset="729253.711">17858 12165 5160,'0'0'5160,"0"0"-258,0 0-258,0 0-2322,50 0-645,-50 0-387,50 49-516,-50-1-129,47-48-129,3 49-129,0 2 0,0-3-258,-4 1 0,5-49-258,-51 48 0,50 3-387,-50-51-387,46 47-1677,-46-47-2193,50 0-258,-50 0-516,50 0 129</inkml:trace>
  <inkml:trace contextRef="#ctx0" brushRef="#br0" timeOffset="729490.7244">18448 12558 7740,'0'0'5160,"0"0"-258,0 0-129,50 0-3225,-50 0-258,0 0-645,0 0-129,0 0-258,0 0 0,47 47-129,-47-47-129,0 50-129,0-50-129,0 0 0,0 49-645,0-49-1548,0 0-2193,0 0-516,0 49 0,0-49-516</inkml:trace>
  <inkml:trace contextRef="#ctx0" brushRef="#br0" timeOffset="729743.7389">18792 12753 3612,'50'0'5289,"-50"0"-645,46 0 258,-46 0-2709,0 0-258,0 0-516,50 48-516,-50 3-258,0-2-387,-50-1 0,50-48-258,0 48 0,0 2-387,-46 0-387,46-50-1161,-50 49-2580,50-49-387,0 0-258,-50 0-129</inkml:trace>
  <inkml:trace contextRef="#ctx0" brushRef="#br0" timeOffset="729998.7536">19085 12605 6321,'50'0'4902,"-50"0"0,0 0-516,50 0-2967,-50 0-774,0 0 0,0 0-516,0 0-645,46 0-2322,-46 0-1677,0 0-129,0 0-516,51 0 258</inkml:trace>
  <inkml:trace contextRef="#ctx0" brushRef="#br0" timeOffset="730217.7661">19378 12459 5676,'50'0'4644,"-50"0"129,0 48-774,0-48-3225,50 0-516,-50 0-1161,50 0-3096,-50 0-516,43 0-258,-43 0 0</inkml:trace>
  <inkml:trace contextRef="#ctx0" brushRef="#br0" timeOffset="730428.7781">19725 12558 2322,'0'0'5031,"0"0"-258,0 0 0,0 0-2322,47 0-774,-47 0-258,0 0-903,0 47-1548,0-47-3225,0 0-258,50 0-387,-50 0-258</inkml:trace>
  <inkml:trace contextRef="#ctx0" brushRef="#br0" timeOffset="731038.8131">20215 12605 7740,'0'0'5160,"-50"0"-387,50 0 0,0 0-3741,0 0 129,0 50-645,0-50-129,0 49-129,0-49 0,0 49-129,50-49-129,-50 48-129,-50-48-258,50 51-1161,0-2-2967,-50-1-258,3-48-258,47 48-516</inkml:trace>
  <inkml:trace contextRef="#ctx0" brushRef="#br0" timeOffset="731434.8357">20802 12017 5031,'0'48'5160,"0"3"-258,-47-51-258,47 49-2709,-50-49-903,50 49-258,-50-1-387,50 1-258,-50 2-129,50-51 0,-47 48 129,47 1-258,-50-49-129,50 48-516,0-48-1290,0 0-2193,0 0-516,0 0-258,-50-48-258</inkml:trace>
  <inkml:trace contextRef="#ctx0" brushRef="#br0" timeOffset="732033.87">20362 12116 3612,'0'-51'5418,"0"51"-387,0 0-129,0 0-1806,50-48-1290,-50 96-387,46-48-645,4 0-129,-50 51-258,50-2-129,-3 0-129,3-1 0,-50 1-129,50 2 0,0-3-258,-50 1 0,47-1-129,3-48-129,-50 51-258,50-51-258,-4 47 0,-46-47-129,50 0 0,0-47 129,-50 47 258,50 0 0,-50-51 258,47 51 387,-47-48 516,0 48 387,0-49 129,50 1 0,-50 48 0,0 0 0,0-51 0,0 51-258,0 0-129,47 51-129,-47-51-258,0 48-129,0 1 129,0-49 0,0 48 0,0 3 0,0-51 0,50 47 0,-50-47 0,0 0 0,50 0 0,-50 0 0,50 0 0,-50-47 0,50 47 0,-7-51 0,-43 3 0,53 48-129,-3 0 129,-50-49-129,0 49 0,47 0 129,-47 0-258,0 49 129,50-1-129,-50 3-129,0-4-129,0 3-645,50-1-3225,-50 0-387,0-1-645,0-48-258</inkml:trace>
  <inkml:trace contextRef="#ctx0" brushRef="#br0" timeOffset="733317.9434">18398 13391 4257,'0'-100'5160,"0"100"-258,-50-48-516,50 48-1935,0 0-387,0 0-903,0 0-387,0 48-258,0-48-387,0 50 0,0 48 0,0-48 0,50-2-129,-50 49 0,0-46 0,0-3 0,0 50 0,0-48-129,0 0 129,0-50-129,0 0 0,0 48 0,0-48 0,0 0 0,0 0 0,0-48 0,0 48 0,0-50 0,0 0 129,-50 2 0,4-2 0,46 2 0,-50 48 0,-1-51 0,5 51 129,46 0-129,-50 0 129,0 0-129,50 51 0,-50-3 129,50 2-129,0-50 129,0 48 0,0 2 0,0 0-129,0-50 129,0 48 129,50-48-129,-50 48 0,50-48 0,0 0-129,-4 49 129,-46-49-129,51 0 129,-1 0-129,-4-49-129,4 49-258,-50 0-387,100 0-1548,-100 0-2322,47-48-387,-1 48-129,8 0-387</inkml:trace>
  <inkml:trace contextRef="#ctx0" brushRef="#br0" timeOffset="733577.9583">18792 13783 6063,'0'-50'5418,"0"50"-387,-50 0-387,50 0-2709,0 0-645,0 0-129,0 0-645,0 0-258,0 50-129,0-50 0,0 48 0,0 2-129,0 0 129,0-2-258,50-48-129,-50 48-258,0 1-516,0-49-3096,0 0-774,0 0 0,0 0-774</inkml:trace>
  <inkml:trace contextRef="#ctx0" brushRef="#br0" timeOffset="733794.9706">18691 13587 7998,'0'-50'5160,"-46"50"-387,46 0 0,0-48-3354,0 48-645,0 0-387,46 0-645,-46 0-645,0 0-2064,51 0-1548,-1 0-387,0 0-387,-50 0 0</inkml:trace>
  <inkml:trace contextRef="#ctx0" brushRef="#br0" timeOffset="734197.9938">19282 13439 3483,'0'0'5031,"0"0"-258,0 0-129,0 50-2580,0-50-387,-51 48-129,5-48-774,46 50-129,-100-3-258,50-47-258,3 51 0,-3-3-129,50-48 0,-50 50 129,4-50-258,46 0 129,0 48 0,0-48 0,0 0 129,46 0-129,-46 0 0,50 0 0,0 0 0,-3 0 0,3 0 0,0 0 0,-50 50-129,50-50 129,-50 50 0,46-2 0,-46-48 0,0 48 0,0 1 0,0-49 0,0 51 0,-46-51 0,46 0 0,-50 48 0,50-48-129,0 0 0,0 0-258,0-48-1161,0 48-2838,0-51-387,50 2-129,-50 1-645</inkml:trace>
  <inkml:trace contextRef="#ctx0" brushRef="#br0" timeOffset="734463.0089">19428 13195 9804,'0'-49'4902,"0"49"0,0 0-387,50 49-3741,-50-49-258,0 48-129,0 0-258,0 52 0,50-52-129,-50 2 0,0 48 0,43-51 0,11 52-129,-54-49 0,50-2-129,-50 2-387,0-50-774,50 50-1032,-50-50-2064,0 48-516,0-48-129,0 0 0</inkml:trace>
  <inkml:trace contextRef="#ctx0" brushRef="#br0" timeOffset="734798.0281">19528 13881 2580,'-100'0'5160,"50"-50"-387,4 50 129,46-48-1806,0 48-903,0-50-903,0 50-387,46-48-516,4-3 0,50 51-258,-57-47-129,11 47 0,46-50-129,-53 50 0,3 0 129,0 0-129,-50 0 0,0 0 0,46 0 258,-46 50-129,0-50 0,0 47 258,0-47-129,0 51 129,0-3 129,0 2 0,0-2-129,0-48 0,0 50-129,0 0 129,0-50-129,0 48-129,0-48-129,0 48-258,0-48-516,50 0-3096,-50 0-903,0-48-258,0 48-645</inkml:trace>
  <inkml:trace contextRef="#ctx0" brushRef="#br0" timeOffset="735014.0404">19872 13391 7224,'-50'-50'5031,"50"50"0,0-50-387,0 50-2580,0 0-1935,50 0-2580,-50 0-1806,46 0-645,-46 0-129,50 0-516</inkml:trace>
  <inkml:trace contextRef="#ctx0" brushRef="#br0" timeOffset="735378.0613">20115 13439 9159,'50'50'5160,"-50"-2"-129,-50 2-387,50-3-3483,50-47-387,-50 51-258,0-3-129,0 2-258,50-2-129,-50-48 129,0 50 0,47-50-129,-47 0 129,0 50-129,0-50 0,50 0 129,-50-50-129,0 50 0,50-50 0,-50 2-129,50-2 129,-50 2 0,46-3 0,-46 4 0,0 47 0,50 0-129,-50 0 129,0 0 0,0 47 0,0-47 0,0 51 0,50-3 0,-50 2-129,0-50 129,47 48-258,-47 2-129,50-50-903,-50 0-3354,50 50-129,-50-50-516,50 0-129</inkml:trace>
  <inkml:trace contextRef="#ctx0" brushRef="#br0" timeOffset="735702.0797">21098 13634 7740,'0'-47'5160,"0"47"-258,0 0-258,0 0-3354,0 0-129,0 0-516,-50 0-258,0 0 0,0 47-258,4-47 129,-4 51-129,50-3 0,-50 2 0,3-50 0,47 48-129,-50 2 129,50-50 0,0 50-129,0-2 129,50-48-129,-3 0 0,3 48 0,0-48-129,-50 0 0,96 0-387,-96 0-516,100 0-2580,-100 0-1290,47 0-258,3-48-258</inkml:trace>
  <inkml:trace contextRef="#ctx0" brushRef="#br0" timeOffset="735986.096">21342 13291 8385,'0'-48'5418,"0"0"-387,0 48-258,0-49-2580,0 49-1290,0 49-387,0-49 0,0 48-387,0 0 0,0 2-129,50 48 0,-50-48 0,0 48 0,0-51 0,0 52-129,0-49 129,0-2 0,50 2-258,-50 0 0,0-2-258,0-48-645,43 0-3225,-43 0-645,0 0 0,53 0-645</inkml:trace>
  <inkml:trace contextRef="#ctx0" brushRef="#br0" timeOffset="736196.1081">21292 13634 9159,'-50'0'5418,"3"-47"-258,47 47 0,0-50-3354,47 50-645,-47 0-387,50 0-129,0-48-258,0 48-129,0 0-258,-7 0-387,60 0-3612,-103 0-1161,47 0-387,3 0-258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0:11.5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5005 11356 17,'0'0'21,"5"-10"-6,-5 10-2,-2-11-1,2 11 0,0-12-1,0 12-2,0-11 0,0 11-2,0-11 0,0 11-2,0-10-1,0 10 0,0 0-1,0 0 0,0 0-1,0 0 0,0 0 0,0 0-1,0 0 1,0 14-2,0-4 2,-1 6-2,2 0 2,-1 5-1,0 4 0,0 1 2,-1 2-2,1 2 1,-2 1-1,1 0 0,-1 1 0,0-3 0,0-2-1,0-1 1,1-3-1,-1-3 1,1-4-1,1-4 0,0-12 0,1 16-1,-1-16-2,0 0-1,0 0-5,0 0-5,8-10-7,-2 0-12,-5-8 0,6 0 1</inkml:trace>
  <inkml:trace contextRef="#ctx0" brushRef="#br0" timeOffset="743.0423">5029 11270 3,'0'0'11,"0"0"-1,0 0 0,0 0 0,-12-4 1,12 4-1,0 0 0,0 0 2,0 0-3,0 0-1,0 0 0,0 0-1,0 0-1,0 0-1,0 0 0,-10-7-2,10 7 0,0 0 0,0 0 0,0 0-1,13-4 1,-13 4 0,16-6-1,-4 2 1,1 3-1,2-3 0,1 3 0,3-3 0,-1 3 0,2 0-1,0 1 0,-2-1 0,1 0-1,-3 0 1,2 0-1,-6-1 1,1 0-1,-3 1 1,-1 0-1,-9 1 0,16-3 1,-16 3-1,9-2 0,-9 2 0,0 0 1,10-1-1,-10 1 0,0 0 0,0 0 0,8 10 0,-8-10 0,2 17 1,1-5-1,-1 1 0,1 0 0,-1 0 1,0 2-1,0-1 1,0 0-1,0-5 0,-2-9 0,3 17 0,-3-17 0,2 13-1,-2-13-2,1 10-2,-1-10-6,0 0-12,8 13-9,-8-13-3,0 0 3,10-5-1</inkml:trace>
  <inkml:trace contextRef="#ctx0" brushRef="#br0" timeOffset="1291.0737">5840 11289 16,'-7'11'16,"8"3"-2,-5 1 0,6 1-1,-3 4-1,3-2-2,-1 4-2,-1 1-1,2-1-1,-1 3-1,2 1-1,-1 0-2,1 0 0,-1-2 0,0-1-1,-1-2-1,2-1 1,-3-4-1,1-2-1,-1-4 0,0-10-1,-2 15-4,2-15-3,0 0-5,-2 10-10,2-10-2,0 0-1</inkml:trace>
  <inkml:trace contextRef="#ctx0" brushRef="#br0" timeOffset="1738.0994">5866 11520 17,'0'0'24,"0"0"-3,14 1-2,-14-1-2,12 1-4,-3 1-2,-9-2-3,20 2-2,-9-1-1,4 3-1,-1-2 0,3 1 0,0-1-2,1 0 1,1 0 0,-1-1-1,-1 1-1,0-1 0,-2-1-1,-2 2 1,-1-1-1,-3-1 1,-9 0-1,14 0 0,-14 0 0,0 0-2,0 0-6,0 0-14,0 0-10,0 0 0,-6-10 0</inkml:trace>
  <inkml:trace contextRef="#ctx0" brushRef="#br0" timeOffset="3524.2016">6911 11130 5,'-10'-9'21,"10"9"-4,0 0-3,-11-5 0,11 5-2,-13-6-1,13 6-3,-13-3-1,13 3-1,-17 2-2,8 3 0,0 0-1,9-5 0,-18 15-1,12-3 1,-4 0-1,6 1 1,-1 2-1,4 0 0,0 1 1,4 0-1,0-1 0,1-1 0,4 0 0,-2-1-1,1-2 0,0 0 0,-7-11 0,10 16-1,-10-16 1,2 15 0,-2-15-1,-7 13 1,-2-6-1,9-7 1,-19 12-1,6-6 0,1-1 0,-1 1 1,1 0-1,0-3 0,2-1 0,10-2 1,-14 4-1,14-4 1,0 0 0,0 0 0,0 0-1,0 0 1,0 0-1,0 0 2,13 1-2,-2 1 0,-1 1 0,0 3 1,2 2-1,-3 1 0,0 4 0,-2 2 0,1 3 0,-5 1 0,1 2 0,-1 1-1,-2 1 1,-2-1 0,1 0 0,-2-2-2,2-1 2,1-2 0,0 0 0,1-3 0,1-2 2,3 0-2,1-2 1,2-2 0,-9-8 0,17 11 0,-7-7-1,0 1 0,-1 0-1,-9-5-4,19 3-7,-8 0-20,-11-3 0,17-8-2,-12-5 2</inkml:trace>
  <inkml:trace contextRef="#ctx0" brushRef="#br0" timeOffset="6166.3527">8078 11403 19,'0'0'21,"0"0"-1,0 0-2,0 0 0,0 0-3,0 0-3,0 0-1,0 0-3,0 0-2,0 0-1,-2 16-1,0-5-2,1 2 1,-1 3-2,2 1 1,-2 0-1,1 2 0,0 0 2,1 0-2,0-2 0,0-1 0,0-2-1,0-1 1,0-3-1,0-10 1,1 13-1,-1-13 0,0 0 0,0 0 0,0 0-1,0 0 0,0 0-2,0 0-1,0 0-5,0 0-16,0 0-7,4-9 0,-4-3 0</inkml:trace>
  <inkml:trace contextRef="#ctx0" brushRef="#br0" timeOffset="6820.3901">8485 11173 21,'0'0'29,"0"0"0,-14 6 1,14-6-12,0 0-5,0 0-5,0 0-3,-2 10-3,2-10-3,4 10-5,-4-10-8,0 0-15,6 17-2,-6-17 1,4 17 0</inkml:trace>
  <inkml:trace contextRef="#ctx0" brushRef="#br0" timeOffset="7099.4061">8522 11391 9,'0'0'23,"0"21"3,0-21 2,-3 17-13,6-6-3,-1 2-2,1 0-1,-3 1-3,2 1 0,-3-2-3,-2 4 0,-2-2-3,-3 1-2,2 0-2,-5-2-3,0 0-3,-1-2-6,-2-3-10,9 3-4,-9-10 2,11 9 2</inkml:trace>
  <inkml:trace contextRef="#ctx0" brushRef="#br0" timeOffset="17333.9915">9266 10925 7,'0'0'14,"-10"8"-3,10-8-1,-7 10 0,7-10 0,-8 16-1,4-6 1,4-10 0,-9 17-2,6-6 1,0-1-2,2 6-1,-1-2 0,1 3-1,0-2-1,1 6 0,-1-2-1,0 3 0,0-1-1,0 0 1,-1 3-1,1 1-1,0-1 1,0 1-1,0-4 0,0 3-1,0-1 1,1-2 0,1-5-1,-1-3 1,1 1-1,1-3 2,0-1-1,-2-10 1,7 13-1,-7-13 2,12 11-1,-2-5 0,-10-6 0,18 7 0,-7-4-1,-1 0-1,1 0 0,0-3 0,-1 1-2,-10-1-1,20-4-6,-20 4-3,14-11-8,-14 11-11,8-18-3,-8 18 2,1-22 1</inkml:trace>
  <inkml:trace contextRef="#ctx0" brushRef="#br0" timeOffset="17695.0121">9017 11274 17,'0'0'27,"0"0"1,19-11-4,-9 9-6,7-4-3,3 5-2,-1-4-3,6 5-2,-2-4-3,3 4 0,0 0-2,2 1-1,-4 1-1,3-1 0,0-1-1,-2 1-1,0 3-3,-3-5-5,3 4-5,-7 0-12,-4-5-6,2 10-1,-16-8 1</inkml:trace>
  <inkml:trace contextRef="#ctx0" brushRef="#br0" timeOffset="18424.0538">9629 11457 17,'0'0'27,"0"0"2,-2-11-4,2 11-7,0-9-1,0 9-4,0 0-1,8-15-3,-8 15-1,12-9-3,-2 7-1,-10 2-1,20-3-1,-10 2-1,2 3 0,-2 1 0,1 2 0,-1 3-1,-10-8-1,14 18 0,-10-5 0,-1 4-1,-4-1 0,-1 1-1,-4 2 1,0 2-1,-4-4 1,0 3-1,-2-4 2,1 0 0,1-2 0,2 0 1,8-14 1,-14 14 0,14-14 0,-3 12 1,3-12 0,0 0 1,15 5-1,-15-5 1,18 0-1,-7 0 0,1 0 0,-2 0-1,3 1 0,-1 1-1,-1 0 1,1-1-1,0 0-1,2 0 0,-3-2-2,4 3-5,-5-8-11,-3-3-16,8 3 1,-8-6-2,6 3 2</inkml:trace>
  <inkml:trace contextRef="#ctx0" brushRef="#br0" timeOffset="19004.087">10148 11193 34,'0'0'30,"0"0"-2,0 0-4,10-5-3,-10 5-4,0 0-3,0 0-3,0 0-4,-12 5-2,12-5-2,-6 9-2,6-9-2,-6 15 0,6-15-4,-1 16-6,1-16-13,-6 14-11,11-2-1,-5-12 2,8 22 0</inkml:trace>
  <inkml:trace contextRef="#ctx0" brushRef="#br0" timeOffset="19325.1053">10226 11485 25,'0'0'29,"-1"23"2,-1-8-7,-3-2-5,3 7-2,-6-4-3,2 7-3,-5-4-5,1 2 0,-2-2-3,1-2-2,-1 0-5,-1-8-11,2-3-19,4 3 0,-2-9-1,9 0 1</inkml:trace>
  <inkml:trace contextRef="#ctx0" brushRef="#br0" timeOffset="21076.2055">10613 11534 28,'15'6'26,"-15"-6"0,13 6-3,-13-6-11,0 0-3,15 16 0,-15-16-2,10 12-1,-10-12-1,9 12-1,-9-12-1,0 0-3,14 10-4,-14-10-4,0 0-7,11-2-10,-11 2-7,0 0 1,4-12 1</inkml:trace>
  <inkml:trace contextRef="#ctx0" brushRef="#br0" timeOffset="21511.2304">10926 11503 8,'0'0'25,"0"0"1,0 0-5,-9 5-2,9-5-4,-2 11-2,2-11-2,0 13-3,0-13-2,2 14-1,-2-14-2,5 12-1,-5-12-2,10 10 0,-10-10-4,13 6-3,-13-6-8,18 8-10,-18-8-7,14 2 1,-14-2 1</inkml:trace>
  <inkml:trace contextRef="#ctx0" brushRef="#br0" timeOffset="21891.2521">11160 11532 26,'0'0'27,"9"0"1,-9 0-7,0 0-4,11 5-4,-11-5-2,0 0-3,0 0-2,13 15-1,-13-15-1,6 9-2,-6-9-2,9 10-3,-9-10-7,7 11-10,-7-11-12,0 0-1,0 0 1,0 0 1</inkml:trace>
  <inkml:trace contextRef="#ctx0" brushRef="#br0" timeOffset="22874.3083">11561 11216 4,'0'0'26,"0"0"1,0 0 2,0 0-11,-2-10-4,2 10-1,0 0-3,-1-10-2,1 10-1,0 0-2,0 0-1,0 0-1,0 0 0,0 0-2,0 0-2,0 0-4,0 0-6,0 0-14,5 20-7,-5-20-1,7 18 1</inkml:trace>
  <inkml:trace contextRef="#ctx0" brushRef="#br0" timeOffset="23154.3244">11646 11501 32,'3'19'32,"-6"-7"1,5 4 1,-1-2-16,-1-14-4,-4 26-2,-2-14-4,1 6-3,-2-2-2,-1 1-1,-1 0-3,-3-1-2,3 4-5,-8-7-9,5-2-17,1 6-1,-5-9-1,7 5 1</inkml:trace>
  <inkml:trace contextRef="#ctx0" brushRef="#br0" timeOffset="24076.3771">12235 10955 36,'0'0'26,"0"0"-2,-9 15-3,9-15-3,1 22-2,-2-11-3,4 10-3,-4-5-1,4 9-4,-5-2-1,3 5-1,-3-2-1,-1 5 0,-3-2 0,2 2-1,-1-3 0,1 1-1,0-2 1,2-2-1,0-3 1,3-3-1,1 0 1,1-2-1,1-2 1,2-2-1,1 0 1,2-4 0,-1 0-1,2-1 1,0-3-1,1 0 1,0-1-1,1-3 1,-1-1-1,3-1 0,-1-1 1,1-2-1,1-1-1,-1-1 1,2-2-2,-4 1-1,3 2-3,-8-4-2,4 5-5,-11 4-6,11-13-9,-11 13-7,4-10-1,-4 10 4</inkml:trace>
  <inkml:trace contextRef="#ctx0" brushRef="#br0" timeOffset="24437.3977">12080 11271 36,'0'0'31,"9"-3"1,-9 3-3,12-11-13,2 10-2,-6-8-2,10 9-4,-7-5-2,8 5-1,-4-2-2,5 4-1,0-2 0,1 0-1,2 0-1,3 0 0,1-1-1,1-2-2,1 0-4,-4-4-6,3 1-16,1 4-7,-9-3 0,1 4 1</inkml:trace>
  <inkml:trace contextRef="#ctx0" brushRef="#br0" timeOffset="25159.4389">12724 11361 43,'0'0'29,"11"4"3,-11-4-4,0 0-17,0 0-3,1 11-1,3-2-1,-4-9 0,1 19-2,0-9 0,1 3-2,3-1 0,-3 2-1,2-1-1,-3 0 0,1 0 0,0-3 1,-2-10-2,5 17 1,-5-17 1,0 0-1,0 0 0,13 3 0,-13-3 0,10-11 0,-10 11 0,14-16 1,-5 5-1,2 0 0,-1-1 1,3 0 1,-2-1-1,4 3 1,-4-2 0,2 3-1,-1 1 1,-1 2-1,0 2 1,0 2-2,-2 1 1,0 2 0,-9-1-1,16 9 0,-16-9 0,12 16 1,-7-6-2,0 3 2,-2 2-2,-2 1 1,0 0 0,-1 0 0,1-1-1,-2-2 0,2-1-2,-1-12-7,0 0-21,1 11-5,-1-11-1,0-12 2</inkml:trace>
  <inkml:trace contextRef="#ctx0" brushRef="#br0" timeOffset="28866.6511">13337 10993 18,'0'0'18,"0"0"-1,0 0-2,0 0-1,0 0 0,0 0-2,-9-10-1,9 10 0,0 0-1,10-3-2,-10 3 0,10-4-1,-10 4 0,14-6-1,-14 6-2,16-4 0,-16 4-1,15 0-1,-15 0 0,13 7-1,-13-7 0,9 12-1,-9-12 0,7 18 1,-7-18-1,5 20 0,-3-9 1,-2 2-1,-2 0 0,0 2 0,-5 0 0,2 0 0,-1 2 0,0-1 1,0 2-1,0-2 0,2 3 0,-1-4 1,5 0 0,1 2 0,0-4 0,4-1 0,1-2 0,4-1 0,-1-5 0,5 1-1,-2-3 1,2-2 0,1 0-1,-4-1 0,1 0 0,-3 0 0,-9 1 0,11 0 0,-11 0 0,0 0 0,4 10 0,-4-10 0,-4 15 0,2-5 0,0 3 0,-1 0 0,-1 4-1,3 0 1,0 3 0,2-1 0,1 0-1,1 3 1,1-1-1,1-1 1,1-1-1,-3-1 1,1 1-1,-3-2 1,-1-3-1,-3 0 1,-2-4 0,-4 1 0,1 2 0,-4-4 0,-2-2-1,0 4 1,-3-2 1,2-2-1,-1 0 0,3-1-1,2-1 0,1-3-3,10-2-3,-10-1-10,10 1-19,6-10 0,-1-1-1,6 1 2</inkml:trace>
  <inkml:trace contextRef="#ctx0" brushRef="#br0" timeOffset="29509.6879">13970 11208 36,'0'0'31,"0"0"1,0 0 0,0 0-16,-2 15-7,2-15-1,5 17-1,-5-17-1,3 13-2,-3-13 0,9 10-2,-9-10 0,0 0-3,9-6-2,-6-3-3,-3 9-9,0 0-15,2-15-5,-2 15-1,-8-13 3</inkml:trace>
  <inkml:trace contextRef="#ctx0" brushRef="#br0" timeOffset="29977.7146">14003 11535 24,'0'0'28,"0"0"2,0 0-4,11-7-10,-11 7-2,0 0-1,0 0-3,0 0 0,0 0-3,0 0-2,0 0-1,0 0-1,1 11-1,-1-11-1,3 12 1,-3-12-1,1 11 0,-1-11 0,3 14-1,-3-14-1,4 10-3,-4-10-5,0 0-15,9-1-12,-9 1 0,7-17 0,-6-1 0</inkml:trace>
  <inkml:trace contextRef="#ctx0" brushRef="#br0" timeOffset="30758.7593">14556 11105 21,'0'0'28,"12"-7"0,-12 7-3,0 0-8,8-9-2,-8 9-3,0 0-1,0 0-2,0 0 0,0 0-2,9-2-2,-9 2 0,0 0-1,0 12 0,2-3-1,-2-9 0,0 24-1,-1-7 1,0 1-1,1 5-1,-1 4 0,0 0 1,0 4-2,0 0 1,1 1 0,0-1-1,0 1 0,-1-3 1,2-3-1,-2-3 0,1-2 0,0-2-1,0-4 0,0-3-1,0-12-1,1 12-3,-1-12-6,0 0-12,0 0-15,-1-16 1,0 6 0,-3-5 2</inkml:trace>
  <inkml:trace contextRef="#ctx0" brushRef="#br0" timeOffset="31473.8002">14316 11052 11,'0'0'16,"10"-3"0,-10 3 0,0 0-1,0 0 1,0 0-2,0 0-1,0 0-3,0 0-1,0 0-2,0 0-2,0 0-1,0 0-1,0 0-1,0 0 0,0 0 1,0 0-1,0 0 0,10 6 2,-10-6-1,10 0 0,0-2 0,4 2 1,1-3-1,5 3 1,1-3 0,6 2 1,1-3-1,7 4-1,-1-2 1,3 2-1,2-2-1,3 2 0,-2-1-1,-2 0 0,-1 0 0,-5 0-1,-6 0 0,-1 0 0,-8 3-1,-8-2-2,-9 0-4,0 0-6,0 0-20,-3 13-6,-9-13 1,1 3-1</inkml:trace>
  <inkml:trace contextRef="#ctx0" brushRef="#br0" timeOffset="41568.3776">4654 10744 4,'-10'-7'12,"10"7"-2,0 0 0,0 0 0,0 0 0,0 0 1,0 0-2,0 0 1,13-2-2,-13 2 0,18 0-2,-8-2 1,3 2-2,1-1 0,1 2-1,2-1 0,1 1 0,3-2-1,2 2 0,1-1-1,3 0 1,0 0-1,3 0-1,1-2 1,4 2-1,-1-1 0,4 0 0,-1-1 1,3 1-1,1 0 0,1 0-1,3-1 1,0 0 0,-1 1 0,3 0 0,2-2 0,-1 1-1,2-1 1,-1 0 0,2 1 0,1-2 1,-3 1-1,2 0-1,-1 0 1,0 1-1,2-2 1,2 2-1,-2 0 1,2 1-1,2-2 0,-1 2 1,1-1-1,2 1 0,-3 1 1,0 0-1,-1-1 0,-2 0 0,0 2 1,1-1-1,-3 1 0,2-1 0,1 1 0,-2 0 0,2 0 0,1 0 0,1 0 0,-1 1 0,0 0 0,2 0 0,0 0 1,3 0-1,2-1 0,0 1 0,2 1 1,-1-1-1,3-2 0,1 2 0,-1-1 1,0 0-1,-2 0 0,1 0 1,0-1-1,0 2 0,0-1 0,-3 0 0,2-1 1,-1 0-1,0-1 0,0 1 0,0-2 0,1 0 0,1 1 1,2-1-1,-1 0 0,-1 0 0,3-1 0,-1 0 0,1 0 0,-2 1 0,-1-1 0,1-1 0,0 2 0,2 1 0,-2 0 0,0 0 0,3 0 0,0 1 0,-2 0 0,0 0 0,0 0 0,1 0 0,1 0 1,1 1-2,-2-1 2,1 0-1,2-1-1,1 1 1,-2 0 0,-1 0 0,1-2 0,1 2 0,-1 0 0,1 0 0,-2 0 0,1 0 1,0 0-1,0 0 0,-1-1 0,2 0 0,-3 0 1,2 0-1,0 1 0,3-1 0,-3 1 0,2-1 0,-1 2 0,1 0 0,0 0 0,0 0 0,0-1 0,0 2 0,1 0 0,-1 0 0,0 0 0,0-1 0,-1 1 0,0 1 1,-2-2-1,0 0 0,0-1 0,2 1 0,-2 0 0,-2-1 0,2 0 0,0 0 0,-3 1 1,2-2-1,-3 1 0,0 0 0,-1-1 0,1 1 0,-2 0 0,0-1 0,2-1 0,-1 2 0,-3-2 0,-1 2 0,1-1 1,-2 0-1,0 0 0,1 1 0,-4-1 0,2 0 0,-1-1 0,0 2 0,-2 0 0,0-1 0,1 1 0,-3-1 0,-3 1 0,2 0 0,1 0 0,-3 0 0,2-1 0,-1 2 0,-2-1 0,0 0 0,-1 0 0,-2 0 0,-3-1 0,-2 1 0,0-1 0,-4 0 1,-2 0-1,-2 0 0,-4 0 0,-3 0 0,-3 0 0,-1 1 0,-5-1 1,-2 1-1,-3-1 0,-1 0 0,-10 1 0,12 2 0,-12-2 0,0 0 0,9 1 0,-9-1 0,0 0 0,0 0 0,0 0-1,0 0 0,0 0-2,0 0-5,0 0-16,0 0-10,0 0-2,0 0 2,-9-17 0</inkml:trace>
  <inkml:trace contextRef="#ctx0" brushRef="#br0" timeOffset="54390.1109">7812 11192 4,'0'0'20,"0"0"0,0 0-6,0 0-2,0 0-4,0 0 1,0 0-3,0 0 1,0 0 0,0 0 0,0 0 0,0 0-1,0 0 0,0 0-1,-10 0 0,10 0-1,0 0 0,0 0 1,-13 7-1,13-7 0,0 0 0,0 0 1,-13 5-1,13-5 0,0 0-1,0 0 1,0 0-1,-9 3 0,9-3 0,0 0 0,0 0-1,-10-4 0,10 4-1,0 0 1,-12-5-2,12 5 1,-10-1 0,10 1-1,-15 1 1,15-1-1,-17 3 0,7-1 1,-1 2-1,0-1 0,-2 0 1,2 1-1,0 0 0,0 1 0,2-1 0,9-4 0,-14 11 0,14-11 0,-9 12 0,9-12 0,-3 11 0,3-11 0,2 13 0,-2-13 0,8 11 1,-8-11-1,9 10 0,-9-10 1,14 9-1,-14-9 1,17 7-1,-7-2 0,1-1 0,-1 2 0,1 0 0,1 0 0,-1 1 0,1 0 0,-1 1 0,-1 2 0,-1-1 0,0 3 0,-3 0 0,-2 1 1,-1 1-1,-3 0 0,-1 1 0,-2-3 0,-2 1 1,-1-2-1,-2-1 0,8-10 0,-18 14 0,7-9 1,-1-2-1,-1 0 0,-2-2 1,0-1 0,-3-3 0,0 2 0,-1-3 0,0 0 1,0-2-1,0 0 0,1 1 0,4 0 0,-1-1 0,4 1 0,11 5 0,-14-6-1,14 6 0,0 0 1,0 0-2,0 0 0,0 0-1,12 0-2,0 6-5,-12-6-15,22 3-16,-5 0 1,-2-3-2,5 1 3</inkml:trace>
  <inkml:trace contextRef="#ctx0" brushRef="#br0" timeOffset="59751.4176">5364 9594 15,'0'0'18,"0"0"0,0 0 0,-4-9 0,4 9-1,0 0-3,0 0 0,0 0-3,0 0-2,0 0-2,0 0-2,-10 20-2,11-2 1,-2 5-2,2 6-1,0 3 1,2 2-1,-1 2 0,1 2 0,-1 1 0,1-1 0,0-2 0,-1 0 0,0-2-1,-1-1 1,-1-1 0,0-2-1,-2-4 0,2-2 0,-2-2 1,1-6-1,1-1-1,-1-6 0,1-9-2,0 0-4,4 9-10,-4-9-17,4-18 1,3 4-2,-6-9 1</inkml:trace>
  <inkml:trace contextRef="#ctx0" brushRef="#br0" timeOffset="60352.452">5337 9672 18,'0'0'27,"0"0"2,0 0-5,0 0-6,0 0-3,0 0-4,0-11-3,0 11-3,13-3 0,-3 0-1,3-1-1,5 1 1,0-4-2,5 3 1,2-3-2,2 4 0,-1 0 1,2 3-2,-3 1 1,1 1 0,-3 3-1,-2 1 1,-3 0-1,-1-1 1,-4 1-1,-1-2 0,-2-1 1,-10-3-1,17 5 0,-17-5 1,11-1-1,-11 1 0,0 0 1,10-4-1,-10 4 1,0 0-1,0 0 0,0 0 0,0 0 0,5 12 1,-6-3-1,0 2 0,0 3-1,0 5 1,0 0 0,-1 1 0,1-1 0,0 2 1,0-1-1,1-3 0,1-2-1,-1-4-1,3-1-5,-3-10-23,-1 10-4,1-10-1,5-10 1</inkml:trace>
  <inkml:trace contextRef="#ctx0" brushRef="#br0" timeOffset="61033.4909">6166 9673 23,'0'0'28,"0"0"1,9-3-2,-9 3-10,0 0-4,0 0-3,0 0-2,0 0-1,0 0-2,2 12 0,-2-12-1,2 19 0,-2-6-1,3 7-1,-3 1-1,1 7 1,-1 5-1,0 2 0,-1 0 0,0 1-1,-2-1 1,3 0 0,-1-2 0,1-1-1,1-5 1,2 0-1,-1-3 0,0-5 0,1-2-1,-1-4 0,1-2-2,-3-11-1,0 0-6,0 0-9,8-15-15,-2 5 0,-4-10-2,5 4 3</inkml:trace>
  <inkml:trace contextRef="#ctx0" brushRef="#br0" timeOffset="61361.5097">6197 9987 34,'0'0'32,"0"0"2,0-12-8,0 12-5,12-7-4,2 6-4,-5-5-4,9 5-2,-3-2-2,7 3-1,-1-2-2,2-1 0,1 1-1,0 0 0,-2 1 0,1 0 0,-2-1-1,-4 1 0,-4 0 0,-3 1-2,-10 0-2,10 1-6,-10-1-17,0 0-10,0 0 0,9 1-1</inkml:trace>
  <inkml:trace contextRef="#ctx0" brushRef="#br0" timeOffset="64157.6695">7423 9777 11,'0'0'21,"0"0"-2,0 0-2,0 0 0,0 0-4,0 0-2,-12-8-2,12 8-1,-9-1-1,9 1-2,-11-1 0,11 1-1,-13-3 0,13 3-1,-12-1 1,12 1-1,-13-2-1,13 2 0,-17 2-1,8 1 1,-2-1 0,2 1-1,-2 0 0,1 1 0,0 1 0,1 1 0,-1-2-1,10-4 1,-13 11 0,13-11-1,-10 10 1,10-10-1,-7 10 1,7-10-1,-1 9 1,1-9 0,0 0 0,7 12 0,-7-12 0,10 10 1,-10-10-1,14 9 1,-4-5-1,1 1 1,0-1-1,3 3 0,-1-2 0,3 0-1,-2 1 1,2 1-1,-3 2 1,1 1-1,-2 1 1,-2 1 0,-1-1 0,-4 3-1,-2 0 1,-3-1-1,-2 0 0,-3-1 0,-4 0 0,-1-1 0,-3-1 0,-2 0 0,-1-3 0,-1 0 0,0-1 0,-2-3 1,0-2-1,2 0 0,0-1 0,3-1 1,-1-2 0,4 0 0,1-1-1,10 4 1,-14-6 0,14 6-1,0 0 0,0 0 0,0 0 0,0 0-2,0 0 0,11-8-3,2 11-1,-2-4-5,10 5-7,-4-5-8,2 0-10,7 2 0,-3-4 2</inkml:trace>
  <inkml:trace contextRef="#ctx0" brushRef="#br0" timeOffset="64538.6909">7611 10044 26,'0'0'28,"6"-9"-3,-6 9-1,0 0-4,0 0-3,7-13-3,-7 13-3,0 0-2,0 0-2,2 14-2,-2-5-1,-1 1-2,1 5 1,-2 0-1,2 3 0,-2 1-1,2 0 0,-1-1-1,1-2 1,-1-2 0,2-4-1,-1-1 0,0-9 0,0 0 0,0 0-2,0 0-1,0 0-3,0 0-5,0 0-13,7-16-12,-7 16 1,9-18-2,0 10 3</inkml:trace>
  <inkml:trace contextRef="#ctx0" brushRef="#br0" timeOffset="64953.715">7878 9833 43,'0'0'30,"0"0"3,-4 10-4,4-10-14,-2 11-4,2-11-4,0 11-3,0-11-1,1 13-1,-1-13-1,4 11-2,-4-11-3,0 0-8,0 0-13,0 0-8,6 9-1,-6-9 1</inkml:trace>
  <inkml:trace contextRef="#ctx0" brushRef="#br0" timeOffset="65260.7326">7890 10056 57,'-2'11'33,"2"-11"0,0 0-9,-5 11-8,5-11-5,0 0-5,-8 13-3,8-13 0,-2 10-2,2-10 0,1 11-2,-1-11-2,3 12-4,-3-12-7,0 0-17,0 0-3,9 8-1,-9-8 2</inkml:trace>
  <inkml:trace contextRef="#ctx0" brushRef="#br0" timeOffset="65855.7659">8134 9851 47,'4'-13'31,"-4"13"1,0 0-9,0 0-9,0 0-2,0 12-6,2-2 0,-2 0-2,2 7-1,-1-1 0,2 6-2,-1 1 1,2 2-1,1 0 1,0 1-2,2-1 1,1-2 0,2-4-1,1-2 0,0-3 0,2-4 1,-1-6-2,1-2 2,-2-5-1,1-5 0,0-6 0,0-1 0,-2-5 1,3-1 0,-3-6-1,2 1 1,-2-2-1,-1 2 1,-2 2 0,0 2 0,-3 4-1,-1 3 1,-1 6-1,-2 9 0,0 0-2,-1-10-4,1 10-6,-2 11-19,2-11-4,0 15-1,0-15 1</inkml:trace>
  <inkml:trace contextRef="#ctx0" brushRef="#br0" timeOffset="66429.7996">8608 9891 32,'-9'-4'29,"-1"3"3,10 1-1,-15 12-15,3-5-5,5 5-1,-5 0-3,6 5-1,-1-1-2,4 6-1,1-1 0,3 2-2,2-1 2,2 2-2,2-4 0,3 1 0,3-3-1,2-3 1,4-3-1,2-4 1,3-4-1,2-4 1,4-5-1,1-3 0,0-5 1,-1-1-1,-2-3 1,-5 1-1,-5-4 0,-3 2 1,-8 0-1,-7-2 1,-5-1-1,-5 2 0,-5-1 0,-1 3 0,-5 1 0,-2 3 0,-2 3-1,1 6 1,-2 4 0,2 3 0,0 6 0,3-1 0,1 3-2,2 2-1,8 1-2,0-6-4,9 5-11,3-2-15,-2-11 0,12 13 0,-3-14 1</inkml:trace>
  <inkml:trace contextRef="#ctx0" brushRef="#br0" timeOffset="66776.8194">9038 9883 48,'0'0'33,"0"0"1,0 0-1,0 0-19,0 0-2,0 0-5,-5 13-2,4-2-1,2 7-1,-3 1 1,3 3-3,-2 1 2,0 2-2,1-2 1,0-1-1,1-3-1,0-5-1,1-1-1,-2-13-3,8 12-5,-8-12-15,0 0-11,12-13 1,-9-1-2,4 1 2</inkml:trace>
  <inkml:trace contextRef="#ctx0" brushRef="#br0" timeOffset="67005.8324">9006 9601 67,'0'0'36,"-21"2"-2,21-2 2,-10-2-26,10 2-4,0 0-5,0 0-7,0 0-6,14-5-17,-2 10-6,-3-1 0,6 4 0</inkml:trace>
  <inkml:trace contextRef="#ctx0" brushRef="#br0" timeOffset="67939.8859">9446 9493 46,'0'0'33,"0"0"2,0 0 0,0 0-16,-14 1-7,15 11-4,-4 1-3,4 9-1,0 0-1,2 8 0,1 2-1,1 4 0,2 2 0,-1-1-1,-1 1 1,3-3-1,-1-1-1,1-2 1,-2-5 0,1-4-1,-1-3 1,-1-4-1,0-4 1,-5-12-1,5 12 1,-5-12-1,0 0 0,0 0 0,0 0-1,-8-18 2,1 8-2,-1-1 1,-1 0 0,-2-1 0,0 1-1,-1 1 1,-2 2 0,1 3-1,-3 2 1,1 2 0,-1 2 0,1 2 0,-2 1 0,1 1 0,-1 4 0,1 5 0,0 2 1,1 1-1,0 2 0,2 0 0,2 1 1,5 0-1,2-2 1,6-3 0,3-4-1,6 0 2,3-2-1,6-4 1,2-2 0,4 0-1,-1-3 1,2 0 0,-1-3-1,1 1 1,-5-2-1,0 0 0,-3 0 0,-4-1-1,0 0 1,-4 1-1,-2 0 0,-9 4-1,15-9 1,-15 9-2,0 0 0,8-10 0,-8 10-1,0 0-1,0 0-1,0 0-1,11-6 0,-11 6-2,0 0 0,0 0-2,0 0 0,0 0-1,7 9 1,-7-9 0,0 0 0,0 0-5,0 0-15,0 0 1,-10 4 2,10-4 2</inkml:trace>
  <inkml:trace contextRef="#ctx0" brushRef="#br0" timeOffset="73200.1868">10919 9640 17,'-8'-15'17,"8"15"1,0 0 1,0-10 0,0 10-2,0-9-2,0 9-1,0 0-4,0 0-1,0 0-2,0 0-1,0 0-1,0 0-1,1 18-1,1 1-1,-1 3 0,1 4 1,-1 4-1,1 4 0,-1 1-1,2 0 1,-2 0-1,1 0 0,-2-2 1,2-2-2,-2-3 1,1 0-1,-2-4 1,1-3-1,-2-4 0,2-6-1,2 0 0,-2-11-2,-2 9-2,2-9-1,0 0-6,-2-17-9,3 3-14,4 0-1,-6-9 3,7 1 0</inkml:trace>
  <inkml:trace contextRef="#ctx0" brushRef="#br0" timeOffset="73702.2154">10905 9589 6,'-11'-6'25,"11"6"3,0 0-7,0 0 0,0 0-2,0 0-3,0 0-3,13-5-2,1 9-3,-2-6 0,5 3-2,-1-2-2,3 2-1,0-3-1,2 1 0,1-1-1,2-4 0,-1 2 0,2-1 0,-2-2-1,0 1 0,-2 1 0,-4 3 0,-2 2 0,-3 2 1,-2 2-1,-10-4 0,11 13 0,-11-13 1,4 18-1,-2-9 1,-1 1-1,-1 2 0,1 0 0,0 2 0,-1 2 1,0 1-1,0 0 0,1 1 1,-2-2-2,1 1 1,0-3-2,0-2-1,2 0-4,-2-12-6,3 10-17,-3-10-6,10 6 0,-1-4 1</inkml:trace>
  <inkml:trace contextRef="#ctx0" brushRef="#br0" timeOffset="74151.2411">11640 9578 33,'0'0'29,"-2"10"2,2-10-8,-11 20-6,8-4-3,-3 3-5,4 6-1,-3 0-2,4 9-1,-2-4-1,3 6-1,1 1 0,2 2 0,-2-2-1,3 1-1,0-4 0,1-2 0,0-4 0,-1-4-1,0-7-2,-1-4 0,0-1-2,-3-12-3,0 0-8,0 0-5,0 0-12,10-8-3,-10-5 1,0 13 2</inkml:trace>
  <inkml:trace contextRef="#ctx0" brushRef="#br0" timeOffset="74444.258">11627 9931 16,'-3'-11'30,"3"11"0,0 0-2,8-14-6,2 13-2,-10 1-6,20-7-1,-9 1-5,6 7-1,2-1-3,4 3-1,-4-1-1,3 1 0,-2-2-1,-1 1-1,0-2 1,-4 2-2,-3-2 1,-12 0-2,16-2-3,-16 2-2,12-3-9,-12 3-17,0 0-2,9-5-1,-9 5 1</inkml:trace>
  <inkml:trace contextRef="#ctx0" brushRef="#br0" timeOffset="75353.31">12523 9489 3,'0'0'28,"-16"3"0,16-3 3,-19 5-12,9-6-1,-2 3-4,-2-4-2,5 4-4,-6-4-1,6 4-1,-4-1-2,13-1-1,-21 7-1,11 1 1,-1 0-2,0 5 1,0 1-1,3 2 1,0 3-1,4 4 1,1 0-1,5 2 1,1-1-1,5 1 0,0 0-1,2-2 1,-2-1 0,-1-2-1,-2-4 1,-3 0-1,-2-2 0,-2-2 1,-4-2-1,-3-3 0,-3-1-1,0-2 1,-2 1 0,-2-4 0,2-1-1,-2 0 1,3-1 0,0-1 0,13 2-1,-15-5 1,15 5 0,0 0 0,0 0 0,0 0 1,12-1-1,0 6 0,1 0 0,1 1 0,2 2 1,0 1-2,-1 5 2,-1 2-1,-2 3 0,-3 1 0,-4 1 1,-1 3-2,-5 0 2,-1 1-1,-1-3 0,-1-2 0,-1 0 0,2-3 0,1-1 0,3-4 1,2 0-1,1-3 0,-4-9-1,17 11-2,-3-5-4,-5-6-15,5-1-15,2 0 0,-3-7 0,4 3 1</inkml:trace>
  <inkml:trace contextRef="#ctx0" brushRef="#br0" timeOffset="76022.3481">12803 9538 21,'-2'-15'28,"2"15"2,0 0-7,12 1-4,-12-1-4,11 15-4,-2 1-2,-5 1-3,3 8-1,-2 1-1,-1 7-2,-1 0 0,-1 0 0,-1 2-1,-2 0 0,1-4-1,1 0 2,0-1-1,2-2 0,1-3 1,4 1-1,-1-4 0,5-1 0,0-5 1,3 1-1,1-7 0,1-3 0,1-2 0,2-3-1,2-3 1,0-2-2,0-2 0,-3-2-2,2 1-3,-8-5-5,2 4-14,-3 0-9,-10-2-2,-2 9 1,-9-18 2</inkml:trace>
  <inkml:trace contextRef="#ctx0" brushRef="#br0" timeOffset="76262.3619">12819 9859 33,'-20'-8'30,"20"8"1,0 0-9,2-14-6,12 12-2,-5-3-4,10 3-3,-1-3-2,7 5-1,1 0-3,2 0-2,4 2-4,-4-1-4,6 2-11,0 4-13,-8-4 0,4 6 0,-9-5 1</inkml:trace>
  <inkml:trace contextRef="#ctx0" brushRef="#br0" timeOffset="76797.3924">13303 9954 49,'0'0'36,"1"-11"-1,-1 11 1,3-18-18,8 18-6,-11 0-5,23-6-1,-12 3-2,3 5-2,-4 4 1,1 1-2,-1 4 1,-1 1-2,-4 2 1,-5 3-2,-1 3 1,-2 0-1,-1 1 0,-2 0 0,-4-2-1,0 1 1,0-2 0,1-3 1,1-1-1,-1-4 1,9-10-1,-12 11 1,12-11 1,0 0-1,0 0 1,0 0 0,0 0 0,15 0 0,-15 0 0,20-2 0,-9 0 0,3 2 0,2 0 0,0 0-1,2 0-1,-1-1 0,-1 2-2,0-3-2,1 4-4,-7-9-9,3-1-20,0 5 1,-3-4 0,0 1 1</inkml:trace>
  <inkml:trace contextRef="#ctx0" brushRef="#br0" timeOffset="77105.4099">13697 9669 63,'0'0'37,"0"0"-1,0 0 2,1 12-24,-1-12-7,0 0-2,-6 12-3,6-12-1,-1 13-2,1-13-4,4 15-8,-2-4-21,-2-11-2,9 14-1,-9-14 1</inkml:trace>
  <inkml:trace contextRef="#ctx0" brushRef="#br0" timeOffset="77318.4224">13787 9957 72,'2'27'38,"-5"-2"-1,3 2-6,3 5-17,-7-6-6,3 4-3,-8-2-5,1-5-4,4 0-14,1-5-20,-8-11 1,11-7-1,-19-5 1</inkml:trace>
  <inkml:trace contextRef="#ctx0" brushRef="#br0" timeOffset="78007.4617">14172 9988 53,'0'0'33,"0"0"1,-11 8-10,11-8-7,0 0-4,-9 12-6,9-12-1,0 13-3,0-13-2,8 16 0,-8-16-1,13 13-3,-13-13-5,18 5-11,-6-2-16,-12-3 0,20-4 0,-20 4 0</inkml:trace>
  <inkml:trace contextRef="#ctx0" brushRef="#br0" timeOffset="78281.4774">14401 9980 12,'13'2'30,"-13"-2"0,0 0 4,12 16-14,-12-16-2,8 15-3,-8-15-3,6 13-5,-6-13-1,9 13-3,-9-13-1,10 7-2,-10-7-3,0 0-4,17 6-9,-17-6-8,12-7-10,-2 4-2,-10 3 2</inkml:trace>
  <inkml:trace contextRef="#ctx0" brushRef="#br0" timeOffset="78507.4904">14630 9998 47,'10'3'34,"-10"-3"1,0 0-10,13 9-5,-13-9-5,7 11-6,-7-11-3,6 9-2,-6-9-4,3 10-4,-3-10-10,10 9-22,-10-9 0,10-4 0,-8-5 0</inkml:trace>
  <inkml:trace contextRef="#ctx0" brushRef="#br0" timeOffset="79069.5224">14951 9637 49,'-3'10'36,"3"-10"-2,0 0 0,-7 13-15,7-13-11,-3 12-3,3-12-4,2 12-4,4-3-4,-6-9-8,9 16-13,0-4-7,-9-12 0,20 21 1</inkml:trace>
  <inkml:trace contextRef="#ctx0" brushRef="#br0" timeOffset="79277.5344">15060 9965 58,'-8'18'35,"6"5"0,-3-1-10,-5-5-8,7 4-6,-8-5-5,7 3-2,-3-2-3,0-2-3,2 1-5,-4-6-9,9-10-19,-7 15 0,7-15-1,-10 8 1</inkml:trace>
  <inkml:trace contextRef="#ctx0" brushRef="#br0" timeOffset="81488.6609">15475 9564 15,'0'0'17,"7"-12"-2,-7 12 1,0 0 0,4-11 0,-4 11-2,0 0-1,0 0-2,0 0-1,0 0-2,-2 11-2,2 3-1,-4 4-1,2 7 0,-2 2-1,3 5 0,-2 0-1,2 3 0,-2-1-1,-1 2 0,-1-1 0,2 2 0,0-2 0,1 0-1,0-3 1,2 0 0,1-1-1,1-4 1,4-4-1,3-2 1,2-3-1,4-6 1,0-3 0,4-2 0,0-5 0,3-2-1,-1-3 0,-3-5-3,1 2-2,-5-4-3,2 4-6,-10-7-10,-4 2-11,-2 11 0,-4-22 1,4 22 3</inkml:trace>
  <inkml:trace contextRef="#ctx0" brushRef="#br0" timeOffset="81728.6746">15348 9898 19,'0'0'30,"-13"-7"1,13 7 2,0 0-13,12-3-6,2 6-3,1-3-4,8 3-2,3-2-2,6 0-2,4 0-2,0-3-2,3 2-6,-4-4-4,3 2-8,0 4-12,-10-7 0,0 8 1</inkml:trace>
  <inkml:trace contextRef="#ctx0" brushRef="#br0" timeOffset="82176.7001">15822 9945 35,'9'18'30,"-9"-18"2,4 17-10,1-4-3,-5-1-6,5 5-3,-7-2-3,5 2 0,-3-3-3,2 2-1,0-2 0,1-2-2,-3-12 0,10 15 0,-10-15 0,16 4-1,-7-8 1,2-2-1,1-3 1,2-1-1,-2-4 1,1-1-1,1-2 1,-2 1 0,1 1 0,-2 2-1,-2 2 2,-9 11-1,16-13 0,-16 13-1,12 3 1,-12-3 0,7 12 0,-2-2-1,-2-1 0,2 1 0,0 2-1,-5-12-2,9 17-3,-9-17-5,14 10-15,-4-6-9,-10-4-2,16-3 2,-16 3 0</inkml:trace>
  <inkml:trace contextRef="#ctx0" brushRef="#br0" timeOffset="82958.745">16225 9451 38,'15'-12'33,"-4"9"1,-11 3 0,22-13-14,-8 12-8,-4-2-4,3 4-4,-4 1-1,2 4-1,-2-1-1,-9-5 0,15 19 0,-10-8 0,-1 2-1,-1 3 0,-2 0 0,-2 3 1,-1 5-1,-1 0 0,-2 1 0,-2 3 0,1 2 0,1-2 0,3 0 0,0-1 1,3-5-1,4-1 0,4-4 1,4-6-1,1-3 1,4-3 0,-1-4-1,3-2 1,-2-4-1,-2-3 1,-2-1-1,-5 2 0,-9 7 1,8-18-1,-8 18 0,-8-13 0,8 13 0,-17-2 0,6 7-1,-2 3 1,2 2 0,1 7 0,3 3 0,3 0 0,0 7 0,1 2 0,4 2 0,1 2 0,2 0 1,0 0-1,-1 0 0,-3 3 0,1-5 0,0-4 1,-5-4-1,1-1 0,-5-6 0,-1-1 0,-2-7 0,0-3 0,-2-2 0,0-1 0,0-2 0,1-5 0,1 4-1,2-4-1,9 5-3,-10-8-3,10 8-13,0 0-14,10-13-1,-1 8 0,0-7 1</inkml:trace>
  <inkml:trace contextRef="#ctx0" brushRef="#br0" timeOffset="83279.7631">16819 9746 49,'0'0'36,"0"0"-1,9 1-1,-9-1-12,0 0-14,-5 10-3,5-10-3,0 0-1,1 11-3,-1-11-4,6 12-5,-6-12-14,-1 10-10,5 0-1,-4-10 2,5 20 0</inkml:trace>
  <inkml:trace contextRef="#ctx0" brushRef="#br0" timeOffset="83479.7748">16864 9960 36,'-1'16'33,"1"-16"3,-7 20-2,5-6-12,2-14-7,-7 20-6,7-20-4,-5 19-2,5-19-3,0 12-3,0-12-8,7 12-16,-7-12-8,10-1-1,-10 1 1</inkml:trace>
  <inkml:trace contextRef="#ctx0" brushRef="#br0" timeOffset="83880.7977">17260 9666 65,'11'10'35,"-11"-10"0,1 21 1,0-2-26,-7-2-4,6 7-1,-6-2-1,3 4-1,-1-1 0,1 5-1,-3-2 0,3 1 0,2-2 0,-1-2-1,3 1 0,-1-3-1,1-2-1,1-7-2,4 0-4,-6-14-6,0 0-20,10 9-4,-10-9-1,3-11 1</inkml:trace>
  <inkml:trace contextRef="#ctx0" brushRef="#br0" timeOffset="84281.8206">16995 9591 43,'11'-1'35,"10"1"2,2 0 0,3-4-13,12 10-8,-2-6-4,9 5-3,-4-4-2,6 6-2,-5-4-1,-2 2-2,-1-2 0,-4 0-1,-3-1-1,-6 1 0,-5 1-1,-5-2-2,-7 6-2,-9-8-4,8 10-13,-8-10-19,0 0 1,-11 7 0,11-7 1</inkml:trace>
  <inkml:trace contextRef="#ctx0" brushRef="#br0" timeOffset="87060.9796">14837 10672 6,'0'0'5,"18"-1"1,-18 1 0,16-3 2,-16 3-2,20-1 1,-20 1-1,20-1 0,-11-1-1,2 1 0,0 0-1,1 1 0,-2-2 0,3 1-1,-2 0 2,1 0-1,0 1 1,1 0-1,0 0 0,-2 0 0,2 2 0,-2-1 0,3-1-1,-2 1 1,1 1-1,-2-2 0,2 1 0,-2-1-1,4 0 1,-2 0-1,1 0 0,0 0 1,2 0 0,-2-2-1,3 2 1,-2-1-1,1 1 0,0-1 0,1 1-1,-2-1 0,0 2 0,0 0-1,1-1 1,-1 1 0,1 1-1,-1 0 1,1-1 0,0 1 0,1-1 0,-1 1-1,1 0 1,-2-1 0,1 0-1,-2 0 2,1 1-2,-2-1 0,2 2 1,-2-2-1,0 1 1,-1-1-1,1 2 1,-1-2 0,-1 0-1,1 1 1,-1 0 0,2-1-1,1 1 1,-2-1-1,3 0 1,-1 0-1,1 1 1,0-1-1,1-1 0,-3 1 0,2 0 0,-1 0 1,-1-1-1,3 0 0,0 0 1,1 0-1,0 0 1,0-1-1,2 0 1,-1 1-1,1 0 0,0-1 0,-2 1 1,2-1-1,-2 1 0,1 1 0,-3-1 0,2 0 0,-2-1 0,0 2 0,0-1 0,0-1 1,-2 0-1,3 0 0,-1 1 1,1-1-1,-1 1 1,1-1 0,-1 0-1,0 1 1,0 0 0,0-1-1,-3 1 1,5-1 0,-2 1-1,1 0 1,0-1-1,1 0 1,-1 2 0,0 0-1,1-1 1,-3 0-1,0 0 1,1 0-1,-1 1 1,2-1-1,0 0 1,0 0-1,0 1 1,1-1-1,2 0 1,-2 1-1,1-1 0,-2 1 0,2 0 1,-1-1-1,2 0 0,-1-1 0,-2 2 0,3-2 0,-2 1 1,2-1-1,-3 1 0,1-1 0,-2 1 0,1 0 0,-2-1 0,1 0 0,-1 1 0,1 0 0,-1-1 0,1 1 0,-2 1 0,2-1 0,-1 1 0,0-1 1,1 1-1,-1-1 0,2 2 0,-1-2 0,1 0 0,0 1 0,0-1 0,-2 1 0,3-1 0,-2 0 0,1 0 0,0 0 0,0 1 0,-1-2 0,4 1 0,-2 0 0,-1 0 0,1-1 0,-2 0 0,2 0 0,0 1 1,-1 0-1,-1 0 0,3-1 0,-1 1 0,1 0 0,1-1 0,-2 2 0,1-2 0,-1 0 0,1 1 0,-2 0 0,-1-1 0,0 1 0,-1-1-1,-1 1 2,1-1-1,-2 0 0,1 0 0,-3 1 0,1 0 0,1 0 0,-1 0 0,-2-2 0,1 3 0,-1-1 0,0 0 0,-9 0 0,14 0 0,-14 0 0,0 0 0,12 1 0,-12-1 0,0 0 0,12-1 0,-12 1 0,0 0 0,0 0 0,0 0 0,0 0 0,0 0 0,0 0 0,0 0-1,0 0-1,0 0-2,0 0-6,-12-2-24,12 2-2,-9-7-1,-2-3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2:40.0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2059 9531 9,'0'0'17,"0"0"0,0 0 0,0 0-1,0 0-1,-11-7-1,11 7-2,0 0-2,0 0-1,0 0-1,-10-5-1,10 5-2,0 0 0,0 0-1,-5 11-1,5-2 0,-2 1-1,1 3 0,-1 4-1,2 3 1,-3 2-1,2 4 0,0 1-1,-1 1 1,-1 0-1,1 1 1,1-4-1,-1 0 1,1-2-1,0-2 0,0-1 0,1-2 0,0-1 0,0-1 0,0-3-1,0 0 0,2-2 0,-2-11-2,1 14-2,-1-14-3,0 0-3,0 0-7,5-12-7,-5 12-9,9-21 3,-1 9 0</inkml:trace>
  <inkml:trace contextRef="#ctx0" brushRef="#br0" timeOffset="493.0282">2012 9534 18,'0'0'27,"16"1"-3,-16-1-2,18-6-2,-2 4-4,-2-4-3,5 3-3,0-6-2,4 5-2,0-2-2,2 4-1,-2 1-1,-1 1-1,1 0 1,1 3-2,-6 1 1,0 0 0,-3 2-1,-2-1 1,-3 0 0,1 0-1,-11-5 1,14 10 0,-14-10-1,9 12 0,-9-12 1,9 15-1,-6-5 1,-1 2-1,-1 2 0,0 2 1,0-1-1,-1 1 0,0-2 0,1 2 0,-1-3-2,0-13-2,4 16-4,-4-16-12,0 0-13,0 0-2,9-1 2,-9 1-1</inkml:trace>
  <inkml:trace contextRef="#ctx0" brushRef="#br0" timeOffset="1268.0726">2865 9566 2,'0'0'14,"-2"-10"0,2 10 0,0 0 0,0 0-1,0 0 2,-5-10-2,5 10 0,0 0-1,0 0-1,0 0-3,0 0-1,-12-7-1,12 7-3,-2 11 0,2 0-2,-1 3 0,1 4 0,0 5-1,1 4 1,0-1 0,0 5-1,-1 0 1,1-1-1,-1-1 0,0-2 2,-1-2-2,1-2 0,-1 0 1,1-5-1,0-1 0,1-2-1,0-1-1,-1-14 0,1 14-2,-1-14-4,0 0-5,0 0-8,5-10-11,-5 10 0,7-19 1</inkml:trace>
  <inkml:trace contextRef="#ctx0" brushRef="#br0" timeOffset="1608.0918">2869 9808 12,'0'0'28,"10"1"2,-10-1-5,11-3-4,0 5-3,-2-6-3,11 5-4,-5-5-1,8 3-4,-2-4-2,4 3-1,-2-2-1,1 0-1,-2 2-1,-1 2 1,-2 1-2,-2 0 2,-2 2-2,-5-2 1,0 1-1,-10-2-2,10 6-5,-10-6-16,0 0-9,0 0-3,0 0 2,0 0-1</inkml:trace>
  <inkml:trace contextRef="#ctx0" brushRef="#br0" timeOffset="4237.2424">3739 9542 19,'0'0'15,"-10"2"-1,10-2-1,0 0-1,0 0 0,-12 0-2,12 0-1,0 0-2,-14 0 0,14 0-2,-9 4 0,9-4-2,-13 4 0,13-4 0,-11 5 0,11-5-1,-12 5 0,12-5 0,-11 6 0,11-6 0,-8 12-1,8-12 1,-7 13-1,5-3 1,0 1-1,1 0 0,-1 3 1,3 0-1,0-1 0,1 2 1,1 1-1,0 0 0,1-1 0,1 1 0,-1-2 1,0 0-1,0-1-1,-1-1 1,-2-2-1,-1 0 0,-3 0 1,3-10-1,-13 12 0,4-6 0,-2-1 0,-1-1 0,1-1 0,-1-1 0,3-1 0,9-1 0,-14 1 0,14-1 0,0 0 0,0 0-1,0 0 1,0 0 1,0 0-1,0 0 0,12 2 0,-3 0 1,-9-2-1,19 7 1,-10-3-1,1 3 0,-10-7 0,16 17 0,-11-4 1,0 2-1,-2 1 1,-2 2-1,-1 1 1,-1 0-1,-1 1 0,0 0 0,1-4 0,1-1 0,1-3 1,3-1-1,0-1 1,-4-10 0,14 12 0,-4-8-1,0-1 0,0-4-3,5 4-13,0 0-17,-6-10-1,6 5-1,-7-11 1</inkml:trace>
  <inkml:trace contextRef="#ctx0" brushRef="#br0" timeOffset="6086.3482">4015 9743 31,'0'0'27,"0"-9"-6,0 9-2,0 0-4,0 0-3,0 0-2,0 0-3,0 0-2,2 13-2,3-1 0,4 2-1,-1 3-1,2 2 1,4 1-2,-2-1 1,1 2 0,0 1-1,-1-2 1,-1-2-1,1-1 1,-3-2-2,1-1 2,-2-3-1,1-4 0,-9-7 0,14 8 0,-14-8 0,11-2 0,-11 2 1,13-16-1,-7 3 1,0-2-1,2-4 2,-1-1-1,3-1 2,-3-1-2,1 5 1,-2-3 0,2 5 0,-3 0-1,1 4 0,-6 11 0,8-16 0,-8 16-2,0 0 0,12-8-3,-12 8-4,9 1-7,-9-1-16,5 9-2,-5-9-2,11 11 2</inkml:trace>
  <inkml:trace contextRef="#ctx0" brushRef="#br0" timeOffset="6754.3864">4606 9743 9,'0'0'27,"-1"-9"1,1 9 1,-12-10-11,12 10-3,-13-5-5,13 5-1,-17-2-3,7 5-1,-2-2-1,1 4 0,-4 0-2,2 3 0,0 1 1,1 5-2,1-1 0,3 3 0,-1-1-1,4 4 1,3-2-1,2 1 1,2 0-1,2-3 1,6-3-1,1-1 1,1-4-1,3-3 1,0-4-1,2-3 1,-2-4-1,1-2 0,-4-2 1,-1 0-1,-3-2 1,-1 0-1,-2-2 0,-1 2 0,-1 0 1,-3-1-1,-2 0 0,0 1 1,-1 2 0,0 2 0,3 9 0,-8-14 0,8 14-1,0 0 1,0 0 0,-8 14 0,8-2-1,2 3 0,1 5 0,2 0 1,1 0-1,2 1 0,2-2-1,0-3-1,4 3-2,-4-10-3,5 1-5,-4-7-6,3-3-10,1 0-7,-15 0 1,19-11 1</inkml:trace>
  <inkml:trace contextRef="#ctx0" brushRef="#br0" timeOffset="7330.4193">4735 9699 40,'0'0'29,"0"0"-2,12-7-7,-12 7-5,9 14-5,0 1-3,-4 1-3,4 5-1,-1-2-2,2 3 0,-1-2-1,-1-2 0,1-1-1,-1-4 1,-2-3-1,-6-10 1,8 14-1,-8-14 1,0 0 0,0 0 0,1-9 0,-3-1 0,0-1 0,1-2 0,0 0 0,1 0 1,1 0 0,3 1 0,0 1 0,4 2 0,-8 9 0,16-11 0,-16 11-1,20-6 1,-10 4 0,0 2-1,0-1 1,0 1 0,-10 0 0,17-8 0,-17 8 0,13-9 1,-13 9-1,8-16 0,-7 6-1,-1 10 1,-1-17 0,-1 7 0,-3 1 0,5 9 0,-12-11 0,12 11 0,-17-6-1,17 6 0,-15 7 1,15-7-2,-10 17-1,7-8-2,7 4-8,-2 3-20,3-6-1,6 3-1,-11-13 1</inkml:trace>
  <inkml:trace contextRef="#ctx0" brushRef="#br0" timeOffset="8716.4985">5661 9662 16,'0'0'15,"0"0"-1,0 0 0,9-5-1,-9 5 1,0 0-2,0 0-1,-6 13-1,3-4-1,3-9-1,-14 21-2,3-10-2,0 6 0,-2-2-1,-2 5-1,-3-2 0,-1 2-1,0-1 1,0 0-1,0-1 0,2-1 0,1 0-1,4-4 1,1 0-1,2-3 1,3-1-1,6-9 0,-7 12-1,7-12-1,0 0-1,0 0-4,0 0-3,-9 0-5,9 0-5,0 0-7,-7-20-3,7 20 0</inkml:trace>
  <inkml:trace contextRef="#ctx0" brushRef="#br0" timeOffset="9071.5188">5365 9668 23,'0'0'27,"0"0"-3,11 0-2,-11 0-4,15 6-3,-1 4-3,-1-2-2,6 9-2,-1-3-2,5 6 0,-4-1-2,5 3-1,-1 0-1,-1 0 1,-1-4-2,1 1 0,-2-2 0,-1-4 0,-1 1-1,-2-4 1,0-2-1,-3-2-1,0 0-1,-4-6-1,-9 0-3,11 0-5,-11 0-8,0 0-14,4-15-2,-4 15 1,-3-17 2</inkml:trace>
  <inkml:trace contextRef="#ctx0" brushRef="#br0" timeOffset="9405.538">5969 9662 31,'11'4'30,"-11"-4"2,0 0-2,-4 11-14,4-11-6,-7 14-5,7-14-2,-8 17-1,5-7-4,3-10-2,-1 18-9,2-8-13,-1-10-6,2 11 1,-2-11 0</inkml:trace>
  <inkml:trace contextRef="#ctx0" brushRef="#br0" timeOffset="9612.5499">5993 9862 23,'-2'22'25,"2"-22"1,-3 15-9,3-15-4,1 16-5,-1-16-5,4 12-7,-4-12-10,0 0-12,9 10 0,-9-10 0</inkml:trace>
  <inkml:trace contextRef="#ctx0" brushRef="#br0" timeOffset="10052.5749">6380 9604 19,'0'0'23,"9"-1"1,-9 1-10,-2 10-2,1 1-3,1 2-1,0 3-2,0 2 0,2 2-2,-1 2 0,1 4 0,0-2-1,0-1-1,2-1-1,-1-1 0,-1-3-1,0-2-1,0-2-2,-1-4-3,0-1-5,-1-9-7,0 0-11,0 0 0,0 0 2</inkml:trace>
  <inkml:trace contextRef="#ctx0" brushRef="#br0" timeOffset="10459.5983">6201 9601 27,'0'0'28,"0"0"3,0 0-10,0 0-3,4-13-3,8 15-3,-3-6-3,10 4 0,-4-4-2,10 5 0,-2-5-1,3 5-1,-1-3-1,2 4-1,-2-2 0,1 3-1,-3-2-1,-2 1 0,-1 1 0,-3-1-1,0 0 1,-3-2-1,-2-1-1,-3 0 1,-9 1-2,14-2-2,-14 2-4,0 0-7,9-8-23,-9 8 1,0 0-1,1 10 2</inkml:trace>
  <inkml:trace contextRef="#ctx0" brushRef="#br0" timeOffset="10915.6244">6700 9886 54,'0'0'34,"0"0"0,0 0-10,10-5-8,-10 5-4,0 0-5,0 0-2,0 0-1,0 0-1,0 9-1,0 0-1,1 5 0,-2 0 1,1 4-2,0 0 2,0 3-2,0 1 2,1-2-2,-1-3 1,1-3-1,-1-2 1,1-2-1,-1-10 1,2 9-1,-2-9 0,0 0-1,0 0-3,0 0-5,7-10-18,-7 10-9,0-13-1,0 13-1</inkml:trace>
  <inkml:trace contextRef="#ctx0" brushRef="#br0" timeOffset="12206.6982">7098 9657 43,'0'0'32,"0"0"-1,-12-2-6,12 2-5,0 0-5,-9-6-4,9 6-3,0 0-4,0 0-2,-8-9-3,8 9-4,0 0-8,10 7-15,-10-7-7,12 11-1,-2 1 1</inkml:trace>
  <inkml:trace contextRef="#ctx0" brushRef="#br0" timeOffset="12446.712">7182 9870 0,'1'13'26,"9"9"2,-9-5 0,2 1-8,4 3-4,-6-1-3,1 0-1,-4-4-4,-3 4-3,-1-5-3,-3 0-4,2-1-5,-7-3-7,1 0-9,3 2-9,-7-9 1,9 7 0</inkml:trace>
  <inkml:trace contextRef="#ctx0" brushRef="#br0" timeOffset="12994.7433">7594 9527 34,'8'-13'29,"-8"13"2,0 0 0,0 0-18,2 20-3,-4-6-3,3 7-2,-2 2-1,2 6-1,-2 0 1,0 3-2,-1 0-1,0 2 0,-1 0 0,1-2 0,-1 1-1,3-2 0,0-3 1,3 0-1,1-4 0,5-3 1,1-4 0,2-1-1,4-7 1,2-3-1,-1-2 1,1-3 0,-1-2-1,-1-2-2,1 0-3,-5-6-5,2 3-8,-5 0-16,-5-10-1,2 6 2,-8-7 0</inkml:trace>
  <inkml:trace contextRef="#ctx0" brushRef="#br0" timeOffset="13269.759">7469 9799 32,'-10'0'32,"10"0"1,0 0 1,12-7-15,3 6-5,-1-5-4,7 7-4,0-4-2,4 3-1,2 0-2,1 1-2,2 1-3,-4-3-5,6 5-12,0 0-14,-7-4 0,3 5 1,-5-6 0</inkml:trace>
  <inkml:trace contextRef="#ctx0" brushRef="#br0" timeOffset="13845.792">7979 9919 41,'1'-10'32,"-1"10"2,4-11-1,-4 11-12,13-11-10,-13 11-5,13-5-3,-13 5 0,18 3-1,-8 0 0,0 2 0,-10-5-1,18 20 0,-12-8 0,-3 1-2,-1 3 1,-3 0-1,-2 1-1,-3 1 0,1-2 0,-6-2 0,1 1-1,-2-2 2,2 0-1,0-3 1,2 1 1,0-2 1,8-9 0,-9 14 1,9-14 0,-2 10 0,2-10 1,0 0 0,11 9 1,-1-6 0,-1-3-1,4 3 0,0-2-1,3 1 0,1-1 0,2 2-1,1-1 0,2 0 0,0 1-1,-4-2-1,3 3-3,-8-7-6,4 4-20,-8-1-7,-9 0 0,0 0-1</inkml:trace>
  <inkml:trace contextRef="#ctx0" brushRef="#br0" timeOffset="14612.8358">8475 9643 53,'0'0'36,"-9"-8"-1,9 8 1,0 0-20,-11-6-6,11 6-3,0 0-3,0 0-3,-6 13-2,6-13-5,6 17-6,-6-17-11,1 18-13,9-4 1,-5-2-2,4 4 2</inkml:trace>
  <inkml:trace contextRef="#ctx0" brushRef="#br0" timeOffset="14799.8465">8562 9933 42,'2'23'30,"-7"-6"3,3 0-10,-4 4-6,-2-5-7,0 5-4,-2-3-4,-1-2-5,4 2-6,-3-4-13,-3-4-9,10 4-2,-7-12 1</inkml:trace>
  <inkml:trace contextRef="#ctx0" brushRef="#br0" timeOffset="15234.8714">8967 9917 49,'9'15'30,"-9"-15"1,0 0-1,4 13-23,-4-13-3,0 0-2,12 10-3,-12-10-5,13 6-9,-4 3-14,-9-9-2,17 5 2,-17-5-2</inkml:trace>
  <inkml:trace contextRef="#ctx0" brushRef="#br0" timeOffset="15467.8848">9191 9944 47,'0'0'34,"5"9"0,-5-9-1,0 0-16,14 8-7,-14-8-6,14 6-5,-3-3-6,-11-3-6,21 0-11,-5 3-9,-5-8-1,6 6 1</inkml:trace>
  <inkml:trace contextRef="#ctx0" brushRef="#br0" timeOffset="15680.8968">9484 9970 33,'0'0'32,"0"0"0,0 0-1,9 5-12,-9-5-7,0 0-6,11 5-5,-11-5-4,0 0-8,14-4-21,-5 8 1,-9-4-2,10-5 2</inkml:trace>
  <inkml:trace contextRef="#ctx0" brushRef="#br0" timeOffset="16141.9233">9848 9655 59,'-10'-1'33,"10"1"-2,0 0-7,-10 3-13,10-3-7,0 0-8,4 12-8,-4-12-12,11 15-7,-11-15-1,10 16 0</inkml:trace>
  <inkml:trace contextRef="#ctx0" brushRef="#br0" timeOffset="16377.9368">9955 9921 45,'7'25'32,"-8"-4"2,1 4-9,0 2-7,-6-5-5,4 6-3,-6-7-4,2 1-2,-2 0-4,-1-8-5,4 2-15,2-3-14,-8-10-1,11-3 0,-13 1 0</inkml:trace>
  <inkml:trace contextRef="#ctx0" brushRef="#br0" timeOffset="17070.9764">10385 9535 47,'0'0'31,"10"3"2,-10-3-1,-4 16-19,6 2-6,-1 1-2,2 8 0,-2 1-2,3 1 0,0-1-2,0 3 1,-3 0-1,1 1 0,-1-1 0,0 0 0,0-4 0,0 2-1,1-4 1,2-2-1,3-3 1,4-2-2,1-4 2,3-4-1,1-2 0,3-3 0,0-2 0,0-2-1,0-2-2,-6-4-2,4 2-9,-7 0-20,-4-6 0,-6 9-1,5-17 1</inkml:trace>
  <inkml:trace contextRef="#ctx0" brushRef="#br0" timeOffset="17332.9914">10264 9797 25,'-12'0'30,"12"0"1,0 0 0,13-2-12,0 4-9,3-3-3,5 2-2,1-2-2,4 2-2,4 0-5,0-2-6,2 1-11,4 2-11,-8-5 0,5 6 0</inkml:trace>
  <inkml:trace contextRef="#ctx0" brushRef="#br0" timeOffset="17860.0216">10864 9831 17,'0'0'26,"-3"23"1,3-23 1,-5 24-14,6-5-4,1 1-3,2 2-1,-2-1-1,5 2-2,-4-1 2,3-2-2,-2-5 0,3 0-1,-7-15 0,13 16 0,-13-16 0,15 0 0,-15 0-1,19-12 0,-10 3 0,2-2 0,-1-3 2,1-1-1,0 0 0,-1 2 0,-1-2 0,0 4 0,-1 2 0,-8 9-1,12-8 1,-12 8-1,11 8 0,-5 1 0,-1 0 0,1 5-1,0-1 1,0 2-1,-1-1 1,1 1-1,-2-1 0,-1 1 0,0 0-2,-2-4-1,4 4-5,-5-15-11,-3 10-16,3-10 1,0 0-2,12 3 2</inkml:trace>
  <inkml:trace contextRef="#ctx0" brushRef="#br0" timeOffset="18983.0858">11304 9456 17,'12'-2'29,"-12"2"1,19-9 2,-10 6-12,1-1-5,3 6-5,-13-2-3,20 7-2,-10 1 0,1 2-1,-2 1-2,2 5 1,-4 0-2,0 1 1,-1 3 0,0-1-1,-3 1 0,1 0 0,-3-2 0,0 1-1,1-3 0,0 3 1,-1-2-1,0-1 1,0-1-1,0 2 0,1-3 0,1 2 0,0-2 1,3-2-1,1-1 1,3 1-1,2-4 1,1-1 0,2-1 0,2-2-1,1-1 1,0 1-1,-1-3 1,-2-1-1,-1-1 1,-3 2-1,-11-1 1,13 0 0,-13 0 0,0 0 0,0 0-1,0 0 1,-11 8-1,11-8 0,-12 12 0,12-12 0,-11 23 1,6-7-1,1 2 1,1 2-1,1 1 0,1 2 0,2 1 1,-1 1-1,1-2-1,1 1 2,1 1-1,1 0 0,-2-1 0,0-2 0,-1-1 0,-2-3 0,-2-3 0,-2-3 0,5-12 0,-20 13 0,8-8 0,-1-3 0,0 0-2,-1-3-3,14 1-6,-21 6-26,21-6 1,0 0-1,-3-18 0</inkml:trace>
  <inkml:trace contextRef="#ctx0" brushRef="#br0" timeOffset="20313.1619">12124 9647 24,'-9'8'32,"9"-8"3,0 0-1,-13 7-12,13-7-4,0 0-6,-9 11-4,9-11-3,0 0-2,0 0-2,-5 9-3,5-9-2,0 0-5,9 8-9,-9-8-16,0 0-1,16 12-1,-16-12 2</inkml:trace>
  <inkml:trace contextRef="#ctx0" brushRef="#br0" timeOffset="20548.1753">12171 9929 34,'-7'16'30,"8"4"2,-7-4-8,5-5-7,3 3-5,-2-14-3,6 16-4,-6-16-1,0 0-4,13 8-5,-13-8-7,0 0-19,17-7-1,-17 7-1,9-8 1</inkml:trace>
  <inkml:trace contextRef="#ctx0" brushRef="#br0" timeOffset="21087.2062">12756 9676 7,'12'-2'26,"-12"2"1,0 0 3,0 0-12,0 0-6,6 9-1,-6-9-2,1 15-2,-3-6-1,4 5-1,-5 1-1,4 4 0,-4 1-2,1 4 2,-2 0-2,3-1 0,-2 3 0,1 0 0,1-2-1,0 0 0,0-4 0,2-1-1,-2-3 0,1 0 0,0-4-2,0-12-1,0 16-3,0-16-6,0 0-13,0 0-8,0 0-2,0 0 2</inkml:trace>
  <inkml:trace contextRef="#ctx0" brushRef="#br0" timeOffset="21635.2375">12537 9575 25,'0'0'28,"0"0"1,0 0-7,9 2-3,-9-2-3,19 2-2,-9-4-2,8 5-2,-2-4-2,6 5-2,-3-4-1,4 3-1,-1-1-1,2 2 0,1-2-1,4 1-1,2-2 1,2 1-1,-1-2-1,5 1 1,-3-1 0,0 0-1,0-2 1,-4 3-1,-6 2 0,-5-3 0,-3 2 0,-5 0 0,-1 1-1,-10-3-1,0 0-2,0 0-3,11 7-11,-11-7-20,0 0 1,0 0-2,0 0 3</inkml:trace>
  <inkml:trace contextRef="#ctx0" brushRef="#br0" timeOffset="27573.5772">2224 8152 29,'0'0'19,"-2"-12"0,2 12 0,-4-11-3,4 11-3,0 0-2,-5-13-2,5 13-2,0 0-2,4 10-1,-2 0-1,2 3 0,-2 5 0,2 5-1,-3 4 1,2 3-1,-4 3 1,-2 3-1,-1-1-1,-1-1 0,0-2 0,-1-1 0,0-4-1,1-3 0,1-5 1,2-4-1,0-4 0,1 0-1,0-2 1,1-9 0,1 12-1,-1-12-1,3 13-3,-3-13-1,6 12-4,-6-12-6,13 0-9,1 1-9,-14-1 3,25-11 0</inkml:trace>
  <inkml:trace contextRef="#ctx0" brushRef="#br0" timeOffset="28201.6131">2224 8086 30,'0'0'21,"0"0"-2,0 0-1,0 0-4,0 0-1,0 0-3,0 0-2,0 0-1,-9-1-1,9 1-1,0 0-1,14 0 1,-14 0-1,23-2-1,-7-1 1,5 2-1,1-2 0,5 1 0,-1-3-1,2 4 0,-2-1-1,3 0 0,-3 1-1,-2 1 1,-3 0-1,-2 1 0,-3 1 0,-2-1-1,-4 0 2,-10-1-1,12 7 0,-12-7 0,0 0 1,12 5-1,-12-5 0,0 0 0,10 6 0,-10-6 1,0 0-1,11 14 0,-9-4 0,1 0 1,-2 6-1,0 2 0,-1 1 1,0 3-1,-1-1 0,-1-2 0,1 1 0,-1-2-1,2 0 0,-1-6-2,2 2-2,-1-14-9,3 9-20,-3-9-1,0 0-1,15 7 2</inkml:trace>
  <inkml:trace contextRef="#ctx0" brushRef="#br0" timeOffset="28955.6562">3261 8109 2,'0'0'20,"5"19"-2,-8-9-3,4 6-1,-2 2-1,0 3 0,1 2-2,-1 0-2,2 6 0,-3-2-2,1 3-2,-1-3-1,0 1-1,0-1-1,-1-1-2,2-5 0,-1-3-2,1-3-2,-1-3-4,2-3-8,1 2-12,-1-11-2,0 0 1</inkml:trace>
  <inkml:trace contextRef="#ctx0" brushRef="#br0" timeOffset="29355.6791">3093 8360 7,'0'0'27,"0"0"1,11-6 3,-11 6-12,14-9-4,-2 7-2,0-5-3,8 5-3,-4-1-2,5 5-1,-2-1-2,3 2 1,-2 0-2,2 3 0,-2-1 0,1 0 0,-2-2 0,1 0 0,0-2-2,-2-1 0,1 2-7,-7-5-12,0-2-13,3 5-2,-9-10 2,5 8 0</inkml:trace>
  <inkml:trace contextRef="#ctx0" brushRef="#br0" timeOffset="30366.7369">3363 8094 12,'0'0'23,"-16"-4"-4,16 4-1,-20-3-3,9 0-3,-2 2-2,0-2-1,0 2-2,-2-3-2,-1 3 0,1 0-1,-2 1-1,-1 1 0,0 2-1,1 2 0,-1 3-1,0 4 0,3 0 0,-3 3 0,4 2-1,-1 2-1,2 1 2,1-1-1,-1 1 0,3 1 0,1 2 0,0 0 0,4 0 1,1 2-1,3-2 1,3 1 0,3 2 1,1-4 0,7-1 0,-1-3 0,5-1 1,-1-3 0,5-1-1,1-2-1,2-3 0,1-1 0,0-1-1,0 0 0,0-3 0,-1-1 0,2-2 0,-3-2 1,-1-1-1,-1-4 1,1-2-1,0-1 1,-2-3-1,0 0 0,-2-2 1,-1 0-1,-1-3 0,-2 1 1,-1-2-1,-4 1 1,-2-5-1,-1 1 0,-3-1 0,-1 2 1,-5-1-1,-1-1 0,-2 1 0,-3 2 0,-3 1 0,-2 3 0,-3-3 0,-1 2 0,-1 2-1,0 1 0,-3 0 1,2 4-1,3-1-1,1 4 0,2 1-3,4 4-5,0-1-11,0 1-13,10 2 1,0 0 0,0 0 0</inkml:trace>
  <inkml:trace contextRef="#ctx0" brushRef="#br0" timeOffset="31421.7973">4194 8044 3,'0'0'23,"0"0"-2,0 0-2,-12-10-3,12 10 0,0 0-4,-16-13-1,16 13-3,-14-6-1,14 6-2,-21-9-1,12 7-1,-5 0 0,1 2 0,0 0-1,0 2 0,2 1-1,1 4 0,0 0 1,10-7-1,-14 19 0,10-7 0,0 3 0,3 0 0,1 3 0,1 1 2,1 2-2,1 1 0,1-1-1,0 1 2,0 0-2,-1 2 0,-1-1 1,-2 0-1,-2-1 0,-2-1 0,-3-1 0,-3-1 0,-2-2-1,-2-2 1,-1-4-1,-2 0 0,1-4 1,1-2-1,2-2 1,1-2 0,2-1 0,10 0 0,-10-5 0,10 5 0,0 0 0,6-14 0,-6 14 0,17-8 1,-6 5-1,1 2 1,1 2-1,-2 1 0,2 3 1,-4 4-1,0 2 0,-3 0 0,-1 4 0,-2 1 0,-3 2 0,-1 1 0,-4 0 0,2-1 0,-2-1 0,0 1 0,2-3 1,1 0-2,1-3 2,2 0-2,-1-12 2,7 17-1,-7-17 1,16 13-2,-6-9 0,0-1-2,6 3-5,-6-6-10,1-1-16,7 2 1,-6-6-1,7 3 2</inkml:trace>
  <inkml:trace contextRef="#ctx0" brushRef="#br0" timeOffset="31963.8283">4545 8132 10,'0'0'23,"-16"9"-2,16-9-5,-17 15 1,17-15-4,-16 20-1,6-8-1,1 6-2,-4-1-1,5 5 0,-6 1-1,5 5-1,-5-1-2,6 3 2,-1 1-3,4 1 0,-1-1 0,3 1 0,0-3-1,4 2 0,0-3 1,1 1-2,0-4 1,3-3-1,-1-2 1,1-2-3,1-2-1,-6-16-12,7 13-22,4-10 1,-11-3-2,17-17 1</inkml:trace>
  <inkml:trace contextRef="#ctx0" brushRef="#br0" timeOffset="33078.892">4973 8348 35,'3'-9'22,"-3"9"-1,0 0 0,0 0-4,0 0-4,0 0-2,0 0-3,0 0-2,-11 12-2,3-2-1,-4 2 0,0 4-1,-3 1 0,-2 0 1,-2 2-2,1 2 0,-1-3 0,2 2 0,-1-3 0,4-2 0,-1-2-1,4 0 1,1-3-1,10-10 0,-13 11-2,13-11-2,0 0-6,-11 1-7,11-1-15,2-9-2,-4-1 1,2 10 0</inkml:trace>
  <inkml:trace contextRef="#ctx0" brushRef="#br0" timeOffset="33385.9096">4707 8339 31,'0'0'31,"0"0"1,13 7-8,-3 3-5,-10-10-3,24 27-4,-10-14-1,5 8-3,-1-4-2,6 3-1,-5-3-1,5 2-1,-1-2 0,1-2-1,-4-2-1,1 0-1,-4-2 0,0-3-2,-1 0-4,-6-8-5,4 5-11,-2-3-16,-12-2 2,17-2-2,-17 2 2</inkml:trace>
  <inkml:trace contextRef="#ctx0" brushRef="#br0" timeOffset="33652.9249">5248 8534 22,'0'0'31,"11"17"1,-11-17 2,2 23-13,1-2-6,-6-5-4,4 6-3,-5-4-1,1 1-4,-1-2 0,0-2-3,1-2-3,3-13-2,-9 14-7,9-14-6,-14 1-14,14-1-4,-12 0 2,12 0 1</inkml:trace>
  <inkml:trace contextRef="#ctx0" brushRef="#br0" timeOffset="34073.949">5631 8154 39,'0'0'30,"11"-9"3,-11 9-1,0 0-19,0 0-3,-1 17-1,1-1-1,-3 0-3,3 10 0,-4-1-1,1 6-1,-4 2 0,4-1-1,-2-2-1,2 2 1,0-3-1,1-5 0,1-3-2,0-3-1,2-3-3,-3-6-1,5 2-6,-3-11-9,-9-2-15,9 2-1,-10-9 2,10 9 1</inkml:trace>
  <inkml:trace contextRef="#ctx0" brushRef="#br0" timeOffset="34454.9708">5344 8168 38,'-1'-9'33,"1"9"2,10-8-3,-10 8-14,22-8-2,-9 1-5,8 7-3,-1-4-2,8 5 0,-1-2-2,4 3-1,-1 0-1,2 2 0,0-1 0,0 2-1,-3-2-1,-1 3 1,-2-2-1,-3 0 1,0-1-1,-2-1 0,-4 1 0,-2-2 0,-4 0-1,-1-1-1,-10 0-2,9-2-5,-9 2-12,0 0-18,0 0 1,0 0-1,0 0 1</inkml:trace>
  <inkml:trace contextRef="#ctx0" brushRef="#br0" timeOffset="34876.9949">5925 8426 39,'-2'17'32,"2"-17"2,-2 17-4,2-2-12,-5-6-4,6 9-3,-6-5-4,3 4-1,-3-4-1,2 4-1,-2-3 0,1 3-1,0-3-1,0-1 0,0-2 0,1 0-2,1-1 2,2-10-2,-3 11 0,3-11-2,0 0-1,0 0-3,0 0-8,0 0-25,0 0 2,0 0-2,7-14 2</inkml:trace>
  <inkml:trace contextRef="#ctx0" brushRef="#br0" timeOffset="35698.0418">6164 7992 24,'0'0'28,"0"0"-2,1 11-1,-1-11-4,0 0-2,8 15-4,-8-15-1,9 13-5,-9-13-1,12 20-3,-7-6-1,4 4-1,-1 2-1,0 4 0,0 1-1,0 4 0,-1 1-1,-1 3 1,-2 3 0,-2-2-1,-2 2 0,-2 0 0,-3-2-1,-1 1 1,-3-2 0,-2-4 0,0-2 0,-3-2 0,-1-4 0,1-4 0,1-2 1,0-5-1,3-3 0,1-1 1,9-6 0,-13 4-2,13-4 0,0 0-2,0 0-3,-9-10-12,9 10-20,0 0 1,1-14-1,-1 14 1</inkml:trace>
  <inkml:trace contextRef="#ctx0" brushRef="#br0" timeOffset="36721.1003">6478 7861 11,'10'-2'29,"-7"-8"2,6 2 0,0 2-8,-4-4-4,7 6-4,-7-6-4,6 8-2,-11 2-3,16-3-1,-16 3-2,13 6 0,-13-6-1,15 19-1,-8-4 0,-1-1 0,0 3 0,-1 1-1,-1 4 1,-2 1 0,-3 1-1,-3 0 0,-1 0 1,-1 1-1,-1 0 1,-2-2-1,0-3 0,2 1 0,2-3 0,3 1 0,0-3 0,3 1 0,1-1 0,3 0 0,2 0 0,1-1 0,0-1 0,1 1 0,2-2 0,2 1 0,0-3 0,1-2 1,-1-1-1,2-1 0,-3-3 1,0-3-1,-1-1 1,-11 0-1,12-4 0,-12 4 1,0 0-1,0 0 0,-9-8 0,9 8-1,-18 8 1,7-1 0,1 3-1,-3 4 1,3 3 0,0 4-1,0 3 1,2 1 0,1 1 0,3 3 0,0 0 0,1 0 1,3-1-1,1 0 0,0-1 1,2 1-1,-2-2 0,-1-3 0,0-3 0,-1 1 1,-3-4-1,-1-1 1,-1-4-1,-2-2 1,-3-3-1,0-1 0,0-1 0,-4-3-2,4 4-2,-4-9-6,15 3-28,-13 0 0,4-4 0,9 4 1</inkml:trace>
  <inkml:trace contextRef="#ctx0" brushRef="#br0" timeOffset="38003.1735">5327 8562 15,'0'0'19,"0"0"-1,0-10-3,0 10 0,0 0-2,-6-9-1,6 9-3,0 0 0,0 0-3,-10-1 0,10 1-2,0 0 0,-10 8-1,10-8-1,-10 11 1,10-11-1,-10 11 0,10-11 0,-8 10 1,8-10-1,0 0 0,0 0 2,0 0-2,0 0 0,9 6-1,-9-6 1,14-8 0,-14 8 0,13-7-1,-13 7 0,7-10 1,-7 10-1,2-11 0,-2 11-1,0 0-2,-12-9-3,12 9-8,0 0-21,-16 5 0,16-5-2,-10 3 2</inkml:trace>
  <inkml:trace contextRef="#ctx0" brushRef="#br0" timeOffset="40783.3327">7185 8090 11,'-5'-14'21,"5"14"-2,-1-12-1,1 12 0,1-10-4,-1 10-2,0 0-1,0 0-2,4 15-1,-4-3-2,1 7 0,-1 2-2,2 7 0,-1 2 0,1 5 1,-1 2-2,2 0 0,-3-1-1,1 1-1,-1-2 1,1-3-1,-2-3 0,1-3-1,-1-5 1,0-4-1,1-3 0,0-4 0,0-10-1,-1 10-1,1-10-3,0 0-6,0 0-8,0 0-15,8-10 0,-8 10 0,5-13 2</inkml:trace>
  <inkml:trace contextRef="#ctx0" brushRef="#br0" timeOffset="41183.3556">7221 8354 18,'-9'-17'28,"9"17"3,0 0-4,6-12-7,-6 12-3,14-7-4,-1 8-3,-2-3-2,7 3-2,-1-3-1,2 6-1,2-2-1,3 2 0,-3 0-1,3 0 0,-1-1-1,0 3 0,-2-3 0,-2-1 0,-5-3-1,-1 3 1,-4-2-1,-9 0-1,10-1-3,-10 1-5,1-13-24,-1 13-3,0 0-1,1-12 1</inkml:trace>
  <inkml:trace contextRef="#ctx0" brushRef="#br0" timeOffset="43115.4661">8076 8040 22,'0'0'18,"0"0"0,3-12-3,-3 12-1,0 0-2,0 0-1,-10-10-2,10 10-2,-10-5-1,1 2-1,9 3-1,-18-4-1,8 3-1,-2 1 0,2 2-1,-3-2 0,3 3 0,-2 1-1,2 1 1,1 2 0,9-7 0,-16 18 0,11-8 0,1 3 1,2 0 0,1 0 0,2 2 0,2 0 0,1 1 2,2 1-2,2-1 0,-2 0-1,1 2 1,-1-2-1,-1-2 0,-2-1 0,0 0-1,-6-1 1,-1-1-1,-2-2 0,-3-2 1,-2 1-2,-1-3 1,0 1 0,-1-4-1,2-3 1,2 2-1,9-1 1,-14-2 0,14 2 0,0 0 0,0 0 0,0 0 0,0 0 1,0 0 0,0 0-1,17 9 1,-17-9-1,18 15 1,-6-5-1,-2 2 0,-1 1 0,1 2 0,-3 1 0,-2 0 0,-2 0 0,-2 0 0,-3 1 0,-1-1-1,-2 0 1,-2-3 0,0 0 0,0-1 0,2-1 0,1-2 1,4-9-1,-3 14 1,3-14-1,5 11 1,-5-11-1,13 11 1,-13-11 0,18 10-1,-8-3-2,1-5-4,4 4-15,1-1-14,-6-9 2,2 6-3,-4-11 2</inkml:trace>
  <inkml:trace contextRef="#ctx0" brushRef="#br0" timeOffset="44371.538">8399 8074 35,'0'0'29,"0"0"2,0 0-10,0 0-4,2 14-5,-6 0-4,3 9-3,-3-1-1,2 7-1,-2 3-1,1 3 1,0 1-1,1-1-1,0-1-1,1-1 1,0-2-1,1-1 1,1-6-1,1-2 1,1-4 0,2-2 0,1-3 1,2-3-1,4-2 1,-1-1 0,3-4-1,0 1 1,2-3-1,-1-1-1,-1-2-1,-1-1-1,-3 1-1,0-4-4,-1 2-6,-9 4-10,5-17-11,-5 17-1,0-15 2,0 15 0</inkml:trace>
  <inkml:trace contextRef="#ctx0" brushRef="#br0" timeOffset="44638.5532">8294 8347 5,'-9'1'29,"9"-1"1,0 0 3,14-4-11,0 3-3,-2-7-4,9 8-3,-4-6-2,6 2-4,-1-2-2,3 5-1,-3-1-3,1-1-2,2 5-4,-6-5-10,4 1-18,1 8-1,-6-5 0,3 6 0</inkml:trace>
  <inkml:trace contextRef="#ctx0" brushRef="#br0" timeOffset="45227.5869">8776 8434 49,'0'0'33,"16"-9"2,-16 9-4,12-8-16,2 7-4,-5-4-3,6 6-3,-4-2-1,4 3-1,-4 0-2,0 3 0,-1 2-1,-4 3 0,-2 1-1,-2 0 0,-3 3-1,-3 0 0,-2 3-1,-6-3 0,1 3 0,-4-4 0,0 1 0,0-2 1,-1 4 1,3-7 0,0 0 1,13-9 1,-14 14 0,14-14 1,0 0 0,1 10 0,-1-10 1,11 0-1,-2 1 1,3-1 0,-1 0 0,3 4-2,0-3 1,2 4-1,-2-3 0,2 4-1,-3-4 0,0 3 0,0-3-1,-2-5-1,0 4-3,-11-1-6,16-13-16,-16 13-9,11-14 0,-11 14 1</inkml:trace>
  <inkml:trace contextRef="#ctx0" brushRef="#br0" timeOffset="45588.6075">9258 8139 37,'0'0'34,"-11"-6"1,11 6 0,0 0-13,-10 5-9,10-5-5,0 0-2,-4 11-3,4-11-1,0 0-2,-3 13-4,3-13-6,1 10-16,-1-10-9,4 13-2,-1-4 2</inkml:trace>
  <inkml:trace contextRef="#ctx0" brushRef="#br0" timeOffset="45982.63">9297 8484 57,'0'0'36,"0"0"-1,7 13-5,-7-13-12,5 10-5,-5-10-5,3 14-1,-3-14-2,2 19-1,-4-9 0,3 3-1,-4-1 0,0 3-2,-3-1 1,0 2-1,-3-2 0,0-2-1,0 1-2,-2-4-1,2 2-3,-3-9-5,12-2-18,-15 5-11,5-8 1,10 3-1</inkml:trace>
  <inkml:trace contextRef="#ctx0" brushRef="#br0" timeOffset="46677.6689">9616 8432 18,'0'0'30,"0"0"2,0 0 2,0 0-13,-2 16-4,2-16-3,1 11-2,-1-11-4,5 17-2,-5-17-2,9 17 0,-9-17-2,14 12-3,-14-12-2,12 5-6,-1-2-13,-1-2-14,-10-1 0,12-7-2,-8-2 3</inkml:trace>
  <inkml:trace contextRef="#ctx0" brushRef="#br0" timeOffset="46983.6873">9875 8460 54,'0'0'35,"0"0"-2,8 12 2,-8-12-22,5 10-3,-5-10-5,4 14-1,-4-14-2,4 13 0,-4-13-3,5 9-3,-5-9-5,0 0-11,0 0-14,12 7-2,-12-7 0,0 0 1</inkml:trace>
  <inkml:trace contextRef="#ctx0" brushRef="#br0" timeOffset="47265.7028">10069 8468 46,'16'3'32,"-16"-3"2,13 1-9,-13-1-8,5 9-5,-5-9-3,2 13-3,-2-13-2,-1 14-1,1-14-2,1 13-3,-1-13-3,2 12-7,-2-12-24,0 0 2,0 0-2,0 0 1</inkml:trace>
  <inkml:trace contextRef="#ctx0" brushRef="#br0" timeOffset="47633.7235">10413 8167 46,'0'0'34,"-10"0"1,10 0 0,-9-8-13,9 8-15,0 0-2,0 0-4,0 0-5,0 0-5,7 9-16,-7-9-9,10 12-2,-4 0 2</inkml:trace>
  <inkml:trace contextRef="#ctx0" brushRef="#br0" timeOffset="47861.7368">10497 8411 24,'-4'18'32,"4"6"2,-6-5 0,0-1-12,4 8-5,-10-9-3,4 3-5,-5 0-3,0-1-4,0-2-5,-2-4-8,1-4-25,2 2 0,-3-5 0,4 1-1</inkml:trace>
  <inkml:trace contextRef="#ctx0" brushRef="#br0" timeOffset="49203.8143">10932 8106 25,'-10'3'28,"10"-3"2,0 0-6,-10 5-5,10-5-4,0 0-4,4 14-2,-4-14-3,5 20 0,-4-5-2,1 4-2,-3 2 0,0 4-1,-2 1 0,-1 3 0,0-1-1,1 1 0,0-3 1,2 0-1,1-1 0,2 0 1,3-3-1,1-2 1,1-2-1,2-1 1,0-2-1,2-3 1,0-1-1,1-4 1,0-2-1,3-2 1,0-3-1,1-3-1,0 0 0,0-2-3,3 1-1,-8-6-7,5 4-9,-2 1-14,-11-5 0,-3 10 0,1-18 3</inkml:trace>
  <inkml:trace contextRef="#ctx0" brushRef="#br0" timeOffset="49458.8289">10827 8364 27,'0'0'32,"22"2"1,-12-8 1,4 1-14,8 5-6,-3-5-3,8 6-5,-4-3-1,4 1-3,1 1-3,-2-1-4,3 4-8,-3-3-13,-2-2-8,2 4-1,-7-7 1</inkml:trace>
  <inkml:trace contextRef="#ctx0" brushRef="#br0" timeOffset="49918.8552">11322 8367 33,'13'11'29,"-13"-11"2,0 15-1,1-1-17,-3-1-5,4 6-2,-3-2-1,3 5-2,0-2 0,2-2-1,0-1 0,2-2 1,1-3 0,1-2-1,-8-10 0,18 7 0,-18-7 0,17-4-1,-8-2 1,4-3 0,-2-4-1,2 1 0,0-2 0,0 2 0,0 0 0,-1 1 1,-12 11-1,15-12 0,-15 12 1,0 0-1,9 10 0,-6-1 0,-1 3 0,0 2 0,0 2-1,2-2 0,0 1-3,-2-4-6,-2-11-28,16 20 2,-16-20-2,18 3 1</inkml:trace>
  <inkml:trace contextRef="#ctx0" brushRef="#br0" timeOffset="51020.9183">12090 8143 33,'0'0'31,"0"0"3,-12 6-10,12-6-4,-14 8-4,5-4-3,5 5-5,4-9-3,-9 16-4,7-6-4,2-10-6,1 16-12,6-4-13,-7-12-2,12 13 1,-12-13 1</inkml:trace>
  <inkml:trace contextRef="#ctx0" brushRef="#br0" timeOffset="51240.9309">12047 8487 50,'0'0'31,"-3"20"2,3-20-11,-1 10-10,1-10-5,12 3-9,-12-3-11,14-11-17,1 7-3,-7-8 2,10 1-1</inkml:trace>
  <inkml:trace contextRef="#ctx0" brushRef="#br0" timeOffset="51747.9599">12737 8044 25,'0'0'31,"0"0"2,0 0-1,-4 11-9,3 4-13,-6-1 0,4 8 0,-5 0-5,4 8-1,-2 1 0,2 4-1,-2 0-1,4 1 0,-1-1-1,2 0 0,0-3-1,0-4 0,2-5-4,-2-5-1,4-3-4,-3-15-10,0 0-16,-3 9-1,3-9 0,-4-10 2</inkml:trace>
  <inkml:trace contextRef="#ctx0" brushRef="#br0" timeOffset="52269.9897">12467 8051 20,'0'0'30,"0"0"2,11-1-4,3 3-4,0-6-4,15 9-3,-1-8-4,14 6-2,0-6-3,10 5-1,1-4-2,1 2-2,-3-1-1,-3 0-1,-8-1-1,-6 1-1,-7 2-1,-10-4-5,0 7-11,-8-3-22,-9-1 1,0 0 0,0 0 0</inkml:trace>
  <inkml:trace contextRef="#ctx0" brushRef="#br0" timeOffset="56820.25">1734 9066 14,'12'3'18,"-12"-3"3,0 0-3,7-9 1,-7 9-4,10-4-2,-10 4-2,16-3-1,-7 1-3,3 1-1,4-3-3,3 3-1,-1-2 0,4 1 0,2-1-1,1 1 0,2-1 1,1 2-2,1-1 2,0 2-1,3-2 1,1 2-1,2-2 0,3 1 0,0-2 0,2 1 0,-1-2 0,4 1 0,-2 2-1,1-1 0,-1 2 0,-1 0 0,-1 1-1,0 2 1,0 1 0,-1-1 0,-1 0 0,2 1 0,1 0 1,0 0-1,0-2 0,2 0 1,-1 0-1,0 0 0,1 0 1,0-1-1,-3 1-1,3 1 1,-3 0 0,1 0 0,-1 0-1,1 1 1,0-2-1,0 2 1,1 1 0,1-3 1,3 1-2,-1 0 1,1 0 0,0 0 1,2-1-1,0-1 0,-1 0-1,-1 1 1,1 1 0,0-2 0,1-1 0,2 2 0,2 0 0,0-1 0,3 2 0,1-2 0,0 1 0,2 0 0,0 1 0,0-2 0,0 1 0,1 0-1,2 0 1,3 0 0,3-1 0,0-1 0,0-1 0,4 2 0,-2-2 0,2 0 1,1 0-2,-1 0 1,2 0 0,0 1 0,3-1 0,-3 1 0,3-1 0,-1-1 0,-1 2 1,1-2-1,-4 1 0,1 1 0,2 0-1,0 0 1,-2 1 1,0 0-2,1 1 2,0 0-1,1 0 0,-3-1 0,1 1 0,1-1 0,0 0 0,1 1 0,1-1 0,-2 0 1,0-1-1,1 0 0,-1 1 0,2-1 0,0 0 0,0 0 0,0 0 0,-3 1 0,4 0 1,-3 0-1,0 1 0,0-1 0,-2 0 0,1 3 0,1-1 0,2-2 1,-2 1-1,3 0 0,-2 0 1,0 0-1,1 1 0,-1-2 1,2 0-1,0 1 0,-1-1 0,0-1 1,1 0-1,2 1 0,-2-1 0,3 0 0,1 0 0,1-1 0,1 0 0,2 1 0,0 0 1,2-1-1,0 0 0,0 1 0,0-1 0,1 1 1,-1 0-1,2-1 0,-2-1 0,0 2 1,0-1-1,0 0 0,-2 1 0,1 0 0,-3 0 0,-2 2 1,3-1-1,-3-1 0,0 1 0,-2 1 0,-2 0 0,-2 0 0,-1-1 0,0-1 0,-3 1 1,-1 0-1,-3 0 0,-1-1 0,-1-2 0,0 1 0,-1 0 0,0-1 0,-1 0 0,-1-1 0,-1 0 0,0 0 1,-2 0-1,-1 0 0,-3 0 0,-4-2 0,-1 2 0,-3 0 0,1 0 0,-3-1 0,-1 1 0,0 0 0,-1 0 0,-1 0 0,3 0 0,-3 0 0,-2 1 0,2 1 0,-1 1 0,-2-1 0,-1 1 0,-2 0 0,-1-1 0,-1 1-1,-2 0 2,-3-1-1,-3-1 0,-3 2 0,0-1 0,-3 0 0,-2 0 0,-4 0 0,-1-1 0,0 2 0,-11 0 0,12-1 0,-12 1 0,0 0 0,9 0 0,-9 0 0,0 0 0,0 0 1,11-1-1,-11 1 0,0 0 0,0 0 0,0 0-1,0 0 1,0 0-1,0 0-2,0 0-3,0 0-7,0 0-15,0 0-7,0 0 0,0 0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4:06.8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11636 8076 20,'0'0'17,"-5"-12"-1,5 12 1,0 0-1,1-11-3,-1 11-1,0 0-1,7-9-3,-7 9-1,0 0-2,7-9-1,-7 9 1,0 0-1,14-4-1,-14 4 1,12-2-2,-12 2 1,16-1 0,-16 1-1,19 0 0,-10 1-1,0 2 0,2-1 0,-11-2 0,15 6-1,-15-6 1,11 9-1,-11-9 1,2 16-1,-2-16 1,-7 18-1,4-7 1,-4 1-1,1 0 0,-2 3 0,1-2 1,2 4-1,0-1 0,2 2 0,0-1 0,2 0 0,2 0 0,2-3 0,2 2 0,0-3 1,5-3-1,1 0 1,3-2 0,1-1 0,0-2 0,1-2-1,-1 0 1,0-1 0,-2 1-1,-13-3 1,15 0 0,-15 0-1,0 0 0,0 0 1,0 0-1,0 0 1,-13 11-1,13-11 0,-16 13 0,7-2 0,-2-1 0,3 1-1,-2 4 1,4 1 0,-2 2 0,5 0 0,-1-1 0,2 1 0,2 1 0,1 0 0,3 0 0,-1-1 1,2 2-1,-2-2 0,4 2 0,-3-2 1,1-3-1,-4 1 0,0-1 0,-2-5 0,1-10 1,-8 17-1,8-17 0,-15 9 1,15-9-1,-16 7 0,16-7 1,-17 2-1,17-2-1,-12 4-2,12-4-6,-10-5-28,10 5 2,0 0-2,0 0 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4:49.92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3694 5383 2,'55'0'14,"-2"-8"-2,9 6-1,0-3-1,9 3 0,1-3-2,-1 4-1,1 1-1,0 1 1,0 0-2,-3 2 0,-1 1 0,-5-1 0,0 5-1,2-4 1,2-1-1,-1 0 0,1 1-1,5-3 1,0 1-1,1 0 0,4 0-1,-1-2 1,4 2-1,1-2 0,1 1-1,2-1 1,2 1-1,2-2 1,0 1-1,1 0 1,2 1-1,-1-2 1,4 2-1,-2 1 0,2-1 0,0 2 0,3-2 0,-3 0-1,-1 1 1,3 0 0,-3-1 0,1 0-1,0 0 1,1-1-1,-2 1 1,-2-1 1,3-2-1,-5-1-1,2 1 0,-3-3 1,1 0 0,-3-1-1,-1 0 1,-3-1-1,-5 0 1,0 0-1,-6 0 1,-5-1-1,-5 3 0,-8-2 0,-6-1 0,-3 4-1,-5-2-1,-7 4 0,-6-4-4,-1 8-5,-9-6-13,-16 4-9,18 5-1,-18-5 2</inkml:trace>
  <inkml:trace contextRef="#ctx0" brushRef="#br0" timeOffset="1799.1029">4596 5919 7,'0'0'11,"0"0"1,0 0 0,0 0 0,0 0 0,0 0 0,0 0 0,-10 9-2,10-9 0,-4 19-1,3-4-2,-3 4 0,2 4-2,-2 0-1,2 6 0,-1-1 0,1 3-1,-1-3-2,1 0 1,0-2-1,1-1 0,0-1 0,0-6 0,0-1-1,1-3 1,-1-1-1,1-4 1,0-9-2,-1 12 1,1-12-2,0 0-2,0 0-4,0 0-5,5-12-6,-5 12-10,4-25-3,3 11 2</inkml:trace>
  <inkml:trace contextRef="#ctx0" brushRef="#br0" timeOffset="2358.1349">4515 5894 27,'0'0'27,"-4"-9"-8,4 9 1,0 0-5,6-9-3,-6 9-3,10-7-3,-10 7-1,17-5-1,-6 3-2,5 0 0,1 0-1,6 1 1,0 0-1,3 1 1,1-1-1,1 1 0,1 0 0,0 2-1,-2 1 1,-4-2-1,-3 1 1,-3 2-1,-3-1 1,-3 1-1,-11-4 1,12 4-1,-12-4 1,0 0 1,0 0-1,0 0 0,0 0 0,0 0 0,0 0 1,0 0-1,-2 11-1,2-11 0,-5 11 0,3 1 0,-1 4 0,0 2 0,0 2 1,-1 1-1,1 0 0,0 0 0,1-1 0,-1-3-2,2-5-4,-2-3-3,6 1-7,-3-10-9,0 0-9,12 10 2,-12-10 0</inkml:trace>
  <inkml:trace contextRef="#ctx0" brushRef="#br0" timeOffset="2860.1636">5332 5919 21,'0'0'24,"0"0"1,0 0-13,-3 18 1,2-3-3,-3 2-2,2 6-1,-1 3 0,0 4-1,-1-1-1,3 6-2,-2-3 0,1 1-1,-1 2 0,1-2 0,-1-2-1,1-2 0,-1-3-1,1-4 1,0-3-1,-1-6 0,3-1-2,0-12-1,0 0-4,0 0-4,0 0-6,0 0-5,2-24-8,-2 24 0,2-27 1</inkml:trace>
  <inkml:trace contextRef="#ctx0" brushRef="#br0" timeOffset="3167.1811">5278 6237 16,'17'-3'27,"-17"3"-5,16-5-1,-3 6-3,3-2-3,4 1-4,1-1-2,2 2-3,2-2-1,1 2-1,-1-1-2,-1-1 0,-5-1-1,-1 3 0,-5-2 1,-1 1-1,-12 0 0,11-1 0,-11 1 0,0 0 0,0 0-1,0 0-1,0 0-5,0 0-10,0 0-16,0 0-1,-7-9 0,7 9 1</inkml:trace>
  <inkml:trace contextRef="#ctx0" brushRef="#br0" timeOffset="4277.2446">6223 5958 6,'0'0'23,"0"0"-2,0 0-5,-16-12 0,16 12-2,-16-8-4,4 1-1,3 7-2,-5-3-1,2 3-1,-2 0-1,1 2-1,-2 3 0,4-1-1,-4 3 0,3-1 0,0 3 0,4 4-1,0-1 1,4 3-1,2-2 1,3 4-1,2-3 0,3 7 0,1-4 0,1 1 0,2 2 0,-2-1-1,0 2 1,0-1 0,-4-1-1,-2-3 1,-3-3 0,-2-1-1,-3-1 1,6-11 1,-17 10-2,7-8 1,-1-3-1,2 0 0,0 0 0,9 1 0,-13-9 0,13 9-1,0 0 1,-2-14 0,2 14-2,9-4 2,-9 4 0,17 1 0,-6 3 0,0 3 0,0 1 0,1 3 0,0 2 0,-2 2 2,-2 2-2,0 0 0,-6 1 0,1 1 0,-4 1 0,-3-2 0,-1-1 0,-2 0 0,1-3 0,0 0 1,1-2-1,1-3 0,4-9 0,1 15-1,-1-15 1,9 10 1,-9-10-1,20 3 0,-8-2 0,2-1-1,3 2-4,-4-7-7,6 0-15,1 2-6,-5-5 0,6 4 0</inkml:trace>
  <inkml:trace contextRef="#ctx0" brushRef="#br0" timeOffset="4958.2836">6477 6205 5,'16'11'26,"-16"-11"-1,21-2 2,-7 1-13,-3-5-2,6 5-1,-4-4-3,5 2-1,-5-5-1,2 5 0,-3-5-2,0 3 0,-1-2 0,-1 1-2,-4-3 1,-6 9-2,11-14 1,-11 14-1,3-15 1,-3 15-1,-5-16 0,5 16-1,-14-15 0,14 15 1,-20-15-1,8 10 0,-1 3 0,-2 0 0,1 2 0,-4 4 0,3 2 0,-3 3 0,-1 5 0,1 0-1,0 4 1,2 3 0,1 1 0,4 1 0,0 1 0,5-1 1,4-1 0,3 0 0,2-2 0,6-3 1,3-2 0,5-2 0,0 0 1,4-3-1,0-4 0,1 0-1,1-2 0,0-1 0,-4-2-2,-2-6-2,2 4-4,-8-7-12,-2-2-16,4 3 0,-7-7-1,3 2 1</inkml:trace>
  <inkml:trace contextRef="#ctx0" brushRef="#br0" timeOffset="5780.3306">6940 5922 25,'7'-10'31,"-5"-5"2,7 5-1,-9 10-13,7-16-8,2 12-1,-9 4-4,16-5-1,-16 5-2,18 5 0,-7 1-1,-1 2 0,-1 0 0,1 4-1,-3 1 0,-1-1 1,-2 4 0,-2-1-2,-1 1 2,-2 0-2,-1-1 1,-1 0-1,-2-1 1,-1 2-1,-2 0 1,0-3-1,-1 3 0,0-1 1,-1 1-1,2 0 1,2 1-1,2-4 1,4 0-1,3 0 1,3-3-1,4-1 1,3-2 0,2-3-1,2-2 1,0 0-1,3-2 1,-2-3 0,-2-1-1,-1 1 0,-5-2 1,-10 5 0,13-11 0,-13 11-1,-4-9 0,4 9 0,-12-1 1,12 1-1,-15 6-1,8 3 1,1 3-1,3 5 1,2 5 0,1 1 0,1 3 0,1 3 0,1 0 0,0-2 0,3 0 0,-3-1 0,2-5 0,-3 0 0,-2-5 0,-2-3 0,-3-3 1,5-10-1,-19 12 0,7-10 0,-4-2 1,0-4-1,0-1 0,0 1 0,2-1-1,1-2 0,4 2-3,9 5-2,0 0-3,-11-13-7,11 13-13,17-1-8,-6-3 0,6 4 1</inkml:trace>
  <inkml:trace contextRef="#ctx0" brushRef="#br0" timeOffset="6128.3505">7486 6079 45,'0'0'33,"0"0"0,0 0 2,0 0-21,-9 3-4,9-3-4,-15 13-1,15-13-2,-10 13-2,10-13-2,0 14-3,0-14-10,0 0-21,12 9 1,-12-9-2,18 8 1</inkml:trace>
  <inkml:trace contextRef="#ctx0" brushRef="#br0" timeOffset="6355.3635">7516 6387 37,'1'18'31,"-1"-18"1,-1 17-1,1-17-17,2 12-6,-2-12-5,10 5-7,-10-5-11,0 0-16,16-1-1,-16 1 0,11-8 1</inkml:trace>
  <inkml:trace contextRef="#ctx0" brushRef="#br0" timeOffset="6803.3891">8070 6031 27,'0'0'31,"2"15"2,-2-15 0,-7 19-15,9-3-4,-7-2-3,7 6-3,-3 0-4,3 2 0,0 0-1,2 0-1,1-1-1,1-2 1,-1 3-2,1-4 1,-3 0-2,0-2-1,-1-2-2,-2-3-2,1 3-6,-1-14-9,-9 7-14,9-7-1,0 0 2,0 0 1</inkml:trace>
  <inkml:trace contextRef="#ctx0" brushRef="#br0" timeOffset="7189.4112">7728 5991 16,'0'0'31,"7"-15"1,8 9 2,6 2-13,1-7-3,12 9-3,-1-6-4,15 5-3,-1-4-1,9 5-1,-2-1-2,1 2 0,-3-1-1,-1 2-1,-9-1-1,-6 3 0,-9 0 0,-7-1-1,-7 0-1,-13-1-1,10 5-2,-10-5-2,0 0-8,-13 9-25,13-9 1,-13 0-1,3-3 3</inkml:trace>
  <inkml:trace contextRef="#ctx0" brushRef="#br0" timeOffset="8693.4972">8075 5982 6,'0'0'12,"0"0"-2,0 0 0,0 0-2,0 0 1,0 0-2,0 0 1,-9-9-1,9 9-1,0 0 2,0 0-1,0 0-1,0 0 0,0 0 0,0 0 0,-3 10-1,3-10-1,4 22-1,-3-7 0,4 6 0,-3 3-1,2 5-2,-1 3-6,0 3-15,-5-5-8,8 5-1,-7-11 1</inkml:trace>
  <inkml:trace contextRef="#ctx0" brushRef="#br0" timeOffset="12947.7406">4450 4312 32,'-11'-15'26,"11"15"-3,-7-11-1,7 11-4,0 0-4,-7-9-3,7 9-3,0 13-2,1 3-3,-1 2 0,0 9-2,-1 3 0,0 4 1,-2 3-1,2 2 0,-1-3 0,1-2-1,0-1 1,0-4-1,1-4 1,1-2-2,1-4 2,-1-3-3,1-3 1,1-4-3,-3-9-1,3 11-1,-3-11-4,0 0-5,9-8-7,-9 8-11,7-22 2,1 7 1</inkml:trace>
  <inkml:trace contextRef="#ctx0" brushRef="#br0" timeOffset="13393.766">4409 4257 9,'0'0'27,"0"-10"1,0 10-4,0 0-5,12-13-3,-2 11-3,-10 2-4,24-8-1,-9 2-1,7 2-3,-1-3 0,5 3-1,1-2-1,2 3-1,0 0 0,2 0 0,-3 2 0,0 2-1,-3-1 0,-4 2 1,-1 1-1,-2 2 1,-5 2-1,-3 5 1,-3-1-1,-5 4 1,-2 3 0,0 5 0,-7 1-1,2 2 1,-1 0 0,0-1-1,0-1 0,0 0 0,3-4 0,0-2-1,3-3-2,0-5-2,4 1-5,-4-11-6,13 7-11,-3-2-7,-10-5-1,25-2 1</inkml:trace>
  <inkml:trace contextRef="#ctx0" brushRef="#br0" timeOffset="13754.7867">5288 4319 13,'2'-10'29,"-2"10"0,0 0 2,0 0-13,0 0-4,0 0-5,-8 16-2,5 3-4,1 5 0,0 5 0,1 3 0,0 3-1,1 3-1,0-2 2,1 1-1,-1-3-1,2-1 0,-2-6 0,1-3-1,-1-4-1,0-6-3,2-3 0,-2-11-2,1 9-4,-1-9-4,0 0-9,0 0-10,-3-19 2,3 19 1</inkml:trace>
  <inkml:trace contextRef="#ctx0" brushRef="#br0" timeOffset="14050.8037">5263 4546 28,'12'0'29,"-3"-2"-1,8 0-6,4 2-2,3-3-5,8 7-3,1-4-3,4 3-2,-3-1-2,2 2-2,-5-3-1,-2 3-1,-7-3 0,-4-1 1,-6 0-1,-3 1-1,-9-1 0,0 0-1,0 0-3,0 0-3,0 0-7,0 0-13,-2-14-8,2 14 0,0 0 1</inkml:trace>
  <inkml:trace contextRef="#ctx0" brushRef="#br0" timeOffset="14771.8449">6017 4515 10,'0'0'29,"11"10"0,-11-10 3,14-8-13,2 6-5,-4-2-2,7 2-4,-1-4-2,6 4-1,0-3-1,4 1 0,-4-2-1,3 0-1,-3-1 0,1 1-1,-6-2 1,0-2 0,-6 0-1,0 1 1,-6-4-1,-2 2 0,-4-3 0,-2 0 0,-3 0 0,-2 0-1,-3 1 1,-4-1-1,-2 3 1,-3 1-1,-1 3 0,-3 4 0,-1 4 0,-1 3-1,1 6 1,-2 3-1,2 6 1,1 2 0,4 5-1,1 0 1,4 2-1,1 1 1,4 0 0,3-2 0,4-1 0,3 0 1,1-1 0,4 0 0,4-3 0,2-3 1,3-3 0,4-1-1,4-4 2,2-3-1,3-6 0,1 0 0,0-4 0,0-1-1,-3-1 1,-5-1-2,-3-1-1,-5 0-1,-1 5-2,-9-8-6,-4 9-18,13-1-10,-13 1 0,0 0 0,9-9 1</inkml:trace>
  <inkml:trace contextRef="#ctx0" brushRef="#br0" timeOffset="15119.8648">6871 4429 52,'0'0'35,"0"0"-1,-15 1 1,5 1-23,5 7-2,-5-3-4,4 5-2,6-11-1,-11 16-1,11-16-2,-6 14-1,6-14-3,0 0-6,9 10-15,0-7-10,-9-3-2,16-1 1,-16 1 2</inkml:trace>
  <inkml:trace contextRef="#ctx0" brushRef="#br0" timeOffset="15353.8782">6848 4715 30,'0'0'32,"-2"20"1,2-20-1,0 0-11,0 0-11,0 0-5,14 4-6,-14-4-7,12-5-12,-12 5-12,15-11-1,-9 2 0,4 5 1</inkml:trace>
  <inkml:trace contextRef="#ctx0" brushRef="#br0" timeOffset="15799.9037">7405 4266 23,'15'4'32,"-15"-4"2,8 13 0,-4-1-14,-7 1-6,6 9-1,-6 0-4,4 6-4,-3-1-1,2 4-1,0 1-1,1 1 0,1-3-1,-1 0 1,0-2-1,2-1 0,-1-3-1,-2-5-1,1-2-1,-3-7-3,4-1-3,-2-9-8,0 0-15,0 0-5,-7-17-1,6 6 2</inkml:trace>
  <inkml:trace contextRef="#ctx0" brushRef="#br0" timeOffset="16174.9251">7141 4298 33,'-4'-10'31,"13"9"3,-9 1-8,18-16-6,4 12-3,-3-4-3,12 5-4,-1-2-2,9 5-1,-1-3-1,6 7-2,-1-2 0,3 1-1,-3-2-1,1 4 0,-3-3-1,-3 0 0,-5 1 0,-4-3-1,-4 1 0,-7-1-1,-2 2-2,-16-2-4,15 3-9,-15-3-24,0 0 1,-13 7-2,0-7 3</inkml:trace>
  <inkml:trace contextRef="#ctx0" brushRef="#br0" timeOffset="21788.2462">16663 5260 21,'14'-5'18,"-2"1"3,12 2-3,3-4 0,6 0-4,8 3-2,6-2-2,9 3-2,1-4-2,7 4-2,2-1 0,7 3 0,3 0-1,4 0-1,-2-1 0,2 3 0,0 1 1,2 1-2,-5 1 1,-1-1-1,-2 1 0,0 2-1,0-1 1,-1 1 0,1-3 0,-2 2 0,0-2 0,3 0 0,-5 0 0,1-2 0,1 0 0,-1 0-1,-3 1 1,-1-2 0,2-1-1,-3 1 1,0 2-1,-2-1 1,-2 2 0,0-2 0,1 2 0,0 0-1,-3 1 1,-2 0 0,-2-2 0,-2-1-2,0 0 2,-5 0-2,-5 0 2,-2-4-1,-3 3 0,-5 0-1,-2-1 1,-6 0 0,-3 0-1,-5-1 0,-1 2-4,-8-3-5,1-2-19,-10 4-6,9-12-1,-9 12 1</inkml:trace>
  <inkml:trace contextRef="#ctx0" brushRef="#br0" timeOffset="22978.3141">16812 5952 11,'0'0'25,"-9"-10"3,9 10-11,-6-13 0,6 13-3,0 0-1,0 0-4,0 0-1,-6 15-1,9 2-2,-3 3 0,3 10-1,-2 3 1,3 5 0,-2 1-2,2 4 0,-2-1-1,1-1 1,-2-3-2,2-4 0,-3-7-1,2-3 1,-2-6-1,0-5 0,0-13-1,0 11-2,0-11-1,0 0-2,0 0-7,-1-12-7,1-1-14,4 3-1,-5-8 2,6 2 1</inkml:trace>
  <inkml:trace contextRef="#ctx0" brushRef="#br0" timeOffset="23432.3402">16759 5966 20,'9'-17'29,"3"14"1,0-4-9,1-3-2,6 5-3,-3-4-3,7 4-4,-3-4-2,4 5-1,-1-1-2,1 3-1,-1 0-1,-2-1 0,2 0-1,0 2-1,-4 1 1,-2 0 0,-2-1-1,-2 2 0,-3 0 1,0 3-1,-10-4 0,8 12 1,-8-12-1,3 20 0,-2-5 1,0 3 0,-1 0 0,0 0-1,0 0 1,1-1-1,0 1 1,0-5-2,0-2 0,-1-11-3,1 15-3,-1-15-7,0 0-12,3 11-8,-3-11-2,0 0 2</inkml:trace>
  <inkml:trace contextRef="#ctx0" brushRef="#br0" timeOffset="24086.3777">17553 5904 8,'0'0'26,"0"0"2,1-11-5,-1 11-6,0 0 0,0 0-4,0 0-2,0 0-3,-1 9-2,-1 1-1,2 6-1,-2 3 1,2 4-2,-1 2 0,1 7-1,-1 1 0,2 4 0,-1 0-1,1 0 0,0 1 0,1 1-1,0-3 1,-2-3 0,3-4-1,-2-5 0,0-5 0,0-3-1,0-4 0,-1-12-2,1 12-3,-1-12-6,0 0-7,0 0-14,0 0-2,3-16 2,-5 2 0</inkml:trace>
  <inkml:trace contextRef="#ctx0" brushRef="#br0" timeOffset="24408.3961">17517 6261 1,'0'0'29,"13"-1"2,-13 1 1,18-10-9,2 9-4,-4-7-1,11 6-5,-2-4-2,6 4-4,-4-5-2,2 4-1,-4 0-2,0 0 0,-5 0-1,-1 1-1,-8 0 1,-11 2-1,14-1 0,-14 1-1,0 0-1,0 0-3,0 0-4,0 0-12,-10-3-15,10 3 0,-10-3 0,10 3 1</inkml:trace>
  <inkml:trace contextRef="#ctx0" brushRef="#br0" timeOffset="25437.4549">18437 5881 24,'-7'-11'26,"7"11"-4,-8-9-2,8 9-5,-13-7-1,2 3-4,2 4-3,-5-2-1,3 4-1,-5-1-1,2 6-1,-4 0-1,3 3 0,-1-1-1,4 3 0,1 5 1,4-2-1,3 2 1,4 0-1,4-1 2,2 3-2,4-2 1,1 0-1,0-4 0,1 4 0,-2-3 0,-1 0-1,-3 0 1,-1-1-1,-4 1 1,-3-2-1,-3 3-1,-4-5 1,-1 0-1,-4 0-1,0-2 1,-1-1-1,0 0 1,0-3-1,3-1 0,1 0 1,11-3 0,-13 4 0,13-4 1,0 0-1,0 0 1,15 6 0,-6-3 0,4-1 0,0 2 1,-1 3-1,1-4 0,-3 6 0,-10-9 1,15 14-1,-12-3 0,-2 1 1,-2 1 0,1-1 1,-2 3-1,-1-1 0,0 0 0,1 1 1,1-3-1,5 0 0,-1-3-1,0 1 1,-3-10-1,14 16 0,-3-10-2,-2-5-4,6 1-10,1 2-18,-4-11 2,8 1-3,-7-10 2</inkml:trace>
  <inkml:trace contextRef="#ctx0" brushRef="#br0" timeOffset="26279.5031">18619 5865 11,'0'0'29,"0"0"2,14-11 1,-14 11-14,13-12-2,-13 12-1,12-9-5,-1 8-2,-11 1-4,14 0 0,-14 0-2,11 11 0,-11-11-1,7 15-1,-4-5 0,-2 3 1,-1-1-1,0 0 1,-3 2 0,2 2-1,-3 1 1,-2 0-1,0 0 1,-2 2-1,0-1 1,-1 1-1,4-3 0,-1-2 1,3-1-1,4 0 1,3-2-1,-4-11 1,16 14-1,-4-9 1,1-4-1,3 0 1,-2-1 0,1-3-1,-5 0 1,-10 3-1,16-8 0,-16 8 0,0 0 0,0 0 0,0 0 0,-16 7-1,16-7 1,-15 17 0,7-2 0,2 0-1,1 4 1,2 1 0,4 3-1,4-2 1,0 1 0,2 1-1,0 1 1,0-1-1,-2-1 1,-3-1-1,-1-1 1,-7 2-1,-1-3 0,-2-3 1,-2-2-1,-3-1 1,1-2-1,0-2 1,0 0 0,3-4-1,10-5 0,-16 6-1,16-6-1,0 0-3,0 0-10,0 0-18,0 0 0,9-10-1,-1-4 3</inkml:trace>
  <inkml:trace contextRef="#ctx0" brushRef="#br0" timeOffset="26647.5241">19048 6069 49,'0'0'31,"-6"12"3,6-12-3,-13 3-22,13-3-3,-1 10-1,1-10-3,3 9-5,-3-9-9,0 0-20,14 9 0,-14-9-2,0 0 2</inkml:trace>
  <inkml:trace contextRef="#ctx0" brushRef="#br0" timeOffset="26860.5363">19060 6340 53,'-2'18'34,"-4"-7"0,6 3-1,2-3-21,-2-11-5,4 11-12,-4-11-17,12 6-11,-12-6-2,9-5 1</inkml:trace>
  <inkml:trace contextRef="#ctx0" brushRef="#br0" timeOffset="29586.6923">19302 6066 29,'-5'-16'27,"5"16"-5,0 0-3,-7-11-2,7 11-4,0 0-4,4 14-1,0-1-4,4 5 0,0 4-2,4 4 1,-1 2-2,2 1 0,-1-2 1,-1-2-2,0-2 1,-1-4 0,-1-5-1,-2-3 1,-7-11-1,12 10 1,-12-10-1,11-5 0,-11 5 1,13-18-1,-5 6 0,1-6 1,1-3-1,1-1 0,-1-3 0,4-2 1,-4 1-1,2 0 0,-3 1 2,0 4-2,0 0 0,-1 1 1,-1 5-2,-3 1 2,1 3-4,-1-1 2,1 3-4,-3-4-5,-2 13-9,0 0-13,0 0-1,15-1 1,-15 1 1</inkml:trace>
  <inkml:trace contextRef="#ctx0" brushRef="#br0" timeOffset="45063.5775">19869 6066 7,'0'0'12,"0"0"-1,-12-3-1,12 3-1,0 0-2,-9 5 0,9-5-1,-10 6-1,10-6 1,-17 12-1,17-12-1,-17 15 0,9-6-1,-1 1 1,0-1-1,2 3 0,0 0 0,2 0 0,-1 0 0,2 3 0,-2-2 0,2 0-1,1 2 1,0-1-1,1 0 1,0 0-1,2 0 0,-1-3 0,3 4 0,0-2 0,5-1 0,-4-1 1,6-1-1,-9-10 0,16 16 1,-16-16-1,20 8 1,-10-7-1,3 0 0,0-3 0,2-1-1,0-2 0,2-1 0,1-3 0,-1 0 1,0 0-2,1-2 1,-3-2-1,0 4 1,-5-3-1,2 2 0,-5-2 1,1 0-1,-3 0 0,0-2 0,-3 3 1,1-3-1,-2-2 0,-1 2 0,-4-2 0,0 3 1,0-1-1,-6 1 0,2 1 0,-5 3-1,1 2 1,-4 1 1,2 2-2,-4 1 1,1 2 1,0 2-2,1 2 1,0-1 0,2 1 0,1 2 0,1 2-1,1 0 0,2 3-1,0-3-2,4 3-1,5-10-4,-10 18-6,10-18-12,-6 9-6,6-9 1,0 0 1</inkml:trace>
  <inkml:trace contextRef="#ctx0" brushRef="#br0" timeOffset="45597.608">20291 5998 13,'0'0'25,"0"0"3,0 0-8,0 0-4,-9 8-1,9-8-2,-5 9-4,5-9-1,-6 16-2,1-6-1,2 8 0,-1-3-2,1 4 1,0 1-2,1 3 1,-1 1-1,2-2 0,-1-2-1,1 3 0,0-7 0,1 1 0,0-4 0,1-2 0,-1-11 0,2 11-1,-2-11 0,0 0-2,0 0-1,9 1-4,-9-1-7,0 0-8,8-16-12,-8 16-1,8-20 2,-2 9 0</inkml:trace>
  <inkml:trace contextRef="#ctx0" brushRef="#br0" timeOffset="45851.6225">20305 5824 36,'-10'0'29,"10"0"1,0 0-8,-9 3-12,9-3-1,0 0-4,0 0-2,0 0-5,0 0-5,0 0-12,6 16-10,-6-16-1,0 0 0</inkml:trace>
  <inkml:trace contextRef="#ctx0" brushRef="#br0" timeOffset="46927.6841">20776 5727 2,'0'0'25,"0"0"2,0 0-3,0 0-5,0 0-1,0 0-3,-8 18-4,0-8-2,4 9-2,-4 0 0,3 6-1,-3-3-1,2 9-2,1-2 1,2 4-1,0-2 0,2 2-1,-1-1-1,3 1 0,-2 1 1,0-4-1,-2 1-1,2-2 0,-2-1 1,2-2-1,0-2 0,0-4 0,1-4 0,2-3 0,-1-4 0,-1-9 0,0 0 0,0 0-2,0 0 1,0 0-2,7-9-1,-7-4-2,0 13-2,0-23-2,4 10-1,-8-4-1,6 5 1,-6-5 1,3 3 0,-4 2 3,1 1 1,-2 1 3,-2 1 3,8 9 1,-15-17 1,5 10 2,0 2 1,0 0 0,-3-1 1,3 5 1,-4-3 0,4 5 0,-4-1 0,2 4-1,-3-3-1,4 5 0,-3-2 0,4 3-1,-3-2 1,5 6-2,-1-2 0,3 2 0,-1 1-1,5 0 1,0 0-1,4 2 0,0-2 0,3 2 0,-5-14 0,17 19 0,-6-11 0,4-1-1,0-2 1,3-1 0,2-3-1,1 1 0,-1-1 0,2-3 0,-2 0-1,-2 1-1,0-1-1,-5-1-4,2 6-10,-4-2-22,-11-1 1,11-2-2,-11 2 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04.79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4178 9341 20,'0'0'24,"20"-7"-6,-9 3-3,3 2-2,2 0-2,-1-1-2,4 2-2,-3-2-1,7 3 0,-3-1 0,3 1-1,3-1-1,1 1-1,1-2 0,4 3 0,-1-2-1,3-1 0,0 1-2,3 3 2,-3-2-1,7 1 0,-2 0 0,2 1 0,2-1 0,0 3 0,2-3 0,-2 1 0,1-2 0,1 2-1,0-2 2,2 0-1,-1-1-1,2 1 1,1-3-1,2 2 1,5 0-1,1-2 1,-1 2-1,-1 1 0,1 0 0,0 0 1,1 1-1,-2 1 0,-2 0 0,1 1 0,1 0 0,2 0 0,2-1 0,3 2 0,-1-1 0,1 0 0,3 1 0,0-2 1,1 1-1,1 0 1,2-2-1,1 0 1,3 0-1,3 0 1,-2-1-1,4 1 1,1-1-1,1 0 1,0 1-1,3-1 0,1 0 1,0 1-1,3 0 0,0-1 1,0 0-1,3 1 1,1 0 0,-1 1 0,0-1-1,1 0 1,1-1 0,0 1 0,3 0 0,0 0-1,1-3 0,0 2 1,2-2-1,2-1 1,1 1-1,1-2 0,2 0 0,2-1 0,-1 1 1,2-2-1,-1 0 0,2 1 1,3-1-1,3-2 0,1 3 0,0-3 1,1 3-2,5-3 2,1 5-1,2-2 0,-1-1 0,1 3 0,1 2 1,4 0-1,-2 0 1,2 1-1,1-3 0,3 2 0,0 2 0,1-2 0,0-3 0,-2 4 0,4-2 1,-1 1-1,0 0 0,-4 0 1,0-1-1,2 1 0,-1-1 0,-3-1 1,-1-1-1,-1 2 0,-1 0 0,0 1 0,-3 0 1,-2 0-1,-2 1 0,1 1 0,-1 2 0,-1-1 1,-2 0-1,-1 1 0,-1-1 0,1 1 0,0 1 0,0 0 0,-3 1 1,-3 0-1,2-2 0,-1 2 0,3-1 1,-1-4-1,-5 2 0,4-1 0,-2-5 0,2 1 1,-2-1-1,0-1 0,-2-1-1,-1 3 1,1-2 1,-2 1-1,1 1 0,0 0 0,-1 1 0,0 1 1,-1 0-1,0 0 0,0-1 0,0 2 0,-1 1 0,-1-1 1,0 0-1,-2 0 0,0 0 0,3 0 0,-1 1 0,-2-2 1,1-1-1,-1 2 0,-2-2 0,1 0 0,0 0 0,-2-2 0,-3 3 0,-2-1 0,-1-1 1,-2 0-1,-2-1-1,-3 1 1,-4 1 1,-2-2-1,-2 1 0,-2-1 0,-5 1 0,-1 2 0,-2 0 0,-4 0 0,-4 0 0,-3 1 0,-4 0 1,-4 0-1,-4 0 0,-7 0 0,-8 1 0,-5 0 0,-7 2 0,-2-1 0,-14-2-3,0 0-6,3 12-28,-13-4 0,-8-5 1,-4 1-2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21.45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5653 10241 7,'0'0'20,"0"0"-6,0 0-1,0 0-1,0 0-2,0 0-1,0 0-1,-4 11-1,4-11-1,-1 12 0,2-2-1,-2 3-1,2 1 0,-2 3 0,2 2-1,-1 2 1,1 3-1,-1 1 0,2 1 0,-1-2-1,1 4 1,0 0-1,1 2 1,-1-3-1,1 2-1,-1-2 1,0 2-2,-1 0 2,1-2-1,-2-1-1,1-1 0,-2 0 1,2-4-1,-1-1 1,0-3 0,1-2-1,-1-1 0,2-5 0,-2-9 0,2 12-2,-2-12-1,0 0-3,0 0-6,0 0-18,0 0-3,6-20 2,-2 9 0</inkml:trace>
  <inkml:trace contextRef="#ctx0" brushRef="#br0" timeOffset="988.0565">5660 10233 15,'-11'-8'12,"11"8"0,0 0 0,0 0 1,11-3-1,-11 3 2,14-6-2,-14 6 0,22-10 0,-12 1-2,5 5-1,-4-5-2,5 6-2,0-2-1,3 2-1,-3 1 0,4 2-2,-2-1 2,3 1-2,0 0 0,-1 0 0,-1 0-1,-1 0 1,-1-1-1,-1 1 0,-2 0 0,-2 1 1,-1-1-1,-2 0 1,-9 0-1,13 0 1,-13 0-1,0 0 1,9-4-1,-9 4 1,0 0 0,0 0-1,0 0 1,1-11-1,-1 11 0,0 0 0,0 0 1,0 0-2,0 0 1,0 0 0,0 0-1,0 0 1,0 0 0,0 0 0,-3 10 0,3-10 0,3 19-1,-1-5 2,0-1-1,0 4 0,0 1 0,1 0 0,-1 0 0,1 0 0,1-1 1,-2-4-1,0 1 0,0-3 1,-2-11-1,3 14 0,-3-14 0,0 0 0,1 10 0,-1-10-1,0 0 0,0 0-2,2 11-4,-2-11-7,0 0-20,0 0 0,0 0 0,0 0 0</inkml:trace>
  <inkml:trace contextRef="#ctx0" brushRef="#br0" timeOffset="2098.12">6645 10252 17,'0'0'24,"0"0"-5,0 0-2,2 12-1,-2-12-4,0 20-2,1-4-2,-1 4-2,2 3-1,-1 0-1,2 6-1,-2 2 0,2 1-1,-2 1 1,1 2-1,0-2-1,-1 1 1,0-1-1,1 0 0,-1-3 1,1 1-1,-1-2 0,0-1 0,-1-2-1,0-1 1,0-4 0,-1-2-1,1-3 1,-1-4-1,1-12-1,0 10-2,0-10-6,0 0-11,1-15-12,-1 15 0,5-27 1</inkml:trace>
  <inkml:trace contextRef="#ctx0" brushRef="#br0" timeOffset="3146.18">6714 10618 26,'0'0'21,"0"0"-2,0 0-2,-10-3-1,10 3-3,0 0-2,0 0-1,0 0-2,0 0-1,0 0 0,0 0-2,15 6 1,-15-6-1,18 0 0,-8-1-1,4 3-1,1-6 0,2 1 0,0 1-1,3 2 0,-3-1 0,3-1 0,-3 1-1,1 2 0,-2 0-1,0 3 1,-1-3 0,-2 4-1,0-4 1,-2 4-1,0-3 1,-2 0-1,-9-2 1,15 2 0,-15-2-1,0 0 1,11 2-1,-11-2 0,0 0 0,0 0-2,0 0-1,0 0-3,0 0-8,0 0-23,0 0 0,0 0 0,0 0 1</inkml:trace>
  <inkml:trace contextRef="#ctx0" brushRef="#br0" timeOffset="5871.3358">7857 10494 11,'0'0'23,"0"0"1,0 0-10,0 0 0,0 0-3,0 0-2,-9 6-3,11 5 0,-1 3 0,2 3-2,0 3 1,2 4-1,-1 0-1,2 3 0,1 0-1,0-2-1,0-3 0,1 2 0,1-5-1,-2-4 1,0 0-1,-1-5 0,-6-10 0,11 14 0,-11-14 0,0 0 1,10 7-1,-10-7 0,0 0 0,0 0 0,10-16 0,-6 7 0,2-4 0,0-1 0,2-2 0,0-2 0,3-2 0,-1 0 1,3 1-1,-1 0 1,0-1-1,1 1-1,0 4-4,-2-1-4,2 5-11,2 8-10,-12-8-1,7 12 1</inkml:trace>
  <inkml:trace contextRef="#ctx0" brushRef="#br0" timeOffset="6347.3631">8006 10552 14,'0'0'22,"5"16"1,-5-16-9,4 21-4,1-6 0,3 2-2,2 1 0,0-1-2,4 0-1,-3-1 0,2 1-2,1-3 0,-2-1-2,0 0 1,-2-2-1,1-1-1,-11-10 0,16 16 1,-16-16-1,12 6 1,-12-6 0,10-8 1,-10 8 0,9-22 0,-3 8 1,-1-5 0,2 1 0,0-1 0,1 0-1,-2 2 0,3-2-1,-1 2-3,0 0-3,2 3-9,-1 4-15,-2-7-3,3 6 1,-6-7 0</inkml:trace>
  <inkml:trace contextRef="#ctx0" brushRef="#br0" timeOffset="7008.4009">8358 10233 12,'0'0'25,"1"-10"2,-1 10-2,0 0-9,5 9-3,-1 4-3,-1 5-3,2 8-2,-2 3-1,3 7-1,-2 4 0,1 3-1,-2 0-1,2 3 0,-1-1 0,1-4 0,-1 0 0,1-4-1,2-5 0,-1-1 0,1-7 1,-2-4-1,2-3 0,-4-3 0,2-4 1,-5-10-1,0 0 1,10 2 0,-10-2 0,8-20 0,-5 3 0,4-1 0,-1-6 0,3-1 0,-1-3 0,5-1 2,-3 1-1,2 1 0,1 1 0,0 5 1,-2 3-1,2 5 0,-2 6 0,1 6-1,-3 8 0,1 4 0,-2 6 0,0 3-1,-2 3 1,1 2-1,-1 0 1,1 2-1,-2-4 0,0-2 0,-1-1 0,0-1 1,0-4-1,-2-3-1,1 1 0,-3-13-1,7 15-2,-7-15-4,0 0-10,12 10-17,-12-10 0,10-12 0,-6-2 1</inkml:trace>
  <inkml:trace contextRef="#ctx0" brushRef="#br0" timeOffset="7310.4182">8883 10563 51,'0'0'34,"6"12"-1,-6 0-3,0-12-16,6 26-3,-5-10-3,5 8-3,-3-3-1,2 6-1,-2-4-1,1 3 0,-1-4-1,2-1 0,-2-2-1,-1-5-2,1 1-3,-3-15-3,4 14-9,-4-14-13,0 0-6,0-14 0,-3-3 1</inkml:trace>
  <inkml:trace contextRef="#ctx0" brushRef="#br0" timeOffset="7515.4299">8824 10395 39,'-9'-10'33,"-3"0"3,12 10-4,-21-4-11,10 0-8,11 4-6,0 0-4,0 0-4,0 0-4,0 0-10,17-5-18,-3 8-1,-5-6-1,3 5 1</inkml:trace>
  <inkml:trace contextRef="#ctx0" brushRef="#br0" timeOffset="7897.4517">9063 10145 55,'0'0'36,"5"10"-2,-3 3 1,0 4-20,-2-3-5,5 11-3,-2 1-2,2 7-2,-1 3 0,1 4-1,-2 3 0,2 1-1,-2 2 1,0-1-2,1-4 1,1-2 0,1-1 0,1-6-1,0-4 1,2-5-1,0-4 0,0-6 0,3-1 0,-1-6-2,1-2-2,-2-6-4,6 2-16,0-5-14,-5-3 1,1-2-1,-4-5 0</inkml:trace>
  <inkml:trace contextRef="#ctx0" brushRef="#br0" timeOffset="8477.4849">9354 10644 60,'0'0'34,"19"7"0,-10-4-4,-9-3-18,26-14-3,-10 2-3,6 4-1,-1-5-2,2 3 0,-4-2-1,1 0 0,-2-1-1,-2 4 0,-3-1 1,-4 0-1,-3-1-1,-2 0 1,-2 1 0,-4 0-1,2 10 1,-11-18-1,1 9 0,-3 4 0,-2 1 0,-3 1-1,-1 3 1,2 2 0,-2 2-1,3 4 1,0 4 0,2-1 0,0 5 0,4 2-1,1 6 2,-1 0-1,3 1 0,2 1 1,1 0 0,3 1 0,1-1 0,4-2 1,2-7 0,4 3 0,1-5 0,4-3 0,3-4 0,3-1 0,1-3-1,1-2 1,1-2-1,-1-2-1,-1 1 0,-1-3-3,-1 5-3,-9-6-18,1 3-17,-2-1 2,-10 3-2,9-11 2</inkml:trace>
  <inkml:trace contextRef="#ctx0" brushRef="#br0" timeOffset="9333.5339">10136 10265 28,'-8'13'28,"8"-13"-5,-16 19-1,9-7-4,-5 2-2,3 8-4,-5-3-2,3 9-2,-3 0 0,2 7-2,0 1-1,4 6 0,0-1-1,3 3-1,3 1 0,5-3-1,3-2 1,3-2-2,3-7 0,2-3 0,2-7-2,3-3 0,3-5-4,-3-7-5,6-5-23,-1 0-4,-8-11-1,5 0 2</inkml:trace>
  <inkml:trace contextRef="#ctx0" brushRef="#br0" timeOffset="9768.5587">10370 10202 40,'0'0'31,"0"0"3,6 26 0,-6-7-20,-5 1-3,9 9 1,-8-1-4,7 9-2,-3 0-1,4 5 0,-3-1-2,3 0 0,-1 0-1,2-2 0,-1-5-1,0-2 0,0-4-1,1-4-1,0-8-2,-2-6-1,-3-10-5,0 0-7,15 4-13,-15-4-8,8-21-1,-5 10 2</inkml:trace>
  <inkml:trace contextRef="#ctx0" brushRef="#br0" timeOffset="10189.5828">10397 10531 27,'0'0'32,"9"-13"4,-9 13-1,20-8-12,-8 0-4,6 8-6,-1-5-4,4 7-2,0-1-2,4 3-2,-2 2-2,-2 3 1,-1 2-2,-2 4 1,-2 2 0,-2 2-1,-5 0 1,-2 3-1,-5-1 0,-4 0 0,-3-1 0,-3-4 0,-4-1-1,-2-2 1,-4-3 0,0-3 0,-2-2 1,0-2-1,1-2 0,-1-3 0,3 0 0,0-2 1,5 0-1,2 1 0,10 3-1,-11-8 0,11 8-1,0 0-2,14-2-3,-14 2-9,21-9-22,-4 8 0,-4-2 0,5 0 1</inkml:trace>
  <inkml:trace contextRef="#ctx0" brushRef="#br0" timeOffset="10723.6134">10832 10211 54,'0'0'35,"12"-1"0,-12 1-2,0 0-16,10 19-6,-7-8-3,10 12-2,-3 0-2,5 6 0,1 1-2,3 4 0,-3 0 0,2 3-1,-5 1 0,1 2 0,-5-1 0,-4 0-1,-3 1 1,-4-3-1,-5-2 0,-1-1 0,-4-6 0,-1-3 0,-3-4 0,2-3 0,-1-5 0,3 0 0,2-3-1,10-10 0,-12 10-2,12-10-3,0 0-8,7 10-25,-7-10 1,15-6 0,-15 6 0</inkml:trace>
  <inkml:trace contextRef="#ctx0" brushRef="#br0" timeOffset="13066.7474">11857 10382 27,'0'0'28,"0"0"-5,0 0-2,-12-10-3,12 10-4,-9-4-3,9 4-2,-11-2-2,11 2-2,-18-1-1,9 2 1,-5-1-3,3 3 0,-4 2 0,1-1-1,-2 1 0,2 0 0,-3 2 0,3 0-1,1 2 0,-2-1 0,3-1 0,0 2 1,2-1-1,10-8 0,-14 14 0,14-14 1,-9 12-1,9-12 1,-2 9 0,2-9 0,0 0 0,14 10 0,-14-10 1,18 7 0,-5-3-1,1-1 1,3 0 0,1 1-1,3-1 0,1 2 0,-2-2 0,2 2-1,-2 1 1,-1 1-1,-1 0 1,-2 1-1,-3 3 1,-2 0-1,-2 0 0,0 2 1,-4-1 0,-1 2-1,-3-2 1,-2 2-1,-2-2 1,-4 0-1,-4 1 0,-2-1 0,-5-1 0,-1 2 0,-3-2 0,-1-1 0,1-3 1,-1-1-1,1-3 1,2-1 0,3-3 0,2-2 1,3-3-1,1 1 1,1-2 0,10 7-1,-11-14 0,11 14-1,-3-12 1,3 12-2,0 0-2,11-13-3,4 15-15,-1-2-18,0-4 0,3 2 0,-1-1 1</inkml:trace>
  <inkml:trace contextRef="#ctx0" brushRef="#br0" timeOffset="14600.835">7622 10115 18,'-5'16'13,"-7"-3"0,2 11-1,-3 0-1,2 7-1,-4 4 1,2 4-3,-1 4-1,3 2-1,2 3-1,0 4 0,6 4 0,2-1-1,4 3 0,2 1 0,6 0-1,-1 3 0,6-1-1,-1-5-1,3-4-6,2-7-14,6 2-10,-8-17-1,8 2 0</inkml:trace>
  <inkml:trace contextRef="#ctx0" brushRef="#br0" timeOffset="15651.8952">12132 10027 17,'12'6'27,"-12"-6"0,12 15 3,-1-1-19,-2 4 0,8 6 0,-2 2-2,7 7-1,-3 2-2,5 9 0,-5 2-2,0 4 1,-5 5-2,-3 5-1,-5 2 0,-4 3-1,-6-2 0,-2 0 0,-5-4-1,-2-4 1,0-7-2,-2-9-2,4-3-5,-2-10-15,2-12-10,7-2-2,4-12 1,0 0 0</inkml:trace>
  <inkml:trace contextRef="#ctx0" brushRef="#br0" timeOffset="18454.0555">13098 10377 19,'0'0'22,"0"0"-6,0 0-2,-1 12-3,1-12-1,-1 11-1,1-11-2,-1 14 0,1-14-1,-1 14-1,1-14-1,0 11-1,0-11 0,0 0 0,0 0 0,0 0 0,0 0-1,0 0 1,8-16-1,-8 16 1,2-13-1,-2 13 0,0-14-1,0 14 1,0 0-1,-8-9 0,8 9-1,-10 2-1,10-2-2,-11 9-4,9 1-8,0 4-17,2-14 0,-2 22 0,2-22 1</inkml:trace>
  <inkml:trace contextRef="#ctx0" brushRef="#br0" timeOffset="19076.0911">13132 10725 17,'0'0'22,"0"0"-2,-10-5-1,10 5-3,0 0-3,0 0-1,-4 12-3,4-12-1,-4 14-3,4-14-1,0 18-1,0-18 0,6 16-1,-6-16-1,8 10 0,-8-10 1,9 3-1,-9-3 1,11-6 0,-11 6 0,6-13-1,-6 13 1,3-17 1,-4 8-1,1 9-1,-2-16 0,2 16-1,-6-11 1,6 11 0,-11-6-1,11 6 0,-12 1 0,12-1 0,-11 4-1,11-4-1,0 0-4,-10 10-4,10-10-14,0 0-9,0 0-1,11 10 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6:08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13807 10399 28,'0'0'19,"0"0"-2,0 0-1,0 0-1,0 0-3,0 0-3,0 0-1,0 0-2,5 10-1,-5-10-1,5 9-1,-5-9 1,9 17-1,-4-5 0,2 2-1,0 2 1,1 4-1,1 0 0,0 5 0,1 0 0,1 1-1,-1-2 1,1 4-2,2-1 3,-2-1-2,2-4-1,-2-2 0,-1-1 1,1-4-1,-1-2 1,-1-4-1,-9-9 0,15 12 0,-15-12 1,11 3-1,-11-3 1,0 0-1,0 0 1,11-9-1,-11 9 0,4-13 0,-2 4 1,2-2-1,0-2 0,-1-3 0,5-1 0,-2-4 0,4-1 0,0-3 0,0-3 0,3-1 1,-1-1-1,3 1 1,-4 1-1,2 1 1,-3 4 1,-3 6-1,-2 3 0,-1 4-1,-4 10 1,2-10 0,-2 10-1,0 0 1,0 0-1,0 0 0,0 0 0,0 0 0,0 0-1,0 0 1,0 0-1,0 0-1,-6 9-3,6-9-3,0 0-10,1 12-17,-1-12 0,0 0 1,0 0 0</inkml:trace>
  <inkml:trace contextRef="#ctx0" brushRef="#br0" timeOffset="982.056">14624 10379 19,'-1'-10'25,"1"10"-4,0 0-1,-12-2-4,12 2-2,-13 0-2,13 0-3,-16 2-1,16-2-2,-18 8-2,9-1 0,-2-1-2,2 3 1,-3 3-1,3 2-1,-1 1 1,0 2 0,2 2 0,2 0-1,-1 5 1,3 1-1,2-2 0,2 1 0,1-2 1,5 2-1,-2-2 0,4-1 0,2-4 0,1 0 1,0-5-2,1 1 1,3-2 0,-1-3 0,2-4-1,1-1 1,2-3-1,1-2 1,-1-2 0,1-3-1,1-4 0,-2 1 0,1-1 1,-4-2-1,0 0 0,-3-2 1,1-1-2,-2-2 2,-5 0-2,1-2 2,-4-1-1,0 2 0,-3 0 0,-3-1 0,-4 2 0,-2-1 0,-2 3 0,-3-2 0,-2 3 0,-2-1 0,-3 2 0,2 1-1,-1 4 1,-1 1 0,2 2 0,-1 4-1,1 3 1,1 1-1,-1 4 0,2 0-1,2 4-2,-1-1-1,3 5-3,-2-5-7,6 5-9,2-2-11,6-12 0,-9 20 2</inkml:trace>
  <inkml:trace contextRef="#ctx0" brushRef="#br0" timeOffset="1671.0955">15127 10346 6,'0'0'28,"0"0"2,10 6 1,-10-6-11,0 0-4,1 12-3,-1-12-4,-2 19-1,0-9-2,3 9 0,-3-3-2,3 7 0,-1-1-2,1 5 1,-2-1 0,2 3-1,0-1 0,1 0 0,-1-3 0,-1-1-1,1-4 0,0-2 0,0-6-1,-1-2 0,0-10 0,-3 9 0,3-9-3,0 0-2,0 0-8,0 0-22,-3-20-2,2 9 0,-3-11 1</inkml:trace>
  <inkml:trace contextRef="#ctx0" brushRef="#br0" timeOffset="1958.112">15074 10121 33,'0'0'33,"10"-6"2,-10 6-1,0 0-12,0 0-11,6 12-1,-6-12-5,0 0-2,1 12-3,-1-12-4,4 13-10,-4-13-21,0 0 1,12 12-2,-12-12 0</inkml:trace>
  <inkml:trace contextRef="#ctx0" brushRef="#br0" timeOffset="2901.1659">15787 9916 30,'0'0'29,"0"0"-7,0 0-1,0 0-3,7 11-3,-9 0-3,5 8-3,-4 0-2,9 10 0,-7 1-2,2 8-1,-2 2-1,2 6 0,-2 1 0,2 6-1,-3-2 0,1 2 0,-1-2-1,0-2 0,1-4 0,0-5 0,2-6-1,-1-5 1,0-6 0,0-4-1,-1-5 0,-1-14-1,4 15 0,-4-15-1,0 0 0,0 0-2,-3 10-3,3-10-3,0 0-10,0 0-15,0 0-1,0 0 2,-5-13 0</inkml:trace>
  <inkml:trace contextRef="#ctx0" brushRef="#br0" timeOffset="3863.2209">15825 10408 23,'0'0'18,"0"0"-1,0 0-1,0 0 0,0-11-4,0 11 0,0 0-2,0 0-1,0 0-2,-9-7-1,9 7-1,-9-3-1,9 3 0,-16-3-1,5 0 0,0 3 0,-4-2 0,2 2-1,-3 0 0,0 1-1,-2-2 1,3 4-1,-3 1 0,2-1 0,-3 2 0,0 3-1,-1 1 1,-4 2 0,1 2-1,0 1 1,2 3-1,-2 2 0,5 1 1,1 0-1,4 2 1,5 3-1,4-1 1,3-2 0,4 0 0,6-1-1,3-5 2,4 3-1,1-7 1,6-1 0,-1-5 0,6 0 0,-1-4 0,3 0 0,0-4 0,2 0-1,0 0 0,-3-1 0,0 0 0,-3-1 0,-3 0-1,-3 2-1,-1-2-2,-8-2-3,4 4-19,-5-3-13,-8-4 0,-2 9-1,-5-20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7.7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567 15 1419,'0'0'3225,"0"0"-258,9-19-645,-9 19-516,0 0-129,0 0-387,0 0 0,0 0-258,0 0-258,0 0 0,0 0-258,0 0-129,0 0-129,0 0-129,0 0 0,-14 12 129,14-12-129,-24 39 129,5-18 0,-1 7 0,-9 4-129,1 5 129,-1 7 129,-6 1-258,0-3 0,2 4 0,0-5-129,7 0 129,2-3-129,-2-1 129,3-9-129,4-1 129,4-2-129,-1 0 129,-1 0 0,3-7 0,-2-1 0,16-17-129,-33 34 129,33-34 0,-26 24-129,26-24 129,-22 21-129,22-21 0,0 0 0,-20 12 0,20-12 0,0 0-129,0 0-903,11-4-3225,-11 4 129,33-29-645,-12 12-129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7:02.18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4642 8151 24,'0'0'30,"0"0"1,0 0-7,0 0-6,6-13-4,-6 13-3,0 0-2,0 0-3,0 0-1,8 14-1,-6-1-1,2 3 0,-1 4 0,1 7-1,0 3 0,-1 5 1,-1 3-2,-1 3 1,-1 0-1,1 0 0,-1 2 1,-1-3-2,1-3 1,0-4-1,1-4 0,0-1 0,0-4 1,1-3-1,0-4 0,0-1 0,1-3 0,-1-2 0,0-1-1,-2-10-1,5 10-2,-5-10-3,0 0-14,14-11-14,-12-5-1,5 0 0,-4-13 1</inkml:trace>
  <inkml:trace contextRef="#ctx0" brushRef="#br0" timeOffset="713.0408">4664 8124 16,'0'0'23,"0"0"-6,0 0-1,0 0 0,-9-3-3,9 3-1,0 0 0,0 0-1,0 0-1,0 0-1,5-11-1,-5 11 0,15-7-1,-3 4-1,1-3-1,7 2 0,1-2-1,5 2-1,-1 0 0,8 2-1,-2-3-1,1 3 1,-1 1-1,-2 0 0,-3-2 0,-1 3-1,-4-3 1,-6 1 0,-2 2 0,-3-1 0,-10 1-1,11-2 1,-11 2 0,0 0-1,0 0 1,0 0-1,7 10 0,-7-10 0,2 14 0,0-4 0,1 3 0,-1 3 0,1 3 1,0 1-1,-1-1 0,1 3 0,0-3 1,-1 0-1,0-1 0,-1-3 1,0-2-1,0 0 0,0-2-1,-1-11 0,0 18-2,0-18-6,0 0-26,2 10-5,-2-10 1,0 0 0</inkml:trace>
  <inkml:trace contextRef="#ctx0" brushRef="#br0" timeOffset="2598.1483">5608 8150 15,'0'0'13,"0"0"0,4-11 2,-4 11-1,0-11 2,0 11-1,-2-10-1,2 10-2,0 0-1,0 0-2,-6-9-1,6 9-2,0 0-1,0 0-1,-4 17 0,6-3-2,-2 5 0,3 2 1,-2 5-2,3 7 1,-1 2 0,2 2 0,-2-2-1,3 1 0,-2-3 0,-1 1-1,1-4 1,0-3-1,-1-4 0,0-2 0,0 1 1,-1-3-1,0-3 1,0-1-1,-1-4 1,-1-1-2,0-10 2,-1 16-1,1-16-1,0 0 0,0 0-1,0 0-1,0 0-4,0 0-10,1-10-18,-1 10 1,3-17-2,-3 17 2</inkml:trace>
  <inkml:trace contextRef="#ctx0" brushRef="#br0" timeOffset="3099.1772">5654 8429 22,'4'-10'29,"-4"10"2,0 0-7,0 0-5,0 0-3,0 0-3,0 0-2,6-12-3,-6 12-2,9-1-1,0 4 0,1-2-1,2 0 0,3-2-1,2 4 0,4-2-1,3-1 1,-1 0-1,2 0-1,-2-2 0,1 2 0,-4-2 0,0 0 0,-7 0-1,0 2 0,-13 0 1,15-1 0,-15 1-1,0 0 1,0 0-1,0 0-1,0 0-2,0 0-4,0 0-15,0 0-17,0 0 1,0 0-1,0 0 1</inkml:trace>
  <inkml:trace contextRef="#ctx0" brushRef="#br0" timeOffset="4001.2287">6438 7993 26,'5'-13'29,"-5"13"2,2-9-8,-2 9-3,0 0-5,0 0-4,-2 15-2,2-1-1,4 9-3,-1 4 1,2 10-2,2 2 0,2 7 0,-3 1-1,2 1-1,-1-1 0,-1 0 0,-1-4-1,0-5 0,-3-2-1,0-5 1,-1-6-1,1 1 0,-1-5 1,-1-2-1,1-5 0,0-1-1,0-3 0,-1-10-2,2 17-1,-2-17-4,0 0-8,0 0-16,0 0-5,0-11 0,0-1 2</inkml:trace>
  <inkml:trace contextRef="#ctx0" brushRef="#br0" timeOffset="4642.2655">6497 8397 32,'0'0'33,"4"-18"3,0 7-2,-4 11-9,4-23-10,5 14-5,-4-2-3,6 5-2,-11 6-1,19-8-1,-9 6-1,3 5 0,2 0-1,0 3 1,2 0-1,0 4-1,1 1 1,0 1-1,0 2 1,0-1-1,-2-1 0,-1 3 0,-1-2 0,0-1 1,-3 1-2,-2 0 1,-1-2 0,-3 1 0,-3 1-1,-2-1 1,-2 1-1,-2 0 0,-4 0 1,-2 0-1,-1-1 0,-2 1 1,-1-1 0,-2-1 0,0 0 1,-3-2-1,1-1 2,-2 0-1,0-2 1,2-1-1,-1-1 1,4 0 0,-2-4-1,6 3 1,-1-2-1,12-1 1,-12 2-1,12-2 0,0 0-1,0 0 0,0 0 1,0 0-2,0 0-1,14 5-2,-3-1-4,-11-4-15,14 0-17,-1 1 1,-4-5-1,3 0 2</inkml:trace>
  <inkml:trace contextRef="#ctx0" brushRef="#br0" timeOffset="6279.3591">7170 8316 28,'0'0'30,"0"0"1,0 0-8,0 0-4,0 0-3,2 14-4,-2-14-4,3 14-1,-3-14-4,4 16 0,-4-16-1,5 17 0,-5-17 0,3 10 0,-3-10 0,0 0-1,0 0 1,0 0-1,0 0 0,0-11-2,0 11-2,-5-10-5,5 10-9,0 0-18,0 0 0,0 0-1,-12 9 2</inkml:trace>
  <inkml:trace contextRef="#ctx0" brushRef="#br0" timeOffset="6778.3877">7159 8586 9,'0'0'26,"0"0"1,9 16-2,-9-16-8,6 12-3,-1-1-2,-5-11-2,9 15-3,-9-15-2,7 14 0,-7-14 0,6 9-1,-6-9 2,0 0-1,0 0-1,11-10 0,-11 10-1,4-14 1,-4 14-2,3-12 1,-3 12-2,0 0 2,0 0-2,0 0 0,0 0 0,0 0-1,0 0 1,-8 14-1,8-14 1,-3 16-1,3-16-1,0 12-2,0-12-3,0 0-19,9 6-13,-9-6 2,9-11-1,0 1 1</inkml:trace>
  <inkml:trace contextRef="#ctx0" brushRef="#br0" timeOffset="12935.7399">12435 8142 17,'0'0'19,"0"0"0,6-12-2,-6 12 2,0 0-3,0-10-1,0 10-2,0 0-1,0 0-2,0 0-2,0 0-1,0 0-1,-5 12-2,5-12 0,3 16-1,-7-4-1,8 7 1,0 1-1,1 3 1,-1 3-1,2 5-1,-3 1 1,2 4-1,2 0 0,-2-2 0,-3 0-1,0 2 0,-1-2 1,1-3 0,-2-1-1,0-3 1,0-3-1,-1-1 0,1-4 1,0-2-1,1-6 0,0 1 0,-1-12 0,2 12-1,-2-12 0,0 0-2,0 0-2,0 0-6,13-8-22,-9-1-3,-2-7-2,1 0 1</inkml:trace>
  <inkml:trace contextRef="#ctx0" brushRef="#br0" timeOffset="13751.7865">12450 8162 8,'0'0'26,"0"0"1,0 0-9,9-11 1,-9 11-5,0 0-2,8-9-3,-8 9-2,0 0-2,11-8-1,-11 8 0,10-6 0,-1 6-1,-9 0 1,14-3 0,-14 3 1,21-5-1,-9 1 0,6 4 0,-1-3-1,4 1 0,-1-1 0,5 3-1,-1-3 0,1 3 0,0-2-1,0 0 0,0-1 1,0 2-2,-2-3 1,-2 0 0,-1 1 0,-3 1-1,-3 0 1,-4 1-1,-10 1 0,14-1 1,-14 1-1,0 0 0,0 0 1,9 3-1,-9-3 0,0 0 0,0 0 1,5 12-1,-5-12 1,2 11-1,-2-2 1,1 4-1,-1 0 1,0 1 0,0 2 0,0 0-1,2 0 1,-2 1-1,1-4 1,0-1-1,-1-12 1,3 18-1,-3-18 0,2 10 0,-2-10 0,0 0-1,0 0-3,0 0-2,5 12-12,-5-12-21,0 0 0,0 0 0,0 0 1</inkml:trace>
  <inkml:trace contextRef="#ctx0" brushRef="#br0" timeOffset="14774.8451">13432 8183 17,'0'-9'25,"0"9"-4,-3-10-2,3 10-1,-2-9-3,2 9-1,0 0-2,-6-11-3,6 11 0,0 0-2,0 0 0,0 0-2,0 0-1,0 0-1,0 0 1,0 14-1,2-4 0,-2 1-1,4 6 1,-3 0-1,2 9 1,-2 3-1,3 1 1,-2 4-2,1 2 1,1 1-1,0 1 1,-1-1-1,3-1 0,-1-2 0,-1 0 0,-2-3 0,2-4-1,-2-4 1,0-2-1,0-5 1,-1-4-1,-1-12 0,2 11-1,-2-11-1,0 0-1,0 0-3,-1-19-4,1 19-9,3-15-21,-6 2 2,4 2-1,-4-2 3</inkml:trace>
  <inkml:trace contextRef="#ctx0" brushRef="#br0" timeOffset="15260.8728">13462 8502 6,'0'0'29,"0"0"1,3-9 2,-3 9-10,0 0-2,9-7-4,1 9-3,-10-2-2,19-4-2,-10-1-2,8 3-1,-4-2-1,6 2-2,-3-2 0,5-2 0,1 0-1,0 4-1,0-1 1,1 0-1,-2 0 0,1 0 0,-3 0-1,-3 2 1,-3 1-1,-3-2 1,-10 2-1,11-1 0,-11 1 1,0 0-1,0 0-1,0 0-1,0 0-4,0 0-8,0 0-26,0 0 1,0 0 0,0 0-2</inkml:trace>
  <inkml:trace contextRef="#ctx0" brushRef="#br0" timeOffset="17316.9905">14537 8279 11,'0'0'24,"0"0"0,0 0-5,-4-11-1,4 11-5,0 0-2,-8-9-2,8 9-1,-10-3-1,10 3-1,-13-2-1,4 3-1,-2-2 0,-1 5-1,-1 0 1,1-1-1,-2-1-2,1 3 1,-3 2-1,5-2 0,-3 2 0,4-2 0,-1 2 0,0 3 0,-1-1-1,4 1 1,-3 0-1,3 1 0,1-1 0,1 2 1,2-3-1,4-9 1,-4 14-1,4-14 1,1 16 1,-1-16 0,9 9-1,-9-9 1,15 12 1,-4-6-1,0-1 0,4 1 1,-1-1-2,1 4 1,2-1-1,2 0 0,-1 1 0,1 3-1,-3 1 1,0 3-1,-1-1 1,1 2-1,-4 1 1,-3 3-1,0-1 1,-3 0-1,-2-1 1,-1 0-1,-3-4 0,-2 1 0,-2-5 1,-3-2-1,7-9 0,-19 13 0,9-12 0,-6-1 1,-1-1-1,-1-2 1,0-3-1,-1 1 0,-1 0 1,3 0-1,-2 1 1,7-1-1,1 0 1,1 2-1,10 3 1,-12-4-1,12 4 0,0 0-1,0 0 0,0 0 0,0 0-2,0 0-1,9 7-4,-9-7-6,15 6-19,-2-1-4,-2-3-2,7 2 3</inkml:trace>
  <inkml:trace contextRef="#ctx0" brushRef="#br0" timeOffset="18166.0389">15060 8375 24,'0'0'27,"0"0"0,0 0-6,0 0-5,0 0-3,-15-2-2,15 2-2,-11 7-2,11-7-1,-10 13-2,10-13 1,-6 12-3,6-12 0,-2 13-1,2-13 1,1 10-1,-1-10 0,0 0 0,13 7 0,-13-7 0,0 0 1,12-9-1,-12 9 1,9-9-1,-9 9 1,3-11-1,-3 11 1,-3-12-1,3 12 0,0 0-1,-8-10-1,8 10-1,0 0-4,0 0-8,-8 17-22,8-17 1,-2 20-2,-2-11 3</inkml:trace>
  <inkml:trace contextRef="#ctx0" brushRef="#br0" timeOffset="18848.078">15050 8685 31,'0'0'29,"0"0"3,0 0-10,0 0-5,0 0-5,0 0-2,0 0-4,0 0-1,0 0-1,0 0 0,0 0-2,6 13 0,-6-13 0,0 0-1,7 14 0,-7-14 0,0 0 0,6 12-1,-6-12 1,0 0 0,0 0 0,0 0 1,0 0 0,0 0 0,9-7 0,-9 7 1,2-11-1,-2 11 1,2-10-1,-2 10 0,0 0-1,0 0 0,1-9 1,-1 9-2,0 0 1,0 0-1,0 0 0,10 10 0,-10-10 0,10 7 0,-10-7 0,10 9 1,-10-9-1,12 5 0,-12-5 0,0 0 0,0 0 0,0 0 0,0 0 0,0 0 0,0 0-1,-11-11 0,11 11-2,0 0-4,0 0-21,-8-11-10,8 11 1,5-10-1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7:39.2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7566 8102 32,'0'0'23,"0"0"-2,6-13 0,-6 13-4,0 0-4,0 0-3,-2 11-2,2-11-2,0 26-1,1-7-2,3 8 1,-1 4 0,2 5 0,-1-1-1,2 7 0,-2-3-1,2-2 0,-3-1-2,0-3 1,0-3-1,0-3 1,-2-4-1,1-4 0,-2-3 0,1-2-1,-1-1 0,0-13-2,-1 11-3,1-11-4,0 0-5,0 0-9,-7-11-9,7 11-1,-2-19 2</inkml:trace>
  <inkml:trace contextRef="#ctx0" brushRef="#br0" timeOffset="808.0459">7531 8219 36,'-4'-20'31,"7"6"-1,-1-1-7,-1-1-4,5 5-3,-6-4-5,0 15-2,11-21-4,-11 21 0,16-16-1,-3 9-2,1-1 1,5 1-1,2 1 0,2 0 0,2 2 0,2 3-1,1 1 0,0 5 0,-3 5-1,-4 2 0,-3 5 1,-4 3-2,-5 4 1,-7 3 0,-7 1-2,-5 1 1,-3 0 0,-5-1 0,-1 0 0,-4-6 1,-1-2-1,2-4 1,1-3 0,0-5 0,2-4 0,4-3 1,4-3 0,11 2 0,-14-6 0,14 6 0,2-12-1,-2 12 1,16-10-1,-4 6 1,4 1-1,1 0 0,5 2 0,0 2 0,3 3 1,0-1-1,0 2 0,-1 4 0,-2 2 0,-4 2 0,-2 3 0,-3 0 0,-6 1-1,-3 3 1,-3-1 0,-4-2 0,-2-2 0,-4 0-1,-6-4 2,0-2-1,-5-2 1,0-4 0,-3-2 0,0 0 0,-2-3 0,3-2 1,0-2-1,3 2-1,1-1 1,3 2 0,3-1-1,1 1 0,11 3-1,0 0-1,0 0-1,0 0-2,0 0-4,14 5-6,3-5-21,2 4-1,1-4 0,7 1 1</inkml:trace>
  <inkml:trace contextRef="#ctx0" brushRef="#br0" timeOffset="1310.0746">8176 8303 19,'0'0'27,"-15"3"2,4 6-4,-2 4-7,-4 2-3,4 7-1,-7 1-4,8 7-2,-4-4-1,8 3-1,1-5-1,8 3-1,3-8 0,6-2-1,6-8-1,9-1 1,2-5-1,5-3-1,1-5 1,2-5-1,-2-4-1,0 0 1,-4-3-1,-4-2 1,-7-2-1,-4 0 0,-7 0 1,-6-1-2,-7 1 1,-5-2 0,-7 0-1,-6 3 0,-2 4 1,-5 2 0,1 3-1,-1 2 1,2 5-1,7 8-1,4 4-2,3 0-2,10 8-8,1-1-18,5 1-4,11 4-1,-1-5 2</inkml:trace>
  <inkml:trace contextRef="#ctx0" brushRef="#br0" timeOffset="1805.103">8628 8343 23,'-9'4'30,"-10"-7"3,3 9-1,-2 2-12,-5-3-6,5 7-2,-5-2-3,6 7-2,2-2-3,3 5-1,5-2-1,7 2 0,3 0-1,9-1 1,3-2-2,7-4 1,2-4 0,5 0-1,-1-5 1,2-5-1,1-4 1,-1-4-1,-3-2 1,-3-1-1,-4-5 1,-6-3-1,-6-1 1,-4 0-1,-8-2 1,-6-2-1,-5 1 0,-5-1-1,-3 5 1,-3 4-1,0 6 1,-1 2-1,2 6-1,3 7-1,5 7-1,1-1-6,10 6-14,5 0-12,-1-5 1,9 3-1,-7-15 2</inkml:trace>
  <inkml:trace contextRef="#ctx0" brushRef="#br0" timeOffset="2159.1235">8891 7996 48,'-2'-9'32,"2"9"2,0 0-1,-7 13-21,10 7-1,-4 0-3,6 10-2,-4 4-1,5 8-1,-4 4-1,0 3 0,-1 2-1,0-1 0,-2-2-1,2-2 1,-1-5-1,0-5 0,2-7-1,2-7 0,2 0-1,1-10-2,4 0-4,-11-12-9,19-5-22,-4 2 1,-4-6 0,3 0 0</inkml:trace>
  <inkml:trace contextRef="#ctx0" brushRef="#br0" timeOffset="2679.1532">9067 8446 54,'0'0'36,"24"-12"-1,-10 3 1,2-1-20,9 5-5,-4-4-5,5 3-1,-2 1-2,2-2 0,-5 1-2,-1 0 0,-2-3 1,-4 1-1,-2 0 0,-4-4 0,-4-1-1,-4 3 1,-4-4 0,-3-1-1,-6-1 1,-2 2-1,-3-1 0,-1 4 0,-2 3 0,-3 1 0,1 6 0,0 8-1,1 5 1,1 4 1,1 6-1,2 5 0,2 2 1,7 2 1,3 0-1,5 0 1,2-2 0,5-2 0,3-3-1,6-3 2,1-4-2,3-3 0,1-3 0,0-3 0,3-4-2,0-4 0,2-1-2,-3-5-3,6 4-7,-8-5-23,4-4-5,-2 0 2,0-2-1</inkml:trace>
  <inkml:trace contextRef="#ctx0" brushRef="#br0" timeOffset="3275.1873">9754 8264 39,'-13'6'32,"-9"-3"1,6 4-7,-2 5-8,-8-3-3,7 8-3,-5-4-4,4 9-1,0-2-2,4 1 0,2 0-2,7 3 0,3-4 0,7 2-1,6-3-1,4-3 1,4-2-1,2-2 0,3-3 0,1-4-1,-3-6 0,1-2 0,-3-5 1,-3-2-1,-1-6 0,-4-3 0,-2-3 0,-4-2 0,-1-2 0,-2-4 1,-2 1-1,-1 5 0,-2 2 0,1 6 0,-2 6 0,5 10 0,-9 1 0,5 13 0,1 4 1,2 5-1,1 1 1,3 2-1,2 0 1,1-1-1,6-2-1,1-5 0,1-4-1,-1-5-3,3 2-3,-6-13-10,4-2-21,-1-1 0,-4-6 1,0 0 0</inkml:trace>
  <inkml:trace contextRef="#ctx0" brushRef="#br0" timeOffset="3842.2197">10010 8223 50,'-9'-11'35,"9"11"1,-4 10 0,4-10-16,-3 18-8,-2-4-3,6 12-3,-5 0-1,3 5-1,-1 0 0,1 3-1,0 0-1,2-1 1,0-4-2,3-6 1,0-4-1,3 0 0,0-7-1,-7-12 1,15 11-1,-15-11 0,18-5 0,-18 5 0,17-19 0,-7 1-1,-1-3 1,1 0 0,0-2 0,3-4 0,0 2-1,2 0 1,1 2 0,3 3 0,0 2 0,0 4 0,1 3 0,-2 7 0,-1 4 1,1 4-1,-4 7 0,-3 3 0,-1 8 0,-3 3 1,-2 2-1,-2 1 1,-1 0-1,-2 0 0,0-4 1,1-3-1,-1-3 0,1-5 0,1-1-4,-2-12-6,0 0-30,0 0-1,0 0 1,12-19-2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9:25.4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15541 8329 7,'0'0'16,"0"0"-1,0 0 0,0 0 0,0 0-2,0 0 0,-3-9-1,3 9-2,0 0-2,0 0 0,0 0-1,0 0-1,0 0-1,0 0-1,0 0-1,0 0 0,3 13 0,-3-13 0,5 17-1,2-6 1,-3 2-1,3 3 0,-1 1 0,2 0 0,0 2-1,2 3 1,-2-2-1,2 1 1,-1-1-1,2 0 0,-2 3 1,2 0-1,-1-3 0,2 0 0,-1-1 0,-1-2-1,2-1 1,-4-3 0,3-5-1,0 0 0,-1-4 0,-1-2 0,-9-2 1,17-3-1,-17 3 0,13-13 1,-9 4-1,3-3 0,-3-2 0,0-3 1,0-2-2,0 0 1,1-1 0,0-3 0,2-1 0,-1 2 0,1-2 0,-1 0 0,1 1 0,1-1 0,-1 2 0,-2 1 0,1 2 0,1 2 0,-1 2 1,-1 1-1,-1 4 0,-4 10 0,6-11 0,-6 11 0,0 0 0,0 0 0,0 0-1,0 0 0,-4 14-3,4-14-4,-5 14-12,6 0-16,-1-14 1,-6 17-2,6-17 2</inkml:trace>
  <inkml:trace contextRef="#ctx0" brushRef="#br0" timeOffset="1022.0585">16354 8311 23,'0'0'27,"0"0"-5,-13-13-2,13 13-3,0 0-3,-15 3-3,15-3-2,-17 3-2,17-3-2,-21 15 0,11-6-1,-2-1 0,-1 5-1,-1-1 0,-1 5-1,1 1-1,0 2 1,2 0-1,2 3 0,1-1 0,2 2 1,4-1-1,6-2 1,1 2 0,7 0-1,0-4 1,5-1-1,-1-4 1,5 1-2,-2-5 2,2 0-2,-3-5 1,3-1-1,-3-3 1,0 0-1,3-3 1,1-3-1,-3-1 0,1-2 0,-1-5 0,1-2 0,-1 0 0,0-4 0,-4 1 0,-3-1 0,-1-1 0,-1-1 0,-3 2 1,-2-2-1,-2 2 0,-3-1 0,-1 1 0,-3-1 0,-2 0 0,0 2 0,-3 0 0,-3 3 0,-2 0 0,-2 2-1,-2 3 1,-2 5 0,0 4 0,-2 2 0,0 5 0,-1 5 0,-1 1-1,3 4 0,2 3 0,0-3-1,4 2-3,0-2-2,9 4-9,0-5-14,4-4-5,5 2-1,-2-13 1</inkml:trace>
  <inkml:trace contextRef="#ctx0" brushRef="#br0" timeOffset="1684.0963">16805 8298 19,'0'0'26,"0"0"-5,6-12 0,-6 12-3,0 0-2,0 0-2,0 0-3,0 0-2,0 0-1,8 11-1,-9 0-1,4 1-1,-4 2-1,3 6 0,-2 2-1,2 3 0,-3-2-1,1 3 0,-1-1-1,2 2 1,-1 0-1,1-1 0,-1-5 1,-2 1-1,3-2 0,1-4 0,0-1 0,-2-4 0,0-11 0,1 11-1,-1-11-1,0 0-1,0 0-2,0 0-3,14-4-10,-14 4-21,6-18 1,-1 4-2,-5-8 3</inkml:trace>
  <inkml:trace contextRef="#ctx0" brushRef="#br0" timeOffset="2072.1185">16828 8013 12,'-5'14'27,"5"-14"0,-13 2-4,13-2-4,-10 5-1,10-5-4,-10 6-3,10-6-3,0 0-1,-10 14-1,10-14-3,-7 11 0,7-11-3,0 0-2,5 13-7,-5-13-14,0 0-10,17 3-2,-17-3 2</inkml:trace>
  <inkml:trace contextRef="#ctx0" brushRef="#br0" timeOffset="2859.1636">17477 7782 13,'0'0'30,"0"0"1,0 0 2,0 0-12,0 0-3,-4 16-4,2 1-4,-2-3-3,2 10-2,-2 1 0,2 5-1,-2 1-1,4 5 0,-4 1 0,4 5 0,-4 1 0,4 0-1,-2-1 0,3 4-1,2-3 0,0 1 1,1-3-2,2-1 1,0-3-1,-3-1 1,0-3 0,1-2-1,-2-3 1,0-2-1,0-5 1,0-4-1,0-4 1,0-3-2,-2-10-1,0 0-1,0 0-4,0 0-7,2-21-25,-5 11 1,-4-6-2,2 2 3</inkml:trace>
  <inkml:trace contextRef="#ctx0" brushRef="#br0" timeOffset="3541.2025">17400 8319 26,'2'-10'27,"-2"10"-6,-3-11-1,3 11-3,-6-10-2,6 10-3,-9-8-3,0 0-1,9 8-2,-18-6-1,8 5 1,-5 0-2,5 2-1,-7-1-1,1 4 1,-2 1-1,1 2 0,-1 1 0,3 2 0,-4 2-1,4 2 0,-4 1 1,3 0-1,0 2 0,-1 1 0,-1 0 0,2 1 0,2-1 0,1 0 1,3-1-1,4 2 0,2-3 0,6 1 0,5-3 0,4 2 0,4-1 0,3 0 0,4-2 1,4-3-1,0 0 1,5-2-1,-1-2 1,1-3-1,-2-3 0,1 0-1,2-1 0,-4 0 0,0 0-1,-5-2-1,-1 3-3,-9-6-8,3 0-26,-16 6 1,0 0 0,5-13-2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18:12.8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5014 13515 15,'0'0'23,"0"0"-1,0-9-3,0 9 0,0 0-2,-3-10-2,3 10-2,0 0-2,0 0-3,0 0-2,0 0-1,0 0-1,0 0-1,0 0-1,-3 11 0,3-2 0,3 7 0,-2 2 0,1 3 0,-1 3 0,1 4-1,-1 1 0,0 1 0,-2 2-1,0-1 1,0-1 0,-1-1-1,0 1 1,1-3-1,0-3 1,-1 0-1,2-4 0,0-3 0,0-1 1,0-2-1,0-4 0,0-10-1,0 13 0,0-13-1,0 0-1,0 0-2,0 0-4,0 0-6,3-14-8,-1 0-13,-3-6 0,5 0 2,-6-11 1</inkml:trace>
  <inkml:trace contextRef="#ctx0" brushRef="#br0" timeOffset="753.0431">5004 13445 7,'-8'-9'24,"8"9"-4,0 0-2,0 0 1,0 0-3,0 0-2,9-4-2,-9 4-2,0 0-2,0 0-1,15-1-1,-15 1-1,15 0 1,-15 0-2,21-1-1,-9 0 0,4 1 0,0-2-1,4 2 0,-1-1 0,1 0-1,0-2 1,1 4-1,-2-3 0,1 1 0,-2-1 0,-1 2 0,-1-1-1,-1 1 1,0 0 0,-2 0-1,-1 1 0,0-1 1,-2 0-1,-1 0 0,-9 0 0,15 1 0,-15-1 0,9-1 1,-9 1-1,0 0 0,0 0 0,0 0 0,0 0 0,9-3 1,-9 3-1,0 0 0,0 0-1,12-7 1,-12 7 0,9-2 0,-9 2 0,10 2 0,-10-2-1,0 0 1,10 13 0,-10-13 0,2 19 0,-1-5 0,-1 1 0,-2 3 1,0-2-1,-1 3 0,0-1 0,-2 2 1,2-2-1,-1-1 0,0-1 0,2-4 1,1 1-2,0-2 1,1-11-2,0 11-1,0-11-3,0 0-9,0 0-22,10 2 0,-10-2 0,0 0 1</inkml:trace>
  <inkml:trace contextRef="#ctx0" brushRef="#br0" timeOffset="1536.0879">5931 13519 18,'0'0'29,"0"0"1,0 0-5,0 0-5,-7 15-4,7-15-5,3 17-3,-2-6-3,2 9-1,-1 0 0,2 6-2,-1 1-1,0 3 1,-1 2-1,0 3 0,0-3 0,-1 2 1,-1-3-1,1 0 0,-2-5 0,1 0 0,0-5-1,0-2 0,-1-3 1,1-4-2,0-3 1,0-9-1,1 11-2,-1-11-1,0 0-4,0 0-5,0 0-13,8-9-7,-8-3-2,0 12 2</inkml:trace>
  <inkml:trace contextRef="#ctx0" brushRef="#br0" timeOffset="1896.1085">5962 13838 17,'0'0'31,"0"0"2,16-2 0,-16 2-10,17-3-6,-1 5-5,-4-5-1,9 4-5,-3-3-2,3 2 0,1-1-2,1 1 1,-2-1-1,1 3-1,-3-2 0,-3 2 0,-1-1 0,-4 2 0,-11-3 0,15 4 0,-15-4-1,0 0 1,0 0-2,0 0 0,0 0-3,0 0-10,0 0-23,0 0-1,2-11 1,-2 11 0</inkml:trace>
  <inkml:trace contextRef="#ctx0" brushRef="#br0" timeOffset="7688.4396">7493 13636 19,'0'0'20,"0"0"-1,0 0-1,0 0-1,0 0-2,0 0-3,0 0-1,0 0-2,-10 2-1,10-2-2,-7 11-1,7-11-2,-12 15 0,7-4 0,-3-1 0,0 4-1,-2 1-1,0 1 0,-4 2 0,1 0-1,-2 0 1,0 2-1,-1 0 1,2-2 0,-2 0 0,4-2-1,-1-1 1,1-1 0,1-2 0,2 1-1,-2-5 1,3 3-1,8-11 0,-17 16 0,17-16 0,-11 13 1,11-13-1,-9 11-1,9-11 0,0 0 0,0 0-2,0 0-1,0 0-5,0 0-4,0 0-8,0 0-12,5-9-1,-5 9 2,6-22 1</inkml:trace>
  <inkml:trace contextRef="#ctx0" brushRef="#br0" timeOffset="8096.4631">7151 13708 23,'0'0'28,"0"0"-4,0 0-2,0 0-5,0 0-1,0 0-4,19 2-4,-10 2-1,8 6-1,-1 0-2,6 4 1,-2 0-2,5 4 0,0 0-1,2 2 0,0 2 0,-3 0-1,1-3 0,-2 2 0,-3-3 1,-2-2-2,-2-1 1,-4-2 0,-3-5 0,-9-8-1,13 12 1,-13-12-2,0 0 0,0 0-2,0 0-3,0 0-8,0 0-15,9 1-5,-9-1-2,0 0 1</inkml:trace>
  <inkml:trace contextRef="#ctx0" brushRef="#br0" timeOffset="8572.4903">7745 13924 12,'0'0'26,"0"0"2,0 0-3,0 0-7,0 0-4,-11 12-3,11-3-4,0-9 0,-1 17-3,1-17 0,0 15-1,0-15 0,4 12 0,-4-12-1,0 0 1,0 0-2,11 1 1,-11-1-1,6-12 1,-6 12 0,3-14-2,-3 14 1,0-15 0,0 15 0,-6-13-1,6 13-1,0 0-2,-11-1-1,11 1-6,0 0-9,-8 18-14,8-18-2,-2 14 2,2-14 0</inkml:trace>
  <inkml:trace contextRef="#ctx0" brushRef="#br0" timeOffset="9686.5541">7969 13662 15,'0'0'29,"0"0"2,-12-5 1,12 5-13,0 0-4,0 0-4,-3 19-3,3-19-2,2 21 0,-1-7-2,4 4 0,-2-1-1,4 3 0,-2-2-2,2 3 1,-1 0 0,2 0-1,1 1 0,-2 0 0,1-2-1,-1-1 0,0-2 1,-1-2-1,-1-2 0,-5-13 0,6 13-1,-6-13 2,0 0-1,0 0 0,5-15-1,-6 3 2,0-6-2,1-1 1,1-3 0,0-2 0,1-1 0,3 1 1,1-1 0,3 1 0,-2 3 1,5 2-1,-3 2 1,3 6-1,0 2 1,-1 4-1,0 6-1,0 7 1,-1 3-1,0 5 0,-2 2 0,-1 2 0,-1 3 0,-1-1 1,1 3-1,-2-2 0,0-3 0,0 0 0,0-3 1,0-2-2,0-2 2,0-3-1,-4-10 0,0 0 0,12 6 0,-12-6 0,9-14 0,-4 0 0,2-2-1,-1-4 2,0-4-2,2-2 2,-1 0-2,3-1 1,-1 2 1,0 1-1,0 2 1,1 5-1,-2 2 1,2 6-1,-10 9 1,17-6-1,-17 6 1,18 11-1,-10 1 0,0 3 0,0 3 1,1 1-1,0 1 0,-1 2 0,1-2 0,-2 1 0,-1 0 1,0-4-2,-1-1 2,1-3-1,-4 0 0,-1-3 0,0-1 0,-1-9-2,2 12 1,-2-12-2,0 11-1,0-11-1,1 12-7,-1-12-17,0 0-9,-2 14 2,2-14-2</inkml:trace>
  <inkml:trace contextRef="#ctx0" brushRef="#br0" timeOffset="10381.5938">9044 13509 6,'0'0'28,"0"0"0,0 0-4,0 0-4,-6-9-3,6 9-2,0 0-3,-12 16-3,12-16-2,-16 20 0,6-5-3,1 4 0,-4 1-1,3 6-1,-2 1 0,0 3 1,1 2-1,4 4 0,-2 0 1,7 3-1,2-1 0,5 1 0,2-3 0,4-1-1,1-4 0,3-3 0,-1-5-1,1-5 1,-2-2-1,1-4 0,-3-2 0,-2-3-1,1-1-1,-10-6-5,17 2-22,-17-2-9,9-4 1,-9 4-1</inkml:trace>
  <inkml:trace contextRef="#ctx0" brushRef="#br0" timeOffset="11518.6587">9315 13797 5,'0'0'26,"0"0"1,9 2 0,-9-2-11,17 0-1,-7-2-3,5 3-3,-3-3-1,6 2-2,-2-4-1,5 2 0,-2-3-1,2 0-1,-2-4 0,3-1-1,-3 0 0,1-2-1,-5-2 1,2 0-2,-6-2 1,1 1 0,-5 0 0,-2 1 0,-3-1-1,-2 4 1,-3-1-1,-3 2 1,-3 3-1,-4 0 0,-2 2 0,-5 3 0,-2 1 0,-1 3 0,-2 3 0,-2 2 0,0 3 0,1 5 1,2 1-1,2 3 0,2 2 1,2 1 0,3 1-1,4 2 2,1 0-1,6 0 0,1-2 1,6 4 0,3-2 1,7-1 0,2-3 0,6-1-1,3-5 1,4-2-1,2-5 1,2-3-2,-2-5 1,0-1-1,-3-2 0,-2-1-1,-2 0 1,-4 0-1,-5-2 1,-2 1-2,-1-1 1,-11 6-2,12-9-1,-12 9-2,9-7-7,-9 7-16,0 0-12,0 0 2,0 0 0</inkml:trace>
  <inkml:trace contextRef="#ctx0" brushRef="#br0" timeOffset="11941.683">9829 13883 30,'0'0'32,"3"-12"3,-3 12-2,0 0-11,0 0-8,0 0-4,0 0-2,6 15-2,-6-4-2,3 3 0,-2 1-1,2 3-1,-2 1 1,3 1-1,-2-2-1,0 1 0,-1-3 0,0 1 0,0-5 0,0 0-1,-1-12 1,1 13-1,-1-13 0,0 0-1,0 0 0,0 0-3,0 0-5,-2-11-30,1 1 1,1 10 1,0-20-2</inkml:trace>
  <inkml:trace contextRef="#ctx0" brushRef="#br0" timeOffset="12680.7253">10200 13942 51,'0'0'35,"0"0"0,10-1-9,-10 1-7,12 5-5,-12-5-5,12 10-2,-12-10-3,11 16 0,-6-4-2,-1 1 0,-1 1-1,-1 1 0,-3-1-1,0 3 1,-2-3-1,-1 2 1,-4-3-1,1 0 0,-2-3 0,-1 1-1,1-4 1,-2-2-2,11-5-1,-18 3-4,18-3-9,0 0-23,-11 0 2,11 0 0,1-15 0</inkml:trace>
  <inkml:trace contextRef="#ctx0" brushRef="#br0" timeOffset="13310.7614">10548 13923 47,'0'0'33,"0"0"2,0 0-7,0 0-9,-3 10-6,3-10-4,0 0-4,0 0-1,4 14-1,-4-14-1,3 13-1,-3-13-1,1 10 0,-1-10-1,2 10-1,-2-10-3,0 0-6,6 9-13,-6-9-12,0 0-1,0 0 2,9 5 0</inkml:trace>
  <inkml:trace contextRef="#ctx0" brushRef="#br0" timeOffset="13624.7793">10714 13941 20,'0'0'30,"9"-2"-1,-9 2-4,0 0-5,9 2-3,-9-2-5,0 0-2,10 12-1,-10-12-4,0 0 0,5 9-2,-5-9-1,0 0-1,6 9-2,-6-9-1,0 0-5,11 7-9,-11-7-16,0 0-3,14 5 0,-14-5 0</inkml:trace>
  <inkml:trace contextRef="#ctx0" brushRef="#br0" timeOffset="13925.7965">10949 13955 30,'0'0'32,"0"0"3,11 2-8,-11-2-4,0 0-5,0 0-2,14 2-6,-14-2-2,0 0-3,0 0-1,0 0-2,9 13-2,-9-13-3,5 15-5,-5-15-25,-3 14-5,5-4 1,-2-10-2</inkml:trace>
  <inkml:trace contextRef="#ctx0" brushRef="#br0" timeOffset="14699.8408">11293 13917 36,'0'0'35,"0"0"2,9-14-2,-9 14-10,15 3-8,-15-3-7,16 18-4,-9-6-3,4 7-1,-2 0-1,-1 4 0,-1 0 0,-5-3-1,-1 0-1,-2-1 0,-3-4 0,-3-2-1,1-2-1,-5-7-2,11-4-4,-18 4-12,8-9-15,10 5 0,-8-15-1,9 3 2</inkml:trace>
  <inkml:trace contextRef="#ctx0" brushRef="#br0" timeOffset="15520.8878">11632 13766 29,'0'0'32,"18"10"2,-18-10-1,14-5-13,2 8-5,-5-7-4,7 5-4,-2-5-2,4 3-1,-2-4-1,0 2-1,-1-2 0,-1-1-1,-1 0 0,0-1 0,-4-2-1,-1 0 1,-2-1-1,-2-1 1,0-1 0,-2 2-1,-2-3 1,-3 2-1,-2-1 0,-3 1 0,-2 1 0,-2 0 0,-2 4 0,-5 1 0,-2 2-1,-1 4 1,-3 4 0,0 3 0,0 5 0,0 1 0,0 4 0,4 0 0,2 2 1,2 0 0,3-2 0,5 2 1,2-2-1,5 0 2,3 0-2,5 0 2,1 0-1,5 4 0,1-4 0,2 1 0,0-2 0,3 0 0,-1-4 0,2-1-1,-1-3 0,0-5 1,-1-3-2,1-2 0,-2-3 0,-2-6-3,-1 3-2,-2-8-4,4 5-19,-3-2-13,-4 0 1,0-1-1,-1 0 2</inkml:trace>
  <inkml:trace contextRef="#ctx0" brushRef="#br0" timeOffset="16075.9195">12124 13819 44,'0'0'33,"0"0"2,3 10 0,-3-10-11,7 10-15,-7-10-3,2 15-2,-2-3 0,5 2-1,-3-1 0,2 1-1,-2-1 0,2-1 0,-2-2-1,-2-10 0,8 13 0,-8-13-1,0 0 0,10-1 0,-10 1 1,9-15-1,-4 5 0,1-2 0,0-2 0,1 0 1,1-2-1,2 2 0,0 0 1,0 5-1,2 0 1,-1 3 0,0 3-1,1 3 1,-1 4-1,-2 3 1,1 0-1,-2 3 0,-1 4 0,1 1 0,-1 2 0,-1-1 0,-1 0-1,-2-3-1,1 1-1,-2-5-3,2 1-7,-4-10-21,0 0-4,0 0 0,0 0 1</inkml:trace>
  <inkml:trace contextRef="#ctx0" brushRef="#br0" timeOffset="16709.9558">12435 13328 43,'0'0'34,"0"0"2,0 0 1,4 11-15,-4-11-8,0 0-5,12 11-3,-2-1 0,-10-10-2,21 22 0,-10-7-1,4 2-1,-2 4 0,4 2-1,-1-1 0,3 5 0,-1 1 0,2 1-1,-2 1 1,1 2-1,-2-1 0,-1 0 1,-5 3-2,-3-3 1,-2-1 0,-4 2 0,-6-2 0,-2-3 0,-3 0 0,-3-3-1,0-2 2,-2-2-1,0-2 0,2-7 1,2-2-1,10-9-1,-13 13-1,13-13-1,0 0-7,0 0-28,0 0-3,0 0 2,0-10-1</inkml:trace>
  <inkml:trace contextRef="#ctx0" brushRef="#br0" timeOffset="17915.0247">13186 13535 55,'0'0'36,"0"0"0,0 0-8,-7 9-5,7-9-8,0 0-5,0 14-3,0-14-1,0 0-2,0 0-2,0 0 0,0 0-1,0 0-1,0 0-2,0 0-1,3 10-4,-3-10-9,0 0-24,0 0 1,0 0-1,0 0 2</inkml:trace>
  <inkml:trace contextRef="#ctx0" brushRef="#br0" timeOffset="18937.0832">13230 13903 34,'-4'10'30,"4"-10"-2,0 0-5,-4 17-3,4-17-4,2 10-4,-2-10-2,3 11-3,-3-11-2,0 0 0,4 10-1,-4-10-1,0 0 0,0 0-1,0 0 0,0 0 0,0 0 0,10-3-1,-10 3 0,0 0 0,0 0 0,0 0 0,-1-9-1,1 9 1,0 0-1,0 0 1,0 0-1,0 0 0,0 0 0,0 0 0,0 0 1,0 0-1,0 0 0,0 0 0,0 0-1,0 0 1,0 0-1,0 0 1,-3 9-1,3-9 1,0 0-1,0 0 1,0 0 0,0 0-1,0 0 1,0 0-1,0 0 0,-1-11-2,1 11-2,0 0-10,0 0-23,0 0 1,-12 3-1,12-3 2</inkml:trace>
  <inkml:trace contextRef="#ctx0" brushRef="#br0" timeOffset="19792.1321">13991 13507 41,'0'0'32,"0"0"1,0 0-8,-9 3-6,9 9-3,0-12-4,-7 19-4,2-5-1,5 7-2,-3 0-1,4 7-1,-2 0 0,4 2-1,-2 0 0,1 1-1,0-2 0,1-2 0,-1-1 0,0-5-1,-1-3 1,1-4-2,-1-3 0,-1-11-2,1 10-2,-1-10-5,0 0-13,0 0-16,1-14 1,-1 14 0,-6-13 1</inkml:trace>
  <inkml:trace contextRef="#ctx0" brushRef="#br0" timeOffset="20535.1744">13714 13451 21,'0'0'24,"0"0"-2,0 0 0,0 0-3,0 0-2,-9 3 0,9-3-4,0 0-1,11 5-2,-11-5-1,19 3-2,-10-4 0,8 5-2,1-5 0,5 4-2,1-2 1,5-1-2,2 1 0,2 0 0,1-3-1,2 1 0,0-1 0,1-1 0,-2 0 0,-3 1 0,-4-1-1,-2 2 1,-2 1 0,-8 1-1,-3 3 0,-3-1 0,-10-3-1,12 6-2,-12-6-1,0 0-5,5 10-21,-5-10-10,0 0 0,-3 11 0</inkml:trace>
  <inkml:trace contextRef="#ctx0" brushRef="#br0" timeOffset="23853.3644">1915 12820 16,'0'0'24,"0"0"0,11 6 3,-11-6-9,0 0-4,14 7-3,-14-7-3,16 10-2,-3-6-2,1 3 0,4-1-1,5 3 0,2-2 0,6 1 0,6-5 2,3 5-2,3-5 0,6 4 0,-1-4-1,4 1 0,0 0-1,3 0-1,-3 0 1,3-1-1,0 2 1,3-1-1,2 1 1,0-1 0,0-1 0,1 1 0,0 0 0,-1 1-1,-3 0 1,1 0-1,-2-1 0,0 1 0,1-1 1,2 0-1,0 3 0,-1-3 1,3 0-1,0 1 0,1 0 1,2 0-1,-2-1 0,2 1 0,0-2 0,1-1 1,2 0-1,1-2 0,-1 0 0,3-2 0,-2 1 0,1-2 0,0 1 0,2-2 0,1 2 0,1-1 1,4-1-1,-3 2 0,3-1 0,0 1 0,1 1 0,-2 0 0,2 1 0,-1 1 0,2-1 0,0 1 0,3 0 1,0-1-1,1 1 0,4-1 0,0 1 1,2-1-1,1 0 0,1 1 1,-1-2-1,2 1 1,2-1-1,-2 0 0,3-1 1,-2 1-1,4-1 0,0 1 1,1 0-1,2-1 1,-1-1-1,2 2 0,-1-3 1,2 2-1,-3 0 1,3-2-1,1-1 0,2 1 1,-1 0-1,1-2 0,0 0 0,3 0 0,0 1 0,3 0 0,-3 1 0,1 0 0,-1 0 0,2 2 0,1-1 1,1 1-1,-1 0 0,-1-1 0,2 1 0,0 0 0,4-1 0,-1 1 1,0-2-1,-1 3 0,2-3 0,2 3 0,1 0 0,0-1 0,-1 0 0,2 1 0,2 0 0,2-3 0,0 2 0,-1 0 0,2-1 0,2 0 0,0 2 0,2-2 0,-2 2 0,1 0 0,1-2 0,3 2 0,-2 0 0,0 0 0,0 1 0,0 1 0,2 1 0,0 1 0,-3 1 1,1 1-1,-2-2 0,2-2 0,-2 2 0,-1 0 0,1 0 0,-3 1 0,2 1 0,1-4 0,0 4 0,-1 0 0,-2-2 0,3 0 0,-2 0 0,0-3 0,1-2-1,-3 1 1,-1-1 0,0-1 0,0 1 0,-3-1 0,0 0 0,1 1 0,-2 0 1,0-1-1,2 1-1,-4 0 1,3 0 0,1-1 0,-2-1 0,2-1 0,-1-1 0,2-1 0,-2 1 0,4-1 0,-1-1 0,-1 1 0,1-2 0,-1 1 0,-1 2 0,2-2 0,2-2 0,-3 3 0,0 1 1,0-2-1,-2 1 0,6 1 0,-3-2 0,1 2 0,-4-3 1,6 1-1,-3 0 0,-2 0 0,0 1-3,-6-4-7,-3 4-30,-5 1 3,-14-7-1,-13-1-1</inkml:trace>
  <inkml:trace contextRef="#ctx0" brushRef="#br0" timeOffset="28118.6083">2231 11928 20,'0'0'27,"3"-10"2,-3 10-7,4-10-4,-4 10-3,3-9-2,-3 9-4,0 0-2,0 0-1,0 0-1,0 0-2,9 10-1,-7 2 0,1 3-1,-1 3 1,2 5-1,-2-1 0,2 7 0,-2 2 0,0 3 0,-1 0-1,0 2 1,0 0-1,0-1 1,-1-1-1,0-3 0,0-4 0,0-3 1,0-4-1,-1-3 0,2-5-1,-1-12-1,1 15-1,-1-15-2,0 0-5,0 0-11,-4-16-13,8 6-2,-5-11 3,5 3 0</inkml:trace>
  <inkml:trace contextRef="#ctx0" brushRef="#br0" timeOffset="28598.6358">2230 11880 28,'-5'-9'31,"5"9"1,0 0 1,0 0-16,16-3-5,-16 3-2,22-3-2,-9 0-2,8 2-2,-3-4 0,5 3-2,0-4 1,1 2-1,-2-1-1,1 2 0,-1 0-1,-1 1 1,-3 0-2,-2 1 1,-1 1 0,-2 2 0,-2-1 0,-11-1 0,13 2 0,-13-2 0,0 0 1,9 11 0,-9-11 0,4 16-1,-1-6 1,-1 5-1,0 0 2,0 2-2,1 0 1,0 2-2,0-1 1,-1-1-3,3-2-3,-5-5-9,4-1-23,4 0 2,-8-9-2,9 10 2</inkml:trace>
  <inkml:trace contextRef="#ctx0" brushRef="#br0" timeOffset="29345.6785">2985 11950 24,'0'0'32,"-11"4"0,11-4-3,3 9-8,-3-9-5,1 18-5,-3-7-2,5 7-4,-3-1-1,3 6-1,-2 2 0,3 3-1,-2-2-1,2 3 1,-1 0-2,0 1 1,0-1-1,1-2 1,-2-3-1,0-4 0,-1-2-1,0-4 0,0-3-1,-1-11-1,0 12-3,0-12-5,0 0-12,0 0-12,0 0-1,3-12 1,-4 2 1</inkml:trace>
  <inkml:trace contextRef="#ctx0" brushRef="#br0" timeOffset="29627.6946">3016 12223 23,'0'0'32,"0"0"2,0 0 1,9 1-12,-9-1-7,18-3-2,-9-1-4,8 4-2,-3-2-2,4 0-1,-3-3-2,5 4 0,-3-2-2,0 1 0,-1 1-2,-2-1-3,1 6-7,-3-2-28,-3-4 1,-9 2-1,11-14 1</inkml:trace>
  <inkml:trace contextRef="#ctx0" brushRef="#br0" timeOffset="33057.8908">4106 11963 34,'0'0'30,"0"0"-5,0 0-5,-7 9-4,7-9-3,-6 12-4,6-12-2,-12 19-3,3-4 0,1 2-1,-5 4-1,2 3 1,-3 2-2,0 2 1,-1 1-1,-1 1 1,0-2 0,1 1-1,1-3 1,1-3-1,2-4 0,2-4 0,1-3-2,8-12 0,-9 15-2,9-15-1,0 0-5,0 0-4,0 0-9,0 0-12,1-18-1,3 9 2</inkml:trace>
  <inkml:trace contextRef="#ctx0" brushRef="#br0" timeOffset="33410.911">3844 12004 10,'0'0'29,"0"0"1,0 0 4,0 0-13,0 0-3,15 14-4,-6-8-4,11 9-1,-4-3-1,8 7-2,-2-2-2,4 6 0,-2-2-1,1 2-1,-1-1 0,0 1 0,-2-4-1,-1 2 0,-2-2-1,-1-3 1,-3 0-2,-2-4 1,-3 2-3,-1-6 0,1 1-3,-10-9-3,14 5-8,-14-5-21,12-5 2,-1-4-2,-4-6 3</inkml:trace>
  <inkml:trace contextRef="#ctx0" brushRef="#br0" timeOffset="33789.9327">4494 11980 50,'-8'9'35,"8"-9"-2,0 0 0,-9 13-19,9-13-7,0 0-5,-5 13-5,5-13-7,0 0-23,12 13 0,-12-13-1,9 14 1</inkml:trace>
  <inkml:trace contextRef="#ctx0" brushRef="#br0" timeOffset="34018.9458">4539 12189 54,'3'13'36,"-3"-13"-1,3 19 0,2-8-19,-5-11-9,3 13-3,-1-3-3,1-1-2,2 5-4,-4-4-6,3 0-22,1 9-2,-6-8-1,4 4 1</inkml:trace>
  <inkml:trace contextRef="#ctx0" brushRef="#br0" timeOffset="40094.2924">5175 11952 6,'0'0'22,"0"0"2,-9-5-4,9 5-1,0 0-4,0 0-1,0 0-2,0 0-2,0 0-2,-13-12-1,13 12-1,0 0-1,0 0 1,-8-11-2,8 11 0,0 0-2,0 0 1,0 0-1,0 0 0,0 0 0,0 0-1,0 0 1,-5 15-1,5-1 1,2 4-2,-2 5 2,2 4-1,0 3 0,1 3 0,1 2 0,1 0-1,-1-1 1,2 2 0,-3-4-1,1-2 1,-2-6-1,0-3 0,-2-4 0,-2-4 1,2-3-1,0-10-1,-4 12 1,4-12-2,0 0 0,-9 2-3,9-2-3,0 0-10,-9-13-19,9 13 0,-5-17 0,5 4 1</inkml:trace>
  <inkml:trace contextRef="#ctx0" brushRef="#br0" timeOffset="40574.3206">4976 11942 13,'0'0'26,"0"0"0,0 0-4,0 0-3,0 0-2,0 0-2,0 0-2,0 0-3,0 0-1,11-6-1,-11 6-3,16-4 0,-5 1-1,4 3 0,1-2-1,3 2 0,2 0 0,5 1-1,-2-3 0,2 3 0,0-3 0,1 0-1,-1 0 0,0-1 0,-4-2 0,-3 2 0,-1 2-1,-5-2 0,0 2 0,-13 1-1,14 1-1,-14-1-3,0 0-5,0 0-17,0 0-12,3 13 1,-3-13 0,-1 9 1</inkml:trace>
  <inkml:trace contextRef="#ctx0" brushRef="#br0" timeOffset="41391.3675">5521 12233 23,'-12'9'27,"9"0"2,3-9-8,-15 12-4,12-1-4,-4-2-3,6 6-2,-4-2-1,6 4-2,-3-3 0,2 6 0,1-2-2,3 0 0,0-2 0,3 0 0,0-3-1,3-1 0,1-4 0,3-3 0,1-2-1,1-3 0,1-5 0,0-2 0,-2-3 0,2-3-1,-5-1 1,-1 0-1,-2-2 1,-3-2 0,-4 1 0,-2 1-1,-4 2 1,-2-1 0,-5 4 0,-1 1 0,-4 2-1,0 4 0,-3 4 0,1 1 0,0 5-2,0-1-2,10 6-8,-2 0-26,10-11 2,0 0-1,0 0 0</inkml:trace>
  <inkml:trace contextRef="#ctx0" brushRef="#br0" timeOffset="114645.5574">7504 11818 3,'0'0'11,"0"0"0,0 0 0,0 0-1,0 0 0,-10-9-1,10 9 0,0 0 0,0 0 0,0 0-2,-11-8-1,11 8 0,0 0-1,0 0-1,0 0 0,0 0-1,0 0 0,0 0 0,0 0-1,-10-3 0,10 3-1,0 0 1,0 0-1,-3 9 1,3-9-1,-1 14 0,1-14 0,0 20 0,1-5 0,-1-1-1,1 4 2,-1-1-2,1 2 1,1 1 0,0 1 0,0 0-1,0 0 1,0 0 0,0-1-1,2 2 0,-1-2 1,1 1-1,-1 1 0,1-2 0,1-1 1,-2-2-1,0-1 0,-1-1 0,0-2 0,0-4 1,-2-9-1,2 14 0,-2-14 0,0 9 0,0-9 1,0 0-1,0 9 0,0-9 0,0 0 0,-3 11 0,3-11 0,0 0 0,0 0-1,-3 10 0,3-10-2,0 0 0,0 0-3,0 0-3,0 0-5,0 0-7,-2-14-10,2 14 1,4-21 1</inkml:trace>
  <inkml:trace contextRef="#ctx0" brushRef="#br0" timeOffset="115995.6346">7487 11783 3,'0'0'10,"0"0"0,0 0 0,0 0-1,0 0 0,0 0-1,0 0 0,0 0 0,0 0-1,0 0 1,4 10-1,-4-10-1,0 0 0,0 0 0,11 3-1,-11-3-1,12 3 1,-12-3-1,13 2-1,-13-2 0,18 4 0,-9-3 0,2 1-1,0-2 1,1 2-1,-1-2-1,2 1 1,-2-2 0,2 1-1,-2 0 1,1-1-1,0-1 0,-1 1 0,-1 0 0,-1 0 0,-9 1-1,16-1 1,-16 1-1,13-1 1,-13 1-1,9 2 0,-9-2 0,0 0 0,11 1 1,-11-1-1,0 0 0,10 2 0,-10-2 0,0 0 2,10 0-2,-10 0 0,10 0 0,-10 0 0,12-2 0,-12 2 0,12-3 1,-12 3-1,11-3 0,-11 3 0,0 0 0,12-5 0,-12 5 0,0 0 0,0 0 0,9-6-1,-9 6 1,0 0 0,0 0 0,0 0 0,0 0 0,0 0 0,0 0 0,0 0 0,0 0-2,0 0 2,0 0 0,-8 11 0,8-11 0,-5 12 0,5-12 0,-2 18 0,1-7 0,0-1 0,0 4 0,1-1 0,0 1 0,0-3 0,1 0 2,-1-1-2,0-10 0,1 15 0,-1-15 1,0 10-1,0-10-1,0 0-2,0 0-1,0 0-5,0 0-10,10 7-13,-10-7-2,0 0 2,7-19 1</inkml:trace>
  <inkml:trace contextRef="#ctx0" brushRef="#br0" timeOffset="116737.677">8103 11844 13,'-14'-3'16,"14"3"-1,0 0-1,0 0-2,-9 8 0,9-8-1,-3 16-2,1-6-2,2 5 0,-1 0-2,4 4 0,-3 1-1,4 6-1,-1-2 0,3 5-1,0 0 0,1 0 0,-2 1-1,2 1 0,-2-1-1,1-2 1,-3 0 0,0-4-1,-2-2 0,0-2 1,-1-3-1,0-4 0,0-13 0,-2 13 0,2-13 0,0 0-2,0 0-2,0 0-6,0 0-6,0 0-11,0-19-3,0 19 0</inkml:trace>
  <inkml:trace contextRef="#ctx0" brushRef="#br0" timeOffset="117216.7044">8144 12143 12,'-5'-10'23,"5"10"-4,0 0-1,0 0-2,-1-11-2,1 11-2,0 0-3,0-11 0,0 11-2,9-5-1,1 6-1,-1-4 0,4 1-1,0-2 0,4 3-1,-1-2 1,2 2-2,-1-2 0,2 1 0,-3-1 0,3 2-1,-3 0 0,2 0 0,-4 0-1,1 1 1,-3-2-1,0 2 0,-12 0 0,14-2-3,-14 2-4,0 0-12,0 0-15,9-7 0,-9 7-1,-4-17 2</inkml:trace>
  <inkml:trace contextRef="#ctx0" brushRef="#br0" timeOffset="127644.3009">9060 11820 13,'1'-12'23,"-1"12"-7,0 0-1,0 0-1,0 0 0,0 0-1,0 0-2,-10-1-2,10 1-1,-3 9-2,3-9-1,-2 17-1,4-3 0,-4 3-1,4 6-1,-2 1 1,2 4-1,-2 0 0,2 3-1,-2 0 2,1-1-2,0-4 0,-1-1 1,0-1-1,0-4 0,0-2-1,-1-4 1,0-2 0,0-2-1,1-10-1,-3 9-2,3-9-1,0 0-6,0 0-6,-3-14-9,0-2-9,5 3 0,-5-9 2</inkml:trace>
  <inkml:trace contextRef="#ctx0" brushRef="#br0" timeOffset="128039.3235">8887 11842 2,'-16'-8'28,"16"8"1,-11-7 4,11 7-13,0 0-1,-4-14-4,4 14-2,0 0-2,16-9-3,-16 9-2,16-8-1,-5 2-1,5 3-1,1-1 0,2 2 0,2-3-1,3 2 0,-1 0 0,0 1-1,3 0 0,-1 2 0,-2 0 0,-2 2-1,-2-1 1,-2 2-1,-2 0-1,-4 0 0,-1 1-2,-10-4-1,12 8-4,-12-8-7,0 0-17,0 0-6,8 11 1,-8-11 1</inkml:trace>
  <inkml:trace contextRef="#ctx0" brushRef="#br0" timeOffset="128607.3559">9327 12111 17,'-1'14'25,"-11"-8"1,9 7-7,-4 1-5,1 1-2,3 4-2,-2-2-1,6 5-2,-1-4 0,7 3 0,-2-6-2,5 0 0,0-4-1,5-1 0,0-7-1,3-2-1,-1-5 1,2-5-2,0-3 1,-1 0-1,-1-4 0,-2 0 0,-1-1 0,-4-1-1,-4 0 1,-4 3-1,-5 2 0,-5 0 1,-6 3-1,-5 4 0,-3 2 0,0 5 0,-2 3 0,1 2 0,3 5-2,4-2-1,8 3-6,0 2-19,8-14-7,8 15 0,-8-15 0</inkml:trace>
  <inkml:trace contextRef="#ctx0" brushRef="#br0" timeOffset="130499.4641">9715 12285 15,'0'0'27,"-11"2"1,11-2-6,0 0-7,0 0-4,0 0-2,0 0-3,0 0-2,-1 10-1,1-10 0,0 0 0,8 10 1,-8-10-1,0 0 0,0 0-1,10-10 0,-10 10 1,3-12-2,-4 2 1,1 10 0,-2-13 0,2 13-1,0 0 1,-14-11-1,14 11 0,-15 0 0,15 0-1,-15 8 1,15-8 0,-11 11-1,11-11 0,-4 13 0,4-13-2,5 11-2,-5-11-9,12 9-12,-12-9-9,18 1 0,-18-1 1</inkml:trace>
  <inkml:trace contextRef="#ctx0" brushRef="#br0" timeOffset="134100.6701">9857 11950 19,'0'0'11,"0"0"1,1-11 1,-1 11 0,-1-9-1,1 9 1,-2-9-1,2 9-1,0 0 0,0 0-2,-5-11 0,5 11-3,0 0 0,0 0-1,0 0-2,-6 12-1,6-12 1,0 16-1,1-4 0,2 5-1,1 1 0,1 2 0,0 2 0,1 2 1,1 2-2,1-2 1,-1-2 0,-1-1-1,0-3 1,-2-4-1,1-3 1,-5-11 0,4 11-1,-4-11 1,0 0-1,0 0 1,0 0-1,1-13 0,-1 13 1,-1-13-1,0 4 1,2-3-1,0-2 0,2-2 1,0 0 0,2-2-1,0-4 1,3 2 1,0-3-1,0 4 0,0 2 1,1 2-1,-2 4 0,-7 11 0,15-9 0,-15 9-1,15 10 1,-8 2-1,0 4 0,0 4 1,2 1-1,-2 2 0,1-1 0,-1-1 0,1 1 0,-1-4 1,-3-3-1,1-2 0,-3-4 0,-2-9 0,4 10 0,-4-10 0,0 0 0,1-14 0,0 1 0,-1-2 0,4-2 0,-2-2 0,3-2 0,1 0 1,2 2-1,1 0 0,1 3 0,2 1 0,-1 5 1,1 0-1,-1 6 0,1 3 0,-2 2 0,-1 4 0,1 3 0,-3 2 1,0 4-1,-1 1 0,1 2 0,-3 0 0,1 3 0,-2-2 0,0 1 0,-1-1 0,0-5 0,-1-1 0,-1-12 0,1 16 0,-1-16 0,0 0-2,2 10-1,-2-10-7,2-12-28,-2 12 1,0-17-1,1 6 1</inkml:trace>
  <inkml:trace contextRef="#ctx0" brushRef="#br0" timeOffset="136247.7929">10684 11803 14,'0'0'23,"0"0"-5,-7-10-1,7 10-3,0 0-3,0 0-2,0 0-1,0 0-1,-2 13-1,2-13-1,-1 10-1,1-10 0,0 14 0,0-14-1,1 12 1,-1-12-2,0 12 1,0-12-1,0 0 0,0 0-1,0 10 1,0-10-1,0 0 0,0 0-1,0 0 0,0 0-2,1-11-4,-1 11-5,0 0-10,0 0-10,0 0-3,0 0 3</inkml:trace>
  <inkml:trace contextRef="#ctx0" brushRef="#br0" timeOffset="136849.8273">10662 12146 6,'0'0'24,"0"0"-2,-10 7-2,10-7-1,0 0-3,-3 12-3,3-12-1,2 9-2,-2-9-2,3 10-2,-3-10-1,4 10 0,-4-10 0,0 0-2,7 10 0,-7-10 0,0 0-1,0 0 0,10-10 0,-10 10 0,7-17-1,-4 6 1,0 0-2,-1-1 1,0 3-1,-2 9 1,1-14-2,-1 14 0,0 0-2,0 0-1,-6 12-3,8 1-14,0 0-14,-2-13 0,-2 16-1,2-16 3</inkml:trace>
  <inkml:trace contextRef="#ctx0" brushRef="#br0" timeOffset="149708.5629">11383 11748 14,'0'0'24,"0"0"2,0 0-9,0 0 0,0 0-5,0 0 0,0 0-3,0 0-1,0 0-2,0 0 0,4 15-2,0-3 0,-3 0-2,2 6 1,-4 4-1,1 4-1,-1 0 2,-1 4-2,-2 0 0,0 1 0,-2 0 1,1-1-1,-1-3 0,2-4 0,-2-2 0,2-5-1,0-1 1,2-5-1,2-10 0,-3 12-1,3-12-1,0 0-1,0 0-5,0 0-4,7-15-11,-7 15-11,6-21 0,0 11 1</inkml:trace>
  <inkml:trace contextRef="#ctx0" brushRef="#br0" timeOffset="150136.5873">11188 11737 19,'-3'-13'29,"3"13"1,3-12-6,-3 12-5,5-13-2,-4 3-4,-1 10-4,9-9-2,-9 9-1,17-2-1,-4 5-2,2-1 0,6 2 0,0 0 0,5 2-1,2-1 0,3-1 0,0-2 0,2 0-1,-3-3 0,0 1 0,-3-4 0,1 1 0,-5-3-1,-2 1 1,-4 0-1,-2 0-1,-2 2-1,-13 3-4,15 0-12,-15 0-20,0 0 1,0 18-1,0-18 2</inkml:trace>
  <inkml:trace contextRef="#ctx0" brushRef="#br0" timeOffset="150769.6236">11694 12051 4,'0'0'22,"0"0"-1,-9 9-5,9-9-2,-7 18-1,2-7-2,2 3 0,-3 1-2,4 3-1,-1-4-1,3 5-1,0-4-1,3 4 0,1-8-2,5 3 0,0-7 0,1-1-1,3-4 0,0-3-1,3-3 1,-3-3 0,2-3-1,0 0 0,-4-2 0,1-2 0,-3 2 0,-2-3 0,-5 2-1,-2 0 1,-3-1-1,-6 1 1,-1 1-1,-3 2 0,-1 2 0,-1 2 0,1 1-1,3 2 0,-1 5-2,3-2-10,9 0-21,-8 10 1,8-10-1,0 0 1</inkml:trace>
  <inkml:trace contextRef="#ctx0" brushRef="#br0" timeOffset="160643.1883">12424 11815 10,'0'0'17,"-9"14"-4,2-2-1,-4-3-2,0 8-2,-4 2-1,0 0-3,-4 4 1,1 2-2,-4 1-1,0-2 0,-1 2-3,2-4-3,-2 0-6,-1-11-12,11 7-1,-10-14 0</inkml:trace>
  <inkml:trace contextRef="#ctx0" brushRef="#br0" timeOffset="160964.2066">12118 11868 10,'0'0'31,"27"20"-1,-14-9 2,7 3-12,5 6-5,-2-1-4,6 4-5,-4-3-5,3-1-8,-1-6-24,5 7 0,-10-9-2,5 6 2</inkml:trace>
  <inkml:trace contextRef="#ctx0" brushRef="#br0" timeOffset="162237.2795">13036 11694 32,'0'0'26,"0"0"-2,0 0-2,-5 10-4,7 0-2,-5 0-4,6 9-3,-5-1-2,5 4 0,-3 1-3,3 7-1,-2-1 0,1 2-2,0-1 1,-1 0-1,0-1 0,-1 0-1,-2-3 0,0-6 0,0 1-1,-1-6 0,1 1-1,-1-7-1,3-9-4,0 0-8,0 0-15,0 0-4,0 0-1,0-11 2</inkml:trace>
  <inkml:trace contextRef="#ctx0" brushRef="#br0" timeOffset="162672.3043">12819 11617 31,'-10'-1'30,"10"1"3,0 0-11,0 0-2,12 8-4,-12-8-2,13 3-3,-13-3-2,25 2-2,-9-3-2,6 3 0,0-1-2,4 1 0,1-1-2,5 3 1,-1-2-2,2 1 1,0-2 0,-1 1 0,-2-3-1,0 1 1,-3 0-2,-5-1 1,-2 2-3,-6-3-5,1 7-13,-2-2-18,-13-3 1,6 10-2,-6-10 3</inkml:trace>
  <inkml:trace contextRef="#ctx0" brushRef="#br0" timeOffset="163248.3373">13359 12031 56,'0'0'36,"0"0"-1,0 0-4,0 0-14,-2 10-7,4 1-3,-3 1-3,2 6-1,0 4-1,0 2 0,0 2-1,2 0 0,-2 0 0,1-4-1,-1-5-2,-1-17-6,4 11-30,-4-11 1,8-11-1,-3 0 1</inkml:trace>
  <inkml:trace contextRef="#ctx0" brushRef="#br0" timeOffset="164430.4049">14045 11814 32,'0'0'26,"0"0"-3,0 0-4,-10 0-3,10 0-4,-9 6-3,9-6-3,-14 14-2,1-3-1,3 4-2,-5 1 0,1 4 0,-3 1-1,2-1 0,-1 0 0,2 0-1,1-5-2,0-2-4,6-2-5,7-11-9,-18 8-11,18-8 2,-11 2 0</inkml:trace>
  <inkml:trace contextRef="#ctx0" brushRef="#br0" timeOffset="164718.4209">13755 11807 17,'29'8'28,"-15"-4"1,5 13-6,3 3-4,0-1-5,5 6-5,-3-1-2,3 2-5,1-2-6,0 2-18,-1-13-8,7 3-1,-10-11 0</inkml:trace>
  <inkml:trace contextRef="#ctx0" brushRef="#br0" timeOffset="165746.4802">14458 12106 31,'0'0'30,"0"0"-4,0 0-2,0 0-3,0 0-3,-1 9-3,1-9-4,0 0-2,3 9-4,-3-9 0,4 14-2,-4-14-2,6 16-1,-6-16-1,7 13-4,-7-13-7,0 0-25,10 1 1,-10-1-2,9-8 2</inkml:trace>
  <inkml:trace contextRef="#ctx0" brushRef="#br0" timeOffset="166100.5004">14677 12104 30,'0'0'30,"0"0"3,0 0-11,0 0-3,0 0-4,7 16-4,-7-16-3,-1 12-1,1-12-3,0 12-2,0-12 0,1 10-2,-1-10-2,0 0-3,11 9-11,-11-9-18,0 0-1,14 0 0,-14 0 1</inkml:trace>
  <inkml:trace contextRef="#ctx0" brushRef="#br0" timeOffset="166375.5162">14907 12138 46,'9'7'34,"-9"-7"0,0 0-9,12 3-8,-12-3-5,0 0-4,11 8-4,-11-8-1,8 12-4,-8-12-4,7 11-21,-7-11-8,4 10-2,-4-10 2</inkml:trace>
  <inkml:trace contextRef="#ctx0" brushRef="#br0" timeOffset="167284.5682">15533 11797 12,'0'0'17,"0"0"1,11-10-1,-11 10-1,0 0 0,0 0-3,0 0-3,0 0-1,0 0-3,-12 8-3,3 2-1,-3 2-1,-2 6-1,-3 4 0,-2 1-1,-3 1-1,-1 3-1,-2-1-3,3 0-3,-1-4-5,1-8-15,8 5 1,-5-12 0</inkml:trace>
  <inkml:trace contextRef="#ctx0" brushRef="#br0" timeOffset="167578.585">15251 11857 7,'0'0'28,"17"5"1,-6-3 4,4 6-14,6 7-2,1-3-6,6 7-2,1-4-3,4 5-3,3-4-4,-3-1-9,1-7-21,3 5-1,-9-6-2,4 2 2</inkml:trace>
  <inkml:trace contextRef="#ctx0" brushRef="#br0" timeOffset="168732.6509">16048 11718 37,'0'0'29,"0"0"-3,7-9-6,-7 9-4,1-10-4,-1 10-4,0 0-2,0 0-1,4-11-2,-4 11 1,0 0 0,4 15 0,-4-5-1,0 5 1,0 2 0,-1 5-1,0-1 0,1 4-1,-2 2 0,2 1 0,-2-1-1,3-1 0,-3-1 0,3-3-1,-2-1 0,0-3-1,-1-4-1,2-14-1,2 15-4,-2-15-7,0 0-19,0 0-3,1-11-1,-1 11 2</inkml:trace>
  <inkml:trace contextRef="#ctx0" brushRef="#br0" timeOffset="169214.6785">15867 11675 39,'0'0'28,"0"0"-3,0 0-3,0 0-4,10-1-2,-10 1-3,17 2-2,-6-4-3,8 7-2,1-4-1,5 3-1,1-2-2,5 2 0,2 0-1,1 1 0,-3-3 0,0 0-1,-3-2 1,-1-1-2,-4 1 0,-5-6-4,-1 7-5,-17-1-14,15-5-12,-5 9-1,-10-4 0,4 12 1</inkml:trace>
  <inkml:trace contextRef="#ctx0" brushRef="#br0" timeOffset="169857.7153">16361 11975 16,'0'0'31,"0"0"1,0 0 1,-9 13-13,9-13-5,2 16-4,1-1-4,-4-2-1,3 3-4,-2-2 0,2 1-1,0-2 0,-1 0 0,0-4 0,-1-9-1,5 10 1,-5-10-1,0 0 1,9-2-1,-9 2 0,11-12 1,-4 2-1,1 0 0,3 0 0,-2-2 0,2 1 0,0 2 1,-1 1 0,1 1 0,-11 7 0,15-6 1,-15 6-1,12 5 0,-12-5 0,9 14 0,-3-4-1,-3 2 1,0 2-1,1-1 0,-1 2-1,0-2-2,1 4-1,-4-7-4,4 6-12,-2-2-15,-2-14 0,1 15-1,-1-15 2</inkml:trace>
  <inkml:trace contextRef="#ctx0" brushRef="#br0" timeOffset="170377.7451">16751 11906 35,'0'0'34,"0"0"1,12 0 0,-1-7-16,9 7-4,-4-8-6,9 6-2,-3-2-3,7 1 0,-2-1-2,1 3-1,-5-1-1,1 0 1,2 2-2,-2-1 1,-3 2-2,-4-2-2,-2 3-2,-15-2-8,19-6-22,-19 6-1,0 0 1,0 0 0</inkml:trace>
  <inkml:trace contextRef="#ctx0" brushRef="#br0" timeOffset="170772.7677">17079 11745 43,'10'2'34,"-10"-2"1,12-3 0,-2 7-17,-10-4-5,15 4-6,-15-4-2,14 11-1,-14-11-1,19 14-1,-9-6-1,0 1 0,1-1 0,-1 1-1,-2 1 0,-8-10 1,11 17-1,-7-8 0,-5 1 0,1-10 0,-10 20 0,2-8 0,-2-1-1,-2 1 0,1 1-2,-2-6-3,5 5-10,1-2-21,7-10 0,0 0 0,0 0 2</inkml:trace>
  <inkml:trace contextRef="#ctx0" brushRef="#br0" timeOffset="171452.8063">17583 11646 26,'0'0'33,"0"0"2,0 0 0,0 0-11,1-10-7,-1 10-7,0 0-2,0 0-3,0 13-1,1-1-1,1 3 0,1 5-1,-1 4 0,1 4 1,-3 0-2,1 6 0,-1-2 1,-1-1-2,1-1 1,-2-4-2,0-1 1,1-6-2,1-1-1,-1-9-1,2 1-3,-1-10-4,0 0-11,0 0-16,0 0 1,0 0 0,-9-18 1</inkml:trace>
  <inkml:trace contextRef="#ctx0" brushRef="#br0" timeOffset="171800.8259">17338 11607 41,'0'0'36,"22"-11"2,-5 4 1,-2-3-15,14 10-6,-3-9-6,11 8-3,-1-7-1,8 6-3,0-4-1,1 4-1,-2-2-1,-2-1-4,-1 4-3,-9-4-18,-1 5-19,-3 0 1,-9-3-2,0-2 2</inkml:trace>
  <inkml:trace contextRef="#ctx0" brushRef="#br0" timeOffset="181004.3529">19756 12763 5,'0'0'6,"10"-2"0,-10 2 0,10-1 0,-10 1 0,0 0-1,14 0 0,-14 0-1,9-1-1,-9 1-1,13-1 1,-13 1-1,14-3 1,-14 3 0,17-1 0,-8 1 0,0-1 1,-9 1-1,18 0 1,-8 0 1,1 0-2,0-1-1,2 0 0,0 0 0,-1-2 0,4 0-1,-1-1 0,0 1 1,-1-1 0,0 2 0,-1-1 0,0 0 1,2 0-1,-3 1 0,0 0 0,-1 1 1,1-2-1,1 3 1,-3-2 0,4 2 0,-5-1 0,4 1 0,-1-1 0,1 0-1,-1 0 0,2 0 0,-2-1-1,2 0 1,-1 0 0,2 1 0,-2-2 0,4 2 1,1-1 0,2 1 0,-1-1 0,2 2 0,-2-2 0,2 2-1,-3 0-1,2 0 1,-6 0-1,1 0 0,0 0 0,1 1 0,-1-1 0,1 1 0,1-2 0,0 2 0,-1-1 0,3 0 0,-3-1 0,4 1 0,0-1 0,0 0 0,2-1 0,1 0 1,1 0-1,-1 1 0,2 0-1,0 0 1,0 0 0,-1 0-1,-1 1 0,1 0 1,1-1-1,0 1 1,0 0-1,-1-1 0,0 2 1,2-1-1,-2 0 1,1 1-1,-4 0 0,2 0 0,1 0 0,0 1 1,-2-1-1,1 0 0,1 2 0,0-2 0,0-1 0,0 1 0,1 0 0,0-1 0,0 0 0,0 1 1,-1 0-1,2-1 0,-2 0 0,0 1 0,-1-2 0,-1 2 0,1 0 0,1-1 1,-1 0-1,-1 1 0,1-1 0,-1 0 0,1 1 1,0 0-1,-1-2 0,-1 2 0,2-1 0,0 0 1,1 0-1,-1 0 0,-1 0 0,1 0 0,0 0 0,0-1 0,2 0 0,-2 1 0,2 0 0,-2 0 0,4-1 0,-2 2 0,0-2 0,0 1 0,0-1 1,1 1-1,2 0 0,-2 0 0,0 0 1,2-1-1,-2 1 1,0 0-1,0-1 1,-1 0-1,-1 0 0,2 0 0,1 0 0,-2 0 0,0-1 0,1 1 0,-2 1 0,2 0 0,0 0 0,-4-1 0,0 0 0,2 1 0,0 0 0,-2-1-1,0 0 1,0-1 0,1 1 0,2-1 1,0 0-1,0 0 0,-1-1 1,2 1-1,0 0 0,1 0 1,1-1-1,-2 1 0,1 1 0,3-2-1,1 1 1,-1 0 0,2-1 0,2 0 0,-3 1-1,2-1 1,1 0 0,-5 1 0,-1 0-1,2-1 1,-2 0 0,-3 0 0,-1 2 0,-4-1-1,0 2 1,3-2 1,-4 1-1,-5 2 0,-14-1 0,20 0 0,-9 1-1,-11-1-3,0 0-8,0 0-27,0 0 0,-11-5 0,1-11 1</inkml:trace>
  <inkml:trace contextRef="#ctx0" brushRef="#br0" timeOffset="187920.7485">19800 11594 1,'1'-13'8,"-1"13"0,0 0 0,0 0 0,1-13 1,-1 13 0,0 0 0,0 0 1,-1-10-1,1 10 2,0 0-2,-4-9 0,4 9-1,0 0 0,0 0-1,0 0-1,0 0 0,-10-11-2,10 11 0,0 0-1,0 0-1,0 0 0,-5 11 0,5-11 0,0 19 0,-1-1 1,2 5 1,-1 1-2,1 9 1,-2 1-1,1 3 0,-2 1 0,1 2-1,-2-2 0,-1-1 0,0-4-1,0-2 0,0-5 1,0-2-2,1-3 1,0-5-1,1-3 0,-1-4 0,3-9-2,-4 12-1,4-12-4,0 0-4,0 0-9,0 0-12,10-2-2,-10 2 2,8-17 1</inkml:trace>
  <inkml:trace contextRef="#ctx0" brushRef="#br0" timeOffset="188527.7832">19716 11539 0,'-1'-12'23,"1"12"3,0 0-7,0 0-1,10-6-2,-10 6-3,0 0-2,8-10-2,-8 10-2,9-8 0,1 6-3,-10 2 0,18-8-1,-7 3 0,3 3-1,1-1-1,1 1 0,4 1 0,-1 1 1,4-1-2,-1 1 1,-1 1-1,0-1 1,0 0-1,-1 0 0,-3-1 0,0 0 1,-2 1-1,-2-2 0,-1 1 1,-12 1-1,15-2 1,-15 2-1,12-1 0,-12 1 1,0 0 0,0 0-1,0 0 0,0 0 1,8 12 0,-8-12 0,5 20 0,-2-7 0,0 0 0,2 4 0,-1 1 0,0 2 0,-1-2-1,-1 1 0,1-3-1,-3-2-2,3 4-5,-5-9-10,2-9-16,5 15-1,-5-15 0,0 0 1</inkml:trace>
  <inkml:trace contextRef="#ctx0" brushRef="#br0" timeOffset="199698.4221">20515 11602 3,'0'0'10,"0"0"-2,0 0-1,0 0 1,0 0-1,0 0 1,0 0 0,-10 1 1,10-1 0,0 0 2,0 0-2,0 0 0,0 0-2,0 0-1,0 0 0,0 0-2,0 0 0,0 0-1,-7-9-1,7 9 0,0 0 1,0 0-2,0 0 1,0 0-1,0 0 0,0 0 0,0 0-1,0 0 0,0 0 0,0 0-1,0 0-1,0 0-3,0 0-5,0 0-9,0 0-12,5 10 1,-5-10 1</inkml:trace>
  <inkml:trace contextRef="#ctx0" brushRef="#br0" timeOffset="201414.5203">20531 11591 28,'0'0'21,"0"0"-1,0 0-1,0 0-3,0 0-3,-11-10-1,11 10-2,0 0-1,0 0-2,0 0-1,0 0-1,0 0 0,0 0-1,-4 15-1,4-3 0,-3 0 0,2 6-1,-3 1 0,3 5-1,-2 1 1,1 3-1,-2 1 0,2 1 0,-1 2 0,1 1 0,0-3 0,0 0-1,1-2 1,0-3 0,1-1-1,-1-3 0,2-7 0,-2-2 0,2-2 1,-1-10-1,0 9-1,0-9-2,0 0-1,0 0-5,0 0-11,2-9-12,-3 0-5,1 9 1,6-21 0</inkml:trace>
  <inkml:trace contextRef="#ctx0" brushRef="#br0" timeOffset="201762.5402">20462 11874 24,'0'0'30,"0"0"4,0 0-9,14-1-5,-14 1-3,22-8-4,-11 2-2,10 4-4,-2-5-1,4 4-3,-1-3 0,2 2-1,0-1-1,-2 2 0,-1 0-1,-2 0 1,-4 0-1,-2 2 0,-3 0 1,-10 1-1,10 0 0,-10 0 0,0 0-2,0 0-3,0 0-6,-16 7-23,16-7-2,-10 1-2,10-1 3</inkml:trace>
  <inkml:trace contextRef="#ctx0" brushRef="#br0" timeOffset="203848.6593">21256 11786 12,'0'0'15,"0"0"0,0 0-1,0 0-1,0 0-1,0 0 1,0 0-3,0 0-1,0 0-2,11 2 0,-11-2 0,12 1-1,-12-1-1,19-2 0,-19 2-1,20-3 0,-9 1-1,4 0 0,-1-2 0,1 1 0,0-1-1,0-1 0,2-1 0,1 0-1,-1-2 0,1 1 0,-4-2 0,3-1 0,-3 0 0,1 1 0,-3-1 0,-1 2 1,-11 8-1,16-17 1,-16 17-1,8-14 0,-8 14 1,1-12-1,-1 12 0,-3-14-1,3 14 1,-8-14-1,8 14 1,-15-14-1,15 14 0,-18-12 0,5 5 0,1 2 0,-2 1 0,-1 2 0,0 0 1,1 3-1,-2-1 0,2 0 0,1 5 0,-1 1 1,1 4-1,1-1 0,1 5 0,0-1 1,-1 5-1,2 0 0,-1 2 1,1 1-1,2-2 1,0 3 0,0-1-1,4 0 1,1 0 1,4 1-1,2-1 0,5 1 0,0-3 1,4 0-1,2-2 1,5-3-1,1-2 0,4-1 0,0-6 1,0-1-1,1-2 0,0-2 0,-2-1-1,-3-1 1,-2-1-1,-3 0 1,-2-1-1,-4 1 0,-9 3 0,11-6 0,-11 6-2,0 0 0,0 0-3,5-10-3,-5 10-7,0 0-18,-2 11-7,2-11 1,0 0 0</inkml:trace>
  <inkml:trace contextRef="#ctx0" brushRef="#br0" timeOffset="204428.6927">21882 11928 17,'0'0'29,"0"0"0,0 0-4,0 0-5,1-10-4,-1 10-3,0 0-3,0 0-2,-14 3-1,14-3-2,-8 12-1,4-2 0,-2 0-2,2 3 1,-1-1-1,1 4 1,0-1-1,3 0 1,1-1-1,2 0 0,2-3 0,3 1-1,-7-12 1,17 15-1,-6-11 0,2-2 0,-2-1-1,2-3 0,-1-1-2,-2-2-1,3 2-5,-8-8-9,3 0-22,2 3 1,-5-3-1,2 1 2</inkml:trace>
  <inkml:trace contextRef="#ctx0" brushRef="#br0" timeOffset="204902.7198">21918 11725 18,'0'0'30,"0"0"1,-5-15 2,5 15-13,0 0-4,-8-15-5,8 15-3,0 0 0,0 0-3,0 0 0,0 0-2,-2 14 0,2-14-1,3 15 0,2-5 0,-5-10-1,7 14 0,-7-14 1,10 8-2,-10-8 1,11 0 0,-11 0-1,0 0 1,11-13-1,-11 13 1,3-15-1,-3 15 0,-5-12 0,5 12 0,-14-5 1,14 5-2,-17 1 1,7 2-1,10-3-2,-15 11-2,13 1-5,2-12-20,-6 12-7,6-12-1,6 11 2</inkml:trace>
  <inkml:trace contextRef="#ctx0" brushRef="#br0" timeOffset="205752.7684">22422 11600 19,'0'0'30,"0"0"0,0 0 3,0 0-14,11-6-4,-11 6-3,0 0-4,3-9-1,-3 9-2,0 0-2,0 0 0,0 0 0,0 0-1,5 9-1,-5-9 1,0 0-1,2 10 1,-2-10-1,0 0 0,0 0 0,-1 11 0,1-11 0,0 0 0,0 0-1,-4 11 1,4-11-1,0 0 0,-1 9 1,1-9-1,0 0 0,0 0 1,0 0-1,0 0 0,0 0 0,10-4 1,-10 4-1,4-9 0,-4 9 0,2-9 0,-2 9 1,0 0-2,1-12 1,-1 12 0,0 0 0,0 0 0,0 0-2,-10 12-1,8-3-3,2-9-6,-4 13-16,4-1-8,0-12-2,-1 23 2</inkml:trace>
  <inkml:trace contextRef="#ctx0" brushRef="#br0" timeOffset="206272.7982">22428 11944 30,'0'0'31,"-10"4"1,10-4-7,0 0-8,0 0-4,0 0-4,0 0-3,0 0-2,-3 11-1,3-11-1,0 10 0,0-10 1,4 12-1,-4-12 0,3 9 0,-3-9 0,0 0 0,11 10-1,-11-10 0,0 0 0,0 0 0,11 2-1,-11-2 1,0 0-1,0 0 0,0 0 1,6-10 0,-6 10-1,0 0 1,-3-12 0,3 12 0,-5-10-1,5 10 1,0 0-1,-6-11 0,6 11-1,0 0-1,0 0-1,0 0-6,0 0-17,0 0-11,0 0 2,6-9-2</inkml:trace>
  <inkml:trace contextRef="#ctx0" brushRef="#br0" timeOffset="207000.8393">23085 11565 48,'0'0'33,"13"-6"1,-13 6-9,0 0-8,0 0-3,0 0-5,0 0-3,-9 7-1,10 6-1,-4 1-1,1 6 0,2 1 0,1 6-1,-3 1 0,2 3 0,1 0-1,-2 1 0,-1-3 1,2 0-2,-3-1 1,0-3-1,1-3 1,-2-2-1,0-2 0,2-5 0,0 0-1,2-13-1,-4 14-1,4-14-3,0 0-6,-9 1-16,9-1-10,-1-9 1,-2-2-2,3 11 4</inkml:trace>
  <inkml:trace contextRef="#ctx0" brushRef="#br0" timeOffset="207662.8777">22872 11526 30,'0'0'25,"0"0"-3,0 0 0,0 0-3,0 0-2,0 0-3,0 0-2,17 0-1,-17 0-3,24-2 0,-5-2-1,8 3-1,3-6-1,10 6 0,-1-3-1,9 1-1,0 0-1,0 3 0,-4 0-1,2 2 0,-6 0-1,-7 1 0,-3 0 0,-6 2 0,-6-1 0,-3-2 1,-5-1-2,-10-1 0,0 0-1,0 0-2,0 0-5,-10 5-11,10-5-20,-10 1 0,10-1 0,-11 3 1</inkml:trace>
  <inkml:trace contextRef="#ctx0" brushRef="#br0" timeOffset="208525.927">23438 11981 29,'0'0'30,"0"0"-2,0 0-5,0 0-4,0 0-3,0 0-4,0 0-3,0 0-1,-3 9-2,3-9-2,-2 14-1,1-2 0,-1-2 0,0 4 0,-3-2-1,6 1 1,0 1-1,-2-1 0,1-2 0,6-1 0,-6-10-1,15 14 0,-3-10 0,-1-1 0,0-3-1,3-2 0,2 1-3,-16 1-2,20-8-6,-20 8-21,7-13-6,-7 13-1,5-19 0</inkml:trace>
  <inkml:trace contextRef="#ctx0" brushRef="#br0" timeOffset="209133.9618">23478 11802 20,'0'0'29,"0"0"2,0 0-7,0 0-4,0 0-3,0 0-3,0 0-3,4 9-1,-4-9-3,0 0-1,-11 12-1,11-12-1,0 0-1,0 10 0,0-10-1,0 0-1,0 0 1,13-1-1,-13 1-1,13-6 1,-13 6-1,14-7 0,-14 7 1,11-4-1,-11 4 0,0 0 0,0 0 1,0 0-1,0 0 1,-9 4-1,9-4 0,-12 7 1,12-7-1,-9 5 0,9-5 0,0 0 0,-10 5 0,10-5-2,0 0-2,0 0-6,10-4-26,-10 4-3,0 0 1,0 0-2</inkml:trace>
  <inkml:trace contextRef="#ctx0" brushRef="#br0" timeOffset="218178.4791">21691 10580 20,'0'0'26,"0"0"1,0 0-8,0 0-3,3 12-3,-3-12-3,2 19-2,-2-7-1,1 7-1,-1 0-1,1 5-1,0-4-1,0 4-1,-2-1 0,2 0 0,-2-3-2,1-1 0,1-3-3,-1-4 0,2 0-5,-2-12-6,0 0-12,10 6-7,-10-6 1,11-10 0</inkml:trace>
  <inkml:trace contextRef="#ctx0" brushRef="#br0" timeOffset="218419.4929">21873 10834 20,'15'21'27,"-15"-21"0,5 22-5,-5-9-6,-2-1-4,-1 1-4,-3-1-3,-1 3-2,-3-3-3,2 0-2,-1-2-5,9-10-7,-16 9-12,16-9-4,0 0 1,0 0 0</inkml:trace>
  <inkml:trace contextRef="#ctx0" brushRef="#br0" timeOffset="219020.5273">22106 10661 9,'4'-15'27,"-4"15"2,5-16 2,-5 16-12,13-19-3,-8 6-5,6 6-2,-3-4-2,5 6-2,-2-3-1,4 5 0,-3-1-2,2 5-1,-2 2 0,2 0-1,-3 3 1,-1 2-2,-2 3 2,-1-1-1,-3 2 0,-3 2-1,-2 0 1,-3 2-1,-3-2 0,-3 2 0,-1-1 0,-4 0 0,1 0 1,-1-1-2,1-2 2,1-2-1,2 0 1,11-10 1,-13 14 1,13-14-1,0 0 0,2 13 0,-2-13 1,13 6 0,-13-6 0,20 6 0,-11-3 0,3 1-1,-2-1-1,2 1 1,0 2-3,-2-3 0,2 4-5,-12-7-10,19-3-17,-7 8 0,-12-5-1,18 1 2</inkml:trace>
  <inkml:trace contextRef="#ctx0" brushRef="#br0" timeOffset="219308.5438">22427 10868 38,'20'7'30,"-20"-7"0,17 6-10,-17-6-4,13 13-7,-9-2-3,-4-1-3,0 4 0,-3-1-2,-2 1 1,-2 2-1,0-3 0,-3 2 0,2-3-1,-1-1-1,1-2-2,8-9-4,-12 11-7,12-11-9,0 0-10,0 0 2,0 0 0</inkml:trace>
  <inkml:trace contextRef="#ctx0" brushRef="#br0" timeOffset="219602.5606">22686 10873 30,'0'0'28,"0"0"2,0 0-12,1 10-4,-1-10-4,0 9-6,0-9-2,4 12-4,-4-12-5,5 10-7,-5-10-11,0 0-5,17 7 1,-17-7 1</inkml:trace>
  <inkml:trace contextRef="#ctx0" brushRef="#br0" timeOffset="219850.5748">22847 10865 21,'0'0'31,"0"0"0,0 0 2,0 0-13,0 0-6,9 6-6,-9-6-5,0 0-3,10 7-3,-10-7-6,0 0-8,12 1-15,-3 4-1,-9-5 1,13-1 1</inkml:trace>
  <inkml:trace contextRef="#ctx0" brushRef="#br0" timeOffset="220063.5869">22991 10848 30,'0'0'32,"7"9"2,-7-9-2,0 0-12,0 0-7,0 0-8,0 0-4,0 0-6,5 10-4,-5-10-13,17 10-10,-17-10-2,11 3 2</inkml:trace>
  <inkml:trace contextRef="#ctx0" brushRef="#br0" timeOffset="220611.6183">23226 10840 45,'15'8'33,"-15"-8"3,20 5-10,-12 5-6,-8-10-5,11 18-6,-11-8-3,0 4-2,-7-1-2,1 2-3,-6 0-1,0-2-2,3 3-2,-9-7-6,9 4-12,1-2-12,-5-9 0,13-2 2,-10 1 1</inkml:trace>
  <inkml:trace contextRef="#ctx0" brushRef="#br0" timeOffset="221407.6638">23492 10644 26,'0'0'28,"0"0"-4,0 0-3,8 13-5,-10-4-3,6 5-3,-4 0-3,1 2-1,-2 0-3,6 0 0,-3-1 0,3-3-2,1-2 0,-6-10-1,10 12 1,-10-12-1,17 3 0,-17-3 0,15-5 1,-15 5-1,16-12 1,-6 3-1,1-1 1,-1 0 0,0-3 2,4 3 0,2-2 0,4 2 1,-4 1 0,2 5-1,-5 2 1,3 5-1,-4 2 0,-1 6 0,-9 4-2,1 2-1,-4 4 1,-1 1-1,2 2-1,-3-3 0,-2 1-2,-2-7-6,9 2-15,-7-3-13,5-14 0,-13 13-1,0-16 1</inkml:trace>
  <inkml:trace contextRef="#ctx0" brushRef="#br0" timeOffset="222302.715">20192 10544 4,'0'0'8,"0"-19"3,0 19 2,1-12 1,-1 12 2,4-11 3,-4 11-2,6-10-2,-6 10-1,10-5-2,-10 5-3,12 10-1,-7 1-3,6 10 0,-4 2-2,3 5-1,-2 5-1,3 2 0,-3 1 0,1-1-1,-1-3 0,-2-4 1,0-1-1,-1-7 0,0-3 0,-1-6 0,-4-11 1,13 8-1,-13-8 1,16-11-1,-7-2 1,1-3 0,1-4 0,1-1 0,-2-8 1,4-2-1,-3-3 0,0-1 0,1 0-1,-2 2 0,-1 4-2,-1 3-1,0 9-5,-8 3-13,-1 4-13,1 10-1,0 0 0,-14 5 0</inkml:trace>
  <inkml:trace contextRef="#ctx0" brushRef="#br0" timeOffset="222550.7292">20182 10703 44,'17'-3'35,"10"1"1,2-4-1,4-8-12,3 11-13,-3-4-5,4 2-4,-2 3-4,-3-1-4,5 6-8,-9-1-14,1-3-6,2 2-1,-4-5 1</inkml:trace>
  <inkml:trace contextRef="#ctx0" brushRef="#br0" timeOffset="229111.1044">20812 10653 26,'0'0'26,"0"0"-5,0 0-3,-2 12-4,0-3-2,-3 1-2,2 5-2,-2 1 0,4 3-1,-5 1-1,8 2 0,1-2-1,4-1 0,1-5-2,4 0-1,2-5-1,1-3-1,2-3-2,-3-7-4,4 0-7,-6-2-12,0-8-9,2 4 0,-8-7 1</inkml:trace>
  <inkml:trace contextRef="#ctx0" brushRef="#br0" timeOffset="229293.1148">20839 10489 30,'0'0'29,"0"0"1,0 0-3,9 0-19,-9 0-14,20 11-15,-20-11-8,25 13 0,-16-9 0</inkml:trace>
  <inkml:trace contextRef="#ctx0" brushRef="#br0" timeOffset="229740.1404">21281 10535 26,'0'0'27,"0"0"-2,0 0-4,-10-7-4,1 7-5,9 0-3,-24 11-1,24-11-2,-23 17-1,12-4-1,-2-1 0,3 4-1,-1 0 1,1 3-3,2-3 1,-1 5-1,4-1 0,1 0-1,0 2 1,6-1-1,0-2 1,4-1-1,3-2 0,2-5 0,4-2-1,0-4 0,4-1 0,-2-7-3,3 1-3,-6-5-3,1 3-10,1 0-12,-11-8-2,4 8 2,-12-9 0</inkml:trace>
  <inkml:trace contextRef="#ctx0" brushRef="#br0" timeOffset="229968.1534">21119 10685 12,'0'0'29,"0"0"1,9-6 2,-9 6-12,20-1-6,-4 6-3,-3-3-5,4 1-4,0 0-3,0 0-5,3 0-9,0 2-12,-5-9-5,8 5 1,-8-9 0</inkml:trace>
  <inkml:trace contextRef="#ctx0" brushRef="#br0" timeOffset="230782.2">21702 10390 3,'-10'-7'21,"10"7"-4,-16 1-2,7 0-1,-1-1-1,-3 0 0,2 3-1,-3-1-1,3 3-2,-2-1-2,1 3-2,-1-2-1,-1 4-1,1-1-1,0 2 0,2-2 0,2 3 0,-1-1 0,4 2 0,2-1 0,3 1 0,2-2-1,2 3 0,-1 4 1,5 1-2,-2-2 1,0 2-1,-2-2 0,-1 1 0,-2-1 2,-3-1-2,-1-6 0,-6 0-2,0 0 2,-4-5 0,-1 0 0,0-2 0,-1-1 0,2-1-1,2-1 2,12 1-1,-11-4 0,11 4 0,9 0 2,5 1-2,2 2 0,4 2 0,1 2 0,-1 3 0,-1 2 0,-2 1 0,-4 4-2,-4 3 2,-5 0-1,-2 1 1,-2 1 0,-3-2 0,1 0 0,-1-1 0,1-4 0,1-1 1,2-3-2,-1-11-3,9 16-14,4-5-14,-13-11-1,22 2 1,-10-8 0</inkml:trace>
  <inkml:trace contextRef="#ctx0" brushRef="#br0" timeOffset="232192.2807">23868 10485 15,'16'-3'30,"-16"3"0,20-7 2,-3 4-12,0-3-2,4 6-6,-2-6-3,5 7-1,-5-1-2,5 5-2,-7 0-2,-4 4-1,-4 3 0,-1 2-1,-5 3 1,-5 3-1,-4 0 0,-3 1 1,3 2 0,0 0-1,2-2 0,-2 1 1,3-2-1,8-3 0,4 0 1,2-4-1,2 0 0,3-3 0,0-2 0,5-2 0,0-3 1,-3-1-1,-6-3 0,1-1 0,-1 0 0,-3-1 1,-9 3-1,0 0 0,-13-7 1,3 9-1,-3 3 0,-5 1 0,-1 2 1,1 2-1,7 4 0,7 0 0,3 1 0,4 0 0,8 3 0,9 1 0,1 2 0,1 0 1,-4-2-1,-7 1 1,0 1-1,-3-2 0,-13-2 0,-10-3-1,-6-1-2,-6-4-4,4 3-11,-3-1-19,-11-6 1,-2 3-2,4-5 3</inkml:trace>
  <inkml:trace contextRef="#ctx0" brushRef="#br0" timeOffset="233254.3413">23530 10655 15,'0'0'16,"0"0"-1,0 0-1,0 0-1,0 0 0,0 0-3,0 0-1,0 0 0,0 0-1,10 2 0,-10-2 0,0 0-1,0 0 0,0 13-1,0-13 0,0 10 0,0-10-2,-1 15 0,-4-6-1,8 3 0,-3-1 0,1 3-1,-1 2 0,0 2 0,-1-1 0,4 3 0,-1-2 0,0 3-1,-2-1 1,4-2-1,-1-1-1,-1-3 1,1-1-1,-3-4 0,0-9 0,3 11-2,-3-11-4,0 0-16,0 0-16,0 0 0,-10-10 0,10 10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23:22.83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5776 4179 34,'0'0'24,"0"0"-2,0 0-2,-13-12-2,13 12-4,-16-4-2,7 4-2,-5-4-3,0 7-1,-3-3-1,1 2-2,-3 1-1,1 3 0,-1 2-1,2 2-1,0 4 1,2 2-1,1-1 1,2 6-1,2 1 1,1 1 0,4 0 0,2 1 0,3-2 0,4 1 0,2-3 0,6-2 1,0-5-1,6 1 0,-1-5 0,4-3 0,1-2-2,-1-5-2,3 3-3,-5-7-11,-1 1-19,4 1-1,-5-4 0,2 0 2</inkml:trace>
  <inkml:trace contextRef="#ctx0" brushRef="#br0" timeOffset="395.0226">6022 3834 24,'0'0'28,"0"0"2,9 15 1,-11 0-17,-5 3-3,5 9-2,-4 1-2,3 6-1,-2 0-1,3 4 0,-1-1-1,3 5-2,-2-5 1,1-2-2,0 0 0,1-1 0,0-2-1,0-4 0,0-2-1,-2-7-2,5 0-3,-4-7-6,6 0-7,-2-2-15,-3-10-1,12 3 1,-12-3 1</inkml:trace>
  <inkml:trace contextRef="#ctx0" brushRef="#br0" timeOffset="997.0569">6434 4219 37,'0'-14'31,"0"14"3,0 0-12,-15-14-5,15 14-3,-18-13-4,8 8-2,-5-1-3,1 4-1,-2 1-2,-2 4-1,1 1 0,-1 6 0,1 3 0,1 3-1,2 2 0,2 4 1,4 3-1,3-2 1,4 2-1,5-2 0,2-2 0,5-2 1,4-3-1,1-5 1,1-6 0,2-3-1,-1-3 1,1-4 0,-3-5-1,0-5 1,-2-2-1,-1-1 0,-3 0 1,-2-3-1,-1-1 0,-2 1 1,-2 0-1,-1 3 0,-1 3 0,-1-1 1,0 5-1,0 11 1,-1-11-1,1 11 0,0 0 1,1 14-1,0-4 0,1 8 0,0 1 0,1 0 0,1 3 0,0 1 0,4-1 0,-1-3-1,1 1-2,0-7-2,5 4-9,-4-4-23,1-8 1,4 0-2,-5-9 2</inkml:trace>
  <inkml:trace contextRef="#ctx0" brushRef="#br0" timeOffset="1543.0882">6845 4214 36,'3'-15'33,"5"6"2,-8-5-1,-3 1-17,3 13-4,-4-16-4,4 16-3,-14-11-2,14 11-1,-22-4 0,8 4-1,-4 2-2,1 3 1,-1 3-1,0-1 1,2 3-1,1 1 0,3 0 0,4 0 0,3 1 0,4-3 1,3 0-1,6 0-1,2-1 1,3-1 1,2 1-1,2-2 0,0 1 0,1 0 0,-2 2 0,0 1 0,-3 3 0,-4 1-1,0 2 1,-6 0 0,-5 3 0,-4-1-1,-4-1 1,-2 0 0,-4-3 0,-1-1 1,-1-4-1,1-1 0,1-3 1,4 0-1,0-3-1,3-4-2,9 2-2,0 0-8,2-12-24,9 9 1,1-4-1,6 0 1</inkml:trace>
  <inkml:trace contextRef="#ctx0" brushRef="#br0" timeOffset="2073.1185">7142 4213 26,'0'0'30,"4"-19"-1,-4 10-7,0 9-3,-7-13-5,7 13-3,-15 0-2,15 0-3,-22 12-1,11-3-1,-4 0-1,3 5 0,0-2 0,2 0-1,2-1-1,4 0 1,4-11-1,-1 15-1,1-15 1,8 12-1,-8-12 0,18 14 1,-8-9-1,2 1 1,0 4-1,0 1 0,2-1 0,-1 2 0,-2 1 0,-5 2 0,-3 0 0,-4 0 0,-3 1 0,-2-2 0,-7 0 1,-1-2-1,-4-4 2,5 2 0,-2-5 0,3 0 0,-1-5 1,4 0-1,9 0-1,-11-4 0,11 4-4,-3-9-8,3 9-27,11-11 0,-5 0-1,7 0 1</inkml:trace>
  <inkml:trace contextRef="#ctx0" brushRef="#br0" timeOffset="3727.2132">7998 4016 42,'3'-12'33,"-3"12"2,1-15-8,-6 3-8,5 12-1,-2-14-8,2 14-1,0 0-4,0 0-1,0 0-1,-3 10-1,2 5 0,1 8-1,-1 6 1,0 6-2,0 6 2,0 2-2,0 0 2,0 1-2,0-1 1,1-5 0,0-4-1,1-3-1,0-8 0,0-4-1,1-6-1,-2-13-1,0 0-3,0 0-4,0 0-8,-3-14-20,-2-9 2,1-4 0,-7-8 1</inkml:trace>
  <inkml:trace contextRef="#ctx0" brushRef="#br0" timeOffset="4049.2316">7782 3948 18,'0'0'30,"-16"-1"3,16 1-1,0 0-10,0 0-4,0 0-4,0 0-1,20 3-3,-7-6-3,9 5 0,0-3-1,7 3-1,0-2-2,3 2 0,1-1-2,-2 1 0,0 0 0,-1 0-1,-2-1-1,-3 1 0,-1 1-3,-7-3-2,2 10-5,-10-4-13,-9-6-16,18 21 1,-14-9 0,2 4 1</inkml:trace>
  <inkml:trace contextRef="#ctx0" brushRef="#br0" timeOffset="4530.2591">8371 4311 18,'-8'11'31,"-5"-4"0,6 7 2,-3 2-12,2-3-7,6 4-4,-2-2-3,6 5-1,0-4-2,6 1-1,3-4 0,2-1-1,2-2-1,2-1 1,3-4-1,1-3 1,0-5 0,0 0-1,-4-6 1,0-3 0,-5-1 0,-1-5 0,-6-2 0,-3 0 0,-4 0-1,-2-2 1,-4 2-1,-3 5-1,-1 1 0,-2 4-2,3 4 0,-4 0-3,15 6-3,-20 6-8,20-6-22,-8 12 1,8-12-1,6 14 3</inkml:trace>
  <inkml:trace contextRef="#ctx0" brushRef="#br0" timeOffset="5639.3225">9459 3811 15,'0'0'22,"0"0"-1,0 0-1,-2-10 0,2 10-2,0 0-2,-12-9-2,12 9-4,-15-8-2,3 2-1,0 5-1,-3-3-2,1 6 0,-1 1-1,-1 2 0,0 0-1,1 3 0,2 2 0,2 3-1,2 1 0,2 3 0,2-2-1,3 3 1,2 1-1,3-1 1,-1 3 0,3 0-1,1-2 1,0 1 0,-1-2 0,-1 1 0,-3-2 0,-4-1-1,-2-4 1,-3 0-1,-4-4 0,-3-1 0,-1-4 0,-2-3 0,2-1 1,0-3-1,2-1 0,2-1 0,12 6 0,-14-12 0,14 12 1,-3-10-1,3 10 0,0 0 0,14 1-1,-4 3 1,1 5 0,2 2 0,2 1 0,-1 6-1,1 2 1,-4 1 0,-1 5 0,-3 0 0,-4 2 0,-3 0 0,-4 1 0,-2-3 1,0-3-1,0 1 0,1-3 1,3-3 0,2-2 0,6-1 1,1-5 0,7 2 0,0-2 0,4-2 0,0-2 0,2 1-2,0-1 0,-3-4-3,4 6-8,-7-4-29,0-9 0,-1-1 0,-1-4 0</inkml:trace>
  <inkml:trace contextRef="#ctx0" brushRef="#br0" timeOffset="9188.5255">8464 4310 22,'0'0'19,"0"0"-1,0 0-1,9 4-1,-9-4-3,0 0-1,0 0-2,0 0 0,0 0-2,-13-4-2,13 4 1,0 0-2,-9 0 0,9 0 0,0 0-1,-12-4-1,12 4-1,0 0-1,-11 0 0,11 0-1,-13 8 0,13-8-1,-20 15 0,10-1-2,-2-3-3,3 6-18,2 0-10,-1-6-1,7 2 1,1-13 0</inkml:trace>
  <inkml:trace contextRef="#ctx0" brushRef="#br0" timeOffset="16483.9428">6684 5109 10,'0'0'28,"12"5"1,-12-5-4,0 0-6,0 0-4,0 0-2,0 0-4,11-3-1,-11 3-3,9 3 0,-9-3-1,14 5-1,-4 1-1,-10-6 0,16 9 0,-16-9-1,16 8 0,-16-8 0,11 5 0,-11-5-1,0 0 1,9 1-2,-9-1-1,0 0-1,0 0-4,0 0-9,0 0-18,0 0 0,0 0-2,0 0 3</inkml:trace>
  <inkml:trace contextRef="#ctx0" brushRef="#br0" timeOffset="17163.9817">7015 5138 31,'0'0'27,"0"0"-4,0 0-1,0 0-5,0 0-3,0 0-2,9-8-4,-9 8-1,10 4-2,-10-4 0,15 1-2,-6 2-1,-9-3 0,17 4 0,-17-4-1,17 3 0,-17-3-1,15 0-2,-6 2-1,-9-2-9,12-7-22,-12 7 0,0 0-2,14-4 2</inkml:trace>
  <inkml:trace contextRef="#ctx0" brushRef="#br0" timeOffset="17874.0223">7303 5121 22,'0'0'30,"0"0"-3,0 0-2,10-2-5,-10 2-3,13 0-3,-3 2-4,-10-2-1,19 0-4,-10-1-2,2 1 0,0-1-2,-1 0 1,-1 1-1,-9 0 0,15-4-1,-15 4 1,10-3-1,-10 3-2,0 0-2,0 0-11,0 0-21,0 0 0,4-11 0,-4 11 1</inkml:trace>
  <inkml:trace contextRef="#ctx0" brushRef="#br0" timeOffset="19317.1048">6869 5466 8,'3'-9'27,"-3"9"3,0 0 1,0 0-12,0 0-4,0 0-3,9 11-3,-9-11-3,5 18 0,-3-6-2,4 7 1,-2 2-2,2 3-1,-1 2-1,1 6 1,0 1 0,0 0-1,-2 0 0,1-1 0,-1-2 0,0-3-1,-1-2 1,0-5-1,1-4 0,-1-1 0,0-3 0,-3-12 0,4 14-1,-4-14 0,0 0 0,0 0 0,3 9 0,-3-9-2,0 0 0,1-13-2,-1 13-1,1-15 0,-1 15-1,2-21 1,0 10 0,-4-2 0,2 0 3,-3-1 0,-1 0 1,-1 0 2,-2 1 2,-2 2 0,-1 0 1,1 0 1,-4 0 0,1 4 1,-3-4-1,2 4 1,-3-2-1,3 3 1,-5-2-2,5 5 2,-3 0-3,3 2 1,-2-1-1,2 5 0,0 0 0,-1 4 0,2-1-1,0 4 0,1 0 0,3 6 1,0-1-1,2 4 0,2-1 0,3 2-1,2 0 1,3 0 0,3-3 0,2 0 0,1-3 0,4 0 0,0-3 0,1-3 0,1-3-1,2 0 1,0-3 0,3-1 0,0-2 0,0-4 0,2-1-1,1 1 0,-1 0-1,-3-2-2,0 2-3,-7-6-9,0 5-23,-1 4 0,-12 2 0,15-6 1</inkml:trace>
  <inkml:trace contextRef="#ctx0" brushRef="#br0" timeOffset="20093.1491">7187 5761 37,'0'0'31,"17"-4"1,-17 4 1,0 0-21,17-10-2,-17 10-4,21-3-1,-9 3-1,4-1 0,-2-2-2,5 2 0,-2-2 0,2 0-1,-1-1 0,-1-1 0,-3-3 0,1 3 0,-4-3 0,0-2 0,-5-1 0,-1 0 0,-3-1 0,0 2 1,-1 0-1,-4-1 0,-2-1 0,-4 4 0,-1-1 0,-4 0-1,0 2 0,-5 1 0,-2-1 0,2 5 0,-1 5-1,1 1 1,1 2 0,1 5-1,2 3 1,0 3 0,4 4 1,1 0-1,0-1 0,5 3 1,2 0-1,2-1 1,3-2 0,2 0 0,3-3 0,2 1 0,2-3 0,1-3 0,3-1 0,0-1-1,1-3 1,2-2 0,-2-3 0,3-2-1,-2 0 0,1-1-1,-2-3-1,0-3-2,4 5-8,-9-1-27,0-7 2,3 4-2,-5-4 2</inkml:trace>
  <inkml:trace contextRef="#ctx0" brushRef="#br0" timeOffset="24810.4191">7919 5431 11,'0'0'10,"0"0"0,0 0 0,0 0 0,0 0 1,0 0 1,0 0 0,9-8-1,-9 8 0,0 0-1,0-11-1,0 11-1,0 0-2,0 0-1,-4-11-1,4 11 0,0 0-1,0 0-1,-13-9 0,13 9 0,-10-4-1,10 4 1,-12-3-2,12 3 1,-14 3-1,14-3 1,-15 3-1,15-3 2,-13 9-1,3-3-1,10-6 1,-16 14-1,16-14 1,-15 15-1,8-4 1,7-11 0,-14 18-1,10-5 0,0 0 0,3 3 1,-2 2-1,4 0 1,2 0-1,-1 5 0,3 0 1,-2 0 0,1 0-1,-2 1 0,2-2 0,-1 1 1,-1-2-1,2-1 0,-2-3 0,3 1 1,-1-2-1,1-4 0,-2-2 0,2 0 0,-5-10 0,3 15 0,-3-15 0,0 13 0,0-13 0,-5 12-1,5-12 0,-7 12 0,7-12-2,0 0-1,-11 13-3,11-13-4,0 0-13,0 0-10,-9-4 1,9 4 0</inkml:trace>
  <inkml:trace contextRef="#ctx0" brushRef="#br0" timeOffset="25316.448">7682 5690 3,'0'0'23,"0"0"-3,0 0-3,6 9 0,-6-9 0,10 2-2,-10-2-1,14 1-1,-14-1-1,23 1-3,-10-2 1,7 3-4,-4-3-1,4 3-2,-2-2 0,2 3-2,-1-1 1,1-2-2,-4-1 1,1 2-3,1 0-3,-5-4-21,-1-2-9,2 0 0,-8-8-1</inkml:trace>
  <inkml:trace contextRef="#ctx0" brushRef="#br0" timeOffset="30753.759">8517 5578 17,'0'0'24,"0"0"-2,0 0-3,0 0 0,0 0-4,0 0-2,0 10-3,3 1-3,-1-1-2,3 8-1,-2 1 0,3 3-1,-2 1-1,2 2 0,-1 1-1,2 0 2,-3-4-3,1-3 1,-1-4-1,0-3 1,-4-12-1,8 10 1,-8-10-1,10-8 1,-5-3-1,0-2 1,2-5 0,0-4 0,0-4-1,1 2 1,0-3-1,1-1 1,1 1 0,0 3-1,2 3 1,1 5-1,0 6 1,1 4-1,-3 3 0,0 11 1,-2 4-1,-2 4 1,-3 7-1,1 1 1,-4 1-2,2 3 2,-2-1-1,-1-6 0,1-2 0,0-2 0,1-7 0,-2-10 0,3 12 0,-3-12 0,0 0 0,11-11 0,-11 11 0,12-21 1,-4 7-1,1-2 0,3-3 0,0-1 0,1 2 1,2-2-1,-2 1 1,2 4-1,-2 1 1,1 3 0,-3 6-1,0 4 1,-1 2-1,-1 6 0,-2 6 1,-1 3 0,-2 2-1,2 5 0,-3-2 0,0 1 1,0-1-1,0-3 0,0-5-1,0 1 0,1-3-2,-4-11-3,8 10-10,-8-10-19,0 0-1,4 10-1,-4-10 2</inkml:trace>
  <inkml:trace contextRef="#ctx0" brushRef="#br0" timeOffset="31382.795">9468 5414 22,'-12'4'27,"6"8"-1,-7 2-6,-1 0-2,1 3-3,-3-2-2,2 5-2,-1-3-2,3 7-2,-1-3-1,5 3-1,0 0-2,5 7 0,2-1-1,4 1 0,3-1 0,2 1 0,1-1-1,2-1 0,0-4 1,0-4-1,0-5 0,-1 2-1,-3-6 1,1-3 0,-8-9-3,11 12-1,-11-12-10,13 9-24,-13-9 1,7-11-2,-7-2 1</inkml:trace>
  <inkml:trace contextRef="#ctx0" brushRef="#br0" timeOffset="33683.9266">10000 5565 17,'0'0'24,"0"0"-3,0 0-6,-9 8 0,5 1-3,4-9-1,-13 21-2,3-8-2,1 4-1,-3-1-1,1 7-1,-3 0-1,1-1-1,-1 0 0,1 1-1,0-7 0,0 3 0,2-6-1,0-2 1,11-11-1,-15 13-1,15-13 0,-10 3-3,10-3-6,0 0-7,-3-13-13,3 13-2,1-17 1,-1 17 1</inkml:trace>
  <inkml:trace contextRef="#ctx0" brushRef="#br0" timeOffset="34015.9456">9730 5598 16,'0'0'28,"0"0"3,0 0-7,0 0-4,7 15-3,-7-15-3,16 21-4,-3-10 0,5 7-4,0-5 0,5 1-2,-3-4-1,3 5-1,-1-2 0,2-2-1,-5-2 0,0 1 0,-2-3-1,0 2 0,-2 1 1,-2-5-1,0 0-2,-3 0-1,1 0-5,-11-5-8,12-1-20,-1 2 0,-11-1 0,11-5 0</inkml:trace>
  <inkml:trace contextRef="#ctx0" brushRef="#br0" timeOffset="34337.964">10195 5733 37,'8'10'32,"-8"-10"3,6 16-2,-1-5-15,-5-11-7,4 21-2,-4-11-3,5 4-2,-4-3 0,3 1-2,-2-1 0,1-1-1,-3-10 0,4 15 0,-4-15-2,1 9 1,-1-9-2,0 0-3,2 13-7,-2-13-17,0 0-7,0 0-1,0 0 2</inkml:trace>
  <inkml:trace contextRef="#ctx0" brushRef="#br0" timeOffset="34805.9908">10441 5531 21,'0'0'32,"8"10"3,-8-10-1,0 0-12,0 0-6,-13-1-3,13 1-6,0 0-2,0 0-4,-6 12-1,6-12-6,0 0-14,8 13-14,-8-13-2,0 0 1,2 9 0</inkml:trace>
  <inkml:trace contextRef="#ctx0" brushRef="#br0" timeOffset="35018.0029">10503 5716 57,'-1'11'33,"5"1"-4,-6-3-6,2-9-13,1 11-6,-1-11-5,2 9-8,-2-9-13,9 11-9,-9-11-2,0 0 2</inkml:trace>
  <inkml:trace contextRef="#ctx0" brushRef="#br0" timeOffset="35434.0266">10885 5431 35,'0'0'30,"15"-4"3,-15 4-3,0 0-13,10-2-6,-10 2-2,0 0-1,11 17-1,-5-4-1,-2 1-2,1 9 0,-2-1 0,1 5-1,-1 1-2,0 4 1,-1-2-1,0 2 0,-1-2 0,0-4 0,0-4-2,-1-1 1,0-5-1,-2-5-1,3-1-3,-1-10-4,0 0-10,0 0-20,0 0 2,0 0 0,-11-17 1</inkml:trace>
  <inkml:trace contextRef="#ctx0" brushRef="#br0" timeOffset="35827.0492">10680 5439 50,'0'0'36,"10"-3"-2,1-2 2,4 2-22,-4-7-4,11 7-2,-4-4-2,6 5-1,-1-1-1,4 4-1,0-2 0,0 2-1,0 1 0,0 1 0,-1 0-1,-1-2 0,-2 2 0,-3-2 0,2-1-1,-3 3 0,-3-2 0,-1-2-1,-2 3-2,-3-3-3,3 4-8,-13-3-25,11 3 1,-11-3-1,0 0 0</inkml:trace>
  <inkml:trace contextRef="#ctx0" brushRef="#br0" timeOffset="36257.0738">11290 5678 41,'0'0'33,"0"0"2,0 0-2,0 0-17,0 15-4,0-15-5,0 19-2,-1-5-2,2 1 0,-2 1-1,2 4 1,-1-2-1,0 0 1,-1-3-1,2 0-1,-2-5 0,1-10 1,0 14-2,0-14-1,0 0-3,0 0-8,0 0-25,0 0 0,4-10-1,-4 10 1</inkml:trace>
  <inkml:trace contextRef="#ctx0" brushRef="#br0" timeOffset="37064.1199">11532 5937 29,'0'0'32,"13"0"1,-13 0-8,13 4-3,-2 3-5,-11-7-3,19 11-4,-19-11-2,15 17-2,-9-5-1,-1 2-2,-3-1-1,-2 4-1,-2-3 1,-2 0-1,-4 1-1,0 1 0,-2-4-1,-3 1 1,1 1-2,0-7-1,2 2-3,-3-7-7,13-2-24,0 0 0,-13-8-1,13 8 2</inkml:trace>
  <inkml:trace contextRef="#ctx0" brushRef="#br0" timeOffset="37479.1435">11862 5912 59,'0'0'36,"0"0"-2,0 0-8,0 0-11,0 0-5,0 0-4,2 11-2,-2-11-1,0 0 0,3 10-2,-3-10 0,0 0 0,6 11-1,-6-11-2,0 0-5,13 9-18,-13-9-12,9-2 2,-9 2-3,0 0 2</inkml:trace>
  <inkml:trace contextRef="#ctx0" brushRef="#br0" timeOffset="37766.1599">12005 5915 24,'12'6'29,"-12"-6"1,12 1 2,-12-1-17,10 1-5,-10-1-3,9-1-2,-9 1-1,9 1-1,-9-1-2,0 0-1,10-1-6,-10 1-12,0 0-14,0 0-1,11 3 2,-11-3-1</inkml:trace>
  <inkml:trace contextRef="#ctx0" brushRef="#br0" timeOffset="38113.1798">12240 5919 39,'0'0'35,"0"0"1,0 0 1,0 0-16,9 7-6,-9-7-7,0 0-3,0 0-1,0 0-2,2 10-2,-2-10-3,0 0-6,0 0-29,0 0 1,0 0-1,0 0 2</inkml:trace>
  <inkml:trace contextRef="#ctx0" brushRef="#br0" timeOffset="38783.2183">12587 5940 40,'0'0'35,"14"1"0,-14-1 2,0 0-19,11 6-3,-11-6-6,8 16-3,-4-5-1,1 2-2,-2-1-1,1 3 0,-3 1-1,-2-2-1,-1 1-3,-4-4-1,2 3-6,-9-6-9,3 0-19,0-2 1,-3-4-1,3 0 1</inkml:trace>
  <inkml:trace contextRef="#ctx0" brushRef="#br0" timeOffset="39751.2728">13157 5589 24,'0'0'29,"11"0"1,-11 0 1,0 0-17,0 0 0,-2 13-5,0-2-1,-6-1-2,0 9 1,-6-1-3,2 4 0,-5-1-2,2 2 1,-4-1-1,2 4 0,-1-3-1,3-2 1,1-3-1,1-2-1,0-2 1,3-1-2,3-3-1,7-10-1,-11 9-3,11-9-6,0 0-12,0 0-12,0 0 0,2-10 1,-5-3 2</inkml:trace>
  <inkml:trace contextRef="#ctx0" brushRef="#br0" timeOffset="40051.2899">12865 5609 54,'0'0'35,"14"7"1,-14-7-5,14 7-14,4 8-4,-5-6-3,10 6-2,-1-1-2,4 3-2,0-3-1,3 5 0,0-3-2,-1-1 0,-2 0-1,-2 1-2,0-1 0,-5-3-3,0 3-2,-8-10-7,7 6-13,-5-4-12,-2-6 1,-2 1-1,-9-2 3</inkml:trace>
  <inkml:trace contextRef="#ctx0" brushRef="#br0" timeOffset="40491.316">13354 5765 47,'0'0'35,"13"1"0,-13-1 1,0 0-19,-2 11-6,2-11-5,-3 20-3,2-8-1,2 4 0,1-1-1,1-1 0,0-4-1,3 0 1,-6-10 0,10 10-1,-10-10 1,16-5-1,-16 5 0,16-16 1,-6 5-1,-1-4 0,2 0 0,2 0 0,-2 0 0,1 2 0,-2 4 0,-1-1 1,0 5-1,-9 5 0,16 2 1,-16-2-1,12 14 1,-6-4-1,1 2 0,0 2 1,-1 1-1,-1-3 0,1 0-2,-1-2-1,1 2-6,-6-12-14,0 0-13,0 0-1,9 2 0,-9-2 0</inkml:trace>
  <inkml:trace contextRef="#ctx0" brushRef="#br0" timeOffset="40780.3325">13857 5490 73,'0'0'39,"0"0"-1,0 0 0,0 0-25,0 0-5,0 0-4,0 0-2,0 0-2,0 0-2,0 16-4,0-16-11,-8 9-23,10 1 2,-2-10-1,-3 15 1</inkml:trace>
  <inkml:trace contextRef="#ctx0" brushRef="#br0" timeOffset="41000.3451">13894 5700 73,'3'13'39,"0"4"-1,-2-4 1,-1-13-28,1 21-5,-1-11-3,0-10-5,5 19-5,-5-19-28,0 0-3,0 0 0,0 0-1</inkml:trace>
  <inkml:trace contextRef="#ctx0" brushRef="#br0" timeOffset="41629.3811">14476 5499 56,'0'0'37,"7"-10"0,-7 10 0,0 0-20,0 0-8,5 15-2,-8-2-3,4 8-1,-3 0 0,2 10 0,-2 2-1,2 3 0,-2-2 0,3 2-1,-1-3 0,0 1 0,0-3-1,0-6-1,2-2-1,-3-4-2,4 0-2,-3-19-4,2 17-11,-2-17-20,0 0 3,0 0-2,-4-17 4</inkml:trace>
  <inkml:trace contextRef="#ctx0" brushRef="#br0" timeOffset="41948.3993">14256 5552 46,'4'-9'34,"-4"9"2,15-15-1,2 11-18,-4-8-2,14 9-3,-3-7-3,6 8-1,-2-3-2,4 3-1,-4-3-1,2 5-1,-4-2 0,-2 1-1,-3 0-1,-1 1-1,-3 0-1,-3 1-1,1 3-1,-6-6-4,7 8-9,-16-6-26,14 5 1,-14-5-1,11 3 2</inkml:trace>
  <inkml:trace contextRef="#ctx0" brushRef="#br0" timeOffset="42510.4315">14847 5708 66,'0'0'38,"0"0"0,7 9-3,-7-9-15,0 0-13,-3 11-2,1 0-3,0 2 1,1 1-1,0 2-1,1 0 0,-1 2 0,2 1 0,0 0-1,0-4 1,2-2-1,1 0 0,-4-13 0,7 15 1,-7-15-1,13 0 0,-13 0 0,16-14 1,-8 4-1,2-2 0,1-2 0,-1 1 0,2-1 0,-2 5 0,-1 1 0,-9 8 0,16-12 0,-16 12-1,12 4 1,-12-4 1,11 14-2,-11-14 1,11 20 0,-6-6 0,0 0-1,-1-1 0,2 2-2,-5-3-2,3 5-3,-4-17-12,-3 16-19,3-16 0,0 0 0,3 9 0</inkml:trace>
  <inkml:trace contextRef="#ctx0" brushRef="#br0" timeOffset="42951.4567">15141 5336 72,'6'-11'38,"4"4"-2,-10 7-3,10-6-20,3 14-4,-3-2-2,4 10-2,-1 1 0,4 9-2,0 3 1,2 4-1,1 1-1,2 6 0,-3 1-1,-2 2 0,-2-1-1,-3-4 1,-2-1-1,-4-5 0,-5-3 0,-3-7 0,-4-4-1,0-4 0,-2-2 0,-1-3-2,1 0 0,-3-3-3,11-6-9,-13 11-27,13-11 2,-10-3-1,10 3 2</inkml:trace>
  <inkml:trace contextRef="#ctx0" brushRef="#br0" timeOffset="43493.4877">15714 5514 58,'10'-15'39,"-10"15"-1,0 0-1,3-16-14,-3 16-13,0 0-4,0 0-3,-15 1-1,15-1-1,-5 11-2,5-11-2,-1 15-7,1-15-30,-5 12 1,5-12 1,0 0-2</inkml:trace>
  <inkml:trace contextRef="#ctx0" brushRef="#br0" timeOffset="43707.4998">15788 5678 82,'4'13'39,"4"1"-2,-5 5-5,-2-10-23,5 2-5,-3-1-3,-3-10-4,10 19-10,-7-7-26,-3-12 2,0 0-1,11-6 1</inkml:trace>
  <inkml:trace contextRef="#ctx0" brushRef="#br0" timeOffset="44094.522">16233 5411 47,'0'0'35,"16"-7"1,-16 7-2,9-3-11,-9 3-14,3 15-1,-1-2-3,-2 3 0,4 4-1,-2 4-1,1 3 0,0 4-1,2 1 0,-1 0-2,2-1 1,-3-3-1,1-2 0,0-6-1,-2-3-1,3-6-2,-5-11-4,4 11-13,-4-11-18,0 0 0,-1-13 0,-5 0 2</inkml:trace>
  <inkml:trace contextRef="#ctx0" brushRef="#br0" timeOffset="44448.5423">16026 5375 56,'0'0'39,"0"0"-2,15-5 3,-15 5-18,15-3-10,5 4-4,-1-3 0,7 2-2,-1-3-2,6 5 0,1-2 0,0 0-1,-2 2-2,1 2 1,-4-2-1,-1 2-1,-2 3 0,-3-5 0,-1 2-1,-5-1-3,1 2-2,-16-5-9,14-2-28,-14 2 1,13-7-1,-13 7 1</inkml:trace>
  <inkml:trace contextRef="#ctx0" brushRef="#br0" timeOffset="45163.5832">16885 5492 21,'0'0'33,"1"13"3,-1-13 0,0 0-12,16-1-3,-16 1-7,24-1-4,-13-2-3,7 7-3,-5-1-3,2-4-3,-1 7-6,-14-6-19,13 2-12,-13-2 2,0 0-2</inkml:trace>
  <inkml:trace contextRef="#ctx0" brushRef="#br0" timeOffset="45390.5962">16903 5622 61,'19'13'37,"-9"-8"-1,2-2 0,3 3-23,-15-6-4,24 10-6,-12-6-3,1-1-5,7 4-12,-1-4-20,-3-6 1,-1 4-2,-3-8 2</inkml:trace>
  <inkml:trace contextRef="#ctx0" brushRef="#br0" timeOffset="46326.6495">17633 5366 39,'0'0'33,"-2"-21"2,2 21 0,-7-14-17,-3 3-4,10 11-5,-15-10-4,6 11-1,-5 1 0,3 7-2,-3-1 1,0 4-2,-3 0 0,3 4 0,-1-1 1,4-1-1,4 2 0,2-1 1,3 0-1,5 0 0,3 0 0,4-3 0,3 1-1,-1 2 0,-1-4 1,1 2-1,-4 0 0,-2-3 0,-3 2 0,-5-2 0,-2 0 0,-4 0-1,-2 1 1,-5-2-1,-2 1 1,-3 1-1,1-1 1,0 0 0,1-3-1,3 0 1,1-1 0,5 1 0,9-7 0,0 0 0,-2 9-1,2-9 1,16 9 1,-3-6-1,1 3 0,2 1 0,0 0 0,0 2 0,-3 4 0,0-3 0,-4 2 0,-2 4 0,-2-1 0,-2 0 0,-1-2 0,-2 1 0,2-2 0,-2 1 0,3-3 1,-3-10-1,4 11 1,-4-11-1,10 10 0,-10-10-1,12 3-1,-12-3-6,15-9-24,-6 8-8,-9 1 3,15-13-2</inkml:trace>
  <inkml:trace contextRef="#ctx0" brushRef="#br0" timeOffset="47889.7388">7440 6459 23,'0'0'31,"0"0"2,0 0-1,0 0-12,0 0-6,0 0-3,0 0-3,-7 13-2,7-13-2,1 18 0,-1-18-2,2 18 0,-2-18 0,5 17-2,-5-17 0,0 0-2,17 10-3,-17-10-7,22-5-17,-8 4-7,0-7 0,3 2 0</inkml:trace>
  <inkml:trace contextRef="#ctx0" brushRef="#br0" timeOffset="48142.7535">7662 6459 35,'0'0'31,"0"0"2,9 6-10,-9-6-6,0 0-5,9 11-4,-9-11-3,7 11-1,-7-11-1,8 12-2,-8-12-2,6 9-5,-6-9-9,11 10-18,-11-10-1,12-3 1,-12 3 0</inkml:trace>
  <inkml:trace contextRef="#ctx0" brushRef="#br0" timeOffset="48358.7651">7888 6448 21,'14'7'26,"-14"-7"1,10 8-9,-10-8-5,10 16-5,-10-16-1,9 15-4,-9-15-5,9 10-14,-9-10-11,0 0 0,11 8-1</inkml:trace>
  <inkml:trace contextRef="#ctx0" brushRef="#br0" timeOffset="50081.8645">6796 6719 9,'15'-2'26,"-15"2"-4,0 0-1,4-9-1,-4 9-3,0 0-3,8-14-2,-8 14-3,0 0-2,16-9-2,-16 9-1,11-3 0,-11 3-3,11 0 1,-11 0-1,12 3 0,-12-3 0,11 9 0,-11-9 0,11 9 0,-11-9 0,10 12 0,-10-12 0,8 11-1,-8-11 1,6 12 0,-6-12-1,4 12 1,-4-12-1,-1 12 1,1-12-1,-5 14 1,5-14-2,-6 15 2,6-15-1,-7 15 0,7-15 0,-5 16 0,4-6 0,1 1 0,1 0 0,1 0 0,0 0 0,1 3 0,0-3 0,2 1 1,0-1-1,-5-11 1,12 12-1,-12-12 1,15 9-1,-15-9 1,17 0 0,-17 0-1,16-5 1,-6 3-1,-10 2 1,13-7-1,-13 7 1,9-4-1,-9 4 1,0 0 0,0 0-1,0 0 0,0 0 0,0 0 1,0 0-1,-8 14 0,8-14 0,-6 21 0,3-7 0,1 3 0,0 1 0,0 1 0,2 1 0,0 1-1,0 0 2,1-1-1,-1-2 0,-1 0 0,1-2 0,-2 1 0,-1-3-1,-2-1 2,0-2-2,0 1 1,-1-2 0,0-1 0,6-9 0,-14 13 0,14-13 1,-11 12-1,11-12 0,0 0 0,-12 8 0,12-8-1,0 0 0,0 0-4,-1 10-7,1-10-22,0 0-2,0 0-1,0 0 2</inkml:trace>
  <inkml:trace contextRef="#ctx0" brushRef="#br0" timeOffset="51316.9352">6656 7631 35,'0'0'31,"9"4"0,-9-4-8,0 0-5,10 13-4,-10-13-4,0 0-4,7 11-2,-7-11-1,6 12-1,-6-12-1,0 0 0,10 3-2,-10-3-2,0 0-8,16-8-15,-7 6-8,-9 2-1,14-10 2</inkml:trace>
  <inkml:trace contextRef="#ctx0" brushRef="#br0" timeOffset="51666.9552">6974 7627 36,'0'0'32,"11"3"3,-11-3-8,0 0-6,13 2-6,-13-2-3,0 0-5,0 0-2,10 8-2,-10-8-1,6 9-1,-6-9-2,5 9-2,-5-9-5,8 10-10,-8-10-18,12 1 0,-12-1-1,14-6 2</inkml:trace>
  <inkml:trace contextRef="#ctx0" brushRef="#br0" timeOffset="51906.9689">7235 7620 45,'0'0'33,"14"14"1,-14-14-6,6 13-11,2-3-6,-8-10-4,8 14-4,-8-14-4,7 9-10,-7-9-17,13 5-6,-13-5-1,0 0 1</inkml:trace>
  <inkml:trace contextRef="#ctx0" brushRef="#br0" timeOffset="53557.0629">5637 7764 25,'0'0'30,"0"0"2,0 0-10,0 0-2,0 0-4,0 0-4,3-12-3,-3 12-1,0 0-3,12 2-1,-12-2-1,12 4-1,-12-4-1,17 7 0,-6-2 1,-1 0-1,1 0 0,3 4 0,-2-3 0,1 3 0,-2 0 0,-1 0-1,1 0 1,-2 1-1,-2 1 1,-2-2 0,-5-9-1,8 17 1,-8-17-1,0 18 1,-3-9-1,-1 1 0,0 3 1,-1 2-1,0 0 1,1 0-1,1 0 0,0 0 0,3 0 0,1 1-1,1-3 1,1-1 0,2 1 0,1 0 0,3 0 0,2-2 1,-1 0-1,1 0 1,1-4-1,1 2 1,0-2 0,-1-3-1,-3-3 1,1 1-1,-1-3 1,-9 1-1,15-4 1,-15 4 0,12-11-1,-12 11 1,0 0 0,8-10 0,-8 10-1,0 0 1,0 0-1,0 0 0,-11-4 1,11 4-1,-12 7-1,12-7 1,-11 20 0,6-10 0,2 3-1,0 4 1,2-1 0,0 4 0,2 1-1,0-1 1,1 2 0,1 3 0,0-1 0,-1-4 0,-1 2 0,0-2 0,-1-4 0,-1 0 0,-2-4 0,-2-3 1,5-9-1,-16 16 0,4-11 1,-2-1-1,1-1 0,0 1 1,-1-1-1,4-1 0,0 0 0,10-2-1,-11 2-1,11-2-2,0 0-13,10 7-22,-10-7 1,11-7-2,-4-4 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10:36:46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13591 3453 8,'-2'-12'14,"2"12"-1,0 0-1,-3-13-1,3 13-1,-5-10 0,5 10 0,-6-10-2,6 10 1,-4-11-1,4 11 0,-3-9-1,3 9 1,-1-9-2,1 9 1,0 0-1,-1-10-1,1 10 0,0 0 0,0 0-2,0 0 0,0 0-1,0 0 0,-4 16 0,4-2-1,0 5 0,0 4 0,0 2-1,1 5 1,0 0 0,0 3 0,-1 2-1,1 0 1,-2 1-1,2-2 1,-2-1-1,1-1 1,0-1-1,0-3 1,0-3-1,1-3 0,0-3 1,1-1-1,-2-4 0,1-3 1,0-2-1,-1-9-1,2 10-2,-2-10-4,0 0-8,0 0-16,0-14-3,3 3-3,-4-9 2</inkml:trace>
  <inkml:trace contextRef="#ctx0" brushRef="#br0" timeOffset="620.0355">13499 3358 2,'0'0'21,"0"0"2,9-9-6,-9 9-1,14 2 0,-5-1-3,4 3-1,0-3-1,4 6-2,-1-5 0,4 4-2,-2-5-1,5 3-1,-1-5 1,4 1-2,-2-4-1,2 2 0,-2-1-1,1 1 0,-3-1-1,0 1 0,-5 1 0,-2 1-1,0 1 1,-2 1-1,-2 0 1,1 1-1,-2 0 0,-1 1 0,-9-4 1,17 9-1,-17-9 1,11 14-1,-6-4 1,-1 1-1,-2 1 0,-2 2 1,0 1 0,-1 1-1,0-1 0,-2 1 1,0-2-1,1-1 1,0-1-1,0-3 0,2-9-1,-3 13-3,3-13-6,0 0-13,0 0-13,0 0 0,0 0-1,0 0 1</inkml:trace>
  <inkml:trace contextRef="#ctx0" brushRef="#br0" timeOffset="1350.0773">14057 3906 18,'0'0'27,"0"0"1,-10 2-1,10-2-13,-11 7-1,2-3-4,9-4-1,-15 18-1,8-6-2,0 2-1,2 2-1,1 0 0,3 1-1,1 0 2,5 0-3,2-2 0,4-1 1,0-1-1,2-2 0,4-3 1,1-1-1,2-1 1,1-3-1,-1-3 1,2-2 0,-1-5-1,-1 2 1,-3-5 0,-1-1-1,-4-4 1,-1-2 0,-6-2-1,-1-1 1,-9 0-1,-1-1 0,-5 0-1,-5 6 2,-3 1-2,-5 5 0,-1 4 0,0 4 0,2 5 0,1 1-1,3 2 0,4 1-1,5 3-1,10-11-5,-7 19-16,7-19-13,0 0 1,18 9-1,-8-14 1</inkml:trace>
  <inkml:trace contextRef="#ctx0" brushRef="#br0" timeOffset="1991.1139">14588 3515 2,'2'10'28,"-2"-10"2,0 0 3,11 12-12,-11-12-2,22 2-1,-10-5-3,9 7-3,-5-8-3,6 6-3,-2-3-2,3 1-1,-2-1-2,-1 0-2,0 1-2,-7-3-3,4 6-5,-17-3-11,9-5-15,-9 5 1,0 0 0,-14 6 1</inkml:trace>
  <inkml:trace contextRef="#ctx0" brushRef="#br0" timeOffset="2245.1283">14607 3719 45,'0'0'34,"17"10"1,-17-10-8,19 1-7,-1 3-2,-7-7-8,8 5-4,-3-6-1,4 4-2,-2-2-1,2 1-2,-3 0-1,-2-1-2,4 5-5,-10-4-15,0 2-14,1 2 0,-10-3-1,10 1 2</inkml:trace>
  <inkml:trace contextRef="#ctx0" brushRef="#br0" timeOffset="4292.2455">15433 3303 4,'0'0'13,"0"0"0,0 0-1,0 0-1,0 0-1,0 0-1,0 0-1,0 0 1,0 0-1,0 0-1,0 0 0,0 0 0,-11-6 0,11 6 0,-14-4 0,2-1-2,1 6 0,-4-2 0,1 2-1,-2-3 0,2 4-1,1-2 0,1 2 0,2 0-1,10-2 0,-15 5 0,15-5-2,-10 13 1,6-2 0,1 0 0,1 4 0,-1-1-1,3 3 1,-1 0-1,2 2 2,1-2-2,0 3 0,0-2 1,-1-1 0,-1 2-1,-1-3 1,-3 2-1,-1-3 1,-5 0-1,0-2 1,-4-1-1,-1-2 0,0-4 1,-1-2-1,2-1 0,1-2 1,4-3-1,9 2 0,0 0 0,-6-14 0,6 14 0,13-8 0,-1 5 0,0 3 1,2 3-1,2 3 0,-2 3 0,0 4 0,-3 5 0,-2 4 0,-5 3 0,-1 3 0,-4 0 0,-2 2 0,-3 2 0,1-1 0,0-3-1,0-2 1,3-1 1,2-1-1,1-4 1,4-2-1,1-5 2,4 1-2,0-5 2,1 1-2,1-5 0,-2-3-3,2 3-5,-12-5-21,10 6-7,-10-6 0,0 0-1</inkml:trace>
  <inkml:trace contextRef="#ctx0" brushRef="#br0" timeOffset="13963.7987">14666 4715 38,'0'0'20,"0"0"-2,0 0-1,-10 0-3,10 0-3,0 0-2,-12 7-3,12-7-1,-15 11-1,3-4 0,2 1 0,-4 1-1,2 7-1,-5 0 1,4 4-1,-3 2 0,1 4 0,0 2-1,2 5 1,1 2-1,3-1 2,2 0-2,4 2 0,3-1 0,3-3 1,1-3-1,4-1 1,0-5-2,1-1 1,2-5 0,-1-2 0,-2-4-2,-8-11-2,17 20-9,-17-20-22,0 0 1,12 0-2,-12-12 1</inkml:trace>
  <inkml:trace contextRef="#ctx0" brushRef="#br0" timeOffset="14730.8426">14950 4841 28,'0'0'31,"-10"7"1,10-7-2,0 0-11,0 0-2,9-7-4,-9 7-5,15-10-2,-4 4-2,3 2-1,1-1 0,1 3-2,3 1 0,-1 5 0,1 0-1,-2 3 1,-3 2-1,-2 3 0,-2 2 0,-4 2 0,-6 2-1,-6-1 1,-5 3-1,-3 4 0,-3 1 0,-2-2 1,-1 2-1,-2-2 0,3 0 0,3-1 1,4-3 0,3-2 0,2-4-1,4 0 1,3-1 0,2-2 0,4-1 1,-6-9 0,15 15-1,-5-8 1,3-2 0,1-1 0,4-1-1,0-1 0,2-2 0,-1 0-2,0 1-3,-4-7-4,1 5-11,-3-1-15,-13 2-1,7-12 0,-11 0 1</inkml:trace>
  <inkml:trace contextRef="#ctx0" brushRef="#br0" timeOffset="14946.8548">14941 4997 34,'0'0'32,"11"6"1,-11-6-5,17 9-12,-1-3-1,-2-4-6,5 6-4,1-1-5,-4-4-13,3-3-19,3 7-2,-7-11 0,6 10 0</inkml:trace>
  <inkml:trace contextRef="#ctx0" brushRef="#br0" timeOffset="15166.8674">15373 5175 63,'10'14'35,"-5"-4"0,-1-1-8,2 6-15,-9-3-3,3 1-4,-4 2-4,0-3-3,2 3-6,-3-4-18,5-11-8,-1 9-2,1-9 1</inkml:trace>
  <inkml:trace contextRef="#ctx0" brushRef="#br0" timeOffset="15473.8849">15727 4710 66,'10'-8'36,"-10"8"-2,9-8-4,-3 19-20,-8 3-1,4 13-2,-6 4-4,3 7 0,-2 0-1,3 4-1,-3 0 0,2-4-2,1-1-4,-1-12-7,5-3-25,1-2 1,-6-10-2,1-10 2</inkml:trace>
  <inkml:trace contextRef="#ctx0" brushRef="#br0" timeOffset="16009.9157">15627 4723 62,'7'-17'37,"-1"-1"-1,4 7 0,7 0-24,1-3-1,8 12-4,-3-1-2,5 8-2,-1 2 0,0 5-2,-4 0 0,-5 4-2,-4 4 1,-7-3-1,-6 2-1,-6 1 0,-6 1 1,-5-3 0,-5 2 0,1-4 1,-1-4 0,1-1 0,5-5 0,6-5 1,9-1 0,0 0-1,11-9 2,7 5-1,3 0 0,4 1 1,1 2-1,0 5 0,-2 2 0,-3 4 0,-4 4 0,-5 1-1,-7 3 0,-7 5 0,-6 1 0,-7 0 0,-6-1 0,-7 0 0,-2-3 1,-1-1-1,3-5 1,4-5 0,7-7-1,5-2-1,12 0-1,8-17-3,12 8-7,1-10-21,8-5-6,6 1 0,1-2 0</inkml:trace>
  <inkml:trace contextRef="#ctx0" brushRef="#br0" timeOffset="16390.9375">16101 4888 60,'-21'11'34,"11"-1"0,-4 0 0,1-3-25,10 8-1,-1 1-4,8 2-1,7-1-1,3 3-1,5-3 0,4 0 0,1-2 0,3-4-1,2-4 1,0-3-1,-2-3 1,-1-5-1,-3-4 1,-3-5 0,-5-7 0,-5 0-1,-8-6 1,-5-2 0,-7-1 0,-8 3-1,-6 3 0,-6 4 0,-1 8 0,-1 3 0,4 6-2,5 6-1,9 10-6,3-5-13,13 2-14,13 4 1,8-6-2,10 5 1</inkml:trace>
  <inkml:trace contextRef="#ctx0" brushRef="#br0" timeOffset="16756.9585">16593 4889 44,'-31'4'35,"-1"7"1,-5 6-2,2-6-17,7 12-4,0-4-3,15 5-4,7-3-2,14 1-2,10-4 0,10-2-1,7-5 0,6-4 0,1-7-1,-2-2 0,-3-5 1,-6-5-1,-8-6 1,-7 0 0,-13-6 0,-9-2 0,-13-2 0,-7 0 1,-8 2-1,-4 5-1,-7 6 0,2 1-1,5 10-2,4 1-4,17 14-12,8-2-20,9-9 1,12 13-1,11-9 1</inkml:trace>
  <inkml:trace contextRef="#ctx0" brushRef="#br0" timeOffset="17030.9741">16878 4632 72,'-4'-25'39,"3"10"-2,1 15-3,-13-7-21,13 22-3,-4 2-3,5 13-3,-4 5-1,2 6-1,0 7 0,1 3-3,2 4 1,-1-4-3,4 2-1,-2-10-4,7 0-9,-1-6-23,0-18 1,1-8 0,2-14 2</inkml:trace>
  <inkml:trace contextRef="#ctx0" brushRef="#br0" timeOffset="17444.9978">17005 4919 43,'0'0'35,"18"5"2,-3-4-3,5-5-9,6 9-12,-2-10-2,9 5-4,-2-7-2,4 2-2,-4-6 0,0 2-2,-4-3 1,-2-2-1,-6-3 0,-6 1-1,-5-3 1,-7-1 0,-8 1 0,-6-2-1,-7 3-1,-3 1 1,-5 5 0,-2 3 0,-4 7 0,0 7 0,0 6 0,4 6 0,2 7 1,6 4 0,5 4 0,7 4 0,6 1 0,11 1 0,6-2-1,6-3-1,5-5-3,3-9-1,12-1-7,-6-15-15,6-7-14,2-7 2,2-10-1,1-3 2</inkml:trace>
  <inkml:trace contextRef="#ctx0" brushRef="#br0" timeOffset="17881.0228">17672 4668 49,'0'0'34,"-12"-1"2,0 10-1,-9 5-14,-4-4-13,4 11-2,-2-2-2,2 6-1,4-1-1,6 1 0,6-2-1,8 0 0,6-5 1,8-3-1,3-5 0,5-6 0,0-7 0,2-2 0,-1-5 0,-2-6-1,-5-3 2,-2 0-1,-6-5 0,-6 1 1,-5 0-1,-2 1 1,-6 2 0,-2 7-1,-3 5 1,-1 3-1,-2 10 0,4 6 0,1 7-1,4 5 1,3 4-2,3 0 0,6 2-2,5-4-2,9 0-2,0-11-4,11 1-6,-6-11-10,3-6-9,2-2-3,-5-7 3,2 0 2</inkml:trace>
  <inkml:trace contextRef="#ctx0" brushRef="#br0" timeOffset="18255.0442">17904 4773 32,'3'-16'34,"-7"1"2,1 3-6,3 12-6,-10-4-3,10 4-7,-4 16-6,4-2-3,-2 2-2,5 2-1,-1 1 0,4 2-1,1-4 0,0 0 0,3-4-1,2-5 0,2-4 0,2-6 0,2-6 0,1-6 0,2-5-1,-1-2 1,2-6 0,0 0-1,-2 3 2,-1 1-1,-4 4 0,0 7 1,-4 7 0,1 6 1,-3 8-1,0 7 0,-2 3 1,2 4-2,-1 2 1,1-1-2,2-1-2,-4-4-2,5 3-5,-8-13-17,-4-9-13,16 4 1,-11-13 0,1-3 2</inkml:trace>
  <inkml:trace contextRef="#ctx0" brushRef="#br0" timeOffset="18534.0601">18371 4387 63,'28'18'38,"4"10"0,-1 7 0,-5 0-21,6 14-5,-10-6-2,-1 6-4,-6-2-1,-3 3-2,-6-2 0,-3 0-1,-2-5-2,-2-1 1,-3-2-1,0-3-1,-1-6-1,-2-7-2,3-2-6,-8-8-27,3-10-4,-1-5 0,-3-8 0</inkml:trace>
  <inkml:trace contextRef="#ctx0" brushRef="#br0" timeOffset="19600.1211">18958 4956 27,'0'0'33,"13"-3"1,-13 3 0,0 0-10,14 8-9,-14-8-1,12 28-5,-6-9-3,5 9-1,-1 0-1,4 1-1,-4 0-2,-4 0-2,1-1-3,-8-7-7,1-2-22,-5-1-5,-11-9 1,-1 0-2</inkml:trace>
  <inkml:trace contextRef="#ctx0" brushRef="#br0" timeOffset="21152.2098">14586 5895 20,'0'0'27,"0"0"-3,-11 2-2,0 10-3,1 4-3,-6 4-3,1 9-2,-3 1-2,2 9-2,0 3 0,2 5-3,4-3-1,5 5 0,2-4-1,7-1-1,1-4-2,5-7-1,5-5-5,0-12-11,2-10-16,6-5-1,-1-17 0,7-4 0</inkml:trace>
  <inkml:trace contextRef="#ctx0" brushRef="#br0" timeOffset="21620.2366">14836 5992 21,'2'21'29,"-8"0"2,6 12 2,-2 0-17,-1-3-1,5 6-2,-1-4-4,7 3-1,1-6-3,5-1 0,3-10-2,4-3 0,2-10 0,4-5-1,0-8 0,3-6-1,-2-9 1,0-3-1,-6-3 0,-2-2 0,-6-1 0,-2 2 0,-6 4-1,-5 2 1,-3 6-1,-1 6 1,3 12-1,0 0 1,-13 9-1,11 8 1,1 5 0,2 9 0,0 3-1,4 0 2,0 2-3,2-3 0,2-3-1,2-4-2,3-2-3,0-15-4,6 5-9,-3-13-7,3-6-10,5-1 0,-3-4 2,4-1 3</inkml:trace>
  <inkml:trace contextRef="#ctx0" brushRef="#br0" timeOffset="21786.2461">15425 6297 50,'14'5'33,"-14"-5"1,12 15-9,-5 0-6,-8-1-5,5 11-5,-9-2-4,2 5-1,-5 0-3,0 0-2,0 0-3,-2-5-6,6-1-18,1-5-8,3-17 0,-3 9 0</inkml:trace>
  <inkml:trace contextRef="#ctx0" brushRef="#br0" timeOffset="22228.2714">16034 5819 32,'0'0'34,"0"0"3,5 18 0,-10-3-11,-3-4-8,8 11-5,-7-1-4,7 9-3,-6 0-1,5 2-2,-3 0 0,2 4-2,-1-2 0,0 3-1,0-3-1,-2-5 0,4 1-2,-2-5-1,7 0-3,-4-13-5,12 1-14,2-12-14,0-11 2,6-3-1,-1-10 3</inkml:trace>
  <inkml:trace contextRef="#ctx0" brushRef="#br0" timeOffset="22641.295">16275 6056 40,'0'0'33,"5"24"2,-7-6 0,-2 2-15,3 7-5,-4-2-7,4 4-3,-2-2-2,3-1-1,2-3 0,4-4-1,2-8-1,4-3 1,1-7-1,1-6 0,5-6 0,0-3 0,-1-7 0,0-3 0,-3-3 0,0-3 0,-3 1 0,1 2 0,-6 2 1,-1 4-1,-1 5 1,-5 16 0,7-10 1,-7 10 0,7 17-1,-4-1 1,-1 3 0,2 5-1,-1 3 0,1-2 0,1-2-3,-1-2-1,5 0-2,-6-10-7,6-2-23,0-7-2,-9-2-2,18-20 1</inkml:trace>
  <inkml:trace contextRef="#ctx0" brushRef="#br0" timeOffset="22964.3134">16786 5738 70,'0'0'37,"4"22"-1,-6 2 2,5 4-29,-6-3-1,5 13-3,-6 0-2,0 3-1,-2 2 0,-1 0-1,0-1 0,1-2-1,1-3 1,6-6-1,3-4 0,4-4 1,3-5-1,5-7 0,1-6-1,3-9-1,2-3-2,-4-8-3,5 1-12,-5-8-19,-9-5 0,-3-1-1,-10 0 3</inkml:trace>
  <inkml:trace contextRef="#ctx0" brushRef="#br0" timeOffset="23131.3231">16590 6064 32,'10'11'32,"4"-8"1,19 0 0,4-2-16,3-5-6,4-1-9,0-2-17,3 2-15,-13-13-3,3 7 1,-13-9-1</inkml:trace>
  <inkml:trace contextRef="#ctx0" brushRef="#br0" timeOffset="23464.3421">17042 5605 69,'19'19'38,"0"5"0,0 9-1,6 8-25,-7-3-2,7 9-3,-12 3-3,-1 2-1,-7-2-1,-4 2-1,-5-2 0,-4-3 0,-4-3 0,-1-3-1,-2-5 1,0-3-1,0-7 0,2-6-1,5-4-3,-3-9-3,11-7-19,0 0-14,4-10 1,5-3-1,2-5 1</inkml:trace>
  <inkml:trace contextRef="#ctx0" brushRef="#br0" timeOffset="23883.3661">17577 6154 77,'14'7'40,"-5"-1"-1,4 6 1,-13-12-28,24 23-1,-12-9-3,1 6-1,-3 0-3,2 4 0,-6-3-2,-3 4 0,-5-3-2,-4-3-1,-3-1-2,-3-5-4,5 3-18,-5-7-18,-3-7 1,1-2-1,1-3 2</inkml:trace>
  <inkml:trace contextRef="#ctx0" brushRef="#br0" timeOffset="43410.483">14481 7158 6,'-12'5'22,"12"-5"-5,-11 9-1,11-9-1,-11 12 0,11-12-3,-14 15 0,14-15-3,-13 16-1,2-8-1,6 5-2,-6 0 1,5 2-2,-7 0 0,5 4-1,-1-2 0,-1 5-1,0 1 2,0 1-2,-1-1 0,1 7-1,1 1 1,1-1 0,0 4-1,4 3 0,1-1 1,3 1-1,1-3 0,3-1 1,2-3-1,3 0 0,-1-4 0,1-3 0,2-5 0,0-1 1,-1-5-1,1 1 0,-1-6 0,-1-2 1,-9-5-2,18 1 0,-9-3-2,-9 2-8,13-17-27,-13 17 1,3-23 0,2 11-1</inkml:trace>
  <inkml:trace contextRef="#ctx0" brushRef="#br0" timeOffset="51583.9505">15138 7164 7,'0'0'24,"0"0"-1,2-9-5,-2 9-1,0 0-2,1-14-3,-1 14-2,0-12-1,0 12-1,-3-17-2,3 17 0,-5-17-1,5 17-1,-16-16 0,7 8 0,-3-1-1,-3 5-1,-1 0 0,-2 1-1,-4 2 1,3 2-1,-4 0 0,-1 4 0,-1 1 0,1 1 0,-1 3-1,0 2 1,2 2 0,3 0-1,3 0 1,2 3 0,4 0-1,3 1 1,4 2-1,3 4 1,2 0 0,3 5 0,1 1 1,1 4-1,0 1 0,2 3 0,-2-1 1,0-1-1,-3-1-1,4 0 1,-4 1 0,2-4-1,-2-2 1,0-2-1,-1-3 1,0-1-1,-1-4 1,0-3-1,-2-1 0,1-3 1,-2 0-1,2-13 0,-8 17 1,4-8-1,4-9 0,-11 13 1,11-13-2,-10 9 1,10-9-1,0 0 0,-5 12-1,5-12-1,0 0-3,0 0-3,18 3-14,-8-4-14,-10 1 2,11-17-2,-9 3 2</inkml:trace>
  <inkml:trace contextRef="#ctx0" brushRef="#br0" timeOffset="51956.9718">14573 7612 15,'-12'6'29,"12"-6"2,0 0 3,0 0-14,0 0-2,16-15-3,2 9-3,0-6-4,8 4-1,1-4-2,6 2 0,0 0-2,4 1-1,0 2 0,2 4-1,-2 2 0,1 0 0,-3 2 0,-3 2-1,-1-1 1,-4 0-2,-3 1-2,-8-4-3,2 8-12,-6-3-20,-12-4 1,0 0-2,0 0 2</inkml:trace>
  <inkml:trace contextRef="#ctx0" brushRef="#br0" timeOffset="52813.0208">15510 7743 26,'0'0'33,"0"0"2,0 0 1,0 0-12,-6-10-5,15 12-5,-9-2-4,18 0-3,-9 2-1,8 4 0,-5 0-3,5 8 1,-4 1-1,0 3-1,-3 2-1,-3 2 1,-4 2-1,-4 5 0,-4 0 0,-7-2 0,-5-1-1,-4-1-1,-2-1 1,-4-4-3,4-2-1,-3-9-5,13 1-15,3-6-17,10-4 1,0 0 0,1-16 0</inkml:trace>
  <inkml:trace contextRef="#ctx0" brushRef="#br0" timeOffset="62968.6016">16321 7162 26,'13'-8'30,"-13"8"2,0 0-1,5-11-14,-5 11-5,0 0-2,0 0-3,3 13-1,-4 3-2,2 4-1,-1 7 1,2 7-1,-3 2 0,3 5-1,-1-1 0,1 0-1,0-3 0,0 0 0,2-7-1,-2-3 0,1-6-1,0-3 0,1-4-1,-3-4-1,2 0-3,-3-10-5,0 0-10,0 0-10,-5-17-5,3 6 2,-6-11 1</inkml:trace>
  <inkml:trace contextRef="#ctx0" brushRef="#br0" timeOffset="63611.6384">16214 7214 32,'-18'-10'32,"18"10"-1,-18-16-3,16 4-9,12 4-3,4-9-3,13 4-4,7-7-2,11 3-2,3-1 0,5 1-2,1 2 0,1 5-1,-7 5-1,-2 7 1,-11 6-2,-7 5 1,-8 6-1,-9 5 0,-9 4 0,-10 2 1,-6 3-2,-7 1 1,-6-1 0,-4-1 0,-1-5 0,-5-3 0,2-6 1,4-4-1,4-8 0,6-3 1,5-5-1,16 2 0,-7-14 0,16 6 0,8 1 0,5-1 0,5 5 1,7 1-1,2 2 0,1 4 0,-3 6 0,-1 0 0,-3 3 0,-6 5 0,-9 3 0,-5 1 1,-11 3-1,-8 2 0,-9-1 0,-7 2 0,-7 0 0,-3-6 0,-5-2 0,1-2 1,2-6 0,4-6 0,4-5 0,6-5 0,6-3 0,5 0-1,8-4 0,3-2-1,9 1-3,2 2-2,8 7-5,-1-1-15,6 2-13,6 2 1,2-1 0,7 6 1</inkml:trace>
  <inkml:trace contextRef="#ctx0" brushRef="#br0" timeOffset="64017.6615">17146 7380 45,'2'-20'31,"-2"9"1,-15 4-11,-7 5-9,-1 12 0,-10 3-1,2 13-2,-2 4-4,5 6 0,3 1-1,11 5 0,7-1-1,12-5-1,10-5 0,14-5-1,8-11 1,7-10-1,6-7 0,1-8 0,-1-10 0,-5-3-1,-5-5 1,-13-3 0,-12 0-1,-13 0 1,-14 0-1,-13 3 0,-11 4 1,-8 4-1,-4 6 0,-2 5-1,4 5-1,3 6-1,13 8-4,7-3-8,13 2-23,16 4 1,13-8 0,15 2 1</inkml:trace>
  <inkml:trace contextRef="#ctx0" brushRef="#br0" timeOffset="64397.6834">17618 7356 65,'-17'-3'35,"-1"7"0,-7 4-4,-3-2-22,2 10-2,-1 0-1,7 7 0,6 1-3,10 5-1,8-4 0,10 0 0,9-5-2,7-2 1,6-5 0,2-5-1,2-6 0,-3-7 1,-5-3-1,-5-5 0,-10-2 1,-9-6-1,-12-2 0,-10 0 0,-13-3 0,-11 2 0,-9 3 0,-4 3 0,-3 4 0,3 7-1,6 4-1,7 4-2,15 10-7,11 0-25,12-11-1,27 10-1,7-11 1</inkml:trace>
  <inkml:trace contextRef="#ctx0" brushRef="#br0" timeOffset="64691.7002">17888 6928 76,'0'-20'38,"0"20"-2,11 1 0,-9 16-27,5 17-1,-7 7-3,0 14-2,-4 9 0,-2 4-2,-2 2 1,-1 3-2,0-6 1,4-7-2,5-6-1,3-13-2,10-5-5,0-14-18,7-13-12,5-11 1,1-12 0,2-5 0</inkml:trace>
  <inkml:trace contextRef="#ctx0" brushRef="#br0" timeOffset="65072.722">18113 7426 77,'17'-3'38,"4"-4"0,8-5-9,6 4-16,-4-12-2,8 9-4,-3-9-2,2 3-2,-6-2-1,-3 3 0,-6 0-1,-4 0 0,-8 3-1,-8 0 1,-8 2-1,-9 2 0,-8 2 0,-7 1 0,-6 5 0,-6 3 0,-5 6 0,-1 5 0,-1 8 0,7 6-1,4 3 2,8 4 0,7 1-1,12 0 1,10-2 0,11 0-1,11-6 0,7-7-2,10-1-2,0-11-5,15 1-10,-5-7-21,0-9 0,1-7 0,-5-2 0</inkml:trace>
  <inkml:trace contextRef="#ctx0" brushRef="#br0" timeOffset="65487.7456">18748 7265 71,'-13'-11'36,"-5"9"0,-5 2 1,-5 8-26,8 10-4,-4 3-1,8 6-3,0 3 0,9 3-2,5-1 1,8 0-1,7-8-1,5-5 1,6-6-1,5-4 0,3-9 0,0-5 0,-1-8 0,-2-3 0,-7-7 1,-2-4-1,-6-6 0,-8-4 1,-7-1 0,-6 4-1,-5 3 1,-3 5 0,-5 8 0,-2 10 0,2 12 0,2 15-1,1 7 1,6 7 0,4 3-1,6 3-1,7 0 0,4-4-2,7 1-3,-2-17-5,11-2-20,-1-8-9,-3-11 1,3-5 0</inkml:trace>
  <inkml:trace contextRef="#ctx0" brushRef="#br0" timeOffset="65895.7691">18987 7176 51,'9'5'38,"-5"11"-2,-3 5 1,3 1-14,2 9-13,-6-2-2,3 4-3,-1-2-2,2-3-2,3-4 1,3-5-2,0-6 0,3-7 1,4-6-1,0-6 0,4-7 0,1-7 1,-4-5-2,2-6 2,0-1-2,-3 3 1,0 2 0,-4 4 1,-3 8-1,-10 15 1,13-3 0,-11 17-1,-1 7 2,-1 3-1,0 3 1,0 4-2,1-2 2,3 0-2,0-2 0,4-8-1,1-1-4,-2-7-5,7-6-26,-5-3-4,-9-2 1,20-14 0</inkml:trace>
  <inkml:trace contextRef="#ctx0" brushRef="#br0" timeOffset="67459.8585">19634 7364 20,'0'0'30,"19"-5"3,-6-4 0,8-2-9,6 3-8,2-5-4,14 7-1,1-4-4,13 3-2,0-3-1,6 6-1,3-2-2,-2 4 1,-1-1-1,-6 0-1,-7 1 0,-12 1 0,-10 1 0,-14-1-1,-14 1-3,0 0-2,0 0-7,-26-8-12,5 4-11,3 1-1,-1-6 2,9 3 0</inkml:trace>
  <inkml:trace contextRef="#ctx0" brushRef="#br0" timeOffset="67766.8761">20264 7101 29,'0'0'33,"0"0"1,0 0-2,6-12-9,6 17-7,3-3-4,11 8-4,-2-3-2,6 6-2,-1 1-2,-1 1-1,-5 2 0,-6 1 0,-10 1-1,-7 3 0,-7-1 1,-8 1-2,-7 0 2,-4 0-1,-2-1 0,1-2-1,4 0-1,1-7-3,11 1-15,8-4-17,3-9 1,16-6 0,2-6 0</inkml:trace>
  <inkml:trace contextRef="#ctx0" brushRef="#br0" timeOffset="68067.8933">20945 6821 64,'16'-5'36,"-6"5"1,1 9 1,1 13-25,-9 5-5,2 16 0,-7 4-2,2 12-1,-4 5-2,1 1 0,0-2-1,0-1-1,2-6 0,3-7-1,5-4-2,3-12-3,9-2-8,-2-9-27,2-16 1,6-7 0,-2-10-1</inkml:trace>
  <inkml:trace contextRef="#ctx0" brushRef="#br0" timeOffset="68487.9165">21231 7045 54,'0'0'35,"6"24"0,-4-3 0,4 0-19,2 13-7,-4 1-3,4 5-2,0-3-2,3 2-1,0-7 0,2-4-1,2-7 1,2-5-2,4-10 2,-1-7-1,0-6 1,2-9-1,0-8 0,-2-4 1,-1-9-1,0-3 0,-3-1 1,0 1 0,-4 3 0,-2 8 0,-2 9 1,-1 8 0,-7 12 0,7 14 0,-8 6-1,1 9 1,-1 6-1,2 4-1,1-1 0,0-1 0,2-1-2,-1-8-2,6-1-8,-6-5-26,-3-22 0,15 8 0,-5-18 0</inkml:trace>
  <inkml:trace contextRef="#ctx0" brushRef="#br0" timeOffset="68775.9337">21922 6699 55,'13'7'37,"-8"5"0,0 12 0,-3 7-15,-4 3-14,2 12-1,-7 4-3,0 9-1,-3 2-2,-1 2-1,-1-1 1,3-4-1,4-4 0,3-5 0,6-5 0,7-9-1,7-7 0,4-11-3,8-1-8,-4-9-26,0-13 0,2-6 1,-10-7 0</inkml:trace>
  <inkml:trace contextRef="#ctx0" brushRef="#br0" timeOffset="68963.9437">21768 7165 38,'35'-2'32,"14"4"1,-1-6-1,2 2-22,0 1-15,-7-4-21,3 8-3,-13-9-2,0 6-1</inkml:trace>
  <inkml:trace contextRef="#ctx0" brushRef="#br0" timeOffset="69268.9619">22257 6661 86,'28'31'40,"3"11"-1,5 13-2,-11 4-27,4 16-1,-13-1-3,-2 12-1,-14-1-1,-5-1-2,-10-1 0,-3-4-1,-2-7 0,-1-6-1,3-6-1,2-15-4,10 0-14,5-18-22,2-17-1,-1-10 1,12-9-2</inkml:trace>
  <inkml:trace contextRef="#ctx0" brushRef="#br0" timeOffset="73217.1878">1472 4976 37,'-31'31'34,"7"-8"3,12-4 1,11-5-12,1-14-10,30 1-2,5-16-3,14-5-1,14-13-3,19-6-2,17-16-1,18-3 0,12-7-2,4 0-1,1 2-1,-1 7 0,-12 9 1,-15 7-1,-23 13 0,-20 8-1,-22 12-1,-22 5-1,-19 2-4,-15 12-10,-12-1-25,-6-1-1,-3-2 1,0-1-1</inkml:trace>
  <inkml:trace contextRef="#ctx0" brushRef="#br0" timeOffset="74162.2417">1347 3586 19,'0'0'32,"-16"-8"2,1 6 0,-7 3-12,22-1-3,-55 19-3,55-19-6,-79 48-3,79-48-1,-82 76-1,82-76 0,-64 94-2,50-42-1,12-2 1,2-50-1,39 85-1,0-53 0,13-12 0,10-7 0,5-13-1,0-10 1,-1-9-2,-4-5 1,-7-6 1,-12-4 0,-15-5-1,-16-1 0,-16-3 0,-16 2 0,-16-3 0,-12 3-1,-10 3 0,-2 4 0,4 10-1,6 5-3,50 19-11,-65 12-24,54 1 1,18 11-1,13 4 1</inkml:trace>
  <inkml:trace contextRef="#ctx0" brushRef="#br0" timeOffset="74990.2892">1673 3355 33,'0'-11'33,"-4"0"1,4 11 1,1 15-14,1-4-2,5 19-6,-1 0-4,3 14-2,0 4-1,4 9-1,-2-2-2,0 0 0,0-4-2,1-5 0,-2-6-1,-2-8 0,-2-6 0,-2-10 0,-3-5-1,-1-11 1,0 0 0,-9-14 0,4-7 0,-1-7 0,3-5 0,2-4 0,4-3 1,6 1-1,6 3 0,6 8 0,5 8 0,4 9 0,2 8 0,2 12 0,0 6-1,-2 9 1,-6 8 0,-7 3 1,-7 4-1,-9 2 0,-10 0 0,-8-5 0,-8-4 0,-5-4 1,-8-8 0,2-7 1,0-9-1,3-7 0,4-5 1,5-2-1,4-4-1,7-1-1,8 2-3,0-2-5,18 8-24,2-1-9,7 0 2,8 2-2</inkml:trace>
  <inkml:trace contextRef="#ctx0" brushRef="#br0" timeOffset="75318.308">2402 3546 85,'0'0'37,"0"0"0,0 10-5,3 9-26,6 15 0,-2 5-3,2 10 0,0 5-1,-1 6-1,-2-1 1,-4-1-1,-4-4 0,-3-5 0,-3-7 0,-2-6-1,-4-8 1,-1-10 0,-2-7-1,0-9 0,-2-7-2,0-8-2,3-3-7,-4-11-29,1-11 1,4-6 0,1-14-1</inkml:trace>
  <inkml:trace contextRef="#ctx0" brushRef="#br0" timeOffset="75484.3174">2289 3332 88,'5'-13'35,"5"12"-2,-10 1-11,25-7-29,-4 13-24,4-11-2,8 15-4,-4-2 2</inkml:trace>
  <inkml:trace contextRef="#ctx0" brushRef="#br0" timeOffset="75867.3394">2797 3705 58,'32'-17'37,"5"-3"0,-3-1-1,-8-11-19,5 10-6,-12-4-3,0 7-3,-11-3-2,-3 7 0,-11-1-1,-6 4 0,-8 2-2,-4 3 1,-7 3-1,-5 4 0,-2 7 0,-1 4 0,3 7-1,4 6 1,6 4 0,8 4 1,8 2-1,9 2 0,9 0 0,9-2 1,4-3-1,7-4 0,7-4-2,2-8-1,6-3-6,-6-14-14,5-4-17,0-8 1,-1-10-1,4-3 1</inkml:trace>
  <inkml:trace contextRef="#ctx0" brushRef="#br0" timeOffset="76114.3535">3460 3501 59,'0'-12'37,"-16"14"1,-10 2 0,-5 1-20,-2 11-9,-10 2-2,6 4-2,2 3-2,8 6-1,11 1 0,7 1-1,11-2 0,10-1-1,11-5-1,4-1 0,11-5-3,-1-10-2,8-1-9,-5-10-21,-2-11-3,-2-7-1,-6-10 2</inkml:trace>
  <inkml:trace contextRef="#ctx0" brushRef="#br0" timeOffset="76372.3683">3628 3121 51,'6'-16'37,"-6"16"1,4 10-1,-7 19-12,-2 2-15,5 18-3,-4 1-2,3 11-1,1 3-2,2 7 0,1-1-1,3-2-1,4-5 0,6-6 1,2-7-2,5-9 1,2-8-1,3-11-2,3-9-1,-4-13-6,3-6-27,-9-5-2,-9-12 0,-4-3-1</inkml:trace>
  <inkml:trace contextRef="#ctx0" brushRef="#br0" timeOffset="76553.3786">3497 3463 77,'3'11'38,"21"-5"1,8 2-9,7-8-18,9 6-1,3-6-6,3 1-6,-1-2-34,-8-3-4,-11-5 0,-2-1-1</inkml:trace>
  <inkml:trace contextRef="#ctx0" brushRef="#br0" timeOffset="84462.831">22879 6725 12,'0'0'24,"0"0"-4,0 0-3,0 0 1,0 0-4,0 0-1,0 0-1,-6-12-3,6 12-1,0 0-1,0 0-2,10-11 0,0 8-2,-1-2 2,3-1-3,1 1 0,5-2 0,2 1 0,0 4-1,-3 1 0,1 1 0,-3 3 0,-2 6 0,-3 0 0,-5 6 0,-6 4-1,-1 2 1,-3 6-1,-6 3 0,-4 4 0,2 3 0,-2 2 0,4 1 1,0-1-1,1 1 1,4-5 0,6-3 1,6-3-1,4-5 1,3-5 0,4-4 0,1-5-1,6-4 1,2-4-1,-2 0 0,-4-3-1,1 0 0,-7-3 1,-1 1-1,-13 3 0,10 2 0,-10-2 0,-7 15 0,-2-3 0,-2 6 0,2 4 0,1 6 0,-1 1 0,4 4 0,4 2 0,1 3 0,4 0 0,5-1 0,0 4 0,0-3 0,2 1 0,-1 0 0,-4 1 1,-2-4-1,-3 0 0,-6-3 0,-2-3 1,-3-3-1,-5-1 1,-3-4-1,2-6 1,-2 1 0,1-6 0,4-1-1,3-3 0,1-3-2,9-4-6,0 0-29,0 0 0,9-1 0,-9 1-2</inkml:trace>
  <inkml:trace contextRef="#ctx0" brushRef="#br0" timeOffset="115402.6007">1377 7049 6,'0'0'21,"0"0"-5,-2-11 1,2 11 0,0 0 0,3-9-4,-3 9-2,0 0-2,0 0-1,1 11-1,-1-11-3,-4 18-1,2-7-1,0 6 0,0-2 0,2 2 0,0-1 0,2 3 0,2-1-1,2 0 1,1-2 0,3 0 0,2-3 0,0 1 1,6-4-1,1 0 0,5-5 0,1 1-1,2-3 1,1 0-1,1-1 0,0-1 0,-3-1-1,-2 3 1,-2-1-1,-2-1 1,-2 1-1,-2-1 0,-1 2 0,-2-2-1,-1 2 1,-3-2-2,2 1 0,-11-2-3,12 1-4,-12-1-7,0 0-13,10-9-4,-10-2 0,0 11 1</inkml:trace>
  <inkml:trace contextRef="#ctx0" brushRef="#br0" timeOffset="115740.62">1768 7205 31,'0'0'27,"0"0"4,0 0-3,0 0-14,7 9-3,4-4-4,4-1-3,5 3 0,0-1-1,1 4-2,0 2 1,-2-1-2,-3 2 0,-3 4 0,-8-1 2,-5 3-1,-4-2 0,-6 1 2,-4-2-2,-1 0 0,-2-1 1,0-6-1,1 1-3,-1-5-8,3-6-22,14 1 0,-20-2-2,20 2 2</inkml:trace>
  <inkml:trace contextRef="#ctx0" brushRef="#br0" timeOffset="116567.6673">435 6328 23,'0'0'29,"0"0"1,0 0 1,0 0-16,0 0-2,0 0 0,27 76-1,-27-76-2,8 59-3,-8-59-2,2 75-2,-2-75 0,-6 80-1,6-80-1,-4 74-1,4-74 1,-2 59-1,2-59 1,0 0-2,7 50 0,-7-50-2,0 0-4,0 0-7,0 0-13,0 0-9,13-69 0,-13 69 1</inkml:trace>
  <inkml:trace contextRef="#ctx0" brushRef="#br0" timeOffset="116955.6895">399 6331 19,'0'0'30,"0"0"2,0 0 2,0 0-13,0 0-4,0 0-4,0 0-1,54-20-3,-54 20-3,51-9-1,-51 9-1,64-12-1,-64 12 0,69-20-2,-69 20 1,63-19-2,-63 19 1,0 0 0,63-25 0,-63 25-1,0 0 1,0 0-1,0 0 1,0 0-1,0 0 0,29 64 0,-29-64 1,4 51-1,-4-51 0,4 57 1,-4-57-1,5 55 0,-5-55-1,0 0-2,1 68-3,-1-68-12,0 0-20,0 0-1,0 0 0,0 0 1</inkml:trace>
  <inkml:trace contextRef="#ctx0" brushRef="#br0" timeOffset="117541.723">728 7003 28,'0'0'30,"0"0"2,0 0 0,-38 55-18,38-55-2,0 0-2,0 0-3,-16 53-1,16-53-2,0 0 0,0 0-1,0 0 0,55 48 0,-55-48 0,0 0-1,69-6 1,-69 6 0,0 0-1,66-44 0,-66 44 0,24-52 0,-24 52-1,3-58 1,-3 58-2,-25-58 1,25 58-1,-50-37-1,50 37 1,-54-5-1,54 5-2,0 0-2,-64 57-6,64-57-27,-7 67 1,7-67 0,32 69 0</inkml:trace>
  <inkml:trace contextRef="#ctx0" brushRef="#br0" timeOffset="124168.102">3976 8472 8,'0'0'26,"0"0"1,13-4-7,-13 4-1,13-5-3,-13 5-1,14-7-4,-2 8-1,-1-4-2,7 4-1,-2-2-1,11 4-1,3-2 0,10 5-1,5-3-1,10 3 1,4-2-1,11 4-1,4 2 0,6 0 0,2 0-1,2 3 0,0-2 0,-2 1-1,-3 1 1,-4-3 0,-6-1-1,-6 1 0,-8 0 1,-6-5-1,-8 4-1,-5-6-1,-8 3-2,-11-5-7,2 4-16,-8-1-10,-11-4 0,0 0-1</inkml:trace>
  <inkml:trace contextRef="#ctx0" brushRef="#br0" timeOffset="125052.1526">4165 8301 25,'0'0'25,"22"-6"-5,-11 3-2,6-1-3,-4 2-3,0-2-3,1 3-2,-14 1-1,18-3-1,-18 3 1,0 0-2,0 0 0,1 14 0,-1-14 0,-16 16-1,3-6 1,-4 1-1,-4 0-1,0 1-1,-4-2 1,-2 2-1,-4-4 0,1 0 1,-2-2-1,3 1 1,1-2-1,3-1 1,3-1-1,5 0 1,4-1-1,3 1 0,10-3 0,0 0 0,-6 13-1,6-13 1,10 16 1,-2-3-1,2 0 1,5 3 0,1 1 0,5 4 0,3-2 0,3 3 0,2-2-1,3-1 0,1-2 0,-2-2 0,-4-3 0,-2-3-1,-6-1 1,-4-5-2,-4 2-2,-11-5-3,9 2-18,-9-2-14,0 0 0,0 0-2,-3-16 2</inkml:trace>
  <inkml:trace contextRef="#ctx0" brushRef="#br0" timeOffset="126363.2276">5884 8437 6,'0'0'27,"0"0"3,6-13-6,-6 13-4,0 0-1,-4-13-3,4 13-5,0 0-2,0 0-3,-4 11-1,5 3-2,-1 2 0,1 7-1,-1 4 0,1 5 1,-2-1-1,2 5 0,-3-2 0,1-1-1,-2-4 1,1-2-1,-1-5 0,0-4-1,1-4 1,2-14-1,-5 12 0,5-12-2,0 0-2,-11-11-5,12 1-10,-2-3-16,-1-8-1,2-4-1,-6-7 2</inkml:trace>
  <inkml:trace contextRef="#ctx0" brushRef="#br0" timeOffset="126853.2556">5788 8376 23,'-11'-6'27,"11"6"2,0 0-9,18-9-5,-5 5 0,1-4-3,7 1-2,-4-5-3,7 4-1,-3-3 0,1 4-2,-3-4-1,1 5-1,-2-2-1,1 4 1,-1 0-1,1 3 0,-3-1-1,3 3 1,-1 0 0,1 0 0,-1 0-1,1-1 1,-3 2-1,1 0 1,-4 2 0,0-4-1,-3 2 1,-1 1 0,-9-3-1,10 7 1,-10-7 0,8 11 0,-8-11 0,3 21 0,-4-6 0,0 1 0,-1 1 0,-2 2 0,1 0 0,0-2-1,0 0 1,0-4-2,3-1-2,0-12-5,1 16-18,-1-16-11,0 0 1,0 0-1</inkml:trace>
  <inkml:trace contextRef="#ctx0" brushRef="#br0" timeOffset="127405.2872">6329 8879 43,'16'-11'30,"-13"0"3,5 1-10,-8 10-8,15-21-2,-4 13-3,-3-5-1,4 3-3,-4-2 0,2 4-2,-4-4 0,-6 12-1,12-12-1,-12 12 0,0 0-1,0 0 0,0 0-1,7 13 1,-8 0-1,0 1 1,-1 3-1,1 3 0,-1-1 0,-1 0 1,0-2-1,1 1 0,0-3 0,-1-1 0,2-3-1,1-11-1,-2 18-2,2-18-1,1 15-7,-1-15-9,0 0-15,0 0 0,0 0-1,0 0 2</inkml:trace>
  <inkml:trace contextRef="#ctx0" brushRef="#br0" timeOffset="127635.3004">6359 9037 25,'0'0'32,"-4"9"2,4-9-1,0 0-12,11-1-5,-11 1-4,22-3-4,-9 0-2,3 4-2,2-2-1,-2 2-2,1-2-1,-2 2-2,2 2-2,-6-5-7,6 0-20,-3 1-5,-7-8 0,8 1 1</inkml:trace>
  <inkml:trace contextRef="#ctx0" brushRef="#br0" timeOffset="127974.3197">6784 8570 40,'-5'11'33,"5"-11"2,10 8-4,-10-8-13,27-2-5,-10-5-2,7 7-3,-2-4-4,2 0-1,-1 1-4,-5-3-3,0 6-7,-8-2-20,-10 2-5,13-6 0,-13 6 0</inkml:trace>
  <inkml:trace contextRef="#ctx0" brushRef="#br0" timeOffset="128223.334">6780 8715 53,'0'0'35,"0"11"1,0-11-1,13-3-19,4 3-5,-3-4-3,6 4-2,0-3-3,0 2-1,1 1-1,1 0 0,-3 1-2,2 0-2,1 2-4,-6-5-10,3 0-20,-1 1 0,-3-3-1,0 0 2</inkml:trace>
  <inkml:trace contextRef="#ctx0" brushRef="#br0" timeOffset="140810.0539">7662 8397 20,'0'0'29,"-1"-9"1,1 9-6,0 0-4,-9-12-3,9 12-5,0 0-3,-4 12-2,1-2 0,3 10-3,-2 1-2,1 8 1,-3 4 0,0 5-1,-3-1 0,1 1-1,-2-2 0,0-2 0,0-2 1,1-3-2,1-3 1,1-4-1,0-2 0,1-1 1,0-3-1,1-5 0,3-11 0,-4 15 1,4-15-1,0 0 0,1-10 0,1-4 0,2-4 0,2-4-1,0-4 0,0-9-1,0-2-1,-1-5 1,2 2 0,-4-2 0,0 0 0,-2 3 1,1 3-1,-3 6 2,2 6 0,0 2 0,1 5 1,1 3-1,1 4 1,0 1 0,-4 9 1,13-15-1,-13 15 1,15-11-1,-4 6 1,0-3 0,0 0-1,4 3 1,-1 0 0,3 2-1,0 2 1,4 1-1,0 3 0,3 3 0,-2 1 1,4 1-1,0-2 0,2 2-1,0-2 1,-3 1 0,-2 1 0,-2-1 0,-6 2 0,-2 4-1,-7 1 1,-7 4 0,-6 0 0,-4 5-1,-4 2 1,-1 2-1,-1-3 1,1-1-1,4-2-1,2-5 0,7 2-3,3-18-4,8 16-10,1-12-22,1-9 2,5 2-1,-2-3 2</inkml:trace>
  <inkml:trace contextRef="#ctx0" brushRef="#br0" timeOffset="141297.0813">8222 8713 33,'0'0'30,"0"0"1,-17 1-8,5 4-5,-6 0-3,6 7-5,-7 2-3,5 4 0,-3 1-3,8 6-1,0-1 0,9 1 0,2-1-1,5 0 0,6-4 0,8-2 0,3-6 0,5-6-1,2-7 1,2-1 0,0-7 0,-2-2-1,-5-5 1,-4-3-1,-6-1 0,-7 3 0,-7-3 1,-7 0-2,-8 2 1,-6 3-1,-5 3 0,-3 3 0,1 5 0,-1 1-2,8 8-5,2-2-14,17-3-17,0 0 1,0 0-2,31 9 2</inkml:trace>
  <inkml:trace contextRef="#ctx0" brushRef="#br0" timeOffset="142086.1269">9098 8423 42,'0'0'33,"4"13"2,-5 0-1,-6 10-17,-1-1-6,3 11-1,-5-1-3,3 7-2,-1-2-2,3 0-1,-1-3 0,4-3-1,2-4 1,1-6-2,3-4-1,-4-17-2,8 14-2,-8-14-5,0 0-9,0 0-14,3-19-3,-6 6-1,-8-8 2</inkml:trace>
  <inkml:trace contextRef="#ctx0" brushRef="#br0" timeOffset="142306.1395">8856 8619 55,'0'0'35,"13"-4"0,-2 3-9,5-8-9,10 9-1,-3-6-6,8 8-3,-4-1-2,3 3-1,1 0-3,-2-1-2,1 2-3,-4-8-5,5 5-18,-5-4-12,-7-5 2,2 1-2</inkml:trace>
  <inkml:trace contextRef="#ctx0" brushRef="#br0" timeOffset="142834.1697">9202 8355 24,'-16'-4'30,"-9"-1"3,1 9 1,-5 0-15,-9-1-4,2 13 0,-6-1-5,3 9-3,-1 0-2,6 8 0,2 2-1,7 7-1,5 4 0,8-1-1,7 0 0,10 4-1,5-4 1,8 0-2,6-10 1,4-5 0,6-7-1,4-5 0,5-5 1,2-11-1,1-8 0,3-4 1,-1-7-1,-1-5 0,-1-4 1,-3-4-1,-9-7 0,-6-1 0,-6-1 0,-12-2 0,-13 0-1,-13 3 1,-11 2-1,-14 6 1,-3 7 0,-5 7 0,2 8-1,2 9-2,14 9-4,5 2-20,15 2-12,17 3 1,9-4 0,14 1 0</inkml:trace>
  <inkml:trace contextRef="#ctx0" brushRef="#br0" timeOffset="144672.2748">3659 7600 6,'-22'74'7,"14"8"0,7-4-1,10-1-1,8-8-2,7-7-1,8-10-3,8-13-6,9-5-9</inkml:trace>
  <inkml:trace contextRef="#ctx0" brushRef="#br0" timeOffset="146347.3706">10087 8306 0,'0'0'21,"-12"-5"2,2 2-6,-7 0-3,-1-1 2,0 4-4,-3-3 0,4 6-2,-5-5-1,6 4-1,-2 3-1,4 2-2,-1 5-1,2 4 0,1 3-1,4 2-1,-1 2 1,4 3-1,2-2 0,2 3-1,2-3 0,3-1 1,0-2-2,1 0 1,-1-1 1,-1-4-2,-2-2 2,-2-3-2,-4-2 2,-7-4-2,-2-3 1,-3-2-1,-3-4-1,-2 0 1,0-3 0,-1 2 0,5-3-1,3 2 1,6 1 0,9 5 0,0 0 1,0 0-1,12 5 1,2 4-1,1 5 1,2 3-2,0 3 2,-4 4-1,-4 4 1,-4 1-1,-4 0 0,-3 1 0,-3-3 0,-3 0 0,-3 0 0,-1-4 0,2-2 0,1-5 0,1-2 0,3-5 0,5-9 0,-4 15 0,4-15 0,8 10-1,2-7-1,-1-2-1,10 3-8,-2-4-17,3-6-6,5-3-1,-4-7 1</inkml:trace>
  <inkml:trace contextRef="#ctx0" brushRef="#br0" timeOffset="146787.3958">10467 8341 7,'0'0'26,"0"0"-2,0 0 0,-11 3-7,11-3-1,-14 12-2,7 4-4,-10-1-1,2 10-2,-8 0-1,2 8 0,-6 3 0,2 5-2,1 0 1,3 1-2,4-3 0,7 2-1,6-5 1,7-1-2,6-6-1,6-7 0,5-5-3,1-7-2,5 1-5,-5-13-9,0-6-16,4 0 0,-9-10-1,4 1 3</inkml:trace>
  <inkml:trace contextRef="#ctx0" brushRef="#br0" timeOffset="147315.4259">10576 8461 42,'0'0'30,"-6"13"2,6-13-9,-7 23-5,-2-10-4,6 7-2,-3-2-4,6 9-2,-1-3-1,6 1-2,1-5 0,5 1-1,1-5 0,6-4-1,2-4 0,3-7 0,-1-5-1,3-5 1,-2-7-1,1-2 1,-1-3 0,-3-1 0,-4 1 0,-2 1 0,-4 4 0,-3 4 0,-7 12-1,0 0 1,0 0-1,1 19 0,-7 5 1,-3 5-1,-4 8 1,-2 5-1,-3 2 1,-1 1 0,-1-3-1,2-3 0,3-7-1,1-5 0,7-5-3,0-13-1,7-9-5,0 0-11,0 0-17,21-14 0,-9-8 0,7 1 3</inkml:trace>
  <inkml:trace contextRef="#ctx0" brushRef="#br0" timeOffset="147518.4376">10966 8806 34,'19'14'33,"-7"-1"3,0 5-1,-7 1-10,-3-8-10,4 8-6,-7-5-4,-1 4-2,0-3-1,-1-2-3,1 0-3,2-13-5,-6 20-13,6-20-14,0 0 1,0 0-2,-4-10 3</inkml:trace>
  <inkml:trace contextRef="#ctx0" brushRef="#br0" timeOffset="148339.4839">11201 8385 64,'17'-13'35,"-9"2"1,-8 11-6,18 6-18,-15 7-3,3 14-2,-5 2-2,3 8-1,-1 4-1,1 4-2,0-4 1,-1 0-1,-1-1 0,1-7-2,-1-4 0,-1-6-2,1-5-1,-2-18-1,2 15-2,-2-15-3,0-13-2,-5-9-1,5 3 0,-7-16 0,1-4 1,-4-7 4,0-1 3,-3 1 6,-2-1 4,0 8 5,-2-2 1,6 13 3,-1 0 0,10 10 1,-1 0-3,11 8-3,3-2-2,12 8-1,2 0-1,10 4-1,-2 1-1,1 9-1,-1 4 0,-4 1 0,-4 4-1,-5 3-1,-8 2 0,-9 1-1,-3 1 1,-6-4-1,-5 0 0,-7-1 0,-1-3 0,-2-3 1,1-3-1,3-3 1,1-3-1,6-3 1,10-3 0,0 0 0,0 0 0,23-7 0,-8 5 1,7 2-1,2 2 1,-1 3 0,1 2 0,-1 5-1,-4 6 1,-5 1-1,-3 1 1,-5 3-2,-7 0 1,-6 1 0,-5 0 1,-6 0-1,-4-2-1,-5 0 1,-1-5 0,-1 0 1,1-4-1,2-4 0,4-5 1,4-6-1,6-3 0,6-4 0,7-1-2,3-5-3,11 5-5,-2-6-16,10 2-14,3-2 1,3 1-1,5 0 1</inkml:trace>
  <inkml:trace contextRef="#ctx0" brushRef="#br0" timeOffset="148746.5078">11719 8574 38,'0'0'32,"6"-10"2,-6 10-2,0 0-11,-11 16-14,5 4 1,-6 1-3,3 7-3,1 2 1,3 2-2,3-1 2,5-1-2,5-5-1,5-6 1,6-7 0,5-4 0,2-8 0,3-7 0,-3-5 0,2-6 1,-4-4 0,-1-1-1,-7-2 1,-4-4-1,-6-1 0,-7 1-1,-7 1 0,-6 6 0,-5 2 0,-8 6 0,-4 6 0,-2 10-1,2 11-1,0 2-2,9 9-5,1-3-14,11 0-13,15-1 0,10-9-1,11 0 2</inkml:trace>
  <inkml:trace contextRef="#ctx0" brushRef="#br0" timeOffset="149112.5288">12256 8543 61,'-23'-3'35,"-5"6"0,-2 9 0,0 3-23,-1 1-5,7 6-2,6 2-1,8 1-2,10 1-1,11 0-1,7-5 1,8-3 0,4-5-1,2-6 0,1-3 1,-1-7-1,-5-4 1,-5-5 0,-8-5 0,-7 0 0,-8-6 0,-9-2 1,-11 0-1,-6 3 1,-8 0-2,0 5 1,-1 6-1,2 3 0,5 8-3,5 3-3,15 12-9,6 1-22,11-4 0,11 1-2,5-5 3</inkml:trace>
  <inkml:trace contextRef="#ctx0" brushRef="#br0" timeOffset="149413.546">12426 8292 62,'-1'-34'37,"-4"4"0,4 11-3,1 19-17,0 0-7,4 16-2,-2 10-3,3 12-1,-4 6-2,1 8 1,-5 6-1,-1 1-1,-3 0 1,-3-3-1,-1-4-1,1-4 0,4-5-2,1-7-1,8-7-4,0-13-5,14-4-17,5-10-11,2-11 1,6-7 0,1-7 2</inkml:trace>
  <inkml:trace contextRef="#ctx0" brushRef="#br0" timeOffset="149822.5693">12642 8673 61,'-11'3'37,"11"-3"0,-12 11 0,12-11-21,0 0-5,21-4-3,1 2-4,2-7-1,6 2 0,2-3-3,0-3 1,0-1-1,-4 0 1,-4 0-2,-5-2 2,-8 1-1,-6 1 0,-10-2 0,-6 2 0,-9 1 0,-5 2 0,-3 4 0,-4 4 0,-3 7 0,1 3 1,3 7-1,4 5 0,5 7 1,3 4 0,5 1 0,4 2 0,6 0 0,3 1 0,3-2 0,4-3 0,4-5-2,1-6 0,8-2-3,-1-11-4,13-1-8,-1-7-24,9-11 0,4-4 0,1-7 1</inkml:trace>
  <inkml:trace contextRef="#ctx0" brushRef="#br0" timeOffset="150269.595">13206 8572 73,'-2'-12'37,"2"12"-2,-18-9-5,0 3-18,4 8-3,-7-1-3,0 6-2,0 3-1,1 7-2,1 3 1,6 3-1,5 1 0,6 1-1,5-1 1,9-1-1,5-6 0,4-4 1,2-8-1,3-3 0,-3-6 1,-1-7-1,-2-5 0,-5-6 1,-7-3-1,-3-5 1,-7-1 0,-3-1 0,-4 2-1,-1 5 1,-2 4 0,-2 10 0,2 9-1,2 8 1,1 9 0,4 10-1,2 4 1,3 1-1,3 2 0,2-2-2,7-3 1,-1-7-3,7-4-2,-3-13-5,10 1-8,-5-12-12,2-7-7,4-4-1,-1-7 1</inkml:trace>
  <inkml:trace contextRef="#ctx0" brushRef="#br0" timeOffset="150645.6165">13445 8467 34,'3'-10'35,"-3"10"1,0 0 1,0 0-15,9 21-3,-15-8-8,7 8-3,-5-1-3,4 4-1,-2-2-2,3 0 0,0-3-1,2-4-1,3-4 0,-6-11 0,16 12 0,-5-16 0,3-5-1,0-2 1,2-3 0,0-3 0,2-1-1,0 1 1,-2-1 0,0 7 1,-4 2-1,-1 4 1,-1 3-1,-1 7 1,-9-5-1,14 19 1,-7-2 0,-1 0-1,1 2-1,-1-1-2,6 1-2,-8-6-6,7 2-16,-2-6-12,-9-9 1,18-3-1,-18 3 2</inkml:trace>
  <inkml:trace contextRef="#ctx0" brushRef="#br0" timeOffset="150944.6336">13746 8185 51,'0'0'37,"19"3"-1,-5 13-2,2 1-14,8 15-8,-4-1-2,8 9-2,-7 0-4,0 5 0,-6-4-2,-4 3 1,-8-4-1,-4 1-2,-6-5 1,-3-2 0,-2-1-1,0-6-1,1-2-1,2-6-4,8-2-13,1-17-21,0 0 1,13-3-2,-4-13 2</inkml:trace>
  <inkml:trace contextRef="#ctx0" brushRef="#br0" timeOffset="151841.6849">14097 8239 20,'14'-6'32,"-5"-1"2,9 2 0,2 0-12,-1-5-3,8 8-3,-8-5-6,7 9-3,-6-1-1,-2 5-2,-5 1-1,-4 6-1,-6 2-1,-5 5 0,-6 4-1,-4 2 1,-3 3-1,2 2 0,0-1 0,5-1 1,3-1-1,6-3 1,6-5-1,5-3 1,6-4-1,3-5 1,0-5 0,5-3-1,-2-3 1,-1-2 0,-6-2-1,0 0 0,-17 7 1,11-9-2,-11 9 1,0 0 1,-17 12-2,4 1 1,2 8 0,-3 3 0,5 5 0,1 3 0,3 4 0,3 3 0,2 1 1,1-2-1,2-3 0,-1-2 0,0-3 0,-2-5 0,-5-2 1,-5-7-1,-3-8 0,-3-1 0,-4-4 1,-1-5-1,2 0 0,-1-3-2,6 2-3,1-3-4,13 6-21,0 0-10,0 0 1,0 0-1</inkml:trace>
  <inkml:trace contextRef="#ctx0" brushRef="#br0" timeOffset="160811.1979">4074 8931 0,'-11'-39'1,"-5"0"0,-1-1 0,-3-1-1,-5-2 0,-3 3 0,-6 1 1,-3 0 0,-5 4-1,-6 3 0,-6 3 1,-8 3-1,-4 4 0,-3 0 0,-3 3-1,-6 4 1,-2 2 0,-2 1 0,-3 2-2,-1 1 1</inkml:trace>
  <inkml:trace contextRef="#ctx0" brushRef="#br0" timeOffset="172582.8712">14532 10227 9,'0'0'18,"20"1"-1,-9-2-1,7 3-1,3-2 0,5-2-4,4 2 0,7-3-3,5 1 0,5-4-3,5 2-1,4-2-1,6 1-1,3-1 1,8 0-2,3-2 1,7 1 0,1-1-1,5 2 1,1-4 0,2 3-1,1-1 1,-2 2-1,-2-1 0,-2 3 0,-2 0-1,-2 2 0,-1 3 1,-2 0-1,-5 2 0,1 2 0,-6 2 0,-2 0 1,-2 2-1,-2-2 0,-4 3 0,-1-1 0,0 1 0,-1-2 1,-1-1-1,1-1-1,2-1 2,1-1-1,7-2 1,4-3-1,3-2 1,5 1 0,6-2 0,8-3 1,5-2-1,7 2 0,3-2 0,4 1-1,4-1 1,4 0-1,3 0 0,0 1 0,1 0 0,1 0 1,1 1-1,3 2 1,-2-1-1,-2 3 1,-1 0 0,1 2-1,-3 2 1,0 0-1,-3 1 1,-3 1-1,-2 0 0,0 0 0,-2 1 1,-1-1-1,-6-2 0,-2 1 0,-8-2 0,-7-1-1,-10 0-2,-13-5-7,-13-5-24,-12 6 1,-21-9-3,-11 2 3</inkml:trace>
  <inkml:trace contextRef="#ctx0" brushRef="#br0" timeOffset="175272.025">15237 10604 13,'0'0'26,"0"0"0,-1 11 0,1 0-13,-1 2-3,3 10 0,-2 2-1,4 8-2,-1 0-1,2 7-2,-1 1 0,2 2-1,-1-3-1,1-3-1,0-6 0,-1-3-2,-1-2-1,-2-9-3,2-5-4,-4-12-5,0 0-12,0 0-6,4-28 1,0 10 0</inkml:trace>
  <inkml:trace contextRef="#ctx0" brushRef="#br0" timeOffset="175613.0445">15228 10546 3,'0'0'27,"1"-10"1,8 10 3,1-4-13,7-2-4,8 3 0,3-5-3,8 4-2,1-4-2,5 3-3,-2-2 0,1 4-3,-6 2 0,-3 2 0,-7 3 0,-3 3 0,-8 3-1,-2 3 1,-8 5 1,-2 3 0,-4 0-1,-1 2 1,-3 0-1,-1 0 0,0-1-3,0-2-4,5-2-10,-2 0-17,3-9-2,5 6 0,-4-15 1</inkml:trace>
  <inkml:trace contextRef="#ctx0" brushRef="#br0" timeOffset="175832.0571">15775 10941 21,'0'0'30,"4"19"0,-7-9 2,5 3-16,1 6-7,-4-2 0,1 6-2,-1-2-8,-3-1-10,1-8-19,7 4-2,-4-16 0,0 11 0</inkml:trace>
  <inkml:trace contextRef="#ctx0" brushRef="#br0" timeOffset="176659.1043">16210 10497 21,'0'0'28,"12"7"0,-16 4-3,2 8-9,2 9-3,-3 2-3,3 8-3,-3 2-1,4 7-2,-2-1 0,2 2-1,1-4-2,0-4 0,1-2-3,0-8-2,3-2-5,-4-10-9,-2-9-14,0-9-2,0 0 2,10-3 0</inkml:trace>
  <inkml:trace contextRef="#ctx0" brushRef="#br0" timeOffset="176918.1192">16208 10761 26,'0'0'31,"9"1"2,-9-1 0,11 0-16,6 6-4,-1-6-2,8 6-1,2-5-4,7 1-2,0-4-2,1 2 0,-2-3-1,-3 0-1,-4 1-2,-6-2-3,-4 5-9,-15-1-21,0 0 0,0 0 0,0 0 0</inkml:trace>
  <inkml:trace contextRef="#ctx0" brushRef="#br0" timeOffset="177814.1704">15249 10570 6,'0'0'6,"-12"12"0,12-12 0,-9 16-1,9-16 1,-6 12 0,6-12 2,-5 11 1,5-11 0,0 0-1,-9 12 2,9-12-2,0 0-1,-7 11-1,7-11-1,-1 14 0,1-4-1,0 1-1,1 5-1,1 3-3,0 1-6,-3 1-20,11 12-1,-9-8 1,11 9-1</inkml:trace>
  <inkml:trace contextRef="#ctx0" brushRef="#br0" timeOffset="180455.3209">17311 10472 18,'0'0'17,"0"0"-3,0 0 0,0 0-2,-10-3 0,10 3-3,-13 8-1,1-1 0,1 8-1,-4 4-1,0 10 0,-5 2-1,5 9 0,-3 5-1,6 6 0,1 0 0,4 3-1,5-5-1,8-3 0,2-4-1,4-6-3,7-6-3,-3-11-6,5-8-17,3 1-5,-10-14 2,7 0 0</inkml:trace>
  <inkml:trace contextRef="#ctx0" brushRef="#br0" timeOffset="180896.3467">17490 10632 31,'17'-10'30,"11"6"1,-6-6 0,2 4-21,6 3-1,-2 0-3,-3 6-2,-4 3-2,-7 3-2,-3 4 0,-9 4-1,-8 3 0,-5 4 0,-10 3 1,-3 2-1,-6-1 0,-1 5 1,0-4 0,5-2 1,6-1 0,7-2 0,9-5 0,10-4 1,7-4 0,9-3 0,3-4 0,3 0-2,3-3 0,-5-4-3,2 3-6,-7-3-12,-10-4-11,6 6-1,-15-11 1</inkml:trace>
  <inkml:trace contextRef="#ctx0" brushRef="#br0" timeOffset="181103.3583">17470 10777 31,'13'-10'30,"6"7"1,-4-3-4,6-4-16,8 4-3,1 0-6,1 0-7,0-2-19,5 9-6,-10-7-1,6 7 1</inkml:trace>
  <inkml:trace contextRef="#ctx0" brushRef="#br0" timeOffset="181419.3766">18035 10697 25,'0'0'31,"14"4"1,-14-4-1,17-4-16,2 4-6,-1-3-2,2 0-7,-1 2-6,-5 0-7,-4-3-18,2 9-1,-12-5 0,0 0 2</inkml:trace>
  <inkml:trace contextRef="#ctx0" brushRef="#br0" timeOffset="181584.3859">18024 10816 0,'0'0'26,"0"0"0,12-1 1,4 0-12,1-2-5,5 1-6,0 0-8,-4-6-21,9 12-1,-11-10 0,7 10-1</inkml:trace>
  <inkml:trace contextRef="#ctx0" brushRef="#br0" timeOffset="182086.4148">18481 10544 44,'0'0'32,"10"2"1,-10-2-1,2 15-22,4 4-3,-2 1 0,3 5-1,1 1-3,2 2-1,2-1 0,3-2-1,1-5-1,4-4 1,0-6 0,0-4-1,3-8 0,-1-4 1,-1-6-1,-2-2 1,-3-4-1,-3-2 1,-2 1-1,-3 2 1,-5 3-1,-3 14 1,-3-12-1,3 12 0,-17 17 1,8 5-1,-4 8 0,0 7 0,0 7-1,-2 5 2,2 3-2,0-2 1,3 0 0,0-6-1,4-4-4,1-12-3,7-5-15,7-6-11,-9-17-1,14-1 0,-5-16 1</inkml:trace>
  <inkml:trace contextRef="#ctx0" brushRef="#br0" timeOffset="182379.4313">18804 10522 39,'14'-2'34,"9"11"1,-2-1 1,6 2-17,1 16-8,-5-1-1,4 9-3,-8 1-2,0 4-3,-7 1 0,-3 1-2,-7-3 1,-3 0-1,-4 0 0,-1-5 0,-2-2-2,-2-8-2,5 0-4,-4-12-12,9-11-16,0 0-1,5-10 0,8-5 1</inkml:trace>
  <inkml:trace contextRef="#ctx0" brushRef="#br0" timeOffset="182614.445">19263 10630 47,'0'0'34,"0"0"1,-3-9-1,3 9-14,0 0-16,-6 15-4,6-15-7,-1 20-11,6-8-16,-5-12-1,6 23 1,-5-14 1</inkml:trace>
  <inkml:trace contextRef="#ctx0" brushRef="#br0" timeOffset="182764.4533">19280 10865 9,'0'0'21,"3"11"-6,-3-11-15,0 0-13,0 0-7</inkml:trace>
  <inkml:trace contextRef="#ctx0" brushRef="#br0" timeOffset="183216.4793">19540 10607 37,'0'0'33,"10"26"1,-6-6 0,2-1-18,4 12-3,-5-3-2,4 8-5,-3-6-2,2-1-2,-1-2-1,0-4 0,0-5-1,1-5 1,-8-13-1,14 5 0,-14-5 0,15-16 0,-8-2 0,0-7 0,1-6 1,2-3-1,-2-2 0,1-3 1,-2 3-1,1 4 0,-1 7-2,-1 4-1,-6 21-7,12-16-16,-12 16-10,16 9 0,-16-9 0</inkml:trace>
  <inkml:trace contextRef="#ctx0" brushRef="#br0" timeOffset="183729.5088">19178 10933 19,'23'0'32,"-12"-8"2,7 5-2,-4-3-12,-2-6-5,0 4-4,-9-2-3,-3 10-4,-6-12-2,-5 11-1,-5 0 1,0 5-1,-3-2 1,2 5-1,4-2 0,13-5 0,-11 14-3,11-14-6,9 4-27,5 0 0,1-5 0,8 1 0</inkml:trace>
  <inkml:trace contextRef="#ctx0" brushRef="#br0" timeOffset="184244.5382">20022 10617 28,'-8'13'32,"-5"-8"2,1 6 0,-1 4-15,-8-5-4,6 10-2,-5-5-5,8 6-2,-1-2-1,9 4-2,4-1-1,8 1 0,4-1-1,5-4 0,4-3 0,3-2-1,3-6 0,0-5 1,0-5-1,-2-4 0,-2-6 0,-3-4 0,-5-5 0,-4-2 0,-8-3 0,-7-1 0,-7 0 0,-6 2 1,-5 3-1,-3 6 0,-1 4-1,0 5-1,6 7-3,0 1-6,20 0-24,-7 15-2,7-15-2,14 17 3</inkml:trace>
  <inkml:trace contextRef="#ctx0" brushRef="#br0" timeOffset="184507.5533">20411 10595 79,'-14'-2'39,"1"9"-1,0 2 2,-2 2-31,10 10-3,0 2-2,4 5-1,2-1-1,4 2-1,0 0-1,2-5-2,-1 0-1,-6-7-3,7 1-8,-7-18-16,0 0-9,0 0 0,0-12 0</inkml:trace>
  <inkml:trace contextRef="#ctx0" brushRef="#br0" timeOffset="184673.5628">20308 10382 61,'0'-12'35,"-2"2"0,2 10-2,16 2-26,-3 7-17,6 6-22,-3-5 0,7 8-3,-3-5 1</inkml:trace>
  <inkml:trace contextRef="#ctx0" brushRef="#br0" timeOffset="185215.5938">20862 10352 56,'10'-16'38,"-5"3"-1,-5 13 2,16-2-23,-16 2-5,2 20-2,-4 1-3,3 10-2,-2 5-2,1 7 0,1 2 0,0 5-1,2-2-1,0 1 0,1-6 0,0-2 0,0-8 0,1-7 0,-2-7 0,-1-9 0,-2-10 0,0 0-1,0-12 1,-3-5-1,-4-5 0,-3-4-1,-3 0 1,-6 0 0,-4 4 0,-6 1-1,-2 9 1,-6 6 1,-2 9 0,-1 7-1,1 6 1,4 8 0,7 5 0,9 3 0,8 2 1,13-4 0,12-3-1,13-3 1,10-5 0,9-5 1,3-7-1,2-6 0,-3-6 0,-3-2-3,-5-2-4,-15 0-29,-7-5-5,-5 0 1,-11-3-1</inkml:trace>
  <inkml:trace contextRef="#ctx0" brushRef="#br0" timeOffset="194658.1338">15219 10589 5,'0'0'7,"0"0"-1,0 0 0,0 0 1,-5-11 0,5 11 0,0-13 0,0 13 0,0-16 0,0 16 1,-3-10-1,3 10 1,0 0-3,-9-1 0,9 1-1,-6 17-1,3-3 0,2 4-2,1 3-3,0 2-8,-3-5-15,9 10 0,-10-11-1</inkml:trace>
  <inkml:trace contextRef="#ctx0" brushRef="#br0" timeOffset="196227.2236">15627 11052 2,'0'0'15,"0"0"-1,0 0-1,0 0-1,0 0-1,0 0 0,0 0 2,14-4-2,-14 4-1,15-11-1,-8 2 0,4 0-2,-2-2-1,1 1 0,-1-3-2,1 2-1,-2 0 0,-8 11-1,11-18 0,-11 18 0,4-12 0,-4 12 1,0 0-2,0 0 0,-10 13 0,7 1 0,-2 3-1,1 6 1,2 3-1,0 2 0,2-2 0,0 2 0,2-4 0,0-2 0,3-4 0,-1-3 1,-2-4-1,-2-11 0,3 15 0,-3-15 0,0 0-1,-8 11 1,8-11-1,-13 3 1,13-3-1,-15 2 0,15-2 0,-15-1 1,15 1-1,-14 0 1,14 0-2,-9 0 2,9 0 0,0 0 0,0 0 0,0 0 2,0 0-1,13 7 1,-2-8-1,2 2 2,3-2-1,2 1 0,0-2 1,-1 0-1,-1 0-1,-2 1 0,-3 0 0,-2-1-1,-9 2-1,0 0-3,0 0-1,-4 10-8,4-10-13,-4 19-8,4-19-2,-8 19 2</inkml:trace>
  <inkml:trace contextRef="#ctx0" brushRef="#br0" timeOffset="200130.4468">10607 9216 16,'54'0'13,"-2"-6"0,10 3-1,-1-2-2,9 1-2,3 1 0,6 1-1,4 0-2,2 2 0,3 0-1,-1 1 1,0 1-1,-6-1 0,-2 1 0,-11 0-1,-8 1-3,-10-2-7,-10 5-14,-17-9-6,-3 7 0,-20-4 0</inkml:trace>
  <inkml:trace contextRef="#ctx0" brushRef="#br0" timeOffset="205561.7575">14976 9261 48,'0'0'32,"0"0"2,0 0-10,-8 16-12,8-16-1,-5 27 0,2-5-4,1 9-2,1 3-1,-1 9-1,2 1-2,0 2 1,0 0-1,0-1-1,0-5 1,1-5-1,1-7-1,-1-7-1,3-7-1,-4-14-3,0 0-2,11-10-6,-4-10-2,-7-14-5,2-6-4,-4-8-2,-1-3 3,-2-2 3,-5 0 6,3 6 9,-5 2 8,-1 7 9,2 9 8,-1 5 3,2 7 4,3 3-2,3 1-3,4 13-3,4-17-4,13 14-3,-2-5-4,10 6-1,4-4-1,7 3-1,0 0-1,5 2-1,-2 0 0,0 2 0,-2 1-1,-3 1-1,-7 3 1,-4 3 0,-8 3-1,-6 0 1,-8 6-1,-4 0 1,-4 1-1,-2-1 0,0 0 1,0-4-2,1 0-1,8-14-4,-3 19-9,3-19-23,0 0 0,11 8-1,-11-8 2</inkml:trace>
  <inkml:trace contextRef="#ctx0" brushRef="#br0" timeOffset="205948.7796">15456 9670 9,'0'0'29,"6"-14"1,-4-2 3,3-3-14,3 6-4,-4-9 0,8 8-3,-7-5-3,5 7-2,-5-2-2,-5 14-1,13-12 0,-13 12-2,0 0 0,9 12 0,-8 0-1,1 6 0,-1 2 0,0 2 0,0 2-1,2 1 1,-1-1-2,0-4 0,3-1-2,-5-4-3,5 0-3,-5-15-6,4 17-6,-4-17-8,0 0-8,-8 13 3,-2-13 0</inkml:trace>
  <inkml:trace contextRef="#ctx0" brushRef="#br0" timeOffset="206116.7892">15471 9807 23,'0'0'31,"0"0"3,0 0-7,12 4-4,1-11-6,7 5-4,-1-7-3,6 4-5,-2-3-3,0 0-5,2 5-15,-1 0-17,-12-8 0,4 7-1,-7-7 1</inkml:trace>
  <inkml:trace contextRef="#ctx0" brushRef="#br0" timeOffset="207144.848">15971 9103 16,'14'0'30,"-14"0"2,12-5-4,-12 5-7,4 10-4,-2 6-2,-6-1-4,4 11-3,-5 3-2,4 7-2,-2 2 0,4 3-2,1-1 0,3 2-1,2-4 0,1-2-1,2-6 0,-3-3-1,2-4-3,-1-8-1,0 1-4,-8-16-7,0 0-11,0 0-9,0 0 0,0 0 2</inkml:trace>
  <inkml:trace contextRef="#ctx0" brushRef="#br0" timeOffset="207425.8639">15956 9408 36,'0'0'32,"17"-3"3,-17 3-5,20-6-11,3 8-4,-2-5-1,12 5-4,-3-5-3,6 2-1,-2-2-3,1 3 0,-4-1-1,-3 0-1,-7-1-1,-4 2 0,-5 1-2,-12-1 0,11 2-2,-11-2-2,0 0-7,-14 4-19,14-4-5,-16 0-1,5-5 1</inkml:trace>
  <inkml:trace contextRef="#ctx0" brushRef="#br0" timeOffset="213360.2035">16765 9249 27,'0'0'30,"-17"5"3,17-5-1,14-3-15,-4-9-4,9 7-1,-2-8-3,7 7-2,-1-2-1,4 7-2,-6 0 0,2 6-1,-5 2-1,0 2-1,-3 6 1,-2 3-2,-2 3 1,-3 2 0,-4 2 0,-3 1-1,-5 1 0,-3 3 0,-5-2 0,-3-1 0,-2-1-1,0-2 1,1-4 0,4-2 0,2-3 0,5-3 0,5-3 0,0-9 0,14 11 0,-1-6 0,5-4 0,1 1 0,6-2 0,1 0 0,1-2-1,-1-1-1,1 0-4,-8-3-9,1 0-23,-4 5 2,-16 1-2,9-11 2</inkml:trace>
  <inkml:trace contextRef="#ctx0" brushRef="#br0" timeOffset="213582.2162">16800 9476 48,'-13'-14'34,"13"14"2,20-20-6,-3 6-15,13 7-3,-3-7-2,7 7-4,-2-2-4,0 1-3,3 5-9,-6 2-23,-2-4-3,0 2-1,-6-3 1</inkml:trace>
  <inkml:trace contextRef="#ctx0" brushRef="#br0" timeOffset="213809.2292">17392 9199 66,'-8'11'32,"8"-11"1,1 10-7,-1-10-27,10 15-9,-1-1-20,-9-14-1,16 19-1,-16-19 0</inkml:trace>
  <inkml:trace contextRef="#ctx0" brushRef="#br0" timeOffset="213991.2396">17471 9497 41,'0'19'33,"-6"-9"1,6 3-1,-8 0-16,8-13-10,-2 14-5,5-4-8,-3-10-19,6 10-7,3-6-2,-9-4 0</inkml:trace>
  <inkml:trace contextRef="#ctx0" brushRef="#br0" timeOffset="214263.2552">17734 9135 64,'-6'-9'37,"6"9"-1,-10 3 3,-1 5-28,12 13-3,-5 5-1,7 8-3,2 1-1,2 5-1,0 1-1,2-4-2,1 0 0,-2-6-4,2-1-6,-4-12-12,-1-5-16,-5-13 2,9 4-2,-9-4 2</inkml:trace>
  <inkml:trace contextRef="#ctx0" brushRef="#br0" timeOffset="214740.2825">17630 9139 54,'-14'-22'37,"13"6"-1,5 1 1,7-1-20,17 11-5,3-2-3,11 6-3,0 1-2,3 9-1,-2 2-1,-4 6-1,-10 3-2,-11 1 0,-10 5-1,-11 2 1,-9 2-1,-9-3 1,-6-1-1,-3-1 1,-2-5 1,3-2-1,9-5 2,6-5-2,14-8 1,0 0 0,19 0 0,6-7 0,9 1 1,4 3-1,0 2 0,0 4 0,-5 5 0,-6 5 0,-10 5 0,-6 6 0,-11 3-1,-8 2 1,-6-1-1,-8 1 1,-4-1 0,-3-4 1,-2-4 0,2-4 1,1-7-1,7-4 0,2-5-1,8-6-2,11 6-7,-1-19-24,12 1-5,9-4 0,5-4-1</inkml:trace>
  <inkml:trace contextRef="#ctx0" brushRef="#br0" timeOffset="215101.3031">18262 9337 67,'-24'11'35,"5"7"0,-1 5-5,8-6-21,12 5-3,6-1-1,12-1-2,8-1-2,9-2 0,2 0 0,1-6-1,-2-5 1,-3-1 0,-5-6 2,-5-3-1,-9-5 1,-5-3 0,-10-7 1,-4 1-1,-12-6 0,-4-3 0,-6 1-1,-2 1-1,-3 4-1,1 3 0,3 6-1,3 3-3,11 13-7,2 5-25,12-9-4,8 20 2,12-9-2</inkml:trace>
  <inkml:trace contextRef="#ctx0" brushRef="#br0" timeOffset="215466.3239">18720 9369 53,'-30'3'37,"0"4"0,-4 3-1,3 1-13,11 4-16,2 1-2,14 5 0,7-3-3,12 3 0,9 1-2,8-4 0,5-2 0,2-4 0,-1-3 0,-3-1-1,-4-7 1,-7-4 0,-8-7 1,-7-2 0,-12-3 0,-8-5 0,-9-5 1,-7-3-1,-6 0 1,-2 1-1,-2 2-1,2 3 0,6 4-4,4 0-6,17 4-26,8 14-3,7-20 1,15 11-2</inkml:trace>
  <inkml:trace contextRef="#ctx0" brushRef="#br0" timeOffset="215740.3397">18954 8997 81,'-9'-12'40,"9"12"-1,-11-1-2,14 23-26,-2 2-4,8 11-2,-4 4-2,3 9 0,-2 4-1,0 3-1,-1 2-1,-4-1 0,1-2-3,-3-5-3,5 3-5,-6-19-13,4-6-17,4-9 1,-6-18 0,21 2 1</inkml:trace>
  <inkml:trace contextRef="#ctx0" brushRef="#br0" timeOffset="216089.3593">19148 9424 64,'0'0'38,"16"-11"0,-5 10 2,5 0-24,-1-7-7,10 4-3,-1-4-1,4 0-2,0-2-1,2 1-2,-3-5 1,-2-1-1,-6-2 0,-8 0 0,-4-2-1,-11-1 1,-8 3-1,-9 1 1,-6 4 0,-8 6 0,-3 4 0,-1 7 1,1 8 0,5 7 0,5 4 1,9 5-1,7 1 0,9 2 0,10 1 0,6-3-4,9-1-3,1-12-8,13-1-26,-1-5 1,0-9-1,4-5-1</inkml:trace>
  <inkml:trace contextRef="#ctx0" brushRef="#br0" timeOffset="216463.3809">19643 9227 75,'-26'2'38,"8"14"-1,-6 8-1,-9-1-26,16 8-4,2 2-2,8 1-1,7-3 0,10-5-2,8-5 0,5-6-1,7-8 0,1-5 0,1-6 0,-3-7 0,-2-3 0,-4-7 0,-7-1 0,-2-2 1,-9 1 1,-3 1 0,-6 4 0,-1 5 0,-8 4 0,1 8 0,-1 6 0,-1 7-1,3 3 0,1 6-2,5 1-1,4 0-2,10 6-5,-4-12-10,8-1-22,3-1 1,0-10-1,4-3 2</inkml:trace>
  <inkml:trace contextRef="#ctx0" brushRef="#br0" timeOffset="216809.4008">19906 9280 69,'0'0'37,"0"12"-1,-2-2 3,-7-1-29,7 11-4,2-2 0,0 4-3,4-3-1,3-2-1,0-3 0,4-3-1,4-5 1,-1-5-1,5-5 0,0-4-1,2-5 1,0-1 1,-3-2 0,0 2 0,-5 0 1,1 5 0,-14 9 1,15-5 0,-15 5-1,9 17 0,-8-2 0,-1 4-2,1 4-5,-5-3-19,4-1-17,3-3 1,-3-16-1,12 13 1</inkml:trace>
  <inkml:trace contextRef="#ctx0" brushRef="#br0" timeOffset="217904.4635">20960 9093 36,'10'18'32,"-7"-7"3,4 4-7,-1 9-9,-6-1-4,5 12-3,-7-5-3,3 7-2,-4-4-2,1-1-3,-1-4 0,0-4-3,2-5-3,-2-10-2,8 2-5,-5-11-4,9-1-5,-9 1-7,6-20-4,-2 5-3,-6-11 2</inkml:trace>
  <inkml:trace contextRef="#ctx0" brushRef="#br0" timeOffset="218231.4822">20936 9152 34,'-8'-23'31,"-2"0"2,8 6-6,5 3-4,2-1-7,12 7-3,3-4-4,12 4-2,1-3-2,6 7-1,1-1 0,1 5-2,-4 1 0,-2 4 0,-8-2-1,-5 4-1,-7 0 1,-3-2 0,-12-5-1,8 15 1,-9-6 0,0 2 1,-3 2-1,0 3 1,-2 2-1,-1 3 0,0 1-1,2-2 0,0 1-2,0-4-2,8 6-6,-5-8-9,6 1-22,5 0 2,0-5-1,4 3 2</inkml:trace>
  <inkml:trace contextRef="#ctx0" brushRef="#br0" timeOffset="218445.4943">21418 9499 50,'0'0'36,"4"22"0,-7-12 0,3-10-16,0 21-10,-6-11-3,4 7-3,-4-2-2,4-1-3,3 2-3,-1-16-5,7 23-15,2-12-13,-9-11 1,12 9-1,-12-9 1</inkml:trace>
  <inkml:trace contextRef="#ctx0" brushRef="#br0" timeOffset="218740.5113">21722 9108 77,'6'-9'39,"-6"9"-2,0 0-3,4 17-25,1 8-2,-7 2 0,3 10-2,-3 3-2,1 4 0,-1 2-2,1 1 0,0 0 0,2-6-2,2-5-1,0-6-3,5 0-5,-4-14-8,3-6-22,2-4 1,-9-6 0,11-14 1</inkml:trace>
  <inkml:trace contextRef="#ctx0" brushRef="#br0" timeOffset="218944.5229">21749 9409 41,'11'-2'36,"3"-2"1,10 2 0,5 5-10,3-13-13,13 9-2,-8-5-4,4 4-2,-7-2-2,-3 3-3,-8 1-2,-11-2-5,0 8-13,-12-6-21,0 0 0,-15-6 0,2-1 0</inkml:trace>
  <inkml:trace contextRef="#ctx0" brushRef="#br0" timeOffset="221817.6873">22285 9281 43,'0'0'31,"11"25"1,-10-5-8,2-5-9,5 11-3,-6-4-2,3 3-2,-2-3-3,2 0-1,2-6-1,4-1-1,-2-5 0,2-5 0,2-3 0,0-3-1,1-5 0,0-3 0,-3-4 0,0-4 0,0-5-1,1-2 1,-3-6-1,1 0 1,0 2 0,-2 3-1,-2 3 1,0 10 1,-6 12-1,0 0 1,3 25 0,-7 5 0,-1 9-1,-1 5 1,-1 7-1,-2 4 0,1-2-1,2-1 1,-1-3-2,1-6 1,3-5-2,0-7-1,4-5-2,-3-13-5,6 0-6,-4-13-16,6-9-6,1-6-1,-2-14 3</inkml:trace>
  <inkml:trace contextRef="#ctx0" brushRef="#br0" timeOffset="221993.6973">22737 9240 45,'12'0'32,"-12"0"1,0 0 0,0 0-18,0 15-14,-3-5-8,3-10-23,3 24-2,-3-24-1,0 22 1</inkml:trace>
  <inkml:trace contextRef="#ctx0" brushRef="#br0" timeOffset="222179.708">22779 9453 60,'3'17'34,"-5"-5"-1,8 3-6,-2 1-19,2-5-5,3 1-5,2 3-10,0-1-18,-2-9-3,4 3-1,-3-11 1</inkml:trace>
  <inkml:trace contextRef="#ctx0" brushRef="#br0" timeOffset="222899.7492">22983 9073 48,'12'-25'34,"-4"5"3,5 15-8,-3 15-12,-9 6-4,8 12-4,-7 8-4,3 9-1,-5 4-2,2 2-2,-1 0-1,0-6-1,5 0-2,-5-7-2,3-5 0,0-12 0,2-5-1,-6-16 2,0 0 0,-2-11 1,-2-11 3,-4-13 1,-1-11 1,-6-5 1,0-10 1,3 0 0,1-4 2,8 6 1,2 2-1,11 12 0,0 7 1,14 12-1,3 8-1,3 13 0,1 8-1,4 8-1,-8 8 0,-2 6-1,-6 5 0,-8 4-1,-11-1 0,-4 3 0,-12-2 0,-6-2 0,-2-3 0,-3-6 0,1-1 0,4-8 0,8-1 0,2-6 0,12-7 0,0 0-1,22 8 1,-1-5 0,8-2 0,6 4 1,0 1-1,6 3 1,-1 1 0,-7 6-1,-7-1 1,-5 6 0,-11 2-1,-11 2 1,-10 1-1,-11 2 1,-7-1-1,-3-2 1,0-3-1,-4-5 1,6-4-1,7-4 1,4-6-1,7-8-1,12 5-2,-1-24-4,15 12-9,5-6-24,3-6 1,12-2 0,4-3 0</inkml:trace>
  <inkml:trace contextRef="#ctx0" brushRef="#br0" timeOffset="223246.769">23607 9320 68,'-18'13'37,"-8"-3"-1,3 5-4,2 1-22,-2 0-3,13 3-2,7-1 0,9 0-2,6-1-1,15-3 0,8-3 0,4-3-1,1-5 0,0-3 0,-5-5 0,-4-5 0,-5-5 0,-12-3 0,-13-7 0,-11-5-1,-9 0-1,-11 0 1,-4 3 0,-5 3 0,0 6-2,6 5 0,8 12-3,7 6-3,16 12-7,6-1-16,14 1-8,15 2 1,9-4 0</inkml:trace>
  <inkml:trace contextRef="#ctx0" brushRef="#br0" timeOffset="223588.7886">24045 9363 49,'-25'-18'36,"2"13"0,-5 0-4,-4-2-13,-1 14-8,2 1-3,12 9-2,4 2-2,11 6-1,10 0-2,15 2 1,8-1-2,8-4 1,5-6-1,-1-3 0,0-8 0,1-7 0,-6-6 0,-12-5 0,-12-9 0,-9-4 0,-12-3 1,-11-7 0,-13 0-1,-10 3 1,-6 1-2,4 3 0,6 7-3,4 0-5,16 14-8,6 5-21,13 3 1,20-5-2,10 1 2</inkml:trace>
  <inkml:trace contextRef="#ctx0" brushRef="#br0" timeOffset="224184.8227">24225 8975 33,'-10'-34'33,"5"11"2,3 4 0,-7 10-17,15 23-5,5 11-3,6 14-2,0 6-3,-1 13-1,-5 3-1,-4 4-1,3-1 0,-3-5-2,-9-4 0,-5-7-1,0-7-2,4-11-1,5-5-1,-1-15-1,-1-10-1,0 0 0,0 0 2,0 0 1,0 0 2,57-65 1,-57 65 3,0 0 2,54-64 1,-54 64 1,0 0 0,75-46-1,-75 46 1,49-21-1,-49 21 0,53-16-2,-53 16 0,63-14 0,-63 14-1,0 0 1,64-32-2,-64 32 1,0 0-1,0 0 0,12-65 0,-12 65-1,0 0 1,-55-42-1,55 42 0,-68-5 0,68 5 0,-59 18 1,59-18 0,0 0-1,-58 66 0,58-66 0,-11 55 0,11-55-1,9 54 0,-9-54-2,0 0-4,49 60-3,-49-60-8,71 24-8,-71-24-12,85 6-1,-85-6 1,107-10 1</inkml:trace>
  <inkml:trace contextRef="#ctx0" brushRef="#br0" timeOffset="224584.8456">25038 9327 42,'0'0'36,"5"-50"2,-5 50-7,0 0-7,-79-13-8,79 13-6,-92 18-5,92-18-1,-66 39-3,66-39 1,-52 50-1,52-50-1,0 0 0,23 68 0,-23-68 0,54 28 0,-54-28 0,78 4 0,-78-4 0,83-18 1,-83 18-1,59-38 1,-59 38-1,40-53 1,-40 53 0,1-51 0,-1 51 1,0 0-2,0 0 1,0 0-1,-64-32 1,64 32 0,0 0-1,-46 78 0,46-78-1,-14 74 1,14-74-2,-3 67-2,3-67-2,21 51-3,-21-51-5,0 0-9,0 0-10,54 24-5,-54-24 0,0 0 2</inkml:trace>
  <inkml:trace contextRef="#ctx0" brushRef="#br0" timeOffset="224845.8605">25237 9366 36,'0'0'33,"0"0"1,0 0-1,0 0-17,0 0-3,0 0-3,-34 53-3,34-53-2,0 0 0,0 0-1,0 0 0,57 43 0,-57-43-1,0 0-1,0 0 0,55-9-1,-55 9 0,0 0 0,0 0-2,0 0-2,0 0-2,0 0-5,0 0-23,0 0-5,2 58 0,-2-58-1</inkml:trace>
  <inkml:trace contextRef="#ctx0" brushRef="#br0" timeOffset="241366.8054">20752 10050 8,'14'0'13,"-14"0"0,10 0 0,-10 0-2,12 1 0,-12-1-2,13-1 0,-13 1-2,11 0-1,-11 0-1,14 0 0,-14 0-1,15 0-1,-5 0 0,1-2 1,1 1-1,0-2 0,1 3 0,-2-2 1,2 2-1,-2-2-1,-1 3 1,1-1-1,-1 3 1,-1-1-1,3 2 0,0-2 0,3 1 1,-1 0-1,4-1 0,-2-2 1,3 0-1,-2-2 1,3 0-1,-4-1-1,-1 0 1,1-1-1,-1 3 0,0-1 0,-1 1 0,0 0 0,1 2 0,-1 0 0,2 2 0,-2-1-1,2 1 1,-1-1 0,0 1 0,0 0 0,3-1 0,-2-1-1,2 2 1,0-2-1,0 1 1,0-1-1,1 0 1,-1 1-1,-1 2 1,-2 0-1,2 0 0,-1-1 1,1 1-1,-1 1 1,2-1-1,-1 0 0,3-1 1,1-1-1,0 2 1,2 0-1,1-1 1,1 1 0,0 1-1,3-1 1,2 1-1,-1 0 0,1-1 1,1 1-1,2-1 1,0-1 0,3 0-1,-3-1 1,0-1 0,-1 1-1,-1-1 1,-1-1-1,0 2 0,-2-1 1,2-1-1,1 0 1,1-1 0,0 0 0,1-1-1,1 0 1,0 0-1,-1-1 1,0 2-1,-1 1 0,0-1 0,1-1 0,1 1 0,0 1 1,5 0-1,-1 0-1,-1-1 1,2-2 0,3 2 0,-2 0 1,1-2-1,1 0 0,-1-1 0,0-1 1,5 1-1,1-1 0,-3 0 0,2 0 0,1 1-1,-3 1 1,2 1 0,-1 2 0,-6 1-1,-4 1 1,2 2 0,-2 1 1,-2 0-1,0 2 1,0-2-1,-1 1 1,6-1 0,5-1-1,-3 0 1,2 1-2,3-1 1,6 0 0,-2-2 0,3 2 0,-5 1 0,5-1 0,3 1 1,-2 0-1,-1 0 1,4 0-1,-1 1 1,-4-3-1,0-1 1,-51-2-1,90 4 0,-90-4 1,63 0-1,-63 0 0,0 0 0,58-2 0,-58 2 0,0 0 0,0 0 0,62 1 0,-62-1 0,0 0 0,58 4 0,-58-4 0,0 0 0,0 0-1,0 0 0,0 0-1,0 0 0,0 0-1,0 0-2,0 0-6,0 0-8,0 0-20,0 0 1,0 0-1,-63-38 2</inkml:trace>
  <inkml:trace contextRef="#ctx0" brushRef="#br0" timeOffset="272913.6098">11365 15230 5,'11'-14'23,"17"8"0,-4-5-10,8-1-1,4-1 0,5 1-3,6 3-1,7 1-2,9 3 0,6 1-2,12 2 1,12-1-2,12 3 1,13-1-1,17 2 1,11-2-1,11 3 1,12-3 0,13 4 0,5-1 0,13 2 0,6-2-1,5 2 2,10-3-2,9 1 0,9-2 0,10 3-1,7-2 0,11 1-1,4 1 0,9 1 1,1 1-2,4 2 1,3 3 0,2-2-1,4-1 0,1 0 1,2 3 0,1-2-1,3-1 1,1-2-1,-4-1 1,1 3-1,-4-2 1,-2-3-1,-4 0 0,-4 0 0,-9 0 0,-7 5 0,-8-4 0,-12 3 0,-14 0 0,-15 3-3,-17 4-7,-22 2-27,-25-11 1,-13-1-1,-42-10 0</inkml:trace>
  <inkml:trace contextRef="#ctx0" brushRef="#br0" timeOffset="274336.6912">12786 15897 27,'-6'-12'28,"6"12"3,-5 15-6,1-2-11,3 12-3,-3 4-2,4 10-3,-3 2-1,2 5-1,-1-3-1,3 1-1,-1-5-1,1-5-1,2-5-2,-3-10-4,6-5-5,-6-14-8,0 0-8,16-9-6,-16-16 0,5-3 2</inkml:trace>
  <inkml:trace contextRef="#ctx0" brushRef="#br0" timeOffset="274523.7019">12737 15739 7,'-8'-32'25,"9"13"-1,-6-4-6,5 10-6,1 0-7,-1 13-9,10-1-16,-10 1-4,17 9 0</inkml:trace>
  <inkml:trace contextRef="#ctx0" brushRef="#br0" timeOffset="275399.752">11563 15710 35,'0'0'30,"7"-17"2,0 7-10,-7 10-5,0 0-4,9 23-1,-12 2-2,1 16-3,-8 5-1,3 14-2,-4 5 0,-1 5-1,0-2-1,3-1-1,-1-9 0,7-6-1,4-5-3,1-14-2,9-7-2,-4-15-4,8-4-6,-4-16-6,3-12-10,1-4-3,-9-19 2</inkml:trace>
  <inkml:trace contextRef="#ctx0" brushRef="#br0" timeOffset="275752.7722">11444 15658 16,'-15'-28'29,"12"14"0,1-1-4,8 3-4,7 6-4,4-6-3,11 8-3,2-6-2,10 7-2,4-8-2,9 4-1,-2-4-1,1 3-2,-1-1 1,-4 4-1,-5 3-1,-6 1 1,-9 6-1,-6 4 1,-9 6-1,-5 5 1,-6 3 0,-5 4-1,-2 1 1,-2 2 0,-3 0-1,2-2 0,2 0-1,0-7-3,5 2-5,-2-7-11,4-3-16,9 1-2,-9-14 1,16 11 1</inkml:trace>
  <inkml:trace contextRef="#ctx0" brushRef="#br0" timeOffset="276481.8139">12021 16247 20,'12'-3'31,"-10"-6"1,-2 9-1,0 0-11,4-11-7,-3 21-2,-9-1-3,6 10-1,-5 0-3,4 6-1,-1 0 0,2 2 0,0-3-2,4-2 0,2-2-3,-1-6-4,5 1-9,1-2-21,-9-13 2,12 2-3,-8-11 2</inkml:trace>
  <inkml:trace contextRef="#ctx0" brushRef="#br0" timeOffset="277623.8792">12813 15680 13,'10'-9'20,"-8"-6"-4,5 4 0,-4-4 0,0 2-2,0 1-1,-6-1-1,3 13-1,-6-15-2,6 15-1,-9 3-2,5 10 0,-2 2-2,3 11 0,-2 5-1,3 6 1,1 7-1,2 6-1,0 0 0,1 2 0,-1-2 0,1-1-1,-2-2 0,-2-3-1,1-8 0,-1-6 1,0-6-1,0-6-1,2-4-1,0-14-4,0 0-9,0 0-20,7-16 0,-1-4-1,-6-10 1</inkml:trace>
  <inkml:trace contextRef="#ctx0" brushRef="#br0" timeOffset="277885.8942">12794 15946 36,'23'15'33,"-6"-12"1,9-1-1,5 1-18,0-6-2,11 3-1,-4-5-5,5 4-3,-2-3-1,-3-1-1,-5 2-1,-4 0-1,-8 1-1,-7 1-1,-14 1-3,0 0-8,-9 1-24,-7 5 2,-9-5-2,2 5 1</inkml:trace>
  <inkml:trace contextRef="#ctx0" brushRef="#br0">13798 15831 6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8:58:15.8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19282 8145 3612,'50'0'4773,"-4"0"-129,-46 0-516,50 0-2064,0 0-645,0 0-129,-7 0-516,61 0-129,-54 0-258,47 0 129,-1 0-129,4-50-129,-3 50-129,3 0 0,-3 0 0,3 0-129,-4 0 0,-46 0-129,47 0 0,-47 0-129,47 0-1161,-97 0-3225,50 0 0,-50 0-516,0 0-258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8.8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855-1 129,'0'0'3354,"0"0"387,0 0-774,0 0-645,0 0-387,0 0-387,0 0-129,0 0-258,0 0-258,0 0-129,0 0-129,0 0-129,0 0 129,-8-1-129,8 1-258,-16 9 0,16-9 0,-24 30-129,12-1 0,-9-2 0,4 9 0,-10-1-129,1 6 129,-7 5-129,0 1 129,-8 6-129,-4 0 0,-6-6 0,-1 11 0,-9-3 129,1 4-129,1-6 129,3-1-129,1-6 258,6-1-129,6-10 0,11-4-129,8-12 129,24-19-129,-26 20 0,26-20 0,0 0-129,0 0 0,0 0-645,12-16-258,18 8-3225,-9-7-258,10 5-258,2-9-258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19.7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37 2967,'0'0'3870,"0"0"0,0 0-1290,0 0-387,0 0-516,0 0-387,0 0-516,-8-21-129,8 21 0,0 0-129,0 0 0,0 0 0,0 0-129,8-16 0,-8 16 0,0 0 0,21 14 0,-21-14-129,33 29 129,-12-4-129,5-2-129,3 2 0,6 9 0,2-3 0,-3-1-129,-1 1 0,5 2 129,-5 1-129,2-4-129,-5-7 129,-6-3-129,-3-1 0,-4-3 0,-17-16 129,26 20-129,-26-20 129,0 0 0,0 0 0,0 0 129,0 0-387,0 0-129,0 0-387,0 0-1290,0 0-2193,0 0-258,0-10-645,0 10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1.52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0 1677,'0'25'3225,"0"-25"-516,0 0-1032,0 0-129,0 0-387,0 0-129,-19 2-129,19-2 0,0 0-129,0 0 129,0 0-258,0 0 129,0 0 0,8 19 0,-8-19 0,0 0-129,25 29 0,-4-8 0,-21-21-129,43 41 0,-19-23-129,13 10 0,-1-4 0,9 3-129,0 4 0,8 1-258,-3-4 129,2 3-129,-2 2 0,6 1 0,-4 0 0,-5-5 0,1-4 0,-1 6 129,-5 0 0,-2-8-129,0-3 129,-4 3-129,-3-5 129,-7-5-129,-3 4 129,-23-17-129,33 17 129,-33-17-129,0 0 0,0 0 129,0 0-129,0 0-129,0 0-903,0 0-3225,0 0-258,0 0-258,-4-9-516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3.2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 0 3225,'0'0'4257,"0"0"0,0 0-903,0 0-1032,0 0-387,0 0-645,0 0-258,0 0-129,0 14-258,0-14-129,5 38-129,-5-9 129,5 8-258,-5 2 0,0 13 0,0-7-129,0 0 0,0 4 0,0-6-129,0-3 129,-3-7-129,3-5 0,0-7 129,0-1-258,0-20 129,0 22-129,0-22-129,0 0-516,0 0-1032,9-10-2322,-9-8-516,0 18-129,5-41-387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3EB038A-C3E1-4B87-B873-B10D8C93D4DF}" emma:medium="tactile" emma:mode="ink">
          <msink:context xmlns:msink="http://schemas.microsoft.com/ink/2010/main" type="inkDrawing" rotatedBoundingBox="10436,12440 12488,12088 12491,12108 10439,12461" semanticType="strikethrough" shapeName="Other"/>
        </emma:interpretation>
      </emma:emma>
    </inkml:annotationXML>
  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4.1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70 40 2451,'0'-19'3612,"0"19"-645,0 0-258,0 0-516,0 0-645,0-23-129,0 23-387,0 0-129,0 0-258,0 0-129,0 0-129,-2 19-129,2-19 0,-8 31-129,6-13 0,-7 1 0,8 7 129,-3-5-258,1 5 129,1-8-129,2-18 258,0 37-258,0-37 0,2 31 0,-2-31 0,0 0 129,19 16-129,-19-16 0,21 0 129,-21 0 0,24-6-129,-24 6 129,31-16-129,-14 14 0,-17 2 129,33 0-129,-33 0 0,35 2 0,-35-2 0,24 20 0,-24-20 129,20 32-129,-17-14 0,2 3 0,-1 3 0,-4-1 0,0 5 0,0 0 0,0-3 0,-2-2 0,-7-1 0,2-2 0,-5-2 0,12-18 0,-22 25 0,22-25 0,-32 12 0,15-12 0,17 0 129,-38 0-129,17-4 0,-2-6 0,3 3 0,0-1 0,20 8 0,-31-18 0,31 18-129,-19-14 129,19 14-387,0 0-516,-9-24-516,9 24-2580,0 0-516,20-17 258,-20 17-645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4.5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73 1806,'0'0'3999,"0"0"516,3-19-258,2-1-1806,-5 20-645,0 0-258,35-15-387,-35 15 0,28-11-387,-28 11-258,33-6-129,-33 6 0,36 0-129,-15 0-129,2 0 0,-4 0 0,3 0-129,-4 0 129,2 0-129,-20 0 0,32 0 0,-32 0-258,17 0-387,-17 0-1548,21 9-2193,-21-9-258,0 0-258,0 0-387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6.18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1399 103 1032,'-17'-2'3999,"17"2"258,-33-6-129,5-6-1935,28 12-258,-43-10-387,43 10-516,-42-15-258,42 15-129,-45-10-129,22 2-258,-3-1 0,0 1 0,-5 3-258,0 3 129,1-4-129,-1 4 129,-2-2-129,-2 2 129,1 0-129,-1 2 129,-1 0 0,-6 0 0,5 2 0,4 2 0,-3 4 129,3 0-258,0-1 129,0 0-129,10 3 129,-1-4-129,2 4 0,-1-3 0,-3 1 0,3 4 258,-4-4-258,1 1 0,1 5 0,-2 2 129,0-7-129,3 10 0,2-7 0,1-1 0,0 3 0,-2 4 129,23-18-129,-29 29 0,29-29 0,-30 33-129,18-8 129,-5-2 0,5-2 0,-2 1 0,2 3 0,0 2 0,-1 6 0,5-4 0,-3-2 0,4 2 129,0-2-129,4 4 0,3 0 0,0 0 0,0-2 0,0 2 129,5-3-129,0 1 0,2 3 0,0-1 0,2-1 0,-4-5 0,6 3 0,1 0 129,2-1-258,1-2 258,3-1-129,2-2 0,1 0 0,5-3 0,-5-1 0,9 1 0,-4-3 129,1-2-129,3 0 0,-4-2 129,7-4-129,0-1 0,-2 1 0,-1-2 0,-1-2 0,-1 0 0,1-2 0,3 2 0,-6 0-129,-2 0 129,4-4 0,-2 0-129,-2 2 0,6 1 129,-6-1-129,0-2 129,-3 0 0,5 0 0,-3 0 0,-1 0 258,3 0-258,-3 0 0,2-3 0,-1-3 0,3 0 0,-3-4 0,-4 4 0,3-2 0,-1-1 0,2 1 0,-4 0 0,2-4 0,-6 6-129,6-2 129,-4-2 0,-17 10 0,30-18 0,-30 18 0,26-17 0,-26 17 0,24-14 0,-24 14 0,26-21 0,-26 21 0,28-22 0,-28 22 0,30-28 0,-17 8 0,0 3 0,-1-1 0,2-1 0,-4-7 0,0 4 0,-1-2 0,0 1 0,-2-2-129,0 1 258,0-6-129,-4 5 0,1-1 0,-1 1 0,-1 1 0,1 4 0,-3-2 0,0-1 0,0 4 0,0 19 0,0-32 0,0 32 0,-5-40 0,2 13 0,-1 7 0,-3 1 0,-1-5 0,-1 0 0,0 1 0,-5 1 0,-1 1 0,-3 3 0,-1-3 0,-2 0 0,21 21 129,-34-35-129,16 12 0,-1 3 0,0 3 129,0-1-129,0-3 0,2 4 0,-1 1 0,-3 1 0,2 7-129,-3 2 129,-1 2-129,1 2 129,-1 0 0,2 2-129,-8 2-129,13 10-516,-15-12-903,31 0-2709,-37 6-129,37-6-387,-29 8-258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27.46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318 8 1161,'0'0'3741,"0"0"0,0 0-1032,0 0-516,3-18-387,-3 18-516,0 0-129,0 0-129,0 0-129,-9 18-129,9-18-258,-21 45 129,2-19-129,4 7-129,-11-2-129,-2 8 0,-2-2-129,1-2 129,-2-2-129,3-1 129,-2-3-129,13-5 0,0-7-129,17-17 129,-21 26-129,21-26 129,0 0-129,0 0 0,0 0 0,0 0-129,19-8-258,-19 8-645,24-20-3225,-24 20-258,0 0-258,0 0-258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0.7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79 1806,'0'0'3483,"0"0"-516,0 0-516,0-20-387,0 20-258,0-18-129,0 18-129,0-22-258,0 22-129,0-20-129,0 20-258,0 0-129,0 0-129,0 0-258,0 0 0,7 29 0,-5-4-129,-2 10-129,0 2 129,0 9-129,0-3 129,0 2-129,-2 1 0,-3-7 0,2 0 0,-1-3 0,3-7 0,-3-3 0,1-5 0,3-1-129,0-20 0,0 30-258,0-30-258,0 0-387,0 0-774,0 0-2322,0 0-516,0 0 0,12 0-387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1.4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0 182 2451,'16'-27'4386,"-16"27"0,1-20 129,-1-4-2322,0 24-516,4-25-129,-4 25-387,12-30-387,-12 30-129,17-25-129,-17 25 0,28-18-258,-28 18-129,30-11 0,-11 11-129,-19 0 129,36 4-129,-36-4 0,35 27 0,-18-4 0,-12 9 0,1 2 0,-6 1-129,0-2 129,-16 8-129,0-1 0,-4-7 0,-1-2 0,-5 1 129,3-4-129,-1-9-129,3 1 129,21-20 129,-33 27 0,33-27 0,-23 12 0,23-12 0,0 0 0,0 0 129,0 0 129,0 0-129,0 0 0,0 0 0,21 6 129,-21-6 0,33 4-129,-10 2 129,3-4-129,3 1 0,-1 6 0,3-3 0,-3-2-129,2 2 0,1-2 0,-7-2 0,-3 0-129,-21-2-258,36 6-903,-36-6-3354,0 0 129,14-12-645,-14 12-129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2.8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1128 217 2580,'0'0'3483,"0"-16"-258,0 16-645,0 0-645,0 0-258,-27-34-258,27 34-258,0 0-129,-25-15-258,8 3 0,17 12-258,-31-12 0,31 12 0,-37-10-129,17 7-129,-5-7 0,-3 6 0,-3-6-129,-4 4 129,-6-5-129,6 3-129,-5 2 129,-3 2 0,3 0 0,2 1-129,-4 1 129,6 2 129,-4 0-129,3 0-129,1 2 129,1 5-129,2 1 129,-5 4-129,3 1 129,0 1-129,4 3 129,2-1-129,4 2 129,1-3-129,0 4 0,10 0 0,-2 1 0,2-1 0,0 5 0,6 3 0,-4 7 0,3-1 0,2 4 129,-2 7-129,6-1 0,-2 0 0,3 9-129,2-5 129,0-2 0,0 5 129,2-8-258,10 2 258,-5-3-258,5 2 129,2-7 0,3 1 0,2-3 0,9-3 0,0-3 0,5 3 0,-2 1 0,2-5 0,2 0 0,-1-2 0,-1-2 0,-3 1 0,-1-3-129,-4-5 129,-1-5 0,4 4 0,-6-5 0,3 0 0,-1-1 0,0-3 0,4-2 0,-2 0 0,5-2 0,-1 0 0,3-2 0,0 0 129,0-6-129,3-2 0,-5 2 0,4-7 0,-2 3 0,-5 0 0,1-4 129,-1 0-129,2 2 0,-6-2-129,2-3 258,0 1-129,-3-3 0,1-4 0,0 0 0,-3 1 0,3 1 0,-3-4 129,-3 3-129,-1-4 129,0 2-129,1 1 129,-6 1-129,-2-1 129,-1-3-129,-4 4 0,0-5 0,-3 3 0,0-1 0,-2-3-129,0-3 129,0 1 0,-2 3 0,-3-5 0,1 2 0,-3 5 0,1-4 0,-3 0 0,-3-2 129,0 4-129,-4 0 0,0-5 0,1 0 0,-3 5 0,-3 3 0,2-5 0,-3 4 0,1 2 0,2 2 0,3-1 0,-5 5 0,1-7 0,2 1 0,-8 4 0,4-2 0,3 3 0,-7 1 0,3-1-129,0 3-129,-3-3-258,26 18-1677,-29-24-2193,29 24-387,-26-28-387,26 28-387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6:36.4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49 0 516,'0'0'2709,"0"0"-387,0 0 129,0 9-645,0-9-516,0 20-258,0-20-258,-17 23-516,8-1-387,-1 4-516,1-8-1935,5 11-774,4-29-129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0.9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183 77 258,'0'0'1677,"0"0"-258,0 0 0,0 0-387,0 0-387,12-18-129,-12 18 0,0 0-387,23-22-129,-23 22 0,0 0-129,19-24 129,-19 24 0,0 0 516,12-19 0,-12 19 387,0 0 387,0 0 129,0 0 258,0 0 0,0 0 0,0 0 0,0 0-387,0 0 0,0 0 0,0 0-387,0 0-129,0 0 0,-14 0-258,14 0-129,-12 25-129,3-6 129,-5 4-258,4-2 129,-6 3 0,2 1-129,1-1 0,-1 8 0,-4-7-129,4-1 0,1-3 129,0 1-129,1-4 0,12-18 0,-19 31 0,19-31-129,-21 18 258,21-18-129,0 0 0,-19 19 0,19-19 0,0 0 0,0 0 0,0 0-129,0 0-129,-12-11-516,12 11-2967,11-8-1032,-11 8-258,19-14-129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4.7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0 645,'0'25'4128,"12"-3"258,-12-22-129,31 19-1677,4 9-516,-12-16-774,13 10-258,-5-11-516,-1 7-258,3 0-516,-4-9-645,8 15-1419,-15-11-1935,-1-2 0,-21-11-516,26 18 388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2FC78DB-BA7F-4AD0-AF2D-73A55BB08A2B}" emma:medium="tactile" emma:mode="ink">
          <msink:context xmlns:msink="http://schemas.microsoft.com/ink/2010/main" type="writingRegion" rotatedBoundingBox="2537,10481 5809,9945 5946,10778 2674,11314"/>
        </emma:interpretation>
      </emma:emma>
    </inkml:annotationXML>
    <inkml:traceGroup>
      <inkml:annotationXML>
        <emma:emma xmlns:emma="http://www.w3.org/2003/04/emma" version="1.0">
          <emma:interpretation id="{78A19FFA-30B9-46B0-A7D3-7C6DB94733F1}" emma:medium="tactile" emma:mode="ink">
            <msink:context xmlns:msink="http://schemas.microsoft.com/ink/2010/main" type="paragraph" rotatedBoundingBox="2537,10481 5809,9945 5946,10778 2674,11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9B61B1-C1B2-43AF-B239-66CB63E0742B}" emma:medium="tactile" emma:mode="ink">
              <msink:context xmlns:msink="http://schemas.microsoft.com/ink/2010/main" type="line" rotatedBoundingBox="2537,10481 5809,9945 5946,10778 2674,11314"/>
            </emma:interpretation>
          </emma:emma>
        </inkml:annotationXML>
        <inkml:traceGroup>
          <inkml:annotationXML>
            <emma:emma xmlns:emma="http://www.w3.org/2003/04/emma" version="1.0">
              <emma:interpretation id="{9218929A-F9B8-4EFA-89E4-BC8BD20AABCB}" emma:medium="tactile" emma:mode="ink">
                <msink:context xmlns:msink="http://schemas.microsoft.com/ink/2010/main" type="inkWord" rotatedBoundingBox="2576,10716 4237,10444 4305,10861 2644,11133"/>
              </emma:interpretation>
            </emma:emma>
          </inkml:annotationXML>
        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      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      </inkml:traceGroup>
        <inkml:traceGroup>
          <inkml:annotationXML>
            <emma:emma xmlns:emma="http://www.w3.org/2003/04/emma" version="1.0">
              <emma:interpretation id="{EB57D94F-3177-49D0-B370-70CA0FF961B5}" emma:medium="tactile" emma:mode="ink">
                <msink:context xmlns:msink="http://schemas.microsoft.com/ink/2010/main" type="inkWord" rotatedBoundingBox="4833,10105 5809,9945 5946,10778 4969,10938"/>
              </emma:interpretation>
            </emma:emma>
          </inkml:annotationXML>
        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      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      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5.6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-8 192 2709,'0'0'3741,"0"17"129,0-17-1677,0 0-387,24 22-258,-24-22-129,37 1-258,-37-1-258,45 4-258,-24-4 0,14 2-129,-13-2-129,9 0-258,-3-2 129,-2-2-258,0-7 129,0 1 0,-3-8 0,1-1 0,-6 1 0,-5-5 129,-4-1-129,-4-2 0,-5 5 0,-1 3 0,1 18 0,-35-29-129,12 21 0,-3 3 0,-3 5 0,-4 11 0,0 12 0,-4 5 0,4 1 129,4 9-129,1 5 0,7 2 129,7 1-129,6-1 258,8-6-129,0 3 387,15-5-258,10-4 0,1-10 0,8-1 0,-1-13 0,7 0 0,-3-9-129,3 0 0,-2 0-387,-10-22-1548,6 14-2709,-11-13-258,3 5-387,-9-17-516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7.7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264 0 645,'0'0'1032,"-16"0"-258,16 0 258,0 0 129,0 0 129,0 0 774,-20-6-258,20 6 129,0 0-129,0 0 0,0 0-258,0 0-258,-21 8-129,21 11-129,0-19-258,-18 33 0,18-33-258,-27 43-129,11-22-129,2 6-129,-7-7 0,9 1 0,12-21-129,-33 37 129,33-37-129,-29 32-129,18-14 0,11-18-387,-12 29-645,12-29-1290,0 0-1935,0 0-258,-16 24-387,16-24 129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8.3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14 170 1548,'0'0'3483,"0"0"-258,0 0-645,9 29-258,-9-29-258,0 0-516,0 0-387,31 8-129,-31-8-258,26 0-258,-26 0-129,31-6 0,-31 6-258,38-11 129,-18-1-129,0 4 0,-2-6 129,3 1-129,-21 13 0,29-34 0,-29 34 0,17-32-129,-11 15 129,-6 17-129,0-33 129,0 33-129,-23-21 129,-1 17-129,-4 2 0,0 2 0,-5 8 0,4 7 0,1 4 0,4 3 0,3 3 0,4-1 0,4 3 129,5 5 0,6-5-129,2-1 258,0-3-129,2 0 129,6-2-129,11-1 0,2-5 129,4-3-129,1-6 129,3-2-258,4 2 0,0-6-258,4 0-129,-11-6-387,15 4-2709,-16-16-1032,1 3-258,-4-17-387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8.84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 55 1935,'0'0'4386,"0"0"258,-8-22-387,6 1-1806,2 21-387,0 0-774,19-10-129,-19 10-387,17-2-129,-17 2-129,23 16-258,-9 3 129,3 5-258,6 4 0,-3 3-129,0-3 0,2 1 0,4 3-129,-7-3 129,4-9 0,-1-1-129,1 3-387,-23-22-129,42 32-774,-42-32-3096,22 16-129,-22-16-258,0 0-258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09.4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10 203 2580,'0'0'4386,"0"0"0,0 0-258,0 0-2193,0 0-516,11 2-516,-11-2-258,29 0-129,-29 0-129,37 0 0,-20-4 0,11 4-129,-9-5 0,4 1-129,-6-2 0,2-4-129,-19 10 129,30-19-129,-30 19 129,12-33-129,-12 33 0,0-31 0,0 31 0,-11-37 129,-8 19-129,19 18 0,-35-26 0,15 20 0,-5 0 0,4 6 0,-3 12 0,2 9 129,3 4 0,1 12 0,3-4 0,2 13 0,6-5 0,7 6 0,0-3 0,0 1 0,6-6 129,8-3-129,3-9 0,5-3 0,3-7 0,1 1 0,3-7 0,3-4-129,-3-7 0,2-2-645,16 2-3741,-17-18-258,4 0-258,-6-11-645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0.1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174 85 774,'21'-8'3870,"5"-23"-129,-26 31-774,16-29-516,-16 29-645,7-20-387,-7 20-258,0 0-129,0 0-258,-16-4-129,16 4-129,-28 16-129,14 7 129,-8 3-129,3 1-129,-2 3 0,2 5-129,-4-3 129,6 6-129,-4-9 0,5-4 0,3-1 0,4-5-129,9-19 0,-12 29-129,12-29-258,0 0-516,0 0-2451,12 6-1290,-12-6 0,16 0-774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0.7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49 134 3483,'0'0'4644,"0"0"-387,0 0-1290,0 0-903,0 0-516,0 0-516,11 0-387,-11 0-129,34 0-129,-16 0 0,4 0-258,-1 0 0,3 0-129,-24 0 129,37-2 0,-37 2 0,29-15-129,-29 15 0,16-16 129,-16 16-129,7-27 0,-7 27 0,-2-27 0,2 27 0,-24-23 0,3 13 0,-3 3 129,-2 1-129,-2 6 0,4 0 129,-1 0 0,-1 4 0,4 5 0,4 5 0,8 5 0,0 2 0,6 0 0,1 5 0,3 5 0,0 3 0,7-4-129,5-1 129,7-2-258,2-5 258,3-2-258,0-6 129,2-4-129,4-9 129,-1 1 0,4-2-258,-8-9-516,11 9-2193,-12-16-1419,6 4-645,-9-12-129,10 4-258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1.3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41 51 1548,'0'0'3612,"0"0"-258,-28-24-774,28 24-258,0 0-387,0 0-258,-14-29-258,14 29-258,0 0-129,0 0-129,0 0 0,0 0-387,0 0-129,23 0 0,-23 0-258,22 39 129,-6-12-129,7 7 0,3 0-129,3 7 258,4-3-258,0-3 129,2-2-129,-2-4 0,3 3-387,-6-14-129,6 19-774,-36-37-3354,37 29 0,-37-29-387,33 29-258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2.1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38 197 4386,'-26'24'5031,"26"-24"-387,0 0-774,0 20-2580,0-20-258,29 0-258,-8-4-258,9 4 129,-4-6-387,3 0 129,-3-4-129,2 2-129,0-10 0,-4 4 0,-1 1-129,-2-3 129,-7-5-129,-14 21 129,22-36-129,-18 16 0,-4 2 129,0 18-129,-16-31 0,-3 21 129,-5 3-129,1 5 0,-7 2 0,-1 7 129,-3 7-129,2 8 0,3 3 0,1 5-129,5-1 258,4 7-129,2-7 129,10 9-129,5-3 129,2-4-129,4 0 258,13 8-129,0-14 0,13 0 0,-2-3 0,1-7-129,-1 0 129,5-1 0,0-10-258,-2-4 0,4 0-645,-16-14-3741,9 0-258,-7-16-516,1 1-645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2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-6 0 4386,'0'0'4902,"0"12"-387,0-12-645,19 17-1806,-19-17-516,21 20-387,-21-20-258,40 32-387,-18-13-129,11 9 129,-2-5-387,8 3-129,1 0 129,-2-5-258,2 3-129,-6-9-516,6 9-1806,-15-16-1677,-3-1-645,-22-7-258,28 8-129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23:13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 6337 903,'0'0'1032,"0"0"258,0 0-387,0 0 0,0 0-129,0 0 129,0 0-129,0 0 0,0 0 0,0 0 0,0 0-258,0 0 129,0 0-258,0 0 129,0 0-129,0-85 129,0 85-129,0 0 258,0 0-129,0 0 0,86 0 129,-86 0 0,80 0 0,-80 0-129,0 0-129,0 0 0,86 0 0,-86 0-258,86 0 0,-86 0-129,0 0 0,86 0 0,-86 0 129,80 0-129,-80 0 0,0 0 129,87 0 0,-87 0 0,86 0 0,-86 0 0,0 0 0,0 0 0,80 0 0,-80 0-129,0 0 129,86 0-129,-86 0 0,0 0 0,0 0 0,0 0-129,86 0 129,-86 0-129,0 0-387,0 0-1290,0 0-2064,0 0-129,0 0-387,0 0 129</inkml:trace>
  <inkml:trace contextRef="#ctx0" brushRef="#br0" timeOffset="572.0327">1439 5831 1161,'0'0'3225,"0"0"645,0 0-1032,0 0-645,0 0-645,0 0-387,0 0-258,0 0-258,86 83 0,-86-83 0,0 0-129,0 0-129,80 87-129,-80-87-129,0 0 129,0 0-129,0 0 129,86 85-258,-86-85 129,0 0 0,0 0 0,0 0-129,87 0 0,-87 0 0,0 0 0,0 0 0,0 0 0,0 83 0,0-83 0,0 0 0,0 0 0,0 83 0,0-83 0,0 85 0,0-85 0,-87 0 0,87 0 0,-86 83 0,86-83 0,-80 0 0,80 0 0,0 87-129,0-87 129,0 0-129,0 0-258,0 0-516,0 0-2967,0 85-387,0-85 129,0 0-516</inkml:trace>
  <inkml:trace contextRef="#ctx0" brushRef="#br0" timeOffset="9460.5411">375 16050 903,'0'0'3225,"0"0"-387,0 0-774,0 0-387,0 0-387,0 0-258,0 0-129,0 0-387,0 0-129,0 0 0,0 0-258,0 0 129,0 0 0,0 0 0,0 0 387,0 0-129,0 0 0,0 0 258,70 0-129,-70 0 0,81 0 0,-81 0 0,75 0-258,-5 0 129,0-78-129,-70 78-129,81 0-129,-6 0 0,-4 0-129,-71 0 129,70 0-129,-70 0 0,80 0 0,-80 0 0,0 0-129,0 0 129,70 0 0,-70 0-129,0 0 0,0 0-258,0 0-516,76 78-645,-76-78-2322,0 0-774,0 0-258,0 0 0</inkml:trace>
  <inkml:trace contextRef="#ctx0" brushRef="#br0" timeOffset="9887.5655">1188 15607 2322,'0'0'4515,"0"0"0,0 0-1161,0 0-1032,0 0-645,0 0-516,76 73-387,-76-73-129,70 0-258,-70 0 0,81 73-129,-81-73-129,70 0-129,-70 0 129,0 74-129,0-74 0,75 76 129,-75-76-129,0 0 0,0 0-129,0 69 129,0-69 0,0 78 0,0-78 0,-75 73 0,75-73 0,-70 0 0,70 0 0,0 73-129,0-73 0,0 0-774,0 0-2709,0 0-903,0 0-258,0 0-387</inkml:trace>
  <inkml:trace contextRef="#ctx0" brushRef="#br0" timeOffset="20536.1745">12121 5180 1935,'0'-72'3999,"76"72"0,-76 0 0,70 0-1419,-70 0-1290,80 0-258,-10 72-516,6-72-129,-76 0-258,70 0 129,0 77 0,86-77 0,-86 0 129,0 0-129,11 0 0,-11 0 129,-70 0-129,70 0-129,11 0-129,-81 0 129,0 0-258,0 0 0,0 0 0,0 0-387,75 0 0,-75 0-387,0 0-129,0-77-387,0 77-258,-75 0-129,75 0 387,-81-72-129,81 72 1032,-70 0 129,70 0 774,-70 0 387,-11-75 516,81 75 387,0 0-258,0 0 258,0 0-516,0 0 0,0 0-387,0 0 129,0 0-258,81 0-258,-81 0 0,0 0-129,70 75 0,0-75-387,-70 0 258,81 72-258,-81-72 258,0 0-258,75 77 258,-75-3-387,0-74 387,70 73 0,-70-73-129,0 0 129,0 72-129,0-72 0,0 75-129,0-75-258,-70 72-645,70-72-2967,0 0-129,0 0-258,-75 77-387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13.6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0 156 1806,'9'22'4515,"21"-9"129,-11-13-258,7 8-1935,-26-8-774,45 0-645,-45 0-387,42-4-387,-22-5 0,3 3 129,-4-2-387,4-2 129,-1-2-129,-1-5 129,-4-2-129,-17 19 129,28-33-129,-28 33 0,11-33 129,-11 33 0,-9-27-129,9 27 129,-37-14-129,13 10 0,0 1 0,-6 3 129,3 0-129,-1 7 129,0 9-129,2 1 258,-4 3-129,8 7 129,1 0-129,7 7 129,0-6 0,7 5 129,6-2-129,1 5 0,5-4 0,5-1 0,9-2 0,2-1 0,0-4-129,7-3 0,-1-3 0,10-8 0,-2-3-129,-1-3-258,3 8-645,-15-12-3870,10-6 0,-8-9-516,5 5-387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1:28:23.3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38 171 1806,'0'21'3870,"0"-21"387,0 0-774,0 0-1419,0 0-387,0 0-387,0 0-258,21 2-258,-21-2-129,0 0-129,22 2 129,-22-2-258,25 15-129,-6-5 0,-19-10 0,36 16-129,-18-14 129,4 2-129,-1-4 0,0 0 0,1-6 0,-1-4-129,-3-4 129,-18 14-129,27-21 129,-27 21-129,16-28 258,-16 28-258,7-22 0,-7 22 129,0-23-129,0 23 0,-9-33 129,9 33-129,-21-37 0,21 37 0,-27-33 0,27 33 0,-35-13 0,12 13 0,2 0 0,1 0 0,-5 9 0,3 11 0,-1 1 0,4 0 0,-3-2 0,-3 9 0,10-1 0,-1 6 0,6 11 0,1-3 0,0 0 129,9 11 0,0-9-129,12 1 258,2-5-129,9-6 129,1-12 0,9-3 0,-3-7 0,6-4 0,-1-7 0,1 0-129,-1 0 0,1-10-258,-6 2-129,-9-21-1290,3 19-3225,-7-16 0,-17 26-387,16-48-645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0.995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-195 6287 4128,'-16'0'4902,"16"0"-387,0 0-516,0 0-1935,0 0-516,5 18-258,-5-18-516,23 20-129,-23-20-129,30 36 0,-10-12-258,3 0-129,3 6 0,-3 4 0,4 0 0,-1 0-129,-5-1 0,3-2 129,-5-5-129,1 3 0,-6-9 0,-5-6 0,-9-14-129,14 18 0,-14-18-129,0 0-129,16 6-1032,-16-6-2451,0-11-645,0 11-516,0 0-258</inkml:trace>
  <inkml:trace contextRef="#ctx0" brushRef="#br0" timeOffset="1">-185 7897 774,'-5'-14'4128,"5"14"258,-16-14-1419,16 14-516,0 0-258,0 0-387,-30-14-516,30 14-258,-27 0-129,27 0-258,-32 0-129,15 3-129,-5 2 0,3 4-129,-2-3 0,3 5 0,0-1 0,-1 5-129,3-1 0,3 5 0,-1-5 0,4 3-129,-3 3 129,6 0-129,-3 3 129,1 1 0,3-4-129,1 4 0,3-3 258,2 1-129,0 0 0,2-2 0,9-3 129,2 3-258,5-4 258,0-2-258,10 3 0,-3-5 129,2-2-129,-1-2 0,2 0 129,-2-6-258,1-1 129,-3-1 129,-2-1-129,-1-7 0,-3 1 0,-3-2 0,-1-1 0,-14 10 0,18-25-129,-12 9 129,-6 16-129,1-22 258,-1 22-387,-3-24 387,3 24-387,-20-20 387,6 14-129,0-1 0,-6 1-129,1 3 129,-4 1 0,0-2 0,3 2 0,-2 2-129,1 2 129,0 4 0,0 0 0,0 0-129,3 1 129,1 2-129,17-9 258,-22 14-387,22-14 129,0 0-387,-3 18-1290,3-18-2709,0 0-387,10-6-258,-10 6-516</inkml:trace>
  <inkml:trace contextRef="#ctx0" brushRef="#br0" timeOffset="2">654 6439 1548,'-26'-11'3999,"26"11"258,-31-11-1290,3-5-645,14 14-516,-18-14-129,18 16-516,-17-9 0,16 9-387,-13-2 129,12 2-387,-7 3-129,8 8 0,-3-1-129,2 4-129,-2 1 0,6 2-129,-2 0 258,14-17-258,-22 25 0,12-7 0,0-2 0,-1-1 0,0 1 0,2 6 129,1-3-129,0 4 0,1-2 0,-2 1 0,1 2-129,1 2 129,0-4 0,3-2 0,-2 0 0,5 1 129,0 5-258,-1-9 129,2 0 129,0 3-129,0-1-129,0 1 129,3 0 0,4 1 0,-3-3 129,3 3-129,1 1 0,2-3 0,1 2 0,2-4 0,1 2 129,3-3-258,-1 0 129,4-1 0,-2 3 0,1-3 129,-1-1-129,2-1 0,-2 0 0,0 0 0,0-4 0,3 1 0,-1-6 0,-1 1 0,2 1 0,0-4 0,3 1 0,2-1 0,-2-2 129,1 0-258,-3-2 258,2 0-129,-5-1-129,2-3 258,0-3-129,-1-2 0,1 0 0,0-2 0,-2 0 0,-1-4 0,0-1 0,0 1 0,0 1 0,-2-5 129,-1-1-129,0 4 129,-5-1-129,1-3 129,-2-2-129,-2-3 129,-3 2-258,0-3 258,-4-6-129,0 0 0,-4 1 0,-4-7-129,-4-1 129,-3-4 0,0 1 129,-6 2-129,-1 5 0,1 3 0,-4 1 0,-1 6 0,-1 8 0,-3 5 0,1 3 0,-6 1 0,0 6 0,-1 4 0,-1 0 0,3 1 0,3 5 0,4 4-129,6 5-387,-9-13-1419,30-2-2580,-23 20-387,23-20-258,-10 16-258</inkml:trace>
  <inkml:trace contextRef="#ctx0" brushRef="#br0" timeOffset="3">391 6611 2193,'0'0'4515,"0"0"129,0 0 0,0 0-2451,0 0-516,0 0-387,0 0-129,0 0-387,8 0-258,7 0-129,-15 0-129,30 3 129,-15-1-258,2-2 0,2 1-129,1 2 129,-2 2-129,0-2 0,0-1 0,-18-2 0,25 6 0,-25-6 0,17 11 0,-17-11 0,0 0 0,10 22 0,-10-22 0,0 23 0,0-6 0,-3 2 0,-6 1 0,2 7 0,2 5 0,-2-4 0,1 5 0,-2 4 0,5-6 0,-2-3-129,3-1 258,1-4-258,1-3 129,0-20-129,0 22 0,0-22-129,0 0-129,0 0-258,0 0-774,0 0-1548,0 0-1677,0 0-258,0 0-258</inkml:trace>
  <inkml:trace contextRef="#ctx0" brushRef="#br0" timeOffset="4">389 6891 3612,'0'0'4902,"0"0"-258,0 0-516,0 0-2193,10 0-258,-10 0-258,29-4-387,-9-3-387,8 7-258,-5-6 129,9 3-258,-2-3-129,-4 1-129,1 2-129,-5-2-129,2 5-903,-24 0-1548,26 0-1677,-26 0-774,15 0 129,-15 0-387</inkml:trace>
  <inkml:trace contextRef="#ctx0" brushRef="#br0" timeOffset="5">257 7296 516,'0'0'3741,"0"0"387,0 0-1419,10-24-387,-10 24-387,0 0-258,0 0-516,0 0 0,0 0-258,0 0-258,0 0-129,-13 11 0,13-11-258,-25 31 0,10-11-129,-3 2 129,-1 6-129,0 3 0,-2-5 0,0-1 0,0 4 129,2-7-129,1 2 0,2-12 0,16-12 0,-22 19-129,22-19 129,0 0-129,0 0 0,0 0-129,0 0-258,0 0-645,0 0-1935,11-8-1548,-11 8-387,0 0-387,0 0 259</inkml:trace>
  <inkml:trace contextRef="#ctx0" brushRef="#br0" timeOffset="6">60 7768 3096,'0'0'3612,"0"0"-516,0 0-645,0-17-516,0 17-387,0 0-258,0 0-258,0-19-129,0 19-258,0 0 0,-2-14-129,2 14 0,-9-20 129,9 20-129,-12-15-129,12 15 0,-20-21-129,20 21 129,-23-22-129,23 22-129,-25-19 258,9 7-129,16 12-129,-26-15-129,10 9 129,0 0 0,-2 2 0,-3 0 0,1 4 0,1 0-129,-4 0 129,2 0-129,-1 0 129,-2 3-129,2 2 0,-3 2 129,0 0-129,-1 3 0,2-1 0,-3 2 0,1 0 129,1 3-129,-3-3 0,2 0 0,3 5 0,1-4 0,0 2-129,-1 1 129,2-4 0,3 3 0,-1-1 0,3 3 0,3-2 0,-1 2 0,0 1 0,1 1 0,2-1 0,3-3 0,-1 3 0,0 0 0,2 1 0,-5 4 0,3-1 0,0-2 0,0 5 0,2 1 0,-2-2 0,5 7 129,-2-7-129,4 2 258,2 0-258,0 2 129,0-2-129,0-3 129,5 2-129,2-2 0,4 4 0,-1-6-129,1 2 258,5 0-129,-1-3 0,2-1 0,2-1 0,1 2 0,2-7 0,0 2 0,1 1 0,-3-6 0,4 4 0,-3-3 0,1 2 0,2-6 0,-2 1 0,2-3 0,1-2 0,-1-2 0,-1 0 0,3 3 0,-4-3 0,0 0 0,0 0 0,-1 0 0,3 0 129,-6 0-258,2-1 129,-2-3 129,0 3-129,0-1 0,-1-2-129,1-1 129,-2 0 0,-2-3 0,-14 8 0,28-9 0,-28 9 0,28-17 0,-28 17 0,24-15 0,-10 4 0,2 3-129,1-3 258,-17 11-258,28-20 129,-13 9 0,-15 11 0,28-25 0,-28 25 0,20-25 0,-20 25 0,19-26 0,-19 26 0,18-24 0,-18 24 0,17-26 0,-17 26 0,15-20 0,-15 20-129,10-25 129,-10 25 129,10-25-387,-10 25 387,10-29-387,-9 15 387,-1 14-258,8-25 129,-5 11-129,-1 0 129,-2 14 0,4-31 0,-4 17 0,1-2 0,-1-1 0,0 1 0,0-2 0,0-2-129,-1 0 129,-5 2 0,1 1 0,-2-6 0,-7-3 0,0 2 0,-3 2 0,-2 0 0,-4-1 0,0-1 0,-2 0 0,-1 5-258,7 13-645,-13-14-3741,14 6 0,-5-4-645,5 0-129</inkml:trace>
  <inkml:trace contextRef="#ctx0" brushRef="#br1" timeOffset="7">1869 7107 2322,'0'0'3999,"0"0"129,0 0-2064,0 0-258,29-5-129,-20-10-129,19 12-258,-9-14-258,18 12-129,-7-6-258,15 10 129,-3-4-387,7 5 0,6 0-258,8 0 129,3 5-258,8 1 129,4-3 0,8 0-129,2 0 0,-4 0 129,0 1-129,-5-4-129,-3 0 129,-10 0 0,-12 1 0,-3-1 0,-12 0 0,0-6 129,-7-4-129,-5 3 129,-9 0 0,-1 0 0,-17 7 0,24-15-129,-24 15 0,0 0 0,0 0-1032,0 0-3483,0 0-258,0 0-516,0-14 0</inkml:trace>
  <inkml:trace contextRef="#ctx0" brushRef="#br0" timeOffset="8">1689 3663 5547,'25'-2'5289,"-4"8"-516,-8 15-129,-13-21-2838,18 41-129,-17-22-387,13 15-387,-8-5-387,2 0-258,-5 0 129,1 0-387,-1-1-129,-3-28-2193,0 30-2451,0-30 0,-11 25-516,11-25-387</inkml:trace>
  <inkml:trace contextRef="#ctx0" brushRef="#br0" timeOffset="9">692 4765 2322,'-17'-5'2709,"17"5"-387,-21-8-516,4 2-258,17 6-129,-32-6-129,32 6-129,-32-4-129,15 4-129,-2 0-258,19 0 129,-35 4-129,35-4-258,-36 11 0,36-11 129,-28 18-129,18-3 0,-4 1-129,5-2 129,0 0 0,4 5 0,0 0-129,5 3-129,0-1 129,0-2-129,5-7 0,4 5 0,-9-17 0,28 24 0,-8-19-129,3-2 129,0-3-129,0-3 129,4-7-129,-2-1 0,3-4 0,-4 0 129,-8-3-258,1 0 129,-3-3 0,-4 4 0,-1 0 0,-2 1 0,-7 16 0,6-23 0,-6 23 0,0 0 129,0 0-129,0 0 0,-8 0 0,8 0 0,-16 20 129,9 0-129,2 5 129,1 6-129,1 0 129,0 2-129,3 2 258,0 3-258,0-8 258,8 2-129,-2-5-129,-2-2 129,0-7-129,-4-18 0,9 25-129,-9-25-258,0 0-516,0 0-1677,0 0-2064,0 0-129,0 0-258,-13-23-258</inkml:trace>
  <inkml:trace contextRef="#ctx0" brushRef="#br0" timeOffset="10">118 5250 2193,'0'0'4257,"0"0"0,0 0-1161,0 0-645,0 0-516,0 0-387,-21 0-516,15 14-129,-12-2-129,3 12-258,-8-2-129,-2 5 0,-3 3-129,1 8-129,-4-2 0,-1 4 0,-2-2 129,9-7-129,-5 0-129,7-5 129,4-5-129,4-6 0,15-15 129,-14 10-129,14-10-129,0 0 0,0 0-516,9-27-645,8 13-3096,-10-3-258,-7 17-258,15-20-516</inkml:trace>
  <inkml:trace contextRef="#ctx0" brushRef="#br0" timeOffset="11">740 4530 1935,'-15'-3'3096,"-2"3"129,17 0-645,-26-2-387,6-6-516,20 8-129,-36-6-258,21 6-129,-12-5-258,9 5-129,-11-3-129,7 3-258,-3-6 258,2 6-258,-2-3-129,2 3 0,-1 0 0,3 0-129,-4 1 0,4 10 0,0-3 0,3 5-129,0-1 129,1 2-129,0 2 0,2 2 129,3-1-129,0 0 0,0 4 0,1 2 0,1 1 0,0 2 0,3-1 0,2 1 0,-1 3 0,5 1 0,-1 0 0,2-4 129,0 3-129,0 0 0,0 0 0,0 3 0,3-3 129,4-1-129,3-2 0,0 0 0,2-1 0,3-1 0,1-5 0,3-1 0,1-3 0,-1-1 0,5 1 0,-3-4 0,5-1 0,-1 3 0,0-5 0,1 0 0,-1 2 0,1-5 0,-2-1 0,-1-1 0,4-1 0,-2 0 0,-3-2 0,1 0 0,0 0 0,-2 0 0,0 0 0,1-4 0,-1 1 0,-3-1 0,1-1 0,-1-3 0,0-1 0,0 0 0,-1 0 0,-2-2 0,2 0 0,-17 11-129,26-25 258,-16 9-129,-10 16 0,18-23 0,-18 23-129,14-26 129,-9 12 129,-5 14-258,10-35 129,-7 15 0,3-1 0,-4 0 129,1-4-129,0 2 0,-2-2-129,1 3 258,-2 2-129,0 3 0,0 0 0,0-3 0,0 4 0,0-1 0,-3 1 0,-3-1 0,-2-3 0,1 0 0,1-2 0,-7 0 0,4 2 0,-1-1 0,-1-1 129,0 2-129,1 1 0,-2 2 0,1-1 0,-2 0 0,-1 4 0,0-2-129,-4 1 129,-4 2 0,1 2 0,-8 0 0,-3 4 0,4-1-129,1 8-258,-3-6-516,30 6-2709,-32 0-903,32 0-258,-24 0-387</inkml:trace>
  <inkml:trace contextRef="#ctx0" brushRef="#br0" timeOffset="12">-327 5755 2193,'0'0'3741,"0"0"645,0-14-1677,0 14-516,0 0-516,0 0-387,0 0-129,0 0-387,-12-22-129,12 22-129,0 0 129,-17-11-258,17 11-129,-24-11 129,6 2-129,6 6 0,-9-5-129,-2 2 0,-3-7 0,1 7 129,-4-3-129,-4 2-129,4-2 387,-4 3-387,-2 1 129,4 0 129,-2 5-129,4 0 0,-3 0-129,2 5 129,2 1-129,1 4 129,6-2-129,-2 3 0,4-2 0,2 4 0,2-1 0,2 6 0,2-2 0,1-1 0,2 1 0,1 3 0,-1 1 0,4 5 0,-2 0 0,2-3 0,4-1 0,0 5 0,0 3 129,0-4-129,0 0 129,8-1-129,-2 1 129,2 0-258,0-1 258,2 0-258,-3-2 129,7 0 0,-4 1 0,0-3-129,-1 0 129,2-6 0,1 0 0,2 0 129,0 1-258,2-4 129,1 3 0,4-1 129,-3-5-258,1 3 129,4 0 0,-2-7 0,1 4 0,2-3 0,-5-3 0,5 1 0,-2-3 0,3 0 0,3 0 0,-4-2 0,-1-4 0,3 1 0,0-1 0,-1 0 0,-3 1-129,1 0 129,-2 0 0,-5-1 0,4-2 0,-4 2 0,3-2 0,-5-2 0,2 2 0,-16 8 0,27-23 0,-27 23 0,23-22-129,-23 22 129,21-25 0,-21 25 0,20-26 0,-13 9 0,1-1 0,-2 3 129,1-7-129,-2 2 0,-2 0 0,0 0 129,2 1-258,-5-3 129,0-4 0,0 4 0,0-1-129,0-4 129,-7-2-129,-1 1 129,-3 1 129,-2-1-258,-1 2 258,-4-1-258,2 5 258,-5 4-129,4-2 0,-3 1 0,0 2 0,0 4 0,-2 3-129,5-5-129,17 15-774,-29-17-2580,29 17-903,0 0-387,0 0-387</inkml:trace>
  <inkml:trace contextRef="#ctx0" brushRef="#br0" timeOffset="13">-774 5851 2967,'0'0'4773,"0"0"-258,0 0 0,1-19-2580,-1 19-645,0 0-129,24 10-258,-24-10-258,24 9-258,-9-3-129,3 1 0,-1-4-129,0 0-129,1-2 0,-2-1-258,8 2-903,-24-2-3096,24 0-258,-24 0-387,21-6-258</inkml:trace>
  <inkml:trace contextRef="#ctx0" brushRef="#br0" timeOffset="14">-769 5865 774,'10'-19'4128,"-10"19"0,0 0-1161,0 0-774,0 19-387,0-19-387,-10 25-387,-2-8-258,9 8-258,-8-8 129,10 5-129,-6-6 0,7 0-258,0-16 129,0 20-129,0-20-129,21 5 0,-21-5 0,29 0-129,-8-8 129,-2 5 0,-1-2-129,2 1 0,-1 1 0,-2 1 0,0 2 0,-2 0 0,-15 0 0,24 11 0,-24-11 0,19 22 0,-10-6 0,-2 1-129,-5 0 129,-2 4 0,0 0 0,-1-3-129,-5 0 129,-3 0 0,9-18-129,-24 25 129,24-25 129,-24 15-129,10-8 0,14-7 0,-30 6 0,30-6 0,-28 2 129,15-2-129,13 0-129,-28 0 129,28 0-129,-18-13-129,18 13-774,0 0-1677,-15-19-1806,15 19-129,-6-19-387</inkml:trace>
  <inkml:trace contextRef="#ctx0" brushRef="#br0" timeOffset="15">-1060 6118 3096,'0'0'3870,"0"0"258,0 11-1806,0-11-258,0 0-387,-14 5-387,14-5-387,0 0-258,-9 16 0,9-16-129,0 0-129,-14 4 129,14-4-258,0 0 0,-9 14 0,9-14 0,-14 21-129,14-21 0,-19 27 129,6-11-129,-1 4 129,-4 2-129,2 4 129,-5 5 0,0 1-129,-4-3 129,-2 10-129,-2 0 129,-3 2 0,0 0-129,1 2 129,-2-8 0,5-4-129,3 0 0,3-5 129,6-8-258,16-18 0,-18 17 0,18-17 0,0 0 0,0 0 0,0 0-129,0 0-258,18-10-387,-16-10-1677,12 15-2193,-14 5-516,20-17 0,-20 17-516</inkml:trace>
  <inkml:trace contextRef="#ctx0" brushRef="#br1" timeOffset="16">-1607 6775 2193,'0'0'3741,"0"0"387,0 0-1032,0 0-516,0 0-645,12 12-387,-12-12-387,11 31-258,-6-17 0,14 16-258,-9-5-129,9 12-258,-1 2 0,3 7-258,0 6 258,0 3-258,-3 8 0,2 0 0,-1 1 0,1 2 0,-2 0 0,3-1 0,-2-5 0,4-5 0,-1-3 0,-4-3 129,0-6-258,-3-7 129,-1-6 0,-5-9 0,-9-21 0,9 22-129,-9-22-129,0 0-387,0 0-516,-16-13-2709,16 13-774,-21-23-387,21 23-129</inkml:trace>
  <inkml:trace contextRef="#ctx0" brushRef="#br1" timeOffset="17">-1677 6843 1935,'0'0'3870,"0"0"129,0 0-1677,-8 22 0,-9-14-645,13 17-258,-14-10 0,9 13-516,-12-8-129,7 11-129,-6-8 129,3 8-387,-10-7 0,7 10-129,-7-5 0,1 3-129,-1-2 0,1 8 0,-2 0-129,-3 1 129,-1 4-129,0 1 129,-1 3-129,-4 2 0,4-1-129,2-6 129,1 6 0,2-9 0,7 1 0,1-6 0,6-4 0,5-6 0,2-3 0,5-4 0,2-17 0,0 17 0,0-17 0,0 0 0,14 3 0,-14-3-129,18-3 129,-18 3-258,20-9-258,-17-7-903,15 10-2838,-18 6-645,21-14 0,-21 14-387</inkml:trace>
  <inkml:trace contextRef="#ctx0" brushRef="#br1" timeOffset="18">-2404 7896 1,'-16'0'3869,"16"0"517,17 0-1161,5 3-1161,-22-3 0,45 4-258,-23-4-387,22 3-387,-8-3-258,11 8-258,0-4-129,9 7 0,4-1-258,7 1 0,1-2 0,1 0-129,2 2 0,0-3 0,-4-5 129,-2 4-129,-4-6 129,-8-1-129,-5 0 0,-7 0 129,-11-1-129,-8-6 0,-7 4 0,-15 3 0,0 0 129,0 0-258,0 0 0,-2-17-387,2 17-2709,0 0-1290,-19-5-258,19 5-516</inkml:trace>
  <inkml:trace contextRef="#ctx0" brushRef="#br1" timeOffset="19">-1776 7285 2451,'0'0'4902,"-3"16"-258,3-16-129,0 28-2580,0-28-516,-14 32-258,-1-14-516,3 16-129,-8-3-129,6 5-258,-7 3 129,4 2-129,-2-4 0,6 0-129,1-7 129,4-2-129,2-7 0,3-4 129,3-17-129,0 0 0,0 0 129,17 0-129,-6-9 0,0-12 0,5-6 0,-3-1 0,4-3 0,-1-8 0,0-1 0,0-5 0,-1 6 0,-3-2 0,2 4 0,-3 3 0,-1 1 0,0 10 0,-2 6 0,-8 17 0,9-17 129,-9 17-129,0 0 0,11 17 129,-8 3-129,-2 8 129,5-2 0,2 12 0,-4-3 0,2 6 129,1 1-258,1 1 0,0-4 0,4-2 129,-3-2-258,0-4 129,2-4-258,-4-9-129,3 2-645,-10-20-1677,0 0-1935,0 0-258,-13 13-516,-2-13 130</inkml:trace>
  <inkml:trace contextRef="#ctx0" brushRef="#br1" timeOffset="20">-2014 7639 6837,'24'-33'5031,"-5"18"-129,2-5-516,11 10-3483,-1-7-258,8 14-258,2 3-1290,-6 0-3483,4 0-258,-1 0-258,-2 0-645</inkml:trace>
  <inkml:trace contextRef="#ctx0" brushRef="#br0" timeOffset="21">1246 4007 7353,'0'0'4902,"0"0"-129,0 0-258,11 16-2967,-11-16-387,3 42-258,-3-11-387,1 8 0,2 2-258,3 5 0,-2-5-129,-1 5 0,4-4-129,-6-4 0,3-3-129,-1-10-258,3 2-387,-6-27-1677,0 0-2064,0 0-387,0 0-387,0 0-129</inkml:trace>
  <inkml:trace contextRef="#ctx0" brushRef="#br0" timeOffset="22">1204 4024 5289,'-7'-34'4902,"6"13"0,1 21-903,-4-33-2451,11 28 258,-3-12-645,15 17-129,-2-6-516,11 6 0,-1 0-129,10 9-129,-8 5 129,9 2-258,0 1 258,1 9-258,-7-1 0,0 6 0,-10 3-129,-2 2 0,-7 2 0,-10 3-129,-3 0 129,-12-3-129,-8-2 129,-5-1 0,-3-5-129,-7-1 129,-1-8 0,0-5 0,0-2 0,2-4 129,1-7-129,5-2 129,6-1 0,6-3-129,16 3 0,-14-14 129,14 14-129,7-17-129,10 17-387,-17 0-1419,32-6-2838,-14 4 0,6 2-516,-6 0-387</inkml:trace>
  <inkml:trace contextRef="#ctx0" brushRef="#br1" timeOffset="23">2044 1164 2193,'0'0'2193,"0"0"-129,0 0-129,16-2-516,-16 2-258,0 0 0,0 0-258,0 0 0,0 0-258,0 0 0,0 0-129,0 0-129,-11 0 258,11 0-258,0 0 0,-16 13-129,16-13 129,-15 22 0,15-22-129,-18 31 0,5-11 0,4 6-129,-5 2 129,3 4-129,-6 4 0,4 4 0,-5-4 0,1 7 0,-1-3 0,2 4 0,-3-4-129,3-1 129,2 3 0,-6 0 0,2-2 0,3 3-129,-3-4 258,-2-1-258,-1 1 258,3 0-258,-3-6-129,2-4 258,1 7-129,0-7 0,2 0 0,-2 2 0,1 4-129,-1-7 258,4 7-258,-1 0 258,0-4-258,2 1 129,-1-2 0,7-3 0,5-7 0,-5-3 0,7-17 0,-5 22 0,5-22 0,0 0 0,0 0-129,0 0 0,9 4-387,-6-12-774,13-5-2580,-5-1-645,2-6-129,4-5-129</inkml:trace>
  <inkml:trace contextRef="#ctx0" brushRef="#br1" timeOffset="24">2004 1143 1935,'0'0'2451,"0"0"0,0 0-387,14 21-129,-14-21-387,18 31 129,-10-15-387,9 15-129,-4-7-258,10 12-129,-4-4-129,8 9-129,-7-5-129,9 5 0,-4-3-129,10 5 0,-6-3 0,5 3 0,-5 3 129,4 5 0,0-4-129,0 5 0,-5-3 0,2 3-129,-2 1 129,0-1-129,-3-2-129,2-3 0,-4 2 129,0-3-129,-2 1 0,1-2 0,-3-6 0,0-2 129,-4-7-129,-1-5 0,0-8 0,-14-17 0,19 16-129,-19-16-258,17 7-1032,-17-7-2709,0-15-387,0 1-387,-6-2-387</inkml:trace>
  <inkml:trace contextRef="#ctx0" brushRef="#br1" timeOffset="25">1408 2469 1032,'15'5'3225,"12"-5"-129,-12 5-516,3-5-645,10 5-387,-9-5-129,13 3-129,-2-3-258,3 4-258,1-2-129,6 4-129,-5-4 0,8 7-129,-7-3-129,5-1-129,-1 1 0,-1 1 0,0-3-129,3 1 0,0-2 0,-1-1 129,0 1-258,1-3 129,-1 0 0,-2 0 0,-4 0 0,-1 0 0,2 0 129,-5 0-129,1-2 0,0-1 0,1 3 0,3-4 0,-1-1 129,1 0-129,1 0 129,0-2-129,-1 2 129,-1-1-129,-5-2 129,0 5 0,-6-2 0,0 2 0,-8-3-129,0 4 258,-1 2-258,-15 0 0,21 0 0,-21 0 129,15 0-129,-15 0 0,0 0 0,0 0 0,15 0-387,-15 0-258,0 0-1677,0 0-2193,0 0-129,-11-18-258,11 18 259</inkml:trace>
  <inkml:trace contextRef="#ctx0" brushRef="#br1" timeOffset="26">1923 1940 3612,'3'-20'4902,"-3"20"0,18-18-387,-12 4-2580,17 14-387,-7-11-258,14 11-387,-5-8-387,6 8 0,-2-1-258,3 1-129,-1 0 0,0 6 0,-6 0-129,-4 2 129,-9 3-129,-3 5-129,-5 1 129,-4 0-129,-13 5 0,-5-5 0,-3 5-129,-7-5 0,-1 0 0,-3-3 129,7-2 129,1-6-129,5-1 129,3-3 0,16-2 0,-13 0 129,13 0 0,0 0 0,11-4-129,5 4 129,1-1 129,7 1 0,-1 0-129,5 0 0,-4 5 0,1 2-129,-7 6 129,0 1-129,-4 3 129,-7 8-129,-4 0-129,-3 1 129,-4 1 0,-7 3 0,-7 0-129,-1-3 129,-7-2 0,-2-6 0,0-1 0,0-7 129,-2-8 0,1-2 0,-1-1 129,7-4 0,0-12 129,23 16-129,-25-27 0,25 27-129,-5-24-129,5 24-645,19-20-3999,-19 20-258,28-8-387,-13 5-645</inkml:trace>
  <inkml:trace contextRef="#ctx0" brushRef="#br1" timeOffset="27">1964 1997 645,'4'-14'4386,"-4"14"516,4-14-387,-4 14-2064,0 0-387,0 0-387,17-2-258,-17 2-516,1 8-129,-1-8-258,0 33 0,2-14-258,-2 8 0,-5 2-129,3 2 0,-4 0-129,3 3 0,-1-4 0,0-5-258,4 4-129,0-29-774,0 42-1677,0-42-1935,4 14-129,-4-14-387,0 0 129</inkml:trace>
  <inkml:trace contextRef="#ctx0" brushRef="#br1" timeOffset="28">152 2761 129,'0'0'1548,"0"0"0,0 0 258,0 0 0,0 0-258,0 0 0,-8 8-258,8-8-129,0 0 0,0 0-129,0 0-129,0 0-129,10 0 0,-10 0-258,0 0-129,17-3 129,-17 3-129,19-2-129,-19 2 0,24 0-129,-24 0 0,25 0 0,-25 0-129,28 0 129,-28 0-129,22 2 0,-22-2 0,15 5 0,-15-5 0,0 0 0,17 8 129,-17-8-129,0 0 0,0 0 129,0 0-129,15 17 0,-15-17 129,0 0 0,0 0-129,0 0 129,0 0-129,9 14 0,-9-14 0,0 0 129,0 0-129,0 14 0,0-14 0,0 0 0,-2 18-129,2-18 258,-9 18-258,9-18 129,-7 26 0,7-26 0,-6 24 129,3-10-258,3-14 258,-1 22-258,1-22 129,0 20-258,0-20-387,1 17-1935,-1-17-1548,0 0-387,9 18 0</inkml:trace>
  <inkml:trace contextRef="#ctx0" brushRef="#br1" timeOffset="29">162 2883 1806,'0'0'4257,"14"0"387,-14 0-645,15-11-2709,5 11-387,-2-7-129,7 7-387,-1 0-645,-2-3-1806,-1 3-1935,5 0-258,-9 0-258</inkml:trace>
  <inkml:trace contextRef="#ctx0" brushRef="#br2" timeOffset="30">52 3294 3612,'0'0'4644,"0"0"-387,0 0-1935,0 0-258,0 0-258,-4 12-387,4-12-387,0 0-129,-8 16-258,8-16-129,0 19-129,0-19-129,0 23 0,0-5-129,0 1 0,0 0 129,-3-1-129,1 6-129,-2-1 129,1 0-129,1-1 129,2-3-129,-2-5 0,2 4 129,0-18-129,0 24 0,0-24 0,0 15 0,0-15 0,0 0 0,0 16 0,0-16 0,0 0 0,0 0 0,0 14 0,0-14 0,0 0 0,0 0 0,0 0-129,0 0 129,18 2 0,-18-2 0,0 0 129,23-4-129,-23 4 0,23-7 0,-23 7 0,24-10 0,-24 10 0,28-6 0,-28 6 0,28-2 0,-28 2 0,28-7 0,-28 7 0,26-2 0,-26 2-129,24 0 258,-24 0-129,16 2 0,-16-2-129,0 0 0,14 1-645,-14-1-1161,0 0-2580,0 0-258,0 0-387,0-12-258</inkml:trace>
  <inkml:trace contextRef="#ctx0" brushRef="#br1" timeOffset="31">377 2571 1419,'0'0'2580,"0"0"-258,0 0-129,-16-14-387,16 14 0,0 0-129,0 0-387,-22-15-258,22 15 0,-14-5-258,14 5 0,-21-3-258,21 3 0,-22 0 0,22 0-129,-25 0-129,25 0 129,-28 0-129,28 0 258,-29 6-387,13 0 129,-2 2-129,4 1 129,-4 2-129,2-2 0,-3-1 0,3 1 0,-1 2 0,3-1-129,-1-2 129,-2 1-129,-1 0 129,5 2-129,-2-3 129,15-8-129,-26 20 129,26-20-129,-27 18 129,27-18 0,-15 18-129,15-18 129,-14 22-129,14-22 0,-11 25 258,7-9-258,1 1 129,0-2-129,2 0 129,1 6-129,0-2 129,0 1-129,0-1 129,4 0-129,3 0 0,2 0 129,1 0-129,-10-19 129,21 27-129,-6-15 0,1 4 129,2-3-129,-3-1 0,6 0 129,-1-4-129,1 1 129,-2 1-129,-1-4 0,0-1 129,0-1-129,2-1 129,-2-1-129,1-1 0,0-1 0,0 0 0,1 0 0,-2-3 0,0-1 0,-3 1 0,3-4 0,-1 1 0,-2-2 129,3 0-129,-4 0 0,-14 8 0,27-21 0,-27 21 0,26-23 0,-10 9-129,-16 14 129,22-27 129,-12 11-258,2-3 258,-1 5-258,-4-3 258,3 1-258,-6-3 129,2 0-129,-2 1 129,-4 18 0,4-31 0,-2 15 0,-2 1 0,-2-4 129,-5 4-129,0-4 0,-7 3 0,0 1 0,14 15 0,-29-32 0,12 19 0,-2-3 0,-1 4 0,1-1 0,-1 4 0,-2-2 0,-3 2-129,3 5 258,-2 1-258,2-1 129,2 2 0,1 2 0,2 0-258,-1 0-258,18 0-1935,-18 16-2322,18-16-129,-18 6-516,18-6 0</inkml:trace>
  <inkml:trace contextRef="#ctx0" brushRef="#br0" timeOffset="32">-1465 5365 2451,'12'-24'4773,"-12"24"-129,0-15-258,0 15-1935,-26-10-1032,26 10-129,-28-8-129,11 8-387,-11-4-129,3 4 0,-9 0-258,0 4 0,-8 7-129,5 8 0,-7 0-129,4 11 129,0 0-129,2 6 0,6 4 0,7 2 0,5 1 0,7 0 0,10-2-129,3-3 129,8-4-129,10-1 129,11-7-129,5-2 129,4-12-129,2-2 129,2-9-129,4-1-129,0 0 0,-7-16-258,2 4-387,-13-22-1806,3 14-2064,-9-10-387,1 5-387,-12-5-129</inkml:trace>
  <inkml:trace contextRef="#ctx0" brushRef="#br0" timeOffset="33">-1366 5069 3999,'19'-45'5031,"-10"25"-258,-1 0-129,-8 20-2709,11-19-645,4 19 0,-15 0-387,13 17-129,-9 0-258,3 9-258,-3-2 0,-2 7-129,2 6-258,-4-12-903,4 5-3612,-4-7 0,0 3-516,-1-5-258</inkml:trace>
  <inkml:trace contextRef="#ctx0" brushRef="#br1" timeOffset="34">-607 1645 516,'0'0'3483,"0"0"-645,0 0-258,4-21-516,-4 21-129,0 0-258,21-3-258,-21 3-258,15-5-129,-15 5-258,19 0-129,-19 0-258,26 8 0,-26-8-129,34 10-129,-18-6-129,4 1-387,6 6-1806,-3-6-2193,-5-5-129,0 0-516,-18 0 259</inkml:trace>
  <inkml:trace contextRef="#ctx0" brushRef="#br1" timeOffset="35">-590 1638 258,'0'0'903,"0"0"129,0 0-129,0 0 0,0 0 0,0 0 129,0 0 387,0 0-258,0 0 129,0 0-258,0 0 0,0 0 0,0 0-129,0 0-258,0 0 129,-6-15-129,6 15 0,0 0-129,0 0-129,0 0 0,0 0 0,0 0 0,0 0-129,0 0-129,0 0-129,-14 14 129,14-14 0,-9 20-129,9-20 129,-13 24 0,13-24 0,-11 22 0,11-22 0,-7 18 129,7-18-258,-3 14 258,3-14-129,0 0 0,0 0 0,0 17-129,0-17 0,0 0 129,0 0-129,15 8 0,-15-8 0,0 0 129,20 1-129,-20-1 0,15 11-129,-15-11 129,17 14 0,-17-14 0,15 18-129,-15-18 129,14 24-129,-14-24 129,13 23 0,-13-23 0,12 25 0,-12-25 0,11 15 0,-11-15 0,0 0 0,16 13 0,-16-13-129,0 0 129,0 0 0,0 0 0,0 0 0,0 0 0,7 16 0,-7-16-129,0 0 129,-14 12 0,14-12 0,-25 13-129,9-9 129,-2 1 0,3-2 0,-3 0 0,1 3 0,0-3 0,17-3 0,-27 0 0,27 0 0,-20 0 0,20 0 0,0 0 129,-17-9-258,17 9 129,0 0 0,0 0 0,0-17-258,0 17-645,0 0-1419,21-20-2064,-21 20 129,23-13-645</inkml:trace>
  <inkml:trace contextRef="#ctx0" brushRef="#br1" timeOffset="36">-887 1978 903,'20'-9'2580,"-20"9"-129,0 0 129,0 0-387,8-21-516,-8 21 0,0 0-258,0 0-258,0 0-129,0 0-129,0 0-258,0 0 0,0 0-258,-6 8 0,6-8 0,-16 21-129,4-6-129,1 7 129,-7-3 0,4 8-129,-5-1 0,1 5 0,-3-1 0,-3 3 0,0 2 0,1 1 129,-2-2-129,5-1 0,-4-2 129,6-1-129,-4-6 0,9 1 0,0-5 0,1 1 0,12-21 0,-19 26 0,19-26-129,-11 18 258,11-18-258,0 0 129,0 0-129,0 0 0,0 0 0,0 0 0,0 0-129,0 0-258,0 0-516,0 0-3483,0 0-258,4-12-516,-4 12-129</inkml:trace>
  <inkml:trace contextRef="#ctx0" brushRef="#br1" timeOffset="37">-1239 2580 1161,'0'-15'2838,"0"15"-387,0 0 0,0 0-387,-10-19-258,10 19-258,0 0-129,0 11-129,0-11-129,0 26-129,0-9-258,4 10-129,2-4 0,5 14-258,1-1 129,6 14-258,-4 1 129,10 11-258,-2 2 129,6 5 0,-1 2-129,0 1 129,0 2-258,-1-4 258,-1-9-258,-2 1 129,-5-8-129,1-7 129,0-5-129,-4-6 0,-5-13 0,1-2 258,-4-4-258,-7-17 0,5 16-387,-5-16 129,0 0-516,-14-4-1677,14 4-2064,-28-17-387,13 5-129,-9-1-258</inkml:trace>
  <inkml:trace contextRef="#ctx0" brushRef="#br1" timeOffset="38">-1319 2610 129,'-1'-19'2580,"-2"5"-129,3 14 129,0 0-387,0 0-129,0 0-258,0 0-258,-20 1-387,18 17-387,2-18-129,-20 33 0,8-18-258,-2 9-129,-4 0-129,2-7-516,6 2-3096,-2 1-774,12-20-129,-18 14-516</inkml:trace>
  <inkml:trace contextRef="#ctx0" brushRef="#br1" timeOffset="39">-1404 2607 2193,'0'0'2580,"0"0"0,0 0-516,0 0-258,-10 3-258,10-3-258,0 0-129,0 0-258,-18 14 0,18-14-258,-9 14-129,9-14 129,-17 22-258,10-6 0,-7 0 0,4 3-129,-7 1 129,3 4-258,-2 1 129,-4 4 0,-1 4 0,3 5-129,-4 0 129,-3-1-129,-2 6 0,2 0-129,-3 3 129,2-2 0,-3 0-258,-1 0 258,3-5-129,0 3 0,2-3 0,0-2 0,5-3 0,1 1 0,4-3 0,1-9 0,0 2 0,3-6 0,2-2 0,1 0 0,8-17 0,-10 23 0,10-23 0,0 0 0,-3 19 0,3-19 0,0 0 0,0 0 0,7 3 0,-7-3 0,20 0 0,-20 0 0,22-1 0,-22 1 0,28-3-129,-28 3 0,32 0-774,-32 0-1290,22-5-2193,-6 5-258,-1-2-387,-1-1 129</inkml:trace>
  <inkml:trace contextRef="#ctx0" brushRef="#br1" timeOffset="40">-1377 3084 2709,'0'0'3999,"0"0"-645,0 0-1935,0 0 129,-12 0 0,12 0-387,-13 14 0,7 3-258,-9-8 0,5 12-129,-8-2-129,4 5-258,-8 2 0,5 1-129,-7-3 0,9 3-129,-2-5 0,6-2-129,0-1 258,11-19-258,-13 20 0,13-20 0,0 0 129,0 0-129,0 0 0,0 0 129,0 0-129,9-1 0,-9 1 0,11-20 0,-11 20 0,15-27 0,-8 8 0,0-3-129,3 4 129,-2-4 0,5 2 0,-2-1 0,-1-4 0,1 4 0,1-1 0,-1 5 0,1-2 0,-1 4 0,-2-2 129,-9 17 0,20-23 0,-20 23 0,19-10 0,-19 10 0,16 0 129,-16 0-129,12 11 0,-2 3 0,-4 6 0,1 3 129,0-1-129,2 7 0,-2 1 0,3 3 0,0-8-129,0 5 0,-1 0 0,1 0 0,4 0-129,-7-3 129,4-2-258,-5 0 0,1 1-258,-7-26-645,5 36-903,-5-36-2580,-5 18-258,5-18-258,-17 0 387</inkml:trace>
  <inkml:trace contextRef="#ctx0" brushRef="#br1" timeOffset="41">-1550 3309 3870,'24'-1'4773,"-4"1"0,1 3-258,18 8-2967,-15-11-258,14 4-516,-1 0-1419,-3-3-3354,3-1-516,-7-5-258,-4-7-516</inkml:trace>
  <inkml:trace contextRef="#ctx0" brushRef="#br1" timeOffset="42">-1993 3525 1806,'-7'10'2580,"7"-10"0,0 0-129,0 0-129,14 9-258,-14-9-258,19 6-387,-19-6-387,28 8-129,-28-8-258,36 18-129,-15-11-129,10 2 0,-5-3-129,11 5 129,2-4 0,8 2-129,-2-4 0,8 1 0,-6-1 0,4 1-129,0 0 0,0 2 0,-8-3 0,2 2 0,-7-3 0,2 1 0,-2-3-129,-1-1 129,-1-1 0,1 0 0,-3 0 0,-2-3 129,-2 0-258,-5-1 129,-4 1-129,-3 1 0,-18 2 0,22-6 129,-22 6-129,0 0 0,0 0 0,0 0 0,0 0-129,4-22 0,-4 22-387,0 0-258,0 0-1161,-15-22-2580,15 22-258,-13-31-387,6 11 0</inkml:trace>
  <inkml:trace contextRef="#ctx0" brushRef="#br1" timeOffset="43">541-594 2709,'17'-13'4902,"-2"10"0,2 2-129,-17 1-2838,49-7-516,-24 3-129,12 4-387,-6 0-258,7 8-258,-2-1-129,0 6 0,-4 6 0,-1 3-129,-8 7-129,-2 7 0,-5 0 0,-5 4 129,-8-1-129,-3-1 0,0-3 129,-10-1-129,-4-6 0,-7-7 0,-3-3 129,-5-4-129,-6-2 0,-1 1 258,-2-7-129,5-3 0,-2 1 0,9-1 0,13-1-129,13-2-2580,0 0-2064,10-7-516,15 4-387,8 0-258</inkml:trace>
  <inkml:trace contextRef="#ctx0" brushRef="#br1" timeOffset="44">621-669 4257,'0'0'5160,"15"8"-258,-15-8-129,0 23-3354,3 7-258,-2-7-129,6 17-258,-7 1-387,7 3 0,-3 0 0,3 0-258,2-4 0,-5-1-129,5-4-129,-3-12-387,5 0-387,-11-23-1548,0 0-2322,0 0-129,0 0-516,0 0 258</inkml:trace>
  <inkml:trace contextRef="#ctx0" brushRef="#br1" timeOffset="45">934 609 645,'0'0'1290,"0"0"387,0 0-129,0 0 258,0 0-258,0 0-129,0 0-387,0 0 0,0 0-129,0 0-258,0 0 129,0 0 0,0-19-258,0 19 0,3-15 258,-3 15-387,1-14 129,-1 14-258,3-22 258,-3 22-258,1-17 0,-1 17-129,0-20 0,0 20-129,0-24 129,0 24 0,-5-27-129,-1 13 129,6 14-129,-16-32 0,6 17 129,1-1-129,0 0 0,0 0 0,9 16 0,-19-30 0,9 11 0,0 5 0,10 14 0,-21-29 0,9 14 129,-1-1-129,-2 2 0,15 14 0,-26-25 0,13 9 0,13 16 0,-28-23 0,13 11 0,1 4 0,-3-3 0,-2 3 0,1 2 0,-3 1 0,1-3 0,1 5 0,-2-3 0,3 1 0,-2 5 0,1-1 0,-2 1 0,4 0 0,2 0 0,-2 0 0,0 0 0,3 1 0,-1 1 0,-2 3 0,5-2 0,-5 0-129,-1 3 129,3-1 0,-2 1 0,1 2 0,1 0 0,0 0 0,15-8 0,-25 18 0,25-18 0,-21 20 0,21-20 0,-15 20 0,15-20 0,-13 25 0,13-25 0,-14 24 0,6-8 0,8-16 0,-10 24 0,3-7 0,7-17 0,-8 27 0,1-12 0,7-15 0,-7 28 0,4-11 0,3-17 0,-6 28 0,6-28 0,-7 27 0,7-27 0,-5 23 0,5-23 0,-4 25 129,4-25-129,-5 26 0,5-26 0,-1 24 0,1-24 129,-1 25-129,1-25 0,0 23 129,0-23-129,0 20 129,0-20-129,0 17 129,0-17-129,0 17 0,0-17 0,0 19 129,0-19-129,0 20 0,0-20 0,0 17 129,0-17-129,0 19 0,0-19 0,0 23 129,0-23-129,0 24 0,0-24 129,7 30 0,-7-30 0,8 29 0,-8-29 0,10 22-129,-10-22 129,11 21-129,-11-21 258,10 19-258,-10-19 0,9 14 0,-9-14 0,12 17 0,-12-17 129,11 14-129,-11-14 129,15 12-129,-15-12 0,0 0 0,24 16 0,-24-16 0,14 13 0,-14-13 0,0 0 0,19 21 129,-19-21-129,15 11 0,-15-11 0,17 9 0,-17-9 0,21 8 0,-21-8 0,25 2 0,-8-1 0,-17-1 0,28 8 0,-13-6 0,-1-2 0,0 0 0,4 0 0,-3 0 0,2 0 0,1-4 0,2-2 0,-4 3 129,1-2-129,0 2 0,-3-3 0,-14 6 0,25-6 0,-25 6 0,21-8 0,-21 8 0,23-3 129,-23 3-129,21-7-129,-21 7 258,24-6-129,-24 6-129,21-8 129,-21 8 0,17-8 0,-17 8 0,16-8 0,-16 8 0,18-10 0,-18 10 129,14-12-129,-14 12 0,0 0 0,21-17-129,-21 17 258,0 0-129,14-21 0,-14 21 0,10-15 0,-10 15 129,8-17-258,-8 17 129,7-28-129,-4 14 129,-3 14-129,7-28 0,-7 28 0,7-29 129,-7 29 0,3-21-129,-3 21 129,5-15 0,-5 15 0,0 0 0,6-19 0,-6 19 0,4-17 0,-4 17 0,6-14 0,-6 14 0,4-18 0,-4 18 0,0 0 0,10-21 0,-10 21 0,0 0 0,9-15 0,-9 15 0,0 0 0,3-16-258,-3 16 258,0-16-129,0 16-258,0-29-645,0 29-2580,3-30-1032,-3 10-258,0 0-129</inkml:trace>
  <inkml:trace contextRef="#ctx0" brushRef="#br1" timeOffset="46">857 611 1,'0'0'2321,"0"0"-257,0 0 387,0 0-645,0 0 258,3-14-645,-3 14 258,0 0-387,0 0-387,18-2 129,-18 2-258,23 2 0,-5 5-258,0-2 0,7 8 0,-1-1-258,13 7 0,-3 5 0,5 3 0,4-2-129,7 7 0,3 1 129,1-3 0,10 1-129,2 4 0,1-10 129,0 2-129,-2 0-129,-1-3 129,-4-1-129,-7-2 129,-11-2-129,-2-3 0,-10-3 0,-8-1 0,-5-4 0,-17-8 129,19 12-129,-19-12 0,0 0 0,0 0 0,0 0-258,0 0-387,0 0-2064,0 0-1806,-1-9-258,1 9-387,0 0 259</inkml:trace>
  <inkml:trace contextRef="#ctx0" brushRef="#br1" timeOffset="47">554 363 1419,'8'-12'1806,"-8"12"0,0 0-129,0 0-258,0 0-129,0 0-258,0 0 0,4-14-129,-4 14-129,0 0 0,0 0-129,0 0 0,0 0-258,0 0 0,0 0 129,-1-17-129,1 17-129,0 0-129,0 0 129,-18-5-129,18 5 0,0 0-129,-18-3 129,18 3 0,-16 0 0,16 0-129,-19-1 258,19 1-258,-20 0 0,20 0 129,-22 0-129,22 0 0,-24 0 0,24 0 0,-15 3 0,15-3 129,-18 6-129,18-6 0,-17 13 0,17-13 129,-15 7-129,15-7 129,-18 11-129,18-11 129,-17 17-129,17-17 0,-14 14 129,14-14-129,-10 16 129,10-16-129,-4 18 129,4-18-129,0 21 129,0-21-129,0 17 129,0-17 0,7 18 0,-7-18-129,17 13 258,-17-13-129,23 11 0,-23-11 0,26 3 0,-26-3 0,27 0 0,-27 0 0,31-2 0,-31 2 0,28-11-129,-28 11 129,28-14-129,-13 6 0,-15 8 0,25-19 129,-25 19-129,20-15 0,-20 15 0,21-17 0,-21 17 0,0 0 0,18-17 0,-18 17 258,0 0-258,7-17 0,-7 17 0,0 0 0,0 0 0,0-16 0,0 16 0,0 0 0,0 0 0,-16 0 0,16 0 0,-11 13 0,11-13 0,-11 20 0,3-6 129,2 8-258,2-5 258,0 6-129,1 1 129,2-4-129,-1 3 129,1 5-129,1-5 129,0-4-129,0 1 129,0-2-129,0-2 129,0-16-129,-4 21 129,4-21-129,-2 14 0,2-14 129,0 0-129,0 0 0,0 0 0,-5 15 0,5-15 0,0 0 0,0 0 0,0 0 0,0 0 129,0 0-129,0 0 0,0 0 0,0 0 0,-16 14 0,16-14 0,-7 18 0,7-18 129,-9 21-129,9-21 0,-7 23 129,7-23-129,-3 17 0,3-17 129,0 0-129,0 0 0,0 0 0,3-7-129,-3 7-129,14-22-258,1 22-1806,-15 0-2322,24-29 0,-24 29-645,15-27 258</inkml:trace>
  <inkml:trace contextRef="#ctx0" brushRef="#br1" timeOffset="48">35 857 1,'0'0'1934,"17"-18"-257,-17 18 0,6-18 258,-6 18-258,0 0-129,0 0 0,7-19-258,-7 19 0,0 0-258,0 0 0,0 0-387,0 0-129,0 0 129,0 14-129,0-14-129,-2 19 0,2-19 0,-15 17-129,15-17 129,-17 24 0,17-24-258,-21 32 129,9-17-129,-4 2 258,3 5-387,-3-2 129,-1 5-129,-1 0 129,0 2-129,0 0 0,1 1 0,-2 1 0,1 1 0,0-2 129,0-4-129,1 2 0,-1 2 0,2-9 0,2-1 0,3 3 129,0-7-129,0 2 0,11-16 0,-18 25 0,18-25 0,-13 19 129,13-19-129,0 0-129,-16 17 129,16-17 129,0 0-129,0 0 0,0 0 0,0 0 0,0 0 0,0 0 0,0 0 0,0 0-129,0 0 0,0 0-129,-9 15-645,9-15-2322,0 0-1290,0 0-129,0 0-387</inkml:trace>
  <inkml:trace contextRef="#ctx0" brushRef="#br1" timeOffset="49">-976 893 1935,'-20'-17'4386,"-6"11"-774,8-7-645,2 13-516,-13-8-516,11 8-387,-15 0-387,12 3-129,-17-2-129,10 16-258,-9-6-129,5 9 0,-5 2-129,5 8 0,-1 1 0,6 5-129,7 1 0,6 8 0,5-4-258,9 8 258,11-8-129,10 3-129,10-8 129,4-3 0,4-4-129,3-10 129,1-10-129,1-7 129,-2-2-258,0-6 0,-2-8-387,-15-12-3483,7 4-645,-8-5-516,-4 5-645</inkml:trace>
  <inkml:trace contextRef="#ctx0" brushRef="#br1" timeOffset="50">-353 1501 1677,'-10'-14'2322,"10"14"-387,0 0-129,-17-8-129,17 8-258,0 0-258,-22-14-129,22 14-129,-18-11-258,18 11 0,-23-8-129,23 8 0,-29-8 0,29 8-129,-28-6 0,14 6 0,-4-4 129,3 4-258,-5-3 0,7 3 129,-7 0-129,3 0-129,2-3 129,0 3-129,-2 0 0,17 0 0,-29 0 0,29 0 0,-25 6 0,25-6 0,-23 11-129,23-11 129,-22 11 0,22-11 0,-18 14 0,18-14-129,-20 14 129,20-14-129,-18 15 129,18-15-129,-16 21 0,16-21 258,-16 26-258,16-26 0,-16 29 0,9-14 129,0 0 0,4-1-129,-4 2 129,3-2 0,4-14-129,-6 29 129,6-29 129,-1 28-129,1-28 129,0 24-387,0-5 387,1-1-258,2-1 258,2 2-258,-2-5 0,4 0-129,0 5 258,2-5 0,-9-14-129,13 22 0,-13-22 0,17 18 0,-17-18 0,17 20 0,-17-20 0,17 20 129,-17-20-129,21 18-129,-21-18 129,23 21 129,-23-21-129,29 15 129,-13-8-129,-2-3 0,-14-4 0,25 10 129,-25-10-129,28 5 0,-16-1 129,-12-4-258,27 5 258,-27-5-129,32 8 0,-16-7 0,0 1 0,1-1 129,-1 1-129,0-2 0,-1 0 0,0 0 0,1-2 258,-16 2-258,27-6 0,-27 6 0,27-11 129,-27 11-129,24-8 0,-24 8 0,25-11 0,-25 11 0,21-15 129,-21 15-129,22-17 0,-22 17 0,18-17 0,-18 17 0,17-19 0,-17 19 0,14-19 0,-14 19 0,15-17 0,-15 17 0,11-20 0,-11 20 0,10-20 0,-10 20 0,7-23 129,-7 23-258,0-28 0,0 28 258,0-27-258,0 9 129,0 2-129,0-3 258,0 19-258,-6-25 129,6 25 129,-8-26-129,8 26 0,-10-25-129,10 25 258,-8-23-129,8 23 0,-16-22 0,16 22 0,-16-20-129,16 20 258,-25-18-129,25 18 0,-30-22-129,15 12 129,1-1 0,-1 4 0,-2-3 0,2 2 0,15 8 0,-28-19 0,28 19 0,-24-4-258,24 4 0,-18 0-387,-1-8-1677,19 8-2064,-17 0-516,17 0-258,-24 0-387</inkml:trace>
  <inkml:trace contextRef="#ctx0" brushRef="#br1" timeOffset="51">-288 2007 903,'0'0'1419,"0"0"-387,0 0 258,0 0-258,-14 0 516,14 0-387,0 0 258,0 0-258,0 0 129,0 0 0,0 0 0,0 0-129,0 0-129,0 0-129,0 0 0,0 0-129,0 0-258,0 0 0,0 0 0,0 0-129,0 0 129,10 18-129,-10-18-129,18 21 0,-18-21-129,22 32 129,-9-12-129,-1 1 0,0-1 0,3 9 0,-3-4 0,2 2-129,-1 2 129,1 0 0,0 0 0,0 3-129,0-3 258,1 0-258,2-3 0,1 4 129,-1-6-129,-4-3 0,6-3 0,-19-18 129,25 26-129,-25-26 0,16 15 0,-16-15 0,0 0 0,0 0 0,0 0 0,0 0 0,14 8 129,-14-8-129,0 0 0,0 0-129,0 0-129,0 0-516,0 0-903,0 0-2967,0 0-129,-9-2-516,9 2 129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4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2184-375 903,'-20'-4'2451,"20"4"-258,-21-5-258,21 5-258,-25-5-516,25 5-129,-28 0 0,13 3-129,-6 0-129,9 5-129,-12-2 0,4 12-129,-2-8 258,5 9-258,-5-7 0,10 10-129,-4-5 258,9 11-387,-1-8 387,5 4-387,2-6 129,1 8-129,4-8 129,7 0 0,-11-18-129,28 25 129,-13-18-129,5 1-129,-1-7 0,4-1 0,-2 0 0,-1-11-129,3-3 129,-2 0-129,-2-5 0,3-8 129,-8 2-258,-2 0 258,-4-8-258,-1-4 129,-4 4-129,-3-4 129,0 4-129,0 5 0,-10 3 129,4 2 0,6 23 0,0 0 0,-15-3 0,15 3 0,-3 28 0,3-2 0,0 7 129,6 2-129,2 1 129,0 0-129,2-2 129,-1 2-129,0-8 129,0 0-258,0-8 129,1-4-129,1-1 0,-11-15-258,21 19-645,-21-19-1677,17-6-1935,-17 6-129,25-25-645</inkml:trace>
  <inkml:trace contextRef="#ctx0" brushRef="#br0" timeOffset="1">2605-853 1161,'23'-10'4515,"-7"22"129,-14 8-129,-2 1-2709,6 21-645,-6-4 258,4 16-387,-4-3-258,8 10-129,-6-6-129,3 6-129,-3-10 0,3 0-258,0-8 0,-1-3-129,0-8 258,2-7-387,-2-7 258,-4-18-258,8 20 0,-8-20 0,0 0-129,0 0 0,6-19-258,-9-1-129,0 4 0,-12-16 0,4 2 0,-10 2 129,3 8-258,-10-3 387,3 4 129,0 4 129,1 8 129,4 7 129,-2 0 0,4 10 258,0-2 129,7 13-129,0-3 129,6 8-129,1-9 258,4 14-387,0-10 258,3 7-129,8-10 129,6-1-258,0-3 0,3-3 0,4-6-129,5-5 0,2 0-129,0-11-387,5 6-516,-14-14-2838,6 4-903,0-6-258,-4-1-387</inkml:trace>
  <inkml:trace contextRef="#ctx0" brushRef="#br0" timeOffset="2">3003-952 3483,'15'0'4902,"-15"0"-129,9 12-258,3 17-3225,-12-7-258,13 21 0,-12-3-129,10 9-129,-5-1-387,5 5 129,-1-2-258,2-1 0,1 1-129,-2-4 258,-1-6-387,0-1 129,-1-5-129,0-7 0,-2-8 0,-3-4 129,-4-16-258,0 0 0,0 0-129,0 0 0,0 0 0,1-19-129,-1 1 129,-10-8-258,-3 2 129,-3-2 0,2 5 129,-7-2 0,-1 6 129,4 6-129,-3 8 258,-1 3 0,4 0 129,-2 13-129,2 2 129,5 0 129,0 6-129,3-1 258,6 0-129,5 3 0,-1-4 0,1 0 0,-1-19 129,19 29-258,-19-29 129,22 23-258,-22-23 258,25 13-258,-25-13 129,28 9-129,-13-9 0,7 0 0,1 0-129,-1-9 0,4 6-774,-7-17-2064,6 4-1677,-4 4-387,-3-2-258,-4-2 130</inkml:trace>
  <inkml:trace contextRef="#ctx0" brushRef="#br0" timeOffset="3">3666-821 2967,'0'0'4515,"-12"-8"0,12 8-2193,-23 8-516,-4-4-258,18 21-129,-15-10-387,12 15-258,-9-3-129,10 6 129,-7 0-387,5 10 129,-2-6-129,7 6 0,-4 3-129,7 2 387,2-6-387,3 6 0,0-9 0,6 3 0,3-5-129,5-7 0,0-4 129,3 2-258,-2-6 0,1-7 0,-4-2 0,-12-13 0,20 22-129,-20-22-387,18 11-516,-18-11-3741,0 0-387,0-14-129,0 14-387</inkml:trace>
  <inkml:trace contextRef="#ctx0" brushRef="#br0" timeOffset="4">4267-649 3354,'18'-16'4386,"-8"-2"-129,-10 18-2451,0 0-387,0 0 0,0-20-645,0 20 0,-13-6-129,13 6-129,-24-5-129,24 5 129,-27-2-258,11 2 129,-1 0-129,1 0 0,-5 2-129,3 9 258,-3-2-258,3 9 129,-6-3-129,2 10 0,-2-2 0,3 7 0,0-2 0,3 3 0,3 6 0,4 5 129,5-5 0,5 4 0,1-3 0,5 0 129,8-2 0,5-1-258,0-11 258,9-2-387,-2-8 129,5-1 0,0-3 0,4-10-129,0 0 129,-2-10-129,3-5 129,-3 0-129,-4-3-129,-3-4 129,-4 1 0,-8 1 0,-6-8 0,-5 1-129,-2-1 129,-11 0-129,-7 3 129,-10 5-129,-3 0 129,-5 6 0,-3 8-129,0 6 129,-4 0 0,4 9 0,4 3 0,3 2 0,7 8 0,0-3 0,8 1 0,6-2 0,8 4-129,-3-7-258,6 8-516,0-23-774,14 22-3096,-14-22-387,21 20 0,-21-20-387</inkml:trace>
  <inkml:trace contextRef="#ctx0" brushRef="#br0" timeOffset="5">4407-215 4773,'14'5'5160,"10"20"-387,-24-25-129,14 38-3483,-14-21-258,0 10-129,-3-5-258,-5 5-258,-5 0 0,-1-2-387,5 0-258,-14-11-645,18 11-2064,5-25-1548,-28 18-387,28-18-258</inkml:trace>
  <inkml:trace contextRef="#ctx0" brushRef="#br0" timeOffset="6">4490-406 4644,'-18'-14'4773,"18"14"0,0 0-387,32-3-3354,-10-8-258,21 11-129,-5-5-129,13 5-129,-3 0-258,6-2-129,-2 2-645,-12-3-516,11 2-3096,-12 1-645,-8-2-129,0 1 0</inkml:trace>
  <inkml:trace contextRef="#ctx0" brushRef="#br0" timeOffset="7">4839-834 3225,'12'17'4902,"-11"-1"-129,-1 3-258,-7-2-3096,7 22-387,-7-10-129,4 14-258,-8-3-129,3 7-129,-5-1-129,1 2 0,-4-1 0,2-4-129,5 2 0,2-6-129,5-4 129,2-5 0,2-5-129,10-4 0,2-6 0,6-5 129,5-7 0,0-2-129,1-1-129,-3-1-129,4-2-516,-11-15-1935,-4 9-1935,-12 9-387,17-17-387,-17 17 517</inkml:trace>
  <inkml:trace contextRef="#ctx0" brushRef="#br0" timeOffset="8">5190-853 5031,'37'4'5289,"-21"11"-258,5 12-129,-12-7-3741,16 26 129,-10-6-129,10 14-129,-12-3-516,-1 13 0,-6-5-129,-2 2-258,-4-2 129,-1-2-258,-9-1 129,-7-7-129,5-3 129,-5-10-258,-1-2 129,0-6-129,6 0-387,-6-16-258,18 1-3870,0-13-258,0 0-516,0 0-258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331 1223 1,'0'0'128,"0"0"1,0 0-129,0 0 258,0 0-258,0 0 0,0 0 0,0 0 129,0 0-129,0 0 0,0 0 129,0 0 0,0 0 0,0 0 258,0 0-129,0 0 0,0 0 129,0 0-129,0 0 258,0 0-129,0 0 129,0 0-129,0 0 258,0 0 0,0 0 0,0 0 0,0 0-129,0 0 0,0 0-129,0 0-129,0 0 129,0 0-258,0 0 0,0 0 0,0 0-129,0 0 129,0 0 129,0 0-129,0 0 0,0 0 129,0 0-129,0 0 258,0 0-258,0 0 129,0 0-129,0 0 0,0 0 129,0 0-129,0 0 0,0 0 0,0 0 0,0 0 0,0 0 0,0 0 129,0 0 0,0 0-129,0 0 129,0 0 129,0 0-258,0-14 129,0 14 0,0 0-129,0 0 129,0 0 0,0 0-129,0 0 0,0 0 0,0 0 0,0 0 0,0 0 0,0 0 0,0 0 0,0 0 0,0 0 258,0 0-258,0 0 129,0 0-129,0 0 129,0 0-129,0 0 0,0 0 0,0 0 0,0 0-129,-14 0 129,14 0 0,0 0 129,0 0-258,0 0 129,0 0 0,0 0 0,0 0 0,0 0 0,0 0 0,-17 10-129,17-10 129,0 0 0,0 0-129,0 0 129,0 0 0,0 0-129,-11 15 129,11-15 0,0 0 0,0 0 0,0 0-129,0 0 129,-15 6 0,15-6 0,0 0 0,0 0-129,0 0 129,-17 16-129,17-16 129,0 0-129,0 0 129,0 0 0,-14 18-129,14-18 0,0 0 129,0 0-129,-14 20 129,14-20-129,0 0 129,-10 16-129,10-16 0,0 0 0,-9 16 258,9-16-258,0 0 0,-10 19 0,10-19 0,0 0 129,-10 15-129,10-15-129,0 0 129,-8 20 0,8-20 0,0 0 0,-7 16 0,7-16 0,0 0 129,-7 15-129,7-15 0,0 0 0,-10 17 0,10-17 0,0 0 0,-8 18 0,8-18 0,-6 14 0,6-14 0,-7 18 0,7-18 129,-7 17-129,7-17 0,-4 16 0,4-16 0,0 0 129,-6 20-129,6-20 0,0 0 0,-7 17 0,7-17 0,0 0 0,-2 21 0,2-21 0,0 0 0,-5 18 0,5-18 0,-4 15 0,4-15 0,0 0 129,-5 16-129,5-16 0,0 0 0,0 0 0,-2 16 0,2-16 0,0 0 129,0 17-129,0-17 0,0 0 0,0 15 0,0-15 0,0 0 129,0 0-129,0 17 0,0-17 0,0 0 0,0 0 0,0 19 129,0-19-129,0 0 0,0 0 0,0 17 0,0-17 0,0 0 0,6 16 129,-6-16-129,0 0 129,7 15-129,-7-15 129,0 0-258,5 20 258,-5-20-129,5 22 129,-5-22-258,7 22 129,-7-22 129,7 23-129,-7-23 0,6 19 0,-6-19 0,0 0 0,16 21 129,-16-21-129,0 0 0,14 18 0,-14-18 0,0 0 0,16 20 0,-16-20 0,0 0 0,16 20-129,-16-20 129,0 0 129,15 19-129,-15-19 0,0 0 0,15 21 0,-15-21 0,0 0 0,17 17 0,-17-17 0,0 0 0,20 21 0,-20-21 0,15 12 0,-15-12 0,13 14 0,-13-14 0,15 15 0,-15-15 0,15 16 0,-15-16 129,13 16-129,-13-16 0,15 15 0,-15-15 0,15 19 0,-15-19 0,17 17 0,-17-17 0,15 21 0,-15-21 0,14 18 0,-14-18 129,18 15-129,-18-15 0,20 19 0,-20-19 0,24 13 129,-24-13-129,23 14 0,-23-14 0,23 14 0,-23-14 0,22 9 0,-22-9 0,18 12 0,-18-12 129,20 17-258,-20-17 258,19 11-129,-19-11 0,20 16-129,-20-16 258,19 17-129,-19-17 0,18 19 0,-18-19 0,20 24 0,-20-24 0,16 22 0,-16-22 0,19 27 0,-11-11 0,-8-16 0,18 21 0,-18-21-129,17 26 258,-17-26-258,16 22 129,-16-22 0,16 17 0,-16-17 0,8 18 0,-8-18 0,14 18 129,-14-18-129,4 17 0,-4-17 0,6 16-129,-6-16 129,4 20 0,-4-20 0,6 16 0,-6-16 0,4 14 0,-4-14 0,3 17 0,-3-17 0,0 0 0,2 18 0,-2-18 0,0 0 0,2 19-129,-2-19 129,0 0 0,1 19 0,-1-19 0,0 0 0,1 20 0,-1-20 0,0 0-129,0 19 129,0-19 0,0 16 0,0-16-129,0 0 129,0 0 0,0 19 0,0-19 0,0 0 0,0 0-129,-2 16 129,2-16-129,0 0 129,0 0 0,0 0 0,-10 17-129,10-17 129,0 0 0,0 0 0,-11 17 0,11-17 0,0 0-129,-9 14 129,9-14-129,0 0 129,-9 15 0,9-15 0,0 0 0,-10 20 0,10-20 0,-8 15 0,8-15 129,-7 15-129,7-15 0,-7 17 0,7-17 129,-6 16-129,6-16 0,-7 18 0,7-18 0,-8 16 0,8-16 0,0 0 0,-13 22 0,13-22 0,-8 12 0,8-12 0,0 0 0,-10 22 0,10-22 0,0 0 0,-12 21 0,12-21 0,0 0 0,-10 19 0,10-19 0,0 0 0,-14 17 0,14-17-129,0 0 258,-14 16-129,14-16-129,0 0 129,-22 19 129,22-19-129,-16 11 0,16-11-129,-15 16 129,15-16 0,-14 14 129,14-14-258,-15 11 129,15-11 0,-17 16 0,17-16 0,-18 9 0,18-9 0,-20 13 0,20-13 0,-18 14 0,18-14 0,-22 19 0,22-19 0,-18 12 0,18-12 0,-22 18 0,22-18 0,-19 16 0,19-16 0,-19 14 0,19-14 0,-24 13 0,24-13 0,-23 12 0,23-12 0,-23 3 0,23-3 0,-19 5 0,19-5 0,-21 6 0,21-6 0,-17 2 0,17-2 0,-15 9 0,15-9 0,0 0 0,-21 20 0,21-20 0,0 0 0,-15 19 0,15-19 0,0 0 0,-16 14 0,16-14 0,0 0 0,-12 17 0,12-17 0,0 0 0,0 0 0,-18 14 0,18-14 0,0 0-129,-13 16 258,13-16-129,0 0 0,0 0 0,-11 16 0,11-16 0,0 0 0,0 0 0,-11 17 0,11-17 0,0 0 0,-10 16 0,10-16 0,0 0 0,0 0 0,-10 16 0,10-16 0,0 0 0,0 0 0,0 0 0,-15 12 0,15-12 0,0 0 0,0 0 0,0 0 0,-13 14 0,13-14 0,0 0 0,0 0-129,0 0-129,0 0-774,-16 0-1032,16 0-2193,0 0-516,-13-15-129,13 15-129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-9 128 3483,'0'-14'4902,"1"-14"-129,-1 28-258,16-34-2580,12 27-387,-10-12-129,17 13-645,-3-4-129,9 5-258,0 2 0,3 3-258,-6 0 0,-3 10-129,-3 5 129,-8 5-129,-9 2-129,-7 6 129,-8 2 0,-1 0 0,-17-3 0,-7 3 0,-5-1 0,-3-6-129,-2-4 129,4-6 0,-1-9 0,7 3 129,3-7-129,8 0 0,14 0 0,-12-15 129,12 15-129,0-17 0,0 17 129,23-14-129,-5 14 0,9 0 129,-1 6-129,4 7 0,-1 3 0,-1 6 0,-5 3 0,-3 5 0,-3-2 0,-6 3 0,-8 3-129,1-2 129,-4-1 0,-9 1 0,-5-5-129,-5-1 129,-3-4 0,-10-7 0,2-4 0,0-1 0,-4-10 129,2 0 0,3-8 0,1 0 0,6-1 0,6-2 0,16 11 0,-12-28-387,12 28-1290,11-9-3096,16 6-129,-4-7-645,11 6-129</inkml:trace>
  <inkml:trace contextRef="#ctx0" brushRef="#br0" timeOffset="1">97 102 4128,'3'-21'4902,"-3"21"-516,0 0 0,0 0-2838,-9 15-387,9 13-258,-7-4-129,7 17-129,-5-1-258,5 8 0,-3-5-129,3 1 0,0-3-129,6-4 0,-1-1-258,-1-14-387,13 7-1290,-17-29-2709,10 23-129,-10-23-387,0 0-129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5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2562 5610 1548,'0'-23'3741,"0"23"-387,0-26-516,0 26-129,0 0-774,-2 10-258,2-10-129,0 36-387,6-13-387,12 13 129,2 1-387,9 9-129,5-2 0,5 8-129,3 0 0,1 8-129,2 0 129,4 6-258,-6-4 258,2 11-129,1-6-129,1 1 0,-3 4 0,-2-5 0,-4-2 0,1-2 0,-4-8 0,-1-5 129,-13-5-129,3-5 129,-7-7-129,-5-8 0,-2-9 129,-10-16-129,8 22 0,-8-22-129,0 0 0,0 0-516,0 0-387,-9-3-1806,9 3-1677,0 0-516,-23-15-258,23 15-129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2510 5629 129,'8'-19'3999,"-8"19"516,16-19-258,-16 19-1806,8-15-516,-8 15-258,0 0-387,0 0-387,0 0 0,0 0-258,2 10-129,-2 8-129,-10 5 0,1 5-129,-9 4 129,0 8-129,-4 0-129,-4 7 0,-2 1 0,-1 3-129,-3 5 129,0 5-129,-1 4 0,0 2 0,-4 8 129,0-1-258,3 0 129,0 3 0,6-4 0,3-5 0,3-7 0,2-2 129,5-12-258,4-1 258,1-11-258,0-6 129,-1-4 0,0-3 0,2-4 0,-5-2 0,14-16 0,-18 22-129,18-22 129,-20 18 0,20-18 0,-11 14 0,11-14-258,0 0 0,0 0-516,0 0-774,0 0-2967,0 0-258,16 5-387,-16-5-258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3863 3518 3870,'0'0'4644,"4"-18"129,-4 18-387,18 0-2451,-18 0-516,18 0-129,-18 0-387,31 8-258,-15 3 129,11 10-387,-6-1 0,5 9-129,-2 4 0,1 4-129,-4 3 0,-2 4 0,-3 4 129,-2-1-258,-9 2 258,-2 5-129,-3 0 0,-4-1-129,-10 1 129,-3 7 0,-4-7-129,-4-2 0,2 3 0,-5-6 0,3 2 0,1-9 0,2-3 0,4-8 0,2-8 0,5-1 0,11-22 0,-17 17 0,17-17 0,0 0-129,0 0-129,2-20-129,-2 20-774,8-26-3225,-8 26-129,15-25-645,-15 25-258</inkml:trace>
  <inkml:trace contextRef="#ctx0" brushRef="#br0" timeOffset="1">3709 4396 2193,'19'-14'4644,"-19"14"-129,0 0 0,9 20-1806,-9-20-1290,7 31 129,-7-12-387,0 15-387,0-3-387,-3 5 129,-2-1-129,-1 5 0,-2-6-129,8 0 0,-1-6-129,2-5 0,3-2 0,6-5 0,4-8 0,4-3-129,6-5 129,1-5 0,4-7-129,4-2 0,2-8 129,-1 0-258,3 7-387,-12-16-2580,7 15-1290,-8 1-645,-2 4-129,-22 11-516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05:11.06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1027 5019 645,'0'0'3354,"0"0"129,0 0-903,0 0-387,14 8-258,-14-8-387,25 6-129,-25-6-129,37 18-258,-16-11-258,13 14-129,-3-8-129,14 12-258,-2-9 129,8 9-129,8-2-129,4 5 0,2-3-129,5 1 0,2 5 0,-2 0 129,2 1-129,2-4 0,-3 7 0,-1-5 129,-2-3 0,-1 2 0,-6-4-129,1-3 129,-5-2-129,-4-1 0,-10-8 129,-6 0-129,-9 0-129,-4-7 0,-10 2-387,-14-6-903,0 0-2709,0 0-516,0 0-129,0 0-387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04.12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12 196 258,'-8'-20'4515,"-1"-5"258,9 25-903,0 0-1677,0-29-387,10 29-387,-10 0-387,25-14-387,-9 1-129,7 10-129,4-8 129,8 6-387,-6 1 129,4-3-129,-1-1 0,2 4 0,-4-4-129,5 2 129,-5 1-129,0-1 129,-2-1-129,-1 2 0,-4 0 0,1 1 0,-6 0 0,0 3 0,-18 1 0,24 0 0,-24 0 0,0 0 0,18 11 0,-18-11 0,8 23 129,-4-6-129,-2 2 0,1 1 129,-2 5-129,2 1 129,-2-4-129,1 0 0,-1 0 0,0-4-129,5-1-129,-6-17-645,17 23-3096,-17-23-903,0 0-129,0 0-645</inkml:trace>
  <inkml:trace contextRef="#ctx0" brushRef="#br0" timeOffset="-480.0274">43 210 2451,'1'-22'4773,"-1"22"-129,0 0-2064,0-20-774,0 20-258,0 0-258,13 1-387,-13-1-387,8 27 0,-6-8-129,5 11 129,-5 2-129,2 5-129,-1 6 129,0 6-258,-3-4 129,1 2-258,1-1 258,1-5-258,-3-5 0,1-4 0,-1-10 0,3-5 0,0-2-129,-3-15-129,0 0-387,0 0-645,0 0-1290,0 0-2193,12-15-258,-12-6-387</inkml:trace>
  <inkml:trace contextRef="#ctx0" brushRef="#br0" timeOffset="591.0338">818 662 3870,'-14'5'5031,"-2"18"-516,0-13-2451,16 16-516,-16-12-129,16 11-516,-4-10-258,4 6-258,0-21-129,21 25 0,-4-18-129,5-3 0,-1-4 0,4-1 0,-3-11 0,2 1-129,-9-4 129,2-6-129,-10-1 0,0 3 0,-7-3 258,0 1-258,-8 3 0,-8-1 0,-3 6 129,-5 4-129,2 6 0,-5 1-129,6 2-129,-2 0-129,13 16-516,-8-15-1806,18-1-2064,0 18-129,0-18-516</inkml:trace>
  <inkml:trace contextRef="#ctx0" brushRef="#br0" timeOffset="1011.0578">1327 204 3870,'-19'8'5031,"19"-8"-516,0 0-2322,0 0-258,0 0-387,0 0-645,1-10-258,-1 10-258,28-14-129,-8 2 0,3 4-129,2-1 129,2 1-129,1 1-258,-4 0-258,2 7-258,-26 0-903,36-2-3096,-36 2-258,16 3-258</inkml:trace>
  <inkml:trace contextRef="#ctx0" brushRef="#br0" timeOffset="1276.0728">1329 350 4257,'-9'15'5160,"9"-15"-258,13 13-2580,-13-13-1032,31 0 387,-31 0-645,43-8-258,-22-1-516,4 4 258,-3-3-516,0 5 0,-1 1-129,-4-6-903,12 8-2967,-29 0-1032,24-1 0,-24 1-387</inkml:trace>
  <inkml:trace contextRef="#ctx0" brushRef="#br0" timeOffset="2720.1556">2260-70 1161,'0'0'3999,"-12"-20"-1161,12 20-774,-18-12-258,18 12-516,-21-5-129,21 5-129,-21 0-387,21 0 0,-22 11-129,22-11-129,-19 24 0,10-8-129,1 0 129,4 2-258,0 1 0,4 2 129,0-2-258,4 3 129,4-2 0,1 5-129,2-2 129,0 1 0,-3-6-129,1 4 129,-5-1-129,0-2 129,-4-1-129,0-3 129,0-15 0,-6 22 0,6-22-129,-22 17 129,5-12 0,2-2 0,-5-3 0,5 0-129,15 0 129,-24 0-129,24 0 0,-15-1 0,15 1 0,0 0 0,0 0-129,0 0 129,11 7 129,-11-7-129,25 23 129,-8-7-258,-3 3 387,0-1-387,-3 4 258,-1 6-258,-3 2 129,-6-4 0,-1 3 0,0 1 0,0-2-129,-4-3 129,-2-2 0,2-4 129,-3-2-258,7-17 129,-7 23 0,7-23 0,0 21 0,0-21 129,2 16-129,-2-16 0,16 16-129,-16-16 129,24 12-258,-24-12-903,31 0-3225,-14 0-516,-1-3-387,0-6 388</inkml:trace>
  <inkml:trace contextRef="#ctx0" brushRef="#br0" timeOffset="4347.2486">2750 51 3612,'-18'10'5031,"4"-3"-516,7 11-2064,-19-15-645,19 22-258,-14-9-516,12 13-387,-7-4-129,9 7-129,-3 5 129,6 1-387,-1-1 129,5 2-258,0 2 0,0 0 0,10-3 129,-1 2-258,3-6-258,-2-9-258,9 11-903,-12-18-2967,10-5-387,-17-13-258,32 4-128</inkml:trace>
  <inkml:trace contextRef="#ctx0" brushRef="#br0" timeOffset="4823.2759">3150 210 1677,'10'-19'4773,"-10"19"-129,0-14 0,-20 8-3354,20 6-258,-24 0-129,24 0-258,-37 14-387,20 0 0,-2-1-129,0 5 0,0-3-129,5 1 129,1 1-129,9 1 0,4-3 0,0 2 0,0-17 129,20 23-129,-2-9 129,0-4-129,0 4 129,0-2-129,-1 1 129,-4 3-258,-7-2 129,-1 2 0,-5-2 0,0 0 0,0-14 0,-23 27 0,8-18 0,-6 0 129,2-4-129,-2-2 0,1-2 0,2-1-258,18 0-129,-26 0-774,26 0-1935,0 0-1548,0 0-387,12-9 129</inkml:trace>
  <inkml:trace contextRef="#ctx0" brushRef="#br0" timeOffset="5288.3025">3316 272 3612,'-18'24'4773,"6"-7"-258,-6 1-2967,18 15-129,-9-11 0,9 14-516,0-11 0,8 5-516,3-9 0,9-3 0,2-4-129,0-10 0,2-4 0,-1-11-129,1-8 129,-3-1 0,1-6-258,-6-3 258,-1-8-258,-4 6 129,-4 1-258,0 2 387,-4 3-258,-2 8 0,-1 17 129,0-14 0,0 14-129,0 0 129,-11 25 0,8-1-129,-1-1 129,3 8-258,1-2 258,0 3-258,3 0 258,2-9-516,12 2-387,-17-25-903,24 22-2967,-24-22-387,29 3-258,-29-3 259</inkml:trace>
  <inkml:trace contextRef="#ctx0" brushRef="#br0" timeOffset="5887.3368">3727 263 1806,'0'0'5031,"0"0"-387,5 20 129,-5-20-2838,0 39-774,-7-16-129,7 7-516,0-10 0,4 7-258,1-8 129,-5-19-258,16 22 0,-16-22 0,21 0 0,-5-5 0,0-12-258,0-7 387,0 2-387,1-1 258,0-4-129,-2 1 0,-1 4 0,-4 3 0,-10 19 129,11-20-129,-11 20 0,0 0 0,0 0 129,7 20-129,-7 1 129,0 4-129,0 2 129,0-3-129,4 1 129,-3-3-129,5-1 129,-6-21-129,18 20 0,-18-20 0,24 0 0,-7-3 0,1-11-129,-6-5 258,6-2-258,-1 1 258,-2 2-258,-1 0 129,0 3-129,-14 15 258,21-21-129,-21 21 0,17 0 0,-17 0 0,11 20 129,-8-1-129,1 1 258,-1 2-258,0 3 129,-1 2-258,-2-1 129,0-11-645,14 12-3483,-14-27-774,4 23-387,-4-23-258</inkml:trace>
  <inkml:trace contextRef="#ctx0" brushRef="#br0" timeOffset="6115.3498">4450 491 6063,'25'22'5418,"-11"6"-258,-14-13-516,14 10-3483,-17-11-516,0 10-258,-5-3-516,-10-8-1032,11 7-3483,-13-9-387,3 0-258,-2-6-258</inkml:trace>
  <inkml:trace contextRef="#ctx0" brushRef="#br0" timeOffset="6672.3817">4770 190 6708,'0'0'5160,"9"12"-258,-4 6-1290,-5-18-2580,6 24 129,-6-24-516,7 30-258,-7-13-129,5 0-129,-3 3 0,0-5-387,0 6-129,-2-21-1548,0 12-2580,0-12-645,0 0 0,-24 10-516</inkml:trace>
  <inkml:trace contextRef="#ctx0" brushRef="#br0" timeOffset="6859.3924">4797 31 4386,'14'-32'5031,"-14"32"-258,9-22-258,-9 22-4128,0 0-1290,0 0-3096,23-3-774,-23 3 0</inkml:trace>
  <inkml:trace contextRef="#ctx0" brushRef="#br0" timeOffset="7316.4185">5031 119 3612,'0'0'5031,"12"22"129,-12-8-516,2 13-2967,-2-10-1032,2 12 0,-2-5-129,6-1-129,-2-2-258,5-1-129,-9-20 129,15 24 0,-15-24-129,28 2 129,-11-2 0,1-10 0,0-6-129,1-3 129,2 0 0,-3 1-129,2-4 129,-4 4-129,-16 18 0,24-22 0,-24 22 0,0 0 129,14 0-129,-14 0 129,6 23-129,-6-2 0,1 1 129,0 3-129,2-1 129,3-3-258,1-1 258,1-4-516,3 0 0,-11-16-1806,18 0-2322,-18 0-645,20-11-258,-12-7 129</inkml:trace>
  <inkml:trace contextRef="#ctx0" brushRef="#br0" timeOffset="7843.4486">5493 103 2580,'-16'-5'5160,"16"5"-129,0 0-387,21 0-1935,-6-6-2064,18 6-258,-6-3 0,5 3 0,3 0-645,-9-3-516,13 3-2967,-15 0-1161,-2 0 0,-5-3-516</inkml:trace>
  <inkml:trace contextRef="#ctx0" brushRef="#br0" timeOffset="7628.4364">5584-188 5160,'0'0'5160,"0"0"-258,17 5-516,-17 16-3483,0 12-258,0 2-129,1 11 0,-1 1-258,3 4 0,-2-7-129,3 0 129,-1-2-258,3-6 129,1-3-129,2-5 129,3-6 0,0-7-258,6 0 129,0-9-129,7 1-129,-5-7-258,12 6-1290,-14-8-2967,-1-4-129,-17 6-387,17-26 129</inkml:trace>
  <inkml:trace contextRef="#ctx0" brushRef="#br0" timeOffset="8155.4665">5943-199 5676,'0'0'5289,"21"5"-387,-1 19-129,-9-3-4128,8 15 387,0-3-516,6 11 0,-9-1-258,5 6 0,-5-1-129,-5 0 0,-3-2-129,-5-5 0,-3-3 129,0-2-258,-3-6 0,-8-8-258,3-3-129,-13-13-1032,21 8-2451,-17-14-1032,17 0-258,-21 0-129</inkml:trace>
  <inkml:trace contextRef="#ctx0" brushRef="#br0" timeOffset="8403.4807">6342 390 5031,'15'19'5676,"-15"-19"-645,6 24-129,2-5-3354,-8-19-387,0 28-516,-4-12 0,0 3-516,0 0-129,-3 2-516,7 10-1548,-9-12-2838,5 0-258,4-19-258,-24 27-387</inkml:trace>
  <inkml:trace contextRef="#ctx0" brushRef="#br0" timeOffset="9147.5232">7059-120 3483,'5'-17'4644,"-5"17"-903,0 0-1290,-10-4-258,10 4-774,-21 9-129,11 13-387,-15-3-387,8 14 129,-6 0 0,6 18-129,-1-2-129,8 6 0,4-1-129,6 3 0,6-12 0,12 4-129,6-9 129,4-11-387,5-3 0,-5-15-1032,11 6-3354,-12-13-516,-2-3-258,-25-1-387</inkml:trace>
  <inkml:trace contextRef="#ctx0" brushRef="#br0" timeOffset="10018.5731">7547 37 5289,'1'-18'5031,"-1"18"-129,-9-14-1677,9 14-1935,-34 0-129,19 8-387,-13-3-129,7 8-129,-5-2-258,6 4 0,-2 1-129,4 9 0,7 3 0,4-2 0,7-1-129,0 3 129,11-2-258,4 3 129,6-6-516,-4-15-1161,13 3-2709,-6-6-645,3-4-258,-7-1-258</inkml:trace>
  <inkml:trace contextRef="#ctx0" brushRef="#br0" timeOffset="10419.596">7742 61 5160,'-28'36'5031,"13"-9"-129,1-10-1032,11 16-2967,-4-6-129,11 8 0,6-11-258,7 1-129,4-10-258,7-5 0,1-7 0,3-2 129,-4-2-258,1-12 129,-4-4 0,-1-3-129,-7-7 129,-5 0-129,-6-2 0,-5 3-129,-1-1 258,-11 4-258,-6 6 129,-5 6 0,-6 10-129,-1 1 129,-2 11-129,-4 7 129,10 7-387,-3 0-258,16 8-1548,2-8-2322,9-3-387,1-4-516,14-10 517</inkml:trace>
  <inkml:trace contextRef="#ctx0" brushRef="#br0" timeOffset="10856.621">8175-14 5160,'5'13'5289,"-5"4"-387,-9 6-258,-5-1-3741,10 11-387,-6-1 129,10 5-129,0-4-129,3-2-129,7-6-129,7-3 129,1-16-258,3-3 129,4-3-129,-3-6 129,-1-10-129,1-3 129,-4-8-129,-1-1 0,-3 1 0,0 0 0,-9 5 0,0 3 0,-3 3 0,-2 16-129,0 0 129,0 0 129,0 0-129,-2 27 0,-1-4 0,1 5 129,0 2-129,2-1 0,0 0-129,4-7-129,14 5-903,-18-27-3612,24 22 0,-9-22-645,4 0 0</inkml:trace>
  <inkml:trace contextRef="#ctx0" brushRef="#br0" timeOffset="11275.645">8638 34 4386,'-20'41'5031,"12"-13"0,-6-2-387,14 8-3483,-12-6-516,12 11 129,-3-11-129,3 0-258,5-9-129,11-8-129,0-6 0,4-5 0,-1-4 0,5-10 0,-3-11 0,1 0-129,-2-5 129,-5-3-258,0 2 258,-2-1-129,-3 5 0,-2 6 0,-1 4 0,-7 17 0,0 0 0,0 0 129,0 0-129,15 19 0,-15 3 129,2 4 0,-2 2-129,3-1 0,1 2-129,-1-6-258,6 5-903,-9-28-3483,11 19 0,-11-19-645,17 0-129</inkml:trace>
  <inkml:trace contextRef="#ctx0" brushRef="#br0" timeOffset="11747.672">8982-8 4773,'-45'-1'5289,"45"1"-516,0 0 0,0 0-3354,5 9-903,20 2-129,5-1-903,19 9-2064,-11-6-2064,4-1-258,-2 1-387</inkml:trace>
  <inkml:trace contextRef="#ctx0" brushRef="#br0" timeOffset="11559.6612">9106-358 8127,'0'0'5031,"0"33"-129,0-8-1290,-4 28-2838,-6 0-387,3 14 0,-5 2-258,3 3 129,1-8-129,4 1 0,1-15-129,3-1 129,8-14-129,8-4 129,5-8 0,8-12-129,4-2-387,-9-12-2967,11-2-1290,-7-9-516,-2-5-387</inkml:trace>
  <inkml:trace contextRef="#ctx0" brushRef="#br0" timeOffset="11961.6842">9524 350 7611,'0'48'5289,"0"-20"-258,-10-11-645,3 14-3483,-7-11-516,2 4-258,1 3-645,-10-14-3096,15 1-1290,6-14-258,-18 0-258</inkml:trace>
  <inkml:trace contextRef="#ctx0" brushRef="#br0" timeOffset="12207.6983">9636 40 6708,'15'14'5160,"-7"4"0,-5 0-516,10 16-3612,-13-9-387,5 6 0,-5-1-387,1 4 129,4-8-645,-5-5-129,8 2-903,-8-23-3483,0 20-129,0-20-516,0 0-258</inkml:trace>
  <inkml:trace contextRef="#ctx0" brushRef="#br0" timeOffset="12371.7077">9669-48 3870,'-7'-22'4644,"7"22"-129,0 0-1032,0 0-6579,8 11-1032,-8-11-774,24 26 517</inkml:trace>
  <inkml:trace contextRef="#ctx0" brushRef="#br0" timeOffset="12770.7305">9846 56 3483,'0'14'5160,"3"11"-258,-1-5 0,-2-20-3612,5 47-129,-3-29-387,7 9-129,-1-9-387,2 4 129,-10-22-258,18 16 0,-18-16 0,28 0 0,-13-13 0,3-7-129,-1-3 0,0-4 0,1 2 129,-1 0-129,-6-1 0,-2 6 0,-2 4 129,-7 16 0,0 0-129,0 0 129,0 0-129,7 24 129,-7-1-129,0 5 129,0-3-258,0-2 0,0 1-387,0-24-645,12 32-3096,-12-32-774,0 0 0,19-3-645</inkml:trace>
  <inkml:trace contextRef="#ctx0" brushRef="#br0" timeOffset="13243.7575">10147 148 3096,'-41'-19'5160,"41"19"-387,0 0 0,-5-17-2451,23 17-1419,6 0-387,12 0 0,-1 0-258,4-1-258,4 1-774,-17 0-2838,8 0-1032,-10-5-387,-4 2-258</inkml:trace>
  <inkml:trace contextRef="#ctx0" brushRef="#br0" timeOffset="13023.7449">10274-309 6321,'8'-22'5160,"-8"22"-129,6 8-645,2 25-3225,-8 4-645,0 10 0,0 5-258,0 4 0,0 2-129,0-4 0,-6 0-258,4-7 129,0 0-387,-3-11-129,5 5-774,-5-20-774,11 2-2064,0-7-1032,-6-16-129,18 18 388</inkml:trace>
  <inkml:trace contextRef="#ctx0" brushRef="#br0" timeOffset="13511.7729">10483-239 5160,'22'4'5289,"-8"18"-129,0 0-258,12 20-3483,-15-6-387,12 15-258,-9-7-258,4 10 0,-9-4-387,1-3 129,-7-1-516,-3-12 129,0 5-774,-13-24-2322,7 12-1548,6-27-645,-17 16 0</inkml:trace>
  <inkml:trace contextRef="#ctx0" brushRef="#br0" timeOffset="14619.8362">10901-387 5031,'0'0'5289,"0"0"-129,0 0-645,-16-25-3225,16 25-258,0 0-387,13-4-387,-13 4 0,26 0-129,-10 0 0,3 0-129,-2 3 129,4 2-129,-6 7 0,0 6 0,-5-4 0,-3 8 0,-4-2 0,-3 5 0,0 9 0,-7-1 0,0-5 0,-1 1 129,-2-1-129,3 1 129,-1-3-129,1 2 129,7-3 0,-2-5-129,2-4 258,0 3-129,2-5-129,-2-14 129,22 19-129,-22-19 129,29 5-129,-12-5 0,1 0 0,0-6 0,-1-4 0,-3 1 0,-14 9-129,19-13 129,-19 13 0,0 0-129,0 0 129,0 0-129,-4 16-129,-9 0 258,4 7 0,-4 1 0,3 3 0,2 4 258,1 2-516,4 2 516,3 0 0,0 1-258,2-6 258,6 3-258,-1-3 129,-1-3-129,-1-1 258,-2-1-258,-3-5 0,0-1 129,-8 0 0,-5-3-129,13-16 129,-26 27 0,10-18 0,1 1-258,15-10 0,-27 7-645,27-7-4257,0 0 0,-20 10-645,20-10-129</inkml:trace>
  <inkml:trace contextRef="#ctx0" brushRef="#br0" timeOffset="43039.4615">-2733 3286 1161,'10'-19'4386,"-10"19"-387,0 0-774,0 0-645,0 0-645,0 0-387,0 0-516,0 0-258,0 0-129,-4 11 0,4-11-387,-24 23 129,6-6-258,-3 5 129,-4 0-129,-3 1-129,-1-1 258,-1 0-258,2-3 129,1 2 0,5-2 0,4-5-129,18-14 258,-18 17-129,18-17-129,0 0 129,11 11 0,8-11 129,5 0-129,5 0 0,2 0 0,4 0 129,2 0-129,4 5 0,-9-1-129,1 3 129,-2 3-258,-5-4-387,11 19-2451,-14-16-1806,-2 2-516,-4-4 0,-17-7-516</inkml:trace>
  <inkml:trace contextRef="#ctx0" brushRef="#br0" timeOffset="43930.5127">-779 2902 6321,'21'-17'5418,"-21"17"-387,0 0-258,0 0-3741,16 18-129,-16 3-258,7 16 129,-7 2-387,0 7 0,0-2-129,0 7 0,0 0-129,0 2 0,0-6-129,-2-5 129,4-2 0,-2-7-129,0-3-129,0-11-129,3 2-258,-3-21-516,18 14-2967,-18-14-903,0 0-516,13-25-129</inkml:trace>
  <inkml:trace contextRef="#ctx0" brushRef="#br0" timeOffset="44519.5464">-800 2903 2967,'0'-20'5031,"4"-2"-129,-4 22-129,24-11-2967,-21-8-645,15 19 129,-7-15-516,11 11-129,-5-7-258,7 5 0,-2-2-129,0-2 0,0 4-129,-2 1 0,-1 1 0,-2 2-129,-17 2 0,27-5 0,-27 5 0,25-1 0,-25 1 0,26 0 0,-9 0 0,0-2 0,2 2 0,1 0 0,3 0 0,4 0-129,-8 2 129,4-1 0,-5 1 0,-2 1 0,0 0 0,-16-3 0,19 6 0,-19-6 0,16 5 0,-16-5 0,0 0 0,18 14 0,-18-14 0,8 14 129,-7 0-129,2 2 129,-3 4-129,0 5 129,0-5 0,0 7-129,0 2 129,0-3-129,0-4 0,0-4 0,0 2-258,0-20-258,11 27-3354,-11-27-1032,0 0-258,0 0-645</inkml:trace>
  <inkml:trace contextRef="#ctx0" brushRef="#br0" timeOffset="45614.6089">-89 3500 903,'0'0'4773,"0"17"258,0-17-1548,0 0-645,0 0-774,0 0-387,0 0-258,-7-7-516,7 7-129,8-21-387,-8 21 129,18-30-258,-5 16 0,-5-4-129,-8 18 129,24-23-258,-24 23 0,16-13 129,-16 13-129,0 0 129,11 11-129,-11-11 258,2 27-258,-2-6 129,0 3-129,1-4 129,1 5-129,3-3 129,-3-1-129,-1 1 0,3-3 0,-1 3-129,-3-7 0,4 3-129,-4-18-129,7 22-516,-7-22-1290,0 0-2838,0 0-129,0 0-387,0 0 129</inkml:trace>
  <inkml:trace contextRef="#ctx0" brushRef="#br0" timeOffset="46308.6487">-94 3738 2709,'0'0'4902,"0"0"-129,0 0-1677,0 0-774,0 0-516,0 0-516,16 0-258,6 0-387,-1-3 0,7 0-258,-5-5 129,7 3-258,0-1 129,1 1-129,-6 2-129,2-1-258,-7 4-258,-20 0-1032,32-5-3354,-32 5-387,0 0-129,0 0-258</inkml:trace>
  <inkml:trace contextRef="#ctx0" brushRef="#br0" timeOffset="47103.6942">489 3205 3354,'-3'16'5160,"3"-16"-129,10 4-129,16 3-3354,-8-9-387,18 2 129,-8-8-387,11 5-258,-4-5-258,1 2-129,-4 3-516,-8-5-387,10 8-3870,-16 0-516,-18 0-129,15 0-645</inkml:trace>
  <inkml:trace contextRef="#ctx0" brushRef="#br0" timeOffset="46874.6809">515 3049 2967,'0'0'5160,"0"0"-129,18 0-258,9 2-2967,-12-9-387,21 7-387,-11-8-258,12 5-387,-4-5-129,2 0-258,-6 8-258,-8-11-774,7 11-3612,-28 0-258,0 0-387,0 0-258</inkml:trace>
  <inkml:trace contextRef="#ctx0" brushRef="#br0" timeOffset="48351.7648">1527 2751 1677,'-7'-23'3999,"7"23"387,0 0-1935,0-14-1161,0 14-258,0 0-129,14-11 0,-14 11-258,0 0 0,0 0 0,16-9 0,-16 9-258,0 0 129,18-11-129,-18 11 0,21-10 0,-21 10 0,25-6 0,-9 3 0,-16 3 0,32-11 0,-11 3-129,4 6 129,3-3-258,5 2 129,-1 0-129,4 1 258,1-1-387,0 1 129,-1 2 0,-2-1-129,-5 1 0,-4 0 0,-4 0 0,-6 0 129,-15 0-129,24 6 0,-24-6 0,0 0 0,0 0 129,14 17-129,-14-17 129,0 0-129,0 23 129,1-7 0,-1-1-129,2 4 129,-2 0 0,1 4-129,-1 2 129,0-2-129,3-4 0,-3-1 0,1-4 0,-1-14-258,5 28-387,-5-28-1677,0 0-2709,0 0 0,0 0-516,18 0-258</inkml:trace>
  <inkml:trace contextRef="#ctx0" brushRef="#br0" timeOffset="47735.7302">1562 2711 5547,'18'0'5418,"-18"0"-387,9 17-129,-9-17-3612,7 34-129,-7-11-387,7 10 129,-7 2-387,3 9-129,-3 4-129,0-1 0,0 1-129,-5 0 0,-2-2-129,4-5 129,0-8-258,0-3 0,6-4-129,-3-11-129,1-1-516,-1-14-1290,0 0-2709,13-6-516,-13 6-129,10-31-258</inkml:trace>
  <inkml:trace contextRef="#ctx0" brushRef="#br0" timeOffset="48989.8021">2223 3298 2322,'-9'0'5031,"-11"11"129,6-6-387,0 12-2193,-5-15-1290,12 17 0,-7-6-645,10 7 129,-2-3-258,6 7 0,3-3-258,8-2-129,6-1 129,2 1-129,8-8 0,1-3-258,2 1 258,-3-9-129,1 0 0,-3-4 0,-3-7-258,-4-3 387,-7 0-387,-4-5 387,-5-2-387,-2-1 258,-9 0-258,-8 3 258,-2 2 0,-5 4-129,2 2 129,-3 4-129,5 7 0,2 0-129,18 0-645,-26 18-3612,26-18-387,0 0-516,0 0 0</inkml:trace>
  <inkml:trace contextRef="#ctx0" brushRef="#br0" timeOffset="51114.9235">3263 2588 903,'19'-3'4386,"-19"3"129,0 0-1290,0 0-645,-3-18-516,3 18-516,0 0-387,0 0-258,0 0-129,0 0-129,-11-20-258,11 20 0,0 0-129,-23-8-129,23 8 129,-24-5-129,9 2-129,-2 1 129,2 2-129,-2 0 258,0 0-258,0 0 0,3 5 0,14-5 129,-23 10-129,23-10 0,-16 17 0,16-17 129,-4 19 0,4-19-129,0 28 129,4-9-129,2 4 129,2 3 0,1 1-129,-4 7 129,2 6-129,-1 3 0,-1 1 129,-5 2-129,0 5 0,0-4 129,0 3-129,0-1 0,0-4 0,-4-3 0,1-4 0,-4-3 0,3-4-129,-1 0 129,-1-2 0,-2-7 129,6-4-129,-2-3 129,4-15-129,-4 24 129,4-24-129,0 0 129,0 0-129,0 0-129,10-2 129,-10 2-129,23-16 129,-9 10-129,5 2 129,-1-1-129,3 5 129,-3 0 129,1 0-129,-5 0 0,-14 0 0,24 11 129,-24-11-129,0 0 0,18 12-258,-18-12-1032,0 0-3354,0 0-258,1-12-387,-1 12-774</inkml:trace>
  <inkml:trace contextRef="#ctx0" brushRef="#br0" timeOffset="54344.1083">3633 3074 2709,'0'-19'5289,"0"19"-387,14-16-129,-4-6-2838,19 19-516,-11-13-258,20 10-387,-3-5-129,7 6-258,-2-1-258,-1 0-258,4 6-387,-5-3-516,9 7-2193,-9-4-1548,-6 2-387,-4-2-258</inkml:trace>
  <inkml:trace contextRef="#ctx0" brushRef="#br0" timeOffset="54096.0942">4033 2690 3999,'0'-22'4515,"0"22"-1032,4-15-1032,-5-5-258,1 20-645,-11-17-387,11 17-387,-17-17 0,17 17-258,-22-14 0,22 14 0,-27-7-258,27 7 0,-28 0-129,28 0 0,-23 14 0,23-14 0,-21 27-129,13-11 129,-4 6 0,5 4 0,-2-1 0,3 4 0,3 5 0,3 4 0,0 2 129,3 2-129,5-6 0,4 9 0,0-6-129,-1-3 0,0-1 0,-2-4 0,1-3 0,-5-5-129,-3-4 0,-2-3-258,0 1-129,0-17-387,-7 22-903,-13-21-2709,20-1-387,-29 4-516,13-4 129</inkml:trace>
  <inkml:trace contextRef="#ctx0" brushRef="#br0" timeOffset="54780.1333">4329 2864 2580,'-16'-3'5031,"16"3"-129,-29 3-129,1-1-2967,18 23-387,-12-13-258,14 18-129,-8-2-516,14 8 0,-1-5-129,4 1-129,9-2 129,8-5-258,2-2 0,6-3 0,1-11-129,2-4 0,0-5 0,0-2 0,1-9 0,-5-7 0,-3-2-129,-8-8 0,0-2 129,-11 0-129,-3-3 129,-7 0-129,-13-1 129,2 3-258,-4 9 258,-3 3 0,-3 11 0,1 5 0,2 3-129,7 8 0,6 12-387,12-20-258,-6 39-2193,6-21-1806,8-2-387,10-3-387</inkml:trace>
  <inkml:trace contextRef="#ctx0" brushRef="#br0" timeOffset="55214.1581">4783 2861 4773,'4'-17'5160,"-4"17"-258,-20 12-129,-7-5-3483,13 19-129,-13-4-387,12 10-129,-3 1-129,9 3-129,4-4 0,5 1-129,3-5 0,15-4-129,1-8 0,6-2-129,3-12 129,6-2-129,-2 0 129,-3-12-129,2-5 0,-4-3 0,-4-1 0,-5-4-129,1-1 129,-6-2-129,-10 0 129,-3-2 0,-12 0 0,-3 3 0,-3 2 0,-6 3 0,-5 6 0,1 3 0,-1 7 0,3 4-258,9 7-258,-5-5-774,22 0-3354,-19 24-387,17-8-387,2-16-258</inkml:trace>
  <inkml:trace contextRef="#ctx0" brushRef="#br0" timeOffset="55519.1755">5241 2816 6837,'0'0'5160,"0"0"-258,0 0-516,0 8-3354,0-8-1290,0 0-645,25 8-3354,-25-8-516,18 12-387,-18-12 0</inkml:trace>
  <inkml:trace contextRef="#ctx0" brushRef="#br0" timeOffset="55719.187">5314 3031 3225,'0'24'5289,"-3"-3"-258,3-21 0,0 0-2838,0 17-1032,0-17-387,0 0-258,1 16-387,-1-16-516,17 17-903,-17-17-3354,0 0-129,0 0-516,19 6-129</inkml:trace>
  <inkml:trace contextRef="#ctx0" brushRef="#br0" timeOffset="56004.2032">5531 2913 6708,'0'0'5289,"18"-14"-258,-18 14-129,43-13-3870,-23-2-129,9 11-387,2-8 0,1 6-258,1-2-129,-2-1-258,-2 9-129,-5-3-387,-2 9-774,-22-6-2064,0 0-1548,0 0-258,0 28-387</inkml:trace>
  <inkml:trace contextRef="#ctx0" brushRef="#br0" timeOffset="56247.2172">5645 3012 3999,'-14'22'5289,"14"-22"-129,0 0-258,24 18-3225,-24-18-129,38 0-387,-18-12-258,11 12-258,-3-7-258,3 5-129,-5-3 0,-1 4-258,-5 1-129,-20 0-387,32 4-2709,-32-4-1806,0 0-258,0 0-387,4 15-129</inkml:trace>
  <inkml:trace contextRef="#ctx0" brushRef="#br0" timeOffset="63322.6212">6320 2726 2451,'5'-17'4902,"-5"17"0,17-6-1935,-17 6-516,0 0-387,0 0-645,21 31-258,-21-5-387,8 15-129,-4-4-258,2 11-129,-1-7 0,-2 4-129,0-5-129,0-1 0,-2-11 0,-1-5-129,9-1-387,-9-22-129,8 23-516,-8-23-1677,0-10-2064,0 10-387,0-36-129</inkml:trace>
  <inkml:trace contextRef="#ctx0" brushRef="#br0" timeOffset="63525.6335">6388 2499 3483,'-4'-23'4902,"4"23"-129,0 0-516,0 0-3096,0 0-645,0 0-129,0 14-258,8 2-387,-8-16-645,24 41-1806,-13-16-1677,-3-5-258,1 7-258</inkml:trace>
  <inkml:trace contextRef="#ctx0" brushRef="#br0" timeOffset="63992.6602">6568 2785 645,'13'5'4644,"-13"-5"516,12 14-258,3 9-2709,-15-23-516,10 39-258,-10-16-645,7 7 0,-7-3-387,5 2 0,-2-9-258,3 2 129,-2-3-258,-4-19 129,14 15-129,-14-15 0,22 0 0,-22 0 0,28-20 0,-13 0 0,2-4 0,2-6 0,-2-2 0,-2 6 0,2-4 0,-3 3 0,-3 0 0,-1 7 0,-10 20 0,11-19 0,-11 19 0,0 0 0,0 0 0,9 25 129,-9 0-129,0 5 0,1 2 129,3 1 0,-1-1-129,4 1 0,1-4-129,1-8 0,6-3-387,-15-18-516,35 17-1548,-35-17-2193,26-6-387,-16-12-258</inkml:trace>
  <inkml:trace contextRef="#ctx0" brushRef="#br0" timeOffset="64290.6772">7123 2441 1935,'3'-27'5031,"-3"27"-129,18 0 0,-15 24-2322,-3-5-1548,14 17-387,-13-2 387,13 17-387,-12-5-258,9 9 0,-8-1-129,4 1-129,-5-5 0,5-2-129,0-7 0,0-1 0,2-9 0,0-4 0,4-8-129,-13-19-129,31 25-387,-31-25-903,32 0-2709,-32 0-774,18-15-258,-18 15-129</inkml:trace>
  <inkml:trace contextRef="#ctx0" brushRef="#br0" timeOffset="64531.6909">7051 2804 3870,'-18'-8'5160,"0"2"-129,18 6-258,11 0-3225,-11 0-516,28-6-129,-9-4-258,15 9-258,-1-4-129,3 3-129,1-1 0,-5-1-387,4 4-258,-15-8-1032,11 8-2967,-14-3-516,-3-2-258,-15 5-258</inkml:trace>
  <inkml:trace contextRef="#ctx0" brushRef="#br0" timeOffset="65234.7312">7479 2444 2580,'0'0'5160,"21"-13"-129,-21 13-903,0 0-1935,26-5-387,-26 5-516,35-6-387,-17 0-516,13 6 129,-5-3-129,9 0 129,-4 0-258,3 1-129,-7-1 0,-1 0 0,0 3-129,-7-3 0,-5 3 0,-14 0 0,19 0 0,-19 0 0,0 0 0,0 0 0,9 7 0,-9-7 0,0 21 129,0-21-129,-2 32 129,0-12-258,-3 1 387,1 2-387,-1 5 258,1 3-129,2 0 0,-2 8 0,3-2 0,1 2 0,0 4 129,0 0-129,7 1 0,2-3 0,0 0 0,0-1 0,1-4 0,-2-1 0,-1-4 0,-1-3 0,-2-2 0,-1-2 0,-3-9 0,0-15 0,-3 22 0,3-22 129,-19 10-129,19-10 129,-32 0 0,14 0-129,-3-2 129,1 2 0,-1-3-129,6 2 129,15 1-129,-20 0 0,20 0-516,0 0-1806,0 0-2580,13 3-387,2 3-258,-15-6-516</inkml:trace>
  <inkml:trace contextRef="#ctx0" brushRef="#br0" timeOffset="68466.9157">-3210 7527 129,'15'-19'1806,"2"10"129,-17 9-258,19-5 387,-19 5-258,20-8 129,-20 8-129,19-9-129,-19 9 0,22-12-516,-22 12 129,21-12-258,-21 12-258,17-11 0,-17 11 0,0 0-129,0 0-129,15-8-258,-15 8 129,0 0-129,-14 5 0,14-5 0,-26 17-129,5-6 0,-5 4-129,-2 2 258,-6-3-258,2 3 258,0-1-129,3-1 0,1 0 0,4 1 0,10-5 0,14-11 0,-13 17 0,13-17-129,8 10 129,11-6 0,4 1 0,5 0 0,2-2 0,4 2 0,0 1 0,3 2 0,0-3 0,-5 5-129,5-6-129,-4-1 0,2 5-387,-6-8-1419,0 0-3096,-4 0 129,1-3-774,-11-6-129</inkml:trace>
  <inkml:trace contextRef="#ctx0" brushRef="#br0" timeOffset="69621.9819">-672 6915 2709,'0'0'5031,"14"-5"0,-10 14-1032,-4-9-1419,3 35-516,-3-16-258,0 21-645,0-1-258,0 8-387,0-3 0,0 9-258,0-6 0,1 1-129,2-8 0,0-4-129,1-8 0,2 0 0,-2-6-129,0-5-129,-4-17 0,10 18-258,-10-18-516,0 0-1032,18 0-2838,-18 0-258,6-16-129,-6-5-387</inkml:trace>
  <inkml:trace contextRef="#ctx0" brushRef="#br0" timeOffset="70812.0502">-682 6922 3870,'0'0'4257,"0"0"-1290,0 0-516,3-17-258,-3 17-387,0 0-645,28-9-258,-28 9-129,0 0-258,18-19-129,-18 19-129,0 0-129,17-9-129,-17 9 258,0 0-129,0 0 0,0 0-129,0 0 129,0-17 0,0 17-129,0 0 258,0 0-129,-14-5 0,14 5 129,0 0-129,0 0 0,0 0 129,-14-4 0,14 4-129,0 0 129,0 0 129,0 0-258,0 0 0,0 0 129,0 0-129,0 0 129,-3-17-129,3 17 0,0 0 0,0 0 0,4-15 0,-4 15 0,0 0 0,0 0-129,0 0 129,0 0 0,0 0-129,0 0 129,0 0 0,0 0-129,0 0 129,10-17-129,-10 17 0,0 0 0,0 0 0,0 0 0,0 0 0,0 0 0,0 0 0,0 0 0,0 0 0,0 0 0,0 0 129,0 0-129,0 0 0,0 0 0,0 0 0,0 0 0,0 0 0,0 0 0,0 0 0,0 0 0,0 0 0,0 0 0,0 0 0,0 0 0,0 0 0,0 0 0,0 0 0,0 0 0,0 0 0,17-1 0,-17 1 0,19 0 0,-2 0 0,0 1 0,4 2 0,4-1 0,4 0 0,6 1 0,4-3 0,-2 0 0,1 0 0,3 0 0,-5 0-129,3-3 129,-7 1 0,-3-1 0,-2 3 0,-5 0 0,-5 0 0,1 0 0,-3 0 0,-15 0 0,19 0-129,-19 0 258,0 0-129,0 0 0,14 0 0,-14 0 0,0 0 0,0 0 0,0 0 0,0 0 0,0 0 0,0 0 0,0 0 0,16 9 0,-16-9 0,0 0 129,0 17-129,0-17 0,-2 24 0,2-24 129,-7 29-129,5-13 0,2-1 0,0-15-129,0 24-129,0-10-129,0-14-1032,0 0-3741,0 0 129,22 15-516,-22-15-387</inkml:trace>
  <inkml:trace contextRef="#ctx0" brushRef="#br0" timeOffset="71831.1085">53 7679 5289,'-10'14'5418,"10"-14"-387,0 0-258,17 8-2709,-17-8-1032,41-3 0,-18-7-387,9 7-129,-7-3-258,5 0 0,-6 0-258,0 2-258,-2 4-387,-22 0-1677,18-5-2709,-18 5 129,0 0-645,0 0-129</inkml:trace>
  <inkml:trace contextRef="#ctx0" brushRef="#br0" timeOffset="71571.0937">60 7482 2580,'0'0'4644,"-12"0"129,12 0-1935,0 0-387,0-22-645,0 22-387,5-18-387,-5 18-129,16-24-258,-16 24 0,24-25-258,-24 25 129,21-27-129,-21 27-129,18-18 0,-18 18 0,0 0-129,18 0 0,-18 0 0,4 18 0,-2 3 0,-2 2 0,1-1-129,2 5 129,-2 2-129,5 1 129,-2-5 0,3 0 0,-1-4 0,-2-5-129,4-2 0,-8-14-258,10 23 0,-10-23-774,5 14-1677,-5-14-2193,0 0-258,0 0-387,0 0-258</inkml:trace>
  <inkml:trace contextRef="#ctx0" brushRef="#br0" timeOffset="72463.1447">695 7151 6321,'-18'0'5160,"18"0"0,0 0-774,-24 0-2967,24 0-387,14-8-258,8 5 0,2-5-387,5 4-129,6-6 0,6 6-258,-4-4-129,-2 1-129,1 7-258,-12-6-903,7 6-2967,-31 0-645,20 5-258,-20-5-387</inkml:trace>
  <inkml:trace contextRef="#ctx0" brushRef="#br0" timeOffset="72691.1577">783 7273 5934,'-20'22'5418,"20"-22"-516,0 19-258,0-19-3225,25 3-387,-5-3-129,15 0-258,-6-3-258,7 1-129,0 1-387,-1-10-516,8 9-3999,-16-5-387,-2 0-258,-8-2-516</inkml:trace>
  <inkml:trace contextRef="#ctx0" brushRef="#br0" timeOffset="73856.2244">1662 6789 3225,'0'0'5031,"4"-15"0,-4 15-258,14-22-2838,14 20-516,-9-10 0,18 9-387,-8-10 0,11 10-387,1-7-258,5 4-129,1 0 0,0 1-129,-2-1 0,0 3 0,-6 0-129,0 0 0,-7 1 0,1 0 0,-5 2 0,-7 0 0,-3 0 0,-3 0 0,-15 0 129,21 2-129,-21-2 0,0 0 129,13 14-129,-13-14 0,0 17 129,0-1 0,0 0 0,0 4-129,0 4 129,0 3 0,1 1-129,-1 3 129,0-6-129,0 3 129,0-3-387,0-4-129,0 4-903,0-25-3741,0 16-129,0-16-387,0 0-516</inkml:trace>
  <inkml:trace contextRef="#ctx0" brushRef="#br0" timeOffset="73367.1964">1773 6713 4128,'20'-15'5160,"-20"15"0,0 0-1419,4-15-1677,10 16-258,-14-1-387,0 14-258,0-14-516,-1 40 0,-2-11-258,3 11-129,-4 6 0,5 6 0,-4 5-129,3 6 129,0 2-258,0-2 129,0-1 0,0-12-129,2-1 0,3-13 0,-2-4-258,2-15-258,-5-17-129,0 0-516,24 5-2709,-24-17-1161,4-10-387,-4-12-387</inkml:trace>
  <inkml:trace contextRef="#ctx0" brushRef="#br0" timeOffset="74567.265">2503 7320 3612,'-9'8'5289,"-12"11"-129,21-19-258,-16 34-2193,16-34-1419,-11 32-387,7-17 0,4 11-387,6-8-129,10 3-129,-3-7-129,8-2 0,1-2 0,6-6-129,1-4 0,0 0 0,4-8 0,-8-4 0,4-5 0,-11-4 0,1-1-129,-9-5 129,-7 4 0,-3-4-129,-13 1 129,-6 6 0,-7 2-129,-2 3 129,-6 7 0,1 5-129,2 3 0,2 3-645,20 16-3096,-7-8-1032,16-11-258,-9 23-645</inkml:trace>
  <inkml:trace contextRef="#ctx0" brushRef="#br0" timeOffset="75627.3257">3614 6607 5547,'7'-19'5160,"-7"19"-387,-6-29-1419,6 29-1935,0 0-258,0 0 0,-29-23-516,29 23 0,-22-7-387,22 7 0,-28-3 129,14 2-258,-4 1 0,1 0-129,-1 0 129,1 0 0,3 3 0,14-3-129,-25 23 129,25-23-129,-15 31 258,12-17-387,3 5 387,0 6-258,0-2 0,3 5 129,4 0-129,-2 5 129,1 7-129,2 5 129,-1 0-129,-4 6 0,3 5 0,-4-1 0,0 4 0,2-3 129,-3 0-129,-1-8 0,2 3 0,-1-10-129,-1-8 129,2-3 0,-2-11 0,2-3 0,-2-16 0,0 14 0,0-14 0,0 0 0,0 0 0,2-11 0,-2 11 0,10-17 0,-10 17 0,19-15 0,-19 15 129,32-9-129,-12 9 0,-1 0 0,5 0 0,-1 0 0,3 3-129,-4-3-387,10 13-1419,-17-13-2838,2 0-258,-17 0-516,22-2 0</inkml:trace>
  <inkml:trace contextRef="#ctx0" brushRef="#br0" timeOffset="76859.3961">4026 6582 8127,'21'-45'5031,"-21"45"-129,13-22-1290,-2 32-2451,-11 4-258,7 18-387,-6-1 129,3 10-387,1 2 0,-3 4-129,0 2-129,2-3 258,-3-5-258,2-1 0,-2-4-129,-1-4-258,7 2-129,-7-17-645,9 16-774,-9-33-2322,0 28-774,0-28-387,0 0 0</inkml:trace>
  <inkml:trace contextRef="#ctx0" brushRef="#br0" timeOffset="77235.4167">4094 6915 2193,'-5'-33'5160,"5"17"0,0 16-129,0-33-2193,19 33-774,-19 0-645,37-11-258,-16 6-387,12 5-258,-1 2-129,3 8-129,1 1-129,0 5 0,-8 4-129,-3 2 0,-8 3 0,-9 0-129,-5 2 129,-3 1 0,-11-4-129,-13 1 129,3-2-129,-8-5 129,3-7 0,-2-1 0,1-9 0,1-1 0,5 0 129,4-3-129,17 3-129,-16-17-129,16 17-129,0-20-645,19 20-2451,-19 0-1419,28 0-516,-11-2-258,2 2 129</inkml:trace>
  <inkml:trace contextRef="#ctx0" brushRef="#br0" timeOffset="77775.4481">4636 6918 5934,'10'-16'5160,"-4"-10"-129,-6 26-387,-17-23-3483,17 23-129,-25-6-129,25 6 0,-29 1-387,12 13-129,-1 1 0,1 7-129,-4-1 0,9 7 0,-1 1-129,9-1 129,-3 0-129,7-1 0,7-8 0,7 0 0,8-8-129,-1-6 0,7-5 0,0 0 0,1-11 0,-5-6-129,1-6 129,-6-4 0,-6 1 0,1-4 0,-10-4 0,-4 6 0,0 0 0,-1 4 0,-8 2 0,1 7 0,8 15 0,-17-12 0,17 12 0,-11 12 0,8 3 129,2 7-129,1 2 0,0 4 129,4-1-129,4 3 0,6-3 0,2-4 0,2-1-258,0-8 0,6 3-387,-9-14-387,14 16-1677,-29-19-2322,28 0-129,-28 0-387,20-13-258</inkml:trace>
  <inkml:trace contextRef="#ctx0" brushRef="#br0" timeOffset="78188.4721">4908 6848 7353,'10'-20'5418,"-10"20"-516,17-3-258,2 15-3225,-19-12-387,22 40-258,-13-15-387,6 7-129,-7-1-129,2 1-129,-1-4 0,-5-3-129,1-5 0,-5-20 0,3 22 0,-3-22-129,0 0 0,0-11 129,0-7-129,0-7 129,0-5 129,0 2-129,0-4 258,4 0-129,2 0 129,6 4 129,2 8 0,6 1 0,-5 3 0,10 7 0,-4-1 0,3 7 0,-6 0-129,0 0 0,-18 3-258,24 2 0,-24-2-516,0 0-1806,0 0-2451,0 0-258,0 0-258,0 0-387</inkml:trace>
  <inkml:trace contextRef="#ctx0" brushRef="#br0" timeOffset="78435.4861">5521 6750 8385,'0'0'5418,"0"0"-516,0 0-258,0 0-3096,0 0-1419,0 0-516,16 20-2838,-16-20-1419,12 25-387,-12-25-387,6 31-129</inkml:trace>
  <inkml:trace contextRef="#ctx0" brushRef="#br0" timeOffset="78647.4984">5581 7038 9804,'0'0'5289,"0"0"-516,-10 22-774,10-22-2967,0 0-387,0 0-387,0 0-516,14 12-1032,-14-12-3354,0 0-387,17-2-258,-17 2-387</inkml:trace>
  <inkml:trace contextRef="#ctx0" brushRef="#br0" timeOffset="78911.5134">5776 6823 9546,'42'-17'5289,"-21"8"-258,8 9-903,-1-10-3096,15 7-258,-4-8-387,7 5-129,-3-1-129,-2 0-387,1 6-129,-16-8-1419,0 9-2967,-26 0-258,19 6-258,-19-6-387</inkml:trace>
  <inkml:trace contextRef="#ctx0" brushRef="#br0" timeOffset="79135.5263">5907 6937 8256,'0'0'5160,"0"0"-387,0 0-387,35 0-3612,-13-6 0,14 2-129,-8-3-258,10 0-516,-2 7-645,-12-12-2064,2 10-1677,-8 1-516,-2 1-387,-16 0-129</inkml:trace>
  <inkml:trace contextRef="#ctx0" brushRef="#br0" timeOffset="79434.5434">6487 6735 8256,'0'0'5547,"0"0"-387,0 0-258,0 0-3096,0 8-1161,0 10-129,0 8-129,1-1-129,5 5 0,-4 5-258,4-3 0,-2-1-129,3-4 0,0 2-129,-7-15-645,18 4-3225,-18-18-903,0 0-258,0 0-516</inkml:trace>
  <inkml:trace contextRef="#ctx0" brushRef="#br0" timeOffset="79644.5554">6505 6556 8901,'-6'-27'5289,"6"27"-516,0 0-258,0-18-4128,0 18-258,13 12-903,-13-12-3612,5 24-387,2-10-387,0 1-387</inkml:trace>
  <inkml:trace contextRef="#ctx0" brushRef="#br0" timeOffset="80110.5821">6657 6702 10449,'7'20'5289,"0"-3"-516,-7-17-1290,14 31-2709,-9-11-258,9 5-129,0-3-129,0 5-129,-2-4-129,2-1 0,-1-8 0,-13-14 0,22 22-129,-22-22 0,20 0 0,-20 0 0,19-16 0,-8-1 0,1-7 0,1-2 0,4-3 0,1 2 129,-4-1 129,3 2-129,-2-1 258,-1 13-129,-14 14 129,23-19 0,-23 19 129,0 0-129,13 13 0,-10 4 0,-1 8-129,-2 3 0,0 1 0,1 1-129,2 2 0,1-7-258,6 5-516,-10-30-1806,12 25-2322,-12-25-129,18 6-516,-18-6-258</inkml:trace>
  <inkml:trace contextRef="#ctx0" brushRef="#br0" timeOffset="80675.6144">7225 6716 8514,'0'0'5289,"0"0"-258,0 0-387,11-3-3483,21 3-645,-1-7-129,7 7-129,2-1-258,-2-4-258,8 5-1161,-17 0-3225,4 0-387,-9-4 0,-4-1-774</inkml:trace>
  <inkml:trace contextRef="#ctx0" brushRef="#br0" timeOffset="80442.6011">7299 6352 6708,'17'-11'5547,"-17"11"-387,7 8-129,-7-8-2580,2 40-1806,-2-4 0,3 10-129,-3 6-129,3 4-258,0 2 129,-3-1-258,3-1 258,1 0-258,-1-12-129,6-1 258,0-9-129,3-4-129,4-2 129,0-8-129,4-6 0,-1-8-129,6-3-129,-7-6-903,15-1-3741,-17-10 129,4 3-516,-12-11-258</inkml:trace>
  <inkml:trace contextRef="#ctx0" brushRef="#br0" timeOffset="81411.6565">7824 6386 8514,'0'0'5547,"0"0"-516,13 2 0,-13-2-3999,35-5-387,-13-6 0,13 6-129,-7-2-129,5 1-129,-4-2 0,3 2-129,-8 3 129,1 0-129,-11 3-129,-14 0 129,22 0-129,-22 0 129,0 0-129,5 15 0,-5-15 0,0 32 0,-6-11 0,-1 1 0,-1 4-129,1 13 129,1-2 129,1 5 0,-2 2 0,2 3-129,5 5 129,0 4-129,9 0 129,0-2 0,4 1-258,4 1 129,2-3 0,1-1 0,2-11-129,-4-2 129,-4-7 0,-6-10-129,-1-6 0,-7-16 129,0 0 0,-20 11 0,-4-11 0,-3 0 0,-3-5 0,-2 2 129,2-3 0,4 6-129,-1 0 0,9 0-387,18 19-2322,0-19-2451,0 0 0,0 18-516,0-18-387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29:52.546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F0DD13-0A62-4213-906E-48E6CD90D8C9}" emma:medium="tactile" emma:mode="ink">
          <msink:context xmlns:msink="http://schemas.microsoft.com/ink/2010/main" type="writingRegion" rotatedBoundingBox="20264,11039 19322,14008 17668,13483 18611,10514"/>
        </emma:interpretation>
      </emma:emma>
    </inkml:annotationXML>
    <inkml:traceGroup>
      <inkml:annotationXML>
        <emma:emma xmlns:emma="http://www.w3.org/2003/04/emma" version="1.0">
          <emma:interpretation id="{C7DEB8C7-D9B4-4F1C-9AEE-6786C5240168}" emma:medium="tactile" emma:mode="ink">
            <msink:context xmlns:msink="http://schemas.microsoft.com/ink/2010/main" type="paragraph" rotatedBoundingBox="20264,11039 19322,14008 17668,13483 18611,10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A85B11-67A4-43A0-9AB1-3F2FEEFADD8F}" emma:medium="tactile" emma:mode="ink">
              <msink:context xmlns:msink="http://schemas.microsoft.com/ink/2010/main" type="line" rotatedBoundingBox="20264,11039 19322,14008 17668,13483 18611,10514"/>
            </emma:interpretation>
          </emma:emma>
        </inkml:annotationXML>
        <inkml:traceGroup>
          <inkml:annotationXML>
            <emma:emma xmlns:emma="http://www.w3.org/2003/04/emma" version="1.0">
              <emma:interpretation id="{DD02D335-4A20-40C2-A001-52C50CDB7944}" emma:medium="tactile" emma:mode="ink">
                <msink:context xmlns:msink="http://schemas.microsoft.com/ink/2010/main" type="inkWord" rotatedBoundingBox="20264,11039 19322,14008 17668,13483 18611,10514"/>
              </emma:interpretation>
              <emma:one-of disjunction-type="recognition" id="oneOf0">
                <emma:interpretation id="interp0" emma:lang="en-US" emma:confidence="0">
                  <emma:literal>08</emma:literal>
                </emma:interpretation>
                <emma:interpretation id="interp1" emma:lang="en-US" emma:confidence="0">
                  <emma:literal>008</emma:literal>
                </emma:interpretation>
                <emma:interpretation id="interp2" emma:lang="en-US" emma:confidence="0">
                  <emma:literal>0:</emma:literal>
                </emma:interpretation>
                <emma:interpretation id="interp3" emma:lang="en-US" emma:confidence="0">
                  <emma:literal>08:</emma:literal>
                </emma:interpretation>
                <emma:interpretation id="interp4" emma:lang="en-US" emma:confidence="0">
                  <emma:literal>008:</emma:literal>
                </emma:interpretation>
              </emma:one-of>
            </emma:emma>
          </inkml:annotationXML>
          <inkml:trace contextRef="#ctx0" brushRef="#br0">-505 1676 645,'0'0'1290,"0"0"129,0 0 0,0 0-258,0 0 258,-10 15-387,10-15 0,0 0-129,0 0-129,0 0 0,0 0-258,0 0 129,0 0 129,0 0-258,-16 6 0,16-6 129,0 0-129,0 0 258,0 0-258,0 0-129,-14 10 129,14-10 0,0 0-129,0 0 0,-15 17-129,15-17 0,-11 17 0,11-17 0,-14 19-129,14-19 0,-19 27 129,11-11-129,-5-1-129,3 6 129,-5-3 0,4 5 0,-5 1 0,2 5-129,-4-3 0,2 5 258,-1 1-258,0-1 0,2-1 0,3 0 0,-2-6 0,5 0 129,1-7-129,0 2 0,8-19 0,-7 22 0,7-22 0,0 0 0,-5 17-129,5-17 129,0 0 0,0 0 0,0 0 0,0 0-258,0 0 0,0 0-387,0 0-1161,2-11-2064,-2 11-387,5-20-516,-1 5 387</inkml:trace>
          <inkml:trace contextRef="#ctx0" brushRef="#br0" timeOffset="3600.2059">-567 2226 1,'-16'-10'2192,"16"10"-257,0 0-258,-13-8 129,13 8-258,0 0-258,-15-4 129,15 4-516,0 0-129,-21-7 0,21 7 0,-14-2-258,14 2-129,-15-3 258,15 3-258,-15 0 0,15 0 0,-16-2 0,16 2 129,-15 0-258,15 0 0,-15 0 0,15 0-129,-14-7 129,14 7-129,-15 0 0,15 0 0,-18 0-129,18 0 129,-15 0-129,15 0 0,-16 2 0,16-2 0,-15 5 0,15-5 0,-16 2 0,16-2 0,-16 2 0,16-2 129,-17 3-129,17-3 0,-15 7 0,15-7 0,-16 8 0,16-8 129,-16 9-129,16-9 0,-13 9 0,13-9 0,-15 11 0,15-11 0,-15 13 0,15-13 0,-15 13 129,15-13-129,-16 15 0,16-15 0,-17 21 0,17-21 0,-13 21 0,13-21 0,-12 22 0,12-22 0,-10 23 0,10-23 0,-9 25 0,9-25 0,-8 24 0,8-24 0,-5 24 0,5-24 0,-2 28 0,2-28 0,-3 27 0,3-27 0,-2 28 0,2-12 129,0-2-129,0 1 0,0 3 0,0 0 0,3 0 0,0 2 0,2-4 0,-1 2-129,2 0 129,0-1 0,-1 1 0,3-4-129,-8-14 129,15 26-129,-3-9 129,-12-17 0,20 24 0,-20-24 129,23 23-258,-8-15 129,-15-8 0,22 20 0,-22-20 0,24 9 0,-24-9 0,28 7 0,-28-7 0,22 0 129,-22 0-129,26 0 0,-26 0 0,27-7 0,-27 7 0,26-11 0,-26 11 0,26-8 0,-10 1 0,-16 7 0,25-15 0,-25 15 0,29-14 129,-29 14-129,26-20 0,-26 20 0,25-14 0,-25 14 0,27-13 0,-27 13 0,22-15 0,-22 15 129,23-15-129,-23 15 129,17-14 0,-17 14 0,15-18 0,-15 18 0,12-19-129,-12 19 0,6-19 129,-6 19-129,2-19 258,-2 19-258,2-18 0,-2 18 0,2-18 129,-2 18-129,1-20 0,-1 20 0,2-19 129,-2 19-129,1-21 0,-1 21 0,1-21 0,-1 21 0,0-19 129,0 19-129,0-21 0,0 21 0,-2-24 0,2 24 0,-9-23 0,9 23 0,-13-24 0,13 24 0,-13-24 129,13 24-129,-19-26 0,19 26 0,-18-23 129,18 23-129,-17-26 0,17 26 0,-16-19 0,16 19 0,-17-20 129,17 20-129,-15-16 0,15 16 0,0 0 0,-16-17 0,16 17 0,0 0 129,0 0-129,-16-13 0,16 13 0,0 0 0,-13-9 129,13 9-129,0 0 0,-16-12 0,16 12 129,0 0-129,-18-10 0,18 10 0,0 0 0,-15-13 0,15 13 0,0 0 0,-13-5 0,13 5 0,0 0 0,-17 0 0,17 0 0,0 0 0,-12 0 0,12 0 0,0 0 0,0 0-129,-15 11-387,15-11-1677,0 0-1935,0 0-258,0 0-129,0 0-387</inkml:trace>
          <inkml:trace contextRef="#ctx0" brushRef="#br0" timeOffset="-16751.9582">239 0 129,'0'0'774,"0"0"129,-13 5-129,13-5 129,0 0 0,-13 3 258,13-3-258,0 0 258,-16 3-258,16-3 129,0 0-129,-16 2-129,16-2 0,0 0-258,0 0 0,-17 5-129,17-5 129,0 0-129,0 0-129,-16 13 258,16-13-129,0 0-129,-17 19 129,17-19 129,-17 14-258,17-14 129,-20 17-129,20-17 0,-18 19 0,18-19 129,-18 19-129,18-19 0,-15 20-129,15-20 0,-12 24 129,12-24-129,-12 26 0,12-26 0,-8 29-129,8-29 129,-9 27-129,9-27 129,-5 24-129,5-24 0,0 26 129,0-26-258,4 19 258,-4-19-129,8 18 0,-8-18 0,8 18 0,-8-18-129,9 14 258,-9-14-129,5 16 0,-5-16 0,6 18 129,-6-18-129,12 15 0,-12-15 129,13 15-129,-13-15 0,15 15 0,-15-15 129,16 12-129,-16-12 0,14 15 0,-14-15 0,14 13 0,-14-13 0,16 14 129,-16-14-129,16 12 0,-16-12 0,20 10 0,-20-10 0,20 9 0,-20-9 0,21 7 0,-21-7 0,20 4 0,-20-4 0,20 4 0,-20-4 0,19 4 0,-19-4 0,21 0 0,-21 0 0,23 3 0,-23-3 0,21 0 0,-21 0 0,23 0 0,-23 0 0,19 0 0,-19 0 0,18-3 0,-18 3 0,17-2 0,-17 2 0,16-5 0,-16 5 0,22-8 0,-22 8 0,24-9-129,-24 9 129,25-8 0,-25 8 0,23-11 0,-23 11 0,21-12 0,-21 12 0,16-12 0,-16 12-129,15-13 129,-15 13 0,0 0 0,15-20 0,-15 20 129,0 0-129,8-20 0,-8 20 0,0 0 0,0-22 0,0 22 0,0-16 0,0 16 0,-9-22 0,9 22 0,-9-19 0,9 19 0,-9-22 0,9 22 0,-6-23 129,6 23-129,-5-22 0,5 22 0,-4-24 0,4 24 0,-5-24 0,5 24 0,-5-24 0,5 24 0,-6-24 0,6 24 0,-5-21 0,5 21 0,-2-22 0,2 22 0,-2-18 0,2 18 0,-1-16 0,1 16 0,-4-15 0,4 15 0,-3-14 0,3 14 0,0 0 0,-14-19 0,14 19 0,-14-10 129,14 10-129,-16-8 0,16 8 0,-18-7 0,18 7 0,-18-6 0,18 6 0,-19-5 0,19 5 0,-15-5 0,15 5 0,-16-2 0,16 2 0,-14-2 0,14 2 0,-13-2 0,13 2 0,-13 0 0,13 0 0,-15 0 0,15 0 0,-13 0-129,13 0 129,-14 5 0,14-5 0,0 0 0,-15 8 0,15-8 0,0 0 0,-14 10 0,14-10 0,0 0 0,0 0 0,-16 12 0,16-12-129,0 0 129,0 0 0,0 0 0,-15 9-129,15-9-129,0 0-516,0 0-1677,0 0-1677,0 0-258,-15 0-258</inkml:trace>
          <inkml:trace contextRef="#ctx0" brushRef="#br0" timeOffset="-14355.8211">426 554 1935,'10'0'2322,"-10"0"129,0 0-258,20 12-258,-20-12-258,21 27-129,-21-27-258,25 37-516,-14-14 258,9 3-516,-3 0 0,4 7 0,-5-8-129,8 6 0,-4-6-129,4 8 129,-4-11-129,2 6-129,-2-4 129,1 1-129,0-2-129,-3-2 129,-1 0-129,-1-4 129,-4-1-129,-12-16 0,22 21 129,-22-21-129,12 13 129,-12-13-129,0 0 129,0 0-129,0 0 0,0 0 129,0 0-129,0 0 0,0 0-129,0 0-129,0 0-258,-2-14-1548,2 14-2193,-15-10-129,15 10-387,-19-10 129</inkml:trace>
          <inkml:trace contextRef="#ctx0" brushRef="#br0" timeOffset="-15271.8735">148 566 1419,'0'0'2709,"0"0"-516,0 0-258,0 0-258,0 0-258,-12-12 0,12 12-258,0 0-387,0 0 0,-15 0-129,15 0 0,0 0-258,0 0 0,0 0 0,0 0-129,-13 0 129,13 0-129,0 0-129,0 0 0,-20 21 129,20-21-129,-15 18 129,15-18-129,-22 22 129,8-7-129,1 1 129,2-1-129,0 7 0,2 2-129,-3 3 129,2 0-129,1-1 0,0 0 129,0-2-129,2 2 0,-2-8 0,0-1 0,2-3 0,7-14 0,-14 26 0,14-26 0,-10 25 0,10-25 0,-7 19 0,7-19 0,0 0 0,-9 19-129,9-19 129,0 0-129,0 0 129,0 0-129,-9 17-129,9-17-129,0 0-387,0 0-1290,0 0-2064,0 0 0,6-13-516,7 3 388</inkml:trace>
          <inkml:trace contextRef="#ctx0" brushRef="#br1" timeOffset="-6724.3847">-128 1043 774,'0'0'1935,"0"0"0,0 0-258,0 0 0,0 0-516,0 0 0,0 0 0,0 0-258,0 0 129,-6-16-258,6 16 129,0 0-258,0 0 129,0 0-258,0 0 129,0 0-258,0 0 258,-18-9-387,18 9 129,0 0-129,-16-2-129,16 2 0,-15-4 0,15 4 0,-15-6 0,15 6 0,-18-4 0,18 4-129,-17-7 129,17 7 0,-19-4-129,19 4 129,-18-2-129,18 2 129,-18 0-129,18 0 0,-19 0 129,19 0-129,-16 2 0,16-2 0,-17 4 0,17-4 0,-16 7 0,16-7 0,-16 9 0,16-9 0,-19 9 0,19-9 0,-17 13 0,17-13 0,-18 12 0,18-12 0,-19 14 0,19-14 0,-13 15 0,13-15 0,-15 18 0,15-18 0,-15 18 0,15-18 0,-17 18 0,17-18 0,-17 17 0,17-17 0,-16 17 0,16-17 0,-17 18 0,17-18 0,-13 15 0,13-15 0,-10 18 0,10-18 0,-8 19 0,8-19 0,-7 23 0,7-23 0,-9 28 0,5-13 0,-1-1 0,5-14 0,-9 30 0,9-30 0,-5 28 0,5-28 0,3 27 0,-3-12 0,0 0 0,2 1 0,2 1 129,2-3-129,0 3 0,1-1 129,0 0-129,-2-1 0,3 3 129,-3-4-129,-5-14 0,14 26 0,-14-26 0,18 22 129,-18-22-129,20 17 0,-20-17 0,23 17 0,-23-17 0,24 18 0,-24-18 0,23 12 0,-23-12 258,24 13-129,-10-8-129,-14-5 129,24 11-129,-24-11 258,23 6-258,-9-5 129,-14-1-129,24 6 0,-24-6 0,25 2 0,-25-2 0,25 3 0,-25-3 0,25 2 0,-25-2 0,24 1 0,-24-1 0,23 0 129,-10 0-129,-13 0 0,24 0 0,-24 0 0,24-6 0,-24 6-129,22-4 0,-22 4 0,19-5 129,-19 5-129,17-6 129,-17 6-258,18-9 258,-18 9 0,16-9 0,-16 9 0,16-12 0,-16 12 0,15-11 0,-15 11 0,15-12 0,-15 12 0,0 0 0,19-18 0,-19 18 0,14-16 0,-14 16 0,10-17 0,-10 17 0,10-18 0,-10 18 0,6-21 0,-6 21-258,5-19 258,-5 19 0,3-23 0,-3 23 0,5-23 0,-5 23 0,3-21 0,-3 21-129,5-22 129,-5 22 0,2-19 0,-2 19 0,0-20 0,0 20 129,-2-22-129,2 22 0,-5-16 0,5 16 258,-2-20-258,2 20 0,0-18 0,0 18 0,0-18 0,0 18 0,0-18 0,0 18 0,0-18 0,0 18 0,-4-16 129,4 16-129,-4-16 0,4 16 0,-8-15 129,8 15-129,-9-15 0,9 15 0,-9-15 129,9 15-129,0 0 129,-14-6-129,14 6 0,0 0 0,-13-10 0,13 10 0,0 0 129,-13-8-129,13 8 0,0 0 0,0 0 0,-14-9 0,14 9 0,0 0 129,0 0-129,-12-7 0,12 7 0,0 0 0,-10-17 0,10 17 0,0 0 0,0 0 0,-13-16 0,13 16 0,0 0 0,0 0 0,-16-11 129,16 11-129,0 0 0,0 0 0,-15-9 0,15 9 0,0 0 0,0 0 129,-15-9-129,15 9 0,0 0 0,0 0 0,-15-8 0,15 8 0,0 0 0,0 0 0,-12-6 0,12 6 0,0 0 129,0 0-129,0 0 0,0 0 0,-10-15 0,10 15 0,0 0 0,0 0 0,0 0 0,0 0 0,0 0 0,-11-16 0,11 16 0,0 0 0,0 0 0,0 0 0,0 0 0,-12-4 0,12 4 0,0 0 0,0 0 0,0 0-129,0 0-129,-16 0-903,16 0-2967,0 0-129,0 0-516,0 0-129</inkml:trace>
          <inkml:trace contextRef="#ctx0" brushRef="#br0" timeOffset="1136.0646">8 1736 1935,'0'0'2322,"0"0"258,0 0-516,16 20-129,-16-20-387,0 0-129,0 0-387,12 18 129,-12-18-258,0 0-129,8 18 129,-8-18-387,10 19 129,3-4-258,-13-15 0,17 30 0,-9-12-129,4 2 0,-2-4 0,3 5 129,-1-1-129,1 4 0,1-2-129,-2 2 129,3-1-129,1-1 0,-1 1 0,-1-4 0,-1 0 0,-2-5-129,-11-14 0,19 23 129,-19-23-129,0 0 0,0 0 0,0 0-129,0 0 0,0 0-129,0 0-645,0 0-2064,0 0-1290,-7-10-387,7 10-129,-16-10-129</inkml:trace>
          <inkml:trace contextRef="#ctx0" brushRef="#br0" timeOffset="6340.3626">467 2199 1935,'0'0'2451,"0"0"-387,0 0-258,0 0-129,0 0-387,0 0-129,0 0-129,0 0-129,0 0-129,-7-9-258,7 9 0,0 0 0,-15 0-129,15 0 129,-14 0-129,14 0-129,-16 0 258,16 0-258,-13 0-129,13 0 129,-16 0-129,16 0 0,-15-3-129,15 3 129,-16-2 0,16 2-129,-17 0 129,17 0-129,-13 0 129,13 0-129,-13 5 129,13-5-129,-14 5 129,14-5-129,0 0 0,-17 6 129,17-6-129,0 0 0,-17 15 0,17-15 0,0 0 129,-16 21-129,16-21 0,-10 15 0,10-15 0,-9 17 0,9-17 0,-8 17 0,8-17 129,-8 22-129,8-22 0,-6 22 0,6-22 0,-5 25 0,5-25 0,-1 26 0,1-26 0,-2 28 0,1-12 0,0-1 0,-2 0 0,3 0 0,0 0 0,0-1 0,0 0 129,0-14-258,0 30 258,0-30-129,7 27 0,-7-27 0,10 25 0,-10-25 0,13 25 129,-13-25-129,13 22 129,-13-22-129,11 21 129,-11-21-129,14 15 0,-14-15 0,11 17 0,-11-17 0,11 16-129,-11-16 0,15 15 0,-15-15 129,14 13-129,-14-13 129,18 11-129,-18-11 129,17 9 0,-17-9 129,18 9-129,-18-9 0,22 3 0,-22-3 129,22 3-129,-22-3 0,18 0 129,-18 0-129,24 0 0,-24 0 0,19-8 129,-19 8-129,21-8 0,-21 8 0,21-6 258,-21 6-258,20-12 258,-20 12-258,19-11 387,-19 11-258,18-11 129,-18 11-129,20-15-129,-20 15 129,21-11-129,-21 11 129,20-15-129,-20 15 0,17-17 0,-17 17 0,18-16 0,-18 16 0,15-17 0,-15 17 0,12-19 129,-12 19-129,14-18 0,-14 18 129,9-19-129,-9 19 0,7-16 129,-7 16-129,5-19 0,-5 19 129,0-20-129,0 20 0,0-21 129,0 21-129,0-17 129,0 17-129,-5-22 0,5 22 0,-8-21 0,8 21 0,-12-26 0,12 26 0,-15-29 0,7 14 0,0 0 129,-1 1-129,-2 0 0,11 14 0,-14-28 0,14 28 0,-15-25 0,15 25 0,-13-20 0,13 20 0,-13-13 0,13 13 0,-14-11 0,14 11 0,0 0 0,-17-13 0,17 13 0,0 0 0,-20-20 0,20 20 0,0 0 0,-16-16 129,16 16-129,-14-7 0,14 7 0,-15-4 0,15 4 0,-20 0-129,20 0 129,-19 0 0,19 0 0,-16 7 0,16-7 0,-16 11 0,16-11 0,-17 11 0,17-11 0,-16 10 0,16-10 0,-19 8 0,19-8 0,-17 9 0,17-9 0,-20 7-129,20-7 0,-18 5-129,18-5-258,-11 16-1419,11-16-2193,-14 2-387,14-2-129,0 0-258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0:10.862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EF074B-FBDF-412E-8F43-085B7B551966}" emma:medium="tactile" emma:mode="ink">
          <msink:context xmlns:msink="http://schemas.microsoft.com/ink/2010/main" type="writingRegion" rotatedBoundingBox="20224,11460 22454,13987 21313,14993 19083,12466"/>
        </emma:interpretation>
      </emma:emma>
    </inkml:annotationXML>
    <inkml:traceGroup>
      <inkml:annotationXML>
        <emma:emma xmlns:emma="http://www.w3.org/2003/04/emma" version="1.0">
          <emma:interpretation id="{14ABA3A6-CF21-422D-80D2-0C8EF4B6CE2A}" emma:medium="tactile" emma:mode="ink">
            <msink:context xmlns:msink="http://schemas.microsoft.com/ink/2010/main" type="paragraph" rotatedBoundingBox="20224,11460 22454,13987 21313,14993 19083,12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CC9130-9A85-4606-B9C1-2D8368D17C60}" emma:medium="tactile" emma:mode="ink">
              <msink:context xmlns:msink="http://schemas.microsoft.com/ink/2010/main" type="line" rotatedBoundingBox="20224,11460 22454,13987 21313,14993 19083,12466"/>
            </emma:interpretation>
          </emma:emma>
        </inkml:annotationXML>
        <inkml:traceGroup>
          <inkml:annotationXML>
            <emma:emma xmlns:emma="http://www.w3.org/2003/04/emma" version="1.0">
              <emma:interpretation id="{DB71D39C-11E3-49B1-8C07-FBFCF73F8EC9}" emma:medium="tactile" emma:mode="ink">
                <msink:context xmlns:msink="http://schemas.microsoft.com/ink/2010/main" type="inkWord" rotatedBoundingBox="20224,11460 22454,13987 21313,14993 19083,12466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%</emma:literal>
                </emma:interpretation>
                <emma:interpretation id="interp2" emma:lang="en-US" emma:confidence="0">
                  <emma:literal>Q</emma:literal>
                </emma:interpretation>
                <emma:interpretation id="interp3" emma:lang="en-US" emma:confidence="0">
                  <emma:literal>@</emma:literal>
                </emma:interpretation>
                <emma:interpretation id="interp4" emma:lang="en-US" emma:confidence="0">
                  <emma:literal>e</emma:literal>
                </emma:interpretation>
              </emma:one-of>
            </emma:emma>
          </inkml:annotationXML>
          <inkml:trace contextRef="#ctx0" brushRef="#br0">1426 1550 1,'0'0'2192,"0"0"-257,0 0-387,0 0 0,0 0-387,0 0 0,0 0-258,8 6 129,-8-6-129,0 0 0,0 0-129,0 0-129,6 14 129,-6-14-258,0 0 129,16 17-129,-16-17-129,12 16 0,-12-16 129,17 15-129,-17-15-129,23 16 0,-23-16-129,31 18 129,-17-10-129,6 2 0,-3-2 258,2 5-258,-2-2 129,6 4-258,-4 0 258,2 3-129,-2 1 129,1 4-258,-1-4 129,2 3-129,-2-2 0,-2 1 129,1-3-129,2 0 0,1-4 0,0 2 0,-1-2 0,3-2 0,-2 0 0,0 0 0,0 0 0,-1-3 0,-5 1 0,0-2 0,-1-2 0,-14-6 0,20 16 0,-20-16 0,14 9 0,-14-9 0,0 0 0,15 12 0,-15-12 0,0 0 0,0 0 0,0 0 0,0 0 0,0 0 0,0 0 0,0 0 0,0 0-258,0 0-387,0 0-1935,0 0-1419,-8 10-645,8-10 0,0 0-129</inkml:trace>
          <inkml:trace contextRef="#ctx0" brushRef="#br1" timeOffset="7767.4442">2343 2127 774,'0'-14'1419,"0"14"-129,0 0 129,0 0 0,0 0 0,0 0 0,0 0-258,-15-12-129,15 12-129,0 0-129,0 0 0,-15-11-258,15 11-129,0 0 0,0 0 0,-16-6-129,16 6-129,0 0 129,-14-2-129,14 2 129,0 0-129,-16-3 0,16 3 0,-14 0 129,14 0-129,-14 0 0,14 0 0,0 0 0,-16 0 0,16 0 0,0 0-129,-17 0 129,17 0-129,0 0 129,-15 0-129,15 0 0,0 0 0,-14 7 258,14-7-258,0 0 0,-14 10 0,14-10 0,0 0 0,-14 14 0,14-14 0,0 0 0,-11 17 0,11-17 0,0 0 0,-9 17 0,9-17 0,0 0 0,-11 18 0,11-18 0,0 0 0,-11 15 0,11-15 0,0 0 0,-14 15 0,14-15 0,0 0 0,-14 15 0,14-15 0,-9 16 0,9-16 0,-7 14 0,7-14 0,-11 18 0,11-18 0,-8 20 0,8-20 0,-9 19 0,9-19 0,-5 23 0,5-23 0,-7 27 0,7-27 0,-5 23 0,5-23 0,-3 24 0,3-24 0,-1 25 0,1-25 0,0 24 0,0-24 0,0 26 0,0-26 129,1 26-129,-1-26 0,8 24 0,-8-24 0,7 25 0,-7-25 0,5 25 0,-5-25 0,8 20 0,-8-20 0,11 16 0,-11-16 0,10 18 0,-10-18 129,15 16-129,-15-16 0,16 16 0,-16-16 0,18 18 0,-18-18 0,20 15 0,-20-15 0,20 10 0,-20-10 0,18 6 0,-18-6 0,17 2 129,-17-2-129,19 3 0,-19-3 0,20 0 0,-20 0 129,24 0-129,-24 0 0,18 0 0,-18 0 0,23 0 0,-11 0 0,-12 0 0,22 0 0,-22 0 129,21-4-129,-6 3 0,-15 1 0,22-5 0,-22 5 0,24-4 0,-24 4 0,24-7 0,-24 7 0,24-8 0,-24 8 0,21-12 0,-21 12 0,21-11 0,-21 11 0,19-12 0,-19 12 0,15-16 0,-15 16 0,15-16 0,-15 16 0,11-15 0,-11 15 0,12-16 0,-12 16 0,8-16 0,-8 16 0,7-17 0,-7 17 0,6-18 0,-6 18 129,5-19-129,-5 19 0,4-18 0,-4 18 0,3-21 0,-3 21 0,3-16 129,-3 16-129,0-20 0,0 20 0,0-23 0,0 23 129,0-24-129,0 24 0,0-25 0,0 25 129,-6-25-129,6 25 0,-5-25 129,5 25 0,-8-21-129,8 21 129,-9-21 0,9 21-129,-11-16 129,11 16-129,-11-17 0,11 17 129,-15-14-129,15 14 0,-14-15 129,14 15-129,-13-16 0,13 16 129,0 0-129,-17-21 129,17 21-129,0 0 0,-15-20 0,15 20 0,0 0 129,-14-19-129,14 19 0,0 0 0,-15-18 0,15 18 0,-14-11 0,14 11 0,-15-9 129,15 9-129,-15-11 0,15 11 0,-18-7 0,18 7 0,-18-9 0,18 9 0,-19-5 129,19 5-129,-13-8 0,13 8 0,-17-6 0,17 6 0,-13-4 0,13 4 0,-17-2 0,17 2 0,-18 0-129,18 0-129,-20 2-774,3-2-1548,17 0-1677,-23 1-258,9 0-258</inkml:trace>
          <inkml:trace contextRef="#ctx0" brushRef="#br0" timeOffset="12967.7417">2092 2670 774,'0'0'1419,"0"0"-258,0 0 129,0 0-387,0 0-129,0 0-129,0 0 0,0 0-258,0 0-258,0 0 129,0 0 258,0 0 0,0 0 129,0 0 258,0 0 0,0 0 0,0 0-129,0 0 129,0 0 0,0 0-387,0 0 129,0 0-258,0 0-129,0 0 129,0 0-129,0 0 0,7 5 129,-7-5-129,0 0-129,0 0 129,0 0 0,0 0-129,1 20 129,-1-20-129,0 18-129,0-18 0,-10 27 0,3-9 0,-1 5 0,0 0 0,-1 1-129,0 1 129,-1 1 129,-1 2-129,1-3 0,0-4 0,1 0 0,0-3 0,2-2 0,7-16 0,-13 22 129,13-22-129,-5 16 0,5-16 0,0 0 0,0 0 0,0 0 0,0 0 0,0 0 0,0 0 0,0 0 0,0 0 0,0 0-129,0-11 129,0 11-258,0 0 0,0-14-258,0 14-1032,0 0-1290,0 0-1419,0 0-129,0 0 0</inkml:trace>
          <inkml:trace contextRef="#ctx0" brushRef="#br0" timeOffset="15811.9044">2581 2670 1548,'0'0'2580,"0"0"-258,0 18-129,0-18-387,9 14-129,-9-14-387,16 20-258,-16-20-129,17 25-129,-3-10 0,-6-1-129,7 9-258,-4-3 129,4 6-129,0-2-129,1 4 0,-3-4-129,2 6 0,0-4 0,0-2 0,-3 1-129,4-2 129,1 1-129,-2-3 129,1-1-129,1-4 0,-2 0 0,3-4 0,-4-3 0,-14-9 0,18 14 0,-18-14-129,0 0 129,15 5 0,-15-5 0,0 0-129,0 0-387,0 0-645,0 0-1935,2-8-1290,-2 8-258,0 0 129</inkml:trace>
          <inkml:trace contextRef="#ctx0" brushRef="#br0" timeOffset="14507.8298">2064 3039 774,'-12'-14'1677,"12"14"-129,0 0-258,0 0 258,0 0-129,-12-16-258,12 16 129,0 0-129,0 0-258,-21-11-129,21 11 129,-14-5-258,14 5-129,-18-4-129,18 4 129,-22-4-258,22 4 0,-23-3 0,8 3 0,1-2 0,14 2-129,-23 0 0,23 0 0,-23 0 129,23 0-258,-22 9 129,22-9-129,-20 10 0,20-10 0,-22 19 0,22-19 129,-23 17-129,23-17 0,-22 22 0,22-22 0,-19 25 0,19-25 0,-16 25 0,10-10 0,1 1 0,5-16 0,-9 30 0,5-16 0,2 2 0,-1 0 0,1 0 0,2 3 0,0 0 0,0-1 0,0 0 0,0 0 0,3 1 0,1 1 0,2-2 0,2-2 0,-1 0 0,2 2 0,1-2 0,0 2 0,1-3 0,-2 1 0,-9-16 0,21 25 0,-21-25 0,22 21 0,-22-21 0,22 18 0,-22-18 0,24 15 0,-10-12 0,-14-3 0,27 7 0,-11-6 0,1 1-129,-1-2 129,0 1 0,3-1 0,-4 0 0,1 0 0,-2-3 0,1-1 0,-1-5 0,1 1 0,-3-2 0,-12 10 0,28-26 0,-28 26 0,21-25 0,-21 25 129,20-27-129,-11 12 0,-9 15 0,15-27 129,-9 11-129,0 0 0,1 1 129,-4 0-129,2 0 0,-5 15 129,8-31-129,-8 31 129,6-28-129,-6 28 129,3-28-129,-3 13 129,0-1-129,0 0 0,-5-4 129,0 0-129,-3-1 0,1 1 129,-3 0-129,1 2 129,-4-3-129,5 5 129,-2-3-129,1 4 129,-2-1-129,11 16 129,-19-29-129,19 29 0,-20-27 129,20 27-129,-23-21 0,23 21 0,-22-12 129,22 12-129,-25-6 0,11 6 0,1 0 0,-2 0 0,2 6-129,-4-1 0,17-5-129,-25 9-645,25-9-1419,-7 17-1935,7-17-129,0 0-258</inkml:trace>
          <inkml:trace contextRef="#ctx0" brushRef="#br0" timeOffset="-2404.1375">1223 1055 1419,'0'0'1290,"0"0"-129,0 0-258,0 0-129,0 0-258,0 0 387,0 0-129,0 0-129,0 0 129,0 0 0,0 0-258,0 0 0,-17 0-129,17 0 129,0 0-258,0 0-129,0 0 129,0 0-258,-15 0 387,15 0-258,0 0 0,0 0 0,-15 0 0,15 0 0,0 0 129,0 0-129,-17-2 0,17 2 0,0 0 129,0 0-129,-15-4 0,15 4-129,0 0 129,0 0 129,-13-1-258,13 1 0,0 0 0,0 0 0,-15 0 0,15 0 0,0 0 129,0 0-129,-17 0 0,17 0 0,0 0 0,-14 8 129,14-8-129,0 0 0,-13 7 129,13-7-129,0 0 0,0 0 129,0 0-129,-13 6 129,13-6-129,0 0 0,0 0 0,0 0 129,-17 10-129,17-10 0,0 0 0,-13 9 0,13-9 0,0 0 0,-17 12 0,17-12 0,0 0 129,-16 13-129,16-13 0,0 0 129,-17 15-129,17-15 0,-13 7 0,13-7 129,0 0-129,-19 16 0,19-16 0,0 0 0,-12 8 0,12-8 258,0 0-258,-14 12 0,14-12 129,0 0-129,-15 16 129,15-16-129,0 0 129,-12 19-129,12-19 129,0 0 0,-9 21-129,9-21 0,0 0 129,-6 17-129,6-17 0,-3 15 0,3-15 0,-5 18 0,5-18 0,-4 19 0,4-19 0,-3 18 129,3-18-129,-2 21 0,2-21 0,-1 21 129,1-21-129,0 22 0,0-22 129,0 26-129,0-26 129,0 23-129,0-23 129,0 22 0,0-22 0,1 25-129,-1-25 258,9 26-129,-9-26 0,13 23 0,-13-23-129,17 24 129,-17-24-129,19 21 129,-19-21-129,19 18-129,-19-18 129,20 17 0,-20-17 0,16 13 0,-16-13 0,15 11 0,-15-11 0,14 10 0,-14-10 0,16 10 129,-16-10-129,20 7 0,-20-7 0,19 3 0,-19-3 0,17 3 0,-17-3 0,19 0 0,-19 0 0,20 0 0,-20 0 129,20 0-129,-20 0 0,21-2 0,-21 2 0,20-6 0,-20 6 0,19-9 0,-19 9 0,19-11 0,-19 11 129,16-11-129,-16 11 0,18-14 129,-18 14-129,16-14 0,-16 14 129,15-15-129,-15 15 0,17-15 0,-17 15 0,15-14 0,-15 14 129,12-15-129,-12 15 0,11-17 0,-11 17 129,5-14-129,-5 14 0,6-17 129,-6 17-129,5-17 0,-5 17 0,3-16 129,-3 16-129,2-18 0,-2 18 0,1-18 0,-1 18 0,0-18 0,0 18 0,0-18 0,0 18 129,0-18-129,0 18 0,0-20 0,0 20 0,-1-16 0,1 16 0,-2-17 0,2 17 129,-3-15-129,3 15 0,-4-18 0,4 18 0,-6-19 0,6 19 0,-5-22 0,5 22 0,-7-16 0,7 16 0,-9-17 0,9 17 0,-9-15 0,9 15 0,-9-16 0,9 16 129,-11-16-129,11 16 0,-10-16 0,10 16 0,-10-20 0,10 20 0,-14-18 0,14 18 0,-15-17 0,15 17 0,-12-12 0,12 12 0,-15-10 0,15 10 0,-15-8 0,15 8 0,-13-7 0,13 7 0,-14-6 0,14 6 0,-13-3 0,13 3 0,0 0-129,-18-2 129,18 2 0,0 0 0,-14 0 0,14 0 0,0 0 0,0 0-129,0 0 0,0 0-645,-13 0-2838,13 0-645,0 0 0,0-12-516</inkml:trace>
          <inkml:trace contextRef="#ctx0" brushRef="#br0" timeOffset="17271.9879">3189 2999 516,'0'0'1806,"0"0"0,-15 0-129,15 0 129,0 0-258,-22-3 0,22 3-387,-15-3 0,15 3-129,-17-3 0,17 3-387,-18-1-129,18 1 129,-18 0-258,18 0-129,-19 0 0,19 0 0,-19 6 129,19-6-129,-20 12-129,20-12 129,-17 16-129,17-16 0,-16 23 0,16-23 0,-12 29 0,6-13-129,-1 2 0,5 0 0,-3 1 129,2 3-129,0-1 0,-1-1 0,1 0 0,2-1 0,-3 2 0,2 0 0,-1 0-129,1-2 258,-1-2-258,2 3 129,0-1 0,0-3 0,1 1 0,0 0 129,0-2-129,0 0 0,0-15 0,0 28 0,0-28 0,6 26 0,-6-26 0,9 27 0,-9-27 0,13 21 0,-13-21 0,13 21 0,-13-21 0,12 19 0,-12-19 0,17 18 0,-17-18 0,20 12 0,-20-12 0,22 10 0,-8-6 0,2-1 0,-1-1 0,0-1 0,-1-1 0,1 0 0,1-3 129,-1-1-129,2-3 0,-1 3 0,-1-3 129,0 0-129,-15 7 0,25-16 0,-25 16 0,21-18 0,-21 18 129,24-22-129,-24 22 0,24-26 129,-24 26 0,23-25-129,-23 25 129,24-25-129,-24 25 0,19-29 129,-10 15-129,-1-1 0,-8 15 0,15-31 0,-7 14 0,-2 0 0,0-4 0,-2 4 0,1-3 129,-1 1-129,0 0 0,-2 1 0,0-3 0,-1 3 0,-1 2 0,0-2 129,0 2-129,0 1 0,-3-4 0,-3 4 0,0 0 0,-3 1 129,9 14-129,-18-26 0,18 26 0,-26-27 129,11 15-129,-1-2 0,0 2 0,1 3 0,-2 1 129,1 1-129,-1 3 0,0 0 0,1 3 0,1 1 129,0 0-129,-1 0 0,-3 5 0,3-1 0,-2 1 0,2 4 0,0-3 129,1 2-129,1 0 0,0 2 0,-1-2 0,3 2 0,-3-2 0,15-8-129,-23 21 129,23-21 0,-19 22-387,19-22-387,-11 19-2322,11-19-1290,-6 18-258,6-18-258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36:43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 5891 1,'0'0'2966,"0"0"-773,0 0-129,0 0-774,0 0-258,0 0-258,0 0-258,0 0-258,0 0 0,0 0 129,-45 0 129,45 0 0,-45 44-129,45-44 0,0 43 129,0-43-258,-46 0-129,46 0 0,0 45 0,0-2-129,0-43 0,0 0 0,46 44 0,-46-44 0,45 46 129,-45-2 129,45-44-258,-3 0 0,3 43 0,0-43 0,-3 45 0,3-45 129,1 0 0,-1 0 0,-3 0 129,3 0-129,42 0 258,-42 0 0,0 0-129,1-45-129,-4 45 0,3 0 0,-45 0-129,45 0 0,-45 0 0,0 0 0,0 0 129,0 0-129,0 0-129,0 0 0,0 0-516,0 0-387,42 0-516,-42 0-1032,0 0-1419,0 0-129</inkml:trace>
  <inkml:trace contextRef="#ctx0" brushRef="#br0" timeOffset="239.0136">1905 6066 2322,'0'0'2322,"0"0"-1161,0 44-645,0-44-387,0 0 129,0 46-129,0-46 258,0 0-129,45 44 258,-45-44-258,45 43 0,-45-43-129,45 45 129,-45-45-258,42 0-387,-42 0 129,0 0-258,46 43 0,-46-43-774,0 0-1032,0 46-516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42:45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12840 15404 516,'-42'0'2064,"42"0"-258,0-43-129,-45 43 0,45 0-258,-45 0-258,45 0-129,-45 0-129,3 0 0,-4 0-129,46 0-129,-45 0 0,3 0-129,-3 0-129,0 0 0,0-45-258,3 45 0,-3 0 0,-1 0 0,46 0 0,-42 0 0,-3 0 129,0 45-129,0-45 129,45 0 0,-42 0 0,42 0-129,-45 0-129,45 0 0,0 0 0,0 0-387,0 0-387,0 0-903,0 0-1677,0 0-645,0 0-258,0 0 258</inkml:trace>
  <inkml:trace contextRef="#ctx0" brushRef="#br0" timeOffset="300.017">12001 15183 1161,'0'0'3225,"0"0"-645,-45 44-516,45-44-387,-45 46-129,45-46-387,-42 43-129,42-43-258,-46 45 0,46-45-129,0 43-129,0-43-258,0 0 0,0 0 0,46 46-129,-46-46-129,42 42 129,3-42-258,-45 46 0,45-46-774,-3 44-2838,-42-44-129,45 44-387,-45-44 258</inkml:trace>
  <inkml:trace contextRef="#ctx0" brushRef="#br0" timeOffset="1951.1116">13637 15096 129,'0'-45'2322,"0"45"129,0 0 129,-45 0-516,3 0-258,42 0-129,-45 0-387,45 45-129,-45-45-387,3 43 0,42 1-387,-45 0 0,-1 2-129,46-3-129,0 45 129,0-42-129,0-4 0,46 4 0,-46-2 0,45 0-129,-3-44 129,48 0-129,-48 0 129,3 0-129,1-44 0,41 0 0,-42-2 129,0 4-129,-45-47 0,42 1 0,-42 42 129,0-42 0,0 0-129,-42 43 129,42-44-129,-45 46 0,0 43 0,3-44 0,-3 44 0,-1 0 0,46 44-129,-45-1 129,45 2-129,-42-1 0,42 1-774,0 43-2451,0-44-774,42 0-129,-42 2-129</inkml:trace>
  <inkml:trace contextRef="#ctx0" brushRef="#br0" timeOffset="2259.1292">14699 14740 1032,'-132'90'3999,"87"-90"258,3 87-258,-3 2-2580,-1-44 0,4 87 0,-3-42-516,45-2-258,0 1-258,0-1-129,45-44-258,-45 44-774,42-43-1677,49 0-1677,-49-45 0,3 43-258</inkml:trace>
  <inkml:trace contextRef="#ctx0" brushRef="#br0" timeOffset="3927.2245">14922 15450 2322,'87'-46'4386,"-87"46"-258,45-43-129,0 43-2322,-45-45-645,46 2 0,-4-3-516,3 2-129,0 0 0,-45 1 0,42-2-129,3 0 0,-45 1-129,0-1 129,0 2-129,0 43 0,0 0-129,-45-44 129,45 88-129,-42-44 0,-3 43 129,0 2-129,3-1 258,-4 46-129,46-3 0,-45-43 129,45 45 0,-45-1-129,45 0 258,45-42-129,-45-2 0,45 0 0,1 0-129,-4 1-129,3-45 129,0 0-129,-3-45 0,3 45-129,45-44 129,-48 0 0,4 0 0,-1-2 0,-3 4 0,-42-4 0,45 3 0,0-2 0,0 45 0,-45-43 0,0 43 0,42 0 0,-42 0 0,0 0 0,0 0 0,45 43 0,-45 2 0,0-45 0,46 43 0,-46-43-129,42 46 129,-42-46 129,0 0-129,45 0 0,-45 0 0,0 0 0,0 0 0,0 0 0,0 0 0,-45 0-129,3-46 129,42 46-129,-46-43 129,1 43-129,-42 0 129,42 0-129,0 0 129,3 0 0,-3 0 0,-1 43 0,46 3 0,-42-4 0,42 4 129,0-2-129,0 0 129,0 0 129,0 1-258,42-45 258,4 45-258,-46-45 258,45 0-258,42 0 0,-42-45 0,0 45-258,-3-45 258,3 1-129,1 0 0,-4 0 129,3-2 0,-45 46 0,45-42 0,-45-4 0,0 46-129,0 0 129,0-43-129,0 43 129,0 0 0,0 0 0,0 0 0,0 0 0,45 43 0,-45-43 0,0 0 0,42 46 0,3-46 0,-45 0 0,46 42 0,-46-42-129,41 46 258,-41-46-129,0 0 0,46 0 0,-46 0 0,0 0 129,0 0-129,0 0 0,0 0 0,0-46 0,0 4 0,-46 42 0,46-46 0,-41 46 0,-5 0 0,1 0 0,3 0 0,-3 0 0,45 0 0,-45 0-129,0 46 258,45-4-258,-42 4 258,42-2-129,42 0 0,-42 0 129,45 1 0,0-45 0,0 0 129,42 0-129,-41 0 0,-5-45 0,50 45-129,-46-44 129,-3 0-129,-42 0 129,45-2-258,-45 4 258,0-4-129,0 3 0,0-2 0,0 2 129,0 43-129,0 0 0,0 0 0,0 0 129,0 43-129,0 2 0,0-2 129,0 45 0,0 2 0,0-46 0,0 45-129,0-1 129,0 0-129,0 1 129,0-1-129,-45 1 0,45-44 0,-42-1 0,42 0-129,-45 0 129,45-44 0,-45 0 0,-1 0 0,5-44 0,41 44 0,-46-44 0,46 0 0,0-1 0,0 2 0,0-3 129,0 3-129,46-2 0,-5 45 0,-41-43 129,46 43-129,-1 0-258,0-46-903,42 46-3483,-42-44-258,-3 44-258,4-44-387</inkml:trace>
  <inkml:trace contextRef="#ctx0" brushRef="#br0" timeOffset="4523.2586">17446 15273 5547,'-45'-46'4773,"0"46"-258,45 0-258,-42 0-3225,-4 0-129,1 0-387,0 46-129,3-46-129,42 0 0,-45 0 0,45 43 129,-45-43-258,45 0 129,0 45 0,0-45-129,0 0 129,0 0-129,45 43 0,-45-43 129,45 46-129,-3-46-129,-42 0 0,45 42 0,-45-42-129,45 0 129,-45 46-258,0-2 129,0-44 129,0 44-129,0 0 129,-45-44-129,0 45 258,45-45-129,-42 45 129,42-45-129,-45 0 129,45 0-129,0 0-129,0 0-387,0 0-516,0-45-2838,0 0-903,45 45-129,-3-44-258</inkml:trace>
  <inkml:trace contextRef="#ctx0" brushRef="#br0" timeOffset="4763.2724">17533 15316 4644,'45'45'5160,"-45"-45"-387,0 43-129,0-43-2580,0 46-516,0-46-645,0 42-516,0-42-258,0 46 0,0-46-258,0 44 0,45-44-516,-45 0-516,0 0-1806,0 0-1677,0 0-129,0-44-387,42 44 388</inkml:trace>
  <inkml:trace contextRef="#ctx0" brushRef="#br0" timeOffset="4919.2813">17533 15316 8127,'-45'-177'4773,"45"177"-258,0 0-774,0 0-2580,0 0-774,0 0-645,0 0-1419,45-43-2580,0 43-387,0 0-258,-45-45-129</inkml:trace>
  <inkml:trace contextRef="#ctx0" brushRef="#br0" timeOffset="5339.3053">17798 15227 1935,'45'0'4773,"-45"0"-129,0 0-1161,45 0-645,-45 0-516,45 0-645,-45 0-387,42 0-387,-42-44-129,45 44-387,-45 0 0,46 0-129,-46 0-129,0-44 0,0 44 0,0 0-129,0 44 129,0 0-129,-46-44 0,46 46 129,-45-3-258,45-43 258,-42 45-129,-3-2 0,45 3 0,-45-4 0,45 4 0,0-2 0,0 0 0,0-44 0,0 44 0,0-44 0,0 0 0,45 0 0,0 0-129,-45 0-129,42 0-387,3-44-1161,1 0-2709,-4 44-516,-42-44 0,45 44-645</inkml:trace>
  <inkml:trace contextRef="#ctx0" brushRef="#br0" timeOffset="5823.333">18330 15450 1935,'45'42'4902,"-3"-42"-258,-42 0 129,0 0-2193,46-42-774,-1 42-387,-45 0-387,45-46-387,-3 46-129,-42 0 0,45-43-258,-45 43-129,45-45 129,-45 45-129,0-43 0,0 43-129,42-46 129,-42 2-129,-42 44 0,42-44 0,0 44 0,-45 0-129,45 0 129,-45 0 0,3 0 0,-3 44-129,0 0 258,45 2-258,-46-3 129,4-43 0,42 45 0,0-2 129,-45 3-129,45-4 129,0 4 0,45-46-129,-45 0 129,42 44 0,-42-44 0,46 0-129,-1 44 129,0-44-129,-45 0 0,42 0-258,3-44-129,0 44-645,-45 0-1548,0-44-2193,42 44-387,-42 0 129,0-46-645</inkml:trace>
  <inkml:trace contextRef="#ctx0" brushRef="#br0" timeOffset="6263.3582">18818 14786 7482,'0'0'5031,"0"0"129,45 0-387,-45 0-3483,0 88-258,0-45-258,42 2-258,3-1-258,0 46 0,0-47-129,-3 45 0,-42 1-129,46-44 129,-1-2-129,-45 45 129,42-42 0,-42 42-129,0-44 0,0 1 0,-42 0 129,42-2-258,-45 1 129,45-44-258,-46 44 129,46-44-258,0 0 0,0 0-387,0 46-1290,0-46-2580,-42 43-516,42-43 129,0 0-645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9:21.770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C73723CD-3305-41E3-AE9F-88BC64FAD7DD}" emma:medium="tactile" emma:mode="ink">
          <msink:context xmlns:msink="http://schemas.microsoft.com/ink/2010/main" type="writingRegion" rotatedBoundingBox="7075,7850 10329,8542 10156,9356 6902,8664"/>
        </emma:interpretation>
      </emma:emma>
    </inkml:annotationXML>
    <inkml:traceGroup>
      <inkml:annotationXML>
        <emma:emma xmlns:emma="http://www.w3.org/2003/04/emma" version="1.0">
          <emma:interpretation id="{BFCC2E9B-950D-430F-A233-B02F96F4BEBB}" emma:medium="tactile" emma:mode="ink">
            <msink:context xmlns:msink="http://schemas.microsoft.com/ink/2010/main" type="paragraph" rotatedBoundingBox="7075,7850 10329,8542 10156,9356 6902,8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D3F82C-4CC1-4F40-90A1-87831C935395}" emma:medium="tactile" emma:mode="ink">
              <msink:context xmlns:msink="http://schemas.microsoft.com/ink/2010/main" type="line" rotatedBoundingBox="7075,7850 10329,8542 10156,9356 6902,8664"/>
            </emma:interpretation>
          </emma:emma>
        </inkml:annotationXML>
        <inkml:traceGroup>
          <inkml:annotationXML>
            <emma:emma xmlns:emma="http://www.w3.org/2003/04/emma" version="1.0">
              <emma:interpretation id="{7A61DD4E-DB47-4F71-9B70-345E4AC27995}" emma:medium="tactile" emma:mode="ink">
                <msink:context xmlns:msink="http://schemas.microsoft.com/ink/2010/main" type="inkWord" rotatedBoundingBox="7075,7850 7467,7933 7325,8598 6934,8514"/>
              </emma:interpretation>
              <emma:one-of disjunction-type="recognition" id="oneOf0">
                <emma:interpretation id="interp0" emma:lang="en-US" emma:confidence="1">
                  <emma:literal>d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a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dc</emma:literal>
                </emma:interpretation>
              </emma:one-of>
            </emma:emma>
          </inkml:annotationXML>
          <inkml:trace contextRef="#ctx0" brushRef="#br0">1807 794 903,'16'-3'4386,"-16"3"387,7 21-387,-3 11-2193,-6-9-774,2 21 129,-2-4-645,2 10-387,-5 1 0,8 1-129,-3-1 0,0-6-258,0-5 129,0-2-258,4-13 0,2-5 0,-2-5 0,-4-15 0,0 0 0,0 0 0,0 0 0,10-13 0,-10-8 0,-10 2 0,0-7 129,-1-6-129,-5 2-129,-4 0 129,-2 4-129,1 0 129,1 8-129,-3 3 129,0 9-129,0 6 0,2 3 258,1 9-129,-1 5 258,-2 5-258,5 6 129,-2 2-129,6 1 258,0-1-129,4 0-129,6 2 258,3-7-129,2 2 0,8-5 129,7-2 0,4-9-129,6 2 258,1-10-258,2 1 129,3-4-129,2-2 0,0-9 129,1 1-258,-7-4 129,0 2-129,-9 2 0,2 2 0,-21 8 0,23-14-258,-23 14 0,0 0-258,16 0-774,-16 0-3096,0 0-516,0 0-258,0 0-387</inkml:trace>
        </inkml:traceGroup>
        <inkml:traceGroup>
          <inkml:annotationXML>
            <emma:emma xmlns:emma="http://www.w3.org/2003/04/emma" version="1.0">
              <emma:interpretation id="{ED973DD1-17F8-4C66-8651-EBB38DF756AE}" emma:medium="tactile" emma:mode="ink">
                <msink:context xmlns:msink="http://schemas.microsoft.com/ink/2010/main" type="inkWord" rotatedBoundingBox="9372,8419 10313,8619 10156,9356 9216,9156"/>
              </emma:interpretation>
              <emma:one-of disjunction-type="recognition" id="oneOf1">
                <emma:interpretation id="interp5" emma:lang="en-US" emma:confidence="0">
                  <emma:literal>=&gt;</emma:literal>
                </emma:interpretation>
                <emma:interpretation id="interp6" emma:lang="en-US" emma:confidence="0">
                  <emma:literal>=7</emma:literal>
                </emma:interpretation>
                <emma:interpretation id="interp7" emma:lang="en-US" emma:confidence="0">
                  <emma:literal>=</emma:literal>
                </emma:interpretation>
                <emma:interpretation id="interp8" emma:lang="en-US" emma:confidence="0">
                  <emma:literal>.=&gt;</emma:literal>
                </emma:interpretation>
                <emma:interpretation id="interp9" emma:lang="en-US" emma:confidence="0">
                  <emma:literal>Ext</emma:literal>
                </emma:interpretation>
              </emma:one-of>
            </emma:emma>
          </inkml:annotationXML>
          <inkml:trace contextRef="#ctx0" brushRef="#br0" timeOffset="4676.2675">3840 1609 2967,'0'0'4257,"0"0"-774,0 0-774,0 0-258,0 0-645,6-8-516,-6 8-387,0 0-129,16 0-258,-16 0-129,16 0 129,-16 0-258,30 2-129,-12-1 129,9 1-129,1-2 0,4 1 0,3 1-129,1 0 129,0-2 0,2 0-129,-2 0 0,-3 0 0,-3 0 0,-5 1 0,-3-1 0,-2 0 0,-2 3 0,-18-3 0,25 2 0,-25-2-129,16 1 0,-16-1-258,0 0-258,0 0-1032,0 0-2193,5 23-774,-5-23-387,-11 16 0</inkml:trace>
          <inkml:trace contextRef="#ctx0" brushRef="#br0" timeOffset="5428.3105">3926 1904 1677,'0'0'2709,"0"0"-129,0 0-258,0 0-387,0 0-129,-12-11-387,12 11-129,0 0-129,0 0-258,0 0 0,0 0-258,0 0-129,18 2 129,-18-2-258,33 0 0,-13 0 0,8 0 0,0-3 0,7 3-129,-6 0-129,4 0 0,1 0 0,-2 0-129,0 1 0,-2 1 129,-3-2-129,-2 0 0,-3 0 0,-2-3-129,-3 1 0,-17 2-129,23-3-258,-23 3-1290,0 0-2580,2-14-387,-2 14-387,0 0 129</inkml:trace>
          <inkml:trace contextRef="#ctx0" brushRef="#br0" timeOffset="6532.3736">4404 1467 2451,'0'0'4515,"0"0"-258,-19-23-1677,19 23-516,0 0-129,0 0-645,0-21-258,0 21-258,0 0-129,0 0 129,0 0-258,15-4-129,-15 4 0,0 0-129,0 0 129,22 18 0,-22-18-258,20 22 0,-20-22 129,28 27-129,-10-13-129,0 2 129,6 6-129,-1-4 129,1 4-129,-3-2 0,1 0 0,1 3 0,-1 1 129,-3-4-129,0-3 0,-3 2 0,-2-3 0,2-3 0,-16-13 0,20 22 0,-20-22 0,16 16-129,-16-16 129,0 0 0,0 0 0,0 0 129,0 0-129,0 0 0,0 0 0,0 0 0,0 0 0,0 0 0,-10 12 0,10-12 0,-17 17 0,17-17 0,-21 28 0,7-5 0,-4 1 0,-3 4 0,-5 6 0,2-1 0,-1-2-129,-4 6 258,4-3-129,1-6 129,3-2-129,6-5 0,4-3 129,11-18-129,-14 22 0,14-22 129,0 0-129,0-8-387,0 8-1806,17-20-2451,-2-7-258,2-3-645,1-3-129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7:41.04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848EE6BE-1058-407C-A0F5-91693E5571EE}" emma:medium="tactile" emma:mode="ink">
          <msink:context xmlns:msink="http://schemas.microsoft.com/ink/2010/main" type="writingRegion" rotatedBoundingBox="6922,7921 4597,10792 3404,9825 5729,6955"/>
        </emma:interpretation>
      </emma:emma>
    </inkml:annotationXML>
    <inkml:traceGroup>
      <inkml:annotationXML>
        <emma:emma xmlns:emma="http://www.w3.org/2003/04/emma" version="1.0">
          <emma:interpretation id="{84DB78AA-15C2-4189-B958-31CD0A800882}" emma:medium="tactile" emma:mode="ink">
            <msink:context xmlns:msink="http://schemas.microsoft.com/ink/2010/main" type="paragraph" rotatedBoundingBox="6922,7921 4597,10792 3404,9825 5729,6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5986B0-986E-462F-B987-BC83D6DFEAF9}" emma:medium="tactile" emma:mode="ink">
              <msink:context xmlns:msink="http://schemas.microsoft.com/ink/2010/main" type="line" rotatedBoundingBox="6922,7921 4597,10792 3404,9825 5729,6955"/>
            </emma:interpretation>
          </emma:emma>
        </inkml:annotationXML>
        <inkml:traceGroup>
          <inkml:annotationXML>
            <emma:emma xmlns:emma="http://www.w3.org/2003/04/emma" version="1.0">
              <emma:interpretation id="{6B84D923-B5EE-4799-9C37-96E48E54E33A}" emma:medium="tactile" emma:mode="ink">
                <msink:context xmlns:msink="http://schemas.microsoft.com/ink/2010/main" type="inkWord" rotatedBoundingBox="6922,7921 4597,10792 3404,9825 5729,6955"/>
              </emma:interpretation>
              <emma:one-of disjunction-type="recognition" id="oneOf0">
                <emma:interpretation id="interp0" emma:lang="en-US" emma:confidence="0">
                  <emma:literal>1809040</emma:literal>
                </emma:interpretation>
                <emma:interpretation id="interp1" emma:lang="en-US" emma:confidence="0">
                  <emma:literal>"*809040</emma:literal>
                </emma:interpretation>
                <emma:interpretation id="interp2" emma:lang="en-US" emma:confidence="0">
                  <emma:literal>ht.,</emma:literal>
                </emma:interpretation>
                <emma:interpretation id="interp3" emma:lang="en-US" emma:confidence="0">
                  <emma:literal>"4809040</emma:literal>
                </emma:interpretation>
                <emma:interpretation id="interp4" emma:lang="en-US" emma:confidence="0">
                  <emma:literal>"*809040m</emma:literal>
                </emma:interpretation>
              </emma:one-of>
            </emma:emma>
          </inkml:annotationXML>
          <inkml:trace contextRef="#ctx0" brushRef="#br0">454 82 645,'0'-15'2322,"0"15"-258,0 0 129,-11-15-516,11 15 129,0 0-516,-16-6 129,16 6-387,-16-11-129,16 11-258,-16-6 129,16 6-258,-24-13-129,24 13 0,-20-10 0,20 10-129,-22 0 0,22 0 0,-21-6-129,21 6 0,-19 0 129,19 0-258,-20 0 129,20 0 0,-21 0 0,21 0-129,-19 0 129,19 0-129,-27 6 0,13-1 0,14-5 129,-22 14-129,22-14 0,-24 17 0,24-17 129,-22 18-129,14-2 0,8-16 129,-18 27-129,18-27 129,-19 30 0,19-30 0,-12 27-129,12-27 129,-14 23-129,10-7 0,-2 0 0,6-16-129,-9 25 129,9-25 0,-10 27 0,6-13 0,4-14 0,-9 24 0,9-24 0,-5 27 0,3-11 0,2-16 0,0 25 0,0-11-129,0 2 258,7-2-258,-7-14 129,13 29 0,-13-29 0,19 28 0,-19-28 0,24 23 0,-24-23 0,25 27 0,-25-27 0,27 26 0,-14-15 0,3 1-129,2-5 129,-1 4 0,-2 0 0,2-7 0,1 3 0,0-3 0,-3-4 0,5 3 0,-2 2 0,-1-3 0,-1-2 0,4 0 0,-2 0 0,-1 0 0,-1 0 0,-16 0-129,32-5 129,-32 5 129,25-11-258,-25 11 129,23-16 0,-23 16 0,23-15 0,-23 15 0,21-18 0,-21 18 0,21-18 0,-21 18 129,21-20-129,-21 20 0,18-19 0,-18 19 0,13-20 0,-13 20 0,10-27 0,-10 27 0,2-30 0,1 16 0,-3-2 0,0-4 0,0 2 0,0 3 0,0-5 0,0 6 129,-3-2-129,1 1 0,0 1 0,-3-1 0,5 15 0,-10-29 0,6 12 0,-2 3 0,-2 0 129,-1-2-387,2 1 387,0 1-387,0-6 258,7 20-129,-16-23 129,7 7-129,9 16 0,-18-24 129,18 24 0,-19-18 0,19 18 0,-23-14 0,8 11 0,0 2 0,2-1-129,-6 2 129,-1 3 129,-2 5-129,4-1 0,-2 1 0,1 3 0,-1-2-129,2-1-258,18-8-774,-28 20-3096,28-20 0,-22 4-645,22-4 387</inkml:trace>
          <inkml:trace contextRef="#ctx0" brushRef="#br0" timeOffset="4775.2729">101 617 1032,'0'0'3612,"0"0"-774,0 0-129,0 0-516,0 0-387,-17-1-516,17 1-129,-15 9-258,15-9 0,-20 20-129,10-2-258,-11-2-129,3 6-129,-7 2 0,1 5 0,-6-6 0,-2 8-129,-2-2 0,2 4 0,-3-6 0,3 1 129,3-2-129,4-3-129,3-2 129,4-5 0,1-4-129,17-12 0,-20 16 0,20-16 0,0 0-129,0 0 129,0 0-129,0 0-387,0 0-387,3-14-1806,-3 14-1419,28-18-645,-28 18-129</inkml:trace>
          <inkml:trace contextRef="#ctx0" brushRef="#br0" timeOffset="5903.3376">544 602 1032,'0'0'3354,"0"0"-516,0 0-516,0 0-129,0 0-516,12 14-258,-12-14-258,10 22-129,-10-22-387,22 32 129,-9-18-387,8 9 0,4-1 0,4 10-129,2-7 0,2 8 0,3-2-129,6 0 0,-3-3 0,6 5 129,-5-8-129,2 1 129,1-4-129,-3-1 0,-5-8 129,-1 1-129,-5 0-129,-8-6 129,-3-2 0,-18-6-129,18 10 0,-18-10-387,0 0-1935,0 0-1935,-8 4-258,-8-4-645,-7 0 258</inkml:trace>
          <inkml:trace contextRef="#ctx0" brushRef="#br1" timeOffset="45723.6153">-784 1611 129,'0'0'903,"0"0"-129,0 0 129,0 0 0,0 0 129,0 0-129,0 0 258,0 0 129,0 0-258,0 0 0,0 0 0,0 0-129,0 0 0,0 0 0,0 0-258,0 0 129,0 0-129,0 0 0,0 0 0,0 0-129,0 0 258,7-18-258,-7 18-129,0 0 0,0 0 0,0 0-129,0 0 0,0 0-129,-10 7 129,10-7-129,-12 18 0,12-18 0,-13 32 129,3-14 0,2 4-129,-2 1 0,0 8 129,-4-3-258,5 2 258,-5-2-258,1 1 129,-1-4 0,3 3-129,-4-9 129,4 5-129,-3-7 129,3-1-129,-2 0 0,0-1 0,2 3 0,11-18 129,-22 22-129,22-22 0,-22 18 0,22-18 129,-20 12-129,20-12 0,-12 3 0,12-3 129,0 0-129,0 0 0,-16 0 0,16 0 129,0 0-129,0 0 0,0-11-129,0 11-129,16-11-387,-16 11-2064,12-17-1548,-12 17-516,17-11-258,-17 11 0</inkml:trace>
          <inkml:trace contextRef="#ctx0" brushRef="#br1" timeOffset="47371.7095">-1082 2236 2580,'0'0'3096,"0"-14"-387,0 14-258,0 0-387,-3-16-516,3 16 129,0 0-516,0 0 0,-11-14-387,11 14-129,0 0-129,0 0 0,-20-17-129,20 17-129,-16-13 258,16 13-387,-20-11 258,20 11-387,-28-8 258,28 8-258,-32-5 258,32 5-129,-31-5 0,16 3-129,-3 1 129,1-1-129,2-2 129,-3 4-129,1 0 129,-2 0-129,2 0 0,2 4 0,1-1 129,14-3-129,-28 15 0,28-15 129,-22 24 0,22-24 0,-19 20-129,19-20 129,-16 21 258,16-21-258,-13 20 0,13-20-129,-14 16 129,14-16-129,-11 22 129,11-22-129,-12 24 0,12-24 0,-12 26 0,12-26 0,-11 28 0,11-28 0,-10 28 0,8-12 0,-4 1 0,3-1 0,1 2 0,-3-1 0,4 2-129,-2-1 258,3 1-129,0-3 0,0 0 0,0 0 0,0 1 0,0-3 0,0 1 0,7-1 0,-3 1 0,3 0 0,-3 2 0,3-3 0,2 2 0,-1 0 0,-8-16 0,21 25 0,-21-25 0,27 26 0,-12-17-129,2-1 258,-2-2-129,3 1 0,0-3 0,2 1 0,1-4 0,-2 3 0,1-4 0,-1 0 0,5 0 0,-2 0 0,2-2 0,-3-1 0,0-5 0,1 0 0,-1-1 0,-2 1 0,1-3 0,-2-1 129,-3-2-129,0 2 0,-15 12 0,24-27 0,-24 27 0,25-25 0,-25 25 0,20-25 0,-20 25 0,19-26 0,-19 26 0,18-23 0,-18 23 0,18-26 0,-18 26 0,19-26 0,-12 9 0,-7 17 0,7-23 0,-5 7 0,-2 16 129,0-28-129,-2 12 0,-4-5 0,0 4 0,-2 0 0,1 0 129,-1 1-129,-1-5 0,0 7 0,0-2 0,-1 0 0,10 16-129,-25-26 258,11 10-258,-1 1 129,-3 3-129,0-3 129,-3 4 0,1 1-129,-2 2 258,3 0-258,-2-5 129,-3 9-129,5-1 129,3-1 0,2 2 0,-1-3-258,15 7-645,-26-3-3483,26 3-129,-17-6-516,17 6-258</inkml:trace>
          <inkml:trace contextRef="#ctx0" brushRef="#br2" timeOffset="59711.4153">-271 1609 258,'0'0'3225,"0"0"-774,0 0 0,-5 17-387,5-17-258,0 0-129,0 0-387,0 0 0,0 0-387,0 0 129,0 0-258,0 0-258,0 0 0,0 0-129,0 0 0,-7 17 0,7-17-129,0 0 129,6 23-129,4-7 0,-2-1-129,6 11 129,0-2-129,4 7 0,3-1 0,4 7 0,2 0-129,2 4 129,-1-3-129,1 2 129,-1 3-129,2-6 0,-4-2 0,-3 0 129,-3-4 0,-2-6-129,-4-1 129,-3-4 0,-3-5 0,-8-15-129,6 14 0,-6-14 0,0 0 258,0 0-258,0 0 0,0 0 0,0 0-258,-2-12-387,2 12-3354,0 0-387,0 0-645,0-17-129</inkml:trace>
          <inkml:trace contextRef="#ctx0" brushRef="#br1" timeOffset="309445.6993">-312 1050 2193,'0'0'2451,"0"0"-645,-6 2 258,6-2-387,0 0 129,0 0-516,0 0-258,-12-5 0,12 5-387,0 0 258,0 0-387,-13-10 0,13 10-258,-10-2 258,10 2-129,-11-2-129,11 2 0,-13-1 0,13 1-129,-14-4 129,14 4 0,-12-4-129,12 4 129,-13-5-129,13 5 0,-14-4 0,14 4-129,-17-5 0,7 4 129,-1-1-129,1 1 0,-2 0 129,3-1-129,-2 1 0,1 1 0,1 0 0,0 0 0,-2 0 0,1 0 0,1 3 0,-2 0 0,1 1 0,0-2 0,0 0 0,0 2 129,-1 1-258,0-1 129,1-1 129,1 2-129,-2 0 0,2 1-129,1 3 129,-3-3 129,11-6-129,-18 16 258,11-5-258,-3-2 129,0 1-129,2-1 258,-2-4-258,3 5 0,7-10 129,-18 13-258,18-13 258,-15 14-129,15-14 0,-12 17-129,7-8 129,5-9 0,-7 16 0,5-7 0,2-9 0,-5 18 0,1-8-129,2 0 129,-2 2 0,2-1 0,2 0 0,-4-1 0,4 1 0,-1 0 0,0 0 0,0-1 0,1-10 0,0 20 129,-1-8-258,1-2 258,0-1-129,0 2 0,0 0 0,1-2 0,1 4 0,0-2 129,1-1-129,-2 1 0,1-1 0,1 0 0,-1-1 0,1 1 0,0 1 0,-1-2 0,-2-9 0,7 17 0,-7-17 129,11 15-129,-11-15 0,12 12 129,-12-12-129,13 7 129,-13-7-129,12 7 0,-12-7 129,15 5 0,-15-5-129,15 4 129,-15-4-129,16 7 129,-16-7-129,17 7 129,-17-7-129,17 7 129,-17-7-129,18 10 0,-8-5 0,-10-5 129,17 6-129,-17-6 0,18 8 0,-18-8 0,17 5 0,-17-5 0,17 5 0,-17-5 0,15 5 0,-15-5 0,15 4 129,-15-4-129,12 7 0,-12-7 0,11 5 0,-11-5 0,12 2 0,-12-2 0,11 2 0,-11-2 0,13 0 0,-13 0 0,15 0 0,-15 0 0,16 0 0,-7 0 0,-9 0 0,17 0 0,-17 0 0,18-2 0,-18 2 0,13 0 0,-13 0 0,11-2 0,-11 2 0,14-2 0,-14 2 0,12-1 129,-12 1-129,13-2 0,-13 2 0,13-4 0,-13 4 0,15-4 0,-15 4 0,12-4 0,-12 4 0,12-5 0,-12 5 0,12-5 0,-12 5 0,11-7 0,-11 7 0,11-8 0,-11 8 0,10-8 0,-10 8 129,9-11-129,-9 11 0,9-12 0,-9 12 0,8-11 0,-8 11 0,9-13 0,-9 13 0,10-15 0,-10 15 0,10-13 0,-4 3 129,-6 10-129,11-18 0,-6 9-129,0-1 129,-2-1 129,0-1-129,1 1 0,-1-1 0,0 0 0,-3-2 0,1 1 0,0-2 0,-1 2 0,2 0 0,-2 0 0,0 0 0,0 1 0,0-1 129,0 3-129,0-1 0,0 2 0,0-1 0,0 10 0,-2-16 0,2 16-129,-4-17 129,1 6 0,0 2 0,3 9 0,-8-18 0,2 9 0,3 0 0,3 9 129,-9-17-129,9 17 258,-10-17-516,10 17 258,-10-14-129,3 3 129,7 11 0,-15-19 0,6 7-129,-2 0 0,1-1 129,-2 0-129,1 0 129,0 2-129,0-2 129,1 2-129,0 2 129,10 9 0,-18-13-129,8 5-258,10 8-1677,-13-3-2193,3 1-258,-3 2-387,0-1-258</inkml:trace>
          <inkml:trace contextRef="#ctx0" brushRef="#br2" timeOffset="96314.5089">-1523 2727 645,'10'-19'3741,"-10"19"258,0 0-1032,0 0-516,0 0-516,0 0-387,-10 0-387,2 16-258,-11-7-258,9 15-129,-14-3 0,5 5-129,-4-4 129,1 9-258,0-9 0,4-3-129,0 1 0,4-4 0,14-16-129,-20 21 0,20-21 0,0 0-387,0 0-645,-15 9-1806,15-9-1419,0 0-258,0 0-387,-16-6 129</inkml:trace>
          <inkml:trace contextRef="#ctx0" brushRef="#br2" timeOffset="353797.2361">-1228 2392 2580,'4'-9'2580,"-4"9"-129,0 0-516,0 0-129,0 0-129,0 0-129,0 0-387,0 0-129,0 0-258,0 0-129,0 0 0,0 0-129,0 0-129,0 7-129,-1 3 129,-4 4-129,-1 0 0,-1 2-129,-2-1 258,1 2-387,-3-1 258,3 2 0,-1-5-129,-1-2-129,1 0 129,0-3 0,9-8-129,-15 18 129,15-18-129,-15 12 129,15-12-129,-12 11 0,12-11 0,0 0 0,-12 11 0,12-11-129,0 0-258,0 0-645,0 0-903,0 0-2064,0 0-258,7 0-516,-7 0 258</inkml:trace>
          <inkml:trace contextRef="#ctx0" brushRef="#br2" timeOffset="354209.2596">-1426 2416 2193,'0'0'3870,"0"0"258,-2 12-1290,5-1-516,-3-11-258,13 13-387,-13-13-516,20 16-258,-20-16 0,24 18-387,-11-12 0,2 8 0,0-6-258,0 5 129,-1-3-258,-1 1 258,-1-1-258,1 0 0,-2 1 0,1-4-129,-2 0 129,0-2-258,0 0-129,-10-5-645,19 4-3225,-19-4-258,12 0-258,-12 0-516</inkml:trace>
          <inkml:trace contextRef="#ctx0" brushRef="#br2" timeOffset="373297.3514">-586 1271 3354,'0'0'4128,"7"-9"-129,-7 9-387,0 0-2064,0 0 0,0 0-258,0 0-516,12 5-129,-12-5 0,7 16 129,-4-7-387,4 6 129,-4-4-258,5 4 129,-3-2-258,1 3 129,0-3-258,0 1 129,1-5 129,-1 1-129,-6-10-129,15 12 0,-15-12 129,15 6-129,-15-6 0,17 0 129,-8-7-129,-9 7 0,15-13 129,-5 4-129,-3-4 0,1 3 129,-2-2-129,0 3 0,-3-2 0,2 2 0,-2-2 129,-3 11-129,2-10 0,-2 10 0,0 0 0,0 0 0,0 0 0,0 0 129,0 0-258,-6 8 129,2 4 0,1 2 0,-3 6 0,2 1 0,-1 4 0,-2 1 0,1 0 0,-1-1 129,-2-1-129,1 0 0,-1-1 0,2-4 0,0-4 0,0 2 0,2-3 0,2-5 0,1 0 0,2-9 0,-3 11 0,3-11 0,0 0-129,0 0-387,6-1-3870,-6 1-258,14-19-129,-8 1-645</inkml:trace>
          <inkml:trace contextRef="#ctx0" brushRef="#br2" timeOffset="377036.5653">251 264 2193,'0'0'4128,"0"0"0,-8 9-1419,8-9-774,0 0-129,0 0-774,0 0 0,0 0-516,0 0-129,0 0 129,10 0-129,-10 0 0,12 0 0,-12 0 0,13 1 0,-13-1-129,19 2 0,-9-2 0,2 2 0,2-2-129,0 0 0,0 0 129,1 0-258,0 0 129,-2 0 0,-1-2 0,0 2 0,-12 0-129,14 0 258,-14 0-258,0 0 129,0 0-129,2 9 0,-2-9 0,-10 13 0,1-4-129,-1-1 129,-3 1 0,-2 3 0,3-2 0,-1 2-258,-1-1 258,1 1 0,2 0-129,-1 0 129,4 2 129,1-3-129,2 1 258,1-1-258,4-11 258,-2 17-258,2-17 129,0 13 0,0-13-129,10 7 0,-10-7 0,19 1 0,-8 1 0,2-2 0,4 0 0,-2 0 0,2-4-129,1-1 0,2 5-1290,-4-2-2838,-2-2-516,-2-1-129,-12 5-516</inkml:trace>
          <inkml:trace contextRef="#ctx0" brushRef="#br2" timeOffset="377872.6131">323 384 3225,'0'0'3741,"0"0"-1161,0 0-258,0 0-645,0 0-516,12-3-387,0 3-516,5 1-1806,6 6-1935,-1-7-387,9 4-516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39:18.309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723239CC-0BAE-461B-92F7-B605A4D03F7F}" emma:medium="tactile" emma:mode="ink">
          <msink:context xmlns:msink="http://schemas.microsoft.com/ink/2010/main" type="writingRegion" rotatedBoundingBox="2895,9957 5992,9508 6111,10324 3014,10772"/>
        </emma:interpretation>
      </emma:emma>
    </inkml:annotationXML>
    <inkml:traceGroup>
      <inkml:annotationXML>
        <emma:emma xmlns:emma="http://www.w3.org/2003/04/emma" version="1.0">
          <emma:interpretation id="{048966FB-0096-4B6B-9238-0C0C0D42A862}" emma:medium="tactile" emma:mode="ink">
            <msink:context xmlns:msink="http://schemas.microsoft.com/ink/2010/main" type="paragraph" rotatedBoundingBox="2895,9957 5992,9508 6111,10324 3014,10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2D930D-89EB-4CB6-BABE-F1BB4E89FBC1}" emma:medium="tactile" emma:mode="ink">
              <msink:context xmlns:msink="http://schemas.microsoft.com/ink/2010/main" type="line" rotatedBoundingBox="2895,9957 5992,9508 6111,10324 3014,10772"/>
            </emma:interpretation>
          </emma:emma>
        </inkml:annotationXML>
        <inkml:traceGroup>
          <inkml:annotationXML>
            <emma:emma xmlns:emma="http://www.w3.org/2003/04/emma" version="1.0">
              <emma:interpretation id="{B6561C94-65CE-4E9F-9D52-8C0374506BC5}" emma:medium="tactile" emma:mode="ink">
                <msink:context xmlns:msink="http://schemas.microsoft.com/ink/2010/main" type="inkWord" rotatedBoundingBox="2925,10164 3371,10099 3426,10474 2980,10538"/>
              </emma:interpretation>
              <emma:one-of disjunction-type="recognition" id="oneOf0">
                <emma:interpretation id="interp0" emma:lang="en-US" emma:confidence="1">
                  <emma:literal>a</emma:literal>
                </emma:interpretation>
                <emma:interpretation id="interp1" emma:lang="en-US" emma:confidence="0">
                  <emma:literal>A</emma:literal>
                </emma:interpretation>
                <emma:interpretation id="interp2" emma:lang="en-US" emma:confidence="0">
                  <emma:literal>oe</emma:literal>
                </emma:interpretation>
                <emma:interpretation id="interp3" emma:lang="en-US" emma:confidence="0">
                  <emma:literal>ae</emma:literal>
                </emma:interpretation>
                <emma:interpretation id="interp4" emma:lang="en-US" emma:confidence="0">
                  <emma:literal>or</emma:literal>
                </emma:interpretation>
              </emma:one-of>
            </emma:emma>
          </inkml:annotationXML>
          <inkml:trace contextRef="#ctx0" brushRef="#br0">-2205 3062 1032,'18'5'3741,"-18"-5"-258,0 0-774,0 0-387,0 0-258,0-11-645,0 11-258,0 0-258,0 0-129,-24-17-258,24 17-129,-31-9 0,18 9-129,-11-2 0,3 2 0,-5 0 0,2 2 0,-1 3-129,1 6 0,-1-1 0,4 2 0,2 4 0,3 1 0,2 8 0,0 3-129,10-2 129,1-1-129,3 2 258,0 0-129,7-3 0,7-5-129,2-8 258,6-2-129,-5-6 0,5-3 0,-1-1-129,3-15 0,-2-1 0,-1-5 0,-2-4-129,-1-4 129,0 2 0,-1-3 0,-6-1 129,0 8-129,-4 4 258,-5 2-258,-2 18 129,0-24-129,0 24 0,0 0 129,-17 3-129,17-3 0,-17 29 0,13-7 0,0 6 0,4 5 0,0-2 0,8-1 129,2 1 0,5-2 0,4-6 0,1-2-258,4-2-258,-4-13-774,13 6-3096,-11-4-129,6-4-645,-3-1-129</inkml:trace>
        </inkml:traceGroup>
        <inkml:traceGroup>
          <inkml:annotationXML>
            <emma:emma xmlns:emma="http://www.w3.org/2003/04/emma" version="1.0">
              <emma:interpretation id="{B1EFB784-2893-40E8-9743-3857193ED5C6}" emma:medium="tactile" emma:mode="ink">
                <msink:context xmlns:msink="http://schemas.microsoft.com/ink/2010/main" type="inkWord" rotatedBoundingBox="4343,9747 5992,9508 6111,10324 4461,10563"/>
              </emma:interpretation>
              <emma:one-of disjunction-type="recognition" id="oneOf1">
                <emma:interpretation id="interp5" emma:lang="en-US" emma:confidence="0">
                  <emma:literal>pc</emma:literal>
                </emma:interpretation>
                <emma:interpretation id="interp6" emma:lang="en-US" emma:confidence="0">
                  <emma:literal>ape</emma:literal>
                </emma:interpretation>
                <emma:interpretation id="interp7" emma:lang="en-US" emma:confidence="0">
                  <emma:literal>'be</emma:literal>
                </emma:interpretation>
                <emma:interpretation id="interp8" emma:lang="en-US" emma:confidence="0">
                  <emma:literal>'a</emma:literal>
                </emma:interpretation>
                <emma:interpretation id="interp9" emma:lang="en-US" emma:confidence="0">
                  <emma:literal>"pc</emma:literal>
                </emma:interpretation>
              </emma:one-of>
            </emma:emma>
          </inkml:annotationXML>
          <inkml:trace contextRef="#ctx0" brushRef="#br0" timeOffset="712.0407">-1095 2858 1935,'0'0'4128,"0"0"258,0 0-1548,21 7-258,-21-7-387,25 20-645,-25-20-516,31 34-258,-16-16-129,5 8-258,-2 0-129,3-2-129,-7-2-129,1-3-129,0 2-903,-15-21-2967,16 26-258,-16-26-516,16 11 0</inkml:trace>
          <inkml:trace contextRef="#ctx0" brushRef="#br0" timeOffset="1480.0846">-533 3115 903,'1'-25'4128,"10"8"645,-11 17-387,17-3-1677,-17 3-903,29 0-387,-29 0-516,35 0-258,-16 5-129,1 9-129,-1 0-129,0 3-129,-3 7 0,-6 3-129,-3-2 0,-7 5 0,0 2 129,0-5-129,-10-4 129,-4 2-129,-5-10 258,-1 1-258,-5-9 258,2-3-258,-2-4 129,-2 0 0,2 0 0,3-7 0,-1 0-129,7-4 258,16 11-258,-17-18 0,17 18-258,0-19-129,0 19-903,17-2-3225,4-1 129,-5-2-774,5 2 0</inkml:trace>
          <inkml:trace contextRef="#ctx0" brushRef="#br0" timeOffset="1080.0618">-593 2797 2322,'9'-21'4644,"-9"21"129,0 0-387,0 0-1419,0 0-1806,3 24-129,-3-4-129,2 17-516,-2-3 0,4 4-258,-3 2 129,3 1-129,-2-3-129,1 3 0,-3-1 0,2 2-129,1-8 129,-1 1-387,5 0-387,-7-16-1806,0 1-1677,0-4-387,0-16-258,0 0-129</inkml:trace>
          <inkml:trace contextRef="#ctx0" brushRef="#br0" timeOffset="2168.1239">526 2460 1161,'2'-18'4515,"-2"18"0,-2-18-258,2 18-2193,-27-11-516,10 11-129,-13 0-387,6 6-258,-7 0 0,5 14-129,-6-3 0,5 13-129,1-7 0,13 14 129,2-1-258,10 0-129,1 3 0,5-2-129,11-10 129,9 0-129,1-5 0,4-11-129,-1-5 0,0-6-129,4 0-516,-12-6-3999,3-2-258,-10-7-129,-6-1-645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40:14.85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6748A1C9-AA07-4E95-AB7E-E3D657E38504}" emma:medium="tactile" emma:mode="ink">
          <msink:context xmlns:msink="http://schemas.microsoft.com/ink/2010/main" type="writingRegion" rotatedBoundingBox="17040,8129 14740,10736 13459,9605 15759,6998"/>
        </emma:interpretation>
      </emma:emma>
    </inkml:annotationXML>
    <inkml:traceGroup>
      <inkml:annotationXML>
        <emma:emma xmlns:emma="http://www.w3.org/2003/04/emma" version="1.0">
          <emma:interpretation id="{EDBCF1C0-AD69-44EE-B3A5-F74AB122ECCD}" emma:medium="tactile" emma:mode="ink">
            <msink:context xmlns:msink="http://schemas.microsoft.com/ink/2010/main" type="paragraph" rotatedBoundingBox="17040,8129 14740,10736 13459,9605 15759,69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577FF0-4D7A-47AC-A94F-36F2D3909649}" emma:medium="tactile" emma:mode="ink">
              <msink:context xmlns:msink="http://schemas.microsoft.com/ink/2010/main" type="line" rotatedBoundingBox="17040,8129 14740,10736 13459,9605 15759,6998"/>
            </emma:interpretation>
          </emma:emma>
        </inkml:annotationXML>
        <inkml:traceGroup>
          <inkml:annotationXML>
            <emma:emma xmlns:emma="http://www.w3.org/2003/04/emma" version="1.0">
              <emma:interpretation id="{BC535B84-6EAA-485D-8C3E-4829B814AF89}" emma:medium="tactile" emma:mode="ink">
                <msink:context xmlns:msink="http://schemas.microsoft.com/ink/2010/main" type="inkWord" rotatedBoundingBox="17040,8129 14740,10736 13459,9605 15759,6998"/>
              </emma:interpretation>
              <emma:one-of disjunction-type="recognition" id="oneOf0">
                <emma:interpretation id="interp0" emma:lang="en-US" emma:confidence="0">
                  <emma:literal>9090,</emma:literal>
                </emma:interpretation>
                <emma:interpretation id="interp1" emma:lang="en-US" emma:confidence="0">
                  <emma:literal>9090</emma:literal>
                </emma:interpretation>
                <emma:interpretation id="interp2" emma:lang="en-US" emma:confidence="0">
                  <emma:literal>ago,</emma:literal>
                </emma:interpretation>
                <emma:interpretation id="interp3" emma:lang="en-US" emma:confidence="0">
                  <emma:literal>aloe,</emma:literal>
                </emma:interpretation>
                <emma:interpretation id="interp4" emma:lang="en-US" emma:confidence="0">
                  <emma:literal>aioli,</emma:literal>
                </emma:interpretation>
              </emma:one-of>
            </emma:emma>
          </inkml:annotationXML>
          <inkml:trace contextRef="#ctx0" brushRef="#br0">501 84 258,'4'-16'3741,"-4"16"-516,0 0-516,0 0-645,-15-21-645,15 21-258,-21-6-258,21 6-258,-31-11 0,31 11-129,-36-6-258,22 1 129,-8 0 129,7 1-258,-9 2 0,7 0 0,-2-1 0,2 3-129,0-3 129,3 3-258,-4-1 129,3 1 0,1 0-129,14 0 129,-27 3-129,27-3 0,-23 12 0,23-12 129,-24 21-129,24-21 129,-24 24 129,24-24-387,-23 25 387,11-9-258,4-2 258,0 5-258,-1-1 258,4 0-258,-2 4 0,3-3 0,-2 3 0,3 7 0,-1-2 0,1-2 0,3 1 0,-2 6 0,2-3 0,0-1 0,0-2-129,0 3 258,0 0-258,0-4 258,2 2-129,3-3 0,0-2 0,3-2 129,1-1-129,2-1 0,0-1 129,2-3 129,-13-14-258,22 25 129,-22-25-129,24 21 0,-10-14 0,-14-7 129,27 15-129,-10-8 0,1 0 0,0 0 0,2-4 129,2 1-129,-2-2 0,1 1 129,-2-1-129,3-2 0,2 0 0,-4 0 129,2 0-258,-1-5 129,0 0 129,1-1-129,-3 0 0,1 0 0,-1 1 0,-2-4 0,3 3 0,-2 1 0,-4-1 0,0-2 0,-14 8 129,28-20-129,-28 20 0,23-16 0,-23 16 0,25-22 0,-25 22 0,23-24 0,-23 24 0,19-24 0,-11 9 0,1 1 0,-2-2 129,-3 0-129,0-3 0,-1 0 0,-2-1 0,-1-1 0,0 1 129,0-1-258,0 0 258,0 2-129,0-1 0,-2 1 0,-5 0 0,2 0 0,0 2 0,-2-1 0,3 0 129,-5-2-129,2 3 0,2-2 0,-4 3 0,1 1 0,-2-3 0,2 4 0,8 14 129,-24-30-129,8 19 0,2 3 129,-4-3-387,-1 2 387,0 1-387,-5 2 387,3 2-387,-8 0 258,0 1-258,4-1 258,1 4 0,-4-1-129,9 1-129,-11-7-1161,30 7-2709,-27 0-645,27 0-129,-17-10-258</inkml:trace>
          <inkml:trace contextRef="#ctx0" brushRef="#br0" timeOffset="10095.5775">50 787 2193,'0'0'3612,"0"0"-774,0 0-387,0 0-387,0 0-645,0 0-258,-10-8-129,10 8-258,0 0-129,-13 9 0,13-9 0,-14 14-129,14-14-129,-16 18 0,16-18-129,-25 26 0,8-10 0,-3 5-129,-2-2 129,-3 6-129,-3-3 0,0 5 0,-1 0 258,5-2-129,1-3 0,3 4-129,2-8 129,4-2-129,1-2 129,13-14-129,-16 19-129,16-19 0,0 0 129,0 0 0,0 0 129,0 0-258,0 0 129,0 0-129,0 0 0,0 0-387,0 0-258,0 0-1677,10 0-2193,-10 0-258,19 0-387,-19 0-129</inkml:trace>
          <inkml:trace contextRef="#ctx0" brushRef="#br1" timeOffset="42027.4039">-263 1287 516,'0'0'2451,"0"0"-258,0 0 129,0 0-387,0 0-129,0 0-129,0 0-387,6-14-129,-6 14-258,0 0 0,0 0-387,0 0 0,8-15 0,-8 15-258,0 0 0,-1-14-129,1 14 129,0 0-129,0 0-129,0-19 129,0 19 0,0 0 0,-13-14-129,13 14 129,0 0-129,-20-19 129,20 19-129,-14-17 129,14 17-129,-21-13 0,21 13 0,-21-14 0,21 14 129,-20-11-129,20 11 129,-28-6-129,28 6 0,-26-5 0,11 3 129,1 1-129,-2-1 0,0 2 129,-1 0-258,2 0 129,-3 0 0,-1 0 0,-3 0-129,4 2 129,-1 2 0,-1-2 0,5 1 0,-5 3 0,3-1 0,2 1 0,15-6 0,-26 11 0,26-11 0,-25 15 0,25-15 0,-24 16 0,24-16 129,-24 17-129,24-17 0,-23 20 129,23-20-129,-20 27 0,12-12 129,-2 2-129,6 0 0,-2 1 0,-2 2 0,2-1 0,2 4 0,1-6 0,-2 5 0,3 0 0,-1 2 0,1-4 0,-2 4 0,4-2 0,-5 1 0,3 1 0,0-3 0,1-2 0,1-1 0,-4 0 0,4 0 0,-2-3 0,2-15 0,0 27 0,0-13 0,0-14 0,6 27 129,-3-12-129,-3-15 0,9 26 0,-9-26 129,14 22-129,-14-22 0,14 24 0,-14-24 0,17 18 129,-17-18-129,18 23 129,-18-23-129,24 16 0,-24-16 258,22 17-258,-22-17 0,26 13 0,-26-13 0,26 9 0,-26-9 0,23 13 0,-23-13 0,27 9 0,-27-9 0,23 10 0,-23-10 0,28 8 0,-28-8 0,25 6 0,-25-6 0,23 3 0,-23-3 0,27 5 0,-11-5 0,-16 0 0,29 0 0,-14 0 0,2 0 0,-2 0 0,1-3 0,-1 0 129,-15 3-129,24-5 0,-24 5 0,22-6 0,-22 6 0,18-6 0,-18 6 0,16-9-129,-16 9 129,18-9 0,-18 9 129,21-10-129,-21 10 0,20-11 0,-20 11 0,19-14 0,-19 14 0,18-14 0,-18 14 0,16-14 0,-16 14 0,13-17 0,-13 17 0,11-18 0,-11 18 0,13-24 0,-13 24 0,5-19 129,-5 19-129,6-20 0,-6 20 0,3-27 0,-3 27 0,4-19 0,-4 19 0,4-24 0,-4 24 0,0-17 0,0 17 0,0-19 0,0 19 0,1-24 0,-1 24 0,0-19 0,0 19 0,0-22 0,0 22 0,0-19 129,0 19-258,0-23 129,0 23 0,0-27 0,0 27 0,0-27 129,0 27-258,-1-22 129,1 22 129,-4-24-129,4 24 0,-7-21 0,4 7 0,3 14 0,-8-23 0,2 10 0,6 13 0,-10-23 0,10 23 0,-9-28 0,9 28 0,-14-22 0,14 22 0,-10-20 0,10 20 0,-14-24 0,14 24 129,-13-18-129,13 18 0,-11-18 0,11 18 0,-10-14-129,10 14 129,-13-16-258,13 16-645,-7-19-3225,7 19-129,-17-14-516,17 14-258</inkml:trace>
          <inkml:trace contextRef="#ctx0" brushRef="#br1" timeOffset="51599.9514">731 769 1419,'0'0'1935,"0"0"-387,0 0-129,0 0 0,0 0 0,0 0-387,0 0 0,-4-11-258,4 11 0,0 0-129,0 0 0,0 0-129,0 0 0,0 0 0,0 0-129,0 0 129,0 0-129,0 0 0,0 0-129,0 0 129,0 0 129,0 0-258,0 11 129,0-11-129,9 16-129,-9-16 129,13 19-129,-13-19 0,21 23 0,-21-23 0,22 29-129,-7-13 129,2 0-129,-3-1 129,4 1-129,0 3 0,0-2 129,3 6-129,6-4 0,-3 1 258,-1 2-258,1-2 258,0 0-258,-1 3 258,1-2-258,-5-4 129,0 3-129,-4-2 0,0 1 0,2 0 0,-3-3 129,-14-16-129,29 25 258,-29-25-258,25 19 0,-25-19 129,23 13-129,-23-13 129,16 4 0,-16-4-129,0 0 0,13 0 0,-13 0 0,0 0-258,0 0-774,0 0-3096,0 0-387,0 0-258,0 0-258</inkml:trace>
          <inkml:trace contextRef="#ctx0" brushRef="#br2" timeOffset="234102.3899">282 310 2322,'-1'-10'3999,"1"10"129,0 0-1806,0 0-645,-6-9-387,6 9-258,0 0-387,0 0-129,0 0 129,6 10-258,-6-10 129,11 14-129,-6-3-129,3 1 258,-3 0-129,4 1-129,-2-2 0,1 3 129,-1-1-129,1 0-129,1-2 129,-2-2-258,2-2 0,-9-7 0,19 14 0,-9-11 0,2 1 129,-1-3-129,-1-1 0,2 0 129,-1-6-129,-2 0 129,-9 6-129,17-15 129,-11 5-387,0-2 387,-2-3-387,0 3 258,-1 0-129,0 1 0,-2 0 0,0 2 0,-1 9 129,1-13 0,-1 13 0,0 0 0,0 0 0,0 0 0,0 0 129,0 0-129,0 6 129,-2 6 0,-2 1 129,-2 5-129,-1 0 129,0 7-129,-3-1 129,1 3-129,0-3 0,0 0 0,3 1-129,0-3 0,2-3 0,0-2 0,1-2 0,1-3 0,2 0 0,0-12-129,-1 13 0,1-13-258,1 11-2322,-1-11-1677,0 0-516,9-5-129,-9 5-258</inkml:trace>
          <inkml:trace contextRef="#ctx0" brushRef="#br2" timeOffset="241325.8031">-405 1483 129,'0'0'2322,"0"0"-387,9-9 0,-9 9-129,0 0-387,0 0-129,0 0-129,0 0-129,2-13-129,-2 13-129,0 0 0,0 0-258,0 0 129,0 0-129,4-10-129,-4 10 0,0 0 129,0 0-258,0 0 129,-9 5 0,1 1-129,0 3 0,-5 1 129,4 2-129,-5 2 0,4-1 0,-4 1-129,4 0 129,-1-1-258,3-1 129,-1 0-129,2-1 0,0 0 0,1-1 258,6-10-258,-10 13 0,10-13 0,-7 11 0,7-11-258,0 0 129,0 0-129,0 0-387,-5 12-516,5-12-2580,0 0-645,0 0-258,0 0-129</inkml:trace>
          <inkml:trace contextRef="#ctx0" brushRef="#br2" timeOffset="241701.8243">-623 1457 129,'0'0'4257,"-9"0"258,9 0-258,6 9-2322,-6-9-387,13 18-129,-13-18-258,21 25-387,-9-14-258,5 6 0,-3-4-129,3 3-129,-2-2 129,0-1-258,-1-2 0,-1-1 0,-1 0 0,-1-3-129,0-2 0,-2 0-387,6 0-2451,-5-3-1677,-10-2 0,11 3-645,-11-3 258</inkml:trace>
          <inkml:trace contextRef="#ctx0" brushRef="#br2" timeOffset="243093.9042">-852 1967 1419,'-9'4'3870,"0"7"258,-2 4-1419,-8-2-387,7 8-516,-8-4-516,5 8-129,-6-4-387,3 6-258,-3-6 0,1 2 0,0-2-129,3-1 129,-1-4-258,2 0 0,-1-4-129,5-1 0,0-3-129,2-1-129,10-7-258,-15 4-1032,15-4-2580,0 0-516,0 0-129,0 0-387</inkml:trace>
          <inkml:trace contextRef="#ctx0" brushRef="#br2" timeOffset="244009.9563">-1366 2618 1677,'-9'-5'4257,"9"5"129,-14-6-129,3-3-2193,11 9-645,-17-12 0,17 12-516,-18-9-129,18 9-258,-23-9 0,11 8-258,-6-1 129,-1 2 0,-2 1-129,-1 7 0,-2 1 0,3 5 0,0 0 129,6 4-258,0-1 129,8 3-129,1-1 0,6 1 0,6 0 0,5-3 0,2-3 0,5-3 0,2-2-129,1-4 129,2-5-129,0 0 0,-2-7 129,1-5-258,-3-1 258,0-3-129,-2-1 0,-2-4 0,-2 1 0,-4 1 0,-1 0 0,-2 0 0,-3 4 0,-3 2 0,0 3 0,0 10 0,-8-8 0,8 8 0,-11 5 0,4 6 129,1 4-129,2 3 0,2 7 0,2 0 0,0 0 0,6 1 129,3-5-129,1 1 0,4-1 0,0-7-129,3-1-258,-7-11-1935,7 5-2193,-4-6-258,2-1-387,-4-1-516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0T22:44:37.312"/>
    </inkml:context>
    <inkml:brush xml:id="br0">
      <inkml:brushProperty name="width" value="0.05833" units="cm"/>
      <inkml:brushProperty name="height" value="0.05833" units="cm"/>
      <inkml:brushProperty name="color" value="#0070C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5E7E3C8-AE12-47F0-B3A4-1C512388ECE3}" emma:medium="tactile" emma:mode="ink">
          <msink:context xmlns:msink="http://schemas.microsoft.com/ink/2010/main" type="writingRegion" rotatedBoundingBox="15136,8750 17936,8004 18442,9906 15642,10651"/>
        </emma:interpretation>
      </emma:emma>
    </inkml:annotationXML>
    <inkml:traceGroup>
      <inkml:annotationXML>
        <emma:emma xmlns:emma="http://www.w3.org/2003/04/emma" version="1.0">
          <emma:interpretation id="{E0DCC0E1-21B5-46AA-A486-CE02AEB89785}" emma:medium="tactile" emma:mode="ink">
            <msink:context xmlns:msink="http://schemas.microsoft.com/ink/2010/main" type="paragraph" rotatedBoundingBox="15136,8750 17936,8004 18442,9906 15642,10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1E08BA-C452-4B82-A815-C8732C5D1232}" emma:medium="tactile" emma:mode="ink">
              <msink:context xmlns:msink="http://schemas.microsoft.com/ink/2010/main" type="line" rotatedBoundingBox="15136,8750 17742,8056 17981,8956 15375,9650"/>
            </emma:interpretation>
          </emma:emma>
        </inkml:annotationXML>
        <inkml:traceGroup>
          <inkml:annotationXML>
            <emma:emma xmlns:emma="http://www.w3.org/2003/04/emma" version="1.0">
              <emma:interpretation id="{0AB31C41-9A3A-49DB-BC58-0FCB94942C53}" emma:medium="tactile" emma:mode="ink">
                <msink:context xmlns:msink="http://schemas.microsoft.com/ink/2010/main" type="inkWord" rotatedBoundingBox="16672,8341 17742,8056 17981,8956 16911,9241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€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#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1849 1363 1677,'0'0'1677,"0"0"-258,0 0-129,0 0 129,0 0-258,0 0 129,0 0-129,0 0-129,3 8 0,-3-8 129,0 0-129,0 0-258,0 0 258,0 0-258,0 0 0,10 3 0,-10-3-258,13 0 129,-2 0-129,0-6 0,3 4-129,-1-2 0,4 2-129,-1-1-129,1 0 0,0 3 0,-1 0-129,-4 0 0,0 0 0,-12 0 0,13 6 0,-13-6 0,5 11 0,-5-11 0,0 18 0,-8-8 0,-2 2 0,-4 2 0,-1-2-129,-2 3 129,0-2-129,1 1 129,-1-1 0,4 0-129,2-2 129,0 0-129,3 0 129,3-2 0,-1 2 0,0-1 0,6-10-129,-5 17 129,5-17 0,0 13 0,0-13 0,1 11 0,-1-11 129,10 9-129,-10-9 129,14 5-129,-4-4 129,3 0-129,0 0 129,-1-1-129,1 0 129,1 0-129,0 0 129,-2 0-129,1 0-129,-4 0-129,-9 0-129,17 0-645,-17 0-1806,0 0-1548,0 0-516,4-7-129</inkml:trace>
          <inkml:trace contextRef="#ctx0" brushRef="#br0" timeOffset="292.0166">1851 1519 4386,'0'0'4773,"0"0"-129,7-11-1161,7 11-2064,-4-2-258,12 2-258,-4-2-258,7 2 0,-2-1-516,0-3-774,8 4-3225,-8 0-645,-5 0-258,-4 0-387</inkml:trace>
          <inkml:trace contextRef="#ctx0" brushRef="#br1" timeOffset="11419.6532">2379 1231 1677,'-8'-9'3870,"-3"-3"-903,0 2-516,11 10-258,-21-18-258,12 12-516,-8-6-258,2 6-129,-5-7-258,2 6-129,-4-6-129,1 2 0,-5 1-129,1 0 0,-1-1-258,-2 3 258,-1 0-387,-1 0 258,0 3-258,-1 1 129,1 1-129,0 1 129,0 1-129,2 0 129,-2 1-129,4-1 0,1 0 0,1 1 129,-3 0-129,5 1 0,-1 2 0,3 0 0,0 2 129,2 1-129,1 2 129,1-2-258,2 2 258,0 0-129,0 1 129,0 1-258,0 0 129,2 2 0,0 1 0,1 1 0,-1-1 0,3 3 0,0-1-129,1 3 129,-1-2 0,2 2 0,-2-2 0,0 2 0,0-2 0,0 0 0,0 1 0,1 0 0,-1 0 0,1 0 129,2-1-129,1 1 0,-1 2 0,2-4 0,1 0 0,0 0 129,0 1-129,1-3 0,1 1 0,0 1 129,0-2-129,1 2 0,0-2 129,1 1 0,1-2-129,5 2 129,0-3-129,1 3 129,1-2-129,3 5 129,-1 0 129,2 1-129,1-2 0,2 1-129,-1 1 129,0-4 0,2 3 0,-1-5-129,2-2 129,-2 0-129,-1 0 0,1-2 0,-1 2 0,1-1 0,2-2-129,0 1 129,-2-1 0,0-1-129,1 2 129,1-3 0,-2 2 0,-1-3 0,0 1-129,-1 0 258,0-2-129,0 0 0,-2-2 0,1 1-129,0 0 129,1-1 0,-2 0 0,2-1 129,-1 0-258,0 0 129,0 0 129,1 0-129,0-1 0,0-2 0,3-2 0,-2 2 0,2 0 0,-2-2 0,2 2 0,-1-1 0,1 0 0,-1 0 0,-1 1 0,1-2 0,-1-1 0,-2 1 0,3 0 0,-2-2 0,-2 1 0,0 1 0,-1 0 0,-1-2 0,0 1 0,-10 6 0,15-12 0,-15 12 0,16-11 129,-16 11-258,16-13 258,-7 7-258,1 0 129,0-3 0,1 2-129,-2-2 129,2-3-129,-1-1 129,-2 1-129,0-2 129,0 0-129,-1-2 129,1 3 0,-1-2 0,-2 5 129,-2-1-258,2-3 258,-2 2-258,-1 1 129,1 0 0,-2-1 129,0-1-129,1-3 0,-1 4 0,2-1 0,-2 1 0,-1 0 129,1-2-129,-1 3 0,0-1 0,0 1 0,-1-1 0,-5-3 0,2-3 0,-2 1 0,-1-3 0,0 0 129,1-3-129,-3-2 0,2 1 0,0-1 129,-2 1-129,2 2 0,-1 1-129,0 1-129,-3-1-645,10 6-3225,-9-3-387,2 2-516,-5-1-387</inkml:trace>
          <inkml:trace contextRef="#ctx0" brushRef="#br0" timeOffset="-17430.997">-215 1970 3612,'0'-11'4128,"0"11"-903,0 0-387,0 5-516,0-5-516,3 13-387,0-4-387,9 10-258,-1-2 0,8 5-258,-2-2-129,7 2-129,2 1-129,2-2 0,-2-2 0,1 1 0,-2-6-129,0-2-129,-4 0-258,-7-8-1677,0 5-2064,-4-4-645,-10-5 0,0 0-645</inkml:trace>
        </inkml:traceGroup>
      </inkml:traceGroup>
      <inkml:traceGroup>
        <inkml:annotationXML>
          <emma:emma xmlns:emma="http://www.w3.org/2003/04/emma" version="1.0">
            <emma:interpretation id="{C890A3D4-2096-4E6E-9BCE-1C751D05C48E}" emma:medium="tactile" emma:mode="ink">
              <msink:context xmlns:msink="http://schemas.microsoft.com/ink/2010/main" type="line" rotatedBoundingBox="15829,9161 18315,9036 18360,9937 15874,10063"/>
            </emma:interpretation>
          </emma:emma>
        </inkml:annotationXML>
        <inkml:traceGroup>
          <inkml:annotationXML>
            <emma:emma xmlns:emma="http://www.w3.org/2003/04/emma" version="1.0">
              <emma:interpretation id="{46DFBADB-E15A-4C2E-B886-B997070B006F}" emma:medium="tactile" emma:mode="ink">
                <msink:context xmlns:msink="http://schemas.microsoft.com/ink/2010/main" type="inkWord" rotatedBoundingBox="16704,9117 18315,9036 18360,9937 16750,10019"/>
              </emma:interpretation>
              <emma:one-of disjunction-type="recognition" id="oneOf1">
                <emma:interpretation id="interp5" emma:lang="en-US" emma:confidence="0">
                  <emma:literal>bald</emma:literal>
                </emma:interpretation>
                <emma:interpretation id="interp6" emma:lang="en-US" emma:confidence="0">
                  <emma:literal>bed</emma:literal>
                </emma:interpretation>
                <emma:interpretation id="interp7" emma:lang="en-US" emma:confidence="0">
                  <emma:literal>Dad</emma:literal>
                </emma:interpretation>
                <emma:interpretation id="interp8" emma:lang="en-US" emma:confidence="0">
                  <emma:literal>Paid</emma:literal>
                </emma:interpretation>
                <emma:interpretation id="interp9" emma:lang="en-US" emma:confidence="0">
                  <emma:literal>Phd</emma:literal>
                </emma:interpretation>
              </emma:one-of>
            </emma:emma>
          </inkml:annotationXML>
          <inkml:trace contextRef="#ctx0" brushRef="#br0" timeOffset="33739.9298">1530 2545 258,'0'0'3870,"0"0"129,-11-4-1032,11 4-516,-9 0-258,-2-3-516,11 3-258,-18 0-387,18 0-129,-23 3-129,11 1 0,-3-2-258,1 4-129,-3-2 0,1 3-129,-2 1 0,1 2 0,1-2 0,1 3 0,2 1-129,4 0 129,1 1-129,6 4 0,2-3 129,0 2-129,6 0 0,5 0-129,1-1 129,4 0 0,1-3-129,0-2 0,1-2 129,-1-2-129,1-2 0,0 0 129,-1-4-129,-3 0 0,1 0 0,-2 0-129,0-1 0,-1-4-129,-1 4-258,-11 1-258,25-2-1935,-15-3-1935,1 2-258,-1-3-258,3 0-258</inkml:trace>
          <inkml:trace contextRef="#ctx0" brushRef="#br0" timeOffset="31567.8056">1784 1984 1,'0'0'3353,"0"0"-902,0 0 129,0 11-645,0-11-129,0 0 0,-6 12-387,6-12-129,0 0-258,-16 11-129,14-2-129,2-9-258,-15 22 0,2-8-129,2 8-129,-4-1 0,0 4 0,-3 0 129,3 2-258,-1-4 129,2 1-129,1-5 0,3-2 0,3-3 0,3-3 0,4-11-129,-5 11 0,5-11 129,0 0-129,0 0 0,0 0 0,0 0 0,0 0 0,0 0 0,-10 7 0,10-7-129,0 0 0,0 0-258,0 0-903,0 0-2838,0 0-516,0 0 0,0 0-516</inkml:trace>
          <inkml:trace contextRef="#ctx0" brushRef="#br0" timeOffset="34783.9895">2229 1894 2193,'0'0'3741,"0"0"-645,0 0-645,0 0-387,0 0-129,0 6-516,0-6-129,0 0-129,8 13-258,1 0 0,-3-3 0,8 7-387,-2-1 0,4 9-129,-1 1 0,4 3-129,-1 2-129,4 3 258,-3 1-258,1-2-129,-3 0 0,3-3 129,-4-3 0,1-2 0,-3-1 0,-1-2-129,-2-5 129,-3-2-129,-3-5 129,-5-10-387,8 14-129,-8-14-774,7-5-3354,-7-5-387,0 1-258,-1-1-387</inkml:trace>
          <inkml:trace contextRef="#ctx0" brushRef="#br0" timeOffset="36180.0692">2851 2547 2967,'0'0'3483,"0"0"-516,-1-12-516,1 12-387,0 0-516,0 0-129,-2-12-258,2 12-129,0 0-258,0 0-129,-12-7 0,12 7-258,-13-3 129,13 3-258,-19 0 129,8 0-129,-4 0 0,1 0-129,-5 2 129,-1 3-129,-3 0 0,1 2 129,-1 1-129,3 3 258,-1 0-258,5 4 0,3 0 0,6 2 0,3 0 0,4 3 129,9 0-129,5-1 0,6 0 0,5-2 129,2-5-129,4-1 0,1-2 0,-1-5 0,-2-4-129,-3 1 129,-3-4-258,-5-4-129,0 2-258,-11-9-1935,3 9-2193,-6-4-387,-4 9-387,2-10-387</inkml:trace>
          <inkml:trace contextRef="#ctx0" brushRef="#br0" timeOffset="35472.0289">2857 2266 1677,'2'-12'4773,"-2"12"0,0 0 0,0 0-2193,0 5-903,0-5-387,0 29-258,0-8-258,2 11-387,-2 0 129,0 6-129,0 2-129,1 6-129,-1-2 129,0-2-129,0-3-129,0-2 129,0-3-129,0-8 0,0-6 0,0-4-258,0-5-129,0-11-774,0 0-2193,0 0-1419,0-11-129,-3-3-516</inkml:trace>
          <inkml:trace contextRef="#ctx0" brushRef="#br0" timeOffset="-16843.9634">438 2335 4386,'6'-15'4902,"-6"15"-258,0 0 0,-6-5-3225,6 10-129,0-5 129,-6 27-645,0-10-129,5 9 0,-4-1-129,4 5-258,-2 2 129,3 0-129,0-1-258,0-1 129,0-1-129,0-2 0,0 0-129,0-5 129,1-1-258,-1-7-129,1 2-516,-1-16-2064,0 0-1548,0 0-387,0 0-129,-8-9-387</inkml:trace>
          <inkml:trace contextRef="#ctx0" brushRef="#br0" timeOffset="-16379.9369">410 2532 5160,'15'-13'4902,"-4"1"-258,-11 12-129,12-13-2838,3 12-387,-5-6-258,9 7-258,-5-1-129,6 1-129,0 3-258,3 3-129,2 1 0,2 5 0,-5 0-129,0 3 129,-1 0-129,-3 2 0,-5 3 0,-5-1-129,-8 2 129,0-3 0,-9 3-129,-4-4 129,-4-3 0,-5 0 0,0-4 0,-3-2 0,0-3 0,-2-2 129,2-3 0,2 0 0,2 0 129,5-1-129,2-5 0,4 2 129,10 4-258,-2-10-129,2 10-516,8-7-2451,8 6-1419,-2 0-516,2 1-258,-1 0-387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31T07:46:14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5007 8324 2580,'0'0'2322,"0"0"-516,0 0-387,0 0-258,0 0-129,0 0-129,0 0 0,0 0-129,42 0-129,-42 0 0,0 0-258,0 0-129,0 0 258,0 0-258,0 0 0,45 0 129,-45 0 0,0 0 0,0 0 0,0 0-129,45 0 129,-45 0 0,0 0-258,0 0 129,42 0-129,-42 0 0,45 0 0,-45 0 0,45 0 0,-45 0-129,46 0 129,-46 0-129,41 0 0,5 0 0,-46 0 129,45 0-129,-3 0 0,3 0 129,-45 0-129,45 0 0,0 0 0,-3 0 0,-42 0 0,46 0 0,-1 0 129,-3 0-258,-42 0 258,45 0-129,-45 0 0,45 0 0,0 0 0,-45 0 0,42 0 0,-42 0 129,45 0-129,-45 0 0,46 0 0,-4 0-129,-42 0 129,45 0 0,0 0 0,0 0 0,-45 0 0,42 0 129,3 0-129,-45 0 129,45 0-129,-3 0 0,-42 0 0,46 0 129,-46 0-129,45 0 0,-45 43 0,45-43 0,-3 0 0,-42 0 129,45 0-129,-45 0 0,45 0 0,-45 0 0,42 0 0,-42 0 0,45 0 0,-45 0 0,0 0 0,46 0 0,-46 0 0,45 0 0,-45 0 0,0 0-129,0 0 129,42 0 0,-42 0-129,0 0-258,0 0-903,0 0-2967,0 0-258,0 0-387,0 0 1</inkml:trace>
  <inkml:trace contextRef="#ctx0" brushRef="#br0" timeOffset="2076.1187">3854 10094 1032,'0'0'3096,"0"0"-516,0 0-645,0 0-258,0 0-258,0 0-387,0 0 129,0 0-258,0 0 129,0 0-129,0 0 0,0 0-129,0 0-258,0 0 0,0 0-129,0 0 0,0 0-129,0 0 0,0 0 0,0 0 0,46-43 0,-46 43 129,42 0-129,3 0-129,0 0 129,0 0-129,-3 0 0,3 0 129,0 0-129,43 0 0,-43 0 0,42 0 0,-42 43 0,42-43 0,-42 0 0,46 0 0,-49 0 0,3 0-129,42 0 129,-42 0-129,46 0 258,-49 44-258,3-44 0,0 0 0,-3 0 129,3 0-129,-45 0 129,45 0-129,1 0 0,-5 0 0,5 0 0,-1 0 0,-3 0 129,3 0-258,-45 0 129,45 0 0,0 0 129,-3 0-129,-42 0 0,46 0 0,-46 0 0,45 0 0,-45 0 129,42 0-129,-42 0 0,0 0-129,0 0 258,0 0-129,0 0 0,45 0 0,-45 0 0,0 0 0,0 0 0,0 0-129,0 0 129,0 0-129,0 0-903,0 0-3354,0 0-387,0 0-129,0 0-774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0:46.2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0 361 2580,'42'-3'4902,"-5"-5"-129,6-4-129,6-11-3354,42 9 258,-4-19-516,36 9 129,-2-11-516,20 8 0,-2-6-387,8 3-129,-5 3 129,-11 5-258,-13 4 129,-12 1 0,-18 6-258,-17-1-258,-11 10-387,-34-10-1419,-10 12-2451,-16 0-387,-24 1-258,-18 4-129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</inkml:ink>
</file>

<file path=ppt/ink/ink72.xml><?xml version="1.0" encoding="utf-8"?>
<inkml:ink xmlns:inkml="http://www.w3.org/2003/InkML">
  <inkml:definitions/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9.245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1:11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-16 350 516,'-16'5'4128,"16"-5"258,0 0-903,0 0-516,0 0-516,8 0-516,-8 0-645,46-8-129,-13-6-387,26 6 129,6-6-258,24 2-129,10-14-129,27 5 0,12-7-258,12 5 258,9-6-129,4 5-129,-3-6 0,-1 5 0,-17 2-129,-16 5 0,-21 2-129,-21 2-258,-17 5 0,-27-2-774,-6 12-2580,-34-1-1290,0 0-129,-35 10-387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47.33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656.0945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052.1173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11:14:35.083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38.953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466.4025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2:32:11.2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220 0 2322,'0'0'3483,"0"0"-129,0 0-516,0 0-387,4 13-645,-4-13-258,-3 19-129,3-19-516,-18 28-258,0-11-129,4 4-129,-10 4-129,3 3 0,-4-2-129,0 4-129,2-5 129,3-1-129,3-4 0,8 4 129,2-8-129,7-16 129,0 20 0,0-20 0,35 14 0,-6-9 129,4 0-129,6-2 129,6-3-129,4 2-129,5 2-258,-4-4-645,14 2-3096,-15-1-516,-2 1-258,-5 0-387</inkml:trace>
  <inkml:trace contextRef="#ctx0" brushRef="#br0" timeOffset="-699.04">108 226 1677,'21'0'3870,"-21"0"129,36-17-387,2 12-1935,-2-19 129,26 13-258,-5-17-129,21 12-387,3-14-129,13 9-129,-2-7-129,13 4-258,-4-2-129,8 0 0,-2 2-129,2 2-129,-10 4-129,-8-3-387,-8 13-774,-28-3-2322,-11 6-903,-22 3-129,-22 2-516</inkml:trace>
  <inkml:trace contextRef="#ctx0" brushRef="#br0" timeOffset="640.0364">2268-517 3354,'0'0'4257,"-10"10"0,10-10-1677,0 19-387,9 2-258,-9-4-387,6 21-387,-6-11 0,7 7-516,-5 0 0,5 5-387,-6-3 129,1 3-129,0-8 0,1-1-258,-1-1 0,-2-3 129,0-1-129,0-6-129,0 3-387,0-22-387,7 24-2064,-7-24-1419,0 0-387,0 0-129,11-11-129</inkml:trace>
  <inkml:trace contextRef="#ctx0" brushRef="#br0" timeOffset="1361.0778">2258-508 3096,'0'-23'3741,"3"6"129,-3 17-1806,0 0-387,1-24-258,-1 24-387,0 0-258,0 0-258,0 0 129,0 0-258,0 0-129,16-7 0,-16 7 0,0 0 0,0 0-129,0 0 0,0 0 0,0 0 0,0 0-129,18 0 129,-18 0 0,0 0 0,0 0 0,18-2 0,-18 2 129,22-5 129,-8 2-258,6 0 129,2-2 0,10 2 0,-1-1-129,10 0 0,-3 0 129,7-3-129,-4-1-129,1 3 129,-3 0 0,-1 1 0,-5-1-129,-6 2 129,-8-2-129,-2 5 129,-17 0 0,17-1 129,-17 1-129,0 0-129,0 0 129,0 0-129,0 0 129,0 7-129,0-7 0,0 15 0,0-15 0,0 27 0,0-11 0,0 2 0,1 1 0,3-1 0,-4 3 0,4-4 0,-2 0 0,-1-3 0,-1-14 0,3 27 0,-3-27-129,3 19-387,8 2-1548,-11-21-2322,0 0-129,10 20-516,-10-20 0</inkml:trace>
  <inkml:trace contextRef="#ctx0" brushRef="#br0" timeOffset="2140.1223">3087-85 2967,'0'-14'3999,"0"14"0,0 0-1161,-17 0-1032,17 0-387,-18 15-258,14 0-258,4-15-258,-15 32 0,6-14-129,5 3 129,1-1-129,3 2-129,0-6 0,9 7 0,-9-23-129,26 28-129,-6-20 129,2-1-129,3-3 0,3-4 0,0 0 0,3-7 129,-4-1-258,0-6 0,-8-3 129,-5-1-129,-4 1 0,-6-2 0,-4 3 0,-15-1 0,-7 1 129,-2 5-129,-2 3 0,-2 2 0,1 6 0,3 0-129,6 12-645,-5 1-3225,23-13-516,-13 26-129,13-26-645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9.245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7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B0F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0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4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3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6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9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1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6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4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0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B0F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61.xml"/><Relationship Id="rId4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emf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12" Type="http://schemas.openxmlformats.org/officeDocument/2006/relationships/image" Target="../media/image55.emf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customXml" Target="../ink/ink68.xml"/><Relationship Id="rId5" Type="http://schemas.openxmlformats.org/officeDocument/2006/relationships/customXml" Target="../ink/ink65.xml"/><Relationship Id="rId10" Type="http://schemas.openxmlformats.org/officeDocument/2006/relationships/image" Target="../media/image54.emf"/><Relationship Id="rId4" Type="http://schemas.openxmlformats.org/officeDocument/2006/relationships/image" Target="../media/image511.emf"/><Relationship Id="rId9" Type="http://schemas.openxmlformats.org/officeDocument/2006/relationships/customXml" Target="../ink/ink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3" Type="http://schemas.openxmlformats.org/officeDocument/2006/relationships/image" Target="../media/image210.emf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customXml" Target="../ink/ink75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2" Type="http://schemas.openxmlformats.org/officeDocument/2006/relationships/customXml" Target="../ink/ink70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2.xml"/><Relationship Id="rId11" Type="http://schemas.openxmlformats.org/officeDocument/2006/relationships/image" Target="../media/image6.emf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83.xml"/><Relationship Id="rId10" Type="http://schemas.openxmlformats.org/officeDocument/2006/relationships/customXml" Target="../ink/ink74.xml"/><Relationship Id="rId19" Type="http://schemas.openxmlformats.org/officeDocument/2006/relationships/image" Target="../media/image10.emf"/><Relationship Id="rId31" Type="http://schemas.openxmlformats.org/officeDocument/2006/relationships/image" Target="../media/image16.emf"/><Relationship Id="rId4" Type="http://schemas.openxmlformats.org/officeDocument/2006/relationships/customXml" Target="../ink/ink71.xml"/><Relationship Id="rId9" Type="http://schemas.openxmlformats.org/officeDocument/2006/relationships/image" Target="../media/image5.emf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14.emf"/><Relationship Id="rId30" Type="http://schemas.openxmlformats.org/officeDocument/2006/relationships/customXml" Target="../ink/ink84.xml"/><Relationship Id="rId8" Type="http://schemas.openxmlformats.org/officeDocument/2006/relationships/customXml" Target="../ink/ink7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18" Type="http://schemas.openxmlformats.org/officeDocument/2006/relationships/customXml" Target="../ink/ink94.xml"/><Relationship Id="rId26" Type="http://schemas.openxmlformats.org/officeDocument/2006/relationships/customXml" Target="../ink/ink98.xml"/><Relationship Id="rId39" Type="http://schemas.openxmlformats.org/officeDocument/2006/relationships/customXml" Target="../ink/ink107.xml"/><Relationship Id="rId21" Type="http://schemas.openxmlformats.org/officeDocument/2006/relationships/image" Target="../media/image11.emf"/><Relationship Id="rId34" Type="http://schemas.openxmlformats.org/officeDocument/2006/relationships/customXml" Target="../ink/ink102.xml"/><Relationship Id="rId7" Type="http://schemas.openxmlformats.org/officeDocument/2006/relationships/image" Target="../media/image4.emf"/><Relationship Id="rId12" Type="http://schemas.openxmlformats.org/officeDocument/2006/relationships/customXml" Target="../ink/ink91.xml"/><Relationship Id="rId17" Type="http://schemas.openxmlformats.org/officeDocument/2006/relationships/image" Target="../media/image9.emf"/><Relationship Id="rId25" Type="http://schemas.openxmlformats.org/officeDocument/2006/relationships/image" Target="../media/image13.emf"/><Relationship Id="rId33" Type="http://schemas.openxmlformats.org/officeDocument/2006/relationships/image" Target="../media/image18.emf"/><Relationship Id="rId38" Type="http://schemas.openxmlformats.org/officeDocument/2006/relationships/customXml" Target="../ink/ink106.xml"/><Relationship Id="rId2" Type="http://schemas.openxmlformats.org/officeDocument/2006/relationships/customXml" Target="../ink/ink86.xml"/><Relationship Id="rId16" Type="http://schemas.openxmlformats.org/officeDocument/2006/relationships/customXml" Target="../ink/ink93.xml"/><Relationship Id="rId20" Type="http://schemas.openxmlformats.org/officeDocument/2006/relationships/customXml" Target="../ink/ink95.xml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88.xml"/><Relationship Id="rId11" Type="http://schemas.openxmlformats.org/officeDocument/2006/relationships/image" Target="../media/image6.emf"/><Relationship Id="rId24" Type="http://schemas.openxmlformats.org/officeDocument/2006/relationships/customXml" Target="../ink/ink97.xml"/><Relationship Id="rId32" Type="http://schemas.openxmlformats.org/officeDocument/2006/relationships/customXml" Target="../ink/ink101.xml"/><Relationship Id="rId37" Type="http://schemas.openxmlformats.org/officeDocument/2006/relationships/customXml" Target="../ink/ink105.xml"/><Relationship Id="rId40" Type="http://schemas.openxmlformats.org/officeDocument/2006/relationships/image" Target="../media/image1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23" Type="http://schemas.openxmlformats.org/officeDocument/2006/relationships/image" Target="../media/image12.emf"/><Relationship Id="rId28" Type="http://schemas.openxmlformats.org/officeDocument/2006/relationships/customXml" Target="../ink/ink99.xml"/><Relationship Id="rId36" Type="http://schemas.openxmlformats.org/officeDocument/2006/relationships/customXml" Target="../ink/ink104.xml"/><Relationship Id="rId10" Type="http://schemas.openxmlformats.org/officeDocument/2006/relationships/customXml" Target="../ink/ink90.xml"/><Relationship Id="rId19" Type="http://schemas.openxmlformats.org/officeDocument/2006/relationships/image" Target="../media/image10.emf"/><Relationship Id="rId31" Type="http://schemas.openxmlformats.org/officeDocument/2006/relationships/image" Target="../media/image170.emf"/><Relationship Id="rId4" Type="http://schemas.openxmlformats.org/officeDocument/2006/relationships/customXml" Target="../ink/ink87.xml"/><Relationship Id="rId9" Type="http://schemas.openxmlformats.org/officeDocument/2006/relationships/image" Target="../media/image5.emf"/><Relationship Id="rId14" Type="http://schemas.openxmlformats.org/officeDocument/2006/relationships/customXml" Target="../ink/ink92.xml"/><Relationship Id="rId22" Type="http://schemas.openxmlformats.org/officeDocument/2006/relationships/customXml" Target="../ink/ink96.xml"/><Relationship Id="rId27" Type="http://schemas.openxmlformats.org/officeDocument/2006/relationships/image" Target="../media/image14.emf"/><Relationship Id="rId30" Type="http://schemas.openxmlformats.org/officeDocument/2006/relationships/customXml" Target="../ink/ink100.xml"/><Relationship Id="rId35" Type="http://schemas.openxmlformats.org/officeDocument/2006/relationships/customXml" Target="../ink/ink103.xml"/><Relationship Id="rId8" Type="http://schemas.openxmlformats.org/officeDocument/2006/relationships/customXml" Target="../ink/ink89.xml"/><Relationship Id="rId3" Type="http://schemas.openxmlformats.org/officeDocument/2006/relationships/image" Target="../media/image210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6.xml"/><Relationship Id="rId18" Type="http://schemas.openxmlformats.org/officeDocument/2006/relationships/image" Target="../media/image6.emf"/><Relationship Id="rId26" Type="http://schemas.openxmlformats.org/officeDocument/2006/relationships/image" Target="../media/image20.emf"/><Relationship Id="rId3" Type="http://schemas.openxmlformats.org/officeDocument/2006/relationships/image" Target="../media/image210.emf"/><Relationship Id="rId21" Type="http://schemas.openxmlformats.org/officeDocument/2006/relationships/customXml" Target="../ink/ink120.xml"/><Relationship Id="rId34" Type="http://schemas.openxmlformats.org/officeDocument/2006/relationships/customXml" Target="../ink/ink127.xml"/><Relationship Id="rId7" Type="http://schemas.openxmlformats.org/officeDocument/2006/relationships/image" Target="../media/image18.emf"/><Relationship Id="rId12" Type="http://schemas.openxmlformats.org/officeDocument/2006/relationships/customXml" Target="../ink/ink115.xml"/><Relationship Id="rId17" Type="http://schemas.openxmlformats.org/officeDocument/2006/relationships/customXml" Target="../ink/ink118.xml"/><Relationship Id="rId25" Type="http://schemas.openxmlformats.org/officeDocument/2006/relationships/customXml" Target="../ink/ink122.xml"/><Relationship Id="rId33" Type="http://schemas.openxmlformats.org/officeDocument/2006/relationships/image" Target="../media/image23.emf"/><Relationship Id="rId2" Type="http://schemas.openxmlformats.org/officeDocument/2006/relationships/customXml" Target="../ink/ink108.xml"/><Relationship Id="rId16" Type="http://schemas.openxmlformats.org/officeDocument/2006/relationships/image" Target="../media/image4.emf"/><Relationship Id="rId20" Type="http://schemas.openxmlformats.org/officeDocument/2006/relationships/image" Target="../media/image5.emf"/><Relationship Id="rId29" Type="http://schemas.openxmlformats.org/officeDocument/2006/relationships/customXml" Target="../ink/ink12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10.xml"/><Relationship Id="rId11" Type="http://schemas.openxmlformats.org/officeDocument/2006/relationships/customXml" Target="../ink/ink114.xml"/><Relationship Id="rId24" Type="http://schemas.openxmlformats.org/officeDocument/2006/relationships/image" Target="../media/image16.emf"/><Relationship Id="rId32" Type="http://schemas.openxmlformats.org/officeDocument/2006/relationships/customXml" Target="../ink/ink126.xml"/><Relationship Id="rId5" Type="http://schemas.openxmlformats.org/officeDocument/2006/relationships/image" Target="../media/image170.emf"/><Relationship Id="rId15" Type="http://schemas.openxmlformats.org/officeDocument/2006/relationships/customXml" Target="../ink/ink117.xml"/><Relationship Id="rId23" Type="http://schemas.openxmlformats.org/officeDocument/2006/relationships/customXml" Target="../ink/ink121.xml"/><Relationship Id="rId28" Type="http://schemas.openxmlformats.org/officeDocument/2006/relationships/image" Target="../media/image21.emf"/><Relationship Id="rId10" Type="http://schemas.openxmlformats.org/officeDocument/2006/relationships/customXml" Target="../ink/ink113.xml"/><Relationship Id="rId19" Type="http://schemas.openxmlformats.org/officeDocument/2006/relationships/customXml" Target="../ink/ink119.xml"/><Relationship Id="rId31" Type="http://schemas.openxmlformats.org/officeDocument/2006/relationships/image" Target="../media/image22.emf"/><Relationship Id="rId4" Type="http://schemas.openxmlformats.org/officeDocument/2006/relationships/customXml" Target="../ink/ink109.xml"/><Relationship Id="rId9" Type="http://schemas.openxmlformats.org/officeDocument/2006/relationships/customXml" Target="../ink/ink112.xml"/><Relationship Id="rId14" Type="http://schemas.openxmlformats.org/officeDocument/2006/relationships/image" Target="../media/image3.emf"/><Relationship Id="rId22" Type="http://schemas.openxmlformats.org/officeDocument/2006/relationships/image" Target="../media/image19.emf"/><Relationship Id="rId27" Type="http://schemas.openxmlformats.org/officeDocument/2006/relationships/customXml" Target="../ink/ink123.xml"/><Relationship Id="rId30" Type="http://schemas.openxmlformats.org/officeDocument/2006/relationships/customXml" Target="../ink/ink125.xml"/><Relationship Id="rId35" Type="http://schemas.openxmlformats.org/officeDocument/2006/relationships/image" Target="../media/image24.emf"/><Relationship Id="rId8" Type="http://schemas.openxmlformats.org/officeDocument/2006/relationships/customXml" Target="../ink/ink1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.xml"/><Relationship Id="rId3" Type="http://schemas.openxmlformats.org/officeDocument/2006/relationships/customXml" Target="../ink/ink128.xml"/><Relationship Id="rId7" Type="http://schemas.openxmlformats.org/officeDocument/2006/relationships/customXml" Target="../ink/ink1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30.xml"/><Relationship Id="rId5" Type="http://schemas.openxmlformats.org/officeDocument/2006/relationships/customXml" Target="../ink/ink129.xml"/><Relationship Id="rId10" Type="http://schemas.openxmlformats.org/officeDocument/2006/relationships/customXml" Target="../ink/ink134.xml"/><Relationship Id="rId4" Type="http://schemas.openxmlformats.org/officeDocument/2006/relationships/image" Target="../media/image170.emf"/><Relationship Id="rId9" Type="http://schemas.openxmlformats.org/officeDocument/2006/relationships/customXml" Target="../ink/ink1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9.xml"/><Relationship Id="rId3" Type="http://schemas.openxmlformats.org/officeDocument/2006/relationships/customXml" Target="../ink/ink135.xml"/><Relationship Id="rId7" Type="http://schemas.openxmlformats.org/officeDocument/2006/relationships/customXml" Target="../ink/ink13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37.xml"/><Relationship Id="rId5" Type="http://schemas.openxmlformats.org/officeDocument/2006/relationships/customXml" Target="../ink/ink136.xml"/><Relationship Id="rId10" Type="http://schemas.openxmlformats.org/officeDocument/2006/relationships/customXml" Target="../ink/ink141.xml"/><Relationship Id="rId4" Type="http://schemas.openxmlformats.org/officeDocument/2006/relationships/image" Target="../media/image170.emf"/><Relationship Id="rId9" Type="http://schemas.openxmlformats.org/officeDocument/2006/relationships/customXml" Target="../ink/ink1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.emf"/><Relationship Id="rId5" Type="http://schemas.openxmlformats.org/officeDocument/2006/relationships/image" Target="../media/image30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3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5.xml"/><Relationship Id="rId3" Type="http://schemas.openxmlformats.org/officeDocument/2006/relationships/image" Target="../media/image210.emf"/><Relationship Id="rId7" Type="http://schemas.openxmlformats.org/officeDocument/2006/relationships/image" Target="../media/image4.emf"/><Relationship Id="rId2" Type="http://schemas.openxmlformats.org/officeDocument/2006/relationships/customXml" Target="../ink/ink142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44.xml"/><Relationship Id="rId5" Type="http://schemas.openxmlformats.org/officeDocument/2006/relationships/image" Target="../media/image3.emf"/><Relationship Id="rId4" Type="http://schemas.openxmlformats.org/officeDocument/2006/relationships/customXml" Target="../ink/ink143.xml"/><Relationship Id="rId9" Type="http://schemas.openxmlformats.org/officeDocument/2006/relationships/image" Target="../media/image58.emf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2.xml"/><Relationship Id="rId39" Type="http://schemas.openxmlformats.org/officeDocument/2006/relationships/customXml" Target="../ink/ink156.xml"/><Relationship Id="rId21" Type="http://schemas.openxmlformats.org/officeDocument/2006/relationships/image" Target="../media/image35.emf"/><Relationship Id="rId47" Type="http://schemas.openxmlformats.org/officeDocument/2006/relationships/customXml" Target="../ink/ink159.xml"/><Relationship Id="rId50" Type="http://schemas.openxmlformats.org/officeDocument/2006/relationships/image" Target="../media/image60.emf"/><Relationship Id="rId55" Type="http://schemas.openxmlformats.org/officeDocument/2006/relationships/customXml" Target="../ink/ink163.xml"/><Relationship Id="rId7" Type="http://schemas.openxmlformats.org/officeDocument/2006/relationships/image" Target="../media/image28.emf"/><Relationship Id="rId12" Type="http://schemas.openxmlformats.org/officeDocument/2006/relationships/customXml" Target="../ink/ink149.xml"/><Relationship Id="rId25" Type="http://schemas.openxmlformats.org/officeDocument/2006/relationships/image" Target="../media/image37.emf"/><Relationship Id="rId38" Type="http://schemas.openxmlformats.org/officeDocument/2006/relationships/image" Target="../media/image41.emf"/><Relationship Id="rId46" Type="http://schemas.openxmlformats.org/officeDocument/2006/relationships/image" Target="../media/image45.emf"/><Relationship Id="rId2" Type="http://schemas.openxmlformats.org/officeDocument/2006/relationships/customXml" Target="../ink/ink146.xml"/><Relationship Id="rId29" Type="http://schemas.openxmlformats.org/officeDocument/2006/relationships/image" Target="../media/image39.emf"/><Relationship Id="rId41" Type="http://schemas.openxmlformats.org/officeDocument/2006/relationships/customXml" Target="../ink/ink157.xml"/><Relationship Id="rId54" Type="http://schemas.openxmlformats.org/officeDocument/2006/relationships/image" Target="../media/image62.emf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30.emf"/><Relationship Id="rId24" Type="http://schemas.openxmlformats.org/officeDocument/2006/relationships/customXml" Target="../ink/ink151.xml"/><Relationship Id="rId37" Type="http://schemas.openxmlformats.org/officeDocument/2006/relationships/customXml" Target="../ink/ink155.xml"/><Relationship Id="rId40" Type="http://schemas.openxmlformats.org/officeDocument/2006/relationships/image" Target="../media/image42.emf"/><Relationship Id="rId45" Type="http://schemas.openxmlformats.org/officeDocument/2006/relationships/customXml" Target="../ink/ink158.xml"/><Relationship Id="rId53" Type="http://schemas.openxmlformats.org/officeDocument/2006/relationships/customXml" Target="../ink/ink162.xml"/><Relationship Id="rId23" Type="http://schemas.openxmlformats.org/officeDocument/2006/relationships/image" Target="../media/image36.emf"/><Relationship Id="rId28" Type="http://schemas.openxmlformats.org/officeDocument/2006/relationships/customXml" Target="../ink/ink153.xml"/><Relationship Id="rId36" Type="http://schemas.openxmlformats.org/officeDocument/2006/relationships/image" Target="../media/image40.emf"/><Relationship Id="rId49" Type="http://schemas.openxmlformats.org/officeDocument/2006/relationships/customXml" Target="../ink/ink160.xml"/><Relationship Id="rId10" Type="http://schemas.openxmlformats.org/officeDocument/2006/relationships/customXml" Target="../ink/ink148.xml"/><Relationship Id="rId44" Type="http://schemas.openxmlformats.org/officeDocument/2006/relationships/image" Target="../media/image44.emf"/><Relationship Id="rId52" Type="http://schemas.openxmlformats.org/officeDocument/2006/relationships/image" Target="../media/image61.emf"/><Relationship Id="rId9" Type="http://schemas.openxmlformats.org/officeDocument/2006/relationships/image" Target="../media/image29.emf"/><Relationship Id="rId22" Type="http://schemas.openxmlformats.org/officeDocument/2006/relationships/customXml" Target="../ink/ink150.xml"/><Relationship Id="rId27" Type="http://schemas.openxmlformats.org/officeDocument/2006/relationships/image" Target="../media/image38.emf"/><Relationship Id="rId30" Type="http://schemas.openxmlformats.org/officeDocument/2006/relationships/customXml" Target="../ink/ink154.xml"/><Relationship Id="rId48" Type="http://schemas.openxmlformats.org/officeDocument/2006/relationships/image" Target="../media/image59.emf"/><Relationship Id="rId56" Type="http://schemas.openxmlformats.org/officeDocument/2006/relationships/image" Target="../media/image63.emf"/><Relationship Id="rId8" Type="http://schemas.openxmlformats.org/officeDocument/2006/relationships/customXml" Target="../ink/ink147.xml"/><Relationship Id="rId51" Type="http://schemas.openxmlformats.org/officeDocument/2006/relationships/customXml" Target="../ink/ink16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customXml" Target="../ink/ink172.xml"/><Relationship Id="rId26" Type="http://schemas.openxmlformats.org/officeDocument/2006/relationships/image" Target="../media/image43.emf"/><Relationship Id="rId39" Type="http://schemas.openxmlformats.org/officeDocument/2006/relationships/image" Target="../media/image47.emf"/><Relationship Id="rId21" Type="http://schemas.openxmlformats.org/officeDocument/2006/relationships/image" Target="../media/image170.emf"/><Relationship Id="rId34" Type="http://schemas.openxmlformats.org/officeDocument/2006/relationships/customXml" Target="../ink/ink182.xml"/><Relationship Id="rId42" Type="http://schemas.openxmlformats.org/officeDocument/2006/relationships/customXml" Target="../ink/ink187.xml"/><Relationship Id="rId47" Type="http://schemas.openxmlformats.org/officeDocument/2006/relationships/image" Target="../media/image510.emf"/><Relationship Id="rId7" Type="http://schemas.openxmlformats.org/officeDocument/2006/relationships/image" Target="../media/image28.emf"/><Relationship Id="rId2" Type="http://schemas.openxmlformats.org/officeDocument/2006/relationships/customXml" Target="../ink/ink164.xml"/><Relationship Id="rId16" Type="http://schemas.openxmlformats.org/officeDocument/2006/relationships/customXml" Target="../ink/ink171.xml"/><Relationship Id="rId29" Type="http://schemas.openxmlformats.org/officeDocument/2006/relationships/customXml" Target="../ink/ink17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66.xml"/><Relationship Id="rId11" Type="http://schemas.openxmlformats.org/officeDocument/2006/relationships/image" Target="../media/image30.emf"/><Relationship Id="rId24" Type="http://schemas.openxmlformats.org/officeDocument/2006/relationships/customXml" Target="../ink/ink175.xml"/><Relationship Id="rId32" Type="http://schemas.openxmlformats.org/officeDocument/2006/relationships/customXml" Target="../ink/ink180.xml"/><Relationship Id="rId37" Type="http://schemas.openxmlformats.org/officeDocument/2006/relationships/image" Target="../media/image46.emf"/><Relationship Id="rId40" Type="http://schemas.openxmlformats.org/officeDocument/2006/relationships/customXml" Target="../ink/ink186.xml"/><Relationship Id="rId45" Type="http://schemas.openxmlformats.org/officeDocument/2006/relationships/image" Target="../media/image5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18.emf"/><Relationship Id="rId28" Type="http://schemas.openxmlformats.org/officeDocument/2006/relationships/image" Target="../media/image44.emf"/><Relationship Id="rId36" Type="http://schemas.openxmlformats.org/officeDocument/2006/relationships/customXml" Target="../ink/ink184.xml"/><Relationship Id="rId10" Type="http://schemas.openxmlformats.org/officeDocument/2006/relationships/customXml" Target="../ink/ink168.xml"/><Relationship Id="rId19" Type="http://schemas.openxmlformats.org/officeDocument/2006/relationships/image" Target="../media/image34.emf"/><Relationship Id="rId31" Type="http://schemas.openxmlformats.org/officeDocument/2006/relationships/customXml" Target="../ink/ink179.xml"/><Relationship Id="rId44" Type="http://schemas.openxmlformats.org/officeDocument/2006/relationships/customXml" Target="../ink/ink188.xml"/><Relationship Id="rId4" Type="http://schemas.openxmlformats.org/officeDocument/2006/relationships/customXml" Target="../ink/ink165.xml"/><Relationship Id="rId9" Type="http://schemas.openxmlformats.org/officeDocument/2006/relationships/image" Target="../media/image29.emf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Relationship Id="rId27" Type="http://schemas.openxmlformats.org/officeDocument/2006/relationships/customXml" Target="../ink/ink177.xml"/><Relationship Id="rId30" Type="http://schemas.openxmlformats.org/officeDocument/2006/relationships/image" Target="../media/image45.emf"/><Relationship Id="rId35" Type="http://schemas.openxmlformats.org/officeDocument/2006/relationships/customXml" Target="../ink/ink183.xml"/><Relationship Id="rId43" Type="http://schemas.openxmlformats.org/officeDocument/2006/relationships/image" Target="../media/image49.emf"/><Relationship Id="rId8" Type="http://schemas.openxmlformats.org/officeDocument/2006/relationships/customXml" Target="../ink/ink167.xml"/><Relationship Id="rId3" Type="http://schemas.openxmlformats.org/officeDocument/2006/relationships/image" Target="../media/image26.emf"/><Relationship Id="rId12" Type="http://schemas.openxmlformats.org/officeDocument/2006/relationships/customXml" Target="../ink/ink169.xml"/><Relationship Id="rId17" Type="http://schemas.openxmlformats.org/officeDocument/2006/relationships/image" Target="../media/image33.emf"/><Relationship Id="rId25" Type="http://schemas.openxmlformats.org/officeDocument/2006/relationships/customXml" Target="../ink/ink176.xml"/><Relationship Id="rId33" Type="http://schemas.openxmlformats.org/officeDocument/2006/relationships/customXml" Target="../ink/ink181.xml"/><Relationship Id="rId38" Type="http://schemas.openxmlformats.org/officeDocument/2006/relationships/customXml" Target="../ink/ink185.xml"/><Relationship Id="rId46" Type="http://schemas.openxmlformats.org/officeDocument/2006/relationships/customXml" Target="../ink/ink189.xml"/><Relationship Id="rId20" Type="http://schemas.openxmlformats.org/officeDocument/2006/relationships/customXml" Target="../ink/ink173.xml"/><Relationship Id="rId41" Type="http://schemas.openxmlformats.org/officeDocument/2006/relationships/image" Target="../media/image4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emf"/><Relationship Id="rId2" Type="http://schemas.openxmlformats.org/officeDocument/2006/relationships/customXml" Target="../ink/ink19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customXml" Target="../ink/ink199.xml"/><Relationship Id="rId26" Type="http://schemas.openxmlformats.org/officeDocument/2006/relationships/image" Target="../media/image43.emf"/><Relationship Id="rId39" Type="http://schemas.openxmlformats.org/officeDocument/2006/relationships/image" Target="../media/image540.emf"/><Relationship Id="rId21" Type="http://schemas.openxmlformats.org/officeDocument/2006/relationships/image" Target="../media/image170.emf"/><Relationship Id="rId34" Type="http://schemas.openxmlformats.org/officeDocument/2006/relationships/customXml" Target="../ink/ink209.xml"/><Relationship Id="rId42" Type="http://schemas.openxmlformats.org/officeDocument/2006/relationships/customXml" Target="../ink/ink214.xml"/><Relationship Id="rId47" Type="http://schemas.openxmlformats.org/officeDocument/2006/relationships/image" Target="../media/image580.emf"/><Relationship Id="rId7" Type="http://schemas.openxmlformats.org/officeDocument/2006/relationships/image" Target="../media/image28.emf"/><Relationship Id="rId2" Type="http://schemas.openxmlformats.org/officeDocument/2006/relationships/customXml" Target="../ink/ink191.xml"/><Relationship Id="rId16" Type="http://schemas.openxmlformats.org/officeDocument/2006/relationships/customXml" Target="../ink/ink198.xml"/><Relationship Id="rId29" Type="http://schemas.openxmlformats.org/officeDocument/2006/relationships/customXml" Target="../ink/ink205.xml"/><Relationship Id="rId11" Type="http://schemas.openxmlformats.org/officeDocument/2006/relationships/image" Target="../media/image30.emf"/><Relationship Id="rId24" Type="http://schemas.openxmlformats.org/officeDocument/2006/relationships/customXml" Target="../ink/ink202.xml"/><Relationship Id="rId32" Type="http://schemas.openxmlformats.org/officeDocument/2006/relationships/customXml" Target="../ink/ink207.xml"/><Relationship Id="rId37" Type="http://schemas.openxmlformats.org/officeDocument/2006/relationships/image" Target="../media/image530.emf"/><Relationship Id="rId40" Type="http://schemas.openxmlformats.org/officeDocument/2006/relationships/customXml" Target="../ink/ink213.xml"/><Relationship Id="rId45" Type="http://schemas.openxmlformats.org/officeDocument/2006/relationships/image" Target="../media/image57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23" Type="http://schemas.openxmlformats.org/officeDocument/2006/relationships/image" Target="../media/image18.emf"/><Relationship Id="rId28" Type="http://schemas.openxmlformats.org/officeDocument/2006/relationships/image" Target="../media/image44.emf"/><Relationship Id="rId36" Type="http://schemas.openxmlformats.org/officeDocument/2006/relationships/customXml" Target="../ink/ink211.xml"/><Relationship Id="rId49" Type="http://schemas.openxmlformats.org/officeDocument/2006/relationships/image" Target="../media/image590.emf"/><Relationship Id="rId10" Type="http://schemas.openxmlformats.org/officeDocument/2006/relationships/customXml" Target="../ink/ink195.xml"/><Relationship Id="rId19" Type="http://schemas.openxmlformats.org/officeDocument/2006/relationships/image" Target="../media/image34.emf"/><Relationship Id="rId31" Type="http://schemas.openxmlformats.org/officeDocument/2006/relationships/customXml" Target="../ink/ink206.xml"/><Relationship Id="rId44" Type="http://schemas.openxmlformats.org/officeDocument/2006/relationships/customXml" Target="../ink/ink215.xml"/><Relationship Id="rId4" Type="http://schemas.openxmlformats.org/officeDocument/2006/relationships/customXml" Target="../ink/ink192.xml"/><Relationship Id="rId9" Type="http://schemas.openxmlformats.org/officeDocument/2006/relationships/image" Target="../media/image29.emf"/><Relationship Id="rId14" Type="http://schemas.openxmlformats.org/officeDocument/2006/relationships/customXml" Target="../ink/ink197.xml"/><Relationship Id="rId22" Type="http://schemas.openxmlformats.org/officeDocument/2006/relationships/customXml" Target="../ink/ink201.xml"/><Relationship Id="rId27" Type="http://schemas.openxmlformats.org/officeDocument/2006/relationships/customXml" Target="../ink/ink204.xml"/><Relationship Id="rId30" Type="http://schemas.openxmlformats.org/officeDocument/2006/relationships/image" Target="../media/image45.emf"/><Relationship Id="rId35" Type="http://schemas.openxmlformats.org/officeDocument/2006/relationships/customXml" Target="../ink/ink210.xml"/><Relationship Id="rId43" Type="http://schemas.openxmlformats.org/officeDocument/2006/relationships/image" Target="../media/image560.emf"/><Relationship Id="rId48" Type="http://schemas.openxmlformats.org/officeDocument/2006/relationships/customXml" Target="../ink/ink217.xml"/><Relationship Id="rId8" Type="http://schemas.openxmlformats.org/officeDocument/2006/relationships/customXml" Target="../ink/ink194.xml"/><Relationship Id="rId3" Type="http://schemas.openxmlformats.org/officeDocument/2006/relationships/image" Target="../media/image26.emf"/><Relationship Id="rId12" Type="http://schemas.openxmlformats.org/officeDocument/2006/relationships/customXml" Target="../ink/ink196.xml"/><Relationship Id="rId17" Type="http://schemas.openxmlformats.org/officeDocument/2006/relationships/image" Target="../media/image33.emf"/><Relationship Id="rId25" Type="http://schemas.openxmlformats.org/officeDocument/2006/relationships/customXml" Target="../ink/ink203.xml"/><Relationship Id="rId33" Type="http://schemas.openxmlformats.org/officeDocument/2006/relationships/customXml" Target="../ink/ink208.xml"/><Relationship Id="rId38" Type="http://schemas.openxmlformats.org/officeDocument/2006/relationships/customXml" Target="../ink/ink212.xml"/><Relationship Id="rId46" Type="http://schemas.openxmlformats.org/officeDocument/2006/relationships/customXml" Target="../ink/ink216.xml"/><Relationship Id="rId20" Type="http://schemas.openxmlformats.org/officeDocument/2006/relationships/customXml" Target="../ink/ink200.xml"/><Relationship Id="rId41" Type="http://schemas.openxmlformats.org/officeDocument/2006/relationships/image" Target="../media/image550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9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1.emf"/><Relationship Id="rId4" Type="http://schemas.openxmlformats.org/officeDocument/2006/relationships/customXml" Target="../ink/ink2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3.xml"/><Relationship Id="rId3" Type="http://schemas.openxmlformats.org/officeDocument/2006/relationships/image" Target="../media/image620.emf"/><Relationship Id="rId7" Type="http://schemas.openxmlformats.org/officeDocument/2006/relationships/image" Target="../media/image64.emf"/><Relationship Id="rId2" Type="http://schemas.openxmlformats.org/officeDocument/2006/relationships/customXml" Target="../ink/ink220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22.xml"/><Relationship Id="rId11" Type="http://schemas.openxmlformats.org/officeDocument/2006/relationships/image" Target="../media/image66.emf"/><Relationship Id="rId5" Type="http://schemas.openxmlformats.org/officeDocument/2006/relationships/image" Target="../media/image630.emf"/><Relationship Id="rId10" Type="http://schemas.openxmlformats.org/officeDocument/2006/relationships/customXml" Target="../ink/ink224.xml"/><Relationship Id="rId4" Type="http://schemas.openxmlformats.org/officeDocument/2006/relationships/customXml" Target="../ink/ink221.xml"/><Relationship Id="rId9" Type="http://schemas.openxmlformats.org/officeDocument/2006/relationships/image" Target="../media/image6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8.xml"/><Relationship Id="rId13" Type="http://schemas.openxmlformats.org/officeDocument/2006/relationships/image" Target="../media/image68.emf"/><Relationship Id="rId3" Type="http://schemas.openxmlformats.org/officeDocument/2006/relationships/image" Target="../media/image620.emf"/><Relationship Id="rId7" Type="http://schemas.openxmlformats.org/officeDocument/2006/relationships/image" Target="../media/image65.emf"/><Relationship Id="rId12" Type="http://schemas.openxmlformats.org/officeDocument/2006/relationships/customXml" Target="../ink/ink230.xml"/><Relationship Id="rId2" Type="http://schemas.openxmlformats.org/officeDocument/2006/relationships/customXml" Target="../ink/ink225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27.xml"/><Relationship Id="rId11" Type="http://schemas.openxmlformats.org/officeDocument/2006/relationships/image" Target="../media/image67.emf"/><Relationship Id="rId5" Type="http://schemas.openxmlformats.org/officeDocument/2006/relationships/image" Target="../media/image630.emf"/><Relationship Id="rId10" Type="http://schemas.openxmlformats.org/officeDocument/2006/relationships/customXml" Target="../ink/ink229.xml"/><Relationship Id="rId4" Type="http://schemas.openxmlformats.org/officeDocument/2006/relationships/customXml" Target="../ink/ink226.xml"/><Relationship Id="rId9" Type="http://schemas.openxmlformats.org/officeDocument/2006/relationships/image" Target="../media/image66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4.xml"/><Relationship Id="rId13" Type="http://schemas.openxmlformats.org/officeDocument/2006/relationships/image" Target="../media/image69.emf"/><Relationship Id="rId3" Type="http://schemas.openxmlformats.org/officeDocument/2006/relationships/image" Target="../media/image620.emf"/><Relationship Id="rId7" Type="http://schemas.openxmlformats.org/officeDocument/2006/relationships/image" Target="../media/image65.emf"/><Relationship Id="rId12" Type="http://schemas.openxmlformats.org/officeDocument/2006/relationships/customXml" Target="../ink/ink236.xml"/><Relationship Id="rId17" Type="http://schemas.openxmlformats.org/officeDocument/2006/relationships/image" Target="../media/image601.emf"/><Relationship Id="rId2" Type="http://schemas.openxmlformats.org/officeDocument/2006/relationships/customXml" Target="../ink/ink231.xml"/><Relationship Id="rId16" Type="http://schemas.openxmlformats.org/officeDocument/2006/relationships/customXml" Target="../ink/ink238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33.xml"/><Relationship Id="rId11" Type="http://schemas.openxmlformats.org/officeDocument/2006/relationships/image" Target="../media/image67.emf"/><Relationship Id="rId5" Type="http://schemas.openxmlformats.org/officeDocument/2006/relationships/image" Target="../media/image630.emf"/><Relationship Id="rId15" Type="http://schemas.openxmlformats.org/officeDocument/2006/relationships/image" Target="../media/image70.emf"/><Relationship Id="rId10" Type="http://schemas.openxmlformats.org/officeDocument/2006/relationships/customXml" Target="../ink/ink235.xml"/><Relationship Id="rId4" Type="http://schemas.openxmlformats.org/officeDocument/2006/relationships/customXml" Target="../ink/ink232.xml"/><Relationship Id="rId9" Type="http://schemas.openxmlformats.org/officeDocument/2006/relationships/image" Target="../media/image660.emf"/><Relationship Id="rId14" Type="http://schemas.openxmlformats.org/officeDocument/2006/relationships/customXml" Target="../ink/ink2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30.emf"/><Relationship Id="rId4" Type="http://schemas.openxmlformats.org/officeDocument/2006/relationships/customXml" Target="../ink/ink7.xml"/><Relationship Id="rId9" Type="http://schemas.openxmlformats.org/officeDocument/2006/relationships/image" Target="../media/image32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2.xml"/><Relationship Id="rId3" Type="http://schemas.openxmlformats.org/officeDocument/2006/relationships/image" Target="../media/image250.emf"/><Relationship Id="rId7" Type="http://schemas.openxmlformats.org/officeDocument/2006/relationships/image" Target="../media/image72.emf"/><Relationship Id="rId2" Type="http://schemas.openxmlformats.org/officeDocument/2006/relationships/customXml" Target="../ink/ink239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241.xml"/><Relationship Id="rId5" Type="http://schemas.openxmlformats.org/officeDocument/2006/relationships/image" Target="../media/image71.emf"/><Relationship Id="rId4" Type="http://schemas.openxmlformats.org/officeDocument/2006/relationships/customXml" Target="../ink/ink240.xml"/><Relationship Id="rId9" Type="http://schemas.openxmlformats.org/officeDocument/2006/relationships/image" Target="../media/image7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6.xml"/><Relationship Id="rId3" Type="http://schemas.openxmlformats.org/officeDocument/2006/relationships/image" Target="../media/image730.emf"/><Relationship Id="rId7" Type="http://schemas.openxmlformats.org/officeDocument/2006/relationships/image" Target="../media/image75.emf"/><Relationship Id="rId2" Type="http://schemas.openxmlformats.org/officeDocument/2006/relationships/customXml" Target="../ink/ink243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45.xml"/><Relationship Id="rId5" Type="http://schemas.openxmlformats.org/officeDocument/2006/relationships/image" Target="../media/image74.emf"/><Relationship Id="rId4" Type="http://schemas.openxmlformats.org/officeDocument/2006/relationships/customXml" Target="../ink/ink244.xml"/><Relationship Id="rId9" Type="http://schemas.openxmlformats.org/officeDocument/2006/relationships/image" Target="../media/image7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0.xml"/><Relationship Id="rId13" Type="http://schemas.openxmlformats.org/officeDocument/2006/relationships/image" Target="../media/image82.emf"/><Relationship Id="rId3" Type="http://schemas.openxmlformats.org/officeDocument/2006/relationships/image" Target="../media/image77.emf"/><Relationship Id="rId7" Type="http://schemas.openxmlformats.org/officeDocument/2006/relationships/image" Target="../media/image79.emf"/><Relationship Id="rId12" Type="http://schemas.openxmlformats.org/officeDocument/2006/relationships/customXml" Target="../ink/ink252.xml"/><Relationship Id="rId2" Type="http://schemas.openxmlformats.org/officeDocument/2006/relationships/customXml" Target="../ink/ink247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49.xml"/><Relationship Id="rId11" Type="http://schemas.openxmlformats.org/officeDocument/2006/relationships/image" Target="../media/image81.emf"/><Relationship Id="rId5" Type="http://schemas.openxmlformats.org/officeDocument/2006/relationships/image" Target="../media/image78.emf"/><Relationship Id="rId10" Type="http://schemas.openxmlformats.org/officeDocument/2006/relationships/customXml" Target="../ink/ink251.xml"/><Relationship Id="rId4" Type="http://schemas.openxmlformats.org/officeDocument/2006/relationships/customXml" Target="../ink/ink248.xml"/><Relationship Id="rId9" Type="http://schemas.openxmlformats.org/officeDocument/2006/relationships/image" Target="../media/image8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emf"/><Relationship Id="rId2" Type="http://schemas.openxmlformats.org/officeDocument/2006/relationships/customXml" Target="../ink/ink25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3.emf"/><Relationship Id="rId4" Type="http://schemas.openxmlformats.org/officeDocument/2006/relationships/customXml" Target="../ink/ink2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customXml" Target="../ink/ink25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5.emf"/><Relationship Id="rId4" Type="http://schemas.openxmlformats.org/officeDocument/2006/relationships/customXml" Target="../ink/ink2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2.emf"/><Relationship Id="rId5" Type="http://schemas.openxmlformats.org/officeDocument/2006/relationships/image" Target="../media/image30.emf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emf"/><Relationship Id="rId21" Type="http://schemas.openxmlformats.org/officeDocument/2006/relationships/customXml" Target="../ink/ink24.xml"/><Relationship Id="rId42" Type="http://schemas.openxmlformats.org/officeDocument/2006/relationships/image" Target="../media/image20.emf"/><Relationship Id="rId47" Type="http://schemas.openxmlformats.org/officeDocument/2006/relationships/customXml" Target="../ink/ink37.xml"/><Relationship Id="rId63" Type="http://schemas.openxmlformats.org/officeDocument/2006/relationships/customXml" Target="../ink/ink45.xml"/><Relationship Id="rId68" Type="http://schemas.openxmlformats.org/officeDocument/2006/relationships/image" Target="../media/image36.emf"/><Relationship Id="rId2" Type="http://schemas.openxmlformats.org/officeDocument/2006/relationships/hyperlink" Target="http://scala-lang.org/" TargetMode="External"/><Relationship Id="rId16" Type="http://schemas.openxmlformats.org/officeDocument/2006/relationships/image" Target="../media/image7.emf"/><Relationship Id="rId29" Type="http://schemas.openxmlformats.org/officeDocument/2006/relationships/customXml" Target="../ink/ink28.xml"/><Relationship Id="rId11" Type="http://schemas.openxmlformats.org/officeDocument/2006/relationships/customXml" Target="../ink/ink19.xml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customXml" Target="../ink/ink32.xml"/><Relationship Id="rId40" Type="http://schemas.openxmlformats.org/officeDocument/2006/relationships/image" Target="../media/image19.emf"/><Relationship Id="rId45" Type="http://schemas.openxmlformats.org/officeDocument/2006/relationships/customXml" Target="../ink/ink36.xml"/><Relationship Id="rId53" Type="http://schemas.openxmlformats.org/officeDocument/2006/relationships/customXml" Target="../ink/ink40.xml"/><Relationship Id="rId58" Type="http://schemas.openxmlformats.org/officeDocument/2006/relationships/image" Target="../media/image28.emf"/><Relationship Id="rId66" Type="http://schemas.openxmlformats.org/officeDocument/2006/relationships/image" Target="../media/image35.emf"/><Relationship Id="rId74" Type="http://schemas.openxmlformats.org/officeDocument/2006/relationships/image" Target="../media/image39.emf"/><Relationship Id="rId5" Type="http://schemas.openxmlformats.org/officeDocument/2006/relationships/customXml" Target="../ink/ink16.xml"/><Relationship Id="rId61" Type="http://schemas.openxmlformats.org/officeDocument/2006/relationships/customXml" Target="../ink/ink44.xml"/><Relationship Id="rId19" Type="http://schemas.openxmlformats.org/officeDocument/2006/relationships/customXml" Target="../ink/ink23.xml"/><Relationship Id="rId14" Type="http://schemas.openxmlformats.org/officeDocument/2006/relationships/image" Target="../media/image6.emf"/><Relationship Id="rId22" Type="http://schemas.openxmlformats.org/officeDocument/2006/relationships/image" Target="../media/image10.emf"/><Relationship Id="rId27" Type="http://schemas.openxmlformats.org/officeDocument/2006/relationships/customXml" Target="../ink/ink27.xml"/><Relationship Id="rId30" Type="http://schemas.openxmlformats.org/officeDocument/2006/relationships/image" Target="../media/image14.emf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23.emf"/><Relationship Id="rId56" Type="http://schemas.openxmlformats.org/officeDocument/2006/relationships/image" Target="../media/image27.emf"/><Relationship Id="rId64" Type="http://schemas.openxmlformats.org/officeDocument/2006/relationships/image" Target="../media/image34.emf"/><Relationship Id="rId69" Type="http://schemas.openxmlformats.org/officeDocument/2006/relationships/customXml" Target="../ink/ink48.xml"/><Relationship Id="rId8" Type="http://schemas.openxmlformats.org/officeDocument/2006/relationships/image" Target="../media/image3.emf"/><Relationship Id="rId51" Type="http://schemas.openxmlformats.org/officeDocument/2006/relationships/customXml" Target="../ink/ink39.xml"/><Relationship Id="rId72" Type="http://schemas.openxmlformats.org/officeDocument/2006/relationships/image" Target="../media/image38.emf"/><Relationship Id="rId3" Type="http://schemas.openxmlformats.org/officeDocument/2006/relationships/customXml" Target="../ink/ink15.xml"/><Relationship Id="rId12" Type="http://schemas.openxmlformats.org/officeDocument/2006/relationships/image" Target="../media/image5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18.emf"/><Relationship Id="rId46" Type="http://schemas.openxmlformats.org/officeDocument/2006/relationships/image" Target="../media/image22.emf"/><Relationship Id="rId59" Type="http://schemas.openxmlformats.org/officeDocument/2006/relationships/customXml" Target="../ink/ink43.xml"/><Relationship Id="rId67" Type="http://schemas.openxmlformats.org/officeDocument/2006/relationships/customXml" Target="../ink/ink47.xml"/><Relationship Id="rId20" Type="http://schemas.openxmlformats.org/officeDocument/2006/relationships/image" Target="../media/image9.emf"/><Relationship Id="rId41" Type="http://schemas.openxmlformats.org/officeDocument/2006/relationships/customXml" Target="../ink/ink34.xml"/><Relationship Id="rId54" Type="http://schemas.openxmlformats.org/officeDocument/2006/relationships/image" Target="../media/image26.emf"/><Relationship Id="rId62" Type="http://schemas.openxmlformats.org/officeDocument/2006/relationships/image" Target="../media/image33.emf"/><Relationship Id="rId70" Type="http://schemas.openxmlformats.org/officeDocument/2006/relationships/image" Target="../media/image37.emf"/><Relationship Id="rId75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emf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49" Type="http://schemas.openxmlformats.org/officeDocument/2006/relationships/customXml" Target="../ink/ink38.xml"/><Relationship Id="rId57" Type="http://schemas.openxmlformats.org/officeDocument/2006/relationships/customXml" Target="../ink/ink42.xml"/><Relationship Id="rId10" Type="http://schemas.openxmlformats.org/officeDocument/2006/relationships/image" Target="../media/image4.emf"/><Relationship Id="rId31" Type="http://schemas.openxmlformats.org/officeDocument/2006/relationships/customXml" Target="../ink/ink29.xml"/><Relationship Id="rId44" Type="http://schemas.openxmlformats.org/officeDocument/2006/relationships/image" Target="../media/image21.emf"/><Relationship Id="rId52" Type="http://schemas.openxmlformats.org/officeDocument/2006/relationships/image" Target="../media/image25.emf"/><Relationship Id="rId60" Type="http://schemas.openxmlformats.org/officeDocument/2006/relationships/image" Target="../media/image29.emf"/><Relationship Id="rId65" Type="http://schemas.openxmlformats.org/officeDocument/2006/relationships/customXml" Target="../ink/ink46.xml"/><Relationship Id="rId73" Type="http://schemas.openxmlformats.org/officeDocument/2006/relationships/customXml" Target="../ink/ink50.xml"/><Relationship Id="rId4" Type="http://schemas.openxmlformats.org/officeDocument/2006/relationships/image" Target="../media/image110.emf"/><Relationship Id="rId9" Type="http://schemas.openxmlformats.org/officeDocument/2006/relationships/customXml" Target="../ink/ink18.xml"/><Relationship Id="rId13" Type="http://schemas.openxmlformats.org/officeDocument/2006/relationships/customXml" Target="../ink/ink20.xml"/><Relationship Id="rId18" Type="http://schemas.openxmlformats.org/officeDocument/2006/relationships/image" Target="../media/image8.emf"/><Relationship Id="rId39" Type="http://schemas.openxmlformats.org/officeDocument/2006/relationships/customXml" Target="../ink/ink33.xml"/><Relationship Id="rId34" Type="http://schemas.openxmlformats.org/officeDocument/2006/relationships/image" Target="../media/image16.emf"/><Relationship Id="rId50" Type="http://schemas.openxmlformats.org/officeDocument/2006/relationships/image" Target="../media/image24.emf"/><Relationship Id="rId55" Type="http://schemas.openxmlformats.org/officeDocument/2006/relationships/customXml" Target="../ink/ink41.xml"/><Relationship Id="rId76" Type="http://schemas.openxmlformats.org/officeDocument/2006/relationships/image" Target="../media/image40.emf"/><Relationship Id="rId7" Type="http://schemas.openxmlformats.org/officeDocument/2006/relationships/customXml" Target="../ink/ink17.xml"/><Relationship Id="rId71" Type="http://schemas.openxmlformats.org/officeDocument/2006/relationships/customXml" Target="../ink/ink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customXml" Target="../ink/ink57.xml"/><Relationship Id="rId18" Type="http://schemas.openxmlformats.org/officeDocument/2006/relationships/image" Target="../media/image48.emf"/><Relationship Id="rId3" Type="http://schemas.openxmlformats.org/officeDocument/2006/relationships/customXml" Target="../ink/ink52.xml"/><Relationship Id="rId7" Type="http://schemas.openxmlformats.org/officeDocument/2006/relationships/customXml" Target="../ink/ink54.xml"/><Relationship Id="rId12" Type="http://schemas.openxmlformats.org/officeDocument/2006/relationships/image" Target="../media/image45.emf"/><Relationship Id="rId17" Type="http://schemas.openxmlformats.org/officeDocument/2006/relationships/customXml" Target="../ink/ink59.xml"/><Relationship Id="rId2" Type="http://schemas.openxmlformats.org/officeDocument/2006/relationships/hyperlink" Target="http://scala-lang.org/" TargetMode="External"/><Relationship Id="rId16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customXml" Target="../ink/ink55.xml"/><Relationship Id="rId14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 </a:t>
            </a:r>
            <a:r>
              <a:rPr lang="en-US" dirty="0" smtClean="0"/>
              <a:t>Table (</a:t>
            </a:r>
            <a:r>
              <a:rPr lang="en-US" dirty="0" smtClean="0">
                <a:sym typeface="Symbol"/>
              </a:rPr>
              <a:t></a:t>
            </a:r>
            <a:r>
              <a:rPr lang="en-US" dirty="0" smtClean="0"/>
              <a:t>)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4700"/>
            <a:ext cx="8502383" cy="4909256"/>
          </a:xfrm>
        </p:spPr>
        <p:txBody>
          <a:bodyPr/>
          <a:lstStyle/>
          <a:p>
            <a:r>
              <a:rPr lang="en-US" sz="1800" dirty="0" smtClean="0"/>
              <a:t>Map identifiers to </a:t>
            </a:r>
            <a:r>
              <a:rPr lang="en-US" sz="1800" dirty="0"/>
              <a:t>the symbol </a:t>
            </a:r>
            <a:r>
              <a:rPr lang="en-US" sz="1800" dirty="0" smtClean="0"/>
              <a:t>with relevant </a:t>
            </a:r>
            <a:r>
              <a:rPr lang="en-US" sz="1800" dirty="0"/>
              <a:t>information about </a:t>
            </a:r>
            <a:r>
              <a:rPr lang="en-US" sz="1800" dirty="0" smtClean="0"/>
              <a:t>the </a:t>
            </a:r>
            <a:r>
              <a:rPr lang="en-US" sz="1800" dirty="0"/>
              <a:t>identifier </a:t>
            </a:r>
          </a:p>
          <a:p>
            <a:r>
              <a:rPr lang="en-US" sz="1800" dirty="0" smtClean="0"/>
              <a:t>All information is derived from syntax tree - symbol table is for efficiency</a:t>
            </a:r>
          </a:p>
          <a:p>
            <a:pPr lvl="1"/>
            <a:r>
              <a:rPr lang="en-US" sz="1400" dirty="0" smtClean="0"/>
              <a:t>in </a:t>
            </a:r>
            <a:r>
              <a:rPr lang="en-US" sz="1400" dirty="0"/>
              <a:t>old one-pass compilers there was only symbol table, no syntax tree</a:t>
            </a:r>
          </a:p>
          <a:p>
            <a:pPr lvl="1"/>
            <a:r>
              <a:rPr lang="en-US" sz="1400" dirty="0"/>
              <a:t>in modern compiler: we could always go through entire tree, but symbol table can give faster and easier access to the part of syntax tree, or some additional information</a:t>
            </a:r>
          </a:p>
          <a:p>
            <a:r>
              <a:rPr lang="en-US" sz="1800" dirty="0"/>
              <a:t>Goal: efficiently supporting phases of compiler </a:t>
            </a:r>
          </a:p>
          <a:p>
            <a:r>
              <a:rPr lang="en-US" sz="1800" dirty="0"/>
              <a:t>In the </a:t>
            </a:r>
            <a:r>
              <a:rPr lang="en-US" sz="1800" dirty="0" smtClean="0"/>
              <a:t>name </a:t>
            </a:r>
            <a:r>
              <a:rPr lang="en-US" sz="1800" dirty="0"/>
              <a:t>analysis phase: </a:t>
            </a:r>
          </a:p>
          <a:p>
            <a:pPr lvl="1"/>
            <a:r>
              <a:rPr lang="en-US" sz="1400" dirty="0"/>
              <a:t>finding which identifier refers to which definition</a:t>
            </a:r>
          </a:p>
          <a:p>
            <a:pPr lvl="1"/>
            <a:r>
              <a:rPr lang="en-US" sz="1400" dirty="0"/>
              <a:t>we store </a:t>
            </a:r>
            <a:r>
              <a:rPr lang="en-US" sz="1400" i="1" dirty="0"/>
              <a:t>definitions</a:t>
            </a:r>
            <a:endParaRPr lang="en-US" sz="1400" dirty="0"/>
          </a:p>
          <a:p>
            <a:r>
              <a:rPr lang="en-US" sz="1800" dirty="0"/>
              <a:t>What kinds of things can we define? What do we need to know for </a:t>
            </a:r>
            <a:r>
              <a:rPr lang="en-US" sz="1800" dirty="0" smtClean="0"/>
              <a:t>each ID?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variables </a:t>
            </a:r>
            <a:r>
              <a:rPr lang="en-US" sz="1800" dirty="0"/>
              <a:t>(</a:t>
            </a:r>
            <a:r>
              <a:rPr lang="en-US" sz="1800" dirty="0" err="1"/>
              <a:t>globals</a:t>
            </a:r>
            <a:r>
              <a:rPr lang="en-US" sz="1800" dirty="0"/>
              <a:t>, fields, parameters, </a:t>
            </a:r>
            <a:r>
              <a:rPr lang="en-US" sz="1800" dirty="0" smtClean="0"/>
              <a:t>locals):</a:t>
            </a:r>
          </a:p>
          <a:p>
            <a:pPr lvl="1"/>
            <a:r>
              <a:rPr lang="en-US" sz="1800" dirty="0" smtClean="0"/>
              <a:t>need to know types, positions - for </a:t>
            </a:r>
            <a:r>
              <a:rPr lang="en-US" sz="1800" smtClean="0"/>
              <a:t>error messages</a:t>
            </a:r>
            <a:endParaRPr lang="en-US" sz="1800" dirty="0" smtClean="0"/>
          </a:p>
          <a:p>
            <a:pPr lvl="1"/>
            <a:r>
              <a:rPr lang="en-US" sz="1800" dirty="0" smtClean="0"/>
              <a:t>later</a:t>
            </a:r>
            <a:r>
              <a:rPr lang="en-US" sz="1800" dirty="0"/>
              <a:t>: memory </a:t>
            </a:r>
            <a:r>
              <a:rPr lang="en-US" sz="1800" dirty="0" smtClean="0"/>
              <a:t>layout. To compile  </a:t>
            </a:r>
            <a:r>
              <a:rPr lang="en-US" sz="1800" dirty="0" err="1" smtClean="0"/>
              <a:t>x.f</a:t>
            </a:r>
            <a:r>
              <a:rPr lang="en-US" sz="1800" dirty="0" smtClean="0"/>
              <a:t> = y    into   </a:t>
            </a:r>
            <a:r>
              <a:rPr lang="en-US" sz="1800" dirty="0" err="1" smtClean="0"/>
              <a:t>memcopy</a:t>
            </a:r>
            <a:r>
              <a:rPr lang="en-US" sz="1800" dirty="0" smtClean="0"/>
              <a:t>(</a:t>
            </a:r>
            <a:r>
              <a:rPr lang="en-US" sz="1800" dirty="0" err="1" smtClean="0"/>
              <a:t>addr_y</a:t>
            </a:r>
            <a:r>
              <a:rPr lang="en-US" sz="1800" dirty="0" smtClean="0"/>
              <a:t>, addr_x+6, 4)</a:t>
            </a:r>
          </a:p>
          <a:p>
            <a:pPr lvl="2"/>
            <a:r>
              <a:rPr lang="en-US" sz="1800" dirty="0" smtClean="0"/>
              <a:t>e.g. 3rd field in an object should be stored at offset e.g. +6 from the address of the object</a:t>
            </a:r>
          </a:p>
          <a:p>
            <a:pPr lvl="2"/>
            <a:r>
              <a:rPr lang="en-US" sz="1800" dirty="0" smtClean="0"/>
              <a:t>the size of data stored in </a:t>
            </a:r>
            <a:r>
              <a:rPr lang="en-US" sz="1800" dirty="0" err="1" smtClean="0"/>
              <a:t>x.f</a:t>
            </a:r>
            <a:r>
              <a:rPr lang="en-US" sz="1800" dirty="0" smtClean="0"/>
              <a:t> is 4 bytes</a:t>
            </a:r>
          </a:p>
          <a:p>
            <a:pPr lvl="1"/>
            <a:r>
              <a:rPr lang="en-US" sz="1800" dirty="0" smtClean="0"/>
              <a:t>sometimes more </a:t>
            </a:r>
            <a:r>
              <a:rPr lang="en-US" sz="1800" dirty="0"/>
              <a:t>information </a:t>
            </a:r>
            <a:r>
              <a:rPr lang="en-US" sz="1800" dirty="0" smtClean="0"/>
              <a:t>explicit: whether </a:t>
            </a:r>
            <a:r>
              <a:rPr lang="en-US" sz="1800" dirty="0"/>
              <a:t>variable </a:t>
            </a:r>
            <a:r>
              <a:rPr lang="en-US" sz="1800" dirty="0" smtClean="0"/>
              <a:t>local </a:t>
            </a:r>
            <a:r>
              <a:rPr lang="en-US" sz="1800" dirty="0"/>
              <a:t>or </a:t>
            </a:r>
            <a:r>
              <a:rPr lang="en-US" sz="1800" dirty="0" smtClean="0"/>
              <a:t>global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methods</a:t>
            </a:r>
            <a:r>
              <a:rPr lang="en-US" sz="1800" dirty="0"/>
              <a:t>, functions, </a:t>
            </a:r>
            <a:r>
              <a:rPr lang="en-US" sz="1800" dirty="0" smtClean="0"/>
              <a:t>classes:  </a:t>
            </a:r>
            <a:r>
              <a:rPr lang="en-US" sz="1800" dirty="0"/>
              <a:t>recursively </a:t>
            </a:r>
            <a:r>
              <a:rPr lang="en-US" sz="1800" dirty="0" smtClean="0"/>
              <a:t>have with </a:t>
            </a:r>
            <a:r>
              <a:rPr lang="en-US" sz="1800" dirty="0"/>
              <a:t>their own </a:t>
            </a:r>
            <a:r>
              <a:rPr lang="en-US" sz="1800" dirty="0" smtClean="0"/>
              <a:t>symbol tables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60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Tree: Red Black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966"/>
            <a:ext cx="8686800" cy="5106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Goals: 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ensure that tree height remains at most log(size)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/>
              <a:t>add(1,add(2,add(3,...add(</a:t>
            </a:r>
            <a:r>
              <a:rPr lang="en-US" sz="2400" dirty="0" err="1"/>
              <a:t>n,Empty</a:t>
            </a:r>
            <a:r>
              <a:rPr lang="en-US" sz="2400" dirty="0"/>
              <a:t>())...)))    ~  linked </a:t>
            </a:r>
            <a:r>
              <a:rPr lang="en-US" sz="2400" dirty="0" smtClean="0"/>
              <a:t>list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reserve efficiency of individual operations: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rebalancing </a:t>
            </a:r>
            <a:r>
              <a:rPr lang="en-US" sz="2400" dirty="0"/>
              <a:t>arbitrary tree: could cost O(n) work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Solution: maintain mostly balanced trees: height still O(log size)</a:t>
            </a: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sealed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Color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Red()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Color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Black()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</a:t>
            </a:r>
            <a:r>
              <a:rPr lang="en-US" sz="2400" dirty="0" smtClean="0"/>
              <a:t>Color</a:t>
            </a:r>
            <a:br>
              <a:rPr lang="en-US" sz="2400" dirty="0" smtClean="0"/>
            </a:br>
            <a:endParaRPr lang="en-US" sz="2400" dirty="0">
              <a:hlinkClick r:id="rId2"/>
            </a:endParaRPr>
          </a:p>
          <a:p>
            <a:pPr marL="0" indent="0">
              <a:buNone/>
            </a:pPr>
            <a:r>
              <a:rPr lang="en-US" sz="2400" dirty="0" smtClean="0">
                <a:hlinkClick r:id="rId2"/>
              </a:rPr>
              <a:t>sealed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Tree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Empty()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Tree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</a:t>
            </a:r>
            <a:r>
              <a:rPr lang="en-US" sz="2400" dirty="0" smtClean="0"/>
              <a:t>Node(c: </a:t>
            </a:r>
            <a:r>
              <a:rPr lang="en-US" sz="2400" dirty="0" err="1" smtClean="0"/>
              <a:t>Color,left</a:t>
            </a:r>
            <a:r>
              <a:rPr lang="en-US" sz="2400" dirty="0"/>
              <a:t>: </a:t>
            </a:r>
            <a:r>
              <a:rPr lang="en-US" sz="2400" dirty="0" err="1" smtClean="0"/>
              <a:t>Tree,value</a:t>
            </a:r>
            <a:r>
              <a:rPr lang="en-US" sz="2400" dirty="0"/>
              <a:t>: </a:t>
            </a:r>
            <a:r>
              <a:rPr lang="en-US" sz="2400" dirty="0" err="1"/>
              <a:t>Int</a:t>
            </a:r>
            <a:r>
              <a:rPr lang="en-US" sz="2400" dirty="0"/>
              <a:t>, right: Tree)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sz="2400" dirty="0" smtClean="0">
                <a:hlinkClick r:id="rId2"/>
              </a:rPr>
              <a:t>extends</a:t>
            </a:r>
            <a:r>
              <a:rPr lang="en-US" sz="2400" dirty="0" smtClean="0"/>
              <a:t> </a:t>
            </a:r>
            <a:r>
              <a:rPr lang="en-US" sz="2400" dirty="0"/>
              <a:t>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6398059" y="3851716"/>
              <a:ext cx="692280" cy="1036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5459" y="3843796"/>
                <a:ext cx="717840" cy="10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7090339" y="4219276"/>
              <a:ext cx="938160" cy="9496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8819" y="4210996"/>
                <a:ext cx="96228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351000" y="2120760"/>
              <a:ext cx="415440" cy="17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360" y="2112840"/>
                <a:ext cx="42948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1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3923" y="228600"/>
            <a:ext cx="782627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039" y="3657600"/>
            <a:ext cx="17876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balanced </a:t>
            </a:r>
            <a:b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tree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constraints</a:t>
            </a:r>
            <a:endParaRPr lang="en-US" sz="28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 flipH="1">
            <a:off x="1883013" y="3554434"/>
            <a:ext cx="250587" cy="1779566"/>
          </a:xfrm>
          <a:prstGeom prst="rightBrace">
            <a:avLst>
              <a:gd name="adj1" fmla="val 28242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726" y="5501640"/>
            <a:ext cx="6958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From 4. and 5.: tree height is O(size).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Analysis is similar for mutable and immutable trees.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for immutable trees: see book by Chris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Okasaki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56280" y="5306400"/>
              <a:ext cx="2661480" cy="57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6200" y="5303520"/>
                <a:ext cx="268596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1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balance(c: Color, a: Tree, x: </a:t>
            </a:r>
            <a:r>
              <a:rPr lang="en-US" sz="2000" dirty="0" err="1"/>
              <a:t>Int</a:t>
            </a:r>
            <a:r>
              <a:rPr lang="en-US" sz="2000" dirty="0"/>
              <a:t>, b: Tree): Tree = (</a:t>
            </a:r>
            <a:r>
              <a:rPr lang="en-US" sz="2000" dirty="0" err="1"/>
              <a:t>c,a,x,b</a:t>
            </a:r>
            <a:r>
              <a:rPr lang="en-US" sz="2000" dirty="0"/>
              <a:t>)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(Black(),Node(Red(),Node(Red(),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yV,c</a:t>
            </a:r>
            <a:r>
              <a:rPr lang="en-US" sz="2000" dirty="0"/>
              <a:t>),</a:t>
            </a:r>
            <a:r>
              <a:rPr lang="en-US" sz="2000" dirty="0" err="1"/>
              <a:t>zV,d</a:t>
            </a:r>
            <a:r>
              <a:rPr lang="en-US" sz="2000" dirty="0"/>
              <a:t>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(Black(),Node(Red(),</a:t>
            </a:r>
            <a:r>
              <a:rPr lang="en-US" sz="2000" dirty="0" err="1"/>
              <a:t>a,xV,Node</a:t>
            </a:r>
            <a:r>
              <a:rPr lang="en-US" sz="2000" dirty="0"/>
              <a:t>(Red(),</a:t>
            </a:r>
            <a:r>
              <a:rPr lang="en-US" sz="2000" dirty="0" err="1"/>
              <a:t>b,yV,c</a:t>
            </a:r>
            <a:r>
              <a:rPr lang="en-US" sz="2000" dirty="0"/>
              <a:t>)),</a:t>
            </a:r>
            <a:r>
              <a:rPr lang="en-US" sz="2000" dirty="0" err="1"/>
              <a:t>zV,d</a:t>
            </a:r>
            <a:r>
              <a:rPr lang="en-US" sz="2000" dirty="0"/>
              <a:t>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</a:t>
            </a:r>
            <a:r>
              <a:rPr lang="en-US" sz="2000" dirty="0" err="1"/>
              <a:t>a,xV,Node</a:t>
            </a:r>
            <a:r>
              <a:rPr lang="en-US" sz="2000" dirty="0"/>
              <a:t>(Red(),Node(Red(),</a:t>
            </a:r>
            <a:r>
              <a:rPr lang="en-US" sz="2000" dirty="0" err="1"/>
              <a:t>b,yV,c</a:t>
            </a:r>
            <a:r>
              <a:rPr lang="en-US" sz="2000" dirty="0"/>
              <a:t>),</a:t>
            </a:r>
            <a:r>
              <a:rPr lang="en-US" sz="2000" dirty="0" err="1"/>
              <a:t>zV,d</a:t>
            </a:r>
            <a:r>
              <a:rPr lang="en-US" sz="2000" dirty="0"/>
              <a:t>))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(Black(),</a:t>
            </a:r>
            <a:r>
              <a:rPr lang="en-US" sz="2000" dirty="0" err="1"/>
              <a:t>a,xV,Node</a:t>
            </a:r>
            <a:r>
              <a:rPr lang="en-US" sz="2000" dirty="0"/>
              <a:t>(Red(),</a:t>
            </a:r>
            <a:r>
              <a:rPr lang="en-US" sz="2000" dirty="0" err="1"/>
              <a:t>b,yV,Node</a:t>
            </a:r>
            <a:r>
              <a:rPr lang="en-US" sz="2000" dirty="0"/>
              <a:t>(Red(),</a:t>
            </a:r>
            <a:r>
              <a:rPr lang="en-US" sz="2000" dirty="0" err="1"/>
              <a:t>c,zV,d</a:t>
            </a:r>
            <a:r>
              <a:rPr lang="en-US" sz="2000" dirty="0"/>
              <a:t>))) </a:t>
            </a:r>
            <a:r>
              <a:rPr lang="en-US" sz="2000" dirty="0" smtClean="0"/>
              <a:t>=&gt;</a:t>
            </a:r>
            <a:br>
              <a:rPr lang="en-US" sz="2000" dirty="0" smtClean="0"/>
            </a:br>
            <a:r>
              <a:rPr lang="en-US" sz="2000" dirty="0" smtClean="0"/>
              <a:t>  Node(Red</a:t>
            </a:r>
            <a:r>
              <a:rPr lang="en-US" sz="2000" dirty="0"/>
              <a:t>(),Node(Black(),</a:t>
            </a:r>
            <a:r>
              <a:rPr lang="en-US" sz="2000" dirty="0" err="1"/>
              <a:t>a,xV,b</a:t>
            </a:r>
            <a:r>
              <a:rPr lang="en-US" sz="2000" dirty="0"/>
              <a:t>),</a:t>
            </a:r>
            <a:r>
              <a:rPr lang="en-US" sz="2000" dirty="0" err="1"/>
              <a:t>yV,Node</a:t>
            </a:r>
            <a:r>
              <a:rPr lang="en-US" sz="2000" dirty="0"/>
              <a:t>(Black(),</a:t>
            </a:r>
            <a:r>
              <a:rPr lang="en-US" sz="2000" dirty="0" err="1"/>
              <a:t>c,zV,d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c,a,xV,b</a:t>
            </a:r>
            <a:r>
              <a:rPr lang="en-US" sz="2000" dirty="0"/>
              <a:t>) =&gt; Node(</a:t>
            </a:r>
            <a:r>
              <a:rPr lang="en-US" sz="2000" dirty="0" err="1"/>
              <a:t>c,a,xV,b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504103" y="2846918"/>
              <a:ext cx="1188360" cy="505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0063" y="2839358"/>
                <a:ext cx="12175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1333023" y="2558198"/>
              <a:ext cx="1074600" cy="1065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7263" y="2545958"/>
                <a:ext cx="10936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1064103" y="3427238"/>
              <a:ext cx="1094040" cy="347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0063" y="3414638"/>
                <a:ext cx="111780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4357320" y="2651258"/>
              <a:ext cx="1060920" cy="1016362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2560" y="2638657"/>
                <a:ext cx="1089000" cy="104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" name="Ink 77"/>
              <p14:cNvContentPartPr/>
              <p14:nvPr/>
            </p14:nvContentPartPr>
            <p14:xfrm>
              <a:off x="4877880" y="3025020"/>
              <a:ext cx="1121400" cy="6318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66720" y="3010980"/>
                <a:ext cx="1141920" cy="66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6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72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add(x: </a:t>
            </a:r>
            <a:r>
              <a:rPr lang="en-US" sz="2000" dirty="0" err="1"/>
              <a:t>Int</a:t>
            </a:r>
            <a:r>
              <a:rPr lang="en-US" sz="2000" dirty="0"/>
              <a:t>, t: Tree): Tree =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>
                <a:hlinkClick r:id="rId2"/>
              </a:rPr>
              <a:t>def</a:t>
            </a:r>
            <a:r>
              <a:rPr lang="en-US" sz="2000" dirty="0" smtClean="0"/>
              <a:t> </a:t>
            </a:r>
            <a:r>
              <a:rPr lang="en-US" sz="2000" dirty="0"/>
              <a:t>ins(t: Tree): Tree = t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Empty() </a:t>
            </a:r>
            <a:r>
              <a:rPr lang="en-US" sz="2000" dirty="0" smtClean="0"/>
              <a:t>=&gt; Node(Red</a:t>
            </a:r>
            <a:r>
              <a:rPr lang="en-US" sz="2000" dirty="0"/>
              <a:t>(),Empty(),</a:t>
            </a:r>
            <a:r>
              <a:rPr lang="en-US" sz="2000" dirty="0" err="1"/>
              <a:t>x,Empty</a:t>
            </a:r>
            <a:r>
              <a:rPr lang="en-US" sz="2000" dirty="0" smtClean="0"/>
              <a:t>())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Node(</a:t>
            </a:r>
            <a:r>
              <a:rPr lang="en-US" sz="2000" dirty="0" err="1"/>
              <a:t>c,a,y,b</a:t>
            </a:r>
            <a:r>
              <a:rPr lang="en-US" sz="2000" dirty="0"/>
              <a:t>) =&gt;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if</a:t>
            </a:r>
            <a:r>
              <a:rPr lang="en-US" sz="2000" dirty="0" smtClean="0"/>
              <a:t> </a:t>
            </a:r>
            <a:r>
              <a:rPr lang="en-US" sz="2000" dirty="0"/>
              <a:t>(x &lt; y) balance(c, ins(a), y, b)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else</a:t>
            </a:r>
            <a:r>
              <a:rPr lang="en-US" sz="2000" dirty="0" smtClean="0"/>
              <a:t> </a:t>
            </a:r>
            <a:r>
              <a:rPr lang="en-US" sz="2000" dirty="0">
                <a:hlinkClick r:id="rId2"/>
              </a:rPr>
              <a:t>if</a:t>
            </a:r>
            <a:r>
              <a:rPr lang="en-US" sz="2000" dirty="0"/>
              <a:t> (x == y) Node(</a:t>
            </a:r>
            <a:r>
              <a:rPr lang="en-US" sz="2000" dirty="0" err="1"/>
              <a:t>c,a,y,b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else</a:t>
            </a:r>
            <a:r>
              <a:rPr lang="en-US" sz="2000" dirty="0" smtClean="0"/>
              <a:t> </a:t>
            </a:r>
            <a:r>
              <a:rPr lang="en-US" sz="2000" dirty="0"/>
              <a:t>balance(</a:t>
            </a:r>
            <a:r>
              <a:rPr lang="en-US" sz="2000" dirty="0" err="1"/>
              <a:t>c,a,y,ins</a:t>
            </a:r>
            <a:r>
              <a:rPr lang="en-US" sz="2000" dirty="0"/>
              <a:t>(b</a:t>
            </a:r>
            <a:r>
              <a:rPr lang="en-US" sz="2000" dirty="0" smtClean="0"/>
              <a:t>))</a:t>
            </a:r>
            <a:br>
              <a:rPr lang="en-US" sz="2000" dirty="0" smtClean="0"/>
            </a:br>
            <a:r>
              <a:rPr lang="en-US" sz="2000" dirty="0" smtClean="0"/>
              <a:t>  }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err="1" smtClean="0"/>
              <a:t>makeBlack</a:t>
            </a:r>
            <a:r>
              <a:rPr lang="en-US" sz="2000" dirty="0" smtClean="0"/>
              <a:t>(ins(t</a:t>
            </a:r>
            <a:r>
              <a:rPr lang="en-US" sz="2000" dirty="0"/>
              <a:t>))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</a:p>
          <a:p>
            <a:pPr marL="0" indent="0">
              <a:buNone/>
            </a:pPr>
            <a:r>
              <a:rPr lang="en-US" sz="2000" dirty="0" err="1">
                <a:hlinkClick r:id="rId2"/>
              </a:rPr>
              <a:t>def</a:t>
            </a:r>
            <a:r>
              <a:rPr lang="en-US" sz="2000" dirty="0"/>
              <a:t> </a:t>
            </a:r>
            <a:r>
              <a:rPr lang="en-US" sz="2000" dirty="0" err="1"/>
              <a:t>makeBlack</a:t>
            </a:r>
            <a:r>
              <a:rPr lang="en-US" sz="2000" dirty="0"/>
              <a:t>(n: Tree): Tree = n </a:t>
            </a:r>
            <a:r>
              <a:rPr lang="en-US" sz="2000" dirty="0">
                <a:hlinkClick r:id="rId2"/>
              </a:rPr>
              <a:t>match</a:t>
            </a:r>
            <a:r>
              <a:rPr lang="en-US" sz="2000" dirty="0"/>
              <a:t> {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Node(Red(),</a:t>
            </a:r>
            <a:r>
              <a:rPr lang="en-US" sz="2000" dirty="0" err="1"/>
              <a:t>l,v,r</a:t>
            </a:r>
            <a:r>
              <a:rPr lang="en-US" sz="2000" dirty="0"/>
              <a:t>) =&gt; Node(Black(),</a:t>
            </a:r>
            <a:r>
              <a:rPr lang="en-US" sz="2000" dirty="0" err="1"/>
              <a:t>l,v,r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hlinkClick r:id="rId2"/>
              </a:rPr>
              <a:t>case</a:t>
            </a:r>
            <a:r>
              <a:rPr lang="en-US" sz="2000" dirty="0" smtClean="0"/>
              <a:t> </a:t>
            </a:r>
            <a:r>
              <a:rPr lang="en-US" sz="2000" dirty="0"/>
              <a:t>_ =&gt; 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412057" y="5527030"/>
            <a:ext cx="6534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Modern object-oriented languages (=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support abstraction and functional data structures.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Just use Map from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87440" y="2996640"/>
              <a:ext cx="1099800" cy="65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5920" y="2985120"/>
                <a:ext cx="1122480" cy="6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840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println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(“”,id3);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0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381775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(tokens)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rgbClr val="FFFFFF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rgbClr val="FFFFFF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5429915" y="4880063"/>
            <a:ext cx="450145" cy="1152149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204532" y="6051426"/>
            <a:ext cx="290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aking sense of trees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an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397726"/>
            <a:ext cx="8347166" cy="3017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scala</a:t>
            </a:r>
            <a:r>
              <a:rPr lang="en-US" sz="2400" dirty="0" smtClean="0">
                <a:solidFill>
                  <a:srgbClr val="FFFF00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smtClean="0"/>
              <a:t>&gt;</a:t>
            </a:r>
            <a:r>
              <a:rPr lang="en-US" sz="2000" dirty="0" err="1" smtClean="0"/>
              <a:t>def</a:t>
            </a:r>
            <a:r>
              <a:rPr lang="en-US" sz="2000" dirty="0" smtClean="0"/>
              <a:t> min1(x 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, y : </a:t>
            </a:r>
            <a:r>
              <a:rPr lang="en-US" sz="2000" dirty="0" err="1"/>
              <a:t>Int</a:t>
            </a:r>
            <a:r>
              <a:rPr lang="en-US" sz="2000" dirty="0"/>
              <a:t>) : </a:t>
            </a:r>
            <a:r>
              <a:rPr lang="en-US" sz="2000" dirty="0" err="1"/>
              <a:t>Int</a:t>
            </a:r>
            <a:r>
              <a:rPr lang="en-US" sz="2000" dirty="0"/>
              <a:t> = { if (x &lt; y) x else </a:t>
            </a:r>
            <a:r>
              <a:rPr lang="en-US" sz="2000" dirty="0" smtClean="0"/>
              <a:t>y+1 }</a:t>
            </a:r>
            <a:br>
              <a:rPr lang="en-US" sz="2000" dirty="0" smtClean="0"/>
            </a:br>
            <a:r>
              <a:rPr lang="en-US" sz="2000" dirty="0" smtClean="0"/>
              <a:t>min1: </a:t>
            </a:r>
            <a:r>
              <a:rPr lang="en-US" sz="2000" dirty="0"/>
              <a:t>(x: </a:t>
            </a:r>
            <a:r>
              <a:rPr lang="en-US" sz="2000" dirty="0" err="1"/>
              <a:t>Int,y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&gt;min1(10,5)</a:t>
            </a:r>
            <a:br>
              <a:rPr lang="en-US" sz="2000" dirty="0" smtClean="0"/>
            </a:br>
            <a:r>
              <a:rPr lang="en-US" sz="2000" dirty="0" smtClean="0"/>
              <a:t>res1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= </a:t>
            </a:r>
            <a:r>
              <a:rPr lang="en-US" sz="2000" dirty="0" smtClean="0"/>
              <a:t>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How can we think about this evaluation?</a:t>
            </a:r>
            <a:endParaRPr lang="en-US" sz="2400" dirty="0">
              <a:solidFill>
                <a:srgbClr val="FFFF00"/>
              </a:solidFill>
            </a:endParaRPr>
          </a:p>
          <a:p>
            <a:pPr marL="400050" lvl="1" indent="0">
              <a:buNone/>
            </a:pPr>
            <a:r>
              <a:rPr lang="en-US" sz="2000" dirty="0" smtClean="0"/>
              <a:t>x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389" y="6072891"/>
                <a:ext cx="1026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6194109" y="6380691"/>
              <a:ext cx="99360" cy="6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869" y="6367731"/>
                <a:ext cx="127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Ink 68"/>
              <p14:cNvContentPartPr/>
              <p14:nvPr/>
            </p14:nvContentPartPr>
            <p14:xfrm>
              <a:off x="3145680" y="5311568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4520" y="5298608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3" name="Ink 72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3013833" y="5560215"/>
              <a:ext cx="264600" cy="7578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000513" y="5548695"/>
                <a:ext cx="297000" cy="7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2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Value has 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4" y="1397726"/>
            <a:ext cx="8347166" cy="3017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scala</a:t>
            </a:r>
            <a:r>
              <a:rPr lang="en-US" sz="2400" dirty="0" smtClean="0">
                <a:solidFill>
                  <a:srgbClr val="FFFF00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smtClean="0"/>
              <a:t>&gt;</a:t>
            </a:r>
            <a:r>
              <a:rPr lang="en-US" sz="2000" dirty="0" err="1" smtClean="0"/>
              <a:t>def</a:t>
            </a:r>
            <a:r>
              <a:rPr lang="en-US" sz="2000" dirty="0" smtClean="0"/>
              <a:t> min1(x 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, y : </a:t>
            </a:r>
            <a:r>
              <a:rPr lang="en-US" sz="2000" dirty="0" err="1"/>
              <a:t>Int</a:t>
            </a:r>
            <a:r>
              <a:rPr lang="en-US" sz="2000" dirty="0"/>
              <a:t>) : </a:t>
            </a:r>
            <a:r>
              <a:rPr lang="en-US" sz="2000" dirty="0" err="1"/>
              <a:t>Int</a:t>
            </a:r>
            <a:r>
              <a:rPr lang="en-US" sz="2000" dirty="0"/>
              <a:t> = { if (x &lt; y) x else </a:t>
            </a:r>
            <a:r>
              <a:rPr lang="en-US" sz="2000" dirty="0" smtClean="0"/>
              <a:t>y+1 }</a:t>
            </a:r>
            <a:br>
              <a:rPr lang="en-US" sz="2000" dirty="0" smtClean="0"/>
            </a:br>
            <a:r>
              <a:rPr lang="en-US" sz="2000" dirty="0" smtClean="0"/>
              <a:t>min1: </a:t>
            </a:r>
            <a:r>
              <a:rPr lang="en-US" sz="2000" dirty="0"/>
              <a:t>(x: </a:t>
            </a:r>
            <a:r>
              <a:rPr lang="en-US" sz="2000" dirty="0" err="1"/>
              <a:t>Int,y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&gt;min1(10,5)</a:t>
            </a:r>
            <a:br>
              <a:rPr lang="en-US" sz="2000" dirty="0" smtClean="0"/>
            </a:br>
            <a:r>
              <a:rPr lang="en-US" sz="2000" dirty="0" smtClean="0"/>
              <a:t>res1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B0F0"/>
                </a:solidFill>
              </a:rPr>
              <a:t>Int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dirty="0" smtClean="0"/>
              <a:t>6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/>
              <a:t>x 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</a:rPr>
              <a:t>Int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</a:t>
            </a:r>
            <a:r>
              <a:rPr lang="en-US" sz="2000" dirty="0" smtClean="0">
                <a:solidFill>
                  <a:srgbClr val="00B0F0"/>
                </a:solidFill>
                <a:sym typeface="Wingdings" pitchFamily="2" charset="2"/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  <a:sym typeface="Wingdings" pitchFamily="2" charset="2"/>
              </a:rPr>
              <a:t>Int</a:t>
            </a:r>
            <a:r>
              <a:rPr lang="en-US" sz="2000" dirty="0" smtClean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389" y="6072891"/>
                <a:ext cx="10260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6194109" y="6380691"/>
              <a:ext cx="99360" cy="6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869" y="6367731"/>
                <a:ext cx="127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Ink 68"/>
              <p14:cNvContentPartPr/>
              <p14:nvPr/>
            </p14:nvContentPartPr>
            <p14:xfrm>
              <a:off x="3145680" y="5324820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4520" y="5311860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/>
              <p14:cNvContentPartPr/>
              <p14:nvPr/>
            </p14:nvContentPartPr>
            <p14:xfrm>
              <a:off x="5700909" y="4801507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87229" y="479250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compute types without values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9634" y="1397726"/>
            <a:ext cx="8347166" cy="30175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scala</a:t>
            </a:r>
            <a:r>
              <a:rPr lang="en-US" sz="2400" dirty="0" smtClean="0">
                <a:solidFill>
                  <a:srgbClr val="FFFF00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smtClean="0"/>
              <a:t>&gt;</a:t>
            </a:r>
            <a:r>
              <a:rPr lang="en-US" sz="2000" dirty="0" err="1" smtClean="0"/>
              <a:t>def</a:t>
            </a:r>
            <a:r>
              <a:rPr lang="en-US" sz="2000" dirty="0" smtClean="0"/>
              <a:t> min1(x 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, y : </a:t>
            </a:r>
            <a:r>
              <a:rPr lang="en-US" sz="2000" dirty="0" err="1"/>
              <a:t>Int</a:t>
            </a:r>
            <a:r>
              <a:rPr lang="en-US" sz="2000" dirty="0"/>
              <a:t>) : </a:t>
            </a:r>
            <a:r>
              <a:rPr lang="en-US" sz="2000" dirty="0" err="1"/>
              <a:t>Int</a:t>
            </a:r>
            <a:r>
              <a:rPr lang="en-US" sz="2000" dirty="0"/>
              <a:t> = { if (x &lt; y) x else </a:t>
            </a:r>
            <a:r>
              <a:rPr lang="en-US" sz="2000" dirty="0" smtClean="0"/>
              <a:t>y+1 }</a:t>
            </a:r>
            <a:br>
              <a:rPr lang="en-US" sz="2000" dirty="0" smtClean="0"/>
            </a:br>
            <a:r>
              <a:rPr lang="en-US" sz="2000" dirty="0" smtClean="0"/>
              <a:t>min1: </a:t>
            </a:r>
            <a:r>
              <a:rPr lang="en-US" sz="2000" dirty="0"/>
              <a:t>(x: </a:t>
            </a:r>
            <a:r>
              <a:rPr lang="en-US" sz="2000" dirty="0" err="1"/>
              <a:t>Int,y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&gt;min1(10,5)</a:t>
            </a:r>
            <a:br>
              <a:rPr lang="en-US" sz="2000" dirty="0" smtClean="0"/>
            </a:br>
            <a:r>
              <a:rPr lang="en-US" sz="2000" dirty="0" smtClean="0"/>
              <a:t>res1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B0F0"/>
                </a:solidFill>
              </a:rPr>
              <a:t>Int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/>
              <a:t>= </a:t>
            </a:r>
            <a:r>
              <a:rPr lang="en-US" sz="2000" dirty="0" smtClean="0"/>
              <a:t>6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/>
              <a:t>x 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</a:rPr>
              <a:t>Int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</a:t>
            </a:r>
            <a:r>
              <a:rPr lang="en-US" sz="2000" dirty="0" smtClean="0">
                <a:solidFill>
                  <a:srgbClr val="00B0F0"/>
                </a:solidFill>
                <a:sym typeface="Wingdings" pitchFamily="2" charset="2"/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  <a:sym typeface="Wingdings" pitchFamily="2" charset="2"/>
              </a:rPr>
              <a:t>Int</a:t>
            </a:r>
            <a:r>
              <a:rPr lang="en-US" sz="2000" dirty="0" smtClean="0">
                <a:sym typeface="Wingdings" pitchFamily="2" charset="2"/>
              </a:rPr>
              <a:t/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5687657" y="4973783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977" y="4964783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5690829" y="5592651"/>
              <a:ext cx="602640" cy="794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78589" y="5585451"/>
                <a:ext cx="63036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/>
              <p14:cNvContentPartPr/>
              <p14:nvPr/>
            </p14:nvContentPartPr>
            <p14:xfrm>
              <a:off x="465480" y="3775320"/>
              <a:ext cx="1488240" cy="2220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2520" y="3764520"/>
                <a:ext cx="151488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Ink 41"/>
              <p14:cNvContentPartPr/>
              <p14:nvPr/>
            </p14:nvContentPartPr>
            <p14:xfrm>
              <a:off x="452880" y="4165920"/>
              <a:ext cx="2525760" cy="2349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9200" y="4160160"/>
                <a:ext cx="2548800" cy="23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/>
              <p14:cNvContentPartPr/>
              <p14:nvPr/>
            </p14:nvContentPartPr>
            <p14:xfrm>
              <a:off x="4558809" y="5277312"/>
              <a:ext cx="303120" cy="1566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5129" y="526831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/>
              <p14:cNvContentPartPr/>
              <p14:nvPr/>
            </p14:nvContentPartPr>
            <p14:xfrm>
              <a:off x="2383560" y="6185160"/>
              <a:ext cx="2413800" cy="3729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78880" y="6172920"/>
                <a:ext cx="24307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/>
              <p14:cNvContentPartPr/>
              <p14:nvPr/>
            </p14:nvContentPartPr>
            <p14:xfrm>
              <a:off x="775440" y="5192640"/>
              <a:ext cx="3507120" cy="1193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2560" y="5189760"/>
                <a:ext cx="3525480" cy="12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/>
              <p14:cNvContentPartPr/>
              <p14:nvPr/>
            </p14:nvContentPartPr>
            <p14:xfrm>
              <a:off x="5194800" y="3528720"/>
              <a:ext cx="2420280" cy="600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90480" y="3519720"/>
                <a:ext cx="243000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9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not like trees upside-down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2" y="1202448"/>
            <a:ext cx="4810539" cy="535257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593508" y="5351995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9828" y="534299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270519" y="5838168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6839" y="582916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734346" y="5209275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0666" y="520027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411285" y="6169472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7605" y="616047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867945" y="4671977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4265" y="466297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541650" y="5533368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7970" y="552436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32450" y="5690553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770" y="5681553"/>
                <a:ext cx="32580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Leaves are Up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2" y="1202448"/>
            <a:ext cx="4810539" cy="5352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47961" y="2780489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281" y="27714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01268" y="1429939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7588" y="142093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640736" y="2258786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056" y="224978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787340" y="2858789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3660" y="28497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6103958" y="1561289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278" y="15522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389691" y="2200868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011" y="219186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32450" y="1855181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770" y="1846181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255045" y="3742059"/>
            <a:ext cx="2216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type rules move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leaves to root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Points, Different </a:t>
            </a:r>
            <a:r>
              <a:rPr lang="en-US" dirty="0" smtClean="0">
                <a:sym typeface="Symbol"/>
              </a:rPr>
              <a:t>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35000" y="1811880"/>
              <a:ext cx="4680720" cy="4019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560" y="1799280"/>
                <a:ext cx="4703760" cy="404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47960" y="954000"/>
              <a:ext cx="6609960" cy="340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160" y="939600"/>
                <a:ext cx="6634800" cy="34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48040" y="1293120"/>
              <a:ext cx="7064280" cy="3890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6880" y="1278360"/>
                <a:ext cx="7084440" cy="39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32200" y="1674360"/>
              <a:ext cx="4762080" cy="290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760" y="1666440"/>
                <a:ext cx="4778280" cy="29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3554640" y="3060360"/>
              <a:ext cx="4415760" cy="1657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640" y="3056400"/>
                <a:ext cx="4429440" cy="16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6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1"/>
            <a:ext cx="8229600" cy="89155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 Rules as Local Tree Constraints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1"/>
                <a:ext cx="5504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0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: </a:t>
            </a:r>
            <a:r>
              <a:rPr lang="en-US" sz="20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34580" y="2864233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/>
              <p14:cNvContentPartPr/>
              <p14:nvPr/>
            </p14:nvContentPartPr>
            <p14:xfrm>
              <a:off x="2169719" y="3611160"/>
              <a:ext cx="6327720" cy="9918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56039" y="3599640"/>
                <a:ext cx="6355440" cy="10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1983600" y="5208840"/>
              <a:ext cx="2231280" cy="12038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78560" y="5200200"/>
                <a:ext cx="2242080" cy="12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3139200" y="4730760"/>
              <a:ext cx="1295280" cy="17366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24440" y="4716360"/>
                <a:ext cx="1324800" cy="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5000428" y="5254780"/>
              <a:ext cx="3834360" cy="9536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95028" y="5241820"/>
                <a:ext cx="385416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1804144" y="817444"/>
              <a:ext cx="1938600" cy="26362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90464" y="804124"/>
                <a:ext cx="1967040" cy="26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7" name="Ink 76"/>
              <p14:cNvContentPartPr/>
              <p14:nvPr/>
            </p14:nvContentPartPr>
            <p14:xfrm>
              <a:off x="3755120" y="4052520"/>
              <a:ext cx="1048680" cy="1573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750800" y="4046760"/>
                <a:ext cx="1067040" cy="17640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4920915" y="2850981"/>
            <a:ext cx="4050808" cy="3748601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0" name="Ink 79"/>
              <p14:cNvContentPartPr/>
              <p14:nvPr/>
            </p14:nvContentPartPr>
            <p14:xfrm>
              <a:off x="4152152" y="5738400"/>
              <a:ext cx="671040" cy="1364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46392" y="5726880"/>
                <a:ext cx="69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1" name="Ink 80"/>
              <p14:cNvContentPartPr/>
              <p14:nvPr/>
            </p14:nvContentPartPr>
            <p14:xfrm>
              <a:off x="3799080" y="3175200"/>
              <a:ext cx="233640" cy="17953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90440" y="3171960"/>
                <a:ext cx="253800" cy="181188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xtBox 82"/>
          <p:cNvSpPr txBox="1"/>
          <p:nvPr/>
        </p:nvSpPr>
        <p:spPr>
          <a:xfrm>
            <a:off x="5333579" y="4602960"/>
            <a:ext cx="2410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56F84A"/>
                </a:solidFill>
              </a:rPr>
              <a:t>for every type T, if</a:t>
            </a:r>
            <a:endParaRPr lang="en-US" sz="2200" dirty="0">
              <a:solidFill>
                <a:srgbClr val="56F84A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14202" y="5361751"/>
            <a:ext cx="73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56F84A"/>
                </a:solidFill>
              </a:rPr>
              <a:t>then</a:t>
            </a:r>
            <a:endParaRPr lang="en-US" sz="2200" dirty="0">
              <a:solidFill>
                <a:srgbClr val="56F84A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9427" y="4931819"/>
            <a:ext cx="3544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56F84A"/>
                </a:solidFill>
              </a:rPr>
              <a:t>b has type Boolean, and ...</a:t>
            </a:r>
            <a:endParaRPr lang="en-US" sz="2200" dirty="0">
              <a:solidFill>
                <a:srgbClr val="56F84A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" name="Ink 3"/>
              <p14:cNvContentPartPr/>
              <p14:nvPr/>
            </p14:nvContentPartPr>
            <p14:xfrm>
              <a:off x="2835905" y="1411621"/>
              <a:ext cx="1287720" cy="1539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22225" y="1402621"/>
                <a:ext cx="1309320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" name="Ink 4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" name="Ink 5"/>
              <p14:cNvContentPartPr/>
              <p14:nvPr/>
            </p14:nvContentPartPr>
            <p14:xfrm>
              <a:off x="4678860" y="358152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63740" y="3566400"/>
                <a:ext cx="30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" name="Ink 6"/>
              <p14:cNvContentPartPr/>
              <p14:nvPr/>
            </p14:nvContentPartPr>
            <p14:xfrm>
              <a:off x="1904541" y="1185541"/>
              <a:ext cx="1443284" cy="903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90861" y="1177981"/>
                <a:ext cx="1468485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Ink 7"/>
              <p14:cNvContentPartPr/>
              <p14:nvPr/>
            </p14:nvContentPartPr>
            <p14:xfrm>
              <a:off x="2245505" y="2140981"/>
              <a:ext cx="769320" cy="20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34705" y="2130541"/>
                <a:ext cx="79524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20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1"/>
            <a:ext cx="8229600" cy="89155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 Rules with Environment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1"/>
                <a:ext cx="5504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4385" y="2719501"/>
                <a:ext cx="27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0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: </a:t>
            </a:r>
            <a:r>
              <a:rPr lang="en-US" sz="20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6990" y="3405810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194020" y="3420244"/>
            <a:ext cx="8711443" cy="3272102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" name="Ink 81"/>
              <p14:cNvContentPartPr/>
              <p14:nvPr/>
            </p14:nvContentPartPr>
            <p14:xfrm>
              <a:off x="3816725" y="1709557"/>
              <a:ext cx="360" cy="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08445" y="1701277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/>
              <p14:cNvContentPartPr/>
              <p14:nvPr/>
            </p14:nvContentPartPr>
            <p14:xfrm>
              <a:off x="879120" y="3828240"/>
              <a:ext cx="1233720" cy="66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3360" y="3814560"/>
                <a:ext cx="12542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" name="Ink 3"/>
              <p14:cNvContentPartPr/>
              <p14:nvPr/>
            </p14:nvContentPartPr>
            <p14:xfrm>
              <a:off x="3437640" y="4178520"/>
              <a:ext cx="2292840" cy="35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434760" y="4165200"/>
                <a:ext cx="23097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" name="Ink 4"/>
              <p14:cNvContentPartPr/>
              <p14:nvPr/>
            </p14:nvContentPartPr>
            <p14:xfrm>
              <a:off x="604080" y="4882320"/>
              <a:ext cx="3443400" cy="72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96880" y="4876920"/>
                <a:ext cx="34650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/>
              <p14:cNvContentPartPr/>
              <p14:nvPr/>
            </p14:nvContentPartPr>
            <p14:xfrm>
              <a:off x="4291560" y="4763160"/>
              <a:ext cx="4493880" cy="67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81480" y="4751640"/>
                <a:ext cx="451980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/>
              <p14:cNvContentPartPr/>
              <p14:nvPr/>
            </p14:nvContentPartPr>
            <p14:xfrm>
              <a:off x="524880" y="5806800"/>
              <a:ext cx="3083040" cy="67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6600" y="5792400"/>
                <a:ext cx="31064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" name="Ink 7"/>
              <p14:cNvContentPartPr/>
              <p14:nvPr/>
            </p14:nvContentPartPr>
            <p14:xfrm>
              <a:off x="4357800" y="5698800"/>
              <a:ext cx="4264920" cy="710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50600" y="5684400"/>
                <a:ext cx="4286880" cy="73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4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47960" y="954000"/>
              <a:ext cx="6609960" cy="3403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160" y="939600"/>
                <a:ext cx="6634800" cy="34329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901147" y="1665878"/>
            <a:ext cx="7388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</a:rPr>
              <a:t>if the free variables of e have types given by gamma,</a:t>
            </a:r>
            <a:br>
              <a:rPr lang="en-US" dirty="0" smtClean="0">
                <a:solidFill>
                  <a:srgbClr val="56F84A"/>
                </a:solidFill>
              </a:rPr>
            </a:br>
            <a:r>
              <a:rPr lang="en-US" dirty="0" smtClean="0">
                <a:solidFill>
                  <a:srgbClr val="56F84A"/>
                </a:solidFill>
              </a:rPr>
              <a:t>then e (correctly) type checks and has type T</a:t>
            </a:r>
            <a:endParaRPr lang="en-US" dirty="0">
              <a:solidFill>
                <a:srgbClr val="56F84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960" y="4627739"/>
            <a:ext cx="7099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56F84A"/>
                </a:solidFill>
              </a:rPr>
              <a:t>If e</a:t>
            </a:r>
            <a:r>
              <a:rPr lang="en-US" baseline="-25000" dirty="0" smtClean="0">
                <a:solidFill>
                  <a:srgbClr val="56F84A"/>
                </a:solidFill>
              </a:rPr>
              <a:t>1</a:t>
            </a:r>
            <a:r>
              <a:rPr lang="en-US" dirty="0" smtClean="0">
                <a:solidFill>
                  <a:srgbClr val="56F84A"/>
                </a:solidFill>
              </a:rPr>
              <a:t> type checks in gamma and has type T</a:t>
            </a:r>
            <a:r>
              <a:rPr lang="en-US" baseline="-25000" dirty="0" smtClean="0">
                <a:solidFill>
                  <a:srgbClr val="56F84A"/>
                </a:solidFill>
              </a:rPr>
              <a:t>1 </a:t>
            </a:r>
            <a:r>
              <a:rPr lang="en-US" dirty="0" smtClean="0">
                <a:solidFill>
                  <a:srgbClr val="56F84A"/>
                </a:solidFill>
              </a:rPr>
              <a:t> and ...</a:t>
            </a:r>
            <a:br>
              <a:rPr lang="en-US" dirty="0" smtClean="0">
                <a:solidFill>
                  <a:srgbClr val="56F84A"/>
                </a:solidFill>
              </a:rPr>
            </a:br>
            <a:r>
              <a:rPr lang="en-US" dirty="0" smtClean="0">
                <a:solidFill>
                  <a:srgbClr val="56F84A"/>
                </a:solidFill>
              </a:rPr>
              <a:t>and e</a:t>
            </a:r>
            <a:r>
              <a:rPr lang="en-US" baseline="-25000" dirty="0" smtClean="0">
                <a:solidFill>
                  <a:srgbClr val="56F84A"/>
                </a:solidFill>
              </a:rPr>
              <a:t>n </a:t>
            </a:r>
            <a:r>
              <a:rPr lang="en-US" dirty="0">
                <a:solidFill>
                  <a:srgbClr val="56F84A"/>
                </a:solidFill>
              </a:rPr>
              <a:t> </a:t>
            </a:r>
            <a:r>
              <a:rPr lang="en-US" dirty="0" smtClean="0">
                <a:solidFill>
                  <a:srgbClr val="56F84A"/>
                </a:solidFill>
              </a:rPr>
              <a:t>type checks in gamma and has type </a:t>
            </a:r>
            <a:r>
              <a:rPr lang="en-US" dirty="0" err="1" smtClean="0">
                <a:solidFill>
                  <a:srgbClr val="56F84A"/>
                </a:solidFill>
              </a:rPr>
              <a:t>T</a:t>
            </a:r>
            <a:r>
              <a:rPr lang="en-US" baseline="-25000" dirty="0" err="1" smtClean="0">
                <a:solidFill>
                  <a:srgbClr val="56F84A"/>
                </a:solidFill>
              </a:rPr>
              <a:t>n</a:t>
            </a:r>
            <a:endParaRPr lang="en-US" baseline="-25000" dirty="0" smtClean="0">
              <a:solidFill>
                <a:srgbClr val="56F84A"/>
              </a:solidFill>
            </a:endParaRPr>
          </a:p>
          <a:p>
            <a:r>
              <a:rPr lang="en-US" dirty="0" smtClean="0">
                <a:solidFill>
                  <a:srgbClr val="56F84A"/>
                </a:solidFill>
              </a:rPr>
              <a:t>then e type checks in gamma and has type T</a:t>
            </a:r>
            <a:endParaRPr lang="en-US" baseline="-25000" dirty="0" smtClean="0">
              <a:solidFill>
                <a:srgbClr val="56F8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1"/>
            <a:ext cx="8229600" cy="89155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Derivation Using Type Rules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1"/>
                <a:ext cx="55044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4385" y="2719501"/>
                <a:ext cx="27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0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: </a:t>
            </a:r>
            <a:r>
              <a:rPr lang="en-US" sz="20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" name="Ink 81"/>
              <p14:cNvContentPartPr/>
              <p14:nvPr/>
            </p14:nvContentPartPr>
            <p14:xfrm>
              <a:off x="3816725" y="1709557"/>
              <a:ext cx="360" cy="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08445" y="1701277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/>
              <p14:cNvContentPartPr/>
              <p14:nvPr/>
            </p14:nvContentPartPr>
            <p14:xfrm>
              <a:off x="268404" y="3696180"/>
              <a:ext cx="2683080" cy="31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7964" y="3682140"/>
                <a:ext cx="2708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" name="Ink 9"/>
              <p14:cNvContentPartPr/>
              <p14:nvPr/>
            </p14:nvContentPartPr>
            <p14:xfrm>
              <a:off x="918924" y="4099020"/>
              <a:ext cx="3136320" cy="674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3524" y="4083540"/>
                <a:ext cx="3150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" name="Ink 10"/>
              <p14:cNvContentPartPr/>
              <p14:nvPr/>
            </p14:nvContentPartPr>
            <p14:xfrm>
              <a:off x="875004" y="4844580"/>
              <a:ext cx="33804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1764" y="4832700"/>
                <a:ext cx="339768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/>
          <p:cNvGrpSpPr/>
          <p:nvPr/>
        </p:nvGrpSpPr>
        <p:grpSpPr>
          <a:xfrm>
            <a:off x="4949484" y="3771060"/>
            <a:ext cx="3918960" cy="922680"/>
            <a:chOff x="4989240" y="3572280"/>
            <a:chExt cx="3918960" cy="9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" name="Ink 11"/>
                <p14:cNvContentPartPr/>
                <p14:nvPr/>
              </p14:nvContentPartPr>
              <p14:xfrm>
                <a:off x="4989240" y="3572280"/>
                <a:ext cx="3918960" cy="9226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3840" y="3567240"/>
                  <a:ext cx="393552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/>
                <p14:cNvContentPartPr/>
                <p14:nvPr/>
              </p14:nvContentPartPr>
              <p14:xfrm>
                <a:off x="6553440" y="3919680"/>
                <a:ext cx="1625760" cy="3128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8400" y="3908520"/>
                  <a:ext cx="163476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/>
              <p14:cNvContentPartPr/>
              <p14:nvPr/>
            </p14:nvContentPartPr>
            <p14:xfrm>
              <a:off x="6565164" y="4567380"/>
              <a:ext cx="2210760" cy="402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62284" y="4554060"/>
                <a:ext cx="22269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/>
              <p14:cNvContentPartPr/>
              <p14:nvPr/>
            </p14:nvContentPartPr>
            <p14:xfrm>
              <a:off x="1255884" y="5116380"/>
              <a:ext cx="7625160" cy="653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49404" y="5102340"/>
                <a:ext cx="764568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8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Rule for Function Application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7044" y="4019322"/>
              <a:ext cx="7419600" cy="981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644" y="4007802"/>
                <a:ext cx="7436520" cy="1003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596347" y="1414087"/>
            <a:ext cx="822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We can treat operators as variables that have function type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00200" y="1998720"/>
              <a:ext cx="4225320" cy="92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5800" y="1987920"/>
                <a:ext cx="4247640" cy="949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662606" y="3116992"/>
            <a:ext cx="8038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We can replace many previous rules with application rule: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2607" y="3827418"/>
            <a:ext cx="8155094" cy="152835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Environment of 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785"/>
            <a:ext cx="4870174" cy="44394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object World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data :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name : String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m(x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, y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Boolean { ...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n(x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p(r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=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k = r + 2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m(k, n(k))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92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333760" y="4332044"/>
              <a:ext cx="1921680" cy="1489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2960" y="4324124"/>
                <a:ext cx="1947960" cy="1510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955436" y="6005876"/>
            <a:ext cx="8092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Type check each function </a:t>
            </a:r>
            <a:r>
              <a:rPr lang="en-US" dirty="0" err="1" smtClean="0">
                <a:solidFill>
                  <a:srgbClr val="FFFFFF"/>
                </a:solidFill>
              </a:rPr>
              <a:t>m</a:t>
            </a:r>
            <a:r>
              <a:rPr lang="en-US" dirty="0" err="1" smtClean="0">
                <a:solidFill>
                  <a:srgbClr val="FFFF00"/>
                </a:solidFill>
              </a:rPr>
              <a:t>,</a:t>
            </a:r>
            <a:r>
              <a:rPr lang="en-US" dirty="0" err="1" smtClean="0">
                <a:solidFill>
                  <a:srgbClr val="FFFFFF"/>
                </a:solidFill>
              </a:rPr>
              <a:t>n</a:t>
            </a:r>
            <a:r>
              <a:rPr lang="en-US" dirty="0" err="1" smtClean="0">
                <a:solidFill>
                  <a:srgbClr val="FFFF00"/>
                </a:solidFill>
              </a:rPr>
              <a:t>,</a:t>
            </a:r>
            <a:r>
              <a:rPr lang="en-US" dirty="0" err="1" smtClean="0">
                <a:solidFill>
                  <a:srgbClr val="FFFFFF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 in this global environment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3320640" y="3125880"/>
              <a:ext cx="5211360" cy="459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8120" y="3116520"/>
                <a:ext cx="5220360" cy="4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0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785"/>
            <a:ext cx="4870174" cy="44394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class World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data :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name : String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m(x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, y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Boolean { ...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n(x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p(r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=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k:Int = r + 2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m(k, n(k))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92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6017400" y="4833360"/>
              <a:ext cx="2490840" cy="320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9840" y="4818960"/>
                <a:ext cx="2513520" cy="34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8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 Expression in a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785"/>
            <a:ext cx="4870174" cy="44394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class World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data :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name : String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m(x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, y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Boolean { ...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n(x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p(r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=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k:Int = r + 2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m(k, n(k))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}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92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1164600" y="5391524"/>
              <a:ext cx="7602480" cy="611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2720" y="5380004"/>
                <a:ext cx="7623000" cy="63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/>
              <p14:cNvContentPartPr/>
              <p14:nvPr/>
            </p14:nvContentPartPr>
            <p14:xfrm>
              <a:off x="1098000" y="6094244"/>
              <a:ext cx="7801560" cy="482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1880" y="6078764"/>
                <a:ext cx="782064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2276280" y="4125240"/>
              <a:ext cx="6604200" cy="256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6560" y="4113000"/>
                <a:ext cx="6626880" cy="25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5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Function Updates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{(x,T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),(y,T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)}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dirty="0" smtClean="0"/>
                  <a:t> {(x,T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)}  =  </a:t>
                </a:r>
                <a:r>
                  <a:rPr lang="en-US" dirty="0"/>
                  <a:t>{(</a:t>
                </a:r>
                <a:r>
                  <a:rPr lang="en-US" dirty="0" smtClean="0"/>
                  <a:t>x,T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),(</a:t>
                </a:r>
                <a:r>
                  <a:rPr lang="en-US" dirty="0"/>
                  <a:t>y,T</a:t>
                </a:r>
                <a:r>
                  <a:rPr lang="en-US" baseline="-25000" dirty="0"/>
                  <a:t>2</a:t>
                </a:r>
                <a:r>
                  <a:rPr lang="en-US" dirty="0"/>
                  <a:t>)}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4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22105" cy="1143000"/>
          </a:xfrm>
        </p:spPr>
        <p:txBody>
          <a:bodyPr/>
          <a:lstStyle/>
          <a:p>
            <a:r>
              <a:rPr lang="en-US" dirty="0" smtClean="0"/>
              <a:t>Imperative Way: Push and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982856" y="2957671"/>
            <a:ext cx="37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change table, record change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4394" y="3497319"/>
            <a:ext cx="340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revert changes from table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8151" y="4411655"/>
            <a:ext cx="37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change table, record change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4898" y="5081476"/>
            <a:ext cx="340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revert changes from table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026" y="119271"/>
            <a:ext cx="440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 for Method Bodies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9026" y="119270"/>
            <a:ext cx="8331831" cy="5994147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25920" y="707760"/>
              <a:ext cx="4629240" cy="856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320" y="703440"/>
                <a:ext cx="463824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159026" y="1801699"/>
            <a:ext cx="440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 for Assignments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59920" y="2440080"/>
              <a:ext cx="3970080" cy="819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9480" y="2425680"/>
                <a:ext cx="3994200" cy="848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159026" y="3412434"/>
            <a:ext cx="818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Type Rules for Block: </a:t>
            </a:r>
            <a:r>
              <a:rPr lang="en-US" dirty="0" smtClean="0">
                <a:solidFill>
                  <a:srgbClr val="FFFF00"/>
                </a:solidFill>
              </a:rPr>
              <a:t>{ </a:t>
            </a:r>
            <a:r>
              <a:rPr lang="en-US" dirty="0" err="1" smtClean="0">
                <a:solidFill>
                  <a:srgbClr val="FFFF00"/>
                </a:solidFill>
              </a:rPr>
              <a:t>var</a:t>
            </a:r>
            <a:r>
              <a:rPr lang="en-US" dirty="0" smtClean="0">
                <a:solidFill>
                  <a:srgbClr val="FFFF00"/>
                </a:solidFill>
              </a:rPr>
              <a:t> x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:T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 ... </a:t>
            </a:r>
            <a:r>
              <a:rPr lang="en-US" dirty="0" err="1" smtClean="0">
                <a:solidFill>
                  <a:srgbClr val="FFFF00"/>
                </a:solidFill>
              </a:rPr>
              <a:t>var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</a:rPr>
              <a:t>n</a:t>
            </a:r>
            <a:r>
              <a:rPr lang="en-US" dirty="0" err="1" smtClean="0">
                <a:solidFill>
                  <a:srgbClr val="FFFF00"/>
                </a:solidFill>
              </a:rPr>
              <a:t>:T</a:t>
            </a:r>
            <a:r>
              <a:rPr lang="en-US" baseline="-25000" dirty="0" err="1" smtClean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FFFF00"/>
                </a:solidFill>
              </a:rPr>
              <a:t>; s</a:t>
            </a:r>
            <a:r>
              <a:rPr lang="en-US" baseline="-25000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; ... </a:t>
            </a:r>
            <a:r>
              <a:rPr lang="en-US" dirty="0" err="1" smtClean="0">
                <a:solidFill>
                  <a:srgbClr val="FFFF00"/>
                </a:solidFill>
              </a:rPr>
              <a:t>s</a:t>
            </a:r>
            <a:r>
              <a:rPr lang="en-US" baseline="-25000" dirty="0" err="1" smtClean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; e }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796680" y="4125962"/>
              <a:ext cx="6958080" cy="16153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800" y="4121282"/>
                <a:ext cx="696852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890360" y="301680"/>
              <a:ext cx="5934600" cy="4801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7480" y="295920"/>
                <a:ext cx="5949000" cy="48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74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Blocks with Declarations in the Middle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4240" y="5303212"/>
              <a:ext cx="4725000" cy="846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040" y="5290612"/>
                <a:ext cx="4746240" cy="86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/>
          <p:cNvGrpSpPr/>
          <p:nvPr/>
        </p:nvGrpSpPr>
        <p:grpSpPr>
          <a:xfrm>
            <a:off x="624240" y="3737621"/>
            <a:ext cx="4188600" cy="890640"/>
            <a:chOff x="624240" y="2810160"/>
            <a:chExt cx="418860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624240" y="2810160"/>
                <a:ext cx="4188600" cy="8906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1000" y="2796840"/>
                  <a:ext cx="420480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187160" y="2890080"/>
                <a:ext cx="83520" cy="2588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78160" y="2877840"/>
                  <a:ext cx="10584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329840" y="1931579"/>
              <a:ext cx="6149880" cy="848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7320" y="1919339"/>
                <a:ext cx="6162120" cy="874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3343761" y="1914276"/>
            <a:ext cx="1770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just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expression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0016" y="2098941"/>
            <a:ext cx="107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empty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9624" y="3967151"/>
            <a:ext cx="2952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declaration is first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9624" y="5495739"/>
            <a:ext cx="2559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statement is first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for While Statement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04080" y="3309480"/>
              <a:ext cx="5938920" cy="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400" y="3295440"/>
                <a:ext cx="5956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33280" y="3609720"/>
              <a:ext cx="2703600" cy="407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3560" y="3605400"/>
                <a:ext cx="27252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970520" y="3569760"/>
              <a:ext cx="744480" cy="32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0800" y="3560760"/>
                <a:ext cx="76356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671120" y="2869560"/>
              <a:ext cx="3774240" cy="29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1400" y="2858400"/>
                <a:ext cx="3798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709720" y="2875320"/>
              <a:ext cx="1016280" cy="226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1800" y="2864880"/>
                <a:ext cx="1035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593680" y="2801520"/>
              <a:ext cx="703800" cy="337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2160" y="2791080"/>
                <a:ext cx="729360" cy="361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 bwMode="auto">
          <a:xfrm>
            <a:off x="1097280" y="2364377"/>
            <a:ext cx="6753497" cy="202474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2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for Method Call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89400" y="3737880"/>
              <a:ext cx="8039880" cy="1356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280" y="3730680"/>
                <a:ext cx="805968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986840" y="1358280"/>
              <a:ext cx="4361400" cy="1705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3880" y="1345680"/>
                <a:ext cx="4384080" cy="17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9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to Type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class World </a:t>
            </a:r>
            <a:r>
              <a:rPr lang="en-US" sz="2400" dirty="0" smtClean="0">
                <a:solidFill>
                  <a:schemeClr val="bg1"/>
                </a:solidFill>
              </a:rPr>
              <a:t>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z : Boolean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u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def</a:t>
            </a:r>
            <a:r>
              <a:rPr lang="en-US" sz="2400" dirty="0" smtClean="0">
                <a:solidFill>
                  <a:schemeClr val="bg1"/>
                </a:solidFill>
              </a:rPr>
              <a:t> f(y : Boolean)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> 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>
                <a:solidFill>
                  <a:schemeClr val="bg1"/>
                </a:solidFill>
              </a:rPr>
              <a:t>z = </a:t>
            </a:r>
            <a:r>
              <a:rPr lang="en-US" sz="2400" dirty="0" smtClean="0">
                <a:solidFill>
                  <a:schemeClr val="bg1"/>
                </a:solidFill>
              </a:rPr>
              <a:t>y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if </a:t>
            </a:r>
            <a:r>
              <a:rPr lang="en-US" sz="2400" dirty="0">
                <a:solidFill>
                  <a:schemeClr val="bg1"/>
                </a:solidFill>
              </a:rPr>
              <a:t>(u &gt; 0) </a:t>
            </a:r>
            <a:r>
              <a:rPr lang="en-US" sz="2400" dirty="0" smtClean="0">
                <a:solidFill>
                  <a:schemeClr val="bg1"/>
                </a:solidFill>
              </a:rPr>
              <a:t>{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u = u – 1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</a:rPr>
              <a:t>var</a:t>
            </a:r>
            <a:r>
              <a:rPr lang="en-US" sz="2400" dirty="0" smtClean="0">
                <a:solidFill>
                  <a:schemeClr val="bg1"/>
                </a:solidFill>
              </a:rPr>
              <a:t> z : </a:t>
            </a:r>
            <a:r>
              <a:rPr lang="en-US" sz="2400" dirty="0" err="1" smtClean="0">
                <a:solidFill>
                  <a:schemeClr val="bg1"/>
                </a:solidFill>
              </a:rPr>
              <a:t>Int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z </a:t>
            </a:r>
            <a:r>
              <a:rPr lang="en-US" sz="2400" dirty="0">
                <a:solidFill>
                  <a:schemeClr val="bg1"/>
                </a:solidFill>
              </a:rPr>
              <a:t>= f</a:t>
            </a:r>
            <a:r>
              <a:rPr lang="en-US" sz="2400" dirty="0" smtClean="0">
                <a:solidFill>
                  <a:schemeClr val="bg1"/>
                </a:solidFill>
              </a:rPr>
              <a:t>(!y) </a:t>
            </a:r>
            <a:r>
              <a:rPr lang="en-US" sz="2400" dirty="0">
                <a:solidFill>
                  <a:schemeClr val="bg1"/>
                </a:solidFill>
              </a:rPr>
              <a:t>+ 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</a:rPr>
              <a:t>z+z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>
                <a:solidFill>
                  <a:schemeClr val="bg1"/>
                </a:solidFill>
              </a:rPr>
              <a:t>} else </a:t>
            </a:r>
            <a:r>
              <a:rPr lang="en-US" sz="2400" dirty="0" smtClean="0">
                <a:solidFill>
                  <a:schemeClr val="bg1"/>
                </a:solidFill>
              </a:rPr>
              <a:t>{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0 }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}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}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3640" y="1117800"/>
              <a:ext cx="8970840" cy="4811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00" y="1108440"/>
                <a:ext cx="8996760" cy="48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941520" y="2914200"/>
              <a:ext cx="565560" cy="18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7560" y="2900880"/>
                <a:ext cx="57816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1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Imperative Symbol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158"/>
            <a:ext cx="8229600" cy="4923006"/>
          </a:xfrm>
        </p:spPr>
        <p:txBody>
          <a:bodyPr/>
          <a:lstStyle/>
          <a:p>
            <a:r>
              <a:rPr lang="en-US" sz="2400" dirty="0" smtClean="0"/>
              <a:t>Hash table, mutable Map[</a:t>
            </a:r>
            <a:r>
              <a:rPr lang="en-US" sz="2400" dirty="0" err="1" smtClean="0"/>
              <a:t>ID,Symbol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Example:</a:t>
            </a:r>
          </a:p>
          <a:p>
            <a:pPr lvl="1"/>
            <a:r>
              <a:rPr lang="en-US" sz="2400" dirty="0" smtClean="0"/>
              <a:t>hash function into array</a:t>
            </a:r>
          </a:p>
          <a:p>
            <a:pPr lvl="1"/>
            <a:r>
              <a:rPr lang="en-US" sz="2400" dirty="0" smtClean="0"/>
              <a:t>array has linked list storing (</a:t>
            </a:r>
            <a:r>
              <a:rPr lang="en-US" sz="2400" dirty="0" err="1" smtClean="0"/>
              <a:t>ID,Symbol</a:t>
            </a:r>
            <a:r>
              <a:rPr lang="en-US" sz="2400" dirty="0" smtClean="0"/>
              <a:t>) pairs</a:t>
            </a:r>
          </a:p>
          <a:p>
            <a:r>
              <a:rPr lang="en-US" sz="2400" dirty="0" smtClean="0"/>
              <a:t>Undo stack: to enable entering and leaving scope</a:t>
            </a:r>
          </a:p>
          <a:p>
            <a:r>
              <a:rPr lang="en-US" sz="2400" dirty="0" smtClean="0"/>
              <a:t>Entering new scope (</a:t>
            </a:r>
            <a:r>
              <a:rPr lang="en-US" sz="2400" dirty="0" err="1" smtClean="0"/>
              <a:t>function,block</a:t>
            </a:r>
            <a:r>
              <a:rPr lang="en-US" sz="2400" dirty="0" smtClean="0"/>
              <a:t>):</a:t>
            </a:r>
          </a:p>
          <a:p>
            <a:pPr lvl="1"/>
            <a:r>
              <a:rPr lang="en-US" sz="2400" dirty="0" smtClean="0"/>
              <a:t>add beginning-of-scope marker to undo stack</a:t>
            </a:r>
          </a:p>
          <a:p>
            <a:r>
              <a:rPr lang="en-US" sz="2400" dirty="0" smtClean="0"/>
              <a:t>Adding nested declaration (</a:t>
            </a:r>
            <a:r>
              <a:rPr lang="en-US" sz="2400" dirty="0" err="1" smtClean="0"/>
              <a:t>ID,sym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lookup old value </a:t>
            </a:r>
            <a:r>
              <a:rPr lang="en-US" sz="2400" dirty="0" err="1" smtClean="0"/>
              <a:t>symOld</a:t>
            </a:r>
            <a:r>
              <a:rPr lang="en-US" sz="2400" dirty="0" smtClean="0"/>
              <a:t>, push old value to undo stack</a:t>
            </a:r>
            <a:endParaRPr lang="en-US" sz="2400" dirty="0"/>
          </a:p>
          <a:p>
            <a:pPr lvl="1"/>
            <a:r>
              <a:rPr lang="en-US" sz="2400" dirty="0" smtClean="0"/>
              <a:t>insert (</a:t>
            </a:r>
            <a:r>
              <a:rPr lang="en-US" sz="2400" dirty="0" err="1" smtClean="0"/>
              <a:t>ID,sym</a:t>
            </a:r>
            <a:r>
              <a:rPr lang="en-US" sz="2400" dirty="0" smtClean="0"/>
              <a:t>) into table</a:t>
            </a:r>
          </a:p>
          <a:p>
            <a:r>
              <a:rPr lang="en-US" sz="2400" dirty="0" smtClean="0"/>
              <a:t>Leaving the scope</a:t>
            </a:r>
          </a:p>
          <a:p>
            <a:pPr lvl="1"/>
            <a:r>
              <a:rPr lang="en-US" sz="2400" dirty="0" smtClean="0"/>
              <a:t>go through undo stack until the marker, restore old values</a:t>
            </a:r>
          </a:p>
        </p:txBody>
      </p:sp>
    </p:spTree>
    <p:extLst>
      <p:ext uri="{BB962C8B-B14F-4D97-AF65-F5344CB8AC3E}">
        <p14:creationId xmlns:p14="http://schemas.microsoft.com/office/powerpoint/2010/main" val="33866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22105" cy="1143000"/>
          </a:xfrm>
        </p:spPr>
        <p:txBody>
          <a:bodyPr/>
          <a:lstStyle/>
          <a:p>
            <a:r>
              <a:rPr lang="en-US" dirty="0" smtClean="0"/>
              <a:t>Functional: Keep Old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class</a:t>
            </a:r>
            <a:r>
              <a:rPr lang="en-US" dirty="0"/>
              <a:t> </a:t>
            </a:r>
            <a:r>
              <a:rPr lang="en-US" b="1" dirty="0"/>
              <a:t>World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b="1" dirty="0" err="1"/>
              <a:t>int</a:t>
            </a:r>
            <a:r>
              <a:rPr lang="en-US" dirty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void </a:t>
            </a:r>
            <a:r>
              <a:rPr lang="en-US" dirty="0"/>
              <a:t>add(</a:t>
            </a:r>
            <a:r>
              <a:rPr lang="en-US" b="1" dirty="0" err="1"/>
              <a:t>int</a:t>
            </a:r>
            <a:r>
              <a:rPr lang="en-US" dirty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r>
              <a:rPr lang="en-US" dirty="0" smtClean="0"/>
              <a:t>}</a:t>
            </a:r>
            <a:br>
              <a:rPr lang="en-US" dirty="0" smtClean="0"/>
            </a:br>
            <a:r>
              <a:rPr lang="en-US" b="1" dirty="0" smtClean="0"/>
              <a:t>  void </a:t>
            </a:r>
            <a:r>
              <a:rPr lang="en-US" dirty="0" smtClean="0"/>
              <a:t>sub(</a:t>
            </a:r>
            <a:r>
              <a:rPr lang="en-US" b="1" dirty="0" err="1" smtClean="0"/>
              <a:t>int</a:t>
            </a:r>
            <a:r>
              <a:rPr lang="en-US" dirty="0" smtClean="0"/>
              <a:t> bar) {</a:t>
            </a:r>
            <a:br>
              <a:rPr lang="en-US" dirty="0" smtClean="0"/>
            </a:br>
            <a:r>
              <a:rPr lang="en-US" dirty="0" smtClean="0"/>
              <a:t>      sum = sum - bar;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b="1" dirty="0" smtClean="0"/>
              <a:t>  </a:t>
            </a:r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dirty="0" smtClean="0"/>
              <a:t>count;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755766" y="1575758"/>
              <a:ext cx="5224680" cy="2921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0286" y="1561718"/>
                <a:ext cx="5254920" cy="29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3877086" y="2878598"/>
              <a:ext cx="646200" cy="1292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3126" y="2865998"/>
                <a:ext cx="660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3769806" y="4356758"/>
              <a:ext cx="724680" cy="1245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8646" y="4341998"/>
                <a:ext cx="748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944886" y="3606878"/>
              <a:ext cx="1191240" cy="3708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1206" y="3592118"/>
                <a:ext cx="1219680" cy="397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982856" y="2957671"/>
            <a:ext cx="354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create new </a:t>
            </a:r>
            <a:r>
              <a:rPr lang="en-US" dirty="0" smtClean="0">
                <a:sym typeface="Symbol"/>
              </a:rPr>
              <a:t>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keep old </a:t>
            </a:r>
            <a:r>
              <a:rPr lang="en-US" dirty="0" smtClean="0">
                <a:sym typeface="Symbol"/>
              </a:rPr>
              <a:t>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2856" y="4549471"/>
            <a:ext cx="354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create new </a:t>
            </a:r>
            <a:r>
              <a:rPr lang="en-US" dirty="0" smtClean="0">
                <a:sym typeface="Symbol"/>
              </a:rPr>
              <a:t>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keep old </a:t>
            </a:r>
            <a:r>
              <a:rPr lang="en-US" dirty="0" smtClean="0">
                <a:sym typeface="Symbol"/>
              </a:rPr>
              <a:t></a:t>
            </a:r>
            <a:r>
              <a:rPr lang="en-US" baseline="-25000" dirty="0" smtClean="0">
                <a:sym typeface="Symbol"/>
              </a:rPr>
              <a:t>0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4893120" y="4334760"/>
              <a:ext cx="160920" cy="271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8720" y="4320720"/>
                <a:ext cx="18972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3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Symbol Table Implemented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3"/>
            <a:ext cx="8229600" cy="552680"/>
          </a:xfrm>
        </p:spPr>
        <p:txBody>
          <a:bodyPr/>
          <a:lstStyle/>
          <a:p>
            <a:r>
              <a:rPr lang="en-US" sz="2400" dirty="0" smtClean="0"/>
              <a:t>Typical: Immutable Balanced </a:t>
            </a:r>
            <a:r>
              <a:rPr lang="en-US" sz="2400" dirty="0"/>
              <a:t>S</a:t>
            </a:r>
            <a:r>
              <a:rPr lang="en-US" sz="2400" dirty="0" smtClean="0"/>
              <a:t>earch </a:t>
            </a:r>
            <a:r>
              <a:rPr lang="en-US" sz="2400" dirty="0"/>
              <a:t>T</a:t>
            </a:r>
            <a:r>
              <a:rPr lang="en-US" sz="2400" dirty="0" smtClean="0"/>
              <a:t>rees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Updating returns new map, keeping old one</a:t>
            </a:r>
          </a:p>
          <a:p>
            <a:pPr lvl="1"/>
            <a:r>
              <a:rPr lang="en-US" sz="2400" dirty="0"/>
              <a:t>lookup and update both </a:t>
            </a:r>
            <a:r>
              <a:rPr lang="en-US" sz="2400" i="1" dirty="0"/>
              <a:t>log(n</a:t>
            </a:r>
            <a:r>
              <a:rPr lang="en-US" sz="2400" i="1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update </a:t>
            </a:r>
            <a:r>
              <a:rPr lang="en-US" sz="2400" dirty="0"/>
              <a:t>creates </a:t>
            </a:r>
            <a:r>
              <a:rPr lang="en-US" sz="2400" dirty="0" smtClean="0"/>
              <a:t>new </a:t>
            </a:r>
            <a:r>
              <a:rPr lang="en-US" sz="2400" dirty="0"/>
              <a:t>path (</a:t>
            </a:r>
            <a:r>
              <a:rPr lang="en-US" sz="2400" dirty="0" smtClean="0"/>
              <a:t>copy </a:t>
            </a:r>
            <a:r>
              <a:rPr lang="en-US" sz="2400" i="1" dirty="0" smtClean="0"/>
              <a:t>log(n</a:t>
            </a:r>
            <a:r>
              <a:rPr lang="en-US" sz="2400" i="1" dirty="0"/>
              <a:t>)</a:t>
            </a:r>
            <a:r>
              <a:rPr lang="en-US" sz="2400" dirty="0"/>
              <a:t> </a:t>
            </a:r>
            <a:r>
              <a:rPr lang="en-US" sz="2400" dirty="0" smtClean="0"/>
              <a:t>nodes, share rest!)</a:t>
            </a:r>
            <a:endParaRPr lang="en-US" sz="2400" dirty="0"/>
          </a:p>
          <a:p>
            <a:pPr lvl="1"/>
            <a:r>
              <a:rPr lang="en-US" sz="2400" dirty="0" smtClean="0"/>
              <a:t>memory usage acceptable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6887" y="2345669"/>
            <a:ext cx="8213019" cy="12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hlinkClick r:id="rId2"/>
              </a:rPr>
              <a:t>sealed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abstract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BST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Empty()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BST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class</a:t>
            </a:r>
            <a:r>
              <a:rPr lang="en-US" sz="2400" dirty="0"/>
              <a:t> Node(left: BST, value: </a:t>
            </a:r>
            <a:r>
              <a:rPr lang="en-US" sz="2400" dirty="0" err="1"/>
              <a:t>Int</a:t>
            </a:r>
            <a:r>
              <a:rPr lang="en-US" sz="2400" dirty="0"/>
              <a:t>, right: BST) </a:t>
            </a:r>
            <a:r>
              <a:rPr lang="en-US" sz="2400" dirty="0">
                <a:hlinkClick r:id="rId2"/>
              </a:rPr>
              <a:t>extends</a:t>
            </a:r>
            <a:r>
              <a:rPr lang="en-US" sz="2400" dirty="0"/>
              <a:t> BST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5573" y="2196124"/>
            <a:ext cx="3991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Simplified. In practice, BST[A], </a:t>
            </a:r>
            <a:b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store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nt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key and value A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418319" y="2611622"/>
            <a:ext cx="468726" cy="553812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32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659" y="2266043"/>
            <a:ext cx="6352622" cy="308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 err="1">
                <a:hlinkClick r:id="rId2"/>
              </a:rPr>
              <a:t>def</a:t>
            </a:r>
            <a:r>
              <a:rPr lang="en-US" sz="2400" dirty="0"/>
              <a:t> contains(key: </a:t>
            </a:r>
            <a:r>
              <a:rPr lang="en-US" sz="2400" dirty="0" err="1"/>
              <a:t>Int</a:t>
            </a:r>
            <a:r>
              <a:rPr lang="en-US" sz="2400" dirty="0"/>
              <a:t>, t : BST): Boolean = t </a:t>
            </a:r>
            <a:r>
              <a:rPr lang="en-US" sz="2400" dirty="0">
                <a:hlinkClick r:id="rId2"/>
              </a:rPr>
              <a:t>match</a:t>
            </a:r>
            <a:r>
              <a:rPr lang="en-US" sz="2400" dirty="0"/>
              <a:t> {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/>
              <a:t>Empty() =&gt; </a:t>
            </a:r>
            <a:r>
              <a:rPr lang="en-US" sz="2400" dirty="0">
                <a:hlinkClick r:id="rId2"/>
              </a:rPr>
              <a:t>false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</a:t>
            </a:r>
            <a:r>
              <a:rPr lang="en-US" sz="2400" dirty="0" smtClean="0">
                <a:hlinkClick r:id="rId2"/>
              </a:rPr>
              <a:t>case</a:t>
            </a:r>
            <a:r>
              <a:rPr lang="en-US" sz="2400" dirty="0" smtClean="0"/>
              <a:t> </a:t>
            </a:r>
            <a:r>
              <a:rPr lang="en-US" sz="2400" dirty="0"/>
              <a:t>Node(</a:t>
            </a:r>
            <a:r>
              <a:rPr lang="en-US" sz="2400" dirty="0" err="1"/>
              <a:t>left,v,right</a:t>
            </a:r>
            <a:r>
              <a:rPr lang="en-US" sz="2400" dirty="0"/>
              <a:t>) =&gt; {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if</a:t>
            </a:r>
            <a:r>
              <a:rPr lang="en-US" sz="2400" dirty="0" smtClean="0"/>
              <a:t> </a:t>
            </a:r>
            <a:r>
              <a:rPr lang="en-US" sz="2400" dirty="0"/>
              <a:t>(key == v) </a:t>
            </a:r>
            <a:r>
              <a:rPr lang="en-US" sz="2400" dirty="0">
                <a:hlinkClick r:id="rId2"/>
              </a:rPr>
              <a:t>true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else</a:t>
            </a:r>
            <a:r>
              <a:rPr lang="en-US" sz="2400" dirty="0" smtClean="0"/>
              <a:t> </a:t>
            </a:r>
            <a:r>
              <a:rPr lang="en-US" sz="2400" dirty="0">
                <a:hlinkClick r:id="rId2"/>
              </a:rPr>
              <a:t>if</a:t>
            </a:r>
            <a:r>
              <a:rPr lang="en-US" sz="2400" dirty="0"/>
              <a:t> (key &lt; v) contains(key, left)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</a:t>
            </a:r>
            <a:r>
              <a:rPr lang="en-US" sz="2400" dirty="0" smtClean="0">
                <a:hlinkClick r:id="rId2"/>
              </a:rPr>
              <a:t>else</a:t>
            </a:r>
            <a:r>
              <a:rPr lang="en-US" sz="2400" dirty="0" smtClean="0"/>
              <a:t> </a:t>
            </a:r>
            <a:r>
              <a:rPr lang="en-US" sz="2400" dirty="0"/>
              <a:t>contains(key, right)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}</a:t>
            </a:r>
            <a:br>
              <a:rPr lang="en-US" sz="2400" dirty="0" smtClean="0"/>
            </a:b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03189" y="5189128"/>
            <a:ext cx="493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Running time bounded by tree height.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7271841" y="3014178"/>
              <a:ext cx="126000" cy="2383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59241" y="3003018"/>
                <a:ext cx="1526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7148721" y="2924538"/>
              <a:ext cx="389880" cy="401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36852" y="2913738"/>
                <a:ext cx="414697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6823281" y="3554898"/>
              <a:ext cx="114480" cy="179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09601" y="3541578"/>
                <a:ext cx="1422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6826881" y="3556698"/>
              <a:ext cx="137880" cy="9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22921" y="3541938"/>
                <a:ext cx="1555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Ink 19"/>
              <p14:cNvContentPartPr/>
              <p14:nvPr/>
            </p14:nvContentPartPr>
            <p14:xfrm>
              <a:off x="6698721" y="3464898"/>
              <a:ext cx="378000" cy="3531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5401" y="3452658"/>
                <a:ext cx="40536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/>
              <p14:cNvContentPartPr/>
              <p14:nvPr/>
            </p14:nvContentPartPr>
            <p14:xfrm>
              <a:off x="6326841" y="4108938"/>
              <a:ext cx="124200" cy="213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15681" y="4094538"/>
                <a:ext cx="1497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/>
              <p14:cNvContentPartPr/>
              <p14:nvPr/>
            </p14:nvContentPartPr>
            <p14:xfrm>
              <a:off x="6204081" y="4008138"/>
              <a:ext cx="372600" cy="449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90401" y="3994458"/>
                <a:ext cx="4003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Ink 22"/>
              <p14:cNvContentPartPr/>
              <p14:nvPr/>
            </p14:nvContentPartPr>
            <p14:xfrm>
              <a:off x="7078881" y="4094178"/>
              <a:ext cx="159120" cy="240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65201" y="4079418"/>
                <a:ext cx="1875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/>
              <p14:cNvContentPartPr/>
              <p14:nvPr/>
            </p14:nvContentPartPr>
            <p14:xfrm>
              <a:off x="7131801" y="4196778"/>
              <a:ext cx="143640" cy="35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23161" y="4182018"/>
                <a:ext cx="160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/>
              <p14:cNvContentPartPr/>
              <p14:nvPr/>
            </p14:nvContentPartPr>
            <p14:xfrm>
              <a:off x="6961521" y="3973938"/>
              <a:ext cx="430200" cy="490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47121" y="3959898"/>
                <a:ext cx="45900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/>
              <p14:cNvContentPartPr/>
              <p14:nvPr/>
            </p14:nvContentPartPr>
            <p14:xfrm>
              <a:off x="6942801" y="3218658"/>
              <a:ext cx="206280" cy="267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28761" y="3206418"/>
                <a:ext cx="23256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/>
              <p14:cNvContentPartPr/>
              <p14:nvPr/>
            </p14:nvContentPartPr>
            <p14:xfrm>
              <a:off x="6429081" y="3749298"/>
              <a:ext cx="308160" cy="3258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14321" y="3735618"/>
                <a:ext cx="3362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/>
              <p14:cNvContentPartPr/>
              <p14:nvPr/>
            </p14:nvContentPartPr>
            <p14:xfrm>
              <a:off x="6921921" y="3810498"/>
              <a:ext cx="178200" cy="155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08601" y="3796458"/>
                <a:ext cx="20628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/>
              <p14:cNvContentPartPr/>
              <p14:nvPr/>
            </p14:nvContentPartPr>
            <p14:xfrm>
              <a:off x="7563801" y="3276618"/>
              <a:ext cx="360360" cy="251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552281" y="3273018"/>
                <a:ext cx="387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/>
              <p14:cNvContentPartPr/>
              <p14:nvPr/>
            </p14:nvContentPartPr>
            <p14:xfrm>
              <a:off x="8066001" y="3685218"/>
              <a:ext cx="8280" cy="199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51961" y="3671898"/>
                <a:ext cx="33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/>
              <p14:cNvContentPartPr/>
              <p14:nvPr/>
            </p14:nvContentPartPr>
            <p14:xfrm>
              <a:off x="8186601" y="3693498"/>
              <a:ext cx="100080" cy="2091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74361" y="3680898"/>
                <a:ext cx="1260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/>
              <p14:cNvContentPartPr/>
              <p14:nvPr/>
            </p14:nvContentPartPr>
            <p14:xfrm>
              <a:off x="8217561" y="3650298"/>
              <a:ext cx="118440" cy="26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07841" y="3635538"/>
                <a:ext cx="139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3" name="Ink 32"/>
              <p14:cNvContentPartPr/>
              <p14:nvPr/>
            </p14:nvContentPartPr>
            <p14:xfrm>
              <a:off x="7899321" y="3506658"/>
              <a:ext cx="538200" cy="4489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84561" y="3492618"/>
                <a:ext cx="5677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4" name="Ink 33"/>
              <p14:cNvContentPartPr/>
              <p14:nvPr/>
            </p14:nvContentPartPr>
            <p14:xfrm>
              <a:off x="7947561" y="3991218"/>
              <a:ext cx="113400" cy="1497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933161" y="3978978"/>
                <a:ext cx="1400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5" name="Ink 34"/>
              <p14:cNvContentPartPr/>
              <p14:nvPr/>
            </p14:nvContentPartPr>
            <p14:xfrm>
              <a:off x="7737321" y="4231338"/>
              <a:ext cx="8640" cy="1915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722921" y="4217298"/>
                <a:ext cx="374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/>
              <p14:cNvContentPartPr/>
              <p14:nvPr/>
            </p14:nvContentPartPr>
            <p14:xfrm>
              <a:off x="7843161" y="4242858"/>
              <a:ext cx="134640" cy="1911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29481" y="4228098"/>
                <a:ext cx="1576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Ink 36"/>
              <p14:cNvContentPartPr/>
              <p14:nvPr/>
            </p14:nvContentPartPr>
            <p14:xfrm>
              <a:off x="7622481" y="4086618"/>
              <a:ext cx="492120" cy="489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607721" y="4079778"/>
                <a:ext cx="52200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/>
              <p14:cNvContentPartPr/>
              <p14:nvPr/>
            </p14:nvContentPartPr>
            <p14:xfrm>
              <a:off x="8054841" y="3979338"/>
              <a:ext cx="16920" cy="532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049081" y="3972858"/>
                <a:ext cx="31680" cy="6552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ctangle 39"/>
          <p:cNvSpPr/>
          <p:nvPr/>
        </p:nvSpPr>
        <p:spPr>
          <a:xfrm>
            <a:off x="6663333" y="5205273"/>
            <a:ext cx="195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contains(6,t) 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/>
              <p14:cNvContentPartPr/>
              <p14:nvPr/>
            </p14:nvContentPartPr>
            <p14:xfrm>
              <a:off x="6146841" y="4407018"/>
              <a:ext cx="87840" cy="1306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31361" y="4391898"/>
                <a:ext cx="118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/>
              <p14:cNvContentPartPr/>
              <p14:nvPr/>
            </p14:nvContentPartPr>
            <p14:xfrm>
              <a:off x="6430161" y="4429698"/>
              <a:ext cx="130320" cy="90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425121" y="4426818"/>
                <a:ext cx="1378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" name="Ink 44"/>
              <p14:cNvContentPartPr/>
              <p14:nvPr/>
            </p14:nvContentPartPr>
            <p14:xfrm>
              <a:off x="6496761" y="4599978"/>
              <a:ext cx="169920" cy="1886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87401" y="4585938"/>
                <a:ext cx="1839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6" name="Ink 45"/>
              <p14:cNvContentPartPr/>
              <p14:nvPr/>
            </p14:nvContentPartPr>
            <p14:xfrm>
              <a:off x="6981321" y="4475058"/>
              <a:ext cx="95400" cy="117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974121" y="4463538"/>
                <a:ext cx="1062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" name="Ink 46"/>
              <p14:cNvContentPartPr/>
              <p14:nvPr/>
            </p14:nvContentPartPr>
            <p14:xfrm>
              <a:off x="6924441" y="4686378"/>
              <a:ext cx="135360" cy="128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910401" y="4672698"/>
                <a:ext cx="154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8" name="Ink 47"/>
              <p14:cNvContentPartPr/>
              <p14:nvPr/>
            </p14:nvContentPartPr>
            <p14:xfrm>
              <a:off x="7166361" y="4484778"/>
              <a:ext cx="125280" cy="1245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153761" y="4470378"/>
                <a:ext cx="1468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9" name="Ink 48"/>
              <p14:cNvContentPartPr/>
              <p14:nvPr/>
            </p14:nvContentPartPr>
            <p14:xfrm>
              <a:off x="7244481" y="4684938"/>
              <a:ext cx="134640" cy="19044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230081" y="4671258"/>
                <a:ext cx="1540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Ink 49"/>
              <p14:cNvContentPartPr/>
              <p14:nvPr/>
            </p14:nvContentPartPr>
            <p14:xfrm>
              <a:off x="7711041" y="4615458"/>
              <a:ext cx="87840" cy="12456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697001" y="4602498"/>
                <a:ext cx="1141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/>
              <p14:cNvContentPartPr/>
              <p14:nvPr/>
            </p14:nvContentPartPr>
            <p14:xfrm>
              <a:off x="7644801" y="4856298"/>
              <a:ext cx="141840" cy="1216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630401" y="4842618"/>
                <a:ext cx="1587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/>
              <p14:cNvContentPartPr/>
              <p14:nvPr/>
            </p14:nvContentPartPr>
            <p14:xfrm>
              <a:off x="7913361" y="4577658"/>
              <a:ext cx="160200" cy="163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899681" y="4563618"/>
                <a:ext cx="177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Ink 52"/>
              <p14:cNvContentPartPr/>
              <p14:nvPr/>
            </p14:nvContentPartPr>
            <p14:xfrm>
              <a:off x="8058801" y="4842978"/>
              <a:ext cx="136440" cy="176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044401" y="4828578"/>
                <a:ext cx="155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/>
              <p14:cNvContentPartPr/>
              <p14:nvPr/>
            </p14:nvContentPartPr>
            <p14:xfrm>
              <a:off x="8337801" y="3947298"/>
              <a:ext cx="168120" cy="111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326641" y="3940098"/>
                <a:ext cx="182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/>
              <p14:cNvContentPartPr/>
              <p14:nvPr/>
            </p14:nvContentPartPr>
            <p14:xfrm>
              <a:off x="8530401" y="4104258"/>
              <a:ext cx="142200" cy="17676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520321" y="4090578"/>
                <a:ext cx="1573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7" name="Ink 56"/>
              <p14:cNvContentPartPr/>
              <p14:nvPr/>
            </p14:nvContentPartPr>
            <p14:xfrm>
              <a:off x="6026601" y="4623378"/>
              <a:ext cx="153360" cy="207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11841" y="4608618"/>
                <a:ext cx="173160" cy="2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13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46888" y="2504162"/>
            <a:ext cx="5142640" cy="206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dirty="0" err="1">
                <a:solidFill>
                  <a:schemeClr val="tx1"/>
                </a:solidFill>
                <a:hlinkClick r:id="rId2"/>
              </a:rPr>
              <a:t>def</a:t>
            </a:r>
            <a:r>
              <a:rPr lang="en-US" sz="2200" dirty="0">
                <a:solidFill>
                  <a:schemeClr val="tx1"/>
                </a:solidFill>
              </a:rPr>
              <a:t> add(x : </a:t>
            </a:r>
            <a:r>
              <a:rPr lang="en-US" sz="2200" dirty="0" err="1">
                <a:solidFill>
                  <a:schemeClr val="tx1"/>
                </a:solidFill>
              </a:rPr>
              <a:t>Int</a:t>
            </a:r>
            <a:r>
              <a:rPr lang="en-US" sz="2200" dirty="0">
                <a:solidFill>
                  <a:schemeClr val="tx1"/>
                </a:solidFill>
              </a:rPr>
              <a:t>, t : BST) : Node = t 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match</a:t>
            </a:r>
            <a:r>
              <a:rPr lang="en-US" sz="2200" dirty="0">
                <a:solidFill>
                  <a:schemeClr val="tx1"/>
                </a:solidFill>
              </a:rPr>
              <a:t> {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case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Empty() =&gt; Node(Empty(),</a:t>
            </a:r>
            <a:r>
              <a:rPr lang="en-US" sz="2200" dirty="0" err="1">
                <a:solidFill>
                  <a:schemeClr val="tx1"/>
                </a:solidFill>
              </a:rPr>
              <a:t>x,Empty</a:t>
            </a:r>
            <a:r>
              <a:rPr lang="en-US" sz="2200" dirty="0">
                <a:solidFill>
                  <a:schemeClr val="tx1"/>
                </a:solidFill>
              </a:rPr>
              <a:t>())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case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 @ Node(</a:t>
            </a:r>
            <a:r>
              <a:rPr lang="en-US" sz="2200" dirty="0" err="1">
                <a:solidFill>
                  <a:schemeClr val="tx1"/>
                </a:solidFill>
              </a:rPr>
              <a:t>left,v,right</a:t>
            </a:r>
            <a:r>
              <a:rPr lang="en-US" sz="2200" dirty="0">
                <a:solidFill>
                  <a:schemeClr val="tx1"/>
                </a:solidFill>
              </a:rPr>
              <a:t>) =&gt; {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  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if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(x &lt; v) Node(add(x, left), v, right)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  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else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if</a:t>
            </a:r>
            <a:r>
              <a:rPr lang="en-US" sz="2200" dirty="0">
                <a:solidFill>
                  <a:schemeClr val="tx1"/>
                </a:solidFill>
              </a:rPr>
              <a:t> (x==v) t 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  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else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Node(left, v, add(x, right</a:t>
            </a:r>
            <a:r>
              <a:rPr lang="en-US" sz="2200" dirty="0" smtClean="0">
                <a:solidFill>
                  <a:schemeClr val="tx1"/>
                </a:solidFill>
              </a:rPr>
              <a:t>))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}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} </a:t>
            </a:r>
            <a:endParaRPr lang="en-U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096486" y="1821128"/>
              <a:ext cx="2067840" cy="3321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006" y="1812128"/>
                <a:ext cx="2088720" cy="33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638726" y="1721408"/>
              <a:ext cx="1253880" cy="36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26126" y="1712408"/>
                <a:ext cx="128196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985686" y="2499728"/>
              <a:ext cx="276840" cy="833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8486" y="2487848"/>
                <a:ext cx="298080" cy="8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821606" y="4315208"/>
              <a:ext cx="144000" cy="2437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0806" y="4300448"/>
                <a:ext cx="1695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7881726" y="4062848"/>
              <a:ext cx="295200" cy="483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69126" y="4052408"/>
                <a:ext cx="3225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641246" y="4068608"/>
              <a:ext cx="231120" cy="51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26486" y="4054928"/>
                <a:ext cx="2599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/>
              <p14:cNvContentPartPr/>
              <p14:nvPr/>
            </p14:nvContentPartPr>
            <p14:xfrm>
              <a:off x="8292486" y="3319808"/>
              <a:ext cx="160200" cy="468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81710" y="3306128"/>
                <a:ext cx="186421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/>
              <p14:cNvContentPartPr/>
              <p14:nvPr/>
            </p14:nvContentPartPr>
            <p14:xfrm>
              <a:off x="7327686" y="3867008"/>
              <a:ext cx="540720" cy="221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19046" y="3858368"/>
                <a:ext cx="562680" cy="243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903189" y="5129168"/>
            <a:ext cx="52431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Both add(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x,t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and t remain accessible.</a:t>
            </a:r>
          </a:p>
          <a:p>
            <a:endParaRPr lang="en-US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Running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time and newly allocated nodes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bounded by tree height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5566" y="2490904"/>
            <a:ext cx="5393234" cy="414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Balanced Trees: Red-Black Trees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03" y="1447799"/>
            <a:ext cx="4245597" cy="51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010400" y="97971"/>
            <a:ext cx="1981200" cy="2492829"/>
            <a:chOff x="6553200" y="2931885"/>
            <a:chExt cx="1981200" cy="2492829"/>
          </a:xfrm>
        </p:grpSpPr>
        <p:sp>
          <p:nvSpPr>
            <p:cNvPr id="7" name="Oval 6"/>
            <p:cNvSpPr/>
            <p:nvPr/>
          </p:nvSpPr>
          <p:spPr>
            <a:xfrm>
              <a:off x="7543800" y="2931885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024914" y="3878943"/>
              <a:ext cx="533400" cy="533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001000" y="3886200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4855029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558314" y="4891314"/>
              <a:ext cx="533400" cy="533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391400" y="3429000"/>
              <a:ext cx="266701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877049" y="4386943"/>
              <a:ext cx="266701" cy="457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426780" y="4386942"/>
              <a:ext cx="262163" cy="5337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958365" y="3436257"/>
              <a:ext cx="266698" cy="4499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28641</TotalTime>
  <Words>967</Words>
  <Application>Microsoft Office PowerPoint</Application>
  <PresentationFormat>On-screen Show (4:3)</PresentationFormat>
  <Paragraphs>207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Symbol</vt:lpstr>
      <vt:lpstr>Wingdings</vt:lpstr>
      <vt:lpstr>Default Design</vt:lpstr>
      <vt:lpstr>1_Default Design</vt:lpstr>
      <vt:lpstr>Symbol Table () Contents</vt:lpstr>
      <vt:lpstr>Different Points, Different </vt:lpstr>
      <vt:lpstr>Imperative Way: Push and Pop</vt:lpstr>
      <vt:lpstr>Imperative Symbol Table</vt:lpstr>
      <vt:lpstr>Functional: Keep Old Version</vt:lpstr>
      <vt:lpstr>Functional Symbol Table Implemented</vt:lpstr>
      <vt:lpstr>Lookup</vt:lpstr>
      <vt:lpstr>Insertion</vt:lpstr>
      <vt:lpstr>Balanced Trees: Red-Black Trees</vt:lpstr>
      <vt:lpstr>Balanced Tree: Red Black Tree</vt:lpstr>
      <vt:lpstr>PowerPoint Presentation</vt:lpstr>
      <vt:lpstr>Balancing</vt:lpstr>
      <vt:lpstr>Insertion</vt:lpstr>
      <vt:lpstr>PowerPoint Presentation</vt:lpstr>
      <vt:lpstr>Evaluating an Expression</vt:lpstr>
      <vt:lpstr>Each Value has a Type</vt:lpstr>
      <vt:lpstr>We can compute types without values</vt:lpstr>
      <vt:lpstr>We do not like trees upside-down</vt:lpstr>
      <vt:lpstr>Leaves are Up</vt:lpstr>
      <vt:lpstr>PowerPoint Presentation</vt:lpstr>
      <vt:lpstr>Type Rules as Local Tree Constraints</vt:lpstr>
      <vt:lpstr>Type Rules with Environment</vt:lpstr>
      <vt:lpstr>PowerPoint Presentation</vt:lpstr>
      <vt:lpstr>Derivation Using Type Rules</vt:lpstr>
      <vt:lpstr>Type Rule for Function Application</vt:lpstr>
      <vt:lpstr>Computing the Environment of a Class</vt:lpstr>
      <vt:lpstr>Extending the Environment</vt:lpstr>
      <vt:lpstr>Type Checking Expression in a Body</vt:lpstr>
      <vt:lpstr>Remember Function Updates</vt:lpstr>
      <vt:lpstr>PowerPoint Presentation</vt:lpstr>
      <vt:lpstr>Blocks with Declarations in the Middle</vt:lpstr>
      <vt:lpstr>Rule for While Statement</vt:lpstr>
      <vt:lpstr>Rule for Method Call</vt:lpstr>
      <vt:lpstr>Example to Type Check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3717</cp:revision>
  <dcterms:created xsi:type="dcterms:W3CDTF">2005-06-07T20:03:32Z</dcterms:created>
  <dcterms:modified xsi:type="dcterms:W3CDTF">2012-10-31T15:45:44Z</dcterms:modified>
</cp:coreProperties>
</file>