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1083" r:id="rId2"/>
    <p:sldId id="1171" r:id="rId3"/>
    <p:sldId id="1158" r:id="rId4"/>
    <p:sldId id="1172" r:id="rId5"/>
    <p:sldId id="1165" r:id="rId6"/>
  </p:sldIdLst>
  <p:sldSz cx="9144000" cy="6858000" type="screen4x3"/>
  <p:notesSz cx="6858000" cy="9144000"/>
  <p:embeddedFontLst>
    <p:embeddedFont>
      <p:font typeface="Calibri" pitchFamily="34" charset="0"/>
      <p:regular r:id="rId9"/>
      <p:bold r:id="rId10"/>
      <p:italic r:id="rId11"/>
      <p:boldItalic r:id="rId12"/>
    </p:embeddedFont>
  </p:embeddedFontLst>
  <p:custDataLst>
    <p:tags r:id="rId13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FBF4C1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983" autoAdjust="0"/>
    <p:restoredTop sz="92609" autoAdjust="0"/>
  </p:normalViewPr>
  <p:slideViewPr>
    <p:cSldViewPr snapToGrid="0">
      <p:cViewPr varScale="1">
        <p:scale>
          <a:sx n="99" d="100"/>
          <a:sy n="99" d="100"/>
        </p:scale>
        <p:origin x="-1262" y="-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-1848" y="-84"/>
      </p:cViewPr>
      <p:guideLst>
        <p:guide orient="horz" pos="2880"/>
        <p:guide pos="2160"/>
      </p:guideLst>
    </p:cSldViewPr>
  </p:notesViewPr>
  <p:gridSpacing cx="1800225" cy="180022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font" Target="fonts/font4.fntdata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3.fntdata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font" Target="fonts/font2.fntdata"/><Relationship Id="rId4" Type="http://schemas.openxmlformats.org/officeDocument/2006/relationships/slide" Target="slides/slide3.xml"/><Relationship Id="rId9" Type="http://schemas.openxmlformats.org/officeDocument/2006/relationships/font" Target="fonts/font1.fntdata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71EB75-3524-4387-8CE3-F3226D8180E3}" type="datetimeFigureOut">
              <a:rPr lang="en-US" smtClean="0"/>
              <a:t>2012-10-28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409757-0F24-40A5-A9BB-710E2EC8F1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73580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in"/>
          <inkml:channel name="Y" type="integer" max="32767" units="in"/>
          <inkml:channel name="F" type="integer" max="32767" units="dev"/>
        </inkml:traceFormat>
        <inkml:channelProperties>
          <inkml:channelProperty channel="X" name="resolution" value="3971.75757" units="1/in"/>
          <inkml:channelProperty channel="Y" name="resolution" value="5295.24854" units="1/in"/>
          <inkml:channelProperty channel="F" name="resolution" value="0" units="1/dev"/>
        </inkml:channelProperties>
      </inkml:inkSource>
      <inkml:timestamp xml:id="ts0" timeString="2012-10-28T09:49:37.746"/>
    </inkml:context>
    <inkml:brush xml:id="br0">
      <inkml:brushProperty name="width" value="0.05833" units="cm"/>
      <inkml:brushProperty name="height" value="0.05833" units="cm"/>
      <inkml:brushProperty name="fitToCurve" value="1"/>
    </inkml:brush>
  </inkml:definitions>
  <inkml:traceGroup>
    <inkml:annotationXML>
      <emma:emma xmlns:emma="http://www.w3.org/2003/04/emma" version="1.0">
        <emma:interpretation id="{5046491E-99AD-481A-9CFD-A8C83C389FDB}" emma:medium="tactile" emma:mode="ink">
          <msink:context xmlns:msink="http://schemas.microsoft.com/ink/2010/main" type="writingRegion" rotatedBoundingBox="3651,7971 6059,7966 6062,9739 3654,9744">
            <msink:destinationLink direction="with" ref="{FC29B4B5-D751-444B-A293-9BDCA493B458}"/>
            <msink:destinationLink direction="with" ref="{66CC43F8-A061-43A4-A7E5-1DE9B17192F4}"/>
          </msink:context>
        </emma:interpretation>
      </emma:emma>
    </inkml:annotationXML>
    <inkml:traceGroup>
      <inkml:annotationXML>
        <emma:emma xmlns:emma="http://www.w3.org/2003/04/emma" version="1.0">
          <emma:interpretation id="{11C4BE25-C3AD-40CD-903E-1D786A152D97}" emma:medium="tactile" emma:mode="ink">
            <msink:context xmlns:msink="http://schemas.microsoft.com/ink/2010/main" type="paragraph" rotatedBoundingBox="3651,7971 6059,7966 6060,8973 3652,8978" alignmentLevel="1"/>
          </emma:interpretation>
        </emma:emma>
      </inkml:annotationXML>
      <inkml:traceGroup>
        <inkml:annotationXML>
          <emma:emma xmlns:emma="http://www.w3.org/2003/04/emma" version="1.0">
            <emma:interpretation id="{8AE0E985-7905-412A-BF43-AF4CE453C260}" emma:medium="tactile" emma:mode="ink">
              <msink:context xmlns:msink="http://schemas.microsoft.com/ink/2010/main" type="line" rotatedBoundingBox="3651,7971 6059,7966 6060,8973 3652,8978"/>
            </emma:interpretation>
          </emma:emma>
        </inkml:annotationXML>
        <inkml:traceGroup>
          <inkml:annotationXML>
            <emma:emma xmlns:emma="http://www.w3.org/2003/04/emma" version="1.0">
              <emma:interpretation id="{95028108-E3E9-4074-A591-CA915DE09D31}" emma:medium="tactile" emma:mode="ink">
                <msink:context xmlns:msink="http://schemas.microsoft.com/ink/2010/main" type="inkWord" rotatedBoundingBox="3651,7971 5157,7968 5159,8975 3652,8978"/>
              </emma:interpretation>
              <emma:one-of disjunction-type="recognition" id="oneOf0">
                <emma:interpretation id="interp0" emma:lang="en-US" emma:confidence="0">
                  <emma:literal>Qt</emma:literal>
                </emma:interpretation>
                <emma:interpretation id="interp1" emma:lang="en-US" emma:confidence="0">
                  <emma:literal>Q+</emma:literal>
                </emma:interpretation>
                <emma:interpretation id="interp2" emma:lang="en-US" emma:confidence="0">
                  <emma:literal>Q'</emma:literal>
                </emma:interpretation>
                <emma:interpretation id="interp3" emma:lang="en-US" emma:confidence="0">
                  <emma:literal>QT</emma:literal>
                </emma:interpretation>
                <emma:interpretation id="interp4" emma:lang="en-US" emma:confidence="0">
                  <emma:literal>Q,</emma:literal>
                </emma:interpretation>
              </emma:one-of>
            </emma:emma>
          </inkml:annotationXML>
          <inkml:trace contextRef="#ctx0" brushRef="#br0">254 3 2193,'-17'-4'3096,"-1"4"0,18 0-1032,-20 4-258,5-1-516,15-3-129,-25 17-258,17-1-258,-7-5 0,5 5-129,-5 2-258,3 3 129,-2 2 129,3 4-258,0 0 0,1 3 0,-2-3 0,2 3-129,3-6 0,-2 6-129,4-5 0,0 2 0,4-1 0,-3 2 0,4 1 0,0-1 0,0-1 0,2 1 0,1 3 0,2-5 0,2-1-129,0-1 258,2 1-129,-1-1 0,4 0 0,-1-3 0,0-1 0,3 1 129,1-4-129,2 0 129,-1-4-129,3 0 0,3-5 129,0-1 0,3-5-129,1-2 129,-1 0-129,1-7 129,5-4 0,-1-4-129,-2-1 129,-2-2 0,0-3 0,-1-2-129,-4 0 129,0-3 0,-6 2-129,-1-4 129,-2 3-129,-1 0 0,0-2 129,-2 1-129,0 0 0,-1 2 0,0-3 258,-1 4-258,-2-4 0,0 6 0,-3-1 129,-1-1 0,-1 2-129,0 3 129,-4-4-258,-3 4 129,-2 0 0,0-3 0,-3 1-129,-1 1 0,-2-1-129,-1 1 129,-5 4 129,1 2-129,-7 0 258,2 6-258,-1 1 129,-1 0 0,-2 4 129,3 0-129,0 2 0,2 0 0,3 0 0,2 7 0,2 5-129,2 0 258,0 4-129,3 2 129,-2 1-129,3 1 258,-1-3-129,2 1 0,10-18 0,-22 24-129,22-24 258,-13 15-387,13-15 258,0 0-258,0 0-129,0 0-516,-5 22-774,5-22-2451,0 0-387,0 0 129,0 0-516</inkml:trace>
          <inkml:trace contextRef="#ctx0" brushRef="#br0" timeOffset="769.044">371 583 1,'-9'-11'3224,"-2"-10"259,11 21-645,-9-17-516,9 17-774,-10-14-258,10 14-258,0 0-129,0 0-258,0 0 0,0 0-387,0 16 258,8 2-387,5 6 129,0 2 0,3 5 0,1 0 0,4 7-129,-1-2 0,1 1 129,-1-3-258,2 5 129,-5-9 0,4-1-129,-5-4 129,-3-4-129,-1-2 0,-12-19 0,17 23 0,-17-23-129,13 8-129,-13-8-645,0 0-1290,14-1-1935,-14 1 0,6-16-516,-5 1 387</inkml:trace>
          <inkml:trace contextRef="#ctx0" brushRef="#br0" timeOffset="1512.0865">1289 328 1548,'0'0'3999,"-13"-21"-129,13 21-903,0 0-516,-9-25-645,9 25-645,0 0-129,0 0-387,0 0 0,0 0-387,0 0 0,0 0-129,0 0 0,0 0-129,-8 21 0,8-3-129,0 7 129,2 0 0,3 8 0,-1-1 0,1 4 0,-3-4-129,2 1 129,-3-2 0,1 0-129,-1-7 0,-1-3-129,0-21-258,0 33-258,0-33-774,0 0-1806,0 0-774,0 0-387,0 0 258</inkml:trace>
          <inkml:trace contextRef="#ctx0" brushRef="#br0" timeOffset="2044.1169">1052 425 1,'14'4'3224,"-14"-4"-128,16 0-387,-16 0-516,22-5-387,-7 5-387,-15 0-129,28-10-129,-14 1-387,7 8-258,-3-2 129,3 3-387,3 0 0,0 0 0,-2 0-129,3 0 129,-1 3 0,2 3-129,-5-3 0,-1 1 129,-2 0-129,-1 0-129,-2 0 129,0-1-129,-15-3 0,19 2 0,-19-2-129,0 0-258,15 5-645,-15-5-1419,0 0-1677,-7-12-258,7 12-258</inkml:trace>
        </inkml:traceGroup>
        <inkml:traceGroup>
          <inkml:annotationXML>
            <emma:emma xmlns:emma="http://www.w3.org/2003/04/emma" version="1.0">
              <emma:interpretation id="{F858283A-D0A2-46DB-AC49-AC5132E2D150}" emma:medium="tactile" emma:mode="ink">
                <msink:context xmlns:msink="http://schemas.microsoft.com/ink/2010/main" type="inkWord" rotatedBoundingBox="5482,8221 6059,8219 6060,8617 5483,8619"/>
              </emma:interpretation>
              <emma:one-of disjunction-type="recognition" id="oneOf1">
                <emma:interpretation id="interp5" emma:lang="en-US" emma:confidence="0">
                  <emma:literal>in</emma:literal>
                </emma:interpretation>
                <emma:interpretation id="interp6" emma:lang="en-US" emma:confidence="0">
                  <emma:literal>m</emma:literal>
                </emma:interpretation>
                <emma:interpretation id="interp7" emma:lang="en-US" emma:confidence="0">
                  <emma:literal>on</emma:literal>
                </emma:interpretation>
                <emma:interpretation id="interp8" emma:lang="en-US" emma:confidence="0">
                  <emma:literal>M</emma:literal>
                </emma:interpretation>
                <emma:interpretation id="interp9" emma:lang="en-US" emma:confidence="0">
                  <emma:literal>mm</emma:literal>
                </emma:interpretation>
              </emma:one-of>
            </emma:emma>
          </inkml:annotationXML>
          <inkml:trace contextRef="#ctx0" brushRef="#br0" timeOffset="4336.2478">1871 292 1,'0'0'1547,"0"0"-128,0-17-258,0 17 0,0 0 258,0 0 0,0 0-129,-7-14 129,7 14-387,0 0-129,0 0-258,0 0 129,0 0-258,-15-12 129,15 12-387,0 0 129,0 0-129,0 0 258,0 0-258,-16 7 129,16-7-258,0 20 129,0-20 0,0 30-129,0-10 258,-2-2-258,2 5 0,0-1 0,0 4 129,0 4-258,0-2 129,2-1-258,3 3 258,3-4-258,-3 1 258,4-6-258,-3-4 129,-6-17 0,17 23 0,-17-23 129,0 0-129,16 0 0,-16 0 129,12-11-129,-12 11 129,13-26-129,-2 11 0,-7-1 129,2-3-129,-2 2 0,2 0 129,2-2-129,-1 1 129,1-3 0,0 1 0,0-4 129,3 6 0,-2-5 0,4 3 0,-3 1 0,0 2 129,0 3-258,-10 14 0,15-20 0,-15 20 0,13-7 0,-13 7-129,0 0 0,0 0 129,15 13-129,-12 4 0,2-2 0,-3 6 0,0 1 0,-1 3 129,1 3-129,1 1 0,-3-3 0,1-1 0,0-4-129,-1-3 129,4-4 0,-4-14 0,3 19 0,-3-19 0,0 0 0,0 0 0,0 0 0,10-10-129,-10 10 129,10-23 0,-3 8 0,4-1 0,-1 0 0,0-1 0,3-2 0,-1 3 0,1-4 129,-1 1-129,2 2 0,-3 0 129,2 2-129,-13 15 0,22-25 129,-22 25-129,17-12 0,-17 12 129,13-3-129,-13 3 0,17 3 0,-17-3 0,15 14 0,-15-14 0,16 17 129,-16-17-129,14 24 0,-14-24 0,11 29 0,-7-12 0,-2 2 0,-1 2 0,1 0 0,-1-2 0,-1 3 0,0-4 0,0-4 0,0 3 0,0-17 0,-3 25 0,3-25 0,-3 15 0,3-15 0,0 0 0,-4 15 0,4-15 0,0 0 0,0 0 0,0 0 0,0 0 0,0 0 0,0 0-129,0 0 0,0 0-258,0 20-645,0-20-1548,0 0-1935,0 0-129,0 0-387,0 0 259</inkml:trace>
        </inkml:traceGroup>
      </inkml:traceGroup>
    </inkml:traceGroup>
    <inkml:traceGroup>
      <inkml:annotationXML>
        <emma:emma xmlns:emma="http://www.w3.org/2003/04/emma" version="1.0">
          <emma:interpretation id="{DAEBAB12-4092-44E5-B003-CF9C183368CD}" emma:medium="tactile" emma:mode="ink">
            <msink:context xmlns:msink="http://schemas.microsoft.com/ink/2010/main" type="paragraph" rotatedBoundingBox="4644,9442 5272,9343 5332,9728 4705,9827" alignmentLevel="2"/>
          </emma:interpretation>
        </emma:emma>
      </inkml:annotationXML>
      <inkml:traceGroup>
        <inkml:annotationXML>
          <emma:emma xmlns:emma="http://www.w3.org/2003/04/emma" version="1.0">
            <emma:interpretation id="{18F619CF-3266-4AE1-BD46-0426BFED38C2}" emma:medium="tactile" emma:mode="ink">
              <msink:context xmlns:msink="http://schemas.microsoft.com/ink/2010/main" type="line" rotatedBoundingBox="4644,9442 5272,9343 5332,9728 4705,9827"/>
            </emma:interpretation>
          </emma:emma>
        </inkml:annotationXML>
        <inkml:traceGroup>
          <inkml:annotationXML>
            <emma:emma xmlns:emma="http://www.w3.org/2003/04/emma" version="1.0">
              <emma:interpretation id="{BB118439-6C84-4578-8D81-6261DFB68E6B}" emma:medium="tactile" emma:mode="ink">
                <msink:context xmlns:msink="http://schemas.microsoft.com/ink/2010/main" type="inkWord" rotatedBoundingBox="4644,9442 5272,9343 5332,9728 4705,9827"/>
              </emma:interpretation>
              <emma:one-of disjunction-type="recognition" id="oneOf2">
                <emma:interpretation id="interp10" emma:lang="en-US" emma:confidence="0">
                  <emma:literal>in</emma:literal>
                </emma:interpretation>
                <emma:interpretation id="interp11" emma:lang="en-US" emma:confidence="0">
                  <emma:literal>m</emma:literal>
                </emma:interpretation>
                <emma:interpretation id="interp12" emma:lang="en-US" emma:confidence="0">
                  <emma:literal>on</emma:literal>
                </emma:interpretation>
                <emma:interpretation id="interp13" emma:lang="en-US" emma:confidence="0">
                  <emma:literal>In</emma:literal>
                </emma:interpretation>
                <emma:interpretation id="interp14" emma:lang="en-US" emma:confidence="0">
                  <emma:literal>M</emma:literal>
                </emma:interpretation>
              </emma:one-of>
            </emma:emma>
          </inkml:annotationXML>
          <inkml:trace contextRef="#ctx0" brushRef="#br0" timeOffset="8648.4947">1041 1478 1,'0'0'2966,"0"0"-773,0 0 0,0 0-645,0 0-387,0 0-387,0 0-387,0 0-129,0 0 0,0 0-258,0 0 0,0 0 0,0 0-258,0 0 258,0 0 0,0 0 0,0 0 0,0 0 258,0 0-129,0 0 0,0 0 129,0 0-129,0 0 258,0 0-129,0 0 0,0 0 258,0 0-258,0 0 0,0-15 0,0 15 258,0 0 0,0 0-129,0 0 258,0 0-129,0 0 0,0 0-129,0 0 0,0 0-129,0 0-129,0 0 0,0 0-129,0 0 0,0 0 0,0 0 0,0 0 0,0 0 0,0 0 0,0 0 129,0 14-129,0-14 0,0 19 0,0-19 0,0 31 129,-3-11-129,2 0 0,-3 2 0,4 0 0,-1 2 0,1-1 0,0-3 0,0-4 0,0-16 0,0 25 0,0-25 0,6 17 0,-6-17 0,0 0 0,0 0 0,0 0 129,8 14-129,-8-14 0,0 0 0,0 0 0,0 0-129,0 0 129,0 0 0,0 0 0,0 0 0,0 0 0,0 0 0,0 0 0,0 0 0,14 5 0,-14-5 0,0 0 0,6-9 0,-6 9 0,0 0 0,11-22 0,-11 22 0,10-25 0,-2 10 0,-1-3 129,3-3-129,2-4 0,0 4 129,-1-2 0,3 2 0,0 0 0,-2 3 0,2 1 0,-1 6 0,-13 11 0,22-18-129,-22 18 0,21-7 129,-21 7-129,13 0 129,-13 0-129,0 0 129,16 12-129,-16-12 129,13 25-129,-5-6 0,0-1 0,2 1 0,-3 1 0,-3 1 0,4-1 0,-5 1 0,1 1 0,-3-3 129,2-1-129,-3 0 0,0-2 0,0-16 129,0 19-129,0-19 129,0 0-129,0 0 0,0 0 129,0 0-129,0 0 0,-4-11 0,4 11 0,0-31 0,5 11 0,1-5 0,6 0 0,-2-3 0,3 2 0,2-2 0,2 3 0,0 2 0,-1-1 129,2 5-129,-2 2 129,0 5-129,1-1 258,-2 4-258,0 2 129,0 2 0,-1 2-129,-14 3 129,23 0 0,-23 0 0,15 21 0,-11-6 0,-4 2-129,0 4 129,0 4 0,-4 4 0,-3 2-129,-2 0 129,2-2-129,0 1 0,4-4 0,-1-1 0,4-6 0,0-4 0,0-15-129,1 20 129,-1-20 0,0 0-129,11 16-129,-11-16-516,0 0-2451,0 0-1161,3-16-129,-3 16-516</inkml:trace>
        </inkml:traceGroup>
      </inkml:traceGroup>
    </inkml:traceGroup>
  </inkml:traceGroup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in"/>
          <inkml:channel name="Y" type="integer" max="32767" units="in"/>
          <inkml:channel name="F" type="integer" max="32767" units="dev"/>
        </inkml:traceFormat>
        <inkml:channelProperties>
          <inkml:channelProperty channel="X" name="resolution" value="3971.75757" units="1/in"/>
          <inkml:channelProperty channel="Y" name="resolution" value="5295.24854" units="1/in"/>
          <inkml:channelProperty channel="F" name="resolution" value="0" units="1/dev"/>
        </inkml:channelProperties>
      </inkml:inkSource>
      <inkml:timestamp xml:id="ts0" timeString="2012-10-28T09:49:47.969"/>
    </inkml:context>
    <inkml:brush xml:id="br0">
      <inkml:brushProperty name="width" value="0.05833" units="cm"/>
      <inkml:brushProperty name="height" value="0.05833" units="cm"/>
      <inkml:brushProperty name="fitToCurve" value="1"/>
    </inkml:brush>
  </inkml:definitions>
  <inkml:traceGroup>
    <inkml:annotationXML>
      <emma:emma xmlns:emma="http://www.w3.org/2003/04/emma" version="1.0">
        <emma:interpretation id="{FC29B4B5-D751-444B-A293-9BDCA493B458}" emma:medium="tactile" emma:mode="ink">
          <msink:context xmlns:msink="http://schemas.microsoft.com/ink/2010/main" type="inkDrawing" rotatedBoundingBox="3107,10109 3165,7714 3456,7721 3399,10116" semanticType="verticalRange" shapeName="Other">
            <msink:sourceLink direction="with" ref="{5046491E-99AD-481A-9CFD-A8C83C389FDB}"/>
          </msink:context>
        </emma:interpretation>
      </emma:emma>
    </inkml:annotationXML>
    <inkml:trace contextRef="#ctx0" brushRef="#br0">316 43 903,'-6'-22'3354,"6"22"0,0 0-645,0 0-516,0 0-387,-18-21-516,18 21-129,0 0-516,0 0-258,-20 0 0,20 0-129,0 0-129,0 0 0,-16 15-129,16-15 0,-11 24 0,3-6 0,-3 3 0,0 4 129,-2 4-129,-2 4 0,1 2 0,1 1 0,-1 7 0,0 0 129,4 1 129,-1 0-129,2 0 0,-2 2 0,3-2 0,-2 5 0,3-7 0,-2 2-129,2 5 0,2-2 0,0 6 0,2 0 0,1 4 0,0 4 0,2-1-129,0 4 258,0-2-258,0 3 129,-1 2 129,0 3-129,-2-3 129,-3 3-129,-1-5 129,4 3-129,-3-4 129,2-2 0,3-4-129,1-2 129,4-1 0,7-5 0,3-4 0,3 4 129,2-9-129,5 2 129,-3-7 0,0-2 0,-1-6-129,-1 0-129,-3-6 129,0-2-129,-2-5 0,-14-15 129,25 21-258,-25-21 129,19 10-516,-19-10-903,0 0-2322,16-16-645,-13-1 129,-3-4-516</inkml:trace>
  </inkml:traceGroup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in"/>
          <inkml:channel name="Y" type="integer" max="32767" units="in"/>
          <inkml:channel name="F" type="integer" max="32767" units="dev"/>
        </inkml:traceFormat>
        <inkml:channelProperties>
          <inkml:channelProperty channel="X" name="resolution" value="3971.75757" units="1/in"/>
          <inkml:channelProperty channel="Y" name="resolution" value="5295.24854" units="1/in"/>
          <inkml:channelProperty channel="F" name="resolution" value="0" units="1/dev"/>
        </inkml:channelProperties>
      </inkml:inkSource>
      <inkml:timestamp xml:id="ts0" timeString="2012-10-28T09:49:49.753"/>
    </inkml:context>
    <inkml:brush xml:id="br0">
      <inkml:brushProperty name="width" value="0.05833" units="cm"/>
      <inkml:brushProperty name="height" value="0.05833" units="cm"/>
      <inkml:brushProperty name="fitToCurve" value="1"/>
    </inkml:brush>
  </inkml:definitions>
  <inkml:traceGroup>
    <inkml:annotationXML>
      <emma:emma xmlns:emma="http://www.w3.org/2003/04/emma" version="1.0">
        <emma:interpretation id="{66CC43F8-A061-43A4-A7E5-1DE9B17192F4}" emma:medium="tactile" emma:mode="ink">
          <msink:context xmlns:msink="http://schemas.microsoft.com/ink/2010/main" type="inkDrawing" rotatedBoundingBox="6536,7833 6739,9958 6450,9986 6246,7860" semanticType="verticalRange" shapeName="Other">
            <msink:sourceLink direction="with" ref="{5046491E-99AD-481A-9CFD-A8C83C389FDB}"/>
          </msink:context>
        </emma:interpretation>
      </emma:emma>
    </inkml:annotationXML>
    <inkml:trace contextRef="#ctx0" brushRef="#br0">60 9 1677,'-14'-4'3096,"1"4"-387,13 0-645,-15 0-129,15 0-258,0 0-258,-20-6-258,20 6 0,0 0-516,0 0 0,0 0 0,0 12-387,0-12 0,14 23 0,-4-6-129,6 4 129,-1 2-129,7 5 0,-2 8 0,2 2 129,1 1-129,-3 3 0,1 6 0,-1 0-129,-3 2 129,1 1-129,-4-4 129,-2 2-258,-3 0 129,1-4 0,-1 5 0,-2-7 0,3 1-129,0-1 129,2-4 0,-1-1 0,-1 2 0,2-1 0,-3-1-129,0 2 129,-2-3 0,-3 0 0,0 3-129,-3 2 129,0-2 129,-1-2-129,0-1 0,-2 1 0,-3-3 129,1-1-129,-1-4 129,3-2 0,-5 1-129,1 0 0,1 2 0,-4 0 129,-1 0-129,2 1 0,-2 4 0,1-7 0,0 3 0,2-3 0,-1-3 0,4 2 129,-2-3-129,1-3 129,1-1-129,-3 2 258,0 1-258,-1-3 129,1-2-129,-1 1 0,-1-3 0,0-1 129,9-16-129,-14 22 0,14-22 0,0 0 0,-11 17 0,11-17 0,0 0 0,0 0 0,0 0-129,0 0 129,0 0 0,0 0 0,3-9 0,-3 9-129,0 0-129,0 0-258,0 0-903,15-9-2709,-15 9-258,16-18-387,-7-1 129</inkml:trace>
  </inkml:traceGroup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in"/>
          <inkml:channel name="Y" type="integer" max="32767" units="in"/>
          <inkml:channel name="F" type="integer" max="32767" units="dev"/>
        </inkml:traceFormat>
        <inkml:channelProperties>
          <inkml:channelProperty channel="X" name="resolution" value="3971.75757" units="1/in"/>
          <inkml:channelProperty channel="Y" name="resolution" value="5295.24854" units="1/in"/>
          <inkml:channelProperty channel="F" name="resolution" value="0" units="1/dev"/>
        </inkml:channelProperties>
      </inkml:inkSource>
      <inkml:timestamp xml:id="ts0" timeString="2012-10-28T09:49:50.918"/>
    </inkml:context>
    <inkml:brush xml:id="br0">
      <inkml:brushProperty name="width" value="0.05833" units="cm"/>
      <inkml:brushProperty name="height" value="0.05833" units="cm"/>
      <inkml:brushProperty name="fitToCurve" value="1"/>
    </inkml:brush>
  </inkml:definitions>
  <inkml:traceGroup>
    <inkml:annotationXML>
      <emma:emma xmlns:emma="http://www.w3.org/2003/04/emma" version="1.0">
        <emma:interpretation id="{61C0CB57-9F58-4CA4-A3B5-6900E72856E1}" emma:medium="tactile" emma:mode="ink">
          <msink:context xmlns:msink="http://schemas.microsoft.com/ink/2010/main" type="writingRegion" rotatedBoundingBox="7099,8094 11661,7684 11911,10460 7349,10870"/>
        </emma:interpretation>
      </emma:emma>
    </inkml:annotationXML>
    <inkml:traceGroup>
      <inkml:annotationXML>
        <emma:emma xmlns:emma="http://www.w3.org/2003/04/emma" version="1.0">
          <emma:interpretation id="{784585F7-29FE-44CE-AD85-A4F0B11EB3BA}" emma:medium="tactile" emma:mode="ink">
            <msink:context xmlns:msink="http://schemas.microsoft.com/ink/2010/main" type="paragraph" rotatedBoundingBox="7099,8094 11661,7684 11772,8918 7210,9328" alignmentLevel="1"/>
          </emma:interpretation>
        </emma:emma>
      </inkml:annotationXML>
      <inkml:traceGroup>
        <inkml:annotationXML>
          <emma:emma xmlns:emma="http://www.w3.org/2003/04/emma" version="1.0">
            <emma:interpretation id="{9C9B6573-1912-4B03-8479-10154842485A}" emma:medium="tactile" emma:mode="ink">
              <msink:context xmlns:msink="http://schemas.microsoft.com/ink/2010/main" type="line" rotatedBoundingBox="7099,8094 11661,7684 11772,8918 7210,9328"/>
            </emma:interpretation>
          </emma:emma>
        </inkml:annotationXML>
        <inkml:traceGroup>
          <inkml:annotationXML>
            <emma:emma xmlns:emma="http://www.w3.org/2003/04/emma" version="1.0">
              <emma:interpretation id="{FD8FBDF2-2ACE-4955-B092-CB185E88A7F4}" emma:medium="tactile" emma:mode="ink">
                <msink:context xmlns:msink="http://schemas.microsoft.com/ink/2010/main" type="inkWord" rotatedBoundingBox="7167,8850 7488,8821 7526,9242 7205,9271"/>
              </emma:interpretation>
              <emma:one-of disjunction-type="recognition" id="oneOf0">
                <emma:interpretation id="interp0" emma:lang="en-US" emma:confidence="1">
                  <emma:literal>=</emma:literal>
                </emma:interpretation>
                <emma:interpretation id="interp1" emma:lang="en-US" emma:confidence="0">
                  <emma:literal>:</emma:literal>
                </emma:interpretation>
                <emma:interpretation id="interp2" emma:lang="en-US" emma:confidence="0">
                  <emma:literal>☹</emma:literal>
                </emma:interpretation>
                <emma:interpretation id="interp3" emma:lang="en-US" emma:confidence="0">
                  <emma:literal>[</emma:literal>
                </emma:interpretation>
                <emma:interpretation id="interp4" emma:lang="en-US" emma:confidence="0">
                  <emma:literal>x</emma:literal>
                </emma:interpretation>
              </emma:one-of>
            </emma:emma>
          </inkml:annotationXML>
          <inkml:trace contextRef="#ctx0" brushRef="#br0">25-1 1548,'0'0'3612,"0"0"129,-13 8-1290,13-8-774,0 0-387,-13 0-387,13 0-258,0 0-387,0 0 129,0 0-258,0 0-129,0 0 129,0 0 129,0 0 0,0 0 129,0 0 0,11 11 129,-11-11-129,17 0 0,-17 0 0,21 0-129,-21 0 0,27 0-129,-12 0 0,2 0 0,-2 0 0,1 5 0,0-3 0,-2 3 0,0 2-129,-1-2 129,0 1 0,-13-6-129,27 10 0,-14-7 129,1 0-129,-14-3 0,19 5 0,-19-5 0,13 4-129,-13-4-129,0 0-258,0 0-516,0 0-1032,0 0-2193,0 0-129,0 0-516</inkml:trace>
          <inkml:trace contextRef="#ctx0" brushRef="#br0" timeOffset="816.0467">72 292 1548,'0'0'2838,"0"0"258,-14-1-645,14 1-387,0 0-258,0 0-258,-10-14-258,10 14-258,0 0-129,0 0-129,0 0-129,0 0-129,0 0-129,0 0 0,0 0 0,0 0 0,7-4-129,-7 4 0,18 0-129,-3 0 129,-3 1-258,5 5 129,0 2-129,4-4 0,-2 7 0,2 0 0,-3 0 0,1 2 0,-2-3 0,3 1 0,-6-6 0,0 5 0,0-6 0,-14-4 0,18 5 0,-18-5 0,0 0 0,0 0 0,0 0-129,0 0 129,0 0-129,0 0 0,0 0-387,0 0-516,17 12-903,-17-12-2580,0 0 0,0 0-645,10-14 387</inkml:trace>
        </inkml:traceGroup>
        <inkml:traceGroup>
          <inkml:annotationXML>
            <emma:emma xmlns:emma="http://www.w3.org/2003/04/emma" version="1.0">
              <emma:interpretation id="{D512E41F-89B6-46F4-92B9-E2642C0A3AD9}" emma:medium="tactile" emma:mode="ink">
                <msink:context xmlns:msink="http://schemas.microsoft.com/ink/2010/main" type="inkWord" rotatedBoundingBox="8425,7975 11661,7684 11772,8918 8536,9209">
                  <msink:destinationLink direction="with" ref="{00C78645-3346-4A0D-AEE6-66FBEF6A8BF8}"/>
                </msink:context>
              </emma:interpretation>
              <emma:one-of disjunction-type="recognition" id="oneOf1">
                <emma:interpretation id="interp5" emma:lang="en-US" emma:confidence="0">
                  <emma:literal>(arms!</emma:literal>
                </emma:interpretation>
                <emma:interpretation id="interp6" emma:lang="en-US" emma:confidence="1">
                  <emma:literal>(Q tm)!</emma:literal>
                </emma:interpretation>
                <emma:interpretation id="interp7" emma:lang="en-US" emma:confidence="0">
                  <emma:literal>(at ml!</emma:literal>
                </emma:interpretation>
                <emma:interpretation id="interp8" emma:lang="en-US" emma:confidence="0">
                  <emma:literal>(Out ml!</emma:literal>
                </emma:interpretation>
                <emma:interpretation id="interp9" emma:lang="en-US" emma:confidence="0">
                  <emma:literal>(atoms!</emma:literal>
                </emma:interpretation>
              </emma:one-of>
            </emma:emma>
          </inkml:annotationXML>
          <inkml:trace contextRef="#ctx0" brushRef="#br0" timeOffset="4068.2327">1472-887 1419,'0'0'1806,"0"0"-129,0 0-258,0 0-258,0 0-258,0 0-129,-13-3 0,13 3-258,0 0 129,0 0 0,0 0 0,-17 0 0,17 0 129,0 0-258,0 0 0,-18 6 129,18-6-258,-14 10-129,14-10-129,-14 16 258,14-16-387,-14 22 129,14-22-129,-17 32 0,9-14 129,0 1-129,0 1 129,-1 6-129,3-1 129,-1 3 0,0 1-129,4-1 0,-2 5 0,3-1 0,1 4 0,1-2 0,0 0 0,0 3 0,1-2 0,3 3 0,1 0 0,1 0 0,2 1 0,-1 1 129,3 0-129,-2-4 129,2-1 0,-1-1 129,3-3-129,-3-7 258,0-2-258,-1-8 0,-8-14 129,12 25-258,-12-25 129,0 0 0,12 18-129,-12-18 0,0 0 0,0 0-258,0 0-258,25 7-2322,-25-7-1290,18-7 129,-18 7-516</inkml:trace>
          <inkml:trace contextRef="#ctx0" brushRef="#br0" timeOffset="5180.2963">2065-592 2580,'-16'-3'2322,"1"3"-258,15 0-516,-18 0-516,18 0 129,-18 6-516,18-6 129,-23 15-129,23-15-258,-20 25 0,9-10 0,2 1-129,0 3 0,1 1-129,-1 3 0,0 1 258,2 3-387,-1-3 129,4 1 0,-1 0 0,4 2 0,1-3-129,1 0 0,8-1 129,4 0-129,-1 1 0,3-2 129,1-3-129,2-2 0,-1-1 0,2-5 0,0-1 0,-2-3 0,5 0 0,-3-4 0,-1-2 129,2 1-129,-2-2 0,-1 0 129,1 0 0,-2-6 258,3-2-129,-4-6-129,5-1 129,-4-6 0,3 1-129,-3-6 0,2 1 0,-1-3 0,-1 0 0,-1-2 129,0 1-129,-2 1 0,-2 0 0,-3 3 0,-1 2 0,-4-4 0,-2 5-129,-1 0 129,0 1 0,-3-1-129,-3 4 129,-1-3-129,-1 3 129,-2 1-129,10 17 0,-26-26 0,11 15 0,-1 4 0,-1-1 0,-1 7 0,-5 1-129,3 0 129,0 1 0,-1 10-129,1 4 0,1-1 0,0 6 0,6-2 0,0-1 0,2 4 0,2-3 0,2 0 129,0-2-129,2 0-129,5-16 0,-5 24 0,5-24-387,0 19-774,0-19-2322,0 0-516,12 10 0</inkml:trace>
          <inkml:trace contextRef="#ctx0" brushRef="#br0" timeOffset="5940.3398">2230-323 1548,'-16'9'3225,"16"-9"-387,0 0-645,0 0-516,-1 20 0,1-20-387,0 0 0,0 0-258,0 14-258,0-14-258,0 0-129,0 0-129,0 21-129,0-21 0,0 0 0,20 20-129,-20-20 129,20 13 0,-5-4 0,0-1 0,-3 3 0,2-1-129,0 6 129,-2-3-129,-12-13 0,22 29 129,-22-29-129,12 25 0,-12-25 129,13 22-258,-13-22 258,7 15-258,-7-15 129,0 0 0,16 20 0,-16-20-129,13 8 129,-13-8-258,0 0-129,24 16-903,-24-16-2580,0 0-387,15 0-387,-15 0 258</inkml:trace>
          <inkml:trace contextRef="#ctx0" brushRef="#br0" timeOffset="7016.4013">2719-293 2322,'18'-6'3741,"-18"6"129,15-10-1548,1 10-645,-16 0-516,28-5-387,-28 5-129,35-3-129,-22-3-258,7 5 129,-3-2-129,1 0 0,-1 1 0,-1-1-129,0-3 0,-1 3 0,-2-2-129,2 2 129,-15 3-129,22-13 0,-22 13-129,19-15-645,-3 10-2064,-16 5-1161,20-14-387,-20 14 0</inkml:trace>
          <inkml:trace contextRef="#ctx0" brushRef="#br0" timeOffset="6596.3772">2902-481 2193,'0'0'3096,"0"0"129,0 0-774,0 0-645,0 0-258,-13 0-387,13 0-387,0 0-129,-3 17-258,3-17-258,-3 22 129,2-4-129,1 1 0,-1 0 0,1 4-129,0-2 0,0 5 129,0 2-129,0-4 0,0 1-129,1-1 129,-1-1 0,0 2-129,0-3 129,0-5-129,0 2-129,0-19-258,-3 29-387,3-29-129,-2 17-903,2-17-1935,0 0-258,0 0 0</inkml:trace>
          <inkml:trace contextRef="#ctx0" brushRef="#br0" timeOffset="8456.4837">3267-466 2322,'0'0'3999,"0"0"387,0 0-1290,0 0-1032,0 0-387,0 0-258,0 0-516,0 0-258,0 0-129,-9 6-129,9-6-129,0 0 0,0 17-129,0-17-129,0 24 0,0-7 0,0 2 0,0 2-129,0 1 129,3 5 0,1-2 0,-2-1 0,3-1 0,-1-6-258,1-2 258,-5-15 0,10 27 0,-10-27 0,0 0 0,19 5 0,-19-5 0,13-5 258,-13 5-258,17-27 0,-7 13 0,-2-4 0,5-3 0,-2-2 0,2-1 129,-1-1 0,3 0 0,0-1 0,0 1 129,-2 2 0,1 1-129,-4 3 129,-10 19-129,18-25 0,-18 25 0,14-7-129,-14 7 0,0 0 0,10 17 0,-6-2 0,-3 3 0,0 5 0,1-2 0,-2 2 0,0-1 0,0 0 0,1-2 0,-1-4-129,2 0 129,-2-16 0,5 20-129,-5-20 129,0 0 0,15 7-129,-15-7 129,15-6 0,-15 6 0,18-27 0,-7 6 0,0 0 0,2-1 0,-1-1 0,0 2 0,-1 0 129,-1 3-129,0 2 0,-10 16 0,16-17 0,-16 17 0,15-5 0,-15 5 0,13 3 0,-13-3 0,13 24-129,-5-9 129,-2 7 0,-2 0 0,1 2 0,-3-2 0,2-2 0,-3-1 0,1-2 0,-2-17 0,0 23 0,0-23 0,0 14-129,0-14 129,0 0-129,0 0-129,0 18 0,0-18-129,0 0-258,0 0-129,-5 19-129,5-19-903,0 0-1677,0 0-903,0 0-258,0 0 0</inkml:trace>
          <inkml:trace contextRef="#ctx0" brushRef="#br0" timeOffset="9260.5297">4051-834 2451,'-13'9'4257,"13"-9"-645,0 0-645,-15 0-903,15 0-516,0 0-387,0 0-258,-18 0-129,18 0-258,0 0 0,0 0-129,0 0-129,-4 10 0,4-10 129,0 0-129,3 19-129,-3-19 129,11 20-129,-1-4 129,1-1-129,3 2 0,-3-1 0,3 4-129,0 1 0,-2 0 0,2 1 0,-4 1-129,-1 0 258,-3 3-258,-1 0 129,-1 2 129,-3 0-258,0 0 258,-1 4-129,0-3 0,-2 1 0,-4 0 0,-1 1 0,0-4 0,-1-1 0,-2-1 0,-1-2 0,0-2 0,2-4 0,-1-2 0,10-15 0,-16 21 0,16-21 0,0 0 129,-15 12-129,15-12 0,0 0 0,0 0 0,0 0-129,0 0 129,0 0-258,0 0-129,4-9-387,-4-8-2451,0 17-1290,21-29-258,-7 12-387</inkml:trace>
          <inkml:trace contextRef="#ctx0" brushRef="#br0" timeOffset="10844.6203">4505 78 2322,'9'-14'1935,"-9"14"-129,8-17-129,-8 17 0,0 0-129,0 0-129,0-17 0,0 17-129,0 0-387,0 0 129,0 0-387,-12 0-258,12 0 129,0 0-258,-15 10 0,15-10 0,0 0 0,-10 16 0,10-16-129,0 0 0,0 0 129,0 0-129,0 0 0,0 0 0,0 0 0,15 0 0,-15 0 0,17-2 0,-17 2 0,16-13-129,-16 13 0,0 0 0,16-14 129,-16 14-129,0 0 0,0 0 129,0 0-129,-7-7 0,7 7 258,0 0-258,-20 0 0,20 0 0,0 0 0,-13 10 0,13-10-387,0 0-1161,0 0-2580,0 0-387,0 0-129,0 0-258</inkml:trace>
          <inkml:trace contextRef="#ctx0" brushRef="#br0" timeOffset="10080.5764">4534-707 903,'0'0'3999,"0"0"-387,0 0-774,-4-17-258,4 17-645,0 0-258,0 0-258,0 0-645,0 0-129,-11 8-129,11-8-129,0 0-129,-7 27 129,7-27-129,-4 25-129,-1-11 129,2 7-258,-2 0 129,3 3-129,-3 4 0,1 0-129,-1 1 129,4 3 0,-4-3 0,5 4 0,-1-8 0,-1 0 0,2-2 0,0-5 0,0-3 0,0-15 0,3 24-129,-3-24 129,4 15 0,-4-15 0,0 0 0,0 0-129,8 14 129,-8-14-258,0 0-387,0 0-903,0 0-2709,19-10-129,-19 10-516,14-14 129</inkml:trace>
        </inkml:traceGroup>
      </inkml:traceGroup>
    </inkml:traceGroup>
    <inkml:traceGroup>
      <inkml:annotationXML>
        <emma:emma xmlns:emma="http://www.w3.org/2003/04/emma" version="1.0">
          <emma:interpretation id="{65E162F8-CB3B-408B-A31A-81792FEB733F}" emma:medium="tactile" emma:mode="ink">
            <msink:context xmlns:msink="http://schemas.microsoft.com/ink/2010/main" type="paragraph" rotatedBoundingBox="8640,9714 11277,9768 11262,10540 8625,10487" alignmentLevel="2"/>
          </emma:interpretation>
        </emma:emma>
      </inkml:annotationXML>
      <inkml:traceGroup>
        <inkml:annotationXML>
          <emma:emma xmlns:emma="http://www.w3.org/2003/04/emma" version="1.0">
            <emma:interpretation id="{A3473674-B252-441F-A0FD-0CA7A1239061}" emma:medium="tactile" emma:mode="ink">
              <msink:context xmlns:msink="http://schemas.microsoft.com/ink/2010/main" type="inkBullet" rotatedBoundingBox="8640,9714 9557,9733 9543,10433 8626,10415"/>
            </emma:interpretation>
            <emma:one-of disjunction-type="recognition" id="oneOf2">
              <emma:interpretation id="interp10" emma:lang="en-US" emma:confidence="1">
                <emma:literal>Q</emma:literal>
              </emma:interpretation>
              <emma:interpretation id="interp11" emma:lang="en-US" emma:confidence="0">
                <emma:literal>0</emma:literal>
              </emma:interpretation>
              <emma:interpretation id="interp12" emma:lang="en-US" emma:confidence="0">
                <emma:literal>a</emma:literal>
              </emma:interpretation>
              <emma:interpretation id="interp13" emma:lang="en-US" emma:confidence="0">
                <emma:literal>☺</emma:literal>
              </emma:interpretation>
              <emma:interpretation id="interp14" emma:lang="en-US" emma:confidence="0">
                <emma:literal>O</emma:literal>
              </emma:interpretation>
            </emma:one-of>
          </emma:emma>
        </inkml:annotationXML>
        <inkml:trace contextRef="#ctx0" brushRef="#br0" timeOffset="15683.897">1778 872 258,'-19'0'1548,"19"0"-129,-23 4-258,23-4 0,-25 6 0,25-6-129,-23 7 129,23-7-258,-24 8-258,24-8 129,-25 14 0,25-14 0,-27 25-387,14-6 258,-5-1-258,2 6 0,-2-2-129,2 6 258,0-6-129,1 7-129,1-8 258,5 2-258,1-4 0,5 0 0,2-1 0,1 0 0,0 2-129,6-1 0,3 5 258,3-3-258,1 3 129,4 3-258,1-1 258,-2-2-258,4 0 258,1 1-258,2-6 0,-4 4 0,7-6 0,-3-2 0,0-3 0,4-2 129,-2-2-129,0-1 129,0-4 0,3-3 0,-4 0 129,2-1-129,-2-10 129,2 0 0,-3-3 0,3-4 0,-2 0 0,3-7-129,-4-3-129,1 4 387,-2-2-387,0 3 129,-2-1-129,-4 1 129,-4 1-129,1 7 129,-6-4 0,2 1 0,-8 1 0,1-3-129,-2-4 129,0 5-129,-2-3 129,-6 0-129,-2 1 0,-4-2 0,-1 2 0,0 1 0,-4 2 0,3-1 0,-2 7 0,2-2 0,0 2 0,-2 2 0,1 4 0,-2-1 0,0 4 0,-2 2 0,2 1 0,0 0-129,2 0 129,-3 6 0,4 4 0,-2 1-129,2 2 129,0 2-129,3-2 0,-2 0 129,15-13-129,-25 23 0,25-23 129,-25 14-129,25-14 129,-21 12-129,21-12 0,-16 8-258,16-8-129,0 0-645,0 0-2967,0 18-258,0-18-258,16 5-129</inkml:trace>
        <inkml:trace contextRef="#ctx0" brushRef="#br0" timeOffset="16591.949">1894 1288 645,'0'0'2967,"0"0"-258,0 0-387,0 0-516,7 0-129,-7 0-387,0 0-129,0 0-258,20 0-258,-20 0 0,20 8-129,-20-8-129,25 24 0,-15-10 258,7 10-387,-2-9 129,1 8-129,0-3 129,5 2-129,1-8 129,2 8-258,-1-8 0,1-2 129,-1 0-129,-2-2 0,-1-2-129,-4 0 129,-16-8-129,20 11 129,-20-11-129,14 9 0,-14-9 0,0 0 0,15 7 258,-15-7-258,0 0-258,17 7 258,-17-7-258,15 5-258,-1 2-1032,-14-7-2451,20 0-387,-20 0-258,26-10-129</inkml:trace>
      </inkml:traceGroup>
      <inkml:traceGroup>
        <inkml:annotationXML>
          <emma:emma xmlns:emma="http://www.w3.org/2003/04/emma" version="1.0">
            <emma:interpretation id="{F932C899-025B-4E46-BBAB-69374BA7805E}" emma:medium="tactile" emma:mode="ink">
              <msink:context xmlns:msink="http://schemas.microsoft.com/ink/2010/main" type="line" rotatedBoundingBox="9867,9795 11276,9823 11262,10540 9852,10512"/>
            </emma:interpretation>
          </emma:emma>
        </inkml:annotationXML>
        <inkml:traceGroup>
          <inkml:annotationXML>
            <emma:emma xmlns:emma="http://www.w3.org/2003/04/emma" version="1.0">
              <emma:interpretation id="{65E7B22B-EB8A-4023-948F-897F59CD0650}" emma:medium="tactile" emma:mode="ink">
                <msink:context xmlns:msink="http://schemas.microsoft.com/ink/2010/main" type="inkWord" rotatedBoundingBox="9866,9863 10019,9866 10006,10515 9852,10512"/>
              </emma:interpretation>
              <emma:one-of disjunction-type="recognition" id="oneOf3">
                <emma:interpretation id="interp15" emma:lang="en-US" emma:confidence="0">
                  <emma:literal>!</emma:literal>
                </emma:interpretation>
                <emma:interpretation id="interp16" emma:lang="en-US" emma:confidence="0">
                  <emma:literal>y</emma:literal>
                </emma:interpretation>
                <emma:interpretation id="interp17" emma:lang="en-US" emma:confidence="0">
                  <emma:literal>&amp;</emma:literal>
                </emma:interpretation>
                <emma:interpretation id="interp18" emma:lang="en-US" emma:confidence="0">
                  <emma:literal>Y</emma:literal>
                </emma:interpretation>
                <emma:interpretation id="interp19" emma:lang="en-US" emma:confidence="0">
                  <emma:literal>Q</emma:literal>
                </emma:interpretation>
              </emma:one-of>
            </emma:emma>
          </inkml:annotationXML>
          <inkml:trace contextRef="#ctx0" brushRef="#br0" timeOffset="17628.0083">2774 1032 258,'0'0'2451,"-13"0"-129,13 0 0,-13 0-516,13 0 0,0 0-387,0 0 129,-21-6-387,21 6-129,0 0-129,0 0-258,-16-9-129,16 9 0,0 0-258,0 0 0,0 0 0,0 0-129,0 0 0,0 0-129,-14-3 129,14 3 0,0 8-129,0-8 129,0 29-129,2-7 0,1 2 129,-1 1-129,2 3-129,-1 2 129,-2 6 0,3-4 0,-2 4 129,1-2-129,0-1 0,1-4 0,2-3 129,-2-3-129,4-9 129,-2 5-129,-6-19-129,10 14 129,-10-14 0,0 0 0,0 0 0,0 0 0,0 0 0,0 0 0,11-17 0,-10-4 129,1 0-258,-1-5 129,0-2-129,-1-3 129,-1-3-129,1 2 129,0-1-129,-1 7 129,-2-2 0,-1 5 0,2 4 129,-1 1-129,3 18 0,-6-25 129,6 25-129,0 0 129,-9-18-129,9 18 0,0 0 0,0 0 0,0 0 0,-15 4 0,15-4 0,-6 17 0,6-17 0,-4 21-129,4-7-129,0-14-387,0 29-1161,0-29-2322,9 26-129,-5-10-258,-4-16 0</inkml:trace>
          <inkml:trace contextRef="#ctx0" brushRef="#br0" timeOffset="18544.0607">2838 1646 1806,'-15'-4'2580,"15"4"-258,0 0-129,-15-7-387,15 7-387,0 0 0,0 0-387,-15-7 0,15 7-387,0 0 129,0 0-258,0 0-129,0 0 258,-15-2-258,15 2 0,0 0-129,0 0 0,0 0 0,-7 10-129,7-10 0,0 0-129,-2 17 0,2-17 0,0 0 0,0 0 0,13 12 0,-13-12 0,16 0 0,-16 0 0,16 0 0,-16 0 0,0 0 0,14-14 0,-14 14 129,0 0-129,3-19 0,-3 19 0,0 0 0,0 0 0,-9-6 0,9 6-129,0 0-129,0 0 129,0 0-258,0 0-387,0 13-645,0-13-2064,0 0-645,10 3-387,-10-3 129</inkml:trace>
        </inkml:traceGroup>
        <inkml:traceGroup>
          <inkml:annotationXML>
            <emma:emma xmlns:emma="http://www.w3.org/2003/04/emma" version="1.0">
              <emma:interpretation id="{F9CD15C1-2CA7-47AD-8261-F5B1E4799096}" emma:medium="tactile" emma:mode="ink">
                <msink:context xmlns:msink="http://schemas.microsoft.com/ink/2010/main" type="inkWord" rotatedBoundingBox="10375,9805 11276,9823 11262,10521 10360,10503"/>
              </emma:interpretation>
              <emma:one-of disjunction-type="recognition" id="oneOf4">
                <emma:interpretation id="interp20" emma:lang="en-US" emma:confidence="0">
                  <emma:literal>mo.</emma:literal>
                </emma:interpretation>
                <emma:interpretation id="interp21" emma:lang="en-US" emma:confidence="0">
                  <emma:literal>in !</emma:literal>
                </emma:interpretation>
                <emma:interpretation id="interp22" emma:lang="en-US" emma:confidence="0">
                  <emma:literal>m !</emma:literal>
                </emma:interpretation>
                <emma:interpretation id="interp23" emma:lang="en-US" emma:confidence="0">
                  <emma:literal>m!</emma:literal>
                </emma:interpretation>
                <emma:interpretation id="interp24" emma:lang="en-US" emma:confidence="0">
                  <emma:literal>on !</emma:literal>
                </emma:interpretation>
              </emma:one-of>
            </emma:emma>
          </inkml:annotationXML>
          <inkml:trace contextRef="#ctx0" brushRef="#br0" timeOffset="19724.1282">3237 1212 516,'0'0'1677,"0"0"-387,-2-14 129,2 14-258,0 0 258,-4-18-387,4 18 0,0 0-129,-10-21 0,10 21 129,0 0-129,0 0 129,-9-17-258,9 17 0,0 0-129,0 0-129,0 0-129,0 0-129,-10 16-129,10-16 0,0 28-129,0-7 129,0-1-129,1 3 0,4 4 129,-1 1-258,2 4 258,1-6-129,-1 0 258,0 1-516,2-5 516,-1-1-258,-7-21 0,15 17 0,-15-17 0,14 5 0,-14-5 0,0 0 0,16-10 0,-11-7 129,3 3-129,-1-7 0,2-3 0,1-1 129,2 0-129,0 1 129,0-4 0,1 10 129,-2-6 0,0 9 0,-2-2 129,-9 17-129,16-21 0,-16 21 0,14-19 0,-14 19-129,0 0 0,15-3-129,-15 3 0,8 14 0,-5 3 0,2 3 0,-2 7 129,3 4-258,-2 2 129,1-3-129,1-1 129,-1-4-129,0-5 258,-1-4-258,-4-16 129,0 0-129,20 0 129,-15-7 129,2-13-258,-2 0 129,3-3-129,1-1 258,-1 0-258,2-2 129,0 4 0,3 4 0,-13 18 0,24-25 0,-24 25 0,23-16 0,-23 16 0,22-1 0,-22 1 0,16 11 0,-11 4 0,-1 4 0,-4 8 129,0 1-258,0-1 258,0-1-129,0-3 129,0-4-129,0-4 0,0-15 0,2 21 0,-2-21-129,0 0-129,14 2-516,-14-2-1806,20 0-1548,-20 0-516,0 0 129</inkml:trace>
          <inkml:trace contextRef="#ctx0" brushRef="#br0" timeOffset="20816.1904">4060 1063 645,'9'-15'2709,"-9"15"-516,1-19-129,-1 19-387,0 0-258,0-24-258,0 24 0,0 0-258,0-15-129,0 15 0,0 0-258,-9-16 129,9 16-258,0 0 0,0 0-129,-16 6 0,16-6-129,-10 18 0,10-18 129,-10 28-258,5-10 129,0 3-129,4 1 0,-2-1 0,3 4 129,-1 1-129,2 4 0,-1 0 0,0-1 0,0 0 129,0-3-129,0 1 0,2-4 0,-1-1 0,3-2 0,-4-20 0,8 27-129,-8-27 129,12 16-129,-12-16 129,0 0 0,15 0 0,-15 0 0,5-11 0,-5 11 0,0-26 0,0 8 129,0-2-258,0-2 258,1-1-258,0 3 129,-1-6 0,3 5 0,0-4-129,0 2 129,-1 2 129,2 0-129,-3 0 129,2 1 0,-3 1 0,0 0 0,0 0 0,0 1 0,-3 2 0,3 16 0,-12-21 0,12 21-129,-14-12 0,14 12 0,-15 0 0,15 0 0,-10 14 0,10-14 0,-7 24-129,3-7 129,1 1 0,2 0 0,0-1-129,-2 1 129,3-3-129,0-15 129,0 29 0,0-29-129,3 23 129,-3-23-129,1 16-129,-1-16-129,11 16-1161,-11-16-2451,0 0-258,17 6-258,-17-6 388</inkml:trace>
          <inkml:trace contextRef="#ctx0" brushRef="#br0" timeOffset="21868.2508">4059 1642 645,'-5'11'1806,"5"-11"516,0 0 129,0 0-129,0 0-387,0 0-129,0 0-387,0 0-387,0 0 0,0 0-516,0 0-129,0 0-129,0 0 0,1 16 0,-1-16 0,0 0-129,0 0 0,0 0 129,0 0-129,0 0 129,16 3 0,-16-3-129,0 0 129,2-12-129,-2 12 0,0 0-129,0 0 129,-9-9-129,9 9 0,0 0 0,-18 3 0,18-3 0,0 0 0,0 0-129,0 0 129,0 0 0,0 0 0,0 0 0,0 0 0,15 0 0,-15 0 0,19-7-129,-19 7 129,14-3-129,-14 3 129,0 0-129,0 0 0,0 0 0,0 0 129,0 0-129,0 0 0,0 0 129,0 0 0,0 0-129,-11 0 129,11 0 0,0 0 0,0 0-129,0 0-129,0 0-1161,0 0-2451,0 0-387,0 0-258,0 0 129</inkml:trace>
        </inkml:traceGroup>
      </inkml:traceGroup>
    </inkml:traceGroup>
  </inkml:traceGroup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in"/>
          <inkml:channel name="Y" type="integer" max="32767" units="in"/>
          <inkml:channel name="F" type="integer" max="32767" units="dev"/>
        </inkml:traceFormat>
        <inkml:channelProperties>
          <inkml:channelProperty channel="X" name="resolution" value="3971.75757" units="1/in"/>
          <inkml:channelProperty channel="Y" name="resolution" value="5295.24854" units="1/in"/>
          <inkml:channelProperty channel="F" name="resolution" value="0" units="1/dev"/>
        </inkml:channelProperties>
      </inkml:inkSource>
      <inkml:timestamp xml:id="ts0" timeString="2012-10-28T09:50:04.729"/>
    </inkml:context>
    <inkml:brush xml:id="br0">
      <inkml:brushProperty name="width" value="0.05833" units="cm"/>
      <inkml:brushProperty name="height" value="0.05833" units="cm"/>
      <inkml:brushProperty name="fitToCurve" value="1"/>
    </inkml:brush>
  </inkml:definitions>
  <inkml:traceGroup>
    <inkml:annotationXML>
      <emma:emma xmlns:emma="http://www.w3.org/2003/04/emma" version="1.0">
        <emma:interpretation id="{00C78645-3346-4A0D-AEE6-66FBEF6A8BF8}" emma:medium="tactile" emma:mode="ink">
          <msink:context xmlns:msink="http://schemas.microsoft.com/ink/2010/main" type="inkDrawing" rotatedBoundingBox="8325,9230 12096,9370 12092,9468 8322,9329" semanticType="underline" shapeName="Other">
            <msink:sourceLink direction="with" ref="{D512E41F-89B6-46F4-92B9-E2642C0A3AD9}"/>
          </msink:context>
        </emma:interpretation>
      </emma:emma>
    </inkml:annotationXML>
    <inkml:trace contextRef="#ctx0" brushRef="#br0">48 61 129,'0'0'1548,"0"0"-129,-15-7-258,15 7-129,0 0-258,0 0 0,0 0-258,0 0-387,0 0 129,-15-16 0,15 16-129,0 0 129,0 0 0,-3-16 258,3 16 129,0 0-129,0 0 129,0 0 129,0 0-258,0 0 129,-16-14-129,16 14 0,0 0-258,0 0 129,0 0-129,0 0 129,11-6 0,-11 6 0,21 0-129,-4 0 258,-5 0-258,8 4 129,-7-4-129,7 5 0,-5-4 0,5 2 129,-2-1-129,4 1 0,0-3 0,3 2 0,1-2-129,4 0 0,-1 0 0,2-2 0,2 0 0,2 2 0,-1-1-129,1 1 129,-5 0 0,2 0 0,1 0-129,-2 0 129,-5 0 0,2-2-129,-3-1 129,1 2-129,-2-2 129,2 1 0,-2-2-129,1 4 129,-1-2 0,-1 2-129,-1 0 258,0 0-258,3 0 129,0 0-129,-3 0 0,0 2 129,-1 1-129,1 0 0,-2 1 129,1-1-129,-4 2 0,5-1 0,-5 1 129,2-2 0,0-2 0,-1 1-129,2-1 129,-1-1-129,4 2 129,-1-1-129,3-1 0,1 3 0,3-2 129,1 1-129,3-1 0,-1 1 0,5-1 0,-4 1 129,0 1-129,-2 0 0,-2 1 0,2-2 0,-5 1 0,3-1 0,-3-1 129,2-1-129,1 0 0,0 0 0,1 0 0,1 0 0,-2-1 0,1 1 129,-3 0-129,2 0 0,-3 0 0,2 0 0,-1 0 0,-3 0 0,1 0 0,0 0 0,1 1 0,2-1 0,0 0 0,-1 1 0,3 1 0,2-1 0,3 1 0,-1 1 0,0-2 0,2 0 0,-2 1 0,2 1 0,-3-2 0,-2 0 0,-4 1 0,3-2 0,0 0 0,-3 0 0,0 0 0,-2 1 0,3-1 0,-3 2 0,2-1 0,-2 0 0,0 4 129,-1-3-129,-1 3 0,0-2 0,1-1 0,1 4 0,-5-1 0,3-2 0,-1 4 0,-2-1 0,3-3 0,-1 2 0,1-2 0,-1-2 0,2 3 0,-1-2 0,-2-2 0,0 0 0,2 0 0,0 0 0,-1 0 0,0 0 0,2 0 0,-2-3 0,3-1 0,-1 1 0,-1-2 0,2 1 0,-2-3 0,0 0 0,-2 2 0,-2 0 0,-2 2 0,0 2 0,-1-1 0,0 1 0,-1 1 0,-2 0 0,1-2 0,-14 2 0,23 0 0,-23 0 0,19-3-129,-19 3 129,15-1-258,-15 1-129,14 0-516,-14 0-2580,0 0-1161,0 0-129,0 0-387</inkml:trace>
  </inkml:traceGroup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9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75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075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75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8776101C-D557-4437-9B0C-D724BA3FFD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80316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latin typeface="Calibri" pitchFamily="34" charset="0"/>
                <a:cs typeface="Calibri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E59D13-2138-448A-8375-48BF5A5A01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2C07ED-67B2-4346-AA03-AB1B12CC1E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ABF365-B055-4911-8388-524B161FD9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370"/>
            <a:ext cx="8229600" cy="1143000"/>
          </a:xfrm>
        </p:spPr>
        <p:txBody>
          <a:bodyPr/>
          <a:lstStyle>
            <a:lvl1pPr>
              <a:defRPr>
                <a:solidFill>
                  <a:srgbClr val="0070C0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70992"/>
            <a:ext cx="8229600" cy="4655172"/>
          </a:xfrm>
        </p:spPr>
        <p:txBody>
          <a:bodyPr/>
          <a:lstStyle>
            <a:lvl1pPr>
              <a:defRPr>
                <a:solidFill>
                  <a:srgbClr val="008000"/>
                </a:solidFill>
                <a:latin typeface="Calibri" pitchFamily="34" charset="0"/>
                <a:cs typeface="Calibri" pitchFamily="34" charset="0"/>
              </a:defRPr>
            </a:lvl1pPr>
            <a:lvl2pPr>
              <a:defRPr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2pPr>
            <a:lvl3pPr>
              <a:defRPr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3pPr>
            <a:lvl4pPr>
              <a:defRPr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4pPr>
            <a:lvl5pPr>
              <a:defRPr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639F37-B38C-4B45-8190-F702639ADE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BBB97C-414F-4ABD-A911-F57762907D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0924B7-028F-4C8A-B291-5A95FFDE4B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0B9809-E9C4-4E86-B86B-8CEF7A9DE5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779B4E-7A54-4FE1-B1FE-99D3D4ACC2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E35010-6691-4A1D-90E6-E0769E1A21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83C80D-68D2-4345-949F-24FC763E5C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CD96BC-87F3-4F79-919D-82A70A25A9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9A688A63-B9C4-46E3-826F-D313A5FD96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070C0"/>
          </a:solidFill>
          <a:latin typeface="Calibri" pitchFamily="34" charset="0"/>
          <a:ea typeface="+mj-ea"/>
          <a:cs typeface="Calibri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008000"/>
          </a:solidFill>
          <a:latin typeface="Calibri" pitchFamily="34" charset="0"/>
          <a:ea typeface="+mn-ea"/>
          <a:cs typeface="Calibri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Calibri" pitchFamily="34" charset="0"/>
          <a:cs typeface="Calibri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Calibri" pitchFamily="34" charset="0"/>
          <a:cs typeface="Calibri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itchFamily="34" charset="0"/>
          <a:cs typeface="Calibri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alibri" pitchFamily="34" charset="0"/>
          <a:cs typeface="Calibri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customXml" Target="../ink/ink4.xml"/><Relationship Id="rId3" Type="http://schemas.openxmlformats.org/officeDocument/2006/relationships/image" Target="../media/image1.emf"/><Relationship Id="rId7" Type="http://schemas.openxmlformats.org/officeDocument/2006/relationships/image" Target="../media/image3.emf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3.xml"/><Relationship Id="rId11" Type="http://schemas.openxmlformats.org/officeDocument/2006/relationships/image" Target="../media/image5.emf"/><Relationship Id="rId5" Type="http://schemas.openxmlformats.org/officeDocument/2006/relationships/image" Target="../media/image2.emf"/><Relationship Id="rId10" Type="http://schemas.openxmlformats.org/officeDocument/2006/relationships/customXml" Target="../ink/ink5.xml"/><Relationship Id="rId4" Type="http://schemas.openxmlformats.org/officeDocument/2006/relationships/customXml" Target="../ink/ink2.xml"/><Relationship Id="rId9" Type="http://schemas.openxmlformats.org/officeDocument/2006/relationships/image" Target="../media/image4.e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lara.epfl.ch/w/cc10:too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370"/>
            <a:ext cx="8229600" cy="689874"/>
          </a:xfrm>
        </p:spPr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Parsing using CYK Algorithm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84" y="879322"/>
            <a:ext cx="8229600" cy="4568658"/>
          </a:xfrm>
        </p:spPr>
        <p:txBody>
          <a:bodyPr/>
          <a:lstStyle/>
          <a:p>
            <a:r>
              <a:rPr lang="en-US" sz="2200" dirty="0" smtClean="0">
                <a:solidFill>
                  <a:srgbClr val="333399"/>
                </a:solidFill>
              </a:rPr>
              <a:t>Transform grammar into Chomsky Form:</a:t>
            </a:r>
            <a:endParaRPr lang="en-US" sz="2200" dirty="0">
              <a:solidFill>
                <a:srgbClr val="333399"/>
              </a:solidFill>
            </a:endParaRPr>
          </a:p>
          <a:p>
            <a:pPr marL="971550" lvl="1" indent="-514350">
              <a:buFont typeface="+mj-lt"/>
              <a:buAutoNum type="arabicPeriod"/>
            </a:pPr>
            <a:r>
              <a:rPr lang="en-US" sz="2200" dirty="0" smtClean="0">
                <a:solidFill>
                  <a:srgbClr val="000000"/>
                </a:solidFill>
              </a:rPr>
              <a:t>remove </a:t>
            </a:r>
            <a:r>
              <a:rPr lang="en-US" sz="2200" dirty="0">
                <a:solidFill>
                  <a:srgbClr val="000000"/>
                </a:solidFill>
              </a:rPr>
              <a:t>unproductive symbols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200" dirty="0">
                <a:solidFill>
                  <a:srgbClr val="000000"/>
                </a:solidFill>
              </a:rPr>
              <a:t>r</a:t>
            </a:r>
            <a:r>
              <a:rPr lang="en-US" sz="2200" dirty="0" smtClean="0">
                <a:solidFill>
                  <a:srgbClr val="000000"/>
                </a:solidFill>
              </a:rPr>
              <a:t>emove unreachable </a:t>
            </a:r>
            <a:r>
              <a:rPr lang="en-US" sz="2200" dirty="0">
                <a:solidFill>
                  <a:srgbClr val="000000"/>
                </a:solidFill>
              </a:rPr>
              <a:t>symbols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200" dirty="0" smtClean="0">
                <a:solidFill>
                  <a:srgbClr val="000000"/>
                </a:solidFill>
              </a:rPr>
              <a:t>remove epsilons </a:t>
            </a:r>
            <a:r>
              <a:rPr lang="en-US" sz="2200" dirty="0">
                <a:solidFill>
                  <a:srgbClr val="000000"/>
                </a:solidFill>
              </a:rPr>
              <a:t>(no non-start </a:t>
            </a:r>
            <a:r>
              <a:rPr lang="en-US" sz="2200" dirty="0" err="1">
                <a:solidFill>
                  <a:srgbClr val="000000"/>
                </a:solidFill>
              </a:rPr>
              <a:t>nullable</a:t>
            </a:r>
            <a:r>
              <a:rPr lang="en-US" sz="2200" dirty="0">
                <a:solidFill>
                  <a:srgbClr val="000000"/>
                </a:solidFill>
              </a:rPr>
              <a:t> symbols)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200" dirty="0" smtClean="0">
                <a:solidFill>
                  <a:srgbClr val="000000"/>
                </a:solidFill>
              </a:rPr>
              <a:t>remove single non-terminal productions </a:t>
            </a:r>
            <a:r>
              <a:rPr lang="en-US" sz="2200" dirty="0">
                <a:solidFill>
                  <a:srgbClr val="000000"/>
                </a:solidFill>
              </a:rPr>
              <a:t>X::=</a:t>
            </a:r>
            <a:r>
              <a:rPr lang="en-US" sz="2200" dirty="0" smtClean="0">
                <a:solidFill>
                  <a:srgbClr val="000000"/>
                </a:solidFill>
              </a:rPr>
              <a:t>Y</a:t>
            </a:r>
            <a:endParaRPr lang="en-US" sz="2200" dirty="0">
              <a:solidFill>
                <a:srgbClr val="000000"/>
              </a:solidFill>
            </a:endParaRPr>
          </a:p>
          <a:p>
            <a:pPr marL="971550" lvl="1" indent="-514350">
              <a:buFont typeface="+mj-lt"/>
              <a:buAutoNum type="arabicPeriod"/>
            </a:pPr>
            <a:r>
              <a:rPr lang="en-US" sz="2200" dirty="0" smtClean="0">
                <a:solidFill>
                  <a:srgbClr val="000000"/>
                </a:solidFill>
              </a:rPr>
              <a:t>transform productions </a:t>
            </a:r>
            <a:r>
              <a:rPr lang="en-US" sz="2200" dirty="0">
                <a:solidFill>
                  <a:srgbClr val="000000"/>
                </a:solidFill>
              </a:rPr>
              <a:t>of </a:t>
            </a:r>
            <a:r>
              <a:rPr lang="en-US" sz="2200" dirty="0" err="1">
                <a:solidFill>
                  <a:srgbClr val="000000"/>
                </a:solidFill>
              </a:rPr>
              <a:t>arity</a:t>
            </a:r>
            <a:r>
              <a:rPr lang="en-US" sz="2200" dirty="0">
                <a:solidFill>
                  <a:srgbClr val="000000"/>
                </a:solidFill>
              </a:rPr>
              <a:t> more than two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200" dirty="0" smtClean="0">
                <a:solidFill>
                  <a:srgbClr val="000000"/>
                </a:solidFill>
              </a:rPr>
              <a:t>make terminals occur </a:t>
            </a:r>
            <a:r>
              <a:rPr lang="en-US" sz="2200" dirty="0">
                <a:solidFill>
                  <a:srgbClr val="000000"/>
                </a:solidFill>
              </a:rPr>
              <a:t>alone on right-hand </a:t>
            </a:r>
            <a:r>
              <a:rPr lang="en-US" sz="2200" dirty="0" smtClean="0">
                <a:solidFill>
                  <a:srgbClr val="000000"/>
                </a:solidFill>
              </a:rPr>
              <a:t>side</a:t>
            </a:r>
          </a:p>
          <a:p>
            <a:pPr marL="457200" lvl="1" indent="0">
              <a:buNone/>
            </a:pPr>
            <a:r>
              <a:rPr lang="en-US" sz="2200" dirty="0" smtClean="0">
                <a:solidFill>
                  <a:srgbClr val="000000"/>
                </a:solidFill>
              </a:rPr>
              <a:t>Have only rules X ::= Y Z,  X ::= t</a:t>
            </a:r>
            <a:endParaRPr lang="en-US" sz="2200" dirty="0">
              <a:solidFill>
                <a:srgbClr val="000000"/>
              </a:solidFill>
            </a:endParaRPr>
          </a:p>
          <a:p>
            <a:r>
              <a:rPr lang="en-US" sz="2200" dirty="0" smtClean="0">
                <a:solidFill>
                  <a:srgbClr val="333399"/>
                </a:solidFill>
              </a:rPr>
              <a:t>Apply CYK dynamic programming algorithm</a:t>
            </a:r>
          </a:p>
          <a:p>
            <a:pPr marL="0" indent="0">
              <a:buNone/>
            </a:pPr>
            <a:r>
              <a:rPr lang="en-US" sz="2200" b="1" dirty="0" smtClean="0">
                <a:solidFill>
                  <a:schemeClr val="tx1"/>
                </a:solidFill>
              </a:rPr>
              <a:t>Questions:</a:t>
            </a:r>
          </a:p>
          <a:p>
            <a:pPr lvl="1"/>
            <a:r>
              <a:rPr lang="en-US" sz="2200" dirty="0" smtClean="0"/>
              <a:t>With steps in the order above, what is the worst-case increase in grammar size, in each step and overall?</a:t>
            </a:r>
          </a:p>
          <a:p>
            <a:pPr lvl="1"/>
            <a:r>
              <a:rPr lang="en-US" sz="2200" dirty="0" smtClean="0">
                <a:solidFill>
                  <a:schemeClr val="tx1"/>
                </a:solidFill>
              </a:rPr>
              <a:t>Does any step break the effect of a previous one?</a:t>
            </a:r>
          </a:p>
          <a:p>
            <a:pPr lvl="1"/>
            <a:r>
              <a:rPr lang="en-US" sz="2200" dirty="0" smtClean="0"/>
              <a:t>Propose alternative step order and answer again the above.</a:t>
            </a:r>
          </a:p>
          <a:p>
            <a:pPr lvl="1"/>
            <a:r>
              <a:rPr lang="en-US" sz="2200" dirty="0" smtClean="0">
                <a:solidFill>
                  <a:schemeClr val="tx1"/>
                </a:solidFill>
              </a:rPr>
              <a:t>Which steps could we omit and still have CYK working?</a:t>
            </a:r>
          </a:p>
        </p:txBody>
      </p:sp>
    </p:spTree>
    <p:extLst>
      <p:ext uri="{BB962C8B-B14F-4D97-AF65-F5344CB8AC3E}">
        <p14:creationId xmlns:p14="http://schemas.microsoft.com/office/powerpoint/2010/main" val="2122261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Suggested Order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Removing epsilons (3) can increase grammar size exponentially</a:t>
            </a:r>
          </a:p>
          <a:p>
            <a:r>
              <a:rPr lang="en-US" dirty="0" smtClean="0"/>
              <a:t>This problem is avoided if we make rules binary first (5).</a:t>
            </a:r>
          </a:p>
          <a:p>
            <a:r>
              <a:rPr lang="en-US" dirty="0" smtClean="0"/>
              <a:t>Removing epsilons can make some symbols unreachable, so we can repeat 2</a:t>
            </a:r>
          </a:p>
          <a:p>
            <a:r>
              <a:rPr lang="en-US" dirty="0" smtClean="0"/>
              <a:t>Resulting order:</a:t>
            </a:r>
          </a:p>
          <a:p>
            <a:pPr marL="457200" lvl="1" indent="0">
              <a:buNone/>
            </a:pPr>
            <a:r>
              <a:rPr lang="en-US" dirty="0" smtClean="0"/>
              <a:t>1,2,5,3,4,2,6</a:t>
            </a:r>
          </a:p>
        </p:txBody>
      </p:sp>
    </p:spTree>
    <p:extLst>
      <p:ext uri="{BB962C8B-B14F-4D97-AF65-F5344CB8AC3E}">
        <p14:creationId xmlns:p14="http://schemas.microsoft.com/office/powerpoint/2010/main" val="2817560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CYK for Any Grammar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1095" y="1263523"/>
            <a:ext cx="8479331" cy="4655172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 smtClean="0">
                <a:solidFill>
                  <a:schemeClr val="tx1"/>
                </a:solidFill>
              </a:rPr>
              <a:t>grammar G, non-terminals A</a:t>
            </a:r>
            <a:r>
              <a:rPr lang="en-US" sz="2400" baseline="-25000" dirty="0" smtClean="0">
                <a:solidFill>
                  <a:schemeClr val="tx1"/>
                </a:solidFill>
              </a:rPr>
              <a:t>1</a:t>
            </a:r>
            <a:r>
              <a:rPr lang="en-US" sz="2400" dirty="0" smtClean="0">
                <a:solidFill>
                  <a:schemeClr val="tx1"/>
                </a:solidFill>
              </a:rPr>
              <a:t>,...,A</a:t>
            </a:r>
            <a:r>
              <a:rPr lang="en-US" sz="2400" baseline="-25000" dirty="0" smtClean="0">
                <a:solidFill>
                  <a:schemeClr val="tx1"/>
                </a:solidFill>
              </a:rPr>
              <a:t>K</a:t>
            </a:r>
            <a:r>
              <a:rPr lang="en-US" sz="2400" dirty="0" smtClean="0">
                <a:solidFill>
                  <a:schemeClr val="tx1"/>
                </a:solidFill>
              </a:rPr>
              <a:t>, tokens t</a:t>
            </a:r>
            <a:r>
              <a:rPr lang="en-US" sz="2400" baseline="-25000" dirty="0" smtClean="0">
                <a:solidFill>
                  <a:schemeClr val="tx1"/>
                </a:solidFill>
              </a:rPr>
              <a:t>1</a:t>
            </a:r>
            <a:r>
              <a:rPr lang="en-US" sz="2400" dirty="0" smtClean="0">
                <a:solidFill>
                  <a:schemeClr val="tx1"/>
                </a:solidFill>
              </a:rPr>
              <a:t>,....</a:t>
            </a:r>
            <a:r>
              <a:rPr lang="en-US" sz="2400" dirty="0" err="1" smtClean="0">
                <a:solidFill>
                  <a:schemeClr val="tx1"/>
                </a:solidFill>
              </a:rPr>
              <a:t>t</a:t>
            </a:r>
            <a:r>
              <a:rPr lang="en-US" sz="2400" baseline="-25000" dirty="0" err="1" smtClean="0">
                <a:solidFill>
                  <a:schemeClr val="tx1"/>
                </a:solidFill>
              </a:rPr>
              <a:t>L</a:t>
            </a:r>
            <a:r>
              <a:rPr lang="en-US" sz="2400" dirty="0">
                <a:solidFill>
                  <a:schemeClr val="tx1"/>
                </a:solidFill>
              </a:rPr>
              <a:t/>
            </a:r>
            <a:br>
              <a:rPr lang="en-US" sz="2400" dirty="0">
                <a:solidFill>
                  <a:schemeClr val="tx1"/>
                </a:solidFill>
              </a:rPr>
            </a:br>
            <a:r>
              <a:rPr lang="en-US" sz="2400" dirty="0" smtClean="0">
                <a:solidFill>
                  <a:schemeClr val="tx1"/>
                </a:solidFill>
              </a:rPr>
              <a:t>input word: w </a:t>
            </a:r>
            <a:r>
              <a:rPr lang="en-US" sz="2400" dirty="0">
                <a:solidFill>
                  <a:schemeClr val="tx1"/>
                </a:solidFill>
              </a:rPr>
              <a:t>= w</a:t>
            </a:r>
            <a:r>
              <a:rPr lang="en-US" sz="2400" baseline="-25000" dirty="0">
                <a:solidFill>
                  <a:schemeClr val="tx1"/>
                </a:solidFill>
              </a:rPr>
              <a:t>(0)</a:t>
            </a:r>
            <a:r>
              <a:rPr lang="en-US" sz="2400" dirty="0">
                <a:solidFill>
                  <a:schemeClr val="tx1"/>
                </a:solidFill>
              </a:rPr>
              <a:t>w</a:t>
            </a:r>
            <a:r>
              <a:rPr lang="en-US" sz="2400" baseline="-25000" dirty="0">
                <a:solidFill>
                  <a:schemeClr val="tx1"/>
                </a:solidFill>
              </a:rPr>
              <a:t>(1)</a:t>
            </a:r>
            <a:r>
              <a:rPr lang="en-US" sz="2400" dirty="0">
                <a:solidFill>
                  <a:schemeClr val="tx1"/>
                </a:solidFill>
              </a:rPr>
              <a:t> …</a:t>
            </a:r>
            <a:r>
              <a:rPr lang="en-US" sz="2400" dirty="0" smtClean="0">
                <a:solidFill>
                  <a:schemeClr val="tx1"/>
                </a:solidFill>
              </a:rPr>
              <a:t>w</a:t>
            </a:r>
            <a:r>
              <a:rPr lang="en-US" sz="2400" baseline="-25000" dirty="0" smtClean="0">
                <a:solidFill>
                  <a:schemeClr val="tx1"/>
                </a:solidFill>
              </a:rPr>
              <a:t>(N-1)</a:t>
            </a:r>
            <a:r>
              <a:rPr lang="en-US" sz="2400" dirty="0">
                <a:solidFill>
                  <a:schemeClr val="tx1"/>
                </a:solidFill>
              </a:rPr>
              <a:t/>
            </a:r>
            <a:br>
              <a:rPr lang="en-US" sz="2400" dirty="0">
                <a:solidFill>
                  <a:schemeClr val="tx1"/>
                </a:solidFill>
              </a:rPr>
            </a:br>
            <a:r>
              <a:rPr lang="en-US" sz="2400" dirty="0" err="1" smtClean="0">
                <a:solidFill>
                  <a:schemeClr val="tx1"/>
                </a:solidFill>
              </a:rPr>
              <a:t>w</a:t>
            </a:r>
            <a:r>
              <a:rPr lang="en-US" sz="2400" baseline="-25000" dirty="0" err="1" smtClean="0">
                <a:solidFill>
                  <a:schemeClr val="tx1"/>
                </a:solidFill>
              </a:rPr>
              <a:t>p</a:t>
            </a:r>
            <a:r>
              <a:rPr lang="en-US" sz="2400" baseline="-25000" dirty="0">
                <a:solidFill>
                  <a:schemeClr val="tx1"/>
                </a:solidFill>
              </a:rPr>
              <a:t>..q </a:t>
            </a:r>
            <a:r>
              <a:rPr lang="en-US" sz="2400" dirty="0">
                <a:solidFill>
                  <a:schemeClr val="tx1"/>
                </a:solidFill>
              </a:rPr>
              <a:t> = w</a:t>
            </a:r>
            <a:r>
              <a:rPr lang="en-US" sz="2400" baseline="-25000" dirty="0">
                <a:solidFill>
                  <a:schemeClr val="tx1"/>
                </a:solidFill>
              </a:rPr>
              <a:t>(p)</a:t>
            </a:r>
            <a:r>
              <a:rPr lang="en-US" sz="2400" dirty="0">
                <a:solidFill>
                  <a:schemeClr val="tx1"/>
                </a:solidFill>
              </a:rPr>
              <a:t>w</a:t>
            </a:r>
            <a:r>
              <a:rPr lang="en-US" sz="2400" baseline="-25000" dirty="0">
                <a:solidFill>
                  <a:schemeClr val="tx1"/>
                </a:solidFill>
              </a:rPr>
              <a:t>(p+1) </a:t>
            </a:r>
            <a:r>
              <a:rPr lang="en-US" sz="2400" dirty="0">
                <a:solidFill>
                  <a:schemeClr val="tx1"/>
                </a:solidFill>
              </a:rPr>
              <a:t>…</a:t>
            </a:r>
            <a:r>
              <a:rPr lang="en-US" sz="2400" dirty="0" smtClean="0">
                <a:solidFill>
                  <a:schemeClr val="tx1"/>
                </a:solidFill>
              </a:rPr>
              <a:t>w</a:t>
            </a:r>
            <a:r>
              <a:rPr lang="en-US" sz="2400" baseline="-25000" dirty="0" smtClean="0">
                <a:solidFill>
                  <a:schemeClr val="tx1"/>
                </a:solidFill>
              </a:rPr>
              <a:t>(q-1)</a:t>
            </a:r>
            <a:br>
              <a:rPr lang="en-US" sz="2400" baseline="-25000" dirty="0" smtClean="0">
                <a:solidFill>
                  <a:schemeClr val="tx1"/>
                </a:solidFill>
              </a:rPr>
            </a:br>
            <a:r>
              <a:rPr lang="en-US" sz="2400" dirty="0" smtClean="0">
                <a:solidFill>
                  <a:schemeClr val="tx1"/>
                </a:solidFill>
              </a:rPr>
              <a:t>Triple (A, p, q) means: A =&gt;</a:t>
            </a:r>
            <a:r>
              <a:rPr lang="en-US" sz="2400" baseline="30000" dirty="0" smtClean="0">
                <a:solidFill>
                  <a:schemeClr val="tx1"/>
                </a:solidFill>
              </a:rPr>
              <a:t>*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w</a:t>
            </a:r>
            <a:r>
              <a:rPr lang="en-US" sz="2400" baseline="-25000" dirty="0" err="1" smtClean="0">
                <a:solidFill>
                  <a:schemeClr val="tx1"/>
                </a:solidFill>
              </a:rPr>
              <a:t>p</a:t>
            </a:r>
            <a:r>
              <a:rPr lang="en-US" sz="2400" baseline="-25000" dirty="0" smtClean="0">
                <a:solidFill>
                  <a:schemeClr val="tx1"/>
                </a:solidFill>
              </a:rPr>
              <a:t>..q    </a:t>
            </a:r>
            <a:r>
              <a:rPr lang="en-US" sz="2400" dirty="0" smtClean="0">
                <a:solidFill>
                  <a:schemeClr val="tx1"/>
                </a:solidFill>
              </a:rPr>
              <a:t>,   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smtClean="0">
                <a:solidFill>
                  <a:schemeClr val="tx1"/>
                </a:solidFill>
              </a:rPr>
              <a:t>can be: A</a:t>
            </a:r>
            <a:r>
              <a:rPr lang="en-US" sz="2400" baseline="-25000" dirty="0" smtClean="0">
                <a:solidFill>
                  <a:schemeClr val="tx1"/>
                </a:solidFill>
              </a:rPr>
              <a:t>i</a:t>
            </a:r>
            <a:r>
              <a:rPr lang="en-US" sz="2400" dirty="0" smtClean="0">
                <a:solidFill>
                  <a:schemeClr val="tx1"/>
                </a:solidFill>
              </a:rPr>
              <a:t>, </a:t>
            </a:r>
            <a:r>
              <a:rPr lang="en-US" sz="2400" dirty="0" err="1" smtClean="0">
                <a:solidFill>
                  <a:schemeClr val="tx1"/>
                </a:solidFill>
              </a:rPr>
              <a:t>t</a:t>
            </a:r>
            <a:r>
              <a:rPr lang="en-US" sz="2400" baseline="-25000" dirty="0" err="1" smtClean="0">
                <a:solidFill>
                  <a:schemeClr val="tx1"/>
                </a:solidFill>
              </a:rPr>
              <a:t>j</a:t>
            </a:r>
            <a:r>
              <a:rPr lang="en-US" sz="2400" dirty="0" smtClean="0">
                <a:solidFill>
                  <a:schemeClr val="tx1"/>
                </a:solidFill>
              </a:rPr>
              <a:t>, or </a:t>
            </a:r>
            <a:r>
              <a:rPr lang="en-US" sz="2400" dirty="0" smtClean="0">
                <a:solidFill>
                  <a:schemeClr val="tx1"/>
                </a:solidFill>
                <a:sym typeface="Symbol"/>
              </a:rPr>
              <a:t></a:t>
            </a:r>
            <a:r>
              <a:rPr lang="en-US" sz="2400" dirty="0">
                <a:solidFill>
                  <a:schemeClr val="tx1"/>
                </a:solidFill>
              </a:rPr>
              <a:t/>
            </a:r>
            <a:br>
              <a:rPr lang="en-US" sz="2400" dirty="0">
                <a:solidFill>
                  <a:schemeClr val="tx1"/>
                </a:solidFill>
              </a:rPr>
            </a:br>
            <a:r>
              <a:rPr lang="en-US" sz="2400" b="1" dirty="0" smtClean="0">
                <a:solidFill>
                  <a:schemeClr val="tx1"/>
                </a:solidFill>
              </a:rPr>
              <a:t>  </a:t>
            </a:r>
            <a:r>
              <a:rPr lang="en-US" sz="2400" b="1" dirty="0" smtClean="0"/>
              <a:t>P = {(w</a:t>
            </a:r>
            <a:r>
              <a:rPr lang="en-US" sz="2400" b="1" baseline="-25000" dirty="0" smtClean="0"/>
              <a:t>(</a:t>
            </a:r>
            <a:r>
              <a:rPr lang="en-US" sz="2400" b="1" baseline="-25000" dirty="0" err="1" smtClean="0"/>
              <a:t>i</a:t>
            </a:r>
            <a:r>
              <a:rPr lang="en-US" sz="2400" b="1" baseline="-25000" dirty="0" smtClean="0"/>
              <a:t>)</a:t>
            </a:r>
            <a:r>
              <a:rPr lang="en-US" sz="2400" b="1" dirty="0" smtClean="0"/>
              <a:t>,i,i+1)| 0 </a:t>
            </a:r>
            <a:r>
              <a:rPr lang="en-US" sz="2400" b="1" dirty="0">
                <a:sym typeface="Symbol"/>
              </a:rPr>
              <a:t>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i</a:t>
            </a:r>
            <a:r>
              <a:rPr lang="en-US" sz="2400" b="1" dirty="0" smtClean="0"/>
              <a:t> &lt; N-1}</a:t>
            </a:r>
            <a:r>
              <a:rPr lang="en-US" sz="2400" b="1" dirty="0"/>
              <a:t/>
            </a:r>
            <a:br>
              <a:rPr lang="en-US" sz="2400" b="1" dirty="0"/>
            </a:br>
            <a:r>
              <a:rPr lang="en-US" sz="2400" b="1" dirty="0" smtClean="0"/>
              <a:t>  repeat {</a:t>
            </a:r>
            <a:br>
              <a:rPr lang="en-US" sz="2400" b="1" dirty="0" smtClean="0"/>
            </a:br>
            <a:r>
              <a:rPr lang="en-US" sz="2400" b="1" dirty="0" smtClean="0"/>
              <a:t>     choose rule (A::=B</a:t>
            </a:r>
            <a:r>
              <a:rPr lang="en-US" sz="2400" b="1" baseline="-25000" dirty="0" smtClean="0"/>
              <a:t>1</a:t>
            </a:r>
            <a:r>
              <a:rPr lang="en-US" sz="2400" b="1" dirty="0" smtClean="0"/>
              <a:t>...</a:t>
            </a:r>
            <a:r>
              <a:rPr lang="en-US" sz="2400" b="1" dirty="0" err="1" smtClean="0"/>
              <a:t>B</a:t>
            </a:r>
            <a:r>
              <a:rPr lang="en-US" sz="2400" b="1" baseline="-25000" dirty="0" err="1" smtClean="0"/>
              <a:t>m</a:t>
            </a:r>
            <a:r>
              <a:rPr lang="en-US" sz="2400" b="1" dirty="0" smtClean="0"/>
              <a:t>)</a:t>
            </a:r>
            <a:r>
              <a:rPr lang="en-US" sz="2400" b="1" dirty="0" smtClean="0">
                <a:sym typeface="Symbol"/>
              </a:rPr>
              <a:t>G</a:t>
            </a:r>
            <a:r>
              <a:rPr lang="en-US" sz="2400" b="1" baseline="-25000" dirty="0" smtClean="0"/>
              <a:t/>
            </a:r>
            <a:br>
              <a:rPr lang="en-US" sz="2400" b="1" baseline="-25000" dirty="0" smtClean="0"/>
            </a:br>
            <a:r>
              <a:rPr lang="en-US" sz="2400" b="1" baseline="-25000" dirty="0" smtClean="0"/>
              <a:t>  </a:t>
            </a:r>
            <a:r>
              <a:rPr lang="en-US" sz="2400" b="1" dirty="0" smtClean="0"/>
              <a:t>   if ((</a:t>
            </a:r>
            <a:r>
              <a:rPr lang="en-US" sz="2400" b="1" dirty="0"/>
              <a:t>A,p</a:t>
            </a:r>
            <a:r>
              <a:rPr lang="en-US" sz="2400" b="1" baseline="-25000" dirty="0"/>
              <a:t>0</a:t>
            </a:r>
            <a:r>
              <a:rPr lang="en-US" sz="2400" b="1" dirty="0"/>
              <a:t>,p</a:t>
            </a:r>
            <a:r>
              <a:rPr lang="en-US" sz="2400" b="1" baseline="-25000" dirty="0"/>
              <a:t>m</a:t>
            </a:r>
            <a:r>
              <a:rPr lang="en-US" sz="2400" b="1" dirty="0"/>
              <a:t>)</a:t>
            </a:r>
            <a:r>
              <a:rPr lang="en-US" sz="2400" b="1" dirty="0">
                <a:sym typeface="Symbol"/>
              </a:rPr>
              <a:t></a:t>
            </a:r>
            <a:r>
              <a:rPr lang="en-US" sz="2400" b="1" dirty="0" smtClean="0"/>
              <a:t>P &amp;&amp;</a:t>
            </a:r>
            <a:endParaRPr lang="en-US" sz="2400" b="1" dirty="0"/>
          </a:p>
          <a:p>
            <a:pPr marL="0" indent="0">
              <a:buNone/>
            </a:pPr>
            <a:r>
              <a:rPr lang="en-US" sz="2400" b="1" dirty="0" smtClean="0"/>
              <a:t>         ((m=0 &amp;&amp; p</a:t>
            </a:r>
            <a:r>
              <a:rPr lang="en-US" sz="2400" b="1" baseline="-25000" dirty="0" smtClean="0"/>
              <a:t>0</a:t>
            </a:r>
            <a:r>
              <a:rPr lang="en-US" sz="2400" b="1" dirty="0" smtClean="0"/>
              <a:t>=p</a:t>
            </a:r>
            <a:r>
              <a:rPr lang="en-US" sz="2400" b="1" baseline="-25000" dirty="0" smtClean="0"/>
              <a:t>m</a:t>
            </a:r>
            <a:r>
              <a:rPr lang="en-US" sz="2400" b="1" dirty="0" smtClean="0"/>
              <a:t>) || (B</a:t>
            </a:r>
            <a:r>
              <a:rPr lang="en-US" sz="2400" b="1" baseline="-25000" dirty="0" smtClean="0"/>
              <a:t>1</a:t>
            </a:r>
            <a:r>
              <a:rPr lang="en-US" sz="2400" b="1" dirty="0" smtClean="0"/>
              <a:t>,p</a:t>
            </a:r>
            <a:r>
              <a:rPr lang="en-US" sz="2400" b="1" baseline="-25000" dirty="0" smtClean="0"/>
              <a:t>0</a:t>
            </a:r>
            <a:r>
              <a:rPr lang="en-US" sz="2400" b="1" dirty="0" smtClean="0"/>
              <a:t>,p</a:t>
            </a:r>
            <a:r>
              <a:rPr lang="en-US" sz="2400" b="1" baseline="-25000" dirty="0"/>
              <a:t>1</a:t>
            </a:r>
            <a:r>
              <a:rPr lang="en-US" sz="2400" b="1" dirty="0" smtClean="0"/>
              <a:t>), ...,(B</a:t>
            </a:r>
            <a:r>
              <a:rPr lang="en-US" sz="2400" b="1" baseline="-25000" dirty="0" smtClean="0"/>
              <a:t>m</a:t>
            </a:r>
            <a:r>
              <a:rPr lang="en-US" sz="2400" b="1" dirty="0" smtClean="0"/>
              <a:t>,p</a:t>
            </a:r>
            <a:r>
              <a:rPr lang="en-US" sz="2400" b="1" baseline="-25000" dirty="0" smtClean="0"/>
              <a:t>m-1</a:t>
            </a:r>
            <a:r>
              <a:rPr lang="en-US" sz="2400" b="1" dirty="0" smtClean="0"/>
              <a:t>,p</a:t>
            </a:r>
            <a:r>
              <a:rPr lang="en-US" sz="2400" b="1" baseline="-25000" dirty="0" smtClean="0"/>
              <a:t>m</a:t>
            </a:r>
            <a:r>
              <a:rPr lang="en-US" sz="2400" b="1" dirty="0" smtClean="0"/>
              <a:t>) </a:t>
            </a:r>
            <a:r>
              <a:rPr lang="en-US" sz="2400" b="1" dirty="0">
                <a:sym typeface="Symbol"/>
              </a:rPr>
              <a:t> </a:t>
            </a:r>
            <a:r>
              <a:rPr lang="en-US" sz="2400" b="1" dirty="0" smtClean="0"/>
              <a:t>P))</a:t>
            </a:r>
            <a:br>
              <a:rPr lang="en-US" sz="2400" b="1" dirty="0" smtClean="0"/>
            </a:br>
            <a:r>
              <a:rPr lang="en-US" sz="2400" b="1" dirty="0" smtClean="0"/>
              <a:t>         P := P U</a:t>
            </a:r>
            <a:r>
              <a:rPr lang="en-US" sz="2400" b="1" dirty="0"/>
              <a:t> {(A,p</a:t>
            </a:r>
            <a:r>
              <a:rPr lang="en-US" sz="2400" b="1" baseline="-25000" dirty="0"/>
              <a:t>0</a:t>
            </a:r>
            <a:r>
              <a:rPr lang="en-US" sz="2400" b="1" dirty="0"/>
              <a:t>,p</a:t>
            </a:r>
            <a:r>
              <a:rPr lang="en-US" sz="2400" b="1" baseline="-25000" dirty="0"/>
              <a:t>m</a:t>
            </a:r>
            <a:r>
              <a:rPr lang="en-US" sz="2400" b="1" dirty="0"/>
              <a:t>)}</a:t>
            </a:r>
            <a:r>
              <a:rPr lang="en-US" sz="2400" b="1" dirty="0" smtClean="0"/>
              <a:t/>
            </a:r>
            <a:br>
              <a:rPr lang="en-US" sz="2400" b="1" dirty="0" smtClean="0"/>
            </a:br>
            <a:r>
              <a:rPr lang="en-US" sz="2400" b="1" dirty="0" smtClean="0"/>
              <a:t>  } until no more insertions possible</a:t>
            </a:r>
          </a:p>
          <a:p>
            <a:pPr marL="0" indent="0">
              <a:buNone/>
            </a:pPr>
            <a:endParaRPr lang="en-US" sz="24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chemeClr val="tx1"/>
                </a:solidFill>
              </a:rPr>
              <a:t>What is the maximal number of steps?</a:t>
            </a:r>
            <a:br>
              <a:rPr lang="en-US" sz="2400" dirty="0" smtClean="0">
                <a:solidFill>
                  <a:schemeClr val="tx1"/>
                </a:solidFill>
              </a:rPr>
            </a:br>
            <a:r>
              <a:rPr lang="en-US" sz="2400" dirty="0" smtClean="0">
                <a:solidFill>
                  <a:schemeClr val="tx1"/>
                </a:solidFill>
              </a:rPr>
              <a:t>How long does it take to check step for a rule?</a:t>
            </a:r>
          </a:p>
        </p:txBody>
      </p:sp>
      <p:sp>
        <p:nvSpPr>
          <p:cNvPr id="5" name="Rectangle 4"/>
          <p:cNvSpPr/>
          <p:nvPr/>
        </p:nvSpPr>
        <p:spPr>
          <a:xfrm>
            <a:off x="6598261" y="5799642"/>
            <a:ext cx="2496196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kern="0" dirty="0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for grammar in </a:t>
            </a:r>
            <a:br>
              <a:rPr lang="en-US" kern="0" dirty="0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</a:br>
            <a:r>
              <a:rPr lang="en-US" kern="0" dirty="0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given normal form</a:t>
            </a:r>
            <a:endParaRPr lang="en-US" dirty="0"/>
          </a:p>
        </p:txBody>
      </p:sp>
      <p:sp>
        <p:nvSpPr>
          <p:cNvPr id="6" name="Right Brace 5"/>
          <p:cNvSpPr/>
          <p:nvPr/>
        </p:nvSpPr>
        <p:spPr bwMode="auto">
          <a:xfrm>
            <a:off x="6289482" y="5755197"/>
            <a:ext cx="218172" cy="919889"/>
          </a:xfrm>
          <a:prstGeom prst="rightBrace">
            <a:avLst>
              <a:gd name="adj1" fmla="val 52067"/>
              <a:gd name="adj2" fmla="val 50000"/>
            </a:avLst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095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Observation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many ways are there to split a string of length Q into m segments?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Exponential in m, so algorithm is exponential.</a:t>
            </a:r>
          </a:p>
          <a:p>
            <a:r>
              <a:rPr lang="en-US" dirty="0" smtClean="0"/>
              <a:t>For binary rules, m=2, so algorithm is efficient.</a:t>
            </a:r>
          </a:p>
          <a:p>
            <a:pPr marL="0" indent="0">
              <a:buNone/>
            </a:pPr>
            <a:endParaRPr lang="en-US" dirty="0" smtClean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7" name="Ink 6"/>
              <p14:cNvContentPartPr/>
              <p14:nvPr/>
            </p14:nvContentPartPr>
            <p14:xfrm>
              <a:off x="1314859" y="2869984"/>
              <a:ext cx="867240" cy="635760"/>
            </p14:xfrm>
          </p:contentPart>
        </mc:Choice>
        <mc:Fallback xmlns="">
          <p:pic>
            <p:nvPicPr>
              <p:cNvPr id="7" name="Ink 6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302619" y="2862424"/>
                <a:ext cx="893160" cy="657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13" name="Ink 12"/>
              <p14:cNvContentPartPr/>
              <p14:nvPr/>
            </p14:nvContentPartPr>
            <p14:xfrm>
              <a:off x="1123339" y="2779264"/>
              <a:ext cx="110160" cy="859680"/>
            </p14:xfrm>
          </p:contentPart>
        </mc:Choice>
        <mc:Fallback xmlns="">
          <p:pic>
            <p:nvPicPr>
              <p:cNvPr id="13" name="Ink 12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110739" y="2767744"/>
                <a:ext cx="129960" cy="884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16" name="Ink 15"/>
              <p14:cNvContentPartPr/>
              <p14:nvPr/>
            </p14:nvContentPartPr>
            <p14:xfrm>
              <a:off x="2253019" y="2830024"/>
              <a:ext cx="142920" cy="765360"/>
            </p14:xfrm>
          </p:contentPart>
        </mc:Choice>
        <mc:Fallback xmlns="">
          <p:pic>
            <p:nvPicPr>
              <p:cNvPr id="16" name="Ink 15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2241139" y="2818504"/>
                <a:ext cx="167760" cy="790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17" name="Ink 16"/>
              <p14:cNvContentPartPr/>
              <p14:nvPr/>
            </p14:nvContentPartPr>
            <p14:xfrm>
              <a:off x="2580979" y="2866744"/>
              <a:ext cx="1638000" cy="921240"/>
            </p14:xfrm>
          </p:contentPart>
        </mc:Choice>
        <mc:Fallback xmlns="">
          <p:pic>
            <p:nvPicPr>
              <p:cNvPr id="17" name="Ink 16"/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2569819" y="2857024"/>
                <a:ext cx="1662120" cy="943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28" name="Ink 27"/>
              <p14:cNvContentPartPr/>
              <p14:nvPr/>
            </p14:nvContentPartPr>
            <p14:xfrm>
              <a:off x="2997139" y="3337264"/>
              <a:ext cx="1357920" cy="56880"/>
            </p14:xfrm>
          </p:contentPart>
        </mc:Choice>
        <mc:Fallback xmlns="">
          <p:pic>
            <p:nvPicPr>
              <p:cNvPr id="28" name="Ink 27"/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2987059" y="3323944"/>
                <a:ext cx="1381320" cy="842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782110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370"/>
            <a:ext cx="8229600" cy="682190"/>
          </a:xfrm>
        </p:spPr>
        <p:txBody>
          <a:bodyPr/>
          <a:lstStyle/>
          <a:p>
            <a:r>
              <a:rPr lang="en-US" dirty="0" smtClean="0"/>
              <a:t>Name Analysis Problems Detected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53035"/>
            <a:ext cx="9144000" cy="5296290"/>
          </a:xfrm>
        </p:spPr>
        <p:txBody>
          <a:bodyPr/>
          <a:lstStyle/>
          <a:p>
            <a:r>
              <a:rPr lang="en-US" sz="1800" dirty="0" smtClean="0"/>
              <a:t>a </a:t>
            </a:r>
            <a:r>
              <a:rPr lang="en-US" sz="1800" dirty="0"/>
              <a:t>class is defined more than </a:t>
            </a:r>
            <a:r>
              <a:rPr lang="en-US" sz="1800" dirty="0" smtClean="0"/>
              <a:t>once: </a:t>
            </a:r>
            <a:r>
              <a:rPr lang="en-US" sz="1800" b="1" dirty="0"/>
              <a:t>class A { ...} class B { ... } class A { ... } </a:t>
            </a:r>
          </a:p>
          <a:p>
            <a:r>
              <a:rPr lang="en-US" sz="1800" dirty="0"/>
              <a:t>a variable is defined more than once: </a:t>
            </a:r>
            <a:r>
              <a:rPr lang="en-US" sz="1800" b="1" dirty="0" err="1"/>
              <a:t>int</a:t>
            </a:r>
            <a:r>
              <a:rPr lang="en-US" sz="1800" b="1" dirty="0"/>
              <a:t> x; </a:t>
            </a:r>
            <a:r>
              <a:rPr lang="en-US" sz="1800" b="1" dirty="0" err="1"/>
              <a:t>int</a:t>
            </a:r>
            <a:r>
              <a:rPr lang="en-US" sz="1800" b="1" dirty="0"/>
              <a:t> y; </a:t>
            </a:r>
            <a:r>
              <a:rPr lang="en-US" sz="1800" b="1" dirty="0" err="1"/>
              <a:t>int</a:t>
            </a:r>
            <a:r>
              <a:rPr lang="en-US" sz="1800" b="1" dirty="0"/>
              <a:t> x; </a:t>
            </a:r>
          </a:p>
          <a:p>
            <a:r>
              <a:rPr lang="en-US" sz="1800" dirty="0"/>
              <a:t>a class member is overloaded </a:t>
            </a:r>
            <a:r>
              <a:rPr lang="en-US" sz="1800" dirty="0" smtClean="0"/>
              <a:t>(forbidden in </a:t>
            </a:r>
            <a:r>
              <a:rPr lang="en-US" sz="1800" dirty="0">
                <a:hlinkClick r:id="rId2" tooltip="cc10:tool"/>
              </a:rPr>
              <a:t>Tool</a:t>
            </a:r>
            <a:r>
              <a:rPr lang="en-US" sz="1800" dirty="0"/>
              <a:t>, requires </a:t>
            </a:r>
            <a:r>
              <a:rPr lang="en-US" sz="1800" b="1" dirty="0"/>
              <a:t>override</a:t>
            </a:r>
            <a:r>
              <a:rPr lang="en-US" sz="1800" dirty="0"/>
              <a:t> keyword in </a:t>
            </a:r>
            <a:r>
              <a:rPr lang="en-US" sz="1800" dirty="0" err="1"/>
              <a:t>Scala</a:t>
            </a:r>
            <a:r>
              <a:rPr lang="en-US" sz="1800" dirty="0"/>
              <a:t>): 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>	</a:t>
            </a:r>
            <a:r>
              <a:rPr lang="en-US" sz="1800" b="1" dirty="0" smtClean="0"/>
              <a:t>class </a:t>
            </a:r>
            <a:r>
              <a:rPr lang="en-US" sz="1800" b="1" dirty="0"/>
              <a:t>A { </a:t>
            </a:r>
            <a:r>
              <a:rPr lang="en-US" sz="1800" b="1" dirty="0" err="1"/>
              <a:t>int</a:t>
            </a:r>
            <a:r>
              <a:rPr lang="en-US" sz="1800" b="1" dirty="0"/>
              <a:t> x; ... } class B extends A { </a:t>
            </a:r>
            <a:r>
              <a:rPr lang="en-US" sz="1800" b="1" dirty="0" err="1"/>
              <a:t>int</a:t>
            </a:r>
            <a:r>
              <a:rPr lang="en-US" sz="1800" b="1" dirty="0"/>
              <a:t> x; ... } </a:t>
            </a:r>
          </a:p>
          <a:p>
            <a:r>
              <a:rPr lang="en-US" sz="1800" dirty="0"/>
              <a:t>a method is overloaded (forbidden in </a:t>
            </a:r>
            <a:r>
              <a:rPr lang="en-US" sz="1800" dirty="0">
                <a:hlinkClick r:id="rId2" tooltip="cc10:tool"/>
              </a:rPr>
              <a:t>Tool</a:t>
            </a:r>
            <a:r>
              <a:rPr lang="en-US" sz="1800" dirty="0"/>
              <a:t>, requires </a:t>
            </a:r>
            <a:r>
              <a:rPr lang="en-US" sz="1800" b="1" dirty="0"/>
              <a:t>override</a:t>
            </a:r>
            <a:r>
              <a:rPr lang="en-US" sz="1800" dirty="0"/>
              <a:t> keyword in </a:t>
            </a:r>
            <a:r>
              <a:rPr lang="en-US" sz="1800" dirty="0" err="1"/>
              <a:t>Scala</a:t>
            </a:r>
            <a:r>
              <a:rPr lang="en-US" sz="1800" dirty="0"/>
              <a:t>): 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>	</a:t>
            </a:r>
            <a:r>
              <a:rPr lang="en-US" sz="1800" b="1" dirty="0" smtClean="0"/>
              <a:t>class </a:t>
            </a:r>
            <a:r>
              <a:rPr lang="en-US" sz="1800" b="1" dirty="0"/>
              <a:t>A { </a:t>
            </a:r>
            <a:r>
              <a:rPr lang="en-US" sz="1800" b="1" dirty="0" err="1"/>
              <a:t>int</a:t>
            </a:r>
            <a:r>
              <a:rPr lang="en-US" sz="1800" b="1" dirty="0"/>
              <a:t> x; ... } class B extends A { </a:t>
            </a:r>
            <a:r>
              <a:rPr lang="en-US" sz="1800" b="1" dirty="0" err="1"/>
              <a:t>int</a:t>
            </a:r>
            <a:r>
              <a:rPr lang="en-US" sz="1800" b="1" dirty="0"/>
              <a:t> x; ... } </a:t>
            </a:r>
          </a:p>
          <a:p>
            <a:r>
              <a:rPr lang="en-US" sz="1800" dirty="0"/>
              <a:t>a method argument is shadowed by a local variable declaration (forbidden in Java, Tool): 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>	</a:t>
            </a:r>
            <a:r>
              <a:rPr lang="en-US" sz="1800" b="1" dirty="0" err="1" smtClean="0"/>
              <a:t>def</a:t>
            </a:r>
            <a:r>
              <a:rPr lang="en-US" sz="1800" b="1" dirty="0" smtClean="0"/>
              <a:t> </a:t>
            </a:r>
            <a:r>
              <a:rPr lang="en-US" sz="1800" b="1" dirty="0"/>
              <a:t>(</a:t>
            </a:r>
            <a:r>
              <a:rPr lang="en-US" sz="1800" b="1" dirty="0" err="1"/>
              <a:t>x:Int</a:t>
            </a:r>
            <a:r>
              <a:rPr lang="en-US" sz="1800" b="1" dirty="0"/>
              <a:t>) { </a:t>
            </a:r>
            <a:r>
              <a:rPr lang="en-US" sz="1800" b="1" dirty="0" err="1"/>
              <a:t>var</a:t>
            </a:r>
            <a:r>
              <a:rPr lang="en-US" sz="1800" b="1" dirty="0"/>
              <a:t> x : </a:t>
            </a:r>
            <a:r>
              <a:rPr lang="en-US" sz="1800" b="1" dirty="0" err="1"/>
              <a:t>Int</a:t>
            </a:r>
            <a:r>
              <a:rPr lang="en-US" sz="1800" b="1" dirty="0"/>
              <a:t>; ...} </a:t>
            </a:r>
          </a:p>
          <a:p>
            <a:r>
              <a:rPr lang="en-US" sz="1800" dirty="0"/>
              <a:t>two method arguments have the same name: </a:t>
            </a:r>
            <a:r>
              <a:rPr lang="en-US" sz="1800" dirty="0" smtClean="0"/>
              <a:t>	</a:t>
            </a:r>
            <a:r>
              <a:rPr lang="en-US" sz="1800" b="1" dirty="0" err="1" smtClean="0"/>
              <a:t>def</a:t>
            </a:r>
            <a:r>
              <a:rPr lang="en-US" sz="1800" b="1" dirty="0" smtClean="0"/>
              <a:t> </a:t>
            </a:r>
            <a:r>
              <a:rPr lang="en-US" sz="1800" b="1" dirty="0"/>
              <a:t>(</a:t>
            </a:r>
            <a:r>
              <a:rPr lang="en-US" sz="1800" b="1" dirty="0" err="1"/>
              <a:t>x:Int,y:Int,x:Int</a:t>
            </a:r>
            <a:r>
              <a:rPr lang="en-US" sz="1800" b="1" dirty="0"/>
              <a:t>) { ... } </a:t>
            </a:r>
          </a:p>
          <a:p>
            <a:r>
              <a:rPr lang="en-US" sz="1800" dirty="0"/>
              <a:t>a class name is used as a symbol (as parent class or type, for instance) but is not declared: </a:t>
            </a:r>
            <a:r>
              <a:rPr lang="en-US" sz="1800" dirty="0" smtClean="0"/>
              <a:t>	</a:t>
            </a:r>
            <a:r>
              <a:rPr lang="en-US" sz="1800" b="1" dirty="0" smtClean="0"/>
              <a:t>class </a:t>
            </a:r>
            <a:r>
              <a:rPr lang="en-US" sz="1800" b="1" dirty="0"/>
              <a:t>A extends </a:t>
            </a:r>
            <a:r>
              <a:rPr lang="en-US" sz="1800" b="1" dirty="0" err="1"/>
              <a:t>Objekt</a:t>
            </a:r>
            <a:r>
              <a:rPr lang="en-US" sz="1800" b="1" dirty="0"/>
              <a:t> {} </a:t>
            </a:r>
          </a:p>
          <a:p>
            <a:r>
              <a:rPr lang="en-US" sz="1800" dirty="0"/>
              <a:t>an identifier is used as a variable but is not declared: 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>	</a:t>
            </a:r>
            <a:r>
              <a:rPr lang="en-US" sz="1800" b="1" dirty="0" err="1" smtClean="0"/>
              <a:t>def</a:t>
            </a:r>
            <a:r>
              <a:rPr lang="en-US" sz="1800" b="1" dirty="0" smtClean="0"/>
              <a:t>(</a:t>
            </a:r>
            <a:r>
              <a:rPr lang="en-US" sz="1800" b="1" dirty="0" err="1" smtClean="0"/>
              <a:t>amount:Int</a:t>
            </a:r>
            <a:r>
              <a:rPr lang="en-US" sz="1800" b="1" dirty="0"/>
              <a:t>) { total = total + </a:t>
            </a:r>
            <a:r>
              <a:rPr lang="en-US" sz="1800" b="1" dirty="0" err="1"/>
              <a:t>ammount</a:t>
            </a:r>
            <a:r>
              <a:rPr lang="en-US" sz="1800" b="1" dirty="0"/>
              <a:t> } </a:t>
            </a:r>
          </a:p>
          <a:p>
            <a:r>
              <a:rPr lang="en-US" sz="1800" dirty="0"/>
              <a:t>the inheritance graph has a cycle: </a:t>
            </a:r>
            <a:r>
              <a:rPr lang="en-US" sz="1800" dirty="0" smtClean="0"/>
              <a:t> </a:t>
            </a:r>
            <a:r>
              <a:rPr lang="en-US" sz="1800" b="1" dirty="0" smtClean="0"/>
              <a:t>class </a:t>
            </a:r>
            <a:r>
              <a:rPr lang="en-US" sz="1800" b="1" dirty="0"/>
              <a:t>A extends B {} class B extends C {} class C extends A </a:t>
            </a:r>
          </a:p>
          <a:p>
            <a:pPr marL="0" indent="0">
              <a:buNone/>
            </a:pPr>
            <a:r>
              <a:rPr lang="en-US" sz="1800" dirty="0"/>
              <a:t>To make it efficient and clean to check for such errors, we associate mapping from each identifier to the symbol that the identifier represents. </a:t>
            </a:r>
          </a:p>
          <a:p>
            <a:r>
              <a:rPr lang="en-US" sz="1800" dirty="0"/>
              <a:t>We use Map data structures to maintain this </a:t>
            </a:r>
            <a:r>
              <a:rPr lang="en-US" sz="1800" dirty="0" smtClean="0"/>
              <a:t>mapping</a:t>
            </a:r>
            <a:r>
              <a:rPr lang="en-US" sz="1800" dirty="0"/>
              <a:t> </a:t>
            </a:r>
            <a:r>
              <a:rPr lang="en-US" sz="1800" dirty="0" smtClean="0"/>
              <a:t>(Map, what else?)</a:t>
            </a:r>
            <a:endParaRPr lang="en-US" sz="1800" dirty="0"/>
          </a:p>
          <a:p>
            <a:r>
              <a:rPr lang="en-US" sz="1800" dirty="0"/>
              <a:t>The rules that specify how declarations are used to construct such maps are given by 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b="1" i="1" dirty="0" smtClean="0"/>
              <a:t>scope</a:t>
            </a:r>
            <a:r>
              <a:rPr lang="en-US" sz="1800" b="1" dirty="0" smtClean="0"/>
              <a:t> rules of the programming language.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4444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FAULTFONTSIZE" val="10"/>
  <p:tag name="DEFAULTWIDTH" val="348"/>
  <p:tag name="DEFAULTHEIGHT" val="200"/>
  <p:tag name="FIRSTEVKA@C02HC034DJWT3PP7" val="4640"/>
</p:tagLst>
</file>

<file path=ppt/theme/theme1.xml><?xml version="1.0" encoding="utf-8"?>
<a:theme xmlns:a="http://schemas.openxmlformats.org/drawingml/2006/main" name="Default Desig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26764</TotalTime>
  <Words>275</Words>
  <Application>Microsoft Office PowerPoint</Application>
  <PresentationFormat>On-screen Show (4:3)</PresentationFormat>
  <Paragraphs>46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Symbol</vt:lpstr>
      <vt:lpstr>Calibri</vt:lpstr>
      <vt:lpstr>Default Design</vt:lpstr>
      <vt:lpstr>Parsing using CYK Algorithm</vt:lpstr>
      <vt:lpstr>Suggested Order</vt:lpstr>
      <vt:lpstr>A CYK for Any Grammar</vt:lpstr>
      <vt:lpstr>Observation</vt:lpstr>
      <vt:lpstr>Name Analysis Problems Detected</vt:lpstr>
    </vt:vector>
  </TitlesOfParts>
  <Company>MIT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Ordered Sets in the Calculus of Data Structures</dc:title>
  <dc:creator>Viktor Kuncak</dc:creator>
  <cp:lastModifiedBy>kuncak</cp:lastModifiedBy>
  <cp:revision>3514</cp:revision>
  <dcterms:created xsi:type="dcterms:W3CDTF">2005-06-07T20:03:32Z</dcterms:created>
  <dcterms:modified xsi:type="dcterms:W3CDTF">2012-10-28T12:31:42Z</dcterms:modified>
</cp:coreProperties>
</file>