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notesSlides/notesSlide7.xml" ContentType="application/vnd.openxmlformats-officedocument.presentationml.notesSlide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1"/>
  </p:notesMasterIdLst>
  <p:handoutMasterIdLst>
    <p:handoutMasterId r:id="rId42"/>
  </p:handoutMasterIdLst>
  <p:sldIdLst>
    <p:sldId id="916" r:id="rId3"/>
    <p:sldId id="917" r:id="rId4"/>
    <p:sldId id="918" r:id="rId5"/>
    <p:sldId id="846" r:id="rId6"/>
    <p:sldId id="849" r:id="rId7"/>
    <p:sldId id="894" r:id="rId8"/>
    <p:sldId id="892" r:id="rId9"/>
    <p:sldId id="848" r:id="rId10"/>
    <p:sldId id="857" r:id="rId11"/>
    <p:sldId id="847" r:id="rId12"/>
    <p:sldId id="850" r:id="rId13"/>
    <p:sldId id="851" r:id="rId14"/>
    <p:sldId id="873" r:id="rId15"/>
    <p:sldId id="852" r:id="rId16"/>
    <p:sldId id="853" r:id="rId17"/>
    <p:sldId id="854" r:id="rId18"/>
    <p:sldId id="860" r:id="rId19"/>
    <p:sldId id="893" r:id="rId20"/>
    <p:sldId id="861" r:id="rId21"/>
    <p:sldId id="862" r:id="rId22"/>
    <p:sldId id="863" r:id="rId23"/>
    <p:sldId id="864" r:id="rId24"/>
    <p:sldId id="865" r:id="rId25"/>
    <p:sldId id="867" r:id="rId26"/>
    <p:sldId id="912" r:id="rId27"/>
    <p:sldId id="899" r:id="rId28"/>
    <p:sldId id="896" r:id="rId29"/>
    <p:sldId id="878" r:id="rId30"/>
    <p:sldId id="868" r:id="rId31"/>
    <p:sldId id="914" r:id="rId32"/>
    <p:sldId id="869" r:id="rId33"/>
    <p:sldId id="887" r:id="rId34"/>
    <p:sldId id="915" r:id="rId35"/>
    <p:sldId id="900" r:id="rId36"/>
    <p:sldId id="876" r:id="rId37"/>
    <p:sldId id="910" r:id="rId38"/>
    <p:sldId id="897" r:id="rId39"/>
    <p:sldId id="911" r:id="rId40"/>
  </p:sldIdLst>
  <p:sldSz cx="9144000" cy="6858000" type="screen4x3"/>
  <p:notesSz cx="6858000" cy="9144000"/>
  <p:embeddedFontLst>
    <p:embeddedFont>
      <p:font typeface="Segoe Script" pitchFamily="34" charset="0"/>
      <p:regular r:id="rId43"/>
      <p:bold r:id="rId44"/>
    </p:embeddedFont>
    <p:embeddedFont>
      <p:font typeface="Calibri" pitchFamily="34" charset="0"/>
      <p:regular r:id="rId45"/>
      <p:bold r:id="rId46"/>
      <p:italic r:id="rId47"/>
      <p:boldItalic r:id="rId48"/>
    </p:embeddedFont>
  </p:embeddedFontLst>
  <p:custDataLst>
    <p:tags r:id="rId4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BF4C1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725" autoAdjust="0"/>
    <p:restoredTop sz="88328" autoAdjust="0"/>
  </p:normalViewPr>
  <p:slideViewPr>
    <p:cSldViewPr snapToGrid="0">
      <p:cViewPr varScale="1">
        <p:scale>
          <a:sx n="51" d="100"/>
          <a:sy n="51" d="100"/>
        </p:scale>
        <p:origin x="-662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22"/>
    </p:cViewPr>
  </p:sorterViewPr>
  <p:notesViewPr>
    <p:cSldViewPr snapToGrid="0">
      <p:cViewPr varScale="1">
        <p:scale>
          <a:sx n="56" d="100"/>
          <a:sy n="56" d="100"/>
        </p:scale>
        <p:origin x="-1848" y="-84"/>
      </p:cViewPr>
      <p:guideLst>
        <p:guide orient="horz" pos="2880"/>
        <p:guide pos="2160"/>
      </p:guideLst>
    </p:cSldViewPr>
  </p:notesViewPr>
  <p:gridSpacing cx="1800225" cy="180022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47" Type="http://schemas.openxmlformats.org/officeDocument/2006/relationships/font" Target="fonts/font5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71EB75-3524-4387-8CE3-F3226D8180E3}" type="datetimeFigureOut">
              <a:rPr lang="en-US" smtClean="0"/>
              <a:t>9/19/2012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09757-0F24-40A5-A9BB-710E2EC8F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580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09-21T22:00:53.95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23362 17149 10,'0'0'15,"4"-9"-1,-4 9-2,0 0 0,0 0-2,0 0 0,0 0 0,0 0-2,0 0-1,0 0 0,0 0-2,0 0-1,5 9 0,-5-9 0,5 12-2,-2-2 1,-3-10-1,10 18 1,-10-18-1,11 18 0,-11-18 0,15 16 0,-15-16 0,16 20 1,-8-10-2,4 4-1,-6-1 1,5 4-1,1-2 0,-1 4-1,-1-3 2,2 0-2,1-3 1,-1 5 0,3-1 0,-5-1 1,1-3-1,0 5 0,-1-1 0,2 0 0,1 4 1,-1-7-1,1 3 1,3 4 2,0 1-2,1-1 3,-2-6-3,3 5 4,-7-6-5,4 8 3,-4-9-3,1 0 1,-1 1-2,0 1 1,0-1 0,1 0 0,0-3 0,1-1 0,-2 4 1,2 5-2,0-8 1,-3 3 0,-1 0 0,3 3 0,-2-1 0,1 0 0,-11-16 0,0 0 0,37 58 0,-37-58 0,0 0 1,41 58-2,-41-58 2,0 0-2,38 55 2,-38-55-2,0 0 2,0 0-3,43 51 2,-43-51 0,0 0 1,0 0-4,0 0 3,42 55-2,-42-55 2,0 0 0,0 0-1,0 0-1,0 0 0,0 0 2,0 0-3,0 0-3,43 50-7,-43-50-16,0 0-6,0 0 2,0 0 1</inkml:trace>
  <inkml:trace contextRef="#ctx0" brushRef="#br0" timeOffset="1351.0773">23385 17131 8,'0'0'13,"13"-1"-1,-13 1-2,0 0-1,10-4 0,-10 4 0,15-3-2,-15 3 1,17-5-3,-5 3-1,0 0 0,1-1-1,1 1-1,0 0 1,2 0-1,-1-1 0,1 1 1,-3 0-1,5 2 1,-2-1-1,0 0 1,2 2 0,-1 1-2,1 0 1,-2-1-1,2 3 1,1-2-1,-4-1 0,4 1 1,-6-2-2,4 2 1,-3-2-1,4 1 1,-4-2 0,4 0-1,-2 0 0,1-1 0,1 0 0,3-3 0,-2 5-1,1-2 1,1 2 0,-1-2 0,-2 1-1,5 1 1,-3 0 0,-2 1 0,1-2 0,-2-1 0,0 1 0,0 3-1,0-1 1,-4-1 0,-1 0 0,2 1 0,1 0 0,-3 0 0,0 0 0,-1-1 0,1-1 0,1 3 0,-2-1 0,-11-1 0,12-1 0,-12 1 0,0 0 0,0 0 1,0 0-1,0 0 0,18 8-3,-18-8-2,0 0-4,0 0-16,0 0-6,-12 2 1,2-13 1</inkml:trace>
  <inkml:trace contextRef="#ctx0" brushRef="#br0" timeOffset="2780.159">24408 17142 13,'0'0'12,"0"0"0,0 0-1,0 0-1,0 0-1,0 0-1,0 0-1,0 0-1,0 0-1,19 58-1,-19-58 0,0 0-1,0 0 1,31 52-2,-31-52 2,0 0-2,29 52 1,-29-52-2,0 0 0,36 54 1,-36-54-1,0 0 0,32 50 0,-32-50 0,0 0 0,0 0 0,39 65-1,-39-65 1,0 0 0,0 0-1,48 62 1,-48-62-1,0 0 1,32 63-1,-32-63 1,0 0 3,20 59-3,-20-59 2,0 0-3,23 50 4,-23-50-4,0 0 4,0 0-4,41 61-1,-41-61 0,0 0 1,0 0 0,49 59 0,-49-59 0,0 0-1,0 0 1,44 60 0,-44-60-1,0 0 1,17 49-1,-17-49-3,0 0 3,29 59-2,-29-59 1,0 0 2,30 50 0,-30-50-3,0 0 2,0 0 3,0 0-2,36 49-1,-36-49 1,0 0-2,0 0 0,0 0 3,0 0-2,0 0-3,20 45 2,-20-45-2,0 0-1,0 0-3,0 0-4,0 0-5,0 0-9,0 0 2,0 0-2</inkml:trace>
  <inkml:trace contextRef="#ctx0" brushRef="#br0" timeOffset="4029.2305">24149 18279 2,'0'0'14,"0"0"-2,0 0 0,0 0 0,0 0-1,0 0-1,0 0-3,54 20 1,-54-20-2,0 0-2,0 0 0,0 0-2,58-26 1,-58 26 0,0 0 0,58-14-1,-58 14-1,41-4 3,-41 4-3,0 0 1,61-13 1,-61 13-1,48-7 0,-48 7 0,43-8 0,-43 8 0,48-8-1,-48 8-1,47-14 2,-47 14-1,44-12-1,-44 12 0,50-4 1,-50 4-1,45-1 1,-45 1-1,42 6 0,-42-6 0,46 1 2,-46-1 0,0 0-2,52-15 1,-52 15-1,42-2 1,-42 2-1,0 0 2,45-7-1,-45 7-4,0 0 4,44 0 3,-44 0-5,0 0 1,0 0 1,0 0-3,0 0 1,0 0 2,46 2-2,-46-2-2,0 0 4,0 0 0,0 0-3,0 0 1,0 0 0,0 0-2,0 0-5,0 0-5,0 0-19,0 0-1,0 0 4</inkml:trace>
  <inkml:trace contextRef="#ctx0" brushRef="#br0" timeOffset="5232.2993">23456 17202 5,'0'0'7,"0"0"-1,0 0 1,0 0 1,-9 8 0,9-8 0,0 0 0,-6 10-2,6-10 0,0 0-1,-7 13 0,7-13-2,-3 10 1,-2-1-2,7 1-1,-5 0 0,3 0-1,-4 1 1,7 1-1,-6 1 1,2 4-1,4-7 1,-6 6 0,5-4 0,-3 5 0,3-2-1,-7 1 0,5-3 0,-2 3 0,-3-3 0,0-2 0,1 0-1,4-11 1,-8 13 1,8-13 0,0 0-1,0 0 1,0 0 0,0 0 0,0 0 0,0 0-1,0 0-1,0 0-3,0 0-3,0 0-6,1-9-6,-1 9-6,0 0 1</inkml:trace>
  <inkml:trace contextRef="#ctx0" brushRef="#br0" timeOffset="6623.3789">24173 18237 5,'0'0'8,"0"0"-1,0 0 0,0 0-2,0 0 1,0 0 0,0 0 0,0 0-1,0 0 1,0 0 1,0 0 1,0 0-2,0 0 2,0 0-2,0 0-1,0 0-2,0 0 1,0 0-2,0 0-1,0 0 1,7 59-1,-7-59 0,0 0 0,0 0 0,-24 61 0,24-61 0,0 0 0,0 0-1,0 0 0,-11 55 0,11-55 0,0 0 0,0 0-1,0 0 1,0 0 0,0 0-3,0 0-3,0 0-13,0 0-10,0 0 2,0 0-1</inkml:trace>
  <inkml:trace contextRef="#ctx0" brushRef="#br0" timeOffset="8607.4923">23378 17493 2,'0'0'8,"0"0"1,0 0-2,0 0 2,0 0-1,0 0 2,0 0-1,0 0 0,0 0-1,0 0 1,0 0-3,0 0 0,0 0-2,0 0 1,0 0-1,0 0 1,8 12-1,-8-12 0,0 0 0,0 0-1,6 12 0,-6-12 0,10 11 0,-10-11-1,11 15-1,-2 2 1,-1-5 0,-1 3 2,2 3-2,1-1 2,0-1-3,5 0 3,-3-2-2,1-4 2,-3 4-3,5 0 0,-2-2 0,-1-3 0,-4 4-1,2 0 0,-2-1 0,0 0 0,2 3-1,-3-5 2,-1 1-1,3 9 0,2-7 1,-2 3-1,1 4 0,1-12 1,-1-3 0,-2 9-1,-8-14 1,0 0-1,0 0 1,37 59 0,-37-59 0,0 0-1,0 0 0,0 0 0,38 53 0,-38-53 1,0 0-1,0 0-1,0 0 2,0 0-2,33 51 3,-33-51-1,0 0-1,0 0-1,0 0 1,0 0 0,36 54-1,-36-54 0,0 0 1,0 0-3,0 0 1,31 54 1,-31-54 0,0 0-1,0 0 2,0 0-2,47 52 0,-47-52 2,0 0 2,0 0-2,0 0-2,60 36 2,-60-36-1,0 0 1,0 0-1,0 0 0,42 57 0,-42-57 0,0 0 0,0 0-1,0 0 2,0 0-1,0 0 1,48 52-1,-48-52 0,0 0 0,0 0 1,0 0 0,0 0 0,0 0 1,0 0-2,54 36-1,-54-36 3,0 0-1,0 0-1,0 0-1,0 0 1,0 0-1,0 0 0,0 0 3,0 0-4,50 45 1,-50-45 0,0 0 2,0 0-1,0 0 1,0 0 0,0 0-1,0 0 1,0 0 1,0 0-1,0 0 0,0 0-1,0 0 1,0 0 0,0 0 0,0 0-1,47 52 0,-47-52 1,0 0 0,0 0-1,0 0 0,0 0-1,0 0 1,0 0-3,0 0-4,0 0-8,0 0-15,0 0 2,0 0 1</inkml:trace>
  <inkml:trace contextRef="#ctx0" brushRef="#br0" timeOffset="10131.5795">24200 18516 3,'0'0'11,"0"0"1,0 0-1,0 0 1,0 0-3,0 0 3,0 0-2,0 0 0,0 0-4,0 0 0,0 0-3,0 0 1,0 0 0,0 0-1,0 0 1,54-29 0,-54 29-2,0 0 0,55 1-1,-55-1 2,44 0-2,-44 0 0,44-2 0,-44 2-1,42-2 1,-42 2 2,0 0-1,56-16-1,-56 16 1,0 0-2,45-10 1,-45 10 0,0 0 0,47-3-2,-47 3 3,0 0-1,41-9-1,-41 9 0,0 0 1,46-3 0,-46 3 0,0 0 0,0 0-1,53 0 0,-53 0 1,0 0 0,0 0 0,0 0-1,48-7 1,-48 7-1,0 0 0,0 0 2,0 0-3,0 0 2,45-8-2,-45 8 1,0 0 1,0 0-1,0 0-1,0 0 1,45-4 1,-45 4 0,0 0-1,0 0 2,0 0-2,0 0 2,0 0-1,46 2-2,-46-2 1,0 0 1,0 0-1,0 0-1,41-1 0,-41 1 0,0 0 1,0 0 2,0 0-2,0 0-2,0 0 2,0 0-1,0 0 0,0 0 0,0 0 0,0 0 1,0 0-2,0 0 1,0 0 1,0 0 0,0 0 1,0 0 1,43-17-1,-43 17-3,0 0 2,0 0 2,0 0-2,0 0-1,0 0-1,0 0 0,0 0-2,0 0 2,0 0 1,0 0-3,0 0 0,0 0-2,0 0-7,0 0-7,0 0-10,0 0-1,0 0 3</inkml:trace>
  <inkml:trace contextRef="#ctx0" brushRef="#br0" timeOffset="10740.6144">25010 18212 1,'0'0'15,"0"0"0,0 0-2,0 0-2,0 0-1,0 0 2,0 0-3,0 0-3,0 0 0,0 0 3,12 47-4,-12-47 0,0 0-1,0 0-1,0 0 1,-5 49-1,5-49-2,0 0-2,0 0 2,-4 60-1,4-60 1,0 0-1,0 0-1,-7 54 1,7-54 0,0 0 0,0 0 2,0 0-1,0 0-1,0 0 0,0 0 3,0 0-2,0 0 2,0 0-1,0 0-3,8 41 1,-8-41-2,0 0-5,0 0-17,0 0-6,0 0 0,0 0-2</inkml:trace>
  <inkml:trace contextRef="#ctx0" brushRef="#br0" timeOffset="12577.7194">23562 17569 9,'0'0'12,"2"10"0,-2-10 1,0 0-3,0 0 0,3 11-3,-3-11 0,0 0 1,0 0-2,0 0-1,0 0 0,0 0 1,0 0 0,0 0 0,0 0 0,0 0 0,0 0-1,0 0 1,0 0-1,0 0-2,0 0 1,0 0-1,-9-10 0,9 10-1,0 0 0,-15 0 1,15 0-2,-11 3 1,11-3-1,-13 2 0,13-2-1,-17 6 1,17-6 0,-12 1-1,12-1 3,-16 4-3,16-4 2,-13 8-1,13-8 2,-10 6-4,4 4 4,6-10-3,-10 13 0,10-13 1,-4 14 0,2-2-1,0-2 0,2-10 0,0 16 0,2-3 0,-3-4 0,1-9 0,0 20 0,0-11 0,0 2 0,0 0 0,-1-2 0,1-9 0,-2 22 1,3-10-1,-2-3 0,1-9 0,1 13 0,-1-13 0,0 0 0,0 0 0,0 9 0,0-9 1,0 0-2,0 0 2,-2 9-1,2-9 0,0 0 0,-4 14-1,4-14 1,0 0-1,-4 16 0,4-16-1,0 0-2,3 17-6,-3-17-12,0 0-12,0 0 0,-8-13 1,13 3-1</inkml:trace>
  <inkml:trace contextRef="#ctx0" brushRef="#br0" timeOffset="13966.7989">23770 17841 22,'0'0'14,"0"0"0,0 0 0,0 0-1,0 0 1,0 0-1,0 0-1,0 0-1,2-11-1,-2 11-2,0 0-1,-10-1-1,10 1-2,-9-5 0,9 5 0,-14-3-2,14 3 1,-15-7-2,15 7 2,-15-4-3,15 4 2,-14-3-1,14 3-1,-16 0 1,16 0 0,-14 1-1,4 1 1,10-2 0,-13 9-1,13-9 1,-11 4-1,11-4 1,-7 14-1,7-14 1,-5 9-1,5-9 0,-4 12 1,4-12-1,-2 19 0,2-19 1,-3 19-1,3-2 1,0-17-1,0 0 0,0 0 0,4 58 0,-4-58 2,0 0-2,0 0 0,6 56 0,-6-56 1,0 0-1,0 0 2,0 0-3,4 51-1,-4-51 0,0 0 2,0 0-2,0 0 0,0 0 0,-7 59 0,7-59-1,0 0 2,0 0 2,0 0-1,0 0-1,0 0 2,-10 51-1,10-51 0,0 0 2,0 0-1,0 0-2,0 0 2,0 0-1,0 0-1,0 0-1,0 0-1,0 0-5,0 0-13,0 0-13,0 0-3,0 0 4,0 0 0</inkml:trace>
  <inkml:trace contextRef="#ctx0" brushRef="#br0" timeOffset="15484.8857">23989 18125 28,'0'0'15,"0"0"0,0 0 0,0 0-1,0 0-2,0 0-2,0 0-1,0 0 0,0 0-3,0 0-1,0 0 1,0 0 0,0 0-1,0 0-1,0 0 0,0 0 0,0 0 0,0 0-1,0 0-1,0 0 1,0 0-2,0 0 2,-54-7-1,54 7-1,0 0 1,0 0 0,0 0-2,0 0 0,0 0 1,-51-1 0,51 1 0,0 0 0,0 0 0,0 0-2,0 0 4,0 0-3,0 0 2,-54 6-4,54-6 1,0 0-1,0 0 1,0 0-2,0 0 2,0 0-1,-16 55 1,16-55 2,0 0 0,0 0-1,0 0 0,0 0 2,-5 59-2,5-59 0,0 0 1,0 0-1,0 0 0,3 60 0,-3-60-1,0 0 0,0 0 0,0 0 1,0 0 0,0 0-1,4 57 1,-4-57 1,0 0-1,0 0-1,0 0 0,0 0 0,0 0 0,0 0 0,-10 50 1,10-50-2,0 0 2,0 0 1,0 0 0,0 0-2,0 0-3,0 0-4,0 0-8,0 0-19,0 0 1,0 0-4,0 0 4</inkml:trace>
  <inkml:trace contextRef="#ctx0" brushRef="#br0" timeOffset="16754.9584">24128 18336 5,'0'0'15,"0"0"1,0 0-1,0 0-1,0 0 1,0 0-2,0 0-2,0 0 0,0 0-2,0 0-2,0 0-2,0 0-1,0 0-1,0 0-1,0 0 3,0 0-4,0 0 1,0 0 0,0 0 0,0 0 1,-57 21 0,57-21-2,0 0 1,0 0 2,0 0-3,0 0 0,0 0 1,0 0-1,0 0-1,-26 53 2,26-53-2,0 0-1,0 0 0,10 58 1,-10-58 0,0 0-1,9 54 1,-9-54 0,0 0 0,13 50 1,-13-50-2,0 0 0,0 0 2,0 0-2,0 0 1,0 0 1,0 0-2,0 0 1,0 0 1,0 0 0,0 0-2,0 0-1,0 0 3,0 0-2,0 0-5,0 0-7,0 0-21,0 0-2,0 0 3,0 0 2</inkml:trace>
  <inkml:trace contextRef="#ctx0" brushRef="#br0" timeOffset="18418.0534">24539 17377 2,'0'0'7,"0"0"-2,0 0-1,0 0 0,0 0 1,0 0-1,0 0 0,0 0 1,0 0 1,0 0 0,0 0 1,0 0-1,0 0 1,0 0 0,0 0 0,0 0-1,0 0 0,0 0 0,0 0 0,0 0-1,0 0 0,0 0-1,0 0 1,0 0-1,0 0-1,52-30 0,-52 30 0,0 0-1,0 0 0,0 0 0,53-12 0,-53 12-1,0 0 0,0 0 0,0 0 0,0 0-1,0 0 1,57 7 0,-57-7-1,0 0 1,0 0 0,0 0 0,0 0 0,0 0 0,0 0 0,0 0-1,0 0 1,0 0 0,0 0 0,0 0-1,12 52 0,-12-52 0,0 0 0,0 0 0,0 0 0,0 0 0,0 0 0,0 0 0,0 0 1,0 0-1,0 0-1,0 0 1,0 0-1,0 0 0,0 0-1,0 0-1,0 0-2,0 0-4,0 0-8,0 0-15,0 0-3,0 0 3</inkml:trace>
  <inkml:trace contextRef="#ctx0" brushRef="#br0" timeOffset="19889.1374">24695 17639 11,'0'0'13,"0"0"-1,0 0 1,0 0-1,0 0-2,0 0 0,0 0 0,0 0-3,0 0-1,0 0-1,0 0-1,0 0 1,0 0-1,0 0 0,0 0 0,0 0 0,0 0-1,0 0 2,0 0-2,0 0 0,0 0-1,0 0 0,0 0 0,0 0 0,0 0 0,61-4-2,-61 4 2,0 0 0,0 0-1,0 0 1,60 13 0,-60-13-1,0 0 1,0 0-1,0 0-1,0 0 1,0 0-1,0 0 2,0 0-2,51 6 0,-51-6 0,0 0 1,0 0-1,0 0 1,0 0 0,0 0-2,0 0 2,0 0 0,0 0-1,0 0 2,0 0 2,0 0-4,0 0 4,0 0-3,-20 52 3,20-52-5,0 0 6,0 0-6,0 0 1,0 0 0,0 0 0,0 0 0,0 0 0,-5 53 0,5-53 0,0 0-1,0 0 1,0 0 0,0 0-1,0 0-1,0 0 1,0 0-3,18 50-3,-18-50-9,0 0-18,0 0-1,0 0 1,0 0-2</inkml:trace>
  <inkml:trace contextRef="#ctx0" brushRef="#br0" timeOffset="21217.2136">24875 17900 2,'0'0'14,"0"0"-2,0 0-3,0 0-1,0 0 1,0 0 0,0 0 0,0 0 0,0 0 1,0 0-1,0 0-1,0 0 1,-13 51-2,13-51 0,0 0 1,0 0-2,0 0 0,0 0 0,0 0-1,0 0-1,0 0 0,0 0-1,0 0-1,50 3 0,-50-3-1,0 0-1,0 0 1,0 0 0,0 0-1,0 0-1,57-27 2,-57 27-2,0 0 2,0 0 0,0 0-1,0 0 0,0 0 1,0 0 0,0 0 0,0 0 0,0 0-1,0 0 0,0 0 0,0 0 1,0 0-1,0 0 0,0 0 0,0 0 0,0 0 0,0 0 1,0 0 0,0 0 0,0 0-2,0 0 2,0 0 0,50-1 0,-50 1 0,0 0-1,0 0 1,0 0 0,0 0 1,0 0-3,0 0 1,0 0 1,0 0 0,0 0-1,0 0-1,0 0 1,0 0 0,0 0 1,-22 50-1,22-50-1,0 0-6,0 0-3,9 48-9,-9-48-17,0 0 2,0 0-3,0 0 2</inkml:trace>
  <inkml:trace contextRef="#ctx0" brushRef="#br0" timeOffset="31284.7894">24299 17425 6,'0'0'8,"0"0"0,0 0 0,0 0-1,0 0-1,21 12-1,-21-12 1,0 0 0,0 0 0,0 0-1,0 0-1,0 0 0,0 0 2,0 0 0,0 0 1,0 0-2,0 0 2,0 0-1,0 0 0,0 0 0,0 0-1,0 0-1,0 0 0,0 0-1,0 0 0,0 0-1,0 0 0,0 0 0,0 0 0,0 0 0,0 0-1,6-45 0,-12 34 0,-2 1-1,-2 4 1,10 6-1,-14-9 1,14 9-2,-21-10 2,21 10-1,-17 3 1,17-3-1,-13-3 0,1 4 0,12-1 0,-23-5 1,23 5-1,-21-7 0,21 7 0,-22-9 1,11 7-1,1-3 0,10 5 1,-15-3-1,5 3 0,0-1 0,10 1 0,-16 2 0,16-2 0,-13 2 0,13-2 0,-17 6 1,17-6-1,-13 3 0,4 3 1,9-6-1,-13 6 0,13-6 0,-10 11 0,10-11 0,-7 12 2,7-12-2,0 0 0,0 0 0,-5 15 0,5-15 0,-1 12 1,1-12-1,2 13 0,0-4 0,-1 2 0,-1-11 0,8 15 0,-8-15 0,9 17 0,-9-17 0,6 14-1,-6-14 1,7 10 0,-7-10-2,3 9 2,-3-9-2,0 0 0,0 0-3,0 0-3,-3 10-6,3-10-10,-11-10-8,11 10 0,0 0 1</inkml:trace>
  <inkml:trace contextRef="#ctx0" brushRef="#br0" timeOffset="32626.8662">24386 17567 11,'0'0'11,"0"0"-1,0 0-2,0 0-2,0 0 0,0 0 0,50 13 0,-50-13 1,0 0 0,0 0 2,0 0-1,0 0 0,0 0 0,0 0-1,0 0 0,0 0-3,0 0 1,0 0-2,0 0 0,0 0-1,0 0 0,0 0-1,-33 50 1,16-40-2,-3-8 1,5-2-1,-7 0 0,6 1 1,-4-1 2,6 2-2,-6-5 2,8 3-2,-2 5 3,5-5-4,9 0 4,-15 3-4,15-3 1,-13 5-1,13-5-1,0 0 1,0 0 0,-9 1 0,9-1-1,0 0 0,-6-11-5,6 11 2,0 0-6,0 0-1,0 0-8,-3-9-4,3 9-11,0 0 6</inkml:trace>
  <inkml:trace contextRef="#ctx0" brushRef="#br0" timeOffset="33407.9108">24427 17492 20,'0'0'18,"0"0"-4,0 0-1,0 0-3,0 0 1,0 0-4,0 0-1,0 0-2,52 39-1,-52-39-1,0 0 0,0 0-1,0 0 0,0 0-1,0 0 0,22 52 1,-22-52-1,0 0 0,0 0 0,0 0 0,0 0 0,4 52 0,-4-52 3,0 0-3,0 0 3,0 0-4,0 0 5,0 0-6,0 0 5,-6 49-4,6-49-1,0 0 0,0 0 1,0 0-2,0 0-1,0 0 1,0 0 0,-51 50 0,51-50 0,0 0 1,0 0 0,0 0 2,0 0 1,0 0 1,0 0 1,0 0 2,0 0 0,-51-23 0,51 23 1,0 0 0,0 0 1,0 0-1,0 0 0,-49-36-1,39 32-5,10 4 5,-19-14 0,19 14 0,-14-9-1,10-1 0,1 0-5,3 10 5,0 0-2,-7-16 0,7 16-5,-1-12 2,1 12-4,0 0-1,0 0-3,0 0-10,9 12-10,-9-12-5,0 0 1,0 0 1</inkml:trace>
  <inkml:trace contextRef="#ctx0" brushRef="#br0" timeOffset="35497.0303">24600 17821 11,'0'0'12,"0"0"0,0 0-1,0 0 0,0 0 0,0 0 0,0 0 1,0 0-1,0 0-2,0 0 0,49 52-2,-49-52-1,0 0-1,0 0 0,0 0 0,0 0-1,0 0 0,0 0 0,0 0 0,0 0-1,0 0 2,0 0-3,0 0 0,0 0 0,0 0-1,0 0 1,0 0-1,0 0 0,0 0 1,-55-6-1,55 6 0,0 0 0,0 0 0,0 0 0,0 0 0,-57 12 0,57-12-1,0 0 0,0 0 1,0 0-1,-54-1 1,54 1-1,0 0 0,0 0-1,0 0 2,0 0-1,-53 49 1,53-49-1,0 0 0,0 0 0,0 0 1,0 0-1,0 0 0,0 0-3,0 0 2,0 0 1,0 0 0,0 0-3,0 0 3,-35 41 0,35-41 0,0 0 2,0 0-2,0 0 1,0 0-2,0 0 4,0 0-4,0 0-1,0 0 3,0 0-1,0 0 0,0 0 0,41 44 0,-41-44-2,0 0 2,0 0 1,0 0-1,0 0-3,0 0 4,0 0 0,0 0-1,0 0 2,42 28-2,-42-28 0,0 0-1,0 0 2,0 0-2,0 0-1,45 0 1,-45 0 1,0 0 2,0 0-1,0 0-1,45-17 0,-45 17 1,0 0 2,0 0-2,0 0 0,0 0-1,49-11 1,-49 11 0,0 0 1,0 0-2,0 0-1,0 0 2,0 0-2,0 0 2,0 0 2,0 0-3,42 10 0,-42-10 1,0 0 2,0 0-3,0 0 3,0 0-2,0 0-1,0 0 1,0 0 0,0 0-2,0 0-2,0 0 2,0 0 0,0 0-3,0 0-5,0 0-6,42 5-18,-42-5-2,0 0 1,0 0-1</inkml:trace>
  <inkml:trace contextRef="#ctx0" brushRef="#br0" timeOffset="212182.1361">16098 3446 8,'-10'-2'14,"10"2"1,-17 2-2,8-1 0,-1-1-1,-1 1 1,1 0-4,-1-3 1,-1 1-2,0-2-1,0 2-1,-4 0-1,3-1-1,-4-2-1,2 5 0,-5-1-1,1 3 0,-2-1 0,-1 0 0,0 2-1,-1 1 1,-1-2 0,1 2 0,-1-2-1,2 3 1,0 0 0,3 0-1,-2 1 0,4 1-1,-1 3 1,1-1-1,0 4 1,1-1-1,-1 0 0,1 5 0,-1 0 1,-1 0-1,2 2 0,-2 2 2,2 0-2,0 3 1,2 1-1,0-1 1,1 2-1,2 2 1,-1 0 0,3 0 0,1 3 0,-1 0 0,2 0 0,1-1-1,1-1 1,2 0-1,0-2 1,2 2-1,-2-5 0,5 0 1,-2 1-1,3 0 1,0 2-1,2 1 1,3 1-1,1-1 0,3 1 1,2 0-1,4-1 1,3-1-1,0-4 0,5 2 1,0-4-1,3-1 1,1 0-1,1-3 1,0-1 0,1-1-1,1 1 1,0-3-1,0 0 1,1 1-1,0-1 0,2-1 0,1-2 1,0 2-2,-1-5 2,1 1-1,0 1 0,2-5 1,-1-1-1,-1 1 0,-1-2 0,-1-2 1,-1 0-1,0-3 1,-1-1-1,-2 0 0,-1-2 1,0-4-1,-2-1 1,-1-3-1,0-5 0,-1 1 0,-3-5 0,-1-2 1,0-2-1,-1 1 0,0-6 0,-3 0 1,-1 0-1,-2-2 0,0-2 0,-3 1 0,-1-1 1,-3 1-1,-2 0 0,-1 0 0,-1 2 1,-1 2-1,-2 1 0,-1-1 0,-1 2 1,1 0-1,-3 0 0,2 0 0,-1 3 0,-1-1 0,-1-1 0,-1 2 0,-1 1 0,-4 2 1,3 0-1,-5 1 0,-2 1 0,-1 2 0,-1 0 0,1 0 0,-3 1 1,2 3-1,-3-1 0,2 1 0,0 0 0,-1 1 0,1 1 0,1-1 0,-2 3 0,-1-2 0,2 0 1,-1 3-1,0 1 0,1-3 0,-2 1 0,2 2 0,1-3 0,0 2 0,-1 0 0,-1-2 0,2 1 0,-1 1 0,0-1 1,-1 1-1,1 2 0,-2-1 0,2 0-1,-3 3 1,2 1 0,0 2 0,-1 1-1,-2 2 0,2 3-2,-4-2-2,2 9-4,-4-7-6,1 2-21,1 4 1,-6-4-1,3 7 2</inkml:trace>
  <inkml:trace contextRef="#ctx0" brushRef="#br0" timeOffset="214987.2966">15835 3786 15,'0'0'13,"-12"-1"-1,12 1-1,0 0-2,-9 1 0,9-1 0,-9-1-1,9 1-1,-11 0 0,11 0 0,-13 2-1,13-2 0,-17 2-2,17-2 0,-18 5-1,7-2 0,1 0-2,10-3 1,-17 6-1,7 0 0,0-2-1,1 1 1,9-5 0,-18 12-1,9-6 1,-2 2 0,2-1-1,0 1 1,9-8-1,-17 18 0,9-9 0,8-9 0,-15 19 0,8-9 0,2 2 1,-1-1-1,1 1 0,1-3 0,1 4 0,-1-1 0,1 2 1,1-3-1,0-2 0,1 6 0,0-5 0,2 2 1,0-1-1,2-1 0,1-1 1,2 3-1,0-2 1,2-1 0,0 1-1,3 0 0,-1-2 1,0 2-1,2-1 1,-1-3-1,0 0 0,2 1 0,-1-3 1,1-2-1,1 0 1,3 0-1,-2-3 0,2 0 1,-1-2-1,1 0 1,-1-4-1,1 3 0,-3-2 1,1-2-1,-2-1 1,1 1-1,-3-1 0,0 1 1,0-2 0,-2 0-1,-1 1 1,-1 0-1,-1-3 0,-2 2 1,0-2-1,-1-1 0,-1 1 1,0-4-1,-1 1 0,0-2 0,0 1 0,-1 0 0,-1 0 0,-2 0 0,-1 1 0,-1 0 0,-2 3 0,-2 1 0,-1 1 0,0 1 0,-2 0 0,1 3 0,0-1 0,0 3 0,0 0-1,2-1 1,9 5-2,-17-9-2,17 9-3,-11-7-8,11 7-15,0 0-1,-12-14 1,12 14 1</inkml:trace>
  <inkml:trace contextRef="#ctx0" brushRef="#br0" timeOffset="216552.3859">16420 3869 8,'0'0'13,"0"0"0,-12-2 1,12 2-1,0 0 0,0 0 0,-12-3-2,12 3-1,-11-2 0,11 2-3,-13-4 0,4 1-1,9 3-1,-17-4-1,17 4 0,-15-3-1,15 3 0,-17-1-1,17 1 1,-17 2-1,17-2 0,-18 7-1,9-1 2,0-2-2,9-4 0,-18 13 0,18-13 0,-17 14-1,8-6 1,0 1-1,1 0 0,-1 0 0,1 1 1,0 2-1,2-2 1,0 2-1,1 0 0,2-3 1,0 3-1,0-3 1,0 1-1,3-10 1,-4 18-1,4-18 1,-3 14 0,0-4-1,3-10 1,-1 17-1,2-7 0,2 0 0,-1-1 1,1 1-1,2-1 0,2 0 1,-7-9-1,17 18 0,-8-9 0,1-1 1,2 2-1,-2-2 0,0-1 1,1-1-1,-2 0 0,0-1 0,2-1 0,-2-2 1,2-2-1,0-2 0,-1 1 1,1-1-1,1-3 0,3 1 0,-2 0 1,0-1-1,1-1 0,0 0 0,-2-1 0,1-1 1,-1 1-1,-3 1 0,3-5 1,-12 11-1,16-15 0,-8 6 0,-1-1 0,1 1 0,-2-3 0,2-1 0,-3 4 0,0-3 0,0-3 1,-1 1-2,-1-2 2,-1 2-2,0 0 2,-2 1-2,0-2 2,-1 3-1,-1 3 0,2 9 1,-7-16-1,7 16 0,-12-11 0,12 11 1,-19-11-1,8 6 0,-4 1 1,0-2-1,-1 0-1,-1 1 1,-1-4-1,2 6-4,-3-4-9,1 1-21,7 3 0,-5-3 0,4 6 1</inkml:trace>
  <inkml:trace contextRef="#ctx0" brushRef="#br0" timeOffset="217721.453">15803 3958 11,'0'0'14,"0"0"-3,0 0-1,0 0-1,0 0-1,0 0 0,-11 2-1,11-2 0,0 0-2,0 0-1,-6 13 0,6-13-1,-1 9-1,1-9 0,0 0 0,0 0 0,0 0 0,0 0-1,10 4 0,-10-4 0,0 0 0,9-12 0,-9 12 0,3-11 0,-3 11 0,0 0-1,0 0 1,0 0-1,-13-9 0,13 9 1,-13 6-2,13-6 0,-13 10 0,13-10-3,-12 8-2,12-8-7,0 13-12,0-13 0,0 10 1</inkml:trace>
  <inkml:trace contextRef="#ctx0" brushRef="#br0" timeOffset="218910.521">16373 3985 17,'0'0'16,"-11"2"-4,11-2-2,0 0-2,-10 14-3,10-14-1,-4 10 0,4-10 0,-3 10 1,3-10-1,0 0-1,2 11 1,-2-11-1,0 0 1,15-2-2,-15 2 1,10-7-1,-10 7-1,10-7 1,-10 7-1,0 0 1,9-11-1,-9 11 1,0 0 0,-1-10 0,1 10 0,0 0-1,-10-3-2,10 3-4,-11 6-6,2-6-17,9 0 3,-11 7-2,9 3 1</inkml:trace>
  <inkml:trace contextRef="#ctx0" brushRef="#br0" timeOffset="219904.5778">15895 4367 29,'0'0'25,"0"0"-4,0 0-2,0 0-5,7 11-4,-7-11-1,-1 11-3,1-11-2,1 14 1,-1-14-1,6 16 0,-6-16 0,9 16 0,-9-16-1,15 13 0,-6-6-1,1-2 2,2 1-3,-1 0 1,2-3-1,1 2 1,1-2-1,1-2 0,1-2 0,2 1 0,0-1 0,2-3 0,0 0 0,1-1 0,-1-1-1,-1 0 1,-1 1-1,-2-3 1,-1 1-3,-4-2-6,2-2-24,-3 5-1,-7-4-1,-4 10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1.58169E-7" units="1/dev"/>
        </inkml:channelProperties>
      </inkml:inkSource>
      <inkml:timestamp xml:id="ts0" timeString="2011-09-20T20:02:59.559"/>
    </inkml:context>
    <inkml:brush xml:id="br0">
      <inkml:brushProperty name="width" value="0.04667" units="cm"/>
      <inkml:brushProperty name="height" value="0.04667" units="cm"/>
      <inkml:brushProperty name="color" value="#00B050"/>
      <inkml:brushProperty name="fitToCurve" value="1"/>
    </inkml:brush>
  </inkml:definitions>
  <inkml:traceGroup>
    <inkml:annotationXML>
      <emma:emma xmlns:emma="http://www.w3.org/2003/04/emma" version="1.0">
        <emma:interpretation id="{E404E825-C4B8-407A-B8E5-58D634BED4F8}" emma:medium="tactile" emma:mode="ink">
          <msink:context xmlns:msink="http://schemas.microsoft.com/ink/2010/main" type="inkDrawing" rotatedBoundingBox="20170,10757 20623,15849 20531,15857 20078,10765" semanticType="callout" shapeName="Other">
            <msink:sourceLink direction="with" ref="{3697AFAC-5780-43BB-BD8C-08FF455AB24B}"/>
          </msink:context>
        </emma:interpretation>
      </emma:emma>
    </inkml:annotationXML>
    <inkml:trace contextRef="#ctx0" brushRef="#br0">32 0 12,'0'0'16,"0"0"-2,0 0-2,0 0-2,-9 14-1,9-14-3,0 0 0,-8 24-2,8-24-2,-6 26-1,3-10 0,1 5-1,-1 1 0,3 6 1,-3 0-1,3 5 0,0 4 0,2 4 0,-2 5 1,1 6-1,2 4 0,1 6 0,0 7 0,1 4 0,4 3 1,-1 3-1,3 1 0,-2 2 0,4 1 0,-2-1 0,0 1 0,1-1 0,-1-2 0,1 2 0,-2-1 0,-1 0 0,-1 0 0,0 1 0,-1 1 0,0-4 0,0 2 0,0-1 0,0-3 0,1 1 0,1-5 1,-4 0-1,3 2 1,-2-2 0,-1 2 1,-2-2-1,0 7 0,-3-3 1,-3 1-2,6 2 1,-5-1-1,4-3 0,0 2 0,-2 0 0,1 0 0,5-1-1,4 3 1,-6-1 0,7-3 0,-1 4 0,2-4 0,-1-3 0,3 0 0,-3-1 0,1-5 0,-2 1 0,1-4 0,-7 0-1,4 0 1,0-3-1,-4-2 0,3-3 1,-3-2 0,3-6 0,-1 2 0,-2-6 0,0-5 0,-1-5 1,0-4-1,1-2 0,-2-4 0,1-2 0,-1-5-1,2 2 0,-2-5 1,4 0-1,-6-14 1,6 23-1,-6-23-1,5 19-1,-5-19-5,3 20-11,-3-20-1,0 0-1,-15-1 0</inkml:trace>
  </inkml:traceGroup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1.58169E-7" units="1/dev"/>
        </inkml:channelProperties>
      </inkml:inkSource>
      <inkml:timestamp xml:id="ts0" timeString="2011-09-20T20:03:00.035"/>
    </inkml:context>
    <inkml:brush xml:id="br0">
      <inkml:brushProperty name="width" value="0.04667" units="cm"/>
      <inkml:brushProperty name="height" value="0.04667" units="cm"/>
      <inkml:brushProperty name="color" value="#00B050"/>
      <inkml:brushProperty name="fitToCurve" value="1"/>
    </inkml:brush>
  </inkml:definitions>
  <inkml:traceGroup>
    <inkml:annotationXML>
      <emma:emma xmlns:emma="http://www.w3.org/2003/04/emma" version="1.0">
        <emma:interpretation id="{00784932-775F-4B88-BE1D-3144549EEDB3}" emma:medium="tactile" emma:mode="ink">
          <msink:context xmlns:msink="http://schemas.microsoft.com/ink/2010/main" type="writingRegion" rotatedBoundingBox="20525,15834 20763,15834 20763,16131 20525,16131"/>
        </emma:interpretation>
      </emma:emma>
    </inkml:annotationXML>
    <inkml:traceGroup>
      <inkml:annotationXML>
        <emma:emma xmlns:emma="http://www.w3.org/2003/04/emma" version="1.0">
          <emma:interpretation id="{021A517E-CBD6-4E29-A3AF-FDBF8410E78A}" emma:medium="tactile" emma:mode="ink">
            <msink:context xmlns:msink="http://schemas.microsoft.com/ink/2010/main" type="paragraph" rotatedBoundingBox="20525,15834 20763,15834 20763,16131 20525,1613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10D1E3E-BA1B-4855-AB4B-24B5D8062EB7}" emma:medium="tactile" emma:mode="ink">
              <msink:context xmlns:msink="http://schemas.microsoft.com/ink/2010/main" type="line" rotatedBoundingBox="20525,15834 20763,15834 20763,16131 20525,16131"/>
            </emma:interpretation>
          </emma:emma>
        </inkml:annotationXML>
        <inkml:traceGroup>
          <inkml:annotationXML>
            <emma:emma xmlns:emma="http://www.w3.org/2003/04/emma" version="1.0">
              <emma:interpretation id="{3697AFAC-5780-43BB-BD8C-08FF455AB24B}" emma:medium="tactile" emma:mode="ink">
                <msink:context xmlns:msink="http://schemas.microsoft.com/ink/2010/main" type="inkWord" rotatedBoundingBox="20525,15834 20763,15834 20763,16131 20525,16131">
                  <msink:destinationLink direction="with" ref="{E404E825-C4B8-407A-B8E5-58D634BED4F8}"/>
                </msink:context>
              </emma:interpretation>
              <emma:one-of disjunction-type="recognition" id="oneOf0">
                <emma:interpretation id="interp0" emma:lang="en-US" emma:confidence="1">
                  <emma:literal>u</emma:literal>
                </emma:interpretation>
                <emma:interpretation id="interp1" emma:lang="en-US" emma:confidence="0">
                  <emma:literal>v</emma:literal>
                </emma:interpretation>
                <emma:interpretation id="interp2" emma:lang="en-US" emma:confidence="0">
                  <emma:literal>U</emma:literal>
                </emma:interpretation>
                <emma:interpretation id="interp3" emma:lang="en-US" emma:confidence="0">
                  <emma:literal>V</emma:literal>
                </emma:interpretation>
                <emma:interpretation id="interp4" emma:lang="en-US" emma:confidence="0">
                  <emma:literal>J</emma:literal>
                </emma:interpretation>
              </emma:one-of>
            </emma:emma>
          </inkml:annotationXML>
          <inkml:trace contextRef="#ctx0" brushRef="#br0">2474-215 14,'14'27'9,"3"4"0,-4-11 0,4 7 0,-3-17 0,3 1-1,-1-8 0,1-3 0,0-6 0,-3-3-1,3-4-2,-3-8 1,0 0-2,-1-5-1,-4-4-6,-6-15-20,9 17-1,-16-29 1,8 16-1</inkml:trace>
        </inkml:traceGroup>
      </inkml:traceGroup>
    </inkml:traceGroup>
  </inkml:traceGroup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1.58169E-7" units="1/dev"/>
        </inkml:channelProperties>
      </inkml:inkSource>
      <inkml:timestamp xml:id="ts0" timeString="2011-09-20T20:03:01.872"/>
    </inkml:context>
    <inkml:brush xml:id="br0">
      <inkml:brushProperty name="width" value="0.04667" units="cm"/>
      <inkml:brushProperty name="height" value="0.04667" units="cm"/>
      <inkml:brushProperty name="color" value="#00B050"/>
      <inkml:brushProperty name="fitToCurve" value="1"/>
    </inkml:brush>
  </inkml:definitions>
  <inkml:traceGroup>
    <inkml:annotationXML>
      <emma:emma xmlns:emma="http://www.w3.org/2003/04/emma" version="1.0">
        <emma:interpretation id="{7B68632F-3BB7-4DBA-93FF-68E823AB7303}" emma:medium="tactile" emma:mode="ink">
          <msink:context xmlns:msink="http://schemas.microsoft.com/ink/2010/main" type="inkDrawing" rotatedBoundingBox="20720,10857 21371,16218 21280,16229 20628,10868" semanticType="callout" shapeName="Other">
            <msink:sourceLink direction="with" ref="{BE8B749D-E99F-4DED-818A-0E086C5C32D3}"/>
          </msink:context>
        </emma:interpretation>
      </emma:emma>
    </inkml:annotationXML>
    <inkml:trace contextRef="#ctx0" brushRef="#br0">18 0 12,'-3'19'17,"3"-19"-1,0 0-4,-13 21-3,13-4-2,-1 1-3,1 3-1,-2 7-1,4 7-1,1 2 1,0 5-2,0 6 0,2 5 1,3 3-1,-2 11 0,3 0 1,-1 3-1,3 5 0,-2 4 0,0 1 1,2 4-1,-1 0 0,-1-3 0,0 3 0,7-2 0,-4 1 0,2-1 0,-1 2 0,1 0 0,0 0 0,0 2 0,-2-2 0,-1 6 1,-1-1-1,-3 1 0,1 2 1,0 0 0,1 3 1,-1 1-1,1 4 1,-1 1 1,0 3 0,0 1 0,4-1 0,-7 2-1,3-1 1,-2-3 0,2-3 0,-2-1-1,2-3 0,-2-4 0,3-3 0,2-5-2,-3-4 1,6-3 0,-5-4-1,4-7 0,-1 1 0,2-7 0,-5-2-1,4-2 1,-2-4 0,1 2 0,1-1-1,-1-1 1,-1-3 1,0 2-2,1-5 1,1 3 0,-4-1 0,-1-2 0,-2-1 0,0-2 0,-1 1 0,-2 1 0,5-2 0,-6-2-1,2-2 1,-2-4 0,4-3 0,-6-3 0,3-3-1,2-6 1,-7-1 0,2-18-1,3 22 1,-3-22-1,0 0-1,7 14-3,-7-14-5,0 0-15,0 0 1,-21-15-1,21 15 2</inkml:trace>
  </inkml:traceGroup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1.58169E-7" units="1/dev"/>
        </inkml:channelProperties>
      </inkml:inkSource>
      <inkml:timestamp xml:id="ts0" timeString="2011-09-20T20:02:49.629"/>
    </inkml:context>
    <inkml:brush xml:id="br0">
      <inkml:brushProperty name="width" value="0.04667" units="cm"/>
      <inkml:brushProperty name="height" value="0.04667" units="cm"/>
      <inkml:brushProperty name="color" value="#00B050"/>
      <inkml:brushProperty name="fitToCurve" value="1"/>
    </inkml:brush>
  </inkml:definitions>
  <inkml:traceGroup>
    <inkml:annotationXML>
      <emma:emma xmlns:emma="http://www.w3.org/2003/04/emma" version="1.0">
        <emma:interpretation id="{46FF1B19-01D5-4D88-AECD-C2B38455A89A}" emma:medium="tactile" emma:mode="ink">
          <msink:context xmlns:msink="http://schemas.microsoft.com/ink/2010/main" type="writingRegion" rotatedBoundingBox="18051,16105 21470,16105 21470,16396 18051,16396"/>
        </emma:interpretation>
      </emma:emma>
    </inkml:annotationXML>
    <inkml:traceGroup>
      <inkml:annotationXML>
        <emma:emma xmlns:emma="http://www.w3.org/2003/04/emma" version="1.0">
          <emma:interpretation id="{E1761E01-315A-4DB9-ADB9-FCFE13859841}" emma:medium="tactile" emma:mode="ink">
            <msink:context xmlns:msink="http://schemas.microsoft.com/ink/2010/main" type="paragraph" rotatedBoundingBox="18051,16105 21470,16105 21470,16396 18051,1639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AB2B6AD-070A-49F6-A1B9-3DA62DBD6890}" emma:medium="tactile" emma:mode="ink">
              <msink:context xmlns:msink="http://schemas.microsoft.com/ink/2010/main" type="line" rotatedBoundingBox="18051,16105 21470,16105 21470,16396 18051,16396"/>
            </emma:interpretation>
          </emma:emma>
        </inkml:annotationXML>
        <inkml:traceGroup>
          <inkml:annotationXML>
            <emma:emma xmlns:emma="http://www.w3.org/2003/04/emma" version="1.0">
              <emma:interpretation id="{5170C464-E2AD-4AD5-BD3F-39D569609284}" emma:medium="tactile" emma:mode="ink">
                <msink:context xmlns:msink="http://schemas.microsoft.com/ink/2010/main" type="inkWord" rotatedBoundingBox="18051,16217 18306,16217 18306,16396 18051,16396">
                  <msink:destinationLink direction="with" ref="{99357509-48DE-4E05-B2FE-8C33591392B5}"/>
                  <msink:destinationLink direction="with" ref="{1CAD9CBF-F3CE-447A-AB62-C9722787F3E5}"/>
                </msink:context>
              </emma:interpretation>
              <emma:one-of disjunction-type="recognition" id="oneOf0">
                <emma:interpretation id="interp0" emma:lang="en-US" emma:confidence="0">
                  <emma:literal>u</emma:literal>
                </emma:interpretation>
                <emma:interpretation id="interp1" emma:lang="en-US" emma:confidence="0">
                  <emma:literal>v</emma:literal>
                </emma:interpretation>
                <emma:interpretation id="interp2" emma:lang="en-US" emma:confidence="0">
                  <emma:literal>U</emma:literal>
                </emma:interpretation>
                <emma:interpretation id="interp3" emma:lang="en-US" emma:confidence="0">
                  <emma:literal>V</emma:literal>
                </emma:interpretation>
                <emma:interpretation id="interp4" emma:lang="en-US" emma:confidence="0">
                  <emma:literal>w</emma:literal>
                </emma:interpretation>
              </emma:one-of>
            </emma:emma>
          </inkml:annotationXML>
          <inkml:trace contextRef="#ctx0" brushRef="#br0">-3172 134 4,'0'0'14,"26"36"-6,-12-19-2,6 6 2,-4-7-3,4 4 0,-4-8-1,2 2 1,-2-4 0,3-3 0,-5-5-1,3-2 1,-3-5-1,3-4 0,-17 9 0,20-31-4,-12 14-12,-17-22-7,16 16-2,-25-32 1</inkml:trace>
        </inkml:traceGroup>
        <inkml:traceGroup>
          <inkml:annotationXML>
            <emma:emma xmlns:emma="http://www.w3.org/2003/04/emma" version="1.0">
              <emma:interpretation id="{BE8B749D-E99F-4DED-818A-0E086C5C32D3}" emma:medium="tactile" emma:mode="ink">
                <msink:context xmlns:msink="http://schemas.microsoft.com/ink/2010/main" type="inkWord" rotatedBoundingBox="21223,16105 21470,16105 21470,16300 21223,16300">
                  <msink:destinationLink direction="with" ref="{7B68632F-3BB7-4DBA-93FF-68E823AB7303}"/>
                </msink:context>
              </emma:interpretation>
              <emma:one-of disjunction-type="recognition" id="oneOf1">
                <emma:interpretation id="interp5" emma:lang="en-US" emma:confidence="1">
                  <emma:literal>U</emma:literal>
                </emma:interpretation>
                <emma:interpretation id="interp6" emma:lang="en-US" emma:confidence="0">
                  <emma:literal>u</emma:literal>
                </emma:interpretation>
                <emma:interpretation id="interp7" emma:lang="en-US" emma:confidence="0">
                  <emma:literal>V</emma:literal>
                </emma:interpretation>
                <emma:interpretation id="interp8" emma:lang="en-US" emma:confidence="0">
                  <emma:literal>v</emma:literal>
                </emma:interpretation>
                <emma:interpretation id="interp9" emma:lang="en-US" emma:confidence="0">
                  <emma:literal>W</emma:literal>
                </emma:interpretation>
              </emma:one-of>
            </emma:emma>
          </inkml:annotationXML>
          <inkml:trace contextRef="#ctx0" brushRef="#br0" timeOffset="12618.7217">0 0 26,'0'0'25,"0"0"0,0 0 1,0 0-10,7 17-10,-7-17-3,-1 20-2,1-20 0,8 30-2,1-11 1,-1 1-1,3 0 1,-1 0 0,6-3 0,1-4 0,-1-4 0,2-1 1,-4-6-1,2-2 1,1-4 0,-1 0 1,-16 4-1,23-17 1,-15 3-1,3-5-4,-8-9-17,14 9-6,-25-24-1,19 10 1</inkml:trace>
        </inkml:traceGroup>
      </inkml:traceGroup>
    </inkml:traceGroup>
  </inkml:traceGroup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1.58169E-7" units="1/dev"/>
        </inkml:channelProperties>
      </inkml:inkSource>
      <inkml:timestamp xml:id="ts0" timeString="2011-09-20T20:03:04.60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398127B-4943-4ABD-B8FF-36B83EF185D2}" emma:medium="tactile" emma:mode="ink">
          <msink:context xmlns:msink="http://schemas.microsoft.com/ink/2010/main" type="inkDrawing" rotatedBoundingBox="20696,10702 20723,11037 20685,11040 20659,10705" shapeName="Other"/>
        </emma:interpretation>
      </emma:emma>
    </inkml:annotationXML>
    <inkml:trace contextRef="#ctx0" brushRef="#br0">33-3 12,'0'0'12,"0"0"0,0 0 0,0 0-1,0 0-2,0 0 0,-14-5 0,14 5-3,0 0 0,0 0-2,-14 14-1,14-14 0,-7 25-2,9-3-1,1 6-2,2 8-6,6 15-13,-11-10-1,18 27 0,-15-18-1</inkml:trace>
  </inkml:traceGroup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1.58169E-7" units="1/dev"/>
        </inkml:channelProperties>
      </inkml:inkSource>
      <inkml:timestamp xml:id="ts0" timeString="2011-09-20T20:02:55.80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BD317710-2A42-488E-A978-C6D647FF27CC}" emma:medium="tactile" emma:mode="ink">
          <msink:context xmlns:msink="http://schemas.microsoft.com/ink/2010/main" type="inkDrawing" rotatedBoundingBox="17989,11299 18050,11319 18043,11339 17983,11319" shapeName="Other"/>
        </emma:interpretation>
      </emma:emma>
    </inkml:annotationXML>
    <inkml:trace contextRef="#ctx0" brushRef="#br0">814 151 23,'22'10'20,"-22"-10"0,0 0-7,0 0-3,0 0-11,21 17-15,-21-17-4,16-3 0,-16-11 0</inkml:trace>
  </inkml:traceGroup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1.58169E-7" units="1/dev"/>
        </inkml:channelProperties>
      </inkml:inkSource>
      <inkml:timestamp xml:id="ts0" timeString="2011-09-20T20:03:06.691"/>
    </inkml:context>
    <inkml:brush xml:id="br0">
      <inkml:brushProperty name="width" value="0.04667" units="cm"/>
      <inkml:brushProperty name="height" value="0.04667" units="cm"/>
      <inkml:brushProperty name="color" value="#00B050"/>
      <inkml:brushProperty name="fitToCurve" value="1"/>
    </inkml:brush>
  </inkml:definitions>
  <inkml:traceGroup>
    <inkml:annotationXML>
      <emma:emma xmlns:emma="http://www.w3.org/2003/04/emma" version="1.0">
        <emma:interpretation id="{BAD1413B-E126-4D7C-AA99-26ED5D6108C2}" emma:medium="tactile" emma:mode="ink">
          <msink:context xmlns:msink="http://schemas.microsoft.com/ink/2010/main" type="inkDrawing" rotatedBoundingBox="19215,15953 21089,10756 21477,10897 19603,16093" semanticType="callout" shapeName="Other"/>
        </emma:interpretation>
      </emma:emma>
    </inkml:annotationXML>
    <inkml:trace contextRef="#ctx0" brushRef="#br0">1788 0 3,'0'0'16,"0"0"-3,0 0-2,0 0-1,0 0-2,0 0 0,0 0-2,0 0-1,0 0 1,6 19-3,-6-19 0,0 20-1,0-20 0,-2 30-1,1-13 1,-2 5-1,0 1 0,1 3 0,-1 4 0,0 1 0,0 3-1,1 1 0,-1 2 0,1 3 0,1 1 0,-2 3-1,1-2 1,1 3 0,-1 1-1,-1 3 0,0 0 1,1 0-1,-1 5 0,-6-4 1,3 4-1,-4 4 1,4-2-1,-5 2 2,3 2-2,-6-1 1,4 2 0,0 5 0,1-6 0,-2 1 0,0 0 0,-1-1 0,-2-2 0,1 3 0,-2-2 0,-1-3 0,-3 3 0,5-1 0,-4-1 0,-1 2 1,0 2-1,2-3 0,-3-1 0,0 2 0,-2 0 1,-3 1-1,2 0 0,-1 1 0,1 3 0,-5 0 0,3 1-1,-3 3 1,2 4 0,-2-2 1,-2 2-1,-1-1 0,0 1 0,1 1 0,1 0 0,-6 2-1,4 1 1,0-1 0,0 4 0,0 1 0,-3 0 0,-2-2 0,0 2 0,2-1 0,-5 0 0,2-2 0,-2-1 0,0 0 0,3-4 1,-1 1-1,1-1 1,-3-6 0,6-3 0,-4-1 1,4-6 0,0-3 0,2-5 1,2-6 0,1-6 0,4 0-1,-2-5 1,7-2 0,-1-5-1,1-1 0,2-3 0,2 4 1,1-7-1,1-2 0,13-15-1,-17 24 1,17-24-1,-12 18 0,12-18 0,-8 14-1,8-14 0,-2 14 0,2-14 0,0 0-1,0 18 1,0-18-1,0 0-1,0 0 0,16 14-4,-16-14-2,0 0-10,23 0-10,-23 0 2,0 0 0,2-27 1</inkml:trace>
  </inkml:traceGroup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12-09-19T07:24:07.6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20638 9303</inkml:trace>
  <inkml:trace contextRef="#ctx0" brushRef="#br0" timeOffset="1963.1122">20638 9303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09-22T06:31:29.1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16513 9718 24,'0'0'29,"-13"9"3,13-9-5,0 0-8,-11 10-4,11-10-5,-9 7-3,9-7-2,-8 14-1,8-14-1,-9 16-2,3-2 1,-3 0 0,-3 6 0,-2 2 1,-2 6-1,-2-1 0,-2 5-1,-1 1 0,0 1 0,0-1 0,1 3 0,0-4 0,1-1 0,1-1-1,2-4 1,0-1-1,2 0 0,2-1 1,-1-5-1,2-1 0,1-3 0,2-1 0,1-2 0,-1 0 0,0-3 1,8-9-1,-14 17-1,14-17 1,-17 15 0,8-7-1,-1 0 0,2 1 0,8-9-2,-15 15 0,15-15-4,0 0-5,-13 8-8,13-8-15,0 0 0,5-13 1,-5 13 1</inkml:trace>
  <inkml:trace contextRef="#ctx0" brushRef="#br0" timeOffset="576.0327">16006 10241 11,'4'-10'22,"-4"10"-1,0 0-1,5-10 0,-5 10-3,0 0-1,0 0-2,0 0-3,0 0-2,0 0-3,0 0 0,0 0-3,4 13-1,-1-3-1,-1 4 0,-1 2-1,2 4 1,-2 1 0,0 0 0,-1 1-1,1-1 0,-1-3 0,2-2 1,-1-3-1,2-1 0,-3-12 0,6 15-1,-6-15 1,0 0 0,13 11 0,-13-11 0,17-1 1,-5-1-1,1-2 1,4-2-1,1-2 1,4 0 0,-1-3-1,-2 0-1,2 1-2,-5-4-6,1 1-21,0 5-4,-9-5-1,3 4 1</inkml:trace>
  <inkml:trace contextRef="#ctx0" brushRef="#br0" timeOffset="1832.1047">16745 9233 18,'-13'0'26,"13"0"1,-11 3-4,11-3-7,-14 3-2,5-4-3,9 1-3,-20 6-1,20-6-1,-18 13-1,10-3-2,-3 1 0,3 3-2,-3 2 2,2 3-1,0-3-1,0 5 0,3-2 0,3 3 0,2-1 0,4-2 0,2 1 0,6-1 0,2-4 0,4-1 0,1-4 0,4-4 0,0-4 0,1-1 0,1-6 0,0-2 0,-3-4 0,-1 0 0,-2-3 1,-3-1-1,-2-1 0,-3-3-1,-4 0 1,-1 1 0,-1-3-1,-4 3 1,-3-2-1,-1 2 1,-3 1-1,-2 2 1,-4 2-2,-1 3 2,-3 2-2,0 4 0,-3 4 0,1 2-1,-2 8 0,0-1-3,5 5-1,-2-1-4,10 5-9,-4 1-13,7-7-3,8 6 0,-3-18 3</inkml:trace>
  <inkml:trace contextRef="#ctx0" brushRef="#br0" timeOffset="2226.1273">17037 9266 32,'0'0'32,"-2"-10"2,2 10-1,0 0-13,0 12-5,3-1-5,-3 0-6,2 9-2,0 4 1,1 6-2,-1 3-1,2 5 1,2 0-1,0 4 0,1 0 0,-3-3 0,3 0-2,-1-5 0,2-3-3,-7-9-2,3 1-5,-4-11-7,0-12-14,0 0-2,0 0 3,0 0 0</inkml:trace>
  <inkml:trace contextRef="#ctx0" brushRef="#br0" timeOffset="2661.1522">16965 9331 35,'-4'-12'33,"-3"-3"1,7 2 1,0 1-14,0-7-6,9 6-6,-2-3-4,7 6-1,0-1-1,5 4-1,2 1-1,1 4 1,2 2-1,1 3 0,-1 4 0,0 2-1,-2 4 1,-2 5-1,-2-1 0,-4 3 0,-4 1 0,-2-1 0,-5 0 0,-5-2-1,-5-4 1,-4-1 1,-4-3-1,-5-2 0,-5-4 0,-1-1 1,0-3-1,3 0 0,1-2 0,3 0-1,6-1 0,3 0-2,10 3-2,0 0-4,0 0-17,17 3-10,-6-3 0,8 4 0,-2-6 1</inkml:trace>
  <inkml:trace contextRef="#ctx0" brushRef="#br0" timeOffset="3148.18">17372 8883 51,'0'0'35,"4"12"-1,0-1 1,2 5-18,-6-2-8,5 8-1,-2 1-4,2 7 0,0 1-2,2 4 0,-1 2-1,1 2 0,-1 0 0,3 3-1,-2-2 2,1-2-2,2-2 1,0-2-1,-1-3 1,2-6-1,0-3 0,2-7 0,1-2 0,1-4 0,2-5 0,0-2 0,2-2-1,0-5-1,0 1-1,-3-6-3,4 4-7,-10-7-13,-3 1-11,-1-1 2,-9-4-2,-1 4 2</inkml:trace>
  <inkml:trace contextRef="#ctx0" brushRef="#br0" timeOffset="3386.1936">17297 9170 38,'-11'-2'34,"-1"-4"3,12 6-2,0 0-9,8-11-10,8 10-8,2-5-3,7 5-2,2-3 0,5 2-1,1 1-2,0 0 0,0 1-2,0-1-2,1 5-6,-9-6-16,0 0-11,2 4 0,-4-5 0,0 4 1</inkml:trace>
  <inkml:trace contextRef="#ctx0" brushRef="#br0" timeOffset="3649.2087">17805 9120 42,'0'0'35,"3"15"-1,-4-5 1,4-1-11,1 9-13,-4 0-5,4 6-3,-2 0-1,3 2 0,-2-2 0,2 0-1,-2-3 0,0-2-1,0-5-1,-3-14-5,4 13-11,-4-13-19,-1-9 1,0-2-2,-3-12 1</inkml:trace>
  <inkml:trace contextRef="#ctx0" brushRef="#br0" timeOffset="3829.219">17745 8842 67,'-4'-10'37,"4"10"-1,0 0 1,-15 3-23,15-3-10,3 10-8,-3-10-26,0 0-6,18 6 0,-8-12-1</inkml:trace>
  <inkml:trace contextRef="#ctx0" brushRef="#br0" timeOffset="4679.2676">18171 9081 35,'2'14'30,"-2"-14"3,-15 8-9,8 4-4,-7-3-6,5 8-4,-5-3-3,4 6-1,-2-1-2,5 6-1,2-3 1,5 1-1,4-4 0,6 1-1,3-5 0,6 0-1,3-8 1,4-3-1,0-3 0,3-4 0,-3-3 1,-1-7-1,-4-1 0,-4-3 0,-4-1-1,-5-2 2,-7-1-2,-5-2 1,-5-1-1,-6 2 0,-5 1 0,-4-1 1,-2 3-1,-2 3-1,1 3 1,0 6-1,4 5-1,3 5 0,5 7-1,3 1-2,9 8-5,-2-2-9,8 5-19,6 0 2,1-3-1,8 2 1</inkml:trace>
  <inkml:trace contextRef="#ctx0" brushRef="#br0" timeOffset="5304.3032">18410 9110 31,'0'0'31,"0"0"1,0 0 0,11 2-12,-11-2-7,0 0-5,12 16-3,-8-7-2,3 6 0,1 1-1,0 4 0,0 0 0,1 3-1,1-2 0,-1 0 0,-1-4 0,1-1-1,-3-6 1,0 1-1,-6-11 0,0 0 1,9 3-1,-9-3 0,3-10 0,-2 0 1,1-2-2,1-4 2,1 1-1,2-3 0,0 0 1,3 1 1,1-2 0,1 7 0,0-2 0,4 4 1,-2 1-1,3 4 0,-3 1 0,1 5-1,0 3 0,2 3-1,-4 2 1,0 5-1,0 1 0,-3 2 0,-1 2 0,0 0 0,-4 0 0,-3-3 0,0-1-1,0-3 0,-1 0 0,0-12-2,2 14-2,-2-14-4,0 0-9,10 5-19,-10-5 0,17-7 1,-8-5 1</inkml:trace>
  <inkml:trace contextRef="#ctx0" brushRef="#br0" timeOffset="6063.3468">19090 9192 23,'0'0'26,"14"-7"-2,-14 7-4,15-12-7,-15 12-2,15-12-4,-15 12-1,13-10-2,-13 10 0,12-13 0,-12 13 0,7-9 0,-7 9 0,3-11 0,-3 11 0,-2-11 0,2 11 1,-7-10 0,7 10-1,-15-9 0,15 9 0,-21-3-1,10 3 0,-5 1 0,-1 4-1,-2 1 0,2 3 0,-3 2-1,2 1 0,0 1 0,2 2 0,6 1 0,3-2 0,3 1-1,3-1 0,5 3 1,1-2-1,4 1 0,2-3 0,4-2 1,4 1-1,-2-4 1,3-4-1,0-4 0,0-5 1,-1-3-1,1-3 0,-7-2 0,-3-2 1,-1-1-1,-4-1 1,-4-2 0,-2 0 0,-4-4 0,-2 1 0,-1-2-1,0 2 1,1 4-1,-1 1 0,2 5 0,6 12 0,0 0 1,-4 10-1,6 6 0,2 6 0,2 3 0,2 3 0,0 4 0,2-2 0,1-1 0,-1-3-1,2-5 0,-1-4-2,1-2 0,-12-15-3,21 15-4,-21-15-11,10-8-18,0 1 2,-4-6-1,1 1 2</inkml:trace>
  <inkml:trace contextRef="#ctx0" brushRef="#br0" timeOffset="6374.3645">19242 8727 53,'0'0'37,"0"0"-1,0 0 0,12 23-13,-14-9-12,8 14-3,-3 3-4,5 9 0,-2 4-2,5 6 0,0 2-1,1 4 0,1 0 0,2-3 0,3-7-1,0-2 0,2-8 1,0-7-1,-2-7 0,0-6-1,2-7-4,-9-11-12,-1-3-22,2-5 2,-1-11-3,2-4 2</inkml:trace>
  <inkml:trace contextRef="#ctx0" brushRef="#br0" timeOffset="6978.3991">19806 9081 56,'6'15'34,"6"9"-1,-3-5-1,-7 6-20,11 8-3,-4-2-4,3 3-3,-3 1 0,0-3-1,-1-4 0,-1-3-2,2-5-1,-6-7-2,3 1-3,-6-14-10,0 0-17,0 0 0,-6-9-1,4-1 3</inkml:trace>
  <inkml:trace contextRef="#ctx0" brushRef="#br0" timeOffset="7372.4216">19765 9101 37,'-4'-16'34,"-1"-4"3,5 3-2,1 1-8,-1-8-11,13 8-7,-5-4-3,4 6-1,0-2-2,4 6-1,-1 0 0,2 6-1,1 1 0,0 5 0,1 6-1,0 4 0,0 4 1,-1 4-1,-3 3 0,-3 2 0,-1 3-1,-6-3 1,-4 1 0,-5-3 0,-3-4 0,-5-3 0,-1-1 0,-4-4 0,0-6 0,-1-2-1,1-4-1,0-2 0,4 0-2,0-4-2,13 7-3,-14-14-9,14 14-19,4-11 0,-4 11 1,21-12 0</inkml:trace>
  <inkml:trace contextRef="#ctx0" brushRef="#br0" timeOffset="7980.4564">20358 8980 34,'-1'-12'30,"1"12"3,0-14-9,-6 4-4,6 10-4,-14-18-6,14 18 0,-23-10-3,13 8-1,-6-2-2,3 5 0,-4 2-1,2 3 0,-2 4-2,3 2 1,0 3-2,3 4 1,3 6 0,3-1-1,5 1 1,7-1-1,4-1 0,6-2 0,4-5 0,3-5 0,6-5 0,-1-4 0,-1-4 0,-1-5 0,-5-4 1,-2-4-1,-5-4 1,-4 0-1,-7-5 1,-5-3-1,-4-4 1,-5 3-1,-3 1 0,0 2 1,-2 4-1,2 4 0,-1 7 1,4 8-1,10 2 0,-8 15 1,9 2-1,3 6 0,3 4 0,5 3 1,0 1-1,3-1 0,3 2-1,1-4 0,1-2-3,-1-10-3,3 1-9,-6-5-23,1-10 1,-1-2-1,-2-10 2</inkml:trace>
  <inkml:trace contextRef="#ctx0" brushRef="#br0" timeOffset="8535.4882">20493 8780 56,'0'0'36,"0"0"0,13 11 0,-2-3-17,7 12-8,-2-2-5,4 5-3,-1 3-1,0 4-1,-3 1-1,0-2 0,-5-2-1,-1-4 0,-2-3-1,-2-4 1,-4-6 0,-2-10 0,0 0-1,0 0 2,1-15 0,-5-3-1,2-3 1,-7-3-1,5-2 1,-2 0 0,3 2 0,-1 2 1,2 1-1,2 7 0,0 14 1,9-13-1,-9 13 1,17 0-1,-7 5 1,3 0-1,2 3 0,0-2 0,0 0 0,-2 1 1,0-1 0,-2-3 0,-11-3 0,10-6 0,-10 6 0,-3-15 0,-2 2 0,-2-1 0,-1-3-1,-2 4 0,1 1 0,0 0-2,9 12-1,-17-14-3,17 14-12,-1 9-19,1-9 0,2 16 0,-2-16 1</inkml:trace>
  <inkml:trace contextRef="#ctx0" brushRef="#br0" timeOffset="9377.5363">20950 8424 43,'0'0'37,"0"0"2,10 13-1,-8-4-10,-2-9-11,8 15-6,-6-5-6,6 7-1,-5 6-1,6 4-2,-2 4 1,2 3-2,-2 3 1,-1 6-2,-1 1 2,1 1-1,1-6-1,-3 1 1,2-4-1,1-2 1,2-4 0,5-6 0,1-4 0,3-5 0,3 0 0,0-6 0,2-3 0,0-2 0,-2 0-1,-2-6 0,-2 1-2,-6-5-3,1 5-8,-12 1-22,-4-19-3,-3 5 0,-7-3 0</inkml:trace>
  <inkml:trace contextRef="#ctx0" brushRef="#br0" timeOffset="9610.5496">20885 8667 68,'-11'-11'40,"11"11"-1,4-11-1,9 12-18,-4-4-7,15 8-4,1-4-3,8 3-2,2 0-1,5 0-2,4-1-3,-1-7-5,7-5-34,-12-3 0,-6-6-1,0-8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196.78027" units="1/in"/>
          <inkml:channelProperty channel="Y" name="resolution" value="5041.07666" units="1/in"/>
          <inkml:channelProperty channel="F" name="resolution" value="0" units="1/dev"/>
        </inkml:channelProperties>
      </inkml:inkSource>
      <inkml:timestamp xml:id="ts0" timeString="2012-09-19T07:24:34.6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7385 16271 0,'0'0'0,"0"0"0,0 0 0,0 0 0,0 0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10-09-22T06:31:01.0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8932 4132 26,'-14'-1'22,"14"1"-2,-12-4 0,12 4-4,-15-6-2,5 2-2,1 4-2,-4-1-3,2 3-2,-4 0-1,1 5-2,-2 1-1,-1 5 1,-1 3-1,1 2 0,-1 1 0,4 5 0,0 2 0,3 0 0,2 2 0,5 2 1,1-1-1,6-1 1,3 1-1,3-2 0,0-4 1,5-1-1,0-4 1,3-1-1,1-6 1,2 0-1,0-6 1,1-1-1,1-3 1,2-3-1,-3-3 1,0-3-1,-2-3 0,-1 0 1,-1-6-1,-1 0 1,-5-4-1,0 0 0,-2-5 0,-2 2 1,-4-3-1,0-1-1,-4 0 1,-1 3 0,-3 2 0,-1 2-1,-5 3 0,-1 4 1,-3 3-1,-3 4 0,-2 4 0,-3 2-1,2 0 0,-1 1 0,3 4 0,1-5-3,6 6-4,-1-5-11,13 0-18,0 0 1,-6 9-1,15-4 2</inkml:trace>
  <inkml:trace contextRef="#ctx0" brushRef="#br0" timeOffset="911.052">9223 4150 19,'10'-10'26,"-10"10"2,9 7 2,-9-7-14,8 15-3,-4-3-1,3 8-4,-2-1-1,2 7-2,-2 1-1,1 3 0,-1 0-2,-1 0-2,0-2 1,-1-3-1,-1-4-1,0-4 0,-1-5 1,-1-12-1,1 9 0,-1-9 1,0-18-1,-1 1-1,1-5 2,1-3 0,0 0 0,0-1 0,1-2 0,2 4 0,2 4 2,1 3-2,1 4 1,2 2-1,1 2 1,1 2-1,-1 2 1,2 2-1,-4 1 1,2 3-1,-11-1 1,17 6 0,-17-6-1,10 9 1,-10-9 0,11 12-1,-11-12 0,11 7 1,-11-7-1,16-1 0,-6-3 0,1-2 1,-1-3-1,2-2 1,-4-2-1,1 2 1,-4-1 0,-2 0 0,-5 0-1,-3 3 1,5 9-1,-18-11 1,5 9-1,-1 2 0,1 2 1,0 3-1,2 1 1,11-6-1,-14 10 1,14-10-1,-1 11 1,1-11-2,10 7-4,-10-7-29,9 4 0,-9-4-1,9-10 0</inkml:trace>
  <inkml:trace contextRef="#ctx0" brushRef="#br0" timeOffset="2384.1363">11879 4334 27,'-1'-16'32,"1"16"0,3-17 0,2 5-10,-5 12-10,0 0-2,10 7-4,-5 6-3,2 4-1,2 4-1,1 4 1,-2 3-2,1 1 1,-1-1-1,-2-4 1,0-3-1,-2-2 0,-1-6 0,-1-4 0,-2-9 1,0 0-1,0 0 0,7-19 1,-8 1-1,2-5 1,0-3-1,2-3 1,0-2 0,3 1 1,1 2 0,6 3 0,-2 1-1,5 7 1,-1 1-1,3 4 0,2 4-2,-1 1-2,4 7-7,-6 5-24,3 0-1,1 3-2,-6 0 2</inkml:trace>
  <inkml:trace contextRef="#ctx0" brushRef="#br0" timeOffset="2858.1634">12401 4383 23,'24'2'30,"-7"-8"0,5 6 3,-2-3-15,-5-3-3,7 0-3,-5-6-5,3 5-1,-4-6 0,1 3-2,-3-3 0,-2 0 0,-3-3-1,-4 3-1,-5-3 0,-5-1 0,-6 1-2,-3 0 0,-5 4 0,-4 4-1,-4 6 1,-4 5-1,-3 9 0,1 7 0,2 8 0,2 3 1,4 4 0,5 1 0,8 1 0,5 0 1,8-4 0,8-1 0,4-6 0,7-1 1,4-7-1,1-2 1,3-5-2,2-5-1,4 0-5,-4-10-13,0 0-18,7 0 0,-4-7 0,3 0 0</inkml:trace>
  <inkml:trace contextRef="#ctx0" brushRef="#br0" timeOffset="3134.1792">12953 4224 52,'-4'16'34,"6"10"0,-2 1 0,4 4-18,1 11-10,2-2 0,4 5-3,0 3-1,4-1-1,-1-4 0,-1-6-3,0-4 1,-5-8-3,2-3-3,-9-12-7,-1-10-6,0 0-11,-20-14-4,7-7 2,-12-15 1</inkml:trace>
  <inkml:trace contextRef="#ctx0" brushRef="#br0" timeOffset="3453.1975">12875 4322 35,'1'-34'34,"0"0"3,5 5-1,5 6-10,-2-6-6,9 12-8,-3-6-4,5 13-3,-1 1 0,3 6-3,-1 4 0,3 7-1,0 3-1,-2 2 0,-3 6 0,-2 1 0,-4 1 0,-4 2 0,-6 2-1,-11-1 2,-4-2-2,-7 0 1,-4-4 1,-3-3-1,-3-2 0,-1-6 0,5-4-1,3-2-1,6-1-1,3-8-4,13 8-9,2-13-23,9 2 0,7 2 0,4-3 2</inkml:trace>
  <inkml:trace contextRef="#ctx0" brushRef="#br0" timeOffset="3920.2242">13300 4290 58,'17'-4'37,"-1"-2"-1,1-1 0,4 0-17,-8-6-7,8 6-5,-4-6-2,5 4-1,-4-2 0,-1 1-1,1-1-1,-1 1-1,-2-2 1,-2 0-1,-3-1 0,-4 0 0,-4-2-1,-4-2 0,-5 2 0,-8-2 0,-2 5-1,-6 2 0,-3 6 0,-4 4 0,0 8-1,-2 7 1,3 7 0,2 3 0,4 10 0,5-1 1,4 2 0,8 3 0,7-2 1,8 0 1,6-1 0,6-4 0,5-8 0,5 1 0,2-6 0,2-6 0,-1-3-4,-4-9-6,-2-3-31,-2-7-2,-11-7 1,-6-10-2</inkml:trace>
  <inkml:trace contextRef="#ctx0" brushRef="#br0" timeOffset="4683.2676">13668 3629 32,'12'-1'32,"-12"1"1,12-9-4,-12 9-12,4 13-2,-1 4-3,-3 5-6,4 8-2,-2 6-1,2 8 0,1 5 0,1 5-1,-1 0 0,4 3-1,-1-3 1,2-1-2,0-5 1,2-5-1,0-8 1,2-5-1,2-6 1,5-7 0,1-7-1,3-5 1,4-5 0,0-2-2,-1-4-1,-2-4-2,-3 2-3,-8-9-6,-2 6-12,-10-3-11,-15-5-1,-4 2 3,-12-7 0</inkml:trace>
  <inkml:trace contextRef="#ctx0" brushRef="#br0" timeOffset="4862.2769">13638 4040 24,'-14'-15'33,"14"15"0,14-20 1,1 10-13,11 5-5,-4-5-4,8 7-7,-3-4-4,3 4-5,1 5-10,-3 3-20,-4-8 1,-1 5-2,-10-6 2</inkml:trace>
  <inkml:trace contextRef="#ctx0" brushRef="#br0" timeOffset="5116.2926">14116 3974 58,'8'11'36,"3"7"-1,-5-2 0,1-2-19,-2 10-9,-1-5-2,1 4-2,-1 0-1,-2 0-1,0-3-1,-1-3 0,1-3-3,-2-14-2,6 15-10,-6-15-21,0-12 0,3-1 0,-6-12 0</inkml:trace>
  <inkml:trace contextRef="#ctx0" brushRef="#br0" timeOffset="5273.3016">14035 3712 51,'-11'-12'31,"11"12"0,-9-8-3,9 8-26,10 6-22,-10-6-9,22 11-4,-6-7 2</inkml:trace>
  <inkml:trace contextRef="#ctx0" brushRef="#br0" timeOffset="5578.319">14394 3503 38,'-1'-13'31,"-7"2"0,8 11 0,1 15-17,0 5-6,6 13-1,1 9-4,6 10-1,-2 7 0,3 6 1,-2 3-1,2 2 0,-1-4-2,-3-2-1,-2-5-2,-4-13-5,2-3-3,-6-13-9,-1-14-13,0-2-1,0-14 2,-14-10 2</inkml:trace>
  <inkml:trace contextRef="#ctx0" brushRef="#br0" timeOffset="5925.3389">14364 4090 24,'-18'-17'32,"13"7"3,1-3-1,5 0-11,15 4-4,-2-8-5,13 7-5,-1-6-2,9 4-2,0-4-1,6 4-1,0 1 0,-6 1-2,-1 1 0,-3 2 0,-4 2-1,-6 2 0,-5 3 1,-5 3-2,-11-3 1,16 18 0,-12 0 1,-2 1-1,0 5 1,0 4 0,0 1 0,1 3 0,0-1 0,-1 1 0,2-7-1,1-1 0,-1-6-1,1-4-2,3-3-4,-8-11-19,8-9-14,0-4 2,-4-8-1,0-7 1</inkml:trace>
  <inkml:trace contextRef="#ctx0" brushRef="#br0" timeOffset="6108.3493">14728 3602 81,'0'0'38,"-13"5"-2,13-5 1,0 0-30,0 0-10,11 8-13,-11-8-21,18 11 1,-4-5-2,4 7 1</inkml:trace>
  <inkml:trace contextRef="#ctx0" brushRef="#br0" timeOffset="6541.3741">15030 3913 20,'0'13'25,"9"12"0,-9-1-6,6 0-5,-1 3-1,1-3-4,3 4-1,-1-6 0,5 4 0,-2-9 0,6 1-1,-2-7 0,8 2-1,-3-9-1,7-2 0,-2-5-1,2-2-1,-2-6 0,0-2 0,-5-5-1,1-1 1,-9-4-2,-5-3 1,-7-2-1,-8-1 0,-10-1-1,-6 1 1,-7 3-1,-7 1 0,-3 5-1,-1 7 1,1 5 0,4 6-1,5 7-1,5 4-1,9 8-3,2-2-9,11 7-23,9 3 1,3-1 0,12 1 1</inkml:trace>
  <inkml:trace contextRef="#ctx0" brushRef="#br0" timeOffset="7015.4012">15519 3818 75,'0'0'35,"0"0"0,-2 18 1,1-1-32,5 10-1,-1 3 0,3 4-1,2 1 0,3 1-1,2-2 1,2-3-2,0-7 2,2-5 0,1-10 0,1-6 0,1-7-1,3-6 1,-2-8-1,2-6 1,1-2-1,0-1 1,-3 1-1,-1 3 1,-5 3-1,-2 6 1,-3 7-1,0 9 0,-2 7 1,0 7-2,1 3 1,1 4 0,0 4 0,3 2-1,-2-1 1,0-1-1,0-4-1,-2-5-2,1 3-6,-9-5-30,-1-16-1,0 0 1,0 0-2</inkml:trace>
  <inkml:trace contextRef="#ctx0" brushRef="#br0" timeOffset="8728.4992">9444 4638 3,'0'0'5,"0"0"-2,0 0 1,0 0 0,0 0 1,0 0 0,0 0 2,0 0 0,0 0 2,9-10 1,-9 10-1,0 0 1,5-12 1,-5 12-1,0 0 0,2-12-1,-2 12 0,0-9-1,0 9-1,0 0-1,0 0-1,0 0-1,0 0-2,0 0-1,0 0 1,11 4-2,-11-4 1,16 11-1,-7 0 2,2 3-2,-2 1 2,-1 1-1,-4 3 0,-1 2 0,-4 0 0,-3 1 0,-3-3-1,-3-1 0,-1 0 1,0-2-1,-3-1 0,2-4 0,1-1 0,1-2 0,1-1 1,9-7-2,-13 7-1,13-7-2,0 0-3,-15 4-5,15-4-8,0 0-12,0 0-1,0 0 1,-14-6 2</inkml:trace>
  <inkml:trace contextRef="#ctx0" brushRef="#br0" timeOffset="9016.5157">9309 4837 14,'6'10'24,"-6"-10"1,0 0-6,2 12-5,-2-3-2,2 1-2,-2 2-3,2 1 0,-2-2-2,3 5 1,-1-5-2,2 1 0,-4-12-1,9 17-1,-9-17 0,12 10-1,-12-10-2,17-1-4,-5-11-22,5 7-3,-6-13-2,9 2 2</inkml:trace>
  <inkml:trace contextRef="#ctx0" brushRef="#br0" timeOffset="10468.5987">11701 4335 14,'0'0'28,"0"0"1,0 0-5,6-12-4,-6 12-2,0 0-5,0 0-3,0 0-2,0 0-1,0 0-3,0 0 0,-16-5 0,16 5-2,-15 6 1,5-2-1,-2 3-1,-1-2 1,-1-1-2,1 4 1,-1 0-1,0 1 1,0 1-1,2 2 0,0 4 0,-2 4 0,1 0 0,-1 2 0,2 0 0,2 4 0,1-3 0,2 0 0,4 0-1,2-2 1,2-1 1,2-1-1,1-2 0,1-2 0,-2-3 1,2 0-2,-5-12 2,6 12-2,-6-12 0,0 0-2,4 9-3,-4-9-6,0 0-11,0 0-11,-11-11-2,11 11 2,-15-16 0</inkml:trace>
  <inkml:trace contextRef="#ctx0" brushRef="#br0" timeOffset="10790.6172">11343 4618 12,'0'0'26,"-2"13"1,2-13 2,-6 11-13,8 1-2,-3-3-3,5 7-4,-2-4 0,6 5-1,-1-7-1,6 2-1,-3-4 0,5-3 0,-2-4-1,4-1 0,-4-5 0,4 1 0,-4-4 0,2 1 0,-2-3-2,1 2 1,-1-3-2,-2 0-1,3 7-9,0-4-26,-5-3 1,5 5-1,-4-7 1</inkml:trace>
  <inkml:trace contextRef="#ctx0" brushRef="#br0" timeOffset="12999.7435">9372 4756 16,'0'0'13,"0"0"-1,0 0 2,0 0-2,0 0 1,0 0-1,0 0-1,0 0-1,0 0-1,0 0-2,0 0-2,0 0 0,0 0-1,0 0-2,0 0 1,0 0-1,-4-10 0,4 10-1,0 0 1,0 0 0,0 0-1,0 0 0,0 0 0,0 0-1,-2 15 0,2-15 0,0 18 0,1-7 0,-1 3 0,0-1 0,0 1 0,0-1 1,0-3-1,-1 0 0,1-1 1,0-9-1,0 9 0,0-9 1,0 0-1,0 0 0,0 0 1,-7 12-2,7-12 1,0 0 0,-7 9 0,7-9 0,0 0 0,0 0 0,-3 9 0,3-9 0,0 0 0,0 0 0,-1 11 0,1-11 0,0 11 1,0-11-1,0 9 0,0-9 0,1 13 0,-1-13 1,1 10-1,-1-10 0,0 0 0,0 9 0,0-9 1,0 0-1,0 0 0,0 0 1,0 0-1,0 0 1,0 0 1,0 0-1,0 0 0,0 0 0,11-9 0,-11 9 0,0 0 0,14-10-1,-14 10 1,15-7-1,-15 7 1,17-8-1,-6 5 0,0-1 0,1-1 1,1 0 0,-2-1-1,0 1 0,1 1 1,-12 4-1,15-5 1,-15 5-1,0 0 1,12-2-1,-12 2 0,0 0 0,0 0 0,0 0 0,0 0 0,0 0 0,10 9 0,-10-9 0,0 0-1,0 0 0,9 7-3,-9-7-5,0 0-9,0 0-15,0 0-1,14 10 1,-14-10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1.58169E-7" units="1/dev"/>
        </inkml:channelProperties>
      </inkml:inkSource>
      <inkml:timestamp xml:id="ts0" timeString="2011-09-21T09:05:32.8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2036 11991 28,'0'0'25,"5"13"-1,-2-1-1,-2 3-4,-4 3-4,5 9-3,-7-1-3,4 13-3,-6 3-2,4 11-2,-1 8 1,-2 13-2,-2 12 0,1 12 0,-2 11-1,0 7 1,1 9 0,2 7-2,0 4 1,3 3 1,3 1-1,3 3 0,2 2 1,1-1-1,3 1 0,-1-4 0,1-7 0,-2-2 0,0-7 0,-1-8 1,-4-13-1,-2-11 0,-3-11-1,-2-9 2,-1-12-2,-3-18-3,3-9-7,-4-10-22,-1-25 1,11 1-2,-16-35 2</inkml:trace>
  <inkml:trace contextRef="#ctx0" brushRef="#br0" timeOffset="727.0413">1968 12012 48,'-10'7'31,"3"12"2,-7-5 0,1 5-18,3 8-3,-6-3-4,5 7-2,-5-3-1,4 0 0,-1-5-2,8 0 0,-4-9 0,7-3 0,2-11-1,0 0 0,13-19-1,0 1 0,2-9 0,4-5 0,0-5 0,3 0-2,-2 2 2,0 4-1,-7 5 2,-1 6-1,-5 6 1,-7 14-1,0 0 0,13 16 1,-7 6-1,4 8 0,4 4-1,6 4 0,8 5-3,-1-12-18,9 2-18,4-7 1,-3-13 0,1-10-2</inkml:trace>
  <inkml:trace contextRef="#ctx0" brushRef="#br0" timeOffset="2323.1328">1313 15993 28,'0'0'26,"-16"-1"2,5-3-2,0 0-9,11 4-3,-18-8-4,8 7-2,-1-5-2,1 6-1,-6-4 0,16 4-1,0 0-1,0 0-1,-51 10 0,51-10-1,0 0 0,0 0 1,0 0-1,-40 51-1,40-51 0,8 23-1,5-13 1,-2-1-1,8 3 0,2-1 1,3 1-1,-2 2 0,2 0 1,-7 3 0,-4 0 1,-2 2-1,-5-1 1,-9 0 0,-6-1-1,-4-1 0,-7-3 1,20-13 0,0 0 1,-69 32-1,69-32 0,0 0-1,-61 10 0,61-10-4,0 0-9,0 0-21,-15-1-1,15 1 0,22-8 1</inkml:trace>
  <inkml:trace contextRef="#ctx0" brushRef="#br0" timeOffset="2699.1543">1442 15756 65,'0'0'31,"-3"10"0,4 10 0,-4 9-23,2-3-3,5 8-1,-3 3 0,3 7-1,-2-1 1,2 2-2,-3 0 0,2-1-2,-1-1 1,1-6-1,-1-5 0,2-3 0,0-7 0,-2-6 1,5-7-1,-7-9 1,15 5-1,-3-12-1,4 3-5,-4-6-21,5-9-6,4 5 1,-4-10-3</inkml:trace>
  <inkml:trace contextRef="#ctx0" brushRef="#br0" timeOffset="2897.1657">1376 16053 75,'0'0'32,"0"10"-1,0-10-1,24-5-34,-7 4-19,13-6-7,6 8 0,0-11 0</inkml:trace>
  <inkml:trace contextRef="#ctx0" brushRef="#br0" timeOffset="3401.1945">1785 16043 47,'-17'0'29,"6"12"4,-7-11-2,4 2-12,4 11-7,-6-6-4,7 7-2,-4-1-1,7 3 0,-2-1-3,7 6 1,1-2-1,4 1-1,3-2-1,4 1 1,2-4-1,4-4 1,0-6-1,0-6 1,-1-6 0,1-3-1,-3-8 1,-2-4 0,-5-4 0,-1-1-1,-5-4 1,-1 3 0,-3 1 0,0 3 0,-2 4 1,1 7-1,4 12 0,0 0 1,0 0-1,-7 11 0,9 7 0,3 5-1,0 4 0,1 1 0,4 2-1,2-3-1,2-1-3,-1-11-3,7 0-22,-3-7-8,-1-11 1,2-5-1</inkml:trace>
  <inkml:trace contextRef="#ctx0" brushRef="#br0" timeOffset="3693.2112">2023 15770 86,'-3'13'34,"4"6"0,-5 0 0,-2 8-30,6 9-2,1 5 0,2 4-2,-1 4 1,4-1 0,1 0-1,-1-3 1,2-3-1,2-6 1,1-6 0,2-8 0,1-5-1,-1-11-2,6-2-7,-19-4-24,19-17-1,-7 3-1,-9-8-1</inkml:trace>
  <inkml:trace contextRef="#ctx0" brushRef="#br0" timeOffset="3880.2219">1858 16061 86,'-9'-2'36,"9"2"-1,0 0-1,10-6-26,9 7-4,3-1-5,1-5-7,15 2-26,-2 4-1,-3-6 0,4 5 0</inkml:trace>
  <inkml:trace contextRef="#ctx0" brushRef="#br0" timeOffset="4326.2472">2267 16125 30,'12'6'26,"-12"-6"1,22 1 2,-9-1-17,-1-6-1,7 5-2,-7-7-1,6 6-1,-8-10-1,5 8 1,-9-9-1,3 6-1,-8-8 0,-1 15-1,-3-23 0,-2 13-1,-6-4-1,-2 4 0,-4 1-1,-2 5-1,0 1 0,-4 6 0,2 4-1,-2 7 1,5 4 0,-1 4 0,5 4 0,1 2 1,6-1 0,6 2 0,3-4 0,7 0 1,2-3-1,5-4 1,1-2-1,3-5-1,1-1-1,-1-12-5,5-2-29,-3 0-1,-3-9 0,2 1-1</inkml:trace>
  <inkml:trace contextRef="#ctx0" brushRef="#br0" timeOffset="4988.2852">2551 16104 56,'0'0'31,"5"15"0,-5-15-1,-3 16-20,11 2-2,-7-5-2,4 8-2,-2-4-1,4-1 0,-3-4-1,2-2-1,-6-10 0,11 7 0,-11-7 0,12-8-1,-8-2 1,1-2 0,-1-2 0,1-3-1,-1-1 1,2 2 0,-3-2 0,2 6 1,-2 1-1,-3 11 0,6-13 1,-6 13-1,0 0 0,12 15-1,-9-2 1,1 4-1,0 2 0,-1 3 0,1 1 0,-1-3 0,1-1 0,-1-1 0,3-6 0,-6-12 0,9 6 0,-9-6 0,13-14 0,-4-1 0,0-2 1,1-5-1,0 1 0,0 2 0,-1 2 1,-1 1-1,1 5 0,-9 11 0,15-8 0,-15 8 0,14 15 0,-9-2 0,0 4 0,1 1 0,-1 4 0,0 0-1,1 0-3,-6-8-5,7-3-26,-1 4 0,-6-15 0,0 0 0</inkml:trace>
  <inkml:trace contextRef="#ctx0" brushRef="#br0" timeOffset="5524.3159">3076 16220 74,'13'-6'33,"-10"-3"-3,9 2-7,-2 4-15,-5-6-2,4 2-3,0-5 0,-9 12 0,15-18-1,-9 9 0,0-4 0,-1 4 0,-2-4 0,-1 4-1,-6-1 1,3 1-1,-5-1-1,6 10 0,-16-8 1,7 8-1,-6 3 0,3 4 0,-2 5-1,0 2 1,-1 5 1,2 0 0,2 0 0,4 3 0,-1-3 1,7 2 0,0-3 0,5 0 0,3-3-1,2 1 1,-1-2-1,3-3 0,1-3 0,0-1-1,2-2-2,-3-8-3,9 6-13,-2-9-20,-4-6 2,4 0-1,-2-9 0</inkml:trace>
  <inkml:trace contextRef="#ctx0" brushRef="#br0" timeOffset="6005.3434">3404 16057 75,'0'0'34,"-9"6"-1,10 3 2,2 4-26,-6-4-4,5 8-2,-4-1 0,3 6-1,-2-2 0,3 1 0,-3-2-1,3-1 0,0-4 0,-1-3-1,-1-11 1,9 12-1,-9-12 0,9-3 1,-9 3-1,16-19 0,-7 8 0,1-7-1,2-1 0,0 0-1,0 0 1,0 1 0,-1 1-1,-4 4 2,2 2-1,-9 11 1,8-9 0,-8 9 1,0 0-1,7 13 0,-6 1 1,0-1-1,0 4 0,1 1 0,1 1 0,-1 0 0,1-1-2,1-5-2,5 3-10,-1-3-21,-8-13 0,15 6 0,-15-6 1</inkml:trace>
  <inkml:trace contextRef="#ctx0" brushRef="#br0" timeOffset="6399.366">3763 15797 78,'0'0'34,"-9"10"1,8 2 1,4 6-27,-3-5-3,7 9-2,-4 0-1,3 3-1,-1 3 0,1 3-1,-4-1 0,1 1-1,-3-1 1,-1 0-1,0-4 0,1 0 1,1-4-1,1-4 0,1-1-1,2-4 1,4-3 0,-9-10 0,22 14 0,-8-12-1,0 0-1,-2-4-3,8 4-8,-7-5-23,-13 3 1,19-15-2,-16 2 1</inkml:trace>
  <inkml:trace contextRef="#ctx0" brushRef="#br0" timeOffset="6612.3782">3691 15976 107,'0'0'37,"10"-4"2,2 9-9,0-10-23,10 5-4,1 0-5,-1-7-24,2 2-13,1 2 2,-5-6-2,-2 0 1</inkml:trace>
  <inkml:trace contextRef="#ctx0" brushRef="#br0" timeOffset="8208.4694">936 16826 34,'0'0'27,"0"0"2,0 0-7,0 0-5,0 0-4,0 0-4,0 0-1,0 0-2,0 0-3,0 0 0,0 0-3,0 0 0,20 65 0,-20-65 0,9 51-1,-9-51 1,13 52-3,-13-52 2,0 0-1,19 66 1,-19-66-1,0 0 0,0 0 1,0 0 0,0 0 2,0 0-1,52 16 1,-52-16 1,0 0-1,23-56 1,-23 56-1,0 0 0,24-55 0,-24 55-1,0 0 0,0 0-4,0 0-11,0 0-14,0 0-1,0 0-1,0 0 1</inkml:trace>
  <inkml:trace contextRef="#ctx0" brushRef="#br0" timeOffset="8601.4918">1084 16901 27,'-31'56'23,"31"-56"0,0 0-2,0 0-12,27 65-1,-14-45-4,9-6-1,-9 3 0,10-6 0,-12 0 0,9-6-1,-7-1 1,5-5 1,-18 1 1,14-13 0,-4 3 1,-7-9-1,6 3 0,-6-7 0,1 2 0,-5-2-3,3 3 0,0 6-3,-5-4-7,3 18-16,0 0-7,1-13-3,-1 13 2</inkml:trace>
  <inkml:trace contextRef="#ctx0" brushRef="#br0" timeOffset="8958.5124">1425 16901 34,'-5'17'31,"5"-17"0,-3 17 0,6-5-16,-3-12-2,5 24-5,-2-15-1,0 10-4,1-4-1,1 5-2,-2-3 0,1-1-3,-2 0-7,-1 0-18,-1-16-4,7 14-1,-7-14 2</inkml:trace>
  <inkml:trace contextRef="#ctx0" brushRef="#br0" timeOffset="9163.5241">1441 16748 42,'-13'-4'27,"13"4"2,0 0-3,0 0-17,0 0-12,0 0-22,0 0-2,12 4-1,-4 8 1</inkml:trace>
  <inkml:trace contextRef="#ctx0" brushRef="#br0" timeOffset="9564.547">1627 16653 46,'0'0'32,"-14"1"-1,14-1 1,-7 11-17,7-11-4,4 16-3,-2-4-5,5 6-1,-2 5 0,1 2-1,-2 5 0,2 2-1,-2 1 0,0 2 0,2-1 0,-3 0 0,0-3-1,1-1 1,2-4-1,-2-3 1,3-4 0,0-5 0,0-4 0,2-2 1,3-4-1,-1-2 0,1-5 0,2 0 0,4 0-3,-6-4-4,7-1-19,0 3-7,-8-11-1,5 8 1</inkml:trace>
  <inkml:trace contextRef="#ctx0" brushRef="#br0" timeOffset="9792.56">1533 16938 41,'-9'12'27,"0"-16"1,12 13 0,-3-9-18,12-2-5,6 2-1,3-4-3,5 1-4,2-8-17,5 11-7,-7-16-2,7 13 1</inkml:trace>
  <inkml:trace contextRef="#ctx0" brushRef="#br0" timeOffset="10381.5937">1839 16666 44,'0'0'28,"0"0"1,0 0 0,-3 10-16,7 1-4,-2-1-4,2 6-2,-1 3 0,2 2-1,-2 6 0,1 2 1,1 3-3,-3 2-2,1 2 1,-1-4-1,1-1 0,-2-3 0,3-6-1,1-4 1,-1-8 0,-4-10 0,13 5 2,-13-5-1,13-11 2,-5-3-1,0-3 1,-1-2 1,0 1 0,1-2-1,0 2 2,1 0-2,-1 2 2,3 7-2,-2 3 1,0 3 1,3 3-2,-2 6-1,3 1 1,0 6-1,0 0 0,-2 6 0,2-3 0,-5 8 0,0-4 0,-2 1-1,-1-4 0,-3 0-2,4-1-2,-6-16-8,0 0-18,8 9 0,-11-19-1,14 3 1</inkml:trace>
  <inkml:trace contextRef="#ctx0" brushRef="#br0" timeOffset="10847.6204">2267 16928 47,'-3'24'29,"-10"-9"2,14 10-1,0-3-19,-2-8-2,9 6-4,-3-8-1,9 5 0,-5-8-1,7 2-1,-5-6-1,4-1 1,-3-4-1,1-2-1,1-4 1,0-6 0,-1 0-1,1-6 1,-2 2-1,-1-5 0,-3 1 1,-1-2-1,-5 0 1,0 0-1,-7 4 0,-2-1 1,-4 5-1,-4 3 0,-2 5 0,-4 7-1,1 5 0,-2 5-1,3 6-1,-4 3-1,11 5-6,-7-5-5,11-2-16,8 6-1,-4-11 0,14 9 1</inkml:trace>
  <inkml:trace contextRef="#ctx0" brushRef="#br0" timeOffset="11423.6533">2587 16805 68,'-6'11'35,"6"-11"-2,-6 12 2,9 0-25,-3-12-4,-2 26-2,3-8-2,2 5-1,-1 2 0,2 3 0,0-2-1,0 2 1,2-4-1,1-4 0,-1-6-1,1-2 1,3-5-1,1-7-1,2-2 1,0-8-1,3-2 1,-1-6-1,2-1 0,-2-4 1,-1-1 1,-1 0 0,-3 1 1,-2 3 0,-4 2 1,1 4 0,-5 1 0,0 13 0,-2-9 0,2 9 1,0 0-2,-3 10 1,3-10 0,-2 22-1,1-6 0,3 2 0,-1 2 0,1 3 0,-1-2-1,3 1 0,-1-2-1,2-4-1,3 0-1,-8-16-4,15 18-17,-3-14-12,-12-4 0,13-7 0,-9-8 1</inkml:trace>
  <inkml:trace contextRef="#ctx0" brushRef="#br0" timeOffset="11811.6755">3055 16647 74,'0'0'37,"2"-10"-1,-2 10 2,0 0-19,0 0-14,0 0-2,-6 12-1,9 1-1,-2 3-1,0 4 1,0 6-1,0 2 0,-1 3 0,-1 4 1,-1 0-1,1-2 0,0-3 0,2-1 0,0-6 0,2-3 0,2-4 0,2-4 0,2-5 0,-9-7 0,17 10-1,-7-11 1,3 2-2,-4-6-1,6 7-4,-10-11-10,-5 9-21,20-8 2,-12-1-2,1 4 1</inkml:trace>
  <inkml:trace contextRef="#ctx0" brushRef="#br0" timeOffset="12050.6892">2963 16810 78,'11'9'34,"-1"-10"-2,10-1-2,6 4-24,-3-8-2,4 5-2,-1-2-2,0-4-6,-4-2-28,3 8 2,-13-14-3,4 11 1</inkml:trace>
  <inkml:trace contextRef="#ctx0" brushRef="#br0" timeOffset="12887.7371">3621 16731 45,'0'0'29,"0"0"2,0 0-10,0 0-5,14 13-5,-14-4-4,7 7-3,-3 2-1,2 5 1,1 1-3,0 2 0,1 2-2,-1-3-1,3-1-2,-4-4 2,2-2-1,-1-8 1,-7-10 1,14 9 0,-14-9 2,10-10 0,-6-2 2,3-2-1,-2-7 1,1 4 0,-1-2-1,2 0-1,3 0 0,-3 1-3,4 9-5,-11 9-18,7-22-7,5 21 0,-11-9 1</inkml:trace>
  <inkml:trace contextRef="#ctx0" brushRef="#br0" timeOffset="13315.7616">3763 16752 75,'0'0'35,"0"0"-1,0 0 1,0 0-27,3 11-3,-3-11-1,12 23-3,-2-7 0,1 4-1,4-1 0,-1 3 0,1 0 0,0-6 0,0-2 0,0-3-1,-2-6 2,0-6-2,-3-4 1,0-5 0,-1-5 1,-3-2-2,1-3 2,-1-4-2,-2 4 0,-2-2-1,3 5-4,-7-4-10,0 3-19,2 18 1,-1-19-2,1 19 3</inkml:trace>
  <inkml:trace contextRef="#ctx0" brushRef="#br0" timeOffset="13834.7913">4077 16531 46,'0'0'30,"0"0"3,0 0-3,-7 14-14,7-14-8,3 28-3,1-10-1,5 11-2,-3 2 0,4 6 0,-2 1-1,4 1 0,-3 1-1,0-4 0,1-2 0,-2-3 0,1-8-1,-3-5 1,3-7-1,-9-11 1,15-4 0,-7-5 0,1-6 0,1-5 0,-1-3 0,5-1 0,-3 1 1,1 3-1,-3 3 0,2 2 1,0 4-1,-2 8 0,-9 3 0,16 8 1,-16-8-1,17 24 0,-8-7 1,-2 3-1,0 3 0,-1 1 1,-1 0-2,-2 0 1,0-1 0,-3-5-2,3-1-2,-3-17-10,0 0-18,5 12 0,-6-24-1,10 3 1</inkml:trace>
  <inkml:trace contextRef="#ctx0" brushRef="#br0" timeOffset="14117.8074">4541 16753 78,'0'0'35,"0"24"0,-2-11 0,-2-3-27,10 12-1,-7-5-3,7 8 0,-6-4-1,4 4-1,-2-6-1,0-1-1,1-2-2,-3-16-4,8 20-16,-8-20-15,0 0 0,11-15 1,-12-1 0</inkml:trace>
  <inkml:trace contextRef="#ctx0" brushRef="#br0" timeOffset="14310.8185">4500 16518 67,'0'0'34,"-18"3"-1,18-3-1,-12 8-17,12-8-25,5 15-23,-5-15 2,0 0-4,0 0 3</inkml:trace>
  <inkml:trace contextRef="#ctx0" brushRef="#br0" timeOffset="15018.859">4714 16524 28,'0'0'27,"0"0"4,8-13-4,-8 13-8,-3-10-3,3 10-1,0 0-2,3 10-3,-3-10-2,-1 22-3,-1-3-1,5 8-3,-3 3 1,2 4-2,-1 4 1,2 2-1,0 0 1,1 0-1,0-2 0,1-5 0,1-4 0,2-2 0,0-7 0,2-6 0,-1-3-1,3-9 1,2-2-2,-2-7-3,8 7-12,0-8-19,-5-5 1,4 6-2,-6-8 2</inkml:trace>
  <inkml:trace contextRef="#ctx0" brushRef="#br0" timeOffset="15619.8934">4980 16800 31,'0'0'30,"9"-6"0,1 11 1,-10-5-15,12-3-4,1 6-1,-13-3-1,26-1-4,-13-2-1,6 4-2,-3-5 0,4 2-1,-2-5-1,0 1 0,-1-4 1,-2 1-1,-5-5 0,-1 3-1,-5-3 1,-2 2 0,-5 0 0,-4 1-1,-6 1 1,-1 3-1,-4 0 0,-2 3 0,-2 3 0,0 3 0,-1 5 0,1 1 0,2 4 0,3 3 0,2 1 0,4 4 1,3 0 0,6 1 1,2 0 1,8 3-1,1-3 1,5 3 0,1-2-1,3 0 1,1-5-1,2 2 0,0-5-1,2 1 0,-2-6-1,2-6-1,0 2-6,-7-7-29,5-7-3,-1-6 1,-4-6-1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2-09-19T07:30:49.1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9955 9044 1419,'0'0'3483,"-3"13"258,3-13-1161,0 0-645,0 0-516,0 0-129,0 0-258,0 0-129,0 0 129,0 0-387,8 13 0,-8-13-258,12 9 0,-3-7 0,2 4-258,3-3 129,1 3 129,1-4-258,4 5 129,5-4-129,1 0 129,2 0-129,5-1 0,-3 1 129,5 0-129,-1-1-129,-1 1 129,-2 1 0,-1-1-129,0 1 129,0 1-129,-3-1 0,0 3 0,-1-3 0,2 1 0,-3 0 129,4-1-129,-6 2 0,2 0 129,-2-3-129,3 2 129,-1-2-129,2 0 129,1-2-129,-1 0 258,2-1-258,0 0 129,3-3-129,-1-1 0,0 0 129,0-2-129,0 0 0,2 0 0,-1 1 129,-1 1-129,3 0 0,2-2 0,-3 1 0,3 1 0,1 0 0,1-1 129,2 1-129,-1 1 129,2 1-129,0 0 0,2 2 129,-2 0-129,1-3 129,-1 3-129,1 0 129,1-1-129,0-1 129,0 1 0,-3-1-129,1-1 129,0-1-129,0 0 129,-2 1-129,-1-2 129,0-2 0,1 1-129,1-1 129,-1 0-129,1 1 0,1-1 0,-2-1 0,4 2 0,-2 3 0,1-2 0,0 0 0,-1 2 0,-2-1 0,-1-1 0,0 2 0,-2-3 0,0 0 0,0 0 129,0 0-129,0 0 0,2 0 0,2 1 0,1-4 129,2 3-129,1 0 0,2-4-129,0 0 258,0 1-129,-1-4 0,-1 3 0,-3 1 0,-5-2 0,-3 1 0,-6 4 129,-4-1-129,-2 2 0,-4 2 0,-7 3 0,2-1 0,-4 1 0,-8 0 0,16 8 0,-16-8-129,14 11 129,-14-11 0,14 11 0,-14-11-129,10 8 129,-10-8-129,10 1-129,-10-1-129,5-6-1161,-5 6-3225,3-16-129,-3 16-387,0-20-258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1.58169E-7" units="1/dev"/>
        </inkml:channelProperties>
      </inkml:inkSource>
      <inkml:timestamp xml:id="ts0" timeString="2011-09-20T19:09:19.507"/>
    </inkml:context>
    <inkml:brush xml:id="br0">
      <inkml:brushProperty name="width" value="0.06667" units="cm"/>
      <inkml:brushProperty name="height" value="0.06667" units="cm"/>
      <inkml:brushProperty name="color" value="#FF0000"/>
      <inkml:brushProperty name="fitToCurve" value="1"/>
    </inkml:brush>
  </inkml:definitions>
  <inkml:traceGroup>
    <inkml:annotationXML>
      <emma:emma xmlns:emma="http://www.w3.org/2003/04/emma" version="1.0">
        <emma:interpretation id="{C5B4D998-D2DB-43DF-BE21-D086F0A81B31}" emma:medium="tactile" emma:mode="ink">
          <msink:context xmlns:msink="http://schemas.microsoft.com/ink/2010/main" type="inkDrawing" rotatedBoundingBox="5362,17927 5651,14117 6289,14165 5999,17976" semanticType="callout" shapeName="Other"/>
        </emma:interpretation>
      </emma:emma>
    </inkml:annotationXML>
    <inkml:trace contextRef="#ctx0" brushRef="#br0">777 0 14,'-33'6'20,"14"19"-9,-4-4-1,8 5 1,-6-1-1,6 0 0,1 3-1,1-2-1,2 5-1,2 1-1,4 2-1,-2 5-1,4 7 0,-1 6-2,3 4 0,-1 3-1,2 6 0,-1 1 0,-4 2 0,4 2-1,-3 3 1,1 0 0,-4 4-1,2 2 1,-5 0 0,0 4-1,-1-2 1,-6 0-1,-2-3 0,-4-2 0,-4-4 1,-7-4-1,3-4 1,-10-7-1,1-4 1,-4-8 0,1-3 0,1-10 0,3-3 0,4-10 1,4-4 0,5-8 0,7 2 0,19-9 0,-14 2-1,14-2 1,0 0-2,20 0 1,-2 3-2,6 3 1,1 0 0,6 7 0,1 1-1,-1 4 1,1 6 0,-2 5 0,-4 1-1,-1 9 0,-6 3 0,0 9 0,-7-1 0,-1 9-1,-5-1 1,1 4-1,-6 0 1,1 2 0,-2-5 0,-2-1 1,1 1-1,-1-2 1,-1-4 0,1 3 0,2-4-1,2-1 1,1 0 0,2-1 0,2-6 1,4 1-1,2-2 1,1 1 0,-3-4-1,1-2 1,1-1 0,-3-4-1,0 3 1,-4-4-1,-1-2 1,-2-5-1,0 1 0,0-4-2,-3-6-5,0-16-13,19 31-10,-19-31 0,0 0 0</inkml:trace>
  </inkml:traceGroup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2-09-19T07:33:39.61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2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196.78027" units="1/in"/>
          <inkml:channelProperty channel="Y" name="resolution" value="5041.07666" units="1/in"/>
          <inkml:channelProperty channel="F" name="resolution" value="0" units="1/dev"/>
        </inkml:channelProperties>
      </inkml:inkSource>
      <inkml:timestamp xml:id="ts1" timeString="2012-09-19T07:33:56.832"/>
    </inkml:context>
  </inkml:definitions>
  <inkml:trace contextRef="#ctx0" brushRef="#br0">5840 9120 1548,'0'0'3096,"-5"-5"-903,5 5 0,0 0-129,0 0-129,-5-13-258,5 13 129,0 0-516,0 0-258,-13-7-258,13 7 0,0 0-387,-10 1 0,10-1 0,0 0 0,-4 12-258,4-12 129,2 11-129,-2-11 129,5 13 0,-5-13-129,7 12 0,-7-12 129,0 0 0,13 11-129,-13-11 129,0 0 0,10-1 129,-10 1-129,0 0 0,0 0-129,7-14 0,-7 14 0,0 0 0,0 0-129,-5 0 129,5 0-129,0 0 0,-10 3 0,10-3 0,0 0 0,0 0 129,-8 1-129,8-1 0,0 0 0,0 0 0,0 0-129,0 0-258,0 0-1419,0 0-2451,0 0-516,6 13 0,-6-13-516</inkml:trace>
  <inkml:trace contextRef="#ctx0" brushRef="#br0" timeOffset="924.0528">5846 9376 1677,'0'0'3999,"0"0"258,0 0-645,0-14-903,0 14-516,0 0-645,0 0-387,0 0-129,0 0-387,0 0-258,0 0-258,0 0 129,0 0-129,0 0-129,0 7 0,0-7 129,1 13-129,-1-13 0,6 11 0,-6-11 0,0 0 129,8 9-129,-8-9 129,0 0 0,0 0 0,9 2 129,-9-2 0,0 0-129,0 0 0,0-6 0,0 6 0,0 0 0,-7-9-129,7 9-129,-9 0 129,9 0-129,-11 1 129,11-1-129,-8 8 129,8-8-129,0 0 129,-5 16-129,5-16 129,0 0 0,0 11 0,0-11 0,0 0 0,0 0 129,0 0 0,6 0 0,-6 0 0,0 0 0,0 0-129,0 0 129,0 0 0,0 0 0,0 0 0,0 0-129,0 0 0,0 0 0,0 0 129,0 0-129,-4-2 0,4 2 0,0 0-129,0 0 129,0 0 0,0 9-645,0-9-3741,0 0 0,0 12-516,0-12-516</inkml:trace>
  <inkml:trace contextRef="#ctx1" brushRef="#br0">21796 15154 0,'0'0'0</inkml:trace>
  <inkml:trace contextRef="#ctx0" brushRef="#br0" timeOffset="24165.3822">2709 10596 516,'0'0'1032,"11"0"-258,-11 0-129,8-2-516,-8 2 0,9-6-129,-9 6 0,13-12 129,-13 12-129,14-14 0,-5 6 129,1 2-129,5 1 0,-1 1 0,0 4 129,3 0-129,2 4 0,-2 2 0,2 2 0,0 0 0,-2 5 0,0-6 0,-2 1 0,3 0 0,-5-4 0,2 0 0,-4-1 0,0-1 258,0-1-258,-2 0 0,-1-1 0,-8 0-258,14 2 0,-14-2-1161</inkml:trace>
  <inkml:trace contextRef="#ctx0" brushRef="#br0" timeOffset="24765.4165">3126 10525 1,'11'14'644,"-11"-14"-257,11 14 258,-11-14 0,14 12-258,-14-12 129,12 15-258,-12-15-129,12 14-129,-12-14 0,12 13 0,-12-13 0,6 11 0,-6-11 0,0 17 0,-6-6 258,0 1-129,-5 2 0,-1 4 129,0-4 0,-2 4 0,2-3 0,-2-1 129,5-5-387,-1 3-258,10-12 0,-13 16-129,13-16-645,-7 15-645</inkml:trace>
  <inkml:trace contextRef="#ctx0" brushRef="#br0" timeOffset="53916.0838">4982 17137 7482,'0'0'5418,"0"0"-516,0 0 129,-5 2-3612,5-2-258,0 0-387,0 0-258,0 0-129,0 0 0,8-6-129,3 2-129,-1 2 0,4 0 0,3 2 0,2 0 0,4 0 0,3 1 0,3-1-129,3 5 129,4-4-129,5-1 129,1 0 0,6-3-129,2-3 0,1-5 0,1 8 0,-2-5 0,2 2 129,-5 2 0,-1 4-129,-6 0 0,-4 4 129,-5 2-129,-3 3 129,-2 0 0,-6-1-129,0 3 0,-3 1 0,0-6 0,0 0 0,-1 3 129,1 2-129,0-8 0,0 6 0,2 0 0,0-6 129,-2 2-258,2 5 0,-1 2 258,0-8-129,2 3 0,-1 0 0,0 0 0,1-4 0,-2 3 129,4-2 0,1-3-258,-3 3 129,0 0 0,-2 0 0,-1 0-129,0 1 258,-5 1-258,1-2 129,-4-2 0,0 7 0,-9-9 0,14 13 0,-14-13 0,14 16 0,-14-16 0,12 15 0,-12-15 0,9 12 0,-9-12 0,6 13-129,-6-13 0,5 12 0,-5-12-129,0 12-387,0-12-1290,-3 11-3225,3-11-129,-7-6 0,1-9-774</inkml:trace>
  <inkml:trace contextRef="#ctx0" brushRef="#br0" timeOffset="54900.1401">6242 16947 1419,'0'34'4515,"0"-15"516,-2 4-387,2 9-1548,-3-17-1032,6 16-387,-3-11-387,7 5-129,-3-10-258,8 3 0,-2-7-129,5-2-258,-3 0-129,4 3 0,-1-8 0,1 3 0,-3-1-258,-2-2-129,2 0 129,-2 2 0,-1-4 0,0 0-129,-1 4 0,1-5 0,-2 3 0,-8-4 129,14 12-129,-14-12 0,13 9 0,-13-9 0,11 6 129,-11-6-129,0 0 0,8 10 0,-8-10 0,0 0 0,8 12 0,-8-12 0,5 11 129,-5-11-129,5 10-129,-5-10 129,0 0 129,12 15-258,-12-15 129,10 10 0,-10-10 0,9 14 0,-9-14 0,7 15 0,-7-15 0,0 0 0,7 14 0,-7-14 0,0 0 129,0 0-129,0 0 0,1 14-129,-1-14 129,0 0 0,-2 13 129,2-13-258,-10 13 258,3 1-129,-4-4 0,-1 0 258,-2-2-258,-2 7 129,-1 6-129,0-2 129,1 2-258,-2-7 258,5-5-129,-1 5 258,3-6-258,3 1 129,8-9 0,-9 0-129,9 0 129,0 0-645,-4 10 645,4-10-258,0 0 258,0 0-129,0 0 0,0 0 0,0 0 0,0 0 516,0 0-774,0 0 129,4 11-129,-4-11-516,0 0-1935,0 11-2580,0-18-516,-10-2-258,1-10 0</inkml:trace>
  <inkml:trace contextRef="#ctx0" brushRef="#br0" timeOffset="56848.2515">18539 18028 258,'0'0'3741,"0"0"387,0 0-2322,0 0-387,5-49 0,-5 49 0,0 0-258,0 0 258,0 0-129,0 0-129,0 0-387,0 0 0,4-53-258,-4 53-129,0 0 387,0 0-516,0 0 0,0 54-129,0-54 129,0 0-129,0 59 0,0-59 0,-4 48 0,4-48-129,0 0-129,-10 59 0,10-59-516,0 0-903,-15 58-1935,15-58-1548,0 0-645,0 0 129</inkml:trace>
  <inkml:trace contextRef="#ctx0" brushRef="#br0" timeOffset="57224.2729">18479 17972 1806,'0'0'5031,"0"0"0,0 0-258,0 0-2709,0 0-1419,0 0-387,0 0 129,0 0-129,0 0 0,0 0 129,0 0 0,0 0 0,0 0 0,0 0-129,0 0 0,0 0 0,0 0 0,0 0 0,3-51-129,4 20-258,-7 31 129,0 0 387,0 0-258,0 0-258,44-17 129,-44 17 0,0 0 0,0 0 258,36 32-129,-36-32-129,0 0 0,0 0-258,37 22-258,-37-22-1290,0 0-2967,0 0-903,0 0-129</inkml:trace>
  <inkml:trace contextRef="#ctx0" brushRef="#br0" timeOffset="58308.335">19199 18190 2709,'0'0'5418,"0"0"-387,0 0-1935,-36-25-903,36 25-645,0 0-516,0 0 0,0 0-516,0 0-129,0 0-129,0 0 0,-41 3 0,41-3-258,0 0 0,0 0 129,0 0 129,-36 59-258,36-59 129,0 0 0,-25 78 258,25-78-387,0 0 129,-14 60-258,14-60 129,0 0 0,6 56 0,-6-56 0,0 0 0,40 21 0,-40-21 129,41 15 129,-41-15-258,48 0-129,-48 0 258,47-22-129,-47 22 129,42-27-129,-42 27 0,0 0 0,49-73 0,-49 73 129,19-54-129,-19 54 0,4-68-129,-4 68 0,0 0 258,-20-76-129,20 76 0,0 0 129,-50-34 0,50 34-387,-42 4 258,42-4 0,-41 30-129,41-30-129,-35 56 129,35-56-516,-21 53-387,21-53-2709,-7 78-1419,7-78-516,0 0-516</inkml:trace>
  <inkml:trace contextRef="#ctx0" brushRef="#br0" timeOffset="58616.3526">19458 18198 4257,'29'53'5160,"-29"-53"129,0 0-387,0 0-4128,0 0-387,0 0 0,0 0 129,0 0-129,0 0 387,0 0-387,5 71-129,-5-71 0,0 70 0,0-70-129,-10 86-258,10-86 0,-10 69-258,10-69-258,-11 57-516,11-57-1419,0 0-2451,0 0-516,0 0 129</inkml:trace>
  <inkml:trace contextRef="#ctx0" brushRef="#br0" timeOffset="58952.3719">19423 18192 4902,'0'0'5805,"0"0"-387,0 0-258,0 0-3999,33-55-258,-33 55-129,0 0-258,53-41-258,-53 41-129,48-5-129,-48 5-258,49 2 387,-49-2-129,39 19-129,-39-19 387,0 0-387,0 0 129,15 59 0,-15-59 0,-22 59 129,22-59-129,-41 37 258,41-37 0,-45 14 0,45-14-129,0 0 0,-41 18 0,41-18-258,0 0-516,0 0-1032,0 0-3483,43 20-645,-43-20-258,51-32-129</inkml:trace>
  <inkml:trace contextRef="#ctx0" brushRef="#br0" timeOffset="59232.3879">19849 17821 5160,'0'0'5805,"0"0"129,0 0-774,0 0-4257,0 47-387,0-47-258,-6 53 0,3-1 387,-3 0-387,0 0-129,6-52 0,-12 98 0,12-98-258,-10 88 0,10-88-129,-2 51-903,2-51-2580,0 0-1806,0 0-258,0 0-516</inkml:trace>
  <inkml:trace contextRef="#ctx0" brushRef="#br0" timeOffset="59619.41">19730 18144 5805,'0'0'6063,"0"0"-258,0 0-516,0 0-3999,0 0-645,0 0-516,0 0-129,37-34 129,-37 34-258,49-24 129,-49 24-258,54-3 258,-54 3-387,50 1 258,-50-1-129,38 7-129,-38-7 258,0 0 0,0 0 129,38 10-387,-38-10 516,0 0-129,0 0 258,0 0 0,0 0 0,16 54 0,-16-54 0,0 0 387,3 51-387,-3-51-129,0 67 129,0-67-129,0 0-129,-3 51-129,3-51-387,0 0-903,0 0-3741,0 0-387,0 0-258,0 0-903</inkml:trace>
  <inkml:trace contextRef="#ctx0" brushRef="#br0" timeOffset="59801.4204">20020 17874 4257,'0'0'6579,"0"0"-903,0 0-774,-34 34-2451,34-34-2322,0 0-387,0 0-645,0 0-4386,0 0-129,0 0-645,44 10 258</inkml:trace>
  <inkml:trace contextRef="#ctx0" brushRef="#br0" timeOffset="60224.4446">20212 18076 7740,'-7'64'5805,"7"-64"-516,0 0-1806,-27 64-3096,27-64 0,0 0 0,-15 65-387,15-65 387,0 0-387,-2 49 129,2-49-129,0 0 129,0 0-129,36 38 129,-36-38-129,0 0 0,51-14 129,-51 14-129,38-48 387,-38 48-258,0 0-129,37-72-129,-37 72 516,3-48-387,-3 48 0,0 0 129,-27-63 0,27 63-129,-40-10 0,40 10 0,-43 5 0,43-5 0,-33 52 0,33-52-387,-17 54-903,17-54-2967,8 48-1161,-8-48-387,0 0-258</inkml:trace>
  <inkml:trace contextRef="#ctx0" brushRef="#br0" timeOffset="60636.4682">20428 18056 8385,'12'59'5676,"-15"-9"-258,3-50-1935,0 0-3483,0 0 0,-16 56 0,16-56 0,0 0 387,0 0-387,0 0 129,0 0 129,10 53 0,-10-53 0,0 0 129,0 0 0,0 0-129,41-40 129,-41 40-129,0 0-129,0 0 0,47-49 0,-47 49-129,0 0 129,0 0-129,39 4-129,-39-4-129,0 0 387,0 0-129,0 0 129,19 61-258,-19-61 129,0 0-258,0 55 387,0-55-129,0 0-1935,0 0-3225,0 0-645,0 0-387,0 0-258</inkml:trace>
  <inkml:trace contextRef="#ctx0" brushRef="#br0" timeOffset="61491.5171">21065 17749 2580,'0'0'5805,"0"0"-387,0 0-387,0 0-3741,-49 26-516,37-24 387,12-2-903,0 0 774,-48 29-774,34-29 0,14 0 0,0 0 258,0 0-387,-43 0 0,43 0 129,0 0 258,0 0-387,-12 5 0,12-5-129,0 0 129,0 0 0,0 0-258,2 54 129,-2-54-129,0 0 258,5 53-258,-5-53 258,0 56-129,0-56 129,-2 79 129,2-79-258,-13 78-129,13-78 0,-17 48 387,17-48-258,0 0-129,0 0 129,-15 54-387,15-54 387,0 0 258,0 0 0,0 0-258,0 0 129,39 0-387,-39 0 387,0 0 258,42-6-387,-42 6-258,0 0 0,48 3-258,-48-3-1290,0 0-3225,51-1-516,-51 1-516,0 0-387</inkml:trace>
  <inkml:trace contextRef="#ctx0" brushRef="#br0" timeOffset="61912.5412">21324 17907 5676,'0'0'5676,"0"0"-129,0 0-387,-16-3-4386,16 3-129,0 0-129,-48-4-258,48 4-258,0 0 129,-41 25 258,41-25-387,0 0 129,0 0-129,0 0 0,-3 57-129,3-57 129,0 0 0,42 32-129,-42-32 129,39 24-516,-39-24 516,0 0 0,0 0 0,29 56 258,-29-56-258,0 0-129,-41 70 258,41-70 129,-43 39-258,43-39-258,0 0-129,-43 17-2322,43-17-2580,0 0 0,20-60-774</inkml:trace>
  <inkml:trace contextRef="#ctx0" brushRef="#br0" timeOffset="62176.5563">21532 17651 6708,'-24'13'5160,"24"-13"258,-7 30-387,2-20-4773,5-10-129,0 0 0,2 56 645,-2-56-774,2 69 774,-2-69-774,0 60 258,0-60-645,-1 89-129,1-89-4773,2 82-645,-2-82 129,0 0-387</inkml:trace>
  <inkml:trace contextRef="#ctx0" brushRef="#br0" timeOffset="62364.567">21450 17800 7482,'0'0'5418,"-19"48"129,29-52-129,-10 4-5031,37 0-516,-37 0-903,63 11-3999,-26-11-516,-2-20 258,2 3-774</inkml:trace>
  <inkml:trace contextRef="#ctx0" brushRef="#br0" timeOffset="62792.5915">21825 17750 6966,'-41'61'5289,"41"-61"129,-40 37-516,40-37-4515,0 0-129,0 0 0,-38 50-258,38-50 129,0 0 129,-3 60-258,3-60 0,0 0-129,0 0-129,38 57 258,-38-57 258,39-26-258,-39 26 129,43-24 0,-24-9-129,-19 33 129,0 0-129,45-67 129,-40 45-258,-3 4 387,-2 0-774,-5 0 774,5 18-645,0 0 645,0 0 387,-38-3-258,38 3-516,-14 47 258,14-47 774,0 0-774,-7 63 774,7-63-903,5 50 0,-5-50-387,0 0 387,33 58-2967,-33-58-2580,0 0-258,0 0-903</inkml:trace>
  <inkml:trace contextRef="#ctx0" brushRef="#br0" timeOffset="63032.6052">22172 17421 9288,'4'44'5934,"-9"-20"-774,5-24-516,-17 85-4257,14-48-1032,-2 3 774,5-40-774,-6 95 645,6-95-258,-3 94-387,3-94 129,0 66-2709,0-66-1677,0 63-903,0-63 0</inkml:trace>
  <inkml:trace contextRef="#ctx0" brushRef="#br0" timeOffset="63220.616">22024 17728 7482,'0'0'5418,"0"0"387,14 4-1548,-14-4-3870,28 0 645,-8 0-1032,1 0 387,-21 0-1548,48 52-2967,-16-47-1290,-6-5 258,4-7-1161</inkml:trace>
  <inkml:trace contextRef="#ctx0" brushRef="#br0" timeOffset="63792.6487">22338 17718 7740,'0'0'5031,"0"0"129,0 0-1032,-4 71-3870,4-71-129,0 0 129,-2 71 645,2-71-774,0 0 774,7 60-774,-7-60-258,0 0 129,0 0-258,45 22 129,-45-22-129,0 0 129,46-20 0,-32 1 129,0-26-387,-14 45 516,0 0-129,0 0 0,0 0 0,0 0 0,0 0 129,0 0-129,0 0 387,0 0-387,3 57 0,-3-57 0,0 0 0,1 56 129,-1-56 0,0 0-129,0 0 0,0 0 0,44-3 129,-44 3 129,0 0-129,46-60-129,-46 60 129,0 0-129,41-61 129,-41 61 0,0 0 0,0 0 129,25-34-258,-25 34 129,0 0 0,0 0 0,-5 48-129,5-48 0,0 0-129,-8 53-129,8-53 258,0 55-774,0-55-2451,0 0-2193,0 0 0,0 0-1032</inkml:trace>
  <inkml:trace contextRef="#ctx0" brushRef="#br0" timeOffset="64052.6635">22841 17642 8385,'4'30'5934,"-5"-12"-903,-7-3 258,8-15-5547,0 0 258,-16 57 387,16-57-258,-18 51 0,18-51-129,-13 53 258,13-53-387,-3 56 516,3-56-774,0 0-387,8 63-2193,-8-63-2838,0 0 0,0 0-516</inkml:trace>
  <inkml:trace contextRef="#ctx0" brushRef="#br0" timeOffset="64272.6762">22705 17755 6321,'0'0'5547,"0"0"129,0 0-129,0 0-3741,44 8-903,-29-8-516,6 0 129,-4 4-516,3-4-129,-20 0-1032,0 0-3999,54 16-645,-44-16-903,6-8 387</inkml:trace>
  <inkml:trace contextRef="#ctx0" brushRef="#br0" timeOffset="64819.7075">23006 17613 7740,'12'13'6192,"4"-13"-645,-16 0-258,20 0-4515,-10-6-516,1 6 129,0-2 0,2 2-129,-3 0-258,-2 3 129,3-2 129,-3-1-258,-8 0 129,14 11-516,-14-11 516,11 14-129,-11-14-129,4 21-258,-4-21 387,2 21-387,-2-21 258,0 0 516,0 0-258,-2 59-258,2-59 129,0 0 516,-3 69-516,3-69 387,0 55-516,0-55 129,0 60-129,0-60 0,0 0 0,0 0 0,-5 75 129,5-75 0,0 0-129,0 0 258,-21 51-129,21-51 129,-22 60 0,22-60 129,0 0-129,-42 4-258,42-4 129,0 0-129,0 0-258,-44-17-516,44 17-2967,0 0-2064,0 0-258,0 0-129</inkml:trace>
  <inkml:trace contextRef="#ctx0" brushRef="#br0" timeOffset="82051.6931">3936 10930 1419,'-9'-1'1548,"9"1"258,0 0-129,0 0 129,0 0-516,0 0 0,0 0-258,0 0-129,0 0-129,0 0 129,0 0-129,6 1-258,4 4 0,-10-5 129,17 8-258,-4-6 0,2 3 0,-2-2 0,5 1-258,-4 0 258,6-1-129,-3-2 0,2 2 0,-3-2 129,4 4-258,-2-3 129,0 1-129,3-3 129,1 4-129,-3-2 0,3 0 0,-3 1 0,5 0 0,-4-2 0,1 2 129,-1-1-129,0 0-129,0 2 129,0-2-129,1-2 0,-1 0 0,-2 1 0,2-1 0,-2 0 0,-1 0 0,3 0 129,-6 0-129,3 0 0,1 0 0,-5-1 0,1 1 129,1 0-129,-3-1 0,-2 1-129,1 0 129,-4 0-129,-7 0-387,20 0-387,-20 0-2451,11 0-903,-11 0-258,14 0-516</inkml:trace>
  <inkml:trace contextRef="#ctx0" brushRef="#br0" timeOffset="84107.8107">15958 10978 1677,'0'11'3870,"0"-11"387,0 0-1161,0 0-903,10 0-645,-10 0-516,23 0 0,-8-4-387,7 4-129,4 0-129,5 0-258,3 0 0,3 0-129,6 0-129,0 0 0,7 2-1548,1-2-2451,-3-1-258,3-4-387,-6-11 0</inkml:trace>
  <inkml:trace contextRef="#ctx0" brushRef="#br0" timeOffset="87119.9829">6623 10977 258,'-17'17'3612,"8"-12"0,9-5 129,-5 18-1419,5-18-516,0 0-129,8 4-258,8-1-387,0-3 0,9 4-258,2-4 0,4 7-387,3 0-129,2 1-129,5 6-645,-4-6-1419,2 5-1935,-2 0-516,-5-6-258,-2 1-387</inkml:trace>
  <inkml:trace contextRef="#ctx1" brushRef="#br0" timeOffset="70509.0328">19270 17133 0,'0'0'0,"0"0"0,0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2-09-19T07:37:31.3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21582 3337 6966,'0'0'5031,"5"-12"-258,-5 12-645,0 0-3096,0 0-387,0 0-387,0 0-516,3 13-774,-3-13-903,7 12-2451,-7-12-129,9 21-516,-9-21 129</inkml:trace>
  <inkml:trace contextRef="#ctx0" brushRef="#br0" timeOffset="185.0105">21583 3638 3870,'-10'57'4386,"5"-33"-387,0-1-1677,0-10-903,5 7-258,0-8-645,0 0-258,0-12-387,0 12-774,0-12-2709,14 2-516,-14-2-129,16-14-129</inkml:trace>
  <inkml:trace contextRef="#ctx0" brushRef="#br0" timeOffset="461.0262">21714 3366 903,'18'8'4386,"-9"-8"387,5 0-516,1-5-1419,6 5-1935,-2-4 129,8 3-387,-6-4-129,8 3-129,-5-1-129,5 2-129,-5-1 0,1 1-129,-4 1-387,-4 0-129,-3 10-516,-14-10-1161,12 13-2322,-12-13 0,-5 27-258</inkml:trace>
  <inkml:trace contextRef="#ctx0" brushRef="#br0" timeOffset="692.0395">21806 3596 129,'-29'30'4128,"24"-17"645,5-13-258,3 21-2322,-3-21-258,21 4-258,-7-4-516,13 2-129,-2-2-129,5 0-516,1 0-258,3-1-129,-3 1-129,-6 0-129,0 0-645,-9 0-258,5 6-1290,-21-6-2193,10 11-129,-10-11-387</inkml:trace>
  <inkml:trace contextRef="#ctx0" brushRef="#br0" timeOffset="1100.0628">21130 4125 6063,'8'-5'5160,"-8"5"-516,0 20-258,-25 3-3483,3 15 129,-13 5-645,-5 7 0,-11 5-258,-6 5 0,-8 1-129,-3-2 129,-1-5 0,3-5-129,1-6 129,4-7-387,8 0-129,8-19-1419,10 1-2451,2-12-516,8-2-387,1-4-129</inkml:trace>
  <inkml:trace contextRef="#ctx0" brushRef="#br0" timeOffset="1760.1006">19401 5227 1548,'7'32'3999,"-5"-17"0,0 6-1161,-2-6-1161,3 12-129,-3-5-645,2 3-258,1-2-129,-1 1-129,1-4 129,-1 0-387,-2-7 387,0 0-387,0-13 258,0 13-387,0-13 258,0 0 0,-12-11-258,10-4 129,-1-4-129,1-2 129,1-6 0,1-1 129,6-4 0,3 5 129,6 1 129,2 7-258,3-2 129,5 5-129,0 4-129,3 7 0,-1 3-258,0 2-129,1 3-516,-9-3-1548,3 6-2064,-6 1-516,-1 2 0,-5-6-387</inkml:trace>
  <inkml:trace contextRef="#ctx0" brushRef="#br0" timeOffset="2188.1251">19762 5323 3612,'3'22'4644,"2"-11"-129,-5-11-258,17 18-3225,-8-16 129,8 4-258,-2-6-387,4 0 0,2-3-129,6-5 0,-3-6-129,2-2-129,-3-3 0,-2-1 0,-4-1 0,-2-1 0,-6-4 0,-5 5-129,-6 4 0,-9 1 129,-7 8-129,-3 5 0,-3 3 0,-3 13 0,-1 8 0,2 5 129,3 5-129,7 2 129,4 2-129,4 0 129,6-1 129,2-2-258,4-4 258,5-3-129,2-1 0,3-3-129,2-5 129,3-6-258,2-2-258,3-8-258,7 0-645,-5-15-1806,10-2-1677,-1-8-129,5-4-387</inkml:trace>
  <inkml:trace contextRef="#ctx0" brushRef="#br0" timeOffset="2532.1447">20347 5231 5031,'0'0'4902,"0"0"-258,0 0-129,-8 10-3483,-11-3-258,7 6-258,-3-3-258,1 4 258,0-4-387,4 1 0,10-11-129,-8 17 129,8-17-129,6 15 129,6-5-129,5-2 0,2-1 0,5 1 0,-3 0 0,1 2 129,-2-1-258,-6 0 258,-3 4-129,-9 1 129,-4 3 0,-10 2 0,-7 3 129,-2 2-258,-1-4 258,-3 1-387,7 6-645,-1-19-3483,19-8-516,-9-4-516,18-22-129</inkml:trace>
  <inkml:trace contextRef="#ctx0" brushRef="#br0" timeOffset="3260.1863">21844 3983 6450,'-9'3'5031,"9"-3"-387,-10 2-129,10-2-3225,0 18-258,2 2-387,4 0-129,5 12 129,3 5-387,8 11 129,2 3 0,9 8-258,0 1 0,7 9 129,3-1 0,3 2-129,1-2 0,-1 3 0,3-3 0,0 0-129,-1 1 0,-4-5 0,-1-3-129,-7 1 129,-2-5 0,-3-6 0,-8-1 0,-3-5 0,-6-8 0,0-2 0,-5-7-129,-2-6 0,0-1-387,-7-21-2709,0 0-1806,7 0-516,0-17-129,-2-9-516</inkml:trace>
  <inkml:trace contextRef="#ctx0" brushRef="#br0" timeOffset="8283.4738">22579 5738 258,'5'11'3354,"-5"-11"0,0 0-774,0 0-258,4 15-387,-4-15-387,3 20-258,-3-7-258,2 11-129,-2-4-387,4 7-129,-4 1 0,1 1-129,0 2-129,0 4 129,-1 3-129,0-4 129,0 3-129,0 0 0,-2-4 129,-1-2-129,1-3 0,0-5 129,0-5 0,1-5-258,1-13-129,-2 13-387,2-13-516,0 0-2193,-3-8-1290,2-7-645,1-3 0</inkml:trace>
  <inkml:trace contextRef="#ctx0" brushRef="#br0" timeOffset="11935.6827">22410 6036 3096,'-10'8'3354,"10"-8"258,0 0-1161,-11 0-129,11 0-387,0 0-774,0 0-258,0 0-258,-4 11-129,4-11-129,0 0-129,0 0 0,4 9 0,7-9 0,6 0 0,3 0 129,1-1-258,6-5 129,2 2 0,-1-1-129,-1 1-129,-3-1 129,1 1-129,-5-1 129,-1 2-129,-5 0-129,-1-1 129,-3 1-129,-1-1 0,2 3-387,-11 1-387,19-3-903,-19 3-2838,11-10-129,-11 10-516,9-15 517</inkml:trace>
  <inkml:trace contextRef="#ctx0" brushRef="#br0" timeOffset="12367.7074">22401 5967 1677,'0'0'4386,"0"0"258,7 3-2451,-7-3-258,0 0 129,0 0-774,10-1-129,-10 1-387,0 0-129,0 0-258,0 0 0,8 2 0,-8-2-258,14 19 129,0-4 0,-1 0-129,6 4 129,-3 0 0,5 3-129,-3 0 0,2-1 0,-4-4 0,-1 0-129,-1 1 129,0-2-129,-5-2 129,0-4-129,-1 0-129,-8-10-258,17 24-516,-17-24-2451,7 13-1548,-7-13-129,9 13-645</inkml:trace>
  <inkml:trace contextRef="#ctx0" brushRef="#br0" timeOffset="13059.747">22219 6481 2967,'0'0'4386,"0"0"-1677,0 0 129,3 8-258,-3-8-645,0 0-516,-8 11-516,4 4-129,-7-4-129,0 9-129,-6 2-129,-5 4-129,-4 2-258,-5 3 129,-6 0-129,-6 3 0,-5 1-129,-3 1 258,1 4 0,-3 1-129,0-2 129,1-3-129,4-1 129,7-2-129,7-4 0,5-4 0,6-7 0,6-5-129,4-3 129,13-10 0,-11 14 0,11-14 129,0 0-129,0 0 129,0 0-129,0 0 0,0 0 129,0 0-129,0 0-129,0 0-258,0 0-1806,0 0-2322,7 7-387,-7-7-387,10 0 129</inkml:trace>
  <inkml:trace contextRef="#ctx0" brushRef="#br0" timeOffset="14563.833">21016 7273 258,'0'0'4386,"12"0"0,-12 0-903,0 0-1419,0 0 0,0 0-774,0 0-258,2 18-129,3 1-258,-5-3 0,5 11-129,-3 1 0,1 5-258,0 1-129,0 1 129,-2-1-258,1-4 129,-2-4-129,0-2-129,0-4 0,-2-7-258,1-2-516,1-11-1290,-8 0-2451,8 0-129,-8-18-387</inkml:trace>
  <inkml:trace contextRef="#ctx0" brushRef="#br0" timeOffset="14827.8481">20901 7498 2580,'6'5'5031,"12"-7"-258,-4-3 0,1-9-2967,5 12-387,-5-10-258,6 9-387,-3-2-258,2 3-129,-7 0-258,2 2-258,-3 3-387,-12-3-903,19 7-2709,-19-7-774,9 14-129,-9-14-387</inkml:trace>
  <inkml:trace contextRef="#ctx0" brushRef="#br0" timeOffset="15420.882">20591 7649 3612,'17'-9'4644,"-17"9"-129,0 0-2193,7-2-258,-7 2-645,0 0-516,-8 9-129,0 6 0,-5-1-129,-1 8 0,-7-1-258,-1 5-129,-4-1 0,-3 4-258,-3 0 258,-2-1-129,1-1-129,-1-1 0,1-3 129,4-1 0,-2-2-129,5-1 129,2-3-129,4-3 0,3-3 0,3-2 0,2-2 0,3-1 0,9-5 0,-10 5 129,10-5-258,0 0-129,0 0-645,0 0-2580,0 0-1161,6-5-129,-6 5-516</inkml:trace>
  <inkml:trace contextRef="#ctx0" brushRef="#br0" timeOffset="15983.9142">19733 8351 2709,'0'0'4644,"0"0"0,0 0-516,0 0-1419,4 7-2064,-2 8 0,-2 0-258,0 5 129,0-1-258,0 5 129,-2 1 129,2 0-129,-5-1-129,3 3 0,-1-4 0,2 1-258,-3-1 129,4-1 0,-1-5-129,1 2 129,-1-5-129,1-14 0,0 21-129,0-21 129,0 12 0,0-12-258,0 0 0,-3 11-129,3-11-387,0 0-774,0 13-1677,0-13-1419,0 0-129,0 0-258</inkml:trace>
  <inkml:trace contextRef="#ctx0" brushRef="#br0" timeOffset="17043.9748">20102 8341 3612,'0'0'4515,"9"-5"-1806,-9 5-129,0 0-129,0 0-645,0 0-387,0 0-516,0 0-258,-5 4-258,5 7-129,-5 0 0,1 2-129,-1 2 258,1 3-258,-2-2 0,0 3 0,0-4 129,1 1-129,0-3 0,5-13 0,-9 17 0,9-17 0,-5 11 0,5-11-258,0 0 129,0 0-129,0 0 0,0 0 129,0 0-129,5 8 129,5-5 0,1 3 0,0-4 0,2 3 0,2-3 0,1 0-129,-2-1 258,-1 0-258,-1-1 258,-2 0-129,-1 0 0,-1-2 129,-8 2-129,13-11 129,-13 11-258,10-12 258,-10 12-258,11-11 387,-11 11-258,0 0 0,7-14 129,-7 14 0,0 0 0,0 0 0,0 0 0,0 0-129,0 0 258,0 11-258,-2 1 129,1 3-129,-3 3 258,1 3-258,2 2 129,-3 1-258,3-2 129,-1 0 129,0-2-258,2-1 129,0 0 0,0-5 0,0-4 0,0 2 129,0-12-258,0 12-129,0-12 0,0 0-258,2 14-1548,-2-14-2322,0 0-516,0 0-129,13-13-387</inkml:trace>
  <inkml:trace contextRef="#ctx0" brushRef="#br0" timeOffset="17604.0069">21201 7955 7353,'-8'24'5031,"8"-12"0,3 2-258,-3-14-3999,20 27 0,-6-11 129,7 10-129,0-5-258,2 6-129,1 0-129,-1 2-129,-1 2 0,-1-2 0,-3-3-129,-4-3 0,0 1 0,-4-7 0,0 1-129,-4-4-258,2-1-129,-8-13-1161,10 9-3096,-10-9-516,9 4 0,-9-4-645</inkml:trace>
  <inkml:trace contextRef="#ctx0" brushRef="#br0" timeOffset="18296.0464">21851 8536 1032,'-19'-10'4515,"19"10"258,-19-20-258,2 3-2322,10 12-387,-12-9-774,4 7-129,-4-2-129,5 9-129,-9 0 0,6 10-387,-4 3 258,3 6-129,-1 1-129,5 4 129,3 1 0,4 2-258,4-4 0,3 1 0,8-4-129,6-4 0,4-2 0,3-5 129,5-5-129,-2-4 0,3-2 0,-2-7 129,0-7 0,-3 1-129,-3-5 129,-4-2 0,-6-3-129,-3 0 258,-6-4-258,0 2 129,-6 2-129,-2 3 0,0 5 0,0 4 0,8 13 0,-13-6 0,11 12 0,2 9 0,0 8 129,9 5-129,-1 2 0,4 7 0,-2-3 129,6 4-129,-1-8 0,-1 0-129,0-2-258,-4-11-129,5 3-387,-15-20-1161,21 5-2838,-14-7-387,7-10-258,-5-7 129</inkml:trace>
  <inkml:trace contextRef="#ctx0" brushRef="#br0" timeOffset="18724.0709">22039 8504 5289,'0'-27'5547,"-1"15"-516,1 12-129,1-13-2967,8 20-1032,-4 5 258,6 8-516,-2 2-129,4 6 0,0 4-129,1 1-258,-2 2 129,-3-6-129,-1-1-129,1-4 129,-4-4-129,-1-6-129,-4-14 129,1 12 0,-1-12-129,0-7 129,-3-7-129,-4-11 0,0-3 0,0-1 0,0-5-129,-2-4 258,4 4-258,3 2 258,2 5 0,6 4 129,4 3 0,1 7 0,2 2 258,4 4-258,-1 3 258,-2 4-129,-1 0-129,1 1 0,-4 6-129,0-3-387,1 9-1290,-11-13-3483,0 0 0,10-24-516,-7-8-387</inkml:trace>
  <inkml:trace contextRef="#ctx0" brushRef="#br0" timeOffset="19912.1388">22650 5895 2193,'0'0'4515,"0"0"-774,0 0-1032,0 0-516,0 0-645,0 0-516,0 0-387,0 0-258,0 0 0,0 0-129,0 0 0,0 0-129,0 0 129,0 0 0,0 0-129,5 0 129,-5 0-129,0 0 0,0 0 129,0 0-129,0 11-129,0-11 129,-3 18-129,3-18 258,-6 22-258,6-22 0,-3 18-258,3-18 258,-2 11 0,2-11 0,0 0 258,0 0-258,0 0 129,5 0-129,-5 0 129,0 0-129,0 0 0,7-13 129,-7 13-129,5-12 0,-5 12 0,5-12 0,-5 12 0,5-14 0,-5 14 0,4-12 129,-4 12-129,0 0 0,0 0 129,0 0-129,-9 6 0,1 6 0,1 3 129,-3 4-129,-1 1 0,-1 2 129,0 4-129,-2 0 129,2-3 0,-2 5 0,1-7-129,1 1 129,2-2-129,2-1 129,-1-5 129,1-3-129,2 0 129,6-11-258,-10 17 258,10-17 0,-7 10 0,7-10-258,0 0 129,0 0-129,-9 9 0,9-9-129,0 0-387,0 0 0,0 0-1290,7 4-2838,3-4-516,1-5-387,5-4-129</inkml:trace>
  <inkml:trace contextRef="#ctx0" brushRef="#br0" timeOffset="21624.2368">22831 6566 258,'5'-15'4773,"-5"1"258,0 14-1032,0 0-1032,-1-14-774,1 14-645,0 0-387,0 16-387,-4-4-258,4 7 0,2 1-258,5 9 0,1 1 129,9 5-129,1 2-129,8 6 129,4 5-129,6 1 0,1 2 129,2 1-258,0 3 129,4 2 0,-4-4 0,-1 3 0,-5-6 0,-3 0 0,-4-4-129,-2-4 129,-5-5 0,-3 1 0,-5-6-258,0-4 258,-1-3-258,-3-7 258,0 0-129,-1-7 0,-6-11 0,9 15-258,-9-15-516,0 0-2838,2-18-1290,0 1-516,2-1-516</inkml:trace>
  <inkml:trace contextRef="#ctx0" brushRef="#br0" timeOffset="23007.3158">23637 7744 4644,'0'0'5418,"0"0"-387,-10 1-258,10-1-2709,0 0-1161,0 0-129,0 0-516,10 1 129,0-1-258,5 0 387,3-5-516,5 4 258,2-1-258,1 2-129,1 0 387,-3 7-387,2 3 387,-5 5-387,-1 5 258,-3 5-129,-8 1 129,-4 4-129,-5 0 129,0 0-129,-10-2 129,-4-4-129,-4-2 129,-2-4 0,-1-3 0,1-5 0,3 0-129,2-3 129,2-3-129,3 0 0,10-4 0,0 0 0,0 0 0,5 0-129,6 0 129,3 0-129,2 1 129,2 5-129,0 5 129,3 3-129,-1 5 129,-3 4-129,-4 0 129,0 2 0,-5 0-129,-4 2 129,-4-2 0,-2-4 129,-8 0 0,-5-3 0,-4-4 0,-3-2 258,-6-4-129,-2-1 129,0-3-129,-1 0 0,-1-3 0,6 0-129,-1 0-129,3-1-387,10 5-903,-10-5-3870,12 0-129,-7-10-387,7-3-387</inkml:trace>
  <inkml:trace contextRef="#ctx0" brushRef="#br0" timeOffset="24315.3907">20963 7473 1,'0'0'1547,"0"0"259,10 7 516,-10-7 0,0 0 0,0 0-258,0 0-129,0 0-645,0 0-129,0 0-516,0 0-129,0 0-258,0 0 258,0 0-258,0 0 0,0 0-129,0 0 129,0 0 0,0 0 129,0 0-129,0 0 129,0 0-129,12 12 129,-12-12 0,10 3-129,-10-3 0,16 1 0,-6-1-129,0 1 0,1 0 0,1 0 0,3 1 0,0 0 0,-1-2 0,1 2 0,1-1-129,-2 2 129,-2-2 129,1 1-129,-2-2 0,-1 0 129,-10 0-129,12 1-129,-12-1 129,0 0 0,9 0-129,-9 0 0,0 0 129,0 0-129,0 0 129,0 0 0,0 0-129,0 0-258,0 0-1032,0 0-3354,0 0-387,4-18-258,3-1-516</inkml:trace>
  <inkml:trace contextRef="#ctx0" brushRef="#br0" timeOffset="28663.6393">22483 8454 1548,'-36'17'3354,"16"-12"-1419,9 0-1161,1 1-1161,-2-6-2193,12 0-387</inkml:trace>
  <inkml:trace contextRef="#ctx0" brushRef="#br0" timeOffset="29555.6904">22475 8390 3354,'0'0'4644,"0"0"-129,0 0-1806,0 0-645,0 0-387,0 0-387,-6 5-258,6-5-258,-13 0-129,13 0-129,-17-7-129,8 2-129,-5-3 129,1 1-258,-1-1 258,0 0-258,-1 3 0,0 2 0,1 3-129,3 0 129,-4 9-129,7 5 0,0 3 0,7 8 0,-1 1 0,2 1 0,3 1 0,4-1 0,2-3 129,1-1-129,-1-2 0,1-7 129,0-1-129,-1-4 0,-1-3 129,2-3-129,-1-3 129,0 0 0,2-8 0,-1-2 0,0-7-129,0 0 129,-1-4-129,-1-2 0,-4 4 0,1-1 0,-3 2-129,0 3 129,-1 4 0,-1 11-129,0-10 129,0 10 0,0 0-129,0 0 129,3 10 129,-1 4-129,0 7 129,3 2-129,0 4 258,2 7-258,0 2 129,0 8-129,0-4 0,4 8 0,-5 1-129,2-2 258,-2 3-258,0-3 258,-2-5-258,-3-3 258,-1-7-129,-5-6 129,-5-6-129,-3-5 129,-8-6 0,0-6-129,-3 0 129,0-3 0,0 0-129,3 0 0,4 0 0,2-3-129,15 3-516,-14-2-3483,14 2-903,9-6-387,9-3-516</inkml:trace>
  <inkml:trace contextRef="#ctx0" brushRef="#br0" timeOffset="34438.9698">22473 5938 3225,'0'0'4257,"0"0"-1032,0 0-1032,0 0-516,0 0-516,0 0-258,0 0-258,0 0-129,0 0 129,0 0-129,0 0 0,0 0-129,0 19-129,0-19 0,3 16 0,-3-16 0,9 16-129,-9-16 0,12 13 0,-12-13 0,20 11-129,-11-4 129,0 0-129,1-2 0,-1 2 0,2 6 0,-2-3 129,0 2-129,1 2 0,0 1 0,0 1 0,2 3 0,0-2 258,-1 0-129,1 2-129,1-2 129,0-2 0,-3 2 129,2-4-258,-3 1 258,0-4-258,-9-10 129,15 15 0,-15-15-258,13 11-129,-3-5-1032,-10-6-3096,11-3-516,-11 3-258,13-21-258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1.58169E-7" units="1/dev"/>
        </inkml:channelProperties>
      </inkml:inkSource>
      <inkml:timestamp xml:id="ts0" timeString="2011-09-21T07:56:57.5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3563 15469 28,'-10'-5'25,"10"5"-3,0 0-3,0 0-3,0 0-3,0 0-3,0 0-1,0 0-3,-1 9-2,1-9 0,0 0-2,0 0-1,2 12 0,-2-12-1,0 0 1,5 12-1,-5-12 0,0 0 0,12 10 0,-12-10 0,9-3 0,-9 3 1,10-6-1,-10 6 1,9-11 0,-9 11 1,6-13-1,-6 13 2,-1-10-1,1 10 0,0 0 0,-9-13 0,9 13-1,0 0 1,-10 0-1,10 0 0,0 0-1,0 0 0,-10 14 0,10-14 0,-2 11 1,2-11-2,2 11 1,-2-11 0,0 0 0,7 11 0,-7-11 0,11-3 0,-11 3 0,9-7 0,-9 7 0,6-10 0,-6 10 1,0 0-1,2-10-1,-2 10-1,-9-2-5,9 2-27,0 0 0,-13 4-1,13-4 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2-09-19T07:43:12.01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9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196.78027" units="1/in"/>
          <inkml:channelProperty channel="Y" name="resolution" value="5041.07666" units="1/in"/>
          <inkml:channelProperty channel="F" name="resolution" value="0" units="1/dev"/>
        </inkml:channelProperties>
      </inkml:inkSource>
      <inkml:timestamp xml:id="ts1" timeString="2012-09-19T14:36:33.626"/>
    </inkml:context>
  </inkml:definitions>
  <inkml:trace contextRef="#ctx0" brushRef="#br0">4838 16223 5547,'0'0'4644,"-5"11"-129,5-11-774,0 0-1806,-12 2-387,12-2-645,-9 2-129,9-2-258,-14 2 0,6-1-129,-4 2-129,1 1-129,0-1 0,0 1 129,1-1-129,0 4-129,2-1 129,8-6-129,-12 16 129,8-5 0,1 2-129,1 2-129,0 2 258,0 1-258,2-2 258,0 2-258,2-1 129,2 1-129,2-1 258,1-1-129,4 0 129,0-4-129,-2 4 0,0 0 129,-3-5-129,-4 2 129,-2 1-129,-2-3 0,-8 1 0,-4-2 0,-6-3 0,1-1 0,-3-1 0,4-3 0,0-2 0,4 0 0,2 0 0,12 0 0,-10 0 0,10 0 0,0 0 129,8 0 0,-1 0 0,2 0 0,3 4 0,0 4 0,-2 3-129,2 0 129,-3 5-129,0 3 0,-3 6 0,-2 2 0,-4-1 0,0-1 129,0 1-129,-2 5 129,-4-6-129,1-3 0,-2-1 0,3-2 0,-1-4 129,1-3-129,4 2-129,0-3 129,0 0-129,0-11 0,11 19-387,-11-19-387,27 14-3999,-15-12 0,8-1-387,-1-3-516</inkml:trace>
  <inkml:trace contextRef="#ctx0" brushRef="#br0" timeOffset="1128.0645">5349 16175 10320,'-11'19'5289,"11"-19"-516,0 0-903,0 0-2193,0 0-774,0 0-387,0 0-129,0 0-129,5-5-129,-5 5 0,16-8 0,-7 8-129,4 0 129,-1 0 0,2 2-129,-2 9 0,3-7 129,-4 4-129,-1-2 129,-10-6-129,12 12 0,-12-12 129,-1 19-129,-6-5 0,-5 2 0,-1 3 0,-5 1-129,2 6 258,-1-2-258,2-2 129,4 5-258,3-2 387,2 1-258,3-1 129,3-2 0,7-6 0,2 7 0,3-6 0,1-2-129,1-1 129,0-3 0,3-3-129,0-1 129,-3-5 0,-2 1 0,0 0 0,-1-4 129,-3 0 0,-8 0-129,0 0 129,0 0-129,0 0 129,0-10-129,0 10 0,-14 1 0,4 4 0,0 5 0,1 2-129,2 9 258,0 6-129,0 3 0,4 5-129,-2 5 129,5 6-129,-2 8 258,1-1-129,-1-1 0,-1 1 0,-1 1 129,1-2 0,-1-8 258,-1-1-258,0-16 0,-4-9 129,9-18-129,-15 16-258,6-21-1935,2-8-2838,-3-10-645,5-4-129,-2-10-774</inkml:trace>
  <inkml:trace contextRef="#ctx0" brushRef="#br0" timeOffset="4176.2388">8230 16435 7998,'0'0'4773,"-5"2"129,5-2-387,-9-5-3096,9 5-129,-7-16-516,7 16-129,-13-14-387,5 6 129,-5-2-129,-1 5 0,-1 0-129,-1 4 0,-2 1 129,-1 0-129,1 1 129,0 9-129,3 0 129,1 3-258,2 5 129,2 1-129,5-1 0,1 4 0,4 1 0,0-3 0,5 7 0,2-3 0,2-8 0,3 4 129,0-1-258,0-2 129,0-7 129,3-1-258,-1 1 129,-2-5 0,-1 0-129,-2-5 129,-9 0 0,11 5 0,-11-5 0,-5 3 129,-6 5-129,-2-1 0,-5 4 0,-1 6 129,-1 0-258,3 3 129,4 8-129,2-3 129,6 0 0,5-1 0,3-2 0,9 1 129,2-3 0,5 0-129,5-1 129,-2-4-129,3-5 0,-2 1 0,2-1-258,-3-4 0,2-2-387,-6-8-1032,2 1-3354,-2-9 0,-1 5-258,0-15-645</inkml:trace>
  <inkml:trace contextRef="#ctx0" brushRef="#br0" timeOffset="4524.2587">8571 16611 11868,'0'0'5031,"0"0"-258,14 0 0,-5-2-4644,3 2 129,4-2-129,2 0-129,3 2 0,-1-1 0,1 1-129,-1 0-129,-1 3-774,-7-3-1935,3 1-1935,-6-1 129,-9 0-645,9 3-129</inkml:trace>
  <inkml:trace contextRef="#ctx0" brushRef="#br0" timeOffset="4773.2729">8628 16756 11352,'5'15'4902,"-5"-15"-129,17 19-1161,-8-18-2838,8 5-129,-3-1-387,3 0 0,2-5-129,0 3-129,4 2-645,-12-5-4128,8 0 0,-7-7-516,3-6-387</inkml:trace>
  <inkml:trace contextRef="#ctx0" brushRef="#br0" timeOffset="5768.3299">9331 16359 8901,'0'10'5031,"0"8"-387,0-18-129,2 24-3612,-2-14 129,4 12-516,-3-4-129,2 3-129,1 1-129,-1 0 0,-1-4-129,3-4-129,-3 4-129,-2-18-258,7 23-387,-7-23-2193,0 0-1548,0 0-129,0 0-645,4-9 258</inkml:trace>
  <inkml:trace contextRef="#ctx0" brushRef="#br0" timeOffset="6041.3456">9454 16405 6063,'0'0'5160,"0"0"-387,-7 3-129,7 10-2838,0-13-774,0 14-129,0-14-258,2 24-258,0-7 0,3 0-129,0-3-258,0-3 129,0 4-387,-2 2 0,3-1-516,-6-16-1032,8 16-2838,-8-16-258,2 16-258,-2-16-129</inkml:trace>
  <inkml:trace contextRef="#ctx0" brushRef="#br0" timeOffset="7100.4061">9804 16409 9546,'0'0'5031,"0"6"-387,0-6-1161,0 0-2451,0 11-129,0-11-516,5 22-258,-3-8 129,1 0-129,-2 1 0,1 1-129,0-1 0,-2-3 0,0 1-129,0-2 0,0-11-129,0 18-516,0-18-258,0 16-1161,0-16-2193,0 0-645,0 0 0,0 0-129</inkml:trace>
  <inkml:trace contextRef="#ctx0" brushRef="#br0" timeOffset="7488.4283">9919 16423 4644,'0'0'5418,"0"0"-774,0 0 387,1 10-2322,-1-10-1419,0 0-129,0 0-774,0 0 0,0 0-258,0 12 129,0-12-129,0 0-129,4 13 129,-4-13 0,3 17 0,-1-5-129,-2-1 129,0 7 0,0 0-258,-3 5 258,1-5-129,-3-2 0,2 4-129,0-8-258,3 17-2709,0-29-1548,0 12-516,0-12-129,0 0-645</inkml:trace>
  <inkml:trace contextRef="#ctx1" brushRef="#br0">24816 15070 0,'0'0'0,"0"0"0,0 0 0,0 0 0,0 0 0,0 0 0,0 0 0,0 0 0,0 0 0,0 0 0,0 0 0,0 0 0,0 0 0,0 0 0,0 0 0,0 0 0,0 0 0,0 0 0,0 0 0,118-111 0,-118 111 0,0 0 0,0 0 0,38-23 0,-38 23 0,0 0 0,36-24 0,-36 24 0,36-25 0,-8 1 0,-1 0 0,0 11 0,2 1 0,-29 12 0</inkml:trace>
  <inkml:trace contextRef="#ctx0" brushRef="#br0" timeOffset="15708.8985">20913 11659 5289,'-5'13'5547,"0"-2"-516,5 6-258,0-17-2064,2 40-1806,1-9-129,6 13-258,2 9-258,5 9 0,-2 6-129,6 5 0,-3 4 0,1 4 0,0-3 0,-1 0 0,-4-7-129,-2-3 129,-4-10-258,-1-9 0,-1-7-387,-4-20-645,5-6-3741,-6-16 0,0-11-387,-6-26-387</inkml:trace>
  <inkml:trace contextRef="#ctx0" brushRef="#br0" timeOffset="16048.918">20915 11656 1548,'1'12'3225,"-1"-12"-258,0 0-645,-6 2-258,6-2-258,0 0-516,-7 9-258,7-9-129,-9 14-129,9-14 129,-5 27-129,-2-14-129,7 9 0,-5-2 0,3 5-129,-6-1-129,2 4 0,-2-6-129,2 1-129,0-5 0,-1-3-129,4-5 129,3-10 129,0 0 0,0 0-129,0 0 129,5-16 129,2-5-129,-2 0 129,4-4-129,-1-2-129,-1-1 129,-2-2-129,-4 1 0,0 6 0,0 2-129,1 4 0,-2 6 258,0 11-258,11-3 129,-1 8 0,1 7 0,5 2 129,1 4-129,4-1 258,-1-1-387,-2-1 258,2-1-258,-3-4 0,1 3-645,-5-6-4128,4-2-387,-3-5-258,1-4-645</inkml:trace>
  <inkml:trace contextRef="#ctx1" brushRef="#br0" timeOffset="-3.89936E7">25164 16173 0,'0'0'0,"0"0"0,0 0 0,0 0 0,0 0 0,0 0 0</inkml:trace>
  <inkml:trace contextRef="#ctx0" brushRef="#br0" timeOffset="34839.9926">21031 13128 1806,'0'0'4515,"0"0"258,0 0-258,-7-18-2322,7 18-258,0 0-645,0 0 0,0 0-645,0 0 0,0 0-258,0 0 0,-8 7 129,8 6-387,-3 6 0,1 0-129,1 6 258,0 3-258,0 1 129,1 3-258,-2 1 258,2 2-129,0-3 0,0 0 129,0-4-129,2 0 129,0-2-129,3-3 0,0-9 129,1 1-129,-6-15 129,17 12-129,-6-12 129,4-3 0,1-11 0,2-2 0,2-8 0,0-7 0,-2-2-129,0-1 129,-1-2-129,-5 2 0,-1-2 129,-3 2 0,-3 7-129,-2 5 0,-1 1 129,0 5-129,-2 16 0,1-16 129,-1 16-129,0 0 0,4 14 0,-1 4 0,-1 4 0,0 3 0,1 6 129,3 6-129,-1 2 0,-2-5 0,3 4 129,0-2 0,1-3-129,-2 0 129,2-8-129,0 0 0,0-3 0,-1-7 0,-6-15 0,10 14-129,-10-14-387,11-14-903,-4 5-3612,-4-12-129,1 3-387,-1-9-516</inkml:trace>
  <inkml:trace contextRef="#ctx0" brushRef="#br0" timeOffset="35996.0589">21681 12902 6321,'0'0'4902,"-6"9"-129,6-9-387,-1 10-2838,1-10-516,-10 20-387,2-2-129,2 7-258,-3 1 258,1 13-129,-4 0-129,2 5 0,1 1-129,1 3 0,2-1 129,3 4-129,-2-1-129,5-2 129,0-4-129,0 1 0,5-6 129,-1 0-129,-1-8 0,4-4 0,-2-5-129,4-7 129,-2-1-258,-7-14 0,16 15-387,-16-15-1161,16-2-2838,-10-9-387,4 1-387,-6-8-129</inkml:trace>
  <inkml:trace contextRef="#ctx0" brushRef="#br0" timeOffset="36788.1042">21856 13142 5289,'2'-12'5031,"-2"12"0,0 0-387,0 0-3096,0 0-129,0 0-774,0 12 0,0-1-129,4 8-258,0 2 0,-1 5-129,1 2 0,1 4-129,-3-3 129,3-2-129,-3-1 0,0-3 0,-1-1 0,3-3 0,-1-6 0,2-1 129,-5-12-129,11 12 0,-11-12 129,16-2-129,-7-9 129,1 0 0,-1-5-129,1-6 129,2 2-129,-3-1 129,1-3 0,-1 1-129,2 2 129,0 0 0,-3-3 0,1 5 129,-2 2-129,0 2 0,-2 2 0,-5 13-129,7-19 0,-7 19 129,0 0-258,0 0-129,0 0-129,5-13-258,0 20-1548,-5-7-2709,0 0-258,0 0-387,0 0-258</inkml:trace>
  <inkml:trace contextRef="#ctx0" brushRef="#br0" timeOffset="37484.144">22222 13129 5805,'2'-11'5160,"-2"11"-387,0 0-129,13 3-3483,-13-3 0,4 13-387,-4-13-129,7 26 0,-5-9-387,2 5 0,0 2-129,-1 1-129,1 6 0,0-7-129,-3 2 129,3 1 0,-3-6 0,3 1 0,-4-3-129,3-5 129,-1-1 0,-2-13-129,5 13 258,-5-13-129,0 0 0,9 0 0,-9 0 0,14-19 129,-6 4-129,2-4 129,1-2-129,1 0 129,3-2 129,1 0-129,-4 2 0,2 0 0,-1 0 0,-2 0 0,-1 4-129,-3-1-129,2 5-258,-7-6-645,11 9-3870,-13-1 129,0 11-645,0 0-258</inkml:trace>
  <inkml:trace contextRef="#ctx0" brushRef="#br0" timeOffset="37944.1703">22385 13116 9288,'0'-13'5160,"0"13"-258,0 0-129,0 0-4128,0 0-387,-1 20 129,1 0-258,0 2 129,0 6-129,1 0 0,3 1-129,3 2 129,3-2-129,0-5 0,0-2 0,1-3 0,1-4 0,0-5 129,-1-3-129,-1-5 0,0-2 129,1-7-129,1-7 129,-1-6-129,-1 0 0,-1-5 129,2 0-129,0-2 0,-4-1 129,-2 5 0,0 3 0,-1 2 0,-3 3-129,-1 3 0,0 12 0,0-12-258,0 12-387,0 0-2580,0 8-1806,0 6-258,0-14-516,-1 23 0</inkml:trace>
  <inkml:trace contextRef="#ctx0" brushRef="#br0" timeOffset="38364.1942">22671 12892 8256,'7'-6'5160,"-7"6"0,9 3-516,0 7-3612,-9-10 0,14 19-258,-4-6-258,0 9 0,2-1-129,2 4-129,-1 1 0,0 10-129,-1-2 129,-2 5-258,-1-2 0,-2 4 0,-5 1 129,-2 0-129,0-2 0,-5-5 0,-6-2 0,4-6 129,-3-5-129,2-4 129,8-18-129,-12 16-258,12-16-387,-11 0-3741,11 0-645,0-13-516,0 3-387</inkml:trace>
  <inkml:trace contextRef="#ctx0" brushRef="#br0" timeOffset="39872.2806">22970 13141 6063,'0'0'5160,"0"0"-129,5 3-1290,-5-3-1806,7-1-516,-7 1-516,14-6-129,-7 4-387,8 2-129,-1 0-129,1 0-129,2 0-129,-5 0-129,4 1-516,-6-2-903,8 1-3225,-18 0 0,13 3-516,-13-3-129</inkml:trace>
  <inkml:trace contextRef="#ctx0" brushRef="#br0" timeOffset="40120.2947">22998 13287 5289,'10'4'5160,"1"-4"-129,4 1-387,-15-1-2838,21 0-774,-10 0-387,3 0-387,-2 0-129,0 0 0,1 1-129,-1 1-129,0 1-129,-1-3-516,6 8-1419,-7-8-2451,2 0-387,-3 0-387,1-1-129</inkml:trace>
  <inkml:trace contextRef="#ctx0" brushRef="#br0" timeOffset="40976.3437">23429 13056 1032,'9'0'4902,"-9"0"129,12 0-129,-12 0-2064,0 0-903,0 0-258,0 0-645,0 0-129,0 0-129,0 0-387,-2 15 0,2-15-129,-3 18-129,-1-4 129,1 5-129,-1-3 129,-1 4-258,0 0 129,1 1-129,-2 1 129,2-5-129,-2 0 0,3 0 0,1-1 0,-1-2-129,1 1 129,0-2 0,2-1 0,-2 2 129,2-3-258,0-11 129,0 21 0,0-21 129,2 17-258,-2-17 129,7 19 0,-7-19 0,11 15 0,-11-15 0,13 10 0,-6-9 0,3-1 129,0 0-129,1-2 0,3-7 0,0-1 0,2-2 0,-1-2 0,3 1 0,-1-2 129,0 2-129,0-2 0,-3-2 0,1 0 129,-3 0-129,-1-4 0,-4 3 129,-2 1-129,0 0 0,-4 5 0,-1 0 0,0 12 0,0-10 0,0 10 0,0 0 0,-8 11 0,6 2 0,0 2 0,-1 5 0,0 4-129,2 0 129,1 3 0,0 0 0,0-3 0,2-1-129,3 1 129,1-7 0,0-3-129,-6-14 129,9 19-387,-9-19-258,15 10-2193,-15-10-2193,2-6-258,-2-6-645,0-2 0</inkml:trace>
  <inkml:trace contextRef="#ctx0" brushRef="#br0" timeOffset="41472.3721">23933 13124 3354,'11'26'5160,"-8"-10"-129,-3 4 0,4 8-3612,-8-11-387,-1 12 129,0-8-645,1 5 258,-1-4-387,5 2-129,-1-4-129,1-1 0,3-4 129,2 1-258,-5-16 129,16 16 0,-16-16-129,15 6 258,-6-6 0,-1-4 0,1-8 0,0-1 0,0-4 0,0-2 0,2-2 129,0 0-258,0-3 0,4 2 0,0 0 129,6 0 0,-1-2 0,1 2 0,0-2 0,-1 5-129,-2 2 0,-3 2 0,0 2-258,-11-2-129,7 14-774,-11 1-4128,3-10 0,-3 10-516,-10-12-516</inkml:trace>
  <inkml:trace contextRef="#ctx0" brushRef="#br0" timeOffset="42616.4375">24549 13081 4773,'0'0'4773,"52"-22"387,-52 22-387,0 0-1806,0 0-1935,0 0-129,0 0 0,0 0-258,0 0-129,0 0-129,0 0-258,0 0 0,0 0-129,0 0-129,25 57 129,-25-57-129,0 0 258,15 69-258,-15-69 129,0 0-129,14 57 129,-14-57 0,0 0-129,0 0 129,0 0-129,0 0 129,0 0-129,0 0 129,0 0-129,38 33 129,-38-33 0,0 0-129,0 0 129,31-59 0,-31 59 0,0 0 129,19-70-129,-19 70 129,0 0-129,22-60 129,-22 60-258,0 0 258,0 0-387,0 0-387,40-29-1290,-40 29-3096,0 0-129,0 0-258,0 0-387</inkml:trace>
  <inkml:trace contextRef="#ctx0" brushRef="#br0" timeOffset="43095.4649">24759 13018 8643,'0'0'5289,"45"9"-387,-45-9-516,0 0-3870,0 0 0,5 49 0,-5-49-387,0 0 129,2 67-129,-2-67 129,0 0-258,15 59 258,-15-59-258,0 0 0,0 0 0,18 50 129,-18-50-129,0 0 0,0 0 0,0 0 129,0 0-129,38-2 0,-38 2 0,0 0 0,28-60 129,-28 60-129,11-58 129,-11 58 0,7-58 129,-7 58-129,0 0 129,8-65-129,-8 65-129,0 0 129,0 0-129,0 0-129,0 0-258,0 0-645,0 0-3741,0 0-387,0 0-516,0 0-258</inkml:trace>
  <inkml:trace contextRef="#ctx0" brushRef="#br0" timeOffset="44659.5544">23395 12767 774,'11'4'4128,"-11"-4"258,0 0-258,0 0-1548,0 11-645,-7-9-387,7 12-387,0-14-258,-9 27 258,0-14-387,6 7 0,-9-4-129,4 8-258,-3-1 0,1 6-129,-4 1-129,8 6 0,-8 2 0,4 3-258,1-1 258,2 3-258,1-1 129,0-1-129,6-1 258,-4-3-129,4-2 0,2-1 258,5 1-129,1-5 129,-2-2-129,2-4 129,-1-3-129,1-3 129,-2-7 0,-6-11-258,6 14 0,-6-14-258,0 0-516,0 0-4128,0 0-129,0 0-645,8-8-258</inkml:trace>
  <inkml:trace contextRef="#ctx0" brushRef="#br0" timeOffset="53956.0861">24418 12796 2580,'0'0'4128,"0"0"-1032,0 0-516,0 0-645,0 0-516,0 0-258,0 0-387,0 0 0,0 0-129,0 0-129,0 0 0,0 0 0,0 0 0,0 0 0,0 0 129,0 0-387,0 15 0,0-15 0,0 14-129,0-14 0,2 17 0,-2-17 0,5 14-129,-5-14 0,6 12 0,-6-12 387,6 16-387,-6-16 258,0 0 129,0 0-129,0 0 129,0 0-129,0 0 0,11 55-258,-11-55 258,0 0-258,0 0 0,0 0 0,0 0 0,0 0 0,13 55 0,-13-55 0,0 0 0,0 0 0,0 0 0,0 0 0,5 51 0,-5-51 0,0 0 0,0 0 0,0 0 0,0 0 129,0 0-129,0 52 0,0-52 0,0 0 0,0 0 0,0 0 129,0 0-129,0 0 0,-8 61 0,8-61 0,-5 26-258,5-26 387,0 0-258,0 0 129,-5 56 0,1-44-258,-3 0 0,0-1 0,7 1 258,0-12-258,-10 20 0,5-10-129,5-10 129,-9 22 258,9-22 0,-10 20 0,10-20 129,-7 18-129,7-18 0,-10 21 0,10-21 0,-10 19 0,10-19 0,-2 15 0,2-15 0,-2 17 0,2-17 0,-3 14 0,3-14 0,-2 16 0,2-16 0,0 16 0,0-16 0,-8 10 0,8-10 0,0 0 0,0 0 0,0 13 0,0-13 129,0 0-129,-10 8 0,10-8 0,-6 11 0,6-11 0,-9 10 0,9-10 0,-10 16 0,10-16 0,-9 17 0,9-17 0,-11 16 0,11-16 0,-9 16 0,9-16 0,-12 9 258,12-9-258,0 0 0,0 0 0,-10 10 0,10-10 129,0 0-129,-13 9 0,13-9 0,-18 7 0,18-7 0,-8 5-129,8-5-1419,0 0-2967,-4-15-645,6-2-258,3-3-645</inkml:trace>
  <inkml:trace contextRef="#ctx0" brushRef="#br0" timeOffset="57968.3156">20962 14174 3096,'0'0'4128,"0"0"-258,0 0-1548,-6-14-645,6 14-645,0 0-129,0 0-387,-8 7-258,8-7 129,-4 18 0,4-5-129,-3 2-129,1 5 129,-3 0-129,1 7 129,-1 2-129,0 4 129,0 1-129,0 2 0,0 0 0,3 1 0,-2-5-129,4 0 129,0-7 0,0-1 0,0-5 0,4 0 0,3-7 0,-1-1 129,-6-11-129,14 18 258,-14-18 0,18 3-129,-8-3 0,3-4 0,-1-8 0,1 1 0,0-6 0,1 1-129,0-5 0,-1 2-129,1-5 129,3-1-129,-2-1 258,2-1-258,1-4 129,-1-2-129,-1 0 129,-1 2 0,-3 1-129,-4 0 129,-1 7 0,-3 1-129,-1 3 258,-3 6-258,0 13 129,0-18 0,0 18-129,0 0 129,0 0 0,-7-8-129,7 8 0,0 0 0,-10 8 0,10-8 0,-12 20-129,6-7 129,-1 6 0,-2 2 0,2 2 0,0 7 0,0 1-129,2 4 129,0 3-129,3 1 129,0-3 0,2 2 0,0-6-129,4-1 129,1-3 0,0-6 0,0-6 129,2 1 0,-2-6 0,4-1-129,-9-10 258,10 12-258,-10-12 258,12 4-258,-12-4 0,0 0-129,14 3-516,-14-3-3354,0-7-774,0 7-645,7-15-129</inkml:trace>
  <inkml:trace contextRef="#ctx0" brushRef="#br0" timeOffset="58500.346">21484 14427 4773,'-9'-3'4773,"9"3"-129,0 0-387,0 0-2967,0 0-387,0 0-387,0 0-258,-3 11 258,3-11-258,0 14 0,0-14-129,0 20-129,0-20 129,1 17-129,-1-17 0,2 13 129,-2-13-258,0 0-258,5 11-3225,-5-11-1032,2-11-129,-2-5-516</inkml:trace>
  <inkml:trace contextRef="#ctx0" brushRef="#br0" timeOffset="60072.436">22075 14132 1806,'4'-14'4515,"-4"14"129,0 0-1032,-14-8-1290,14 8-516,-20 0-903,11 6 0,-7-6-258,5 5-129,-5-2 0,2 0-387,-4 1 0,2-1 0,-1 1 0,-3 2 0,-3-1-129,4 2 129,-5 4-129,5 1 129,-1 0 0,3 3 0,2-1-129,4 3 129,2-2-129,4 1 0,3-2 0,2 2 0,1 3 0,6-1 0,1-2 0,2 2 129,2-2-129,-1 1 0,2-2 0,-1-2 0,0-2 0,0-1 0,4-3 129,0-3-129,0-4 0,3 0 129,-1-2-129,-1-4 0,2-3 0,-3-2 129,-2 2-129,-2 2 0,-4-1 129,-8 8 0,9-7-129,-9 7 129,0 0-129,-12 2 258,0 4-129,-3 4-129,-3 3 0,-2 4 0,-2 2 0,0 1 0,1 2 0,-1-3-129,5 3 129,-1-4 0,5 2 0,-1-1 0,7-3-258,0 0 258,4-2 258,2-3-258,1 4 0,2-5 0,-2-10 129,16 19-258,-2-10 387,1-1-258,1-2 0,1 2 0,3-3 0,1-1 0,-1-2 0,1-1 129,-4-1 0,2 0-129,-3-2 129,-3-3-129,0 2 0,-2-2 129,-3 3-129,-8 2 129,11-3-258,-11 3 0,11 0-774,-11 0-3483,11-3-387,-11 3-516,17-7-387</inkml:trace>
  <inkml:trace contextRef="#ctx0" brushRef="#br0" timeOffset="60919.4844">22439 14288 1548,'-9'7'4515,"9"-7"258,-10 3-1032,10-3-1419,0 0-387,7 0-516,-7 0-258,15-4-258,-6 0-258,6 4-258,0 0 0,3 0-129,0 0-129,2 0-129,0 0 0,-1 0 129,0 0-129,-1 0-129,-2 0 0,-4 0-129,0 0-258,-12 0-387,18 5-2322,-18-5-1548,0 0-258,0 0-387</inkml:trace>
  <inkml:trace contextRef="#ctx0" brushRef="#br0" timeOffset="61347.5089">22475 14428 1935,'-10'10'3870,"10"-10"129,-10 15-1419,2-14-1548,8-1-129,-10 12-129,10-12 0,0 0 129,-2 17 0,2-17-129,5 4-129,-5-4 129,18 1 0,-8-1 0,7 0 0,-5-4-129,6 1-129,-5-1-129,2-1-129,-2 2 0,0 1-258,-3 2 129,2 0-129,-3 0 0,1 0 0,0 4 0,-1-1 0,-1-1 0,-8-2 0,11 4 0,-11-4 0,9 3 0,-9-3-258,0 0-516,0 0-3483,0 0-516,0 0-516,0 0-258</inkml:trace>
  <inkml:trace contextRef="#ctx0" brushRef="#br0" timeOffset="66335.7941">22852 14156 2322,'0'0'3741,"0"0"258,0 0-2193,-7 3-387,6 9-129,-7-4-258,5 8-387,-7 2 0,4 3-129,-5 4-129,4 1-129,-2 5-258,1-1 129,1 3-129,0-2 0,0 0 0,2 1 258,2-4-516,-1 0 258,4-3 0,-1-2 0,1-4 0,0 0 0,1-5 258,4 0-129,-5-14 129,12 15 0,-12-15 0,19 4 129,-10-4-129,3-3 129,3-6 0,0-1-129,1-9 0,4-1-129,-2-4 129,-1-1 129,3-10-129,-6 1 0,-1-4 129,1 4-258,-7 0 129,2 6-129,-6 1 0,-1 7-129,1 6 129,-3 14-129,1-11 0,-1 11 0,0 0 0,0 0 0,6 8 0,-2 8 0,-4 2 0,4 7 0,-1 3 0,-2 5 0,0 3 0,-1 4 0,0 0-129,0-3 258,-1-4-258,0-2 129,1-7 0,0-4 0,0-2 0,0-18-129,8 19-1290,-8-19-3225,15-1 0,-8-12-774,4-2 0</inkml:trace>
  <inkml:trace contextRef="#ctx0" brushRef="#br0" timeOffset="66791.8203">23218 14357 645,'0'0'4644,"6"-11"387,-6 11-129,0 0-2064,0 0-1161,0 0-516,0 0-129,8-4-387,-8 4-129,9-1-129,-9 1-129,16 0 0,-5 1 0,0 3 129,2 0-258,1 1 129,-1-1-129,2 0-129,-1 2-129,-6-4-258,4 5-516,-12-7-516,18 3-2193,-18-3-1290,0 0-387,0 0-129</inkml:trace>
  <inkml:trace contextRef="#ctx0" brushRef="#br0" timeOffset="67183.8426">23211 14490 645,'2'17'4257,"-2"-7"258,0 2-1548,0-12-1032,0 18 0,0-18-516,0 14-129,0-14-387,7 10 0,-7-10-258,18 9 258,-5-9-129,4 0-129,-1 0-129,1 0 0,0 0-129,-1-2-129,-3 0-129,-5 2-129,-8 0 0,12-2-129,-12 2 0,0 0-258,8 3-516,-8-3-645,0 0-2967,0 0-516,0 0-129,0 0-387</inkml:trace>
  <inkml:trace contextRef="#ctx0" brushRef="#br0" timeOffset="68447.9149">23857 14253 645,'0'0'3612,"6"-14"-516,-6 14-258,0 0-516,0 0-129,-12-13-258,12 13-516,-19-6-129,9 6-387,-8 0-258,3 0 0,-5 0-129,1 1-129,-3 2-258,0 7 129,-2-2-258,1 2 129,1 1-129,1 3 129,-2 1-129,5 5 0,1-1 0,5 1 0,5 2 0,2 2 0,5-2-129,2 0 129,8-3 0,5-2 0,6-6-129,0-1 129,6-6 0,-1-1 0,-2 0 0,-1-3 0,-4 0 0,-5 0 0,-5-3 129,-9 3-129,10-2 0,-10 2 0,0 0 129,-7 5-129,7-5 0,-18 13 0,7-4 0,-4 5 0,-1-3 129,1 2-129,-5 0 0,1-2 0,3 4 0,1-2 129,1 1-258,2-3 129,3 0 0,2-1 0,7-10 129,0 21-129,0-21 129,0 17-258,0-17 258,14 13-129,-3-9 129,2 1-129,1-1 0,3-1 0,2-1-129,3-2 129,-3 0-129,3 0 0,-4 0-258,-4-8-1161,2 5-3096,-7-4-516,-9 7-258,10-21 0</inkml:trace>
  <inkml:trace contextRef="#ctx0" brushRef="#br0" timeOffset="68799.9351">24072 14442 7740,'14'0'4773,"-14"0"0,0 0-1935,0 0-2322,0 13-129,0-1-258,0-12 129,-2 20 0,2-20 0,-3 16 0,3-16-129,0 0 0,0 0 0,0 0-258,0 13-774,0-13-3354,0 0-516,7-4-258,-7 4-129</inkml:trace>
  <inkml:trace contextRef="#ctx0" brushRef="#br0" timeOffset="69699.9865">24477 14226 7482,'0'0'5031,"0"0"-258,0 0-903,0 0-2451,0 0-645,0 0-387,0 0-387,0 0 129,0 0-258,-12 43 0,6-22-258,6-21 387,-11 48-258,4-26 0,0 3 0,0 0 0,0-3-258,7 0 516,0-3 0,-2-2-258,2-17 387,0 0 258,0 0-129,23 52-129,-23-52 129,0 0 0,0 0 0,50 21 0,-50-21-258,0 0 0,0 0 129,41-12 0,-41 12-129,0 0 129,0 0 0,28-53-129,-28 53 129,0 0-129,25-52 0,-25 52 0,0 0 0,29-55 129,-29 55-129,0 0 129,19-52 0,-19 52 129,0 0-258,0 0 129,14-57-129,-14 57 129,0 0-129,0 0 0,0 0 129,0 0-258,0 0 129,0 0 0,0 0 0,0 0 0,0 0 0,0 0 0,0 0 0,5 52 0,-5-52-129,0 0 129,9 71 0,-9-71 0,0 0 0,2 67 0,-2-67 0,0 0 0,0 49 0,0-49 0,0 0 0,0 0 0,0 0 0,0 0 0,0 0 0,16 49 0,-16-49 129,0 0-129,0 0-516,0 0-3483,0 0-774,0 0-645,0 0-129</inkml:trace>
  <inkml:trace contextRef="#ctx0" brushRef="#br0" timeOffset="91369.226">11354 16357 3612,'0'0'4773,"0"0"0,0 0-258,16 10-2451,-16-10-516,1 13-387,-1-13-258,0 15-387,0-15 0,0 23 129,0-5-258,0 0-129,0-1 0,0 5 0,0 3-129,0 8 0,0-2 0,-2 6-129,0-2 0,-1 4 129,0-2-129,-1-8 0,1 2-129,-1-6 129,1-6 0,1-6 0,0-1 0,2-12 0,-3 12 0,3-12 0,0 11 0,0-11 0,7 8-129,-7-8 0,17 8 129,-5-5 0,2 3 129,1-2-129,3-2 0,-1 1 0,1 2 129,1 3-129,-2-3 129,0 4-129,-1 0-129,-3 1 258,0-1-129,-2-4 0,-2 2-129,-9-7 0,10 3-387,-10-3-1161,6-9-2967,-6-1-387,0 10-258,0-22-387</inkml:trace>
  <inkml:trace contextRef="#ctx0" brushRef="#br0" timeOffset="91985.2613">11715 16301 1,'5'-23'2579,"-5"23"-1160,2-21-387,-2 21 258,3-21 129,-2 9 129,-1 12 129,0-11-129,0 11 516,0 0-129,0 0-387,0 0 0,6 10-387,-6-10 0,0 0-129,0 0-258,0 21-258,0-21 129,-2 24-387,2-13 0,-1 7 0,-2 3 0,3 1-129,-2 0 0,0 0 0,-1 1 129,1-7-258,0 1 129,0-5-129,2-12 0,-2 21 0,2-21 0,0 0-129,0 0-129,0 0-645,0 0-3999,0-11 129,0 11-645,0-15-129</inkml:trace>
  <inkml:trace contextRef="#ctx0" brushRef="#br0" timeOffset="93261.3343">12089 16481 4644,'-7'8'4902,"7"-8"-129,0 0-1290,0 0-1419,0 0-516,0 0-258,0 0-516,9-2-129,-9 2 129,9-5-387,-9 5-129,16 0 129,-9 0-258,3 0 0,1 1-129,2 2 129,-2-1-129,2 1 0,-2-3 0,0 2 129,0 2-258,-2-1 129,-9-3 0,12 1-129,-12-1 0,0 0-387,10 3-258,-10-3-1032,0 0-3096,0 0 0,0 0-516,0 0 129</inkml:trace>
  <inkml:trace contextRef="#ctx0" brushRef="#br0" timeOffset="93985.3757">12070 16701 6837,'5'0'4902,"-5"0"0,0 0-1677,0 0-1548,0 0-258,0 0-645,0 0 129,0 0-516,0 0 129,10 1-258,-10-1 0,9 9 129,-9-9-258,15 3 129,-6 2-129,1 1 0,1-4 0,1 0-129,1-1 129,1 3-129,-3-2 129,-1-2-129,0 0 0,0 0 0,-10 0 129,12 0-129,-12 0 0,0 0-129,0 0-129,0 0-387,0 0-1935,0 0-2451,0 0-129,9 5-516,-9-5-129</inkml:trace>
  <inkml:trace contextRef="#ctx0" brushRef="#br0" timeOffset="96148.4994">12661 16294 903,'0'0'4644,"0"0"0,10 0-903,-10 0-1161,0 0-387,0-9-516,0 9-129,0 0-387,0 0-387,0 0-258,0 0 129,0 0-258,0 0-129,0 0-129,0 0 0,0 0-129,0 0 129,0 0 0,0 0-129,0 0 0,0 0 129,0 0-129,0 0 0,0 0 129,0 0 0,0 0-129,0 0 0,4 8 129,-4 4-129,0 2 129,2 5-129,-2-3 129,1 4-129,0 6 129,-1 0-129,0-2 129,0 5-258,0 0 129,0-4 0,0 5 0,-2-1-129,0-3 129,2 2-129,0-1 129,-2-5-129,0-4 258,2-2-129,0 3-129,0-8 0,0-11 129,1 16 0,-1-16 0,8 13 0,-8-13 0,15 0-129,-5 0 129,1 0 129,0-4 0,4 0-129,2-2 0,-1 1 129,1 2-129,-1 2 129,-1-1-129,0 0-129,0 2 129,-1 2 0,-5-2 129,-1 5-129,-8-5 0,14 9 0,-14-9 129,0 0-129,8 5 0,-8-5 0,0 0-129,0 0-516,7 13-3354,-7-13-903,0 0-645,0 0-258</inkml:trace>
  <inkml:trace contextRef="#ctx0" brushRef="#br0" timeOffset="97425.5724">13183 16483 3612,'0'0'4515,"0"0"-1677,0 0-258,0 0-387,0 0-387,0 0-387,0 0-387,0 0-258,0 0-129,3 19 129,-3-19-387,0 0 0,0 0-258,7 9 129,-7-9-129,0 0-129,10 7 129,-10-7-129,0 0 129,0 0 0,0 0 0,0 0-129,0 0 129,5-11 0,-5-1 0,0 12 129,-4-16-129,4 16 0,-6-13-129,6 13 129,0 0-129,0 0 0,-7 9 0,7-9-129,0 16-129,0-16-774,2 17-3612,-2-17-129,0 0-774,10 0 129</inkml:trace>
  <inkml:trace contextRef="#ctx0" brushRef="#br0" timeOffset="98460.6316">13582 16257 2322,'0'0'4902,"0"0"0,0 0-1290,0 0-774,0 0-1032,0 0-645,0 0-258,0 14-258,0-14-258,0 17-129,0 0 0,3 4-129,-3 1 0,0 4 0,0 7 129,-3 0-258,0 3 129,-1-3-129,1 3-129,-1-1-129,1-3 258,1-3-129,2-9 129,0 0 0,1-6-129,5-2 129,2-5 129,1-6-129,3-1 129,3 0 129,-1-3 0,4-2 0,-2-2 0,0 3 0,-2-2 0,3 5-129,-4 1 129,-2 0-129,0 2-129,-1 0 0,-10-2-129,13 14-129,-13-14-387,0 0-1419,0 0-2709,0 0-387,8-2-258,-8-12-258</inkml:trace>
  <inkml:trace contextRef="#ctx0" brushRef="#br0" timeOffset="99116.6692">13902 16217 3999,'0'14'5031,"0"-14"-258,0 0-1806,-5 17-1032,5-17-387,0 0-516,0 0 0,-5 13-516,5-13-129,0 0-129,-5 16 0,5-16 0,-3 18-129,1-4 0,2-3 258,0 3-258,0-2 129,2 1-258,-2-13 129,9 17-129,-9-17 129,18 8 0,-8-5-129,3-3 129,0-1-129,-2-4 129,-1-1-258,0-2 258,0 2-129,-10 6 129,11-18-129,-8 7 0,0-5 0,-1 4 0,-2-1 258,0 0-258,0 0 129,0 13-129,-9-18 129,-1 14-129,0 2 129,-4 1-258,2 1 129,-3 1-129,4 2 129,-1 0 0,4 4-129,8-7-258,-8 14-387,8-14-4128,0 0 0,0 0-645,11 0-129</inkml:trace>
  <inkml:trace contextRef="#ctx0" brushRef="#br0" timeOffset="99925.7154">14355 16384 7611,'0'0'5547,"0"0"-645,0 0 0,-2 11-2967,2-11-1032,0 0-258,0 0-258,10-5 0,-3 5-258,4 0 129,-1 0-129,3 0-129,0 0 129,-1 1 0,-1 1-129,1 0 0,-1 5-129,-3-3-258,1 3 0,-9-7-516,15 13-1290,-15-13-2451,0 0-645,0 0-129,0 0-129</inkml:trace>
  <inkml:trace contextRef="#ctx0" brushRef="#br0" timeOffset="100220.7322">14354 16541 6450,'-3'11'5418,"3"-11"-129,0 0-387,0 0-2838,10-2-774,-7-10-258,5 8-258,-8 4-387,19-8 0,-8 2-129,2 2-129,-1 3 129,1 1-258,1 0 0,0 0 129,-2 0 0,0 0-129,-2 0 0,0 0-258,-2 0-258,-8 0-1806,10 0-2838,-10 0 129,0 0-645,0-8-387</inkml:trace>
  <inkml:trace contextRef="#ctx0" brushRef="#br0" timeOffset="101264.7919">14916 16270 3612,'7'-14'5031,"-7"14"-387,4-11-516,-5-3-1677,4 22-387,-3-8-516,0 0-258,0 0-516,0 0-258,0 0-129,4 13-129,-1 0-129,-1 4 0,2 5 0,0 5-129,-3 1 129,0 2-129,-1 9 129,-2 3-129,-2-5 0,-2 0 0,1 2-129,1-3 258,-1-3-258,3-6 129,2-5-129,0-9 129,6 2-129,-6-15 129,18 7 0,-7-2 0,2-5 0,2 0 129,1-2-129,0-2 129,1 2-129,-2 2 129,1 0 0,-4-3-129,2 3 0,1 5 0,-3-4 0,-2 3-129,3 5-129,-5-7-258,5 12-516,-13-14-3612,14 5-258,-14-5-258,11 0-645</inkml:trace>
  <inkml:trace contextRef="#ctx0" brushRef="#br0" timeOffset="102044.8366">15414 16429 9030,'-1'14'4902,"1"-14"0,0 0-645,0 0-3354,0 0-516,0 0 129,3 0-258,-3 0-129,0 0 0,10 0 0,-10 0-129,0 0 129,9 0 0,-9 0 0,0 0-129,0 0 129,0 0-129,0 0 0,6 9 129,-6-9-129,0 0 0,0 0 0,0 0 0,0 0-129,0 0-129,5 14-1290,-5-14-2967,0 0-387,-6-1 0,6 1-903</inkml:trace>
  <inkml:trace contextRef="#ctx0" brushRef="#br0" timeOffset="103644.9282">15858 16182 1548,'0'0'4386,"0"0"129,0 0 129,0-19-2064,0 19-774,-4-11-516,4 11 129,-7-12-516,7 12 0,-10-13-129,10 13-258,-13-1-129,5 6 0,0-3-258,-1 8 0,-2 4 0,1 2-129,-1 0 0,3 1 0,-1 0 129,9-17-258,-10 29 129,7-16-129,3-13 129,0 19 0,0-19 0,16 22 0,-5-12-129,-2 3 129,1-2 0,0 1 0,-2-1 0,0 2 0,-3 0 129,-3 2-129,-2-5 129,0 2-129,-4 0 0,-5 2 129,-2-3-129,-1-1-129,-2-1 129,1-5 129,0 0-129,1-1 0,4-3 0,8 0 129,-8 0-129,8 0-129,0 0 129,8 0-129,0 0 0,1 0 129,1 1 0,0 3 0,-2 3-129,-2 4 258,-3 3-129,1 3 129,-2 6-129,-1-1 0,-1 2 0,0 0 0,0-4 129,0 1-129,0-6 0,2 2 0,0-7 0,-2-10 0,6 18 0,-6-18-129,10 14 0,-10-14 0,14 16-516,-14-16-1290,18 3-2709,-10-3-258,6 0-258,-4-5-516</inkml:trace>
  <inkml:trace contextRef="#ctx0" brushRef="#br0" timeOffset="104440.9737">16211 16279 3096,'0'0'4515,"0"0"-129,0 0-129,0 0-2838,0 0 129,0-16-258,0 16 129,0 0-516,0 0 0,-1-12-258,1 12 0,-11-1-258,4 1-129,-6 0 0,3 5-129,-4 4 0,0 0 0,-3 3-129,3 1 129,0 4-129,0 0 0,3-2 0,2-1 129,9-14-129,-9 21 0,9-10 0,0-11-129,7 13 258,2-8-129,2-4 0,3 1 0,1-2 0,-2 0 0,1 0 0,1-3-129,-5 1 258,-1-2-258,-9 4 129,9-1 129,-9 1-129,0 0 0,0 5 129,-8 6-129,0 2 0,-4 2 129,0 2-129,-3 6 0,4 0 0,0 2 0,5-5 129,1-3-129,5 2 0,3 0 0,6-7 129,3-5-129,3 0 129,1-5-129,1-1 129,-2 3 0,1-2-129,-2 3 129,-2-3-129,0 6 0,-1-2 0,0-1-129,-2 5-258,-9-10-516,23 0-3999,-17-10 129,4 3-774,-5-15-258</inkml:trace>
  <inkml:trace contextRef="#ctx0" brushRef="#br0" timeOffset="105373.027">16400 16093 8514,'0'0'5031,"0"0"0,-11 0-645,11 0-3483,0 0-129,0 0-258,0 0-258,7-2-258,-7 2 129,13-3 0,-2-1 129,-1 2-258,4-1 129,-2 1-129,1 1 129,-1 1 0,-1 0-129,-2 0 129,-9 0-129,9 13 0,-9-13 129,0 31 0,-4-7-129,-3 3 0,0 2 129,-4-2-129,1 5 129,2-1 0,3-6 0,2-4-258,3-4 258,0-2-129,3-2 129,-3-13-129,17 14 0,-5-8-129,0-2 129,-1-3 129,-1-1-129,1 0 129,-11 0-129,14-2 129,-14 2-129,0 0 129,0 0 0,0 0 0,4-15 0,-4 15-258,0 0 258,-7 0-129,7 0 0,-8 7-129,4 6 129,1-2 0,3 6 0,0 3 0,0 3 0,2 5-129,1 2 129,2 0 0,2 1 0,-2 3 0,0-5 0,-2 5 0,-1-1 0,-2-7 0,-1 1 0,-6 0 129,-2-11-129,-2 2 129,-2 4-129,1-8 129,-2-1 0,1-5-129,3 0 0,2-2 0,8-6-258,0 0-1161,0 0-3741,0 0 129,8-20-774,1-6-516</inkml:trace>
  <inkml:trace contextRef="#ctx0" brushRef="#br0" timeOffset="106269.0783">16895 16397 5805,'0'0'5418,"0"0"-387,0 0-129,0 0-3096,14 0-903,-14 0-129,18-2-258,-7 0-129,3 2-258,1 0 129,1 3-258,2 2-129,-2-4-129,1 8-258,-5-8-645,7 13-1677,-12-12-1935,-7-2-387,0 0-258,5 17-129</inkml:trace>
  <inkml:trace contextRef="#ctx0" brushRef="#br0" timeOffset="106493.0911">16952 16570 7740,'0'17'5418,"7"-9"-516,-7-8-903,14 0-2838,-14 0 0,18-1-258,-10 1-387,3-1-129,1-1-258,3-2 0,-1 3-129,0-2-258,3 3-258,-5-8-3483,7 4-903,-5-5-387,3 4-645</inkml:trace>
  <inkml:trace contextRef="#ctx0" brushRef="#br0" timeOffset="108101.183">17711 16070 3354,'7'-10'4773,"-7"10"-516,0 0-1161,-12-10-903,12 10-516,-23 0-516,12 6-387,-5-3 0,1 4-258,-2 1-129,3 2-129,0 2 0,0-1-129,3-3 0,4 6 0,0-3 0,2 0 0,5-11-129,-2 30 258,2-30 0,1 25-129,5-6-129,1 1 0,0-1 129,3-1 0,0 4 0,-1-7-258,-1 7 258,-1-6-129,-2-3 129,-3 3 0,-2-1 0,-2 0-129,-8 2 129,0-3-129,-4-3 129,-1 3-129,1-5 0,0-3 0,1 0 0,4-1 0,9-5 0,-10-3-129,10 3 129,0 0-129,8 0 129,-1 0 0,5 3-129,0 7 129,0 2 0,1 7 0,-2-2 0,1 7 0,-4 3 129,0 6-129,-2-3 129,-2 0-129,-1 6 129,2-8 0,-2 3-129,1-9 129,1 4-258,-1-7 129,1-4-129,-5-15-387,19 23-2580,-19-23-1935,16-13-258,-12-15-516,-4-8-129</inkml:trace>
  <inkml:trace contextRef="#ctx0" brushRef="#br0" timeOffset="112429.4306">18015 16268 2967,'8'-3'5031,"-4"-10"-516,-4 13-903,0-15-1290,0 15-774,-2-12-258,2 12-387,0 0-258,0 0-258,0 0-129,0 7-129,0-7 129,0 13-129,-2-1-129,1 3 129,-1 1-129,-1 4 0,3-20 0,-7 25 0,5 2 0,0-10 0,-1 3 0,3 1 0,0-2 0,0 3 0,3-1 0,0-4 0,1 2 0,5-2 129,0-7-129,2 1 0,1-1 0,0-3 0,1-2 129,3-4-129,-2-5 0,0-3 0,1 2 258,-1-9-129,-1-4 0,0 1 0,0-2-129,-4-2 129,-1 0 0,-1-2 0,-3 0-129,-2 4 129,-2 0 0,0 2-129,0-6 258,0 23-129,-5-23 0,5 23 0,0 0-129,0 0 0,0 0 0,0 17 0,0 8 0,1-9 0,2 18-129,-1-2 129,0-6 129,2 1-258,0 2 258,-1-3-129,2-3 0,1-4 0,-1-3 0,2-5 0,-7-11-258,14 11 0,-1-6-645,-13-5-3483,16-8-774,-11-5-129,9 7-774</inkml:trace>
  <inkml:trace contextRef="#ctx0" brushRef="#br0" timeOffset="112961.461">18472 16566 2451,'0'0'5031,"0"0"0,8 0-258,-8-11-2838,0 11-516,2-11-387,-2 11 0,11-20-516,-11 20 0,10-23-129,-1 10 129,-4-2-387,1 3 129,-1-1-129,-5 13 0,6-11-129,-6 11 129,0 0-129,0 0 129,0 0-129,7 11 0,-4 4 129,-1 4-129,-2 4 129,2 8-129,-1 3 0,1 0 0,-2 2 0,0 0 129,0-7-129,0 0 0,2-5 0,-1-5-129,0-3 0,-1-16-129,3 18-258,-3-18-645,7 11-2838,-7-11-1032,0 0-387,-2-12-387</inkml:trace>
  <inkml:trace contextRef="#ctx0" brushRef="#br0" timeOffset="113253.4777">18479 16790 5934,'0'12'5547,"3"-19"-129,6 6-387,-7-13-3612,8 8-516,1-12-129,3 12-258,2-4-258,-2 3 0,2 1-129,0 0-129,-2 1 0,0 4 0,-3 1-129,-3 0 0,2 3 0,-10-3 0,7 18-258,-7-18 0,7 20-645,-7-20-2064,0 19-1935,0-19-387,0 0-516</inkml:trace>
  <inkml:trace contextRef="#ctx0" brushRef="#br0" timeOffset="118444.7747">19161 16121 3612,'0'0'5418,"-7"-7"-387,7 7-129,-10-14-3354,10 14-387,-11-13-129,11 13-387,-18-12-258,9 10-129,-4-1 0,-1 2-129,-3 1-129,-1 7 258,-3 4-258,0 6 0,-3 0 0,2 12 0,2 4 0,2-1 0,3-4 0,6 1 0,2-6-258,5 0 258,4-3 0,6-13 0,3 0 0,3-2 0,4-1 0,-2-4 0,5 1 0,-4 0 258,-2-1-258,-1 0 0,-1 0 0,-6 0 129,-7 0-129,0 0 129,0 0-129,0 0 0,-3 17 129,-8-9-129,-2 5 0,-3 2-129,-1 3 258,-3 2-129,4 1 0,2 1-129,3-4 129,6 1 0,3-2 0,2-6 129,9 2-129,4-1 129,3-1-129,1-11 129,3 7-129,1-1 258,1-4-258,-2 1 129,0-3-129,-2 2-129,-1-2 129,-4 8-258,1-5-129,-5-6-645,4 15-1548,-13-12-2193,17 0-774,-9-9-258</inkml:trace>
  <inkml:trace contextRef="#ctx0" brushRef="#br0" timeOffset="118940.803">19449 16000 7482,'0'0'5289,"0"0"-258,-5-6-903,5 6-3354,0 0 0,-2 17-258,1-7-129,1 6 129,0 2-258,3 8 0,-3 12-129,3 4 0,-3 6 0,0 4-129,0 0 0,-3 2-129,0 4 129,-1 0 0,2-11 129,0-4-258,1-2 129,1-2 129,0-6-129,2-1 0,1-7 0,2-6 129,-1 0-258,-1-4 258,-3-15-129,5 15-129,-5-15 129,0 0-129,0 0-387,0 0-1677,0 0-2967,-5-14-387,5 14-387,-2-28-129</inkml:trace>
  <inkml:trace contextRef="#ctx0" brushRef="#br0" timeOffset="119864.8559">19803 16134 6063,'0'0'5676,"0"0"-645,0 0-258,-4-13-3612,4 13-645,0 0 0,-5 7-258,5-7-129,-2 30-129,2-4 0,0 2 0,0 5 0,4 0 0,2 0-129,0-1 129,2-1 0,2-11-129,0-5 129,-1-2 0,3-5 0,-1-5 129,-1-3-129,2-4 258,1-11-258,0 3 129,0-2-129,-1-6 387,-2-4-387,1 7 129,-2-9 0,-3 5 0,-1 5-129,-2-2 129,-2 2 0,-1 16 129,0 0-258,0 0 129,0 7-129,0 11 0,1 0 0,1 4 129,1 6-129,1-7-129,0 8 129,2-8 0,0-1 0,1 0-129,0-5-129,-7-15-387,18 26-1419,-18-26-2838,19 0-645,-10-9 0,4 1-387</inkml:trace>
  <inkml:trace contextRef="#ctx0" brushRef="#br0" timeOffset="120140.8717">20188 16366 8127,'7'11'5160,"-7"-11"0,0 0-387,9 13-4515,-9-13 258,1 24-387,-1-13 387,2 6-516,0 2 258,-1-1-129,1-3 0,0 2 0,0-2-258,-2 2 129,0 1-129,0-6 0,2 2-387,-2-14-387,6 18-4128,-6-18-258,0 0-387,3-10-129</inkml:trace>
  <inkml:trace contextRef="#ctx0" brushRef="#br0" timeOffset="121072.925">20726 16120 2193,'0'0'5289,"0"0"0,0 0-516,0 0-2064,-10-8-1548,10 8-258,-10-5-258,10 5-258,-14-3-129,3 3 0,-1 0-129,-2 3 129,-2 3-129,-3 2 258,-2 5-387,0 8 129,1 1 0,0 6 0,0-1-129,4 4 129,3-3-129,3 2-129,5 3 258,5-5-129,0-3 129,5-2-258,4 1 258,2-1-129,4-2 129,1-2-129,1-5 129,1-4-129,1 1 0,0-6-129,3-3 0,-3 0-387,0-2-258,-3-9-1161,2 1-3225,-4-10-129,1 5-774,-10-5 516</inkml:trace>
  <inkml:trace contextRef="#ctx0" brushRef="#br0" timeOffset="121312.9387">20512 16387 6063,'-19'7'5418,"19"-7"129,0 0-516,0 0-3999,3-15-387,12 6 0,-2 1-129,7 3 0,0-2-129,3 2-258,3 4-258,-2 1-129,2 0-387,-4 0-1548,2 1-2709,-4-1-645,2 6 0,-5-6-516</inkml:trace>
  <inkml:trace contextRef="#ctx0" brushRef="#br0" timeOffset="121800.9665">20992 16131 8256,'0'0'5547,"0"0"-387,0 0-387,7 11-4257,-7-11 0,0 24-258,0-7-129,4 4 129,-1 4-129,0 4 129,-1 0-129,2-4-129,0 8 129,-4-3-258,1 1 258,-1-1-258,0-3 129,0 3-129,0-6 129,1 0 0,1-2-129,2-1 258,0-7-258,-4-14 258,14 17-129,-5-11 0,1 2 0,2-7 0,2-1 129,1 0-129,0 0 129,1 0-258,0 2 129,-1-2 0,2 1-129,-2 2-129,4 7-645,-10-10-4128,6 5-387,-2-6-387,5-6-258</inkml:trace>
  <inkml:trace contextRef="#ctx0" brushRef="#br0" timeOffset="122525.008">21294 15870 6063,'-9'0'5418,"9"0"-387,0 0-774,0 0-3483,0 0 0,5 2-387,11 0 0,1 1 0,3 4-129,1 3 0,1-1 0,-3 1 129,0 9-258,-5-3 129,-4 7-258,-5 0 129,-1 5 0,-4 2-129,-2 5 129,-5 3-129,0-6 0,0 5 0,0-8 129,0-1-129,3-4 0,2-5 0,2-7 0,0-12 129,10 14-129,-2-11 0,1 1 0,2-2 0,-1-2 0,0 0 0,-2 0 0,-8 0 0,11 0 0,-11 0 0,0 0 0,0 0 0,2 16-129,-2-2 129,0 1-129,0 4 129,0 4-258,0 1 258,3 6 0,2 1 0,0 0 0,1 8 0,-2-3 0,0 2 0,-1 1 0,-3-2 0,-2-4 0,-5 1-129,-1-5 258,-4-7-129,0-5 0,0-1 0,0-5 0,0-3 0,4-3-129,8-5 0,-11 0-387,11 0-1032,0 0-3483,4-13-516,1-12-258,5-6-129</inkml:trace>
  <inkml:trace contextRef="#ctx0" brushRef="#br0" timeOffset="123521.065">21717 16184 4773,'-7'12'5418,"7"-12"-129,0 0-774,0 0-3225,7-1-516,6 2-258,-2 6-258,3 1 0,3-8-258,3 8 0,0 3 0,1-3-129,0-5-258,-4-5-645,4 7-1032,-11-2-2838,-1 11-129,-9-14-387</inkml:trace>
  <inkml:trace contextRef="#ctx0" brushRef="#br0" timeOffset="123749.0781">21764 16359 2967,'-12'6'5289,"12"-6"-516,2 12 129,-2-12-3483,8 0-645,-8 0 0,13 5-387,-13-5-129,17 6-129,-6-4 258,2 2-516,-1 4-129,1-8-258,4 11-1032,-2-11-2967,1 0-774,-1 0-129</inkml:trace>
  <inkml:trace contextRef="#ctx0" brushRef="#br0" timeOffset="125033.1515">22338 15951 4386,'0'-19'5805,"1"-1"-645,-1 20-129,0 0-2322,0 0-1935,0 10-387,2 9 129,1 8-387,1 4 0,2 3 0,0 13 0,-4 1 0,1-1-129,0 0 129,-3 1-258,0-4 129,0-1-129,0-3 129,-2-5-129,2-6 0,0-3 0,2-2 0,2-5 129,4-2 0,1-5 0,5 0 0,3-4 0,3-7 0,6-1 129,3-2-129,2 2 129,-1-5-129,0 2 0,-1-1 129,-3 4-129,-2 4-387,-10 1-2838,1 10-1806,-6-7-387,-9-8-645</inkml:trace>
  <inkml:trace contextRef="#ctx0" brushRef="#br0" timeOffset="149310.5401">1894 3161 1548,'-5'-10'4515,"5"10"387,-9-11-774,9 11-1032,-16-12-774,16 12-387,-19-9-516,9 9-387,0-9-516,-2 5-129,1-1-258,-2 1 0,2 3-129,0 1 0,-4 2 129,-1 10 0,-2 4 0,2 4 0,-1 3 0,1 5 0,0 4 0,0 1 0,5 4-258,1-3 129,1 2 0,0 5 0,1-1-129,1 3 129,0-3 0,4 2 0,-2-4-129,3 1 129,0-5 0,2-2-129,0-8 129,5 1 0,2-4 0,4-6-129,3-2 129,2-5 129,4-2-387,3-4 258,1-2-258,4 0 129,0-4 0,0-6 0,3 0 0,0-2-129,1-2 387,-3-3-129,1-4 129,-3 1 0,-3-7 0,-2-1-129,-5-6 129,-5-8 0,-8 3-129,-2-5 129,-2-1-129,-3 4 0,-5 0 129,-2 8-129,-2 3 0,-3 9 0,1 4 0,-3 3 0,0 4-129,0 3 129,-3 1-129,-3 4-129,0 2 0,-2 0-129,4 11-387,-9-7-645,12 15-3096,-6-5 0,5 8-387,4-4-129</inkml:trace>
  <inkml:trace contextRef="#ctx0" brushRef="#br0" timeOffset="149902.5739">2027 2980 1419,'4'-12'4128,"-4"12"258,9-11-387,-9 11-2322,0 0 129,4 8-129,-9-5-516,5 13 129,-7-10-258,4 10-129,-4-2 0,2 10-129,-7-2-258,3 8-129,-8 2-129,2 8-129,-5 4-129,-1 12 0,-2 2 0,-4 6 0,4 2 0,-4 0-129,3-1 129,2 0 129,1-9 0,1-3 129,4-7-129,4-9 129,0-6-129,2-6 129,2-6-129,4-2-129,0-4 129,4-13-129,-8 14 0,8-14 129,0 0-129,0 0 129,-9 6-129,9-6 0,0 0 0,0 0-129,0 0-129,0 0-387,0 0-1290,0 0-2838,0 0 0,0 0-387,0 0-387</inkml:trace>
  <inkml:trace contextRef="#ctx0" brushRef="#br0" timeOffset="150594.6135">2437 3511 6708,'0'0'4773,"-4"-1"-129,-1 6-258,-7-5-2838,7 13-645,-4-9-258,4 7-258,5-11-129,-10 15-129,10-15-129,0 0 258,0 0-258,0 0 129,10 0 0,-10 0 0,14-14-129,-14 14 129,12-20 0,-12 20 0,9-21 0,-9 21-129,0 0 129,0 0-129,-6-1 0,6 1 129,-15 13-129,15-13 0,-16 22-129,9-12 129,4 5-516,3-15-3612,-5 10-387,5-10-774,0 0-129</inkml:trace>
  <inkml:trace contextRef="#ctx0" brushRef="#br0" timeOffset="151874.6867">2854 3119 1548,'0'0'4515,"0"-19"258,0 19-129,0 0-1548,0 0-774,0 0-387,0 0-903,0 0-129,-1 7-387,-1 6-129,2 4-129,0 7 0,0 8-258,-1 1 129,0 10 0,0 8-129,-1 3 0,-1 6-129,0 2 129,0-1-129,-1-4 0,4 0 0,-5-7 0,3-7 0,2-7 129,0-6-129,3-7 0,1-4 258,6-5-258,1-1 258,4-6-129,0-2 0,4-3 0,-2-1 258,7 0-129,-3-1-129,2 0 258,0 0 0,-1 0-129,-1 0 129,-4 0-258,0 0 0,-4 0-258,0 0-258,-13 0-2580,15 2-1677,-15-2-129,10 6-645,-10-6 0</inkml:trace>
  <inkml:trace contextRef="#ctx0" brushRef="#br0" timeOffset="152614.7291">3455 3330 5031,'-7'13'5031,"7"-13"0,0 0-516,0 0-2838,5 3-129,2-10-258,5 5-258,3-9-387,4 5-129,-1-2-258,3 3 0,-1-1 0,0 4-129,-1 2-129,-4 0-258,-1 4-387,-14-4-1419,17 9-2580,-17-9-258,0 19-387,0-19-258</inkml:trace>
  <inkml:trace contextRef="#ctx0" brushRef="#br0" timeOffset="152906.7458">3463 3576 9417,'0'0'5160,"0"0"-129,0 0-258,6-4-3612,-1-6-129,8 6-387,-2-3-129,6 3-129,1-1 0,5 5 0,-1 0-258,4 3 129,-2 5-129,0-1 0,-1 1-258,-2-1-129,2 11-1161,-9-17-3483,1 5-258,-15-6-387,13 1-774</inkml:trace>
  <inkml:trace contextRef="#ctx0" brushRef="#br0" timeOffset="196660.2483">4486 3154 4386,'-20'-32'4773,"20"32"-516,-16-21-774,16 21-1290,-26-1-516,14 7-387,-8 1-387,2 12-129,-2-1-258,5 12 129,-5 0-258,6 9-387,0-1 129,5 8 0,5 1-129,2 3 129,4-1-129,6-2 0,6-5 0,5-4 0,5-6 129,3-4-129,1-9 129,5-4-129,-1-7 129,0-3-129,1-5 0,0-5 129,-2-9-129,-1-6 129,-2-8-129,-1-10 0,-2-3 129,-5-10 0,-6-1 0,-6-2-129,-7 1 129,-4 0-258,-9 11 258,-8 6-258,-5 11 129,-6 9-129,-4 12 129,0 4-129,-2 8-129,-3 7 0,4 7-129,-3-4-387,12 14-903,-7-16-2838,9 3-258,1-6-129,7 2-516</inkml:trace>
  <inkml:trace contextRef="#ctx0" brushRef="#br0" timeOffset="197140.2758">4747 2911 3483,'14'-3'5031,"-14"3"-258,13-4-129,-12-8-2064,-1 12-645,0 5-645,-2 14-258,-10-2-387,0 15 0,-11 10-258,-1 12 0,-7 10 0,1 11-129,-3 4 0,1 6 0,-1-2-129,2 1-129,5-8 0,4-7 129,1-7 0,4-13-129,2-13 0,5-6 129,1-11-129,4-7-129,5-12 0,-9 4-258,9-4-903,-9-5-3612,9 5 129,-11-14-774,3 7-258</inkml:trace>
  <inkml:trace contextRef="#ctx0" brushRef="#br0" timeOffset="231411.236">9773 3223 3225,'-16'-11'4902,"7"2"-258,9 9-129,-16-21-1419,16 21-1419,-19-19-258,9 18-516,-5-1-129,0 4-258,-8 6-129,-1 11 0,-5 2-129,1 7 0,-4 5 0,1 8-129,3 4 0,-1 5 0,8 1-129,2 2 0,8 3 0,5-3 0,6-1 0,1-2 0,9-7 0,8-4 129,3-5-129,5-4 0,3-7 129,4-2-129,1-7 258,2-7-258,3-4 0,-1-3 129,-2-7-258,2-10 258,-1-7-258,-2-4 258,-4-10-258,-4-5 129,-3-9-129,-5-9 129,-7-4 129,-8-1-129,-4 1 0,-4 1 0,-6 4 129,-5 5-129,-3 7 0,-1 12 129,-1 4-129,-1 12 129,-1 6-129,-2 7-129,-6 6 0,-2 1-129,-1 14-258,-5-1-516,9 17-2322,-8-10-1677,6 7 0,2-6-258,10 6-129</inkml:trace>
  <inkml:trace contextRef="#ctx0" brushRef="#br0" timeOffset="231779.257">9911 3023 11223,'0'8'4902,"-12"7"0,1 14 129,-6 6-4515,0 15 0,-9 12 0,-3 14-258,-4 6 0,-3 8 0,-2 2 0,1-2 0,2-2-129,5-7 129,3-12-129,4-6 0,6-12-129,3-10 129,6-10-129,2-5 129,3-12-258,3-14 0,0 0-258,0 0-2193,0 0-2451,0-16 0,3 4-645,3-8-387</inkml:trace>
  <inkml:trace contextRef="#ctx0" brushRef="#br0" timeOffset="232719.3108">10435 3110 8256,'-6'0'4644,"6"0"129,-13 24-387,1-11-3483,7 15 129,-6-2-258,4 12-129,-3 2-258,1 9 129,-2-1-258,4 6 0,0 3-258,2-1 258,1-1-258,3-1 129,1-6-129,1-5 0,6-3 258,2-5-258,3-6 258,5-4-258,2-7 258,3-5-258,2-4 258,2-6-129,3-3-258,1-3 129,0-6-129,-1-5 258,0-5-258,-1-2 258,-1-7-129,-3-3 0,-4-8 129,-2-4 129,-3-7-129,-6-4 0,0-1 0,-6 3-129,-2 3 129,-1 4-129,0 7 129,-1 9-129,-1 10 0,-2 3-129,4 16-129,-1-11-258,1 11-1419,10 0-3096,1 3 129,-11-3-645,21 0-387</inkml:trace>
  <inkml:trace contextRef="#ctx0" brushRef="#br0" timeOffset="233231.3401">11117 3092 11481,'0'0'5418,"0"0"-645,5 20 129,-7-9-4257,4 16 0,-1 4-129,2 11-387,0 6 129,-2 9-258,0 3 0,0 3 129,-1 3-129,0 2 129,-1-4-129,-1-7 0,-1-5 0,1-9 0,1-6 0,0-5 0,1-9 129,2-4-258,5-5 387,3-4-258,2-4 129,5-4 0,2-2 129,8 0-129,-2-4 0,5-1 0,-2 0 0,3-2 0,-4 2-129,-2 0-129,-5 3-129,-2-2-258,-1 8-2193,-17-4-2451,16 0 0,-16 0-516,8-8-516</inkml:trace>
  <inkml:trace contextRef="#ctx0" brushRef="#br0" timeOffset="233815.3735">11902 3345 8127,'26'5'5160,"-4"-5"0,-1-8-258,8 8-2451,-3-11-1161,9 9-258,-7-5-387,4 7-258,-6-1-129,0 1 0,-5 0-258,-3 3-129,-4 5-258,-4-2-258,3 15-2451,-13-21-1806,6 16-129,-6-16-516,-5 17-387</inkml:trace>
  <inkml:trace contextRef="#ctx0" brushRef="#br0" timeOffset="234079.3886">11965 3555 10320,'-5'13'5289,"5"-13"-258,0 0 0,8 9-3612,0-9-258,11 6-129,1-4-258,4 3-258,5 2 0,4 2-129,1-2-129,0 2-129,2 1-129,-4-2-129,-1 2-258,-6-7-258,7 10-4257,-18-13-387,-1 3-129,-13-3-645</inkml:trace>
  <inkml:trace contextRef="#ctx0" brushRef="#br0" timeOffset="235367.4623">12805 3079 12126,'-2'-15'5289,"2"15"-258,0 0-258,0 0-3612,-8-3-387,8 10 129,0-7-516,2 26 0,-2-3-129,4 2-129,-3 9 129,-1 6-387,0 9 258,0 5-258,-3 7 129,-4-1-129,3 3 0,-1 2 129,2-7 0,-1-3 0,4-7-129,0-9 129,0-6 0,5-4-129,1-9 129,-1-3 0,2-6 0,-7-11 129,13 14-129,-13-14 129,14 11 0,-4-10-129,1 2 258,4-2-258,1-1 258,7 2-129,3-1-129,5-1 0,4-1 129,2-1 0,1-3-129,0 1 129,-4-2-129,-2 3 0,-6-1 0,-6 3 0,-6 1 0,-7 0-129,-7 0-258,0 0-387,0 14-2709,-6-14-1677,6 0-387,-20 5-387,10-3-645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1.58169E-7" units="1/dev"/>
        </inkml:channelProperties>
      </inkml:inkSource>
      <inkml:timestamp xml:id="ts0" timeString="2011-09-20T19:42:34.768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F45B58B1-1F3C-49A4-A60F-D1678B6AC6AF}" emma:medium="tactile" emma:mode="ink">
          <msink:context xmlns:msink="http://schemas.microsoft.com/ink/2010/main" type="writingRegion" rotatedBoundingBox="6027,16850 9212,16804 9223,17564 6038,17610"/>
        </emma:interpretation>
      </emma:emma>
    </inkml:annotationXML>
    <inkml:traceGroup>
      <inkml:annotationXML>
        <emma:emma xmlns:emma="http://www.w3.org/2003/04/emma" version="1.0">
          <emma:interpretation id="{1FA54E87-5294-4F3E-BA3F-02ECB5DF94E4}" emma:medium="tactile" emma:mode="ink">
            <msink:context xmlns:msink="http://schemas.microsoft.com/ink/2010/main" type="paragraph" rotatedBoundingBox="6027,16850 9212,16804 9223,17564 6038,1761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06328EA-1A98-43E0-A053-A0F5BBC3C94D}" emma:medium="tactile" emma:mode="ink">
              <msink:context xmlns:msink="http://schemas.microsoft.com/ink/2010/main" type="line" rotatedBoundingBox="6027,16850 9212,16804 9223,17564 6038,17610"/>
            </emma:interpretation>
          </emma:emma>
        </inkml:annotationXML>
        <inkml:traceGroup>
          <inkml:annotationXML>
            <emma:emma xmlns:emma="http://www.w3.org/2003/04/emma" version="1.0">
              <emma:interpretation id="{A27489B7-C7C9-4F50-A129-00E8E5CC1719}" emma:medium="tactile" emma:mode="ink">
                <msink:context xmlns:msink="http://schemas.microsoft.com/ink/2010/main" type="inkWord" rotatedBoundingBox="6027,16850 9212,16804 9223,17564 6038,17610"/>
              </emma:interpretation>
              <emma:one-of disjunction-type="recognition" id="oneOf0">
                <emma:interpretation id="interp0" emma:lang="en-US" emma:confidence="1">
                  <emma:literal>ad-hoc</emma:literal>
                </emma:interpretation>
                <emma:interpretation id="interp1" emma:lang="en-US" emma:confidence="0">
                  <emma:literal>ad hoc</emma:literal>
                </emma:interpretation>
                <emma:interpretation id="interp2" emma:lang="en-US" emma:confidence="0">
                  <emma:literal>ad -hoc</emma:literal>
                </emma:interpretation>
                <emma:interpretation id="interp3" emma:lang="en-US" emma:confidence="0">
                  <emma:literal>ad choc</emma:literal>
                </emma:interpretation>
                <emma:interpretation id="interp4" emma:lang="en-US" emma:confidence="0">
                  <emma:literal>ad -hoe</emma:literal>
                </emma:interpretation>
              </emma:one-of>
            </emma:emma>
          </inkml:annotationXML>
          <inkml:trace contextRef="#ctx0" brushRef="#br0">2967 2069 18,'-25'-13'21,"25"13"-7,-31-12-1,14 7 0,0-1-1,-5 1-2,6 5 0,-4-1-2,3 8-1,0 1-3,1 8 0,1-1-3,4 7-1,0 1 0,2 6 0,4-1-1,3 0 1,2 0 0,8-5-1,0 2 1,6-8 0,0-2 0,6-5 1,-1-4-1,4-4 0,-2-4 1,0-3 0,0-7 0,-3 3 0,-1-9 1,-3 3-1,-1-4 1,-4 2-1,-3-5 1,-1 5 0,-3-3-1,-2 4 1,-3-1-1,3 17 1,-7-23-1,7 23 0,0 0-1,-9-14 0,9 14 1,0 0-2,2 26 0,1-12 1,4 7-1,4 0 0,3 6 0,0-2 0,3 3-2,1-8-2,6 5-4,-5-8-7,3-14-12,11 13-2,-33-16 1,45-2 1</inkml:trace>
          <inkml:trace contextRef="#ctx0" brushRef="#br0" timeOffset="666.0381">3552 1734 16,'-4'-28'24,"4"28"1,9-14-8,-9 14-3,0 0-3,0 0-3,6 22-2,-9-3-1,6 10-2,-3 5 0,2 7-2,-2 2 1,1 2-2,2 2 0,-1 0 0,1-4 0,-1-4-2,4-4 0,-1-6-1,2-4 1,-2-8-1,-5-17 0,9 16 1,-9-16-1,0 0 2,7-20 1,-9 6 1,-6-5 1,2 0 0,-6-3 0,-1 4 0,-4 4 0,0-2 0,-5 5 0,-1 2-1,1 7 0,-3 7-1,0 3 0,3 6 0,1 3 0,0 5 0,3 3 0,4 1-1,3-3 1,3 1 0,6 1 0,4-7 1,4-1 0,8-4 1,0-5 0,10-2 1,-4-3-1,6-6 1,-2-3-1,2 1-1,-3-3 0,-1 0 0,-5 4-2,-1-4 0,-1 6-3,-15 2-3,22-3-11,-8 14-10,-14-11-2,14 3 1,-14-3 1</inkml:trace>
          <inkml:trace contextRef="#ctx0" brushRef="#br0" timeOffset="1108.0628">3923 2171 9,'-3'-18'26,"3"18"2,0 0 0,0 0-9,0 0-5,17-21-3,-17 21-3,20-4-2,-5 5-3,1-5 0,1 4-1,-1 0-2,2 0 1,0-2-1,3 2 1,0 0-2,-3-3-1,1 5-5,-4-7-6,1-6-17,4 19 0,-20-8-1,14-3 0</inkml:trace>
          <inkml:trace contextRef="#ctx0" brushRef="#br0" timeOffset="1749.1">4495 1768 25,'0'0'26,"-7"-20"0,7 20-8,0 0-3,-7 17-5,9 3-3,-5 2-2,6 8-2,-5 2 0,7 10 0,-3 4-2,1 3-1,-2 1 1,1 0-2,-2 0 0,3-5 0,0-1 0,-1-13-1,1-2 1,1-12 0,-4-17 0,16 17 1,-2-23-1,-14 6 1,25-29 1,-11 8-1,1-5 2,1 3-1,0-5 1,-1 4 0,-2 3 0,1 8 0,-14 13 0,25-16-1,-25 16-1,24 8 0,-24-8 0,22 27-1,-12-5 1,2-2-1,-4 6 0,-2-1 0,0 6 1,-3-4-1,2 4-1,-3-9-1,4 3-3,-3-11-3,6 1-5,-9-15-7,0 0-8,30 9 1,-25-33 1</inkml:trace>
          <inkml:trace contextRef="#ctx0" brushRef="#br0" timeOffset="2471.1413">5084 2061 13,'3'17'20,"-20"-11"-8,17-6-1,-13 25-2,10-11-2,3 3 0,2-1 0,4 3-2,2-2-2,4 0 0,2-2-1,3 1 0,2-4-2,-2-1 1,3-5-1,1-1 1,-1-2-1,-2-4 1,1-4 0,1-3 2,-4-4-1,4-1 1,-7-4 2,2 2-1,-5-12 1,2 5 0,-6-3 0,-1 1-1,-7 0 0,1 4 0,-9-2-2,-4 4 0,-3 4-1,-6 4-1,-5 4 1,0 4-1,-2 7-1,-2 0-1,5 9-2,1-2-4,10 7-7,7 10-11,-7-16-5,24 16 1,-8-29 1</inkml:trace>
          <inkml:trace contextRef="#ctx0" brushRef="#br0" timeOffset="3127.1787">5769 1980 10,'0'0'22,"0"0"-3,-14-8-2,14 8 1,0 0-3,0 0-2,-19-1-1,19 1-3,-14-3-1,14 3-2,-19 0-2,5-2-1,14 2-1,-29 8 1,15-2-1,-5 0 1,3 7-1,-2 1 1,4 4-2,-5 3 0,8 3-1,3 0 0,5 2 0,3-1 0,6-1-1,10-3 1,3-5 1,9-4-1,6-2 1,3-4-1,4-5 1,-1 1-2,-1-10-11,-16-9-21,18 17 2,-26-20-3,9 11 2</inkml:trace>
        </inkml:traceGroup>
      </inkml:traceGroup>
    </inkml:traceGroup>
  </inkml:traceGroup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1.58169E-7" units="1/dev"/>
        </inkml:channelProperties>
      </inkml:inkSource>
      <inkml:timestamp xml:id="ts0" timeString="2011-09-20T19:42:33.042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4825EE3-5B04-4C37-879F-85C4F185B5D0}" emma:medium="tactile" emma:mode="ink">
          <msink:context xmlns:msink="http://schemas.microsoft.com/ink/2010/main" type="inkDrawing" rotatedBoundingBox="3321,15131 10557,15146 10554,16414 3318,16400" shapeName="Other"/>
        </emma:interpretation>
      </emma:emma>
    </inkml:annotationXML>
    <inkml:trace contextRef="#ctx0" brushRef="#br0">4 136 3,'-2'28'10,"2"-28"-1,2 37 0,-4-21-1,7 10 0,-7-6-2,7 8 0,-7-9 0,6 7-2,-1-5-1,1 0-1,1 0-1,0 0 0,6-3 0,-2 0-1,3 1 0,2-2 0,3-3 1,1 0 0,5-1 0,2-4 0,-3 0 0,6-3 2,1 2-2,2-3 1,2 1-1,-2 0 1,3-1-1,1 0 0,2 1 0,2-5 0,0 3 0,1-3 0,1 1 0,2-4 0,4 1-1,1-1 1,2-1 1,0-3-1,4 3-1,2-2 2,3 0-1,2 1 0,0-3 0,3 0 0,1 0-1,-1 1 1,3-3 0,-2-1 0,7 3-1,-5-3 1,3 3 0,3-1-1,-2-2 1,7 3 0,-3 0-1,6 0 1,-3 0-1,4 3 1,-1 1-1,3 0 0,-3 4 1,0 4-1,2 1 0,-7 5 0,2 3 0,-2 6 1,0 2-1,-3 4 0,0 5 0,-1 2 0,-2 4 0,-3 1 0,-3 1 0,1 0 0,-4 3 0,-5 0 1,-3-2-1,-2 2 0,-1 0 1,-5-1-1,-1-1 0,-7-2 0,-1-3 0,-3-4 0,-2-3 0,-5-4 0,-6-7 0,2-2 0,-6-5 0,-1-6 0,-15-4 0,22-9 1,-22 9-1,13-26 1,-9 2-1,-1-4 0,4-3 1,-1-1-1,3-6 1,4-2-1,2 1 0,5-2 0,1 2 0,5 1 0,2-1-1,3 0 1,5 4-1,0 4 1,4 0 0,1 5 0,5 2-1,1 3 1,4 3 0,2 4 0,3 2 0,4 3 0,0 6 0,7 1 0,0 4 0,5 2 0,1-1 0,5 4 0,-1 2 0,3-1 1,1-2-1,1-1 1,4 1 0,-4-2 0,4-2 1,1-4-1,3-1 0,2-6 0,5 3 1,-7-8-1,3 0 0,-1-5 0,-2 0 0,-4-4 0,-2 1 0,-8-3 0,1-3-1,-4 0 1,-3 0-1,-3-1 1,-7 1 0,-4-2 0,-6 4 0,-6-4 0,-8 4 0,-11-1 1,-4 2-1,-13 0 0,-3 2-1,-7 4-2,-7-5-3,0 8-11,9 16-13,-33-36-2,33 36 1,-39-25 1</inkml:trace>
  </inkml:traceGroup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2-09-19T07:51:58.00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51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196.78027" units="1/in"/>
          <inkml:channelProperty channel="Y" name="resolution" value="5041.07666" units="1/in"/>
          <inkml:channelProperty channel="F" name="resolution" value="0" units="1/dev"/>
        </inkml:channelProperties>
      </inkml:inkSource>
      <inkml:timestamp xml:id="ts1" timeString="2012-09-19T07:54:14.066"/>
    </inkml:context>
  </inkml:definitions>
  <inkml:trace contextRef="#ctx0" brushRef="#br0">19813 8070 3096,'0'0'4902,"0"0"0,0 0-258,10-3-2064,-4-9-774,10 12-516,-3-10-387,8 9-129,-2-5-258,4 6-258,1 0-129,-2 0 129,2 0-258,-1 1 0,0 1 0,-4-1-258,3 4-129,-8-5-129,3 4-645,-17-4-1161,17-2-2322,-17 2-258,0 0-516,0 0 129</inkml:trace>
  <inkml:trace contextRef="#ctx0" brushRef="#br0" timeOffset="332.019">19914 8248 5805,'-1'11'5289,"1"2"-258,0-13-258,12 13-2838,-12-13-129,16 6-774,-9-4-258,10 2-258,-3-3-129,5 2 0,-2 0-129,5-3-258,-1 0 129,1 0 0,-1 0-129,-4-5 0,1 1 0,-4 2-129,-1 2 129,-4-1-129,1 0-129,-10 1 0,13 0-258,-13 0-129,14 0-516,-14 0-1548,10-7-2064,-10 7-516,15-4 129,-15 4-516</inkml:trace>
  <inkml:trace contextRef="#ctx0" brushRef="#br0" timeOffset="844.0483">21107 7918 2322,'13'-12'5160,"-13"12"-129,0 0-129,0 0-1677,0 0-1548,-9 0-387,3 7-645,-7 5 129,2 8-387,-6 5-129,-2 10 0,0 5-129,-1 6 0,1 6 0,3 7 0,0 4 0,5 1 0,1 2 0,8-3 0,2-3 0,2 1 0,5-7 0,3-4-258,4-7 0,1-8-258,2-1-516,-3-18-1161,8-3-2709,-5-13-387,5-4-387,-4-13-129</inkml:trace>
  <inkml:trace contextRef="#ctx0" brushRef="#br0" timeOffset="1444.0826">21468 8318 6321,'7'-21'5418,"-7"9"-516,0 12-129,-10-24-3483,10 24-258,-10-17-129,10 17-387,-17-10-129,6 10-129,-6 2 0,-1 8-129,-2 2 129,-2 6-129,0 3 0,0 4 129,4 2-258,4 5 129,5 0 0,6-2 0,4-3 0,10-1-129,7-5 129,3-6 0,4-4 0,1-9 0,2-6 0,0-8 0,-3-8-129,-2-6 0,-2-6 0,-2-3 129,-8-8-129,-3-1 0,-3 2 129,-4 2-129,-1 6 129,-3 5-129,-2 6 129,-2 12-258,7 11 258,-11 2-129,7 17 0,4 8 0,0 4 0,0 4 0,0 2 0,3 7 129,1-5-129,0 3 129,1-5-129,-1-2 0,1-3 129,1-5-258,2-3 0,-2-11-258,4 2-387,-10-15-1161,18 0-3354,-9-11 129,5-8-645,-5-13-258</inkml:trace>
  <inkml:trace contextRef="#ctx0" brushRef="#br0" timeOffset="1728.0988">21789 7899 7482,'5'-14'5547,"-5"14"-387,4 13 0,-4 13-2709,0 9-1806,0 11 0,0 5-129,1 9-129,1 3-129,3 5 0,-5 0 0,4-1-258,-1-4 129,0-4-129,2-7 0,-3-4-129,1-4 0,-2-13-387,4-2-258,-5-29-2451,7 17-1806,-7-17-516,15-9-387,-6-16 0</inkml:trace>
  <inkml:trace contextRef="#ctx0" brushRef="#br0" timeOffset="2344.1341">22295 8277 4386,'-5'-12'5418,"-2"-5"-516,3 6-129,4 11-3225,-18-20-129,18 20-387,-20-20-258,8 13-129,-6 4-258,-1 3 0,-2 3-258,-1 10 129,0 1-129,3 8 0,2 5-129,5 2 129,1-1-129,8 4 129,3-3 0,3 1-129,8-4 129,4-4 0,4-7 0,3-8 0,1-4 0,4-3-129,-1-10 129,0-9 0,-4-5 0,1-8-129,-6-3 0,-4-6 0,-5 1 0,-3-1 0,-3 2 129,-2 6-129,0 7 0,-5 8 0,5 18 0,-10-5 0,8 12 0,2 12 129,0 10-129,0 7 0,0 3 129,2 4-129,2 0 129,2 0-129,-1-2 0,-1-4 0,3-5-129,-2-10-129,4-3-258,-9-19-903,23 12-3612,-16-18-129,7-9-387,0-9-516</inkml:trace>
  <inkml:trace contextRef="#ctx0" brushRef="#br0" timeOffset="2644.1512">22545 7734 9030,'0'0'5289,"9"0"-129,-6 13-258,7 14-4386,-8 3 258,8 14-387,-7 7 129,3 5-129,-2 6-129,2 2 0,-1-2-129,-1-2 0,2-6-129,-4-4 0,1-8-129,-1-8 0,0-6-258,-2-10-129,2-2-387,-2-16-1032,0 0-2838,1-8-774,1-7 258,-2-10-645</inkml:trace>
  <inkml:trace contextRef="#ctx0" brushRef="#br0" timeOffset="2992.1711">22611 8230 6966,'-9'-34'5418,"5"21"-258,4 13-258,-3-18-3354,11 18-387,2-4-516,7 4 0,1 0 0,4 0-258,0 6 0,2 3 0,-3 3-258,-3 1 129,-2 2-129,-6 1-129,-4 6 0,-6 0 0,0-1 0,-7 1 0,-4-1-129,-4-1 129,-2-1-129,-2-4 129,0-1 0,0-3 129,2-6-129,0 0 0,5-1 129,2-3 0,10-1 0,-13 0-129,13 0 0,0 0-129,0 0-258,0 0-258,14 0-3354,-5-7-1290,5 4-258,2-5-258</inkml:trace>
  <inkml:trace contextRef="#ctx0" brushRef="#br0" timeOffset="3428.1961">22847 7776 9933,'10'23'5547,"9"-6"-387,-4-3 129,7 10-4644,3 2 129,5 13-129,-6 3-258,2 6 0,-7 4-258,-1 6 129,-5 1-258,-6 1 0,-7 0 0,0-2 129,-10-5 0,-4-4 0,-3-3 0,1-6-129,-3-6 129,4-3 0,-1-8 0,2-2-129,4-4 0,3-3-129,7-14-258,-10 12-387,10-12-3612,0 0-903,7-9-387,-7-13-258</inkml:trace>
  <inkml:trace contextRef="#ctx0" brushRef="#br0" timeOffset="4012.2295">23392 7688 9933,'7'0'5418,"4"17"-258,-11 6-903,-6-7-3225,3 10-129,-9 1-129,3 6-258,-11-1-129,4 3 0,-5-3-258,1 4 0,-1-4-129,2 0 0,-1-5 0,4-2 0,4-7 0,-1-3-258,7-3 0,6-12-129,0 0-258,-8-15-1161,10-6-3483,-1-14 0,5-4-645,-1-7 0</inkml:trace>
  <inkml:trace contextRef="#ctx0" brushRef="#br0" timeOffset="4268.2441">23222 7701 6837,'0'0'5547,"0"0"-387,0 0 0,-6 7-3483,10 14-516,-4-3-129,7 10-258,-5 1-258,5 7-129,-2 0 0,2 0-129,-2 1-129,3 2 0,-3-1-129,1-2 129,4-7-129,-6 0 0,2-5-129,-5-6-387,7-1 0,-8-17-1161,7 3-3483,-7-3-129,0-12-387,-5-8-516</inkml:trace>
  <inkml:trace contextRef="#ctx0" brushRef="#br0" timeOffset="4516.2582">23141 7905 7611,'0'0'5418,"0"0"0,16 6-387,-3-5-3741,17 12 129,-7-5-516,7 7-129,-1 0-258,-1 0 0,-1 0-258,0-2 0,-5 0-258,-6-4-129,-1 1-258,-3-7-129,0 7-516,-12-10-4128,9 4-129,-9-4-387,0 0-516</inkml:trace>
  <inkml:trace contextRef="#ctx0" brushRef="#br0" timeOffset="49700.8427">2843 13177 2193,'8'-36'3741,"-6"22"387,-2 14-387,-4-14-2193,5 22-129,-3 12-258,2 18 129,-2 17-516,2 21-258,0 16-129,0 12-129,0 9-129,1 4-129,0 0 0,1-3 0,1-8-258,-1-14-258,5-6-2193,-2-16-1290,0-17-516,2-13-129,0-23 1</inkml:trace>
  <inkml:trace contextRef="#ctx0" brushRef="#br0" timeOffset="50276.8756">4919 13007 3612,'-28'21'4515,"15"-15"-258,4-4-516,9-2-1677,-9 5-903,9-5-258,4 19 0,5 6-129,2 7-258,1 17 0,0 13-129,-1 23 129,-4 9-258,-1 16 0,-6 3-258,-4 5 0,-5 1-387,-3-10-1161,1-3-2451,2-18-516,0-19-387,7-23-516</inkml:trace>
  <inkml:trace contextRef="#ctx0" brushRef="#br0" timeOffset="50940.9136">6809 12960 5676,'-3'-54'4515,"1"29"-258,1 5-258,-3 8-2580,4 19-258,-4 15-516,4 21 129,-1 13-258,1 17-129,0 12-129,3 20 129,-1 4-258,4 4 129,-1-4 0,0 0-258,0-7-258,1-8-645,8-7-3096,-4-20-387,4-18-516,3-18-258</inkml:trace>
  <inkml:trace contextRef="#ctx0" brushRef="#br0" timeOffset="51420.941">8478 12897 10062,'17'85'4773,"-6"-11"-129,-7 14-387,9 21-3096,-8 6-387,4 10-387,-3 2-129,0 1-258,-1-7-387,-3-15-387,6-7-3354,-3-21-387,2-14-258,2-20-645</inkml:trace>
  <inkml:trace contextRef="#ctx0" brushRef="#br0" timeOffset="51916.9695">9830 13022 6321,'-16'44'4773,"11"8"0,4 16-516,1 24-2322,0 1-645,7 18-516,-1 6 0,6 7-516,-2-1-387,1-9-774,5-1-3354,-2-15-516,1-17-258,3-19-387</inkml:trace>
  <inkml:trace contextRef="#ctx0" brushRef="#br0" timeOffset="52388.9965">11456 12803 6837,'45'8'5031,"-28"35"-129,-7 24-645,-1 25-2838,-7 13-258,6 25-387,-4 4-129,4 5-516,1 1-258,1-7-645,9 1-1935,0-21-1806,5-16-387,0-21-516,5-21-129</inkml:trace>
  <inkml:trace contextRef="#ctx0" brushRef="#br0" timeOffset="52841.0222">13495 12763 8643,'22'103'5160,"-17"-20"-387,-5 21-387,0 14-3870,0 19-129,1 5 0,5 0-645,6-2-387,-2-13-3741,11-11-129,1-15-645,7-24-129</inkml:trace>
  <inkml:trace contextRef="#ctx0" brushRef="#br0" timeOffset="53201.0429">14967 12661 8385,'27'63'5418,"-8"2"-516,0 20-258,-2 19-3096,0 20-774,-3 16-516,2 9-129,-3 7-1161,-13-11-3612,2-5-129,-2-15-516,-5-13-387</inkml:trace>
  <inkml:trace contextRef="#ctx0" brushRef="#br0" timeOffset="55372.167">3618 13478 7482,'-18'-21'4386,"6"19"-387,-1 4-258,-3 14-3483,4 13-129,-3 7-129,1 8 129,4 4-129,0 5 129,6 0 129,4-2-129,0-10 129,9-4 0,3-14 129,7-8 0,5-13-129,2-6 0,1-19 0,2-8 129,-2-13 0,1-7 129,-8-4 129,-4 0-258,-7 1 129,-7 7 0,-2 9-129,-6 10-129,-6 18-129,-2 10 0,2 17-129,0 19 0,6 9-129,2 7 129,4 7 0,2-1-129,11-1 129,1-9-258,9-1-387,-1-25-2064,6-5-1677,-3-17-258,3-6-258,-5-20-387</inkml:trace>
  <inkml:trace contextRef="#ctx0" brushRef="#br0" timeOffset="55816.1925">3953 13105 10191,'9'5'5289,"-7"20"-774,2 15 258,-3 11-3999,4 15-129,-1 5-129,1 10-258,0-1-258,3-5-129,1-6-258,1-10 0,1-11-387,-2-18-258,4-8-258,-13-22-645,13 0-129,-13-27 0,3 0 387,-6-14 645,-2 1 903,-1 0 387,-3-4 645,8 14 645,-6-8 516,10 22 0,-2-10-129,16 19-645,-4-6-258,12 10-387,-4 1-129,9 6-129,-2 10-129,0 11-129,-6 2 0,-5 7 0,-7 2 129,-8 4-129,-5-3 0,-11 1 0,-5-10 0,-2-5-129,1-2-645,-1-15-3870,21-6-387,-10-3-258,20-21-387</inkml:trace>
  <inkml:trace contextRef="#ctx0" brushRef="#br0" timeOffset="57028.2617">5978 13424 5160,'-1'-28'4773,"-8"9"-516,-7 1 0,1 4-2064,-16-7-516,6 17-774,-8 1-387,2 15 0,0 15-129,5 13-129,5 6-129,7 9 0,8 0-129,6 0 0,14-6 0,5-11 0,9-15 0,6-12 129,2-11 0,3-19 129,-5-14 0,0-8 129,-8-14-129,-7-1 129,-5-5 0,-5 5-129,-9 6 258,0 8-258,-6 14 0,-1 14 0,-3 14-129,7 25 0,1 13 0,2 17 0,10 9-387,6 5 0,11 8-1290,3-14-3225,9 0-258,-1-17-258,8-15-516</inkml:trace>
  <inkml:trace contextRef="#ctx0" brushRef="#br0" timeOffset="57904.3119">7682 13361 3612,'-19'-18'4515,"9"16"-387,-4 2 129,-2-2-2322,-1 8-516,-7-1-258,6 13 129,-3-1-516,4 15 0,0 0-387,3 8 258,7 1-516,4 0 0,6-3-129,7-5 129,6-11-129,7-9 0,2-13 0,4-8 129,-3-16 0,0-7 0,-6-8 129,-5-2-129,-8 0 129,-5 3-129,-2 5 129,-9 9 0,-2 9-129,0 12-129,2 7 0,3 17 0,6 13-129,6 7 129,11 10-387,7-9-1935,14 9-1935,4-11-387,8-5-258,2-11-516</inkml:trace>
  <inkml:trace contextRef="#ctx0" brushRef="#br0" timeOffset="58568.3499">8916 13406 6321,'0'0'4644,"-7"0"-258,-6 4-129,-7-4-2709,7 11-258,-6-7-516,8 8-387,-4-1 0,5 5-129,3 5-129,2 0 129,3 6-258,2 3 0,0 1 0,6-1 129,2 0-129,4-7 0,2-4 0,1-9 0,2-7 0,-2-3 129,-1-15-129,0-10 129,-2-5 0,-3-7-129,-4-5 129,-3 0 0,-2 1 0,0 5-129,-2 7 258,-3 9-258,-1 9 129,6 11 0,-8 9 0,8 11 0,0 8-129,1 8 0,6 6 0,4-1 0,1 1 0,2-3-258,6-2-387,-6-12-774,9 0-2838,-5-14-387,0-3-129,-4-8-516</inkml:trace>
  <inkml:trace contextRef="#ctx0" brushRef="#br0" timeOffset="58820.3643">9163 13025 10965,'0'0'4902,"0"22"-258,0 6-129,3 12-3870,2 4-258,2 13 0,0 0-129,0 4-129,0 3-387,0-5-387,3 1-645,-7-22-903,4 3-1806,-4-17-645,-1-4-258,-2-20-387</inkml:trace>
  <inkml:trace contextRef="#ctx0" brushRef="#br0" timeOffset="59049.3774">9224 13516 8514,'-1'-53'4902,"4"27"-129,6 10-258,-2-6-2838,12 13-516,1-3-387,1 10-387,3 2-129,-2 8-129,-2 11-129,-4 8 129,-8 3-129,-5 7 129,-5 0 0,-9 2 0,-5-3 0,-4-4 0,1-7-387,-1-15-774,11-3-3483,1-9-258,8-12-258,5-14-387</inkml:trace>
  <inkml:trace contextRef="#ctx0" brushRef="#br0" timeOffset="59620.4101">10568 13380 5676,'19'-59'4644,"-18"39"-258,-4 10 0,-10 11-3096,-13 9-129,3 22 0,-12 5-387,9 17-129,-3-1 0,8 8-129,3-5-387,11-2 129,7-6-258,5-10 129,12-15-129,5-11 0,1-11 0,4-7 129,-3-17-129,0-12 0,-6-8 129,-2-7-129,-8 0 0,-4 2 0,-4 2 129,0 8 0,-5 12-129,-2 13 0,-2 13 129,3 9-129,2 17 129,0 6-129,4 8 0,0 3-129,8 6-129,-1-12-516,13 1-3612,-6-11-387,3-11 0,0-14-645</inkml:trace>
  <inkml:trace contextRef="#ctx0" brushRef="#br0" timeOffset="59852.4233">10738 12972 11352,'30'5'5160,"-20"23"-516,0 16 0,-5 6-4128,4 15-258,-2 7 0,1 8-129,-3 3-129,-3-3-258,3-7-129,-4-12-387,6-1-1032,-7-26-2322,3-6-774,-3-28-258,0 0 0</inkml:trace>
  <inkml:trace contextRef="#ctx0" brushRef="#br0" timeOffset="60084.4366">10863 13507 8643,'9'-50'5160,"-2"29"-387,5 13-258,-2-4-3225,12 12-258,-3 1-516,5 14-129,-2 4-129,0 10-129,-4 8 0,-6 0-129,-5 5 129,-7 3 0,-9-4-129,-6 1 0,-7-4 0,-1-6-129,-1-7-129,0-16-1032,13 0-3483,11-9-129,1-25-129,19-13-645</inkml:trace>
  <inkml:trace contextRef="#ctx0" brushRef="#br0" timeOffset="60964.487">12661 13413 7482,'-45'-20'5031,"20"10"-258,-1 7-516,-2-2-2838,10 10-516,-2 4-387,6 8-129,7 8-387,7 4 129,0 4-129,12 1 129,3-4-129,4 1 129,2-5-129,3-6 258,-2-12-129,2-6 129,-7-11 0,2-11 0,-5-8 0,-4-12 0,0-4 0,-4-8-129,-3 1 0,-2 4 0,-1 6 129,0 9-129,-1 6 0,-2 14 0,3 12-129,0 13 129,0 16 0,5 7 0,4 7-129,2 10 0,1 4-129,2 0-129,6 4-1032,-4-18-3483,3-7-129,0-17-516,1-18-516</inkml:trace>
  <inkml:trace contextRef="#ctx0" brushRef="#br0" timeOffset="61780.5336">14420 13213 8643,'11'-35'5160,"-11"35"-516,-21-12 0,-4 16-3741,-16 10-258,-1 15-129,-3 3-258,-1 12 129,3 2-129,9 2-129,13-2 0,14-3-129,11-10 129,17-10-129,11-13 0,11-9 129,3-8 0,4-16 0,-1-13 0,-4-7 0,-7-10 129,-6-1 0,-9 1-129,-7 3 0,-8 7 0,-2 9 0,-4 12 0,-2 22 0,0 0 0,0 35-129,0 12 129,0 13-129,7 15-129,2 7-516,15 7-4128,-4-7-258,11-6-516,1-14-258</inkml:trace>
  <inkml:trace contextRef="#ctx0" brushRef="#br0" timeOffset="79245.5325">1878 10799 4257,'0'0'4902,"0"-13"-516,0 13-645,-10-10-1935,10 10-258,-14-7-516,14 7 0,-15-5-387,6 5 0,-3 0 0,0 0-258,-3 0 0,2 0-129,-4 1 258,3 1-129,-6-1 0,5 2 0,-3-2-129,0 5 0,-1-4 129,2 5-129,-1 0-129,3 0-258,-1 2 258,1-1-129,0 1 129,1-1-258,0 4 258,1-5-258,2 0 129,-1 6 0,-1-2 0,1 1-129,1 6 129,-1-1 0,2 1 0,0 1 0,1 2-129,4-1 129,-1 1 0,2 0 0,3-2 0,1 0 0,2 3 129,4-1-129,4-1 0,1-1 129,5-3 0,0 2 0,4-5 0,0-1 0,2-3 0,1 2 0,1-5-129,0-1 129,-3 2-129,4-5-129,-4 3 0,0-2 0,-2 0 0,0-3 0,-3 1 0,-2 0 0,0 0 0,-3 0 129,-1-1 0,-1 0 0,0 0-258,-9 0-129,16 0-903,-16 0-3741,14-11 129,-14 11-645,16-17-258</inkml:trace>
  <inkml:trace contextRef="#ctx0" brushRef="#br0" timeOffset="80313.5937">1402 11485 5934,'-11'1'5289,"11"-1"-258,0 0-258,0 0-2451,0 0-645,0 0-645,0 0-387,5 3-258,2-3 129,7 0-258,1 1 129,5 2 0,2-1-129,6 0 0,0 0 129,6 0-258,0 0-129,-1-1 0,3-1 0,0 0-129,-3-4 129,-2 0-129,-5 1 0,-3 0 129,-6 0 0,-3 1 129,-6-1-129,-8 3 0,0 0-129,0 0-258,0 0-645,0 0-3999,0 0-129,-5 1-387,5-1-516</inkml:trace>
  <inkml:trace contextRef="#ctx0" brushRef="#br0" timeOffset="106136.0706">1398 12169 2322,'0'0'3612,"0"0"0,0 0-1161,0 0-645,0 0-516,0 0-258,0 0 0,0-13-129,0 13 129,0 0-258,10-1 129,-10 1-129,0 0-129,10-12 0,-2 11-129,-8 1 0,17-10 0,-6 1 0,2 3-129,-2-3 0,4 3-129,-1-2 129,-1 1-258,1 1 129,2 2-129,-2 1 0,0 3 0,0-1 0,3 1 0,-2 1 0,3 4-258,0 1 0,-1 2 129,1-2-129,-1 2 0,0 1 0,1-1 0,-6 3 0,2 0 258,-1-1-129,0 2 0,-1-2 129,-1 1-129,0 2 0,1-3 0,0 0 0,-3 2 0,0-3 129,1 0-129,-10-9 0,10 20 0,-10-20 129,5 17-129,-5-4 0,0-13 129,-5 19 0,-2-8 0,7-11 0,-17 20 0,5-11 0,-2 3-129,-3-4 258,0 0-387,-5 4 387,1-4-129,0 0 0,-4 0 0,5-2 0,-1 1 0,2-3 129,4-1 0,1-3-258,5 0 0,9 0 0,-12 0 129,12 0-129,0 0-129,0 0 129,0 0-258,0 0-258,0 0-516,0 0-2451,0 0-1290,9 2-387,-9-2-129,10 1-516</inkml:trace>
  <inkml:trace contextRef="#ctx0" brushRef="#br0" timeOffset="106564.0951">1459 12578 4257,'-10'8'5031,"10"-8"0,0 0-258,0 0-1290,9 10-1935,0-10-129,6 1-516,-2-1-129,8 2-129,-2 1-258,5 0-129,-2-1-129,4 1-129,-2-1 0,5 2-129,-4-2 0,-1 1 0,-2-2 0,-2 1 0,-5-2 0,-3 1 129,-3 1 0,-9-2 0,10 1-129,-10-1-129,0 0-258,0 0-774,12 6-3612,-12-6 0,10 1-516,-10-1-258</inkml:trace>
  <inkml:trace contextRef="#ctx0" brushRef="#br0" timeOffset="112619.4414">6612 16079 903,'-34'-11'3354,"12"3"516,3 4-2064,-1 4-258,-2 0-129,5 4-258,-3 1-387,8 10 0,-4 9-129,7 8 129,0-2-258,6 8 0,2-2 0,1 1-258,7-2 0,6-2-258,5-17 258,3-7-129,4-6-129,3-3 129,3-12-258,-1-13 258,1-10-129,-4 0 258,-5-7-258,-4 1 0,-8-1 129,-1 2 0,-9 2 258,0 18-258,-5 2 129,5 18 0,-13-2-129,10 12 129,0 17-129,3 6 129,6 5-516,6 2 129,4 6-1290,6-7-2709,1-9-516,4-2 0,-2-19-387</inkml:trace>
  <inkml:trace contextRef="#ctx0" brushRef="#br0" timeOffset="114935.5739">7097 15655 1806,'0'0'4257,"0"-10"516,0 10-516,-8-14-1935,8 14-516,0 0-516,-4 13-258,4 5-387,2 11-129,3 9-387,2 5 0,0 3-129,2 4 129,-1-2-258,-1-2 129,1-6-129,-4-5-129,3 3-129,-7-17-387,7 13-1032,-7-34-1290,2 26-1290,-2-26-258,0 0-129</inkml:trace>
  <inkml:trace contextRef="#ctx0" brushRef="#br0" timeOffset="115247.5918">7161 16018 3612,'11'-24'4515,"0"11"-1161,3 8-516,-2-8-903,10 13-387,-3-5-516,5 6-387,-2 4-258,5 7-258,-6 0-129,2 6 0,-5-1 0,-4 3 0,-2-3-129,-4 0 129,-4-4 129,-4-1 0,-3-1-129,-5-4 258,-5-5-129,-6 1 0,-1-3 0,-1 0 0,-1-3-258,3-1-129,7 8-903,-3-4-2838,15 0-258,0 0-387,0 0-129</inkml:trace>
  <inkml:trace contextRef="#ctx0" brushRef="#br0" timeOffset="116467.6616">8009 15925 2709,'-22'-8'4257,"6"4"0,-1 4-129,-4-9-2193,5 10-645,-5-1-387,6 6-258,-4 0-258,5 9-129,5 1-129,4 7-129,3 1 0,3 2 0,9 0 0,4 0 0,4-3-129,3-5 129,3-5-129,-1-9 129,-1-4 0,1 0 0,-3-11 0,-2-3 0,-4-8 129,-3-1 0,-5-6 0,-4-1-129,-2 3 129,0 0-129,-5 4 129,2 6-129,3 17-129,-4-11 129,4 17 0,2 13 0,8 3-129,2 5 0,5 4 0,0 3-258,7 10-1935,-3-16-1677,6 1-258,-1-16-516,3-6 387</inkml:trace>
  <inkml:trace contextRef="#ctx0" brushRef="#br0" timeOffset="116915.6872">8530 15944 6063,'-12'-31'4386,"-3"20"-129,-2 2-387,1 2-3483,-7 2-258,1 5 0,-1 8-129,2 9 129,1 7 0,2 5-129,4 2 0,6 2 0,0 9 0,8-9 0,3 2 0,7-3 0,7-9 0,6-14 129,4 2 0,4-11 0,-1-17 0,0 3 0,-2-15 0,-1-4 0,-10-3 129,-2 12-258,-8-12 258,-3 12-258,-1 7 129,-3 4 129,0 13-129,0 0-129,0 0 129,-5 8-129,5 11 129,0 7-129,0 9 0,5 5-129,2 3-645,-4-8-3096,5-2-516,2-8 0,3-4-516</inkml:trace>
  <inkml:trace contextRef="#ctx0" brushRef="#br0" timeOffset="117283.7082">8784 15647 5934,'-12'-14'4773,"12"14"-258,0 0-387,0 15-3354,3 16-129,6 3-129,1 14-129,1 2 0,2 4-387,3 3-387,-2-6-258,4 9-516,-6-28-1161,9 10-1032,-7-23-1032,3-9-387,-3-9 258</inkml:trace>
  <inkml:trace contextRef="#ctx0" brushRef="#br0" timeOffset="117591.7259">8967 15908 5805,'-2'-17'4515,"2"17"-387,12-5-129,-1 5-3483,3 3-258,6 6 129,-1-2-258,4 5-129,-1 2 129,-1 1-129,-3 3 0,-4-1 129,-5 2-129,-3-1 129,-6 1 0,0-3 129,-10-1-129,0 0 129,-1-4 0,0 1-129,-1-7 0,1 0 0,4-2-258,7-3-516,0 0-1677,-7-6-1935,7 6-387,3-22-129,3 8 1</inkml:trace>
  <inkml:trace contextRef="#ctx0" brushRef="#br0" timeOffset="118583.7826">9636 15926 6837,'10'-8'4515,"-10"-9"-129,-8 15-1290,-15-8-2064,1 10-258,-4 0-387,-1 7-258,-2 6 0,3 4-129,-1 9 0,8 3 0,3 5 0,1 1 0,8 3 0,4 0 0,3-7 0,5-1 129,8-11-129,4-2 129,3-17-129,5 0 0,0-18 129,2-6-258,0-6 258,-3-1-129,-3-5 258,-1-3-516,-6 10 516,-5 4-258,-4 5 129,-1 1-258,-4 19 129,3-12 0,-3 12-258,14 16 258,-6 4 0,1-1-129,5 7 0,2-2-516,3 15-1935,1-15-1419,3 3-645,0-13 0,2-5-257</inkml:trace>
  <inkml:trace contextRef="#ctx0" brushRef="#br0" timeOffset="119127.8137">10136 15662 5031,'-14'-68'5289,"8"47"-258,-1 3-387,7 18-2967,-10-3-387,10 14-516,0 8-258,0 12-129,3 11-387,-2 3 0,2 10 0,0 2 0,0 0 0,-3-6-258,2 1 0,-2-10 0,5-6-387,-5-14-387,7 11-1161,-7-33-1548,4 10-1032,-4-10-258,5-8 258</inkml:trace>
  <inkml:trace contextRef="#ctx0" brushRef="#br0" timeOffset="119402.8294">10143 16013 903,'6'-33'4257,"-3"22"516,6 0-258,-5-8-1419,12 17-1161,-9-13-774,10 13-258,-3-2 0,6 6-258,-5 2-258,3 10-129,-3 1-129,-1 4 0,-3-2-129,-3 2 129,-5-3 0,-3 2 258,-4-3-258,-9-2 129,-4-2 0,-1-2-129,-5-3 129,1 1-258,1-1 0,2-5-387,9 3-516,-2-4-1032,12 0-2838,0 0-129,17 0-387,-3 0-516</inkml:trace>
  <inkml:trace contextRef="#ctx0" brushRef="#br0" timeOffset="120019.8647">10695 15912 516,'0'0'3870,"0"0"387,0-13-129,0 13-2322,2-10-774,-2 10 258,5-17-258,-5 17 0,0 0-258,0 0 0,-12-2-258,4 5 0,-5 8-129,0 6-258,1 2 0,-2 4-129,4 3 0,3-1 0,3 1-129,4-1 129,3-7-129,6-1 129,5-8-258,2-5 258,4-4 0,-1-4 0,1-9 258,-2-3-258,-3-10 258,-2-1-258,-5-2 129,-3 0 0,-3 4 129,-2 5-129,0 7-129,0 13 129,0 0 0,0 0-129,-3 22 129,6 4 0,4 4-258,3-2 0,6 7-387,-2-15-1419,7 4-2580,-2-6-258,3-5-516,-3-8 129</inkml:trace>
  <inkml:trace contextRef="#ctx0" brushRef="#br0" timeOffset="120591.8975">11193 15965 774,'10'-22'4386,"-4"6"387,-3 1-387,-6-3-2193,3 18-774,-11-26 0,1 23-516,-8-4-129,1 7-387,-5 7 129,1 10-129,-1 3-258,4 4 0,2 5-129,7 0 0,4-1 0,5-1 0,5-6 0,7-6 0,7-6 0,0-4 0,8-4 0,-3-1 129,3-10 0,-4-5-129,1-2 0,-5-6 0,-4-7 129,-5 4 0,-3-4 0,-5 3 0,-2 5 0,0 4-129,0 8 129,0 10 0,-2 7-129,2 13 0,0 6-129,7 5 129,0 7-258,2-1-129,13 12-2838,-7-11-1290,5-5-516,-3-18-258</inkml:trace>
  <inkml:trace contextRef="#ctx0" brushRef="#br0" timeOffset="121198.9321">11619 15498 3999,'-22'36'4644,"15"-15"0,7 14-1806,-5-6-516,9 22-1032,-3-7-387,11 14 0,-6-6-258,5 6-258,-6-4-258,1-2 0,0-1-129,-4-4 0,0-5-129,-2-9 0,2-5-258,-2-9 258,1-4-387,-1-15 258,0-13-129,0-11 0,0-1 258,2-3-129,3 0 258,0-2 0,2 1 129,5 13-129,-1 0 0,4 8 129,2 2 0,3 3 0,4 3-129,-3 3 0,6 5 0,-6 4 0,-2 5 129,-4 1-129,-5 0 129,-3 9 129,-7 0 0,-3-2 258,-11-5-129,1 3 0,-5-8 0,-1 0 0,-2-6-129,-2-13 0,3-8-129,2-1-258,2 2 0,0-6-387,16 17-645,-18-19-3612,18 19-129,0-14-258,0 14-258</inkml:trace>
  <inkml:trace contextRef="#ctx0" brushRef="#br0" timeOffset="121959.9757">12404 15916 1,'2'-19'4772,"-2"19"259,-6-18-387,6 18-1677,-23-13-903,14 13-645,-13-1-387,6 5-258,-6 6-387,2 7 0,-3 2-129,5 4 0,-1 2-129,5 3-129,5 1 0,5-3 0,4-2-129,4 3 129,7-13 0,6-7 129,4-4-258,2-3 258,0-14 0,3-5-129,-2-6 129,-2-11-129,-2 1 387,-3 2-387,-8-4 258,-2 6-129,-5 5 0,-2 6 0,0 20-129,-7-10 129,7 10-129,-9 23 129,4 6-129,5 2 0,0 6 0,3 1 0,6-1-129,-1-5-516,12 17-2967,-5-17-1161,4 1-516,-2-8-645</inkml:trace>
  <inkml:trace contextRef="#ctx0" brushRef="#br0" timeOffset="135118.7283">20831 9315 258,'-9'-20'1935,"9"20"129,-4-16 129,4 16-129,9-6-258,7 1-258,12 5-387,4-4-387,19 0-129,14-4 0,15 1-258,14-6 129,17 3 0,14-4 0,11 5-129,12-3 0,8 8 0,6-2 129,4 5-258,2 0 129,1 1-258,-7 1-387,-8-1-1806,-12 0-2064,-12 0-645,-28-14-258</inkml:trace>
  <inkml:trace contextRef="#ctx1" brushRef="#br0">23891 16586 0,'0'0'0</inkml:trace>
  <inkml:trace contextRef="#ctx0" brushRef="#br0" timeOffset="166648.5317">6277 4912 774,'-13'24'3999,"12"-8"129,1-4-129,0-12-2193,16 21 129,4-19-516,17 7-129,1-8-387,18 4-129,1-5-129,8 0-129,2 0-258,-2 0-129,-6 4-129,-8-1-387,-5 10-516,-18-7-774,-5 9-2451,-14-2-516,-9 0-258,0-13 0</inkml:trace>
  <inkml:trace contextRef="#ctx0" brushRef="#br0" timeOffset="167160.5609">6518 4798 3870,'-31'8'4644,"13"-2"0,-3-6-387,3 5-2709,-7-5-258,8 1 0,-7-1-258,7 6-387,-4-1-129,2 4-258,2-1 0,1 5-129,3 2-129,4 6 258,4 2-258,3 4 0,2 7 0,4 4 0,6 6 0,5-1 0,6 4-258,2-1 258,4 0-387,-3-9-1419,8 0-2709,-5-5-258,-1-12-387,-4-8-387</inkml:trace>
  <inkml:trace contextRef="#ctx0" brushRef="#br0" timeOffset="168391.6313">8072 4732 2322,'4'-17'3741,"-4"17"387,0 0-387,0 0-2451,1 24-258,-1-2-258,2 10-258,-2 7-129,0 9-129,0 6 129,-2 5-258,-4 2-258,-1-3 129,0-3-387,-1-3 387,3-7-258,-1-7 258,5-9-129,1-5 0,0-6 129,6-2 258,5-7-129,4 0 258,1-4-129,6 1 129,0-4-129,3-1 129,1-1-387,0-1-516,1-5-3225,-4-2-516,-3-2-129,-4-4-516</inkml:trace>
  <inkml:trace contextRef="#ctx0" brushRef="#br0" timeOffset="168668.6473">8657 4635 4902,'4'24'4257,"-4"-1"-129,-9 2-258,0 11-3354,-11 0 258,6 8-129,-5-6-387,2 0 0,0-3-258,2-8-387,4 1-645,1-18-2838,10-10-258,-2-8-258,3-15 0</inkml:trace>
  <inkml:trace contextRef="#ctx0" brushRef="#br0" timeOffset="168872.6589">8558 4556 4773,'0'0'4644,"3"11"-258,1 10-387,-2 2-2838,6 14-258,-3 0 0,4 10-387,-2 2-129,1 1-645,0 3-258,-3-11-645,6 3-2709,-6-10-516,-2-6-258,-2-10 0</inkml:trace>
  <inkml:trace contextRef="#ctx0" brushRef="#br0" timeOffset="169052.6693">8493 4847 5934,'-4'-13'5031,"11"3"-516,12 10-258,1 0-3225,12 6-129,2 2-387,8-2-2193,7 6-2322,3-3-645,2-3-387,2-5-258</inkml:trace>
  <inkml:trace contextRef="#ctx0" brushRef="#br0" timeOffset="171211.7927">21972 5846 1,'2'60'4256,"-2"-17"388,0 12-387,-2 8-3225,-6 8 0,3 14-129,-2 2-129,3 3-258,-2-6-129,2-5-387,1-5 0,1-9-129,2-11-387,-5-17-1419,-1-10-2193,3-7-516,3-20 129</inkml:trace>
  <inkml:trace contextRef="#ctx0" brushRef="#br0" timeOffset="171488.8086">21741 6697 2193,'-7'37'3612,"7"-18"516,2 1-3225,3 7 129,0 1 129,7 6-129,-5-6-258,7 3 129,-2-8 129,7 2-387,-3-9 0,7 1 0,1-16-129,4 0-129,-1-2-258,-1-12 129,3-3-516,-7-2-387,7 4-3096,-12 2-903,-4 8-387,-2 4 129</inkml:trace>
  <inkml:trace contextRef="#ctx0" brushRef="#br0" timeOffset="199561.4143">6036 16244 3225,'0'0'3741,"0"0"387,-2 10-2064,2 13-645,0-8-387,0 16-645,-1-1 129,-1 1-516,-2 11 258,0 3-387,1 7 129,1 0-387,2 0 387,0 2 0,5-7-129,3 0 0,8-11 129,1-3-129,7-14 129,2-2 0,4-5 0,2-7-129,4 3 129,3-1-129,0-5 129,0-1-129,1 6 0,1 2 129,3-1 0,1-1-129,-2-1 129,-1 0 0,3 0 0,-3-1 129,2 0-129,2-4 0,-1 0 129,3 5-129,-2-2 0,4-1 0,2 2 0,2 1 129,3-2-129,6 3 0,-2-2 129,1-2 0,8-3-129,3 0 129,4-4-129,4 0 129,2-7-129,4 2 129,3 0 129,5 2-258,0-1 129,3 2 0,1-1 129,-1 1-129,3-2 0,4 0-129,3-2 129,5 0 0,0-2 0,0 3-129,3-5 258,6-1-258,-1 5 129,2-3 0,-3 0 258,1 2-258,1-2 0,3-1 0,-4-3 0,1 2 129,0-5-129,2 5 129,-3-1 0,-2 0-129,-5 7 0,-2-2 0,-2 4 0,-5 6 0,-6 1-129,-3 0 0,-3 0 0,-6 0 129,-3 0-129,-2 0 0,-5 8-129,-6 3 258,-6-5-258,-2 3 129,-5 5 0,-6 3 0,-1-6 0,-6 3 0,-1-3 0,-2-4 0,-1-1 0,1-1 0,3-2 0,-2-3 0,0 0 0,3-1 0,-2-5-129,0-1 129,2 4 0,0-1 0,-3-4 129,-2 1-129,0 2 0,-2 5 0,-1 0 129,-1 0-129,-4 0 0,-1 0 0,-2 5 0,-1-1 0,-3 2 0,-2-2 0,-3-1 0,-5 3 0,0 0 0,-4-2 129,-3-3-129,-9-1 129,9 0 0,-9 0-129,1-22 0,-1 4 129,-2-4 0,-2-3-129,0-3 129,-2 0-129,0-6 129,0 5-129,1-2 258,-1 4-258,1-2 129,5 0-129,0 5 129,0 0-258,3 7-645,1 5-3483,6 5-774,0 5-129,-10 2-645</inkml:trace>
  <inkml:trace contextRef="#ctx0" brushRef="#br0" timeOffset="201821.5435">7301 17166 2322,'2'28'3999,"2"-6"-129,-3 14-1548,-1-6-258,4 22 0,-4 11-645,0 10-129,-2 7-129,2 6-258,-4-10-129,-1 10-258,0-6-258,0-8-258,5-72-129,-14 94-645,14-94-2193,0 0-1677,0 0-258,0 0 0</inkml:trace>
  <inkml:trace contextRef="#ctx0" brushRef="#br0" timeOffset="202217.5662">7293 17139 1548,'-11'-3'4128,"-7"4"258,18-1-387,-14 11-2193,7-11-516,7 0-258,0 0-258,0 0-258,0 0-129,0 0 0,0 0 129,7 7-129,-7-7 129,10-5 129,-10 5-258,9-14 0,-4 1-129,1 0 0,-6 13-129,8-12 0,-8 12 0,11-7 0,-11 7 0,13 0-129,-13 0 129,16 14-129,-5-8 258,-1 2-516,4-2 258,1-2-387,3 4-1290,-1-8-2967,3 0 129,-2-7-516,2-5-387</inkml:trace>
  <inkml:trace contextRef="#ctx0" brushRef="#br0" timeOffset="204048.6709">7041 17199 5289,'1'12'4902,"-1"-12"-387,0 20 0,-8-11-3483,8 9-258,-7-2-129,5 9 0,-6 2-258,5 4 0,-4 2 0,-1 2 0,-2 3-129,0 5 258,-5-11-258,-2 1 129,-3-4-129,-2 1 0,-2-16-129,-3-4-129,3-10 129,-3-8-129,4-6 0,1-7-129,3-17 258,3-2-129,3-1 0,6-7-129,3-2 129,4-1 0,1 5 0,6-3-129,1 12 129,2-4 0,-1 12 0,-2 7 0,2 6 0,-2 6 0,-7 10-129,0 0-258,7 5-903,-7-5-2709,0 18-516,0-18-516,0 0-258</inkml:trace>
  <inkml:trace contextRef="#ctx0" brushRef="#br0" timeOffset="204532.6986">6756 16993 2709,'0'0'4515,"0"0"-258,-8 0 129,8 0-2451,0 0-516,-13 6-387,11 6-129,-6-5-129,2 11-129,-3-4-258,4 6 129,-5-4-129,7-1-129,3-15 0,-10 23 0,10-23-258,-4 15 0,4-15 0,0 0 0,0 0 0,0 0 0,0 0 0,0 0 0,8 0 0,-8 0 258,7-7-129,-7 7 0,7-14-129,-2 4 129,-1-3 0,-4 13-129,8-15 0,-8 15 129,9-11-129,-9 11 0,11 0 129,-11 0-129,7 14 129,0-2-258,3-2 258,-1 0-258,8 7-516,-8-1-3999,13-5 0,0-5-645,1-2 0</inkml:trace>
  <inkml:trace contextRef="#ctx0" brushRef="#br0" timeOffset="228780.0855">16400 15880 2580,'0'-15'5031,"-6"6"-258,-5 2 0,1 7-1548,-13 0-1677,5 7-387,-8-1-516,-2 9 0,-3-1-129,0 7-129,-3 4-258,3 4 258,1-2-258,7 5 0,3 9-129,7 2 129,9-2-129,4-1 129,8-1-129,10-2 0,4-4 0,5-5-129,4-8 129,1-7-258,1-5-258,-4-8-645,7 6-1806,-12-12-1806,1-2-258,-9-11-516,-4-1 258</inkml:trace>
  <inkml:trace contextRef="#ctx0" brushRef="#br0" timeOffset="229008.0985">16069 16082 9030,'-22'12'5031,"22"-12"-129,10 6-516,11-5-3483,8-1-129,12-5-387,3-8 0,11 2-258,4-2-258,2-6-258,11 11-2838,-10-12-1677,1 8-129,-11-5-516,-6 9-129</inkml:trace>
  <inkml:trace contextRef="#ctx0" brushRef="#br0" timeOffset="229848.1466">17464 15540 5289,'29'3'5547,"-25"11"-516,-10-7-129,-5 17-2838,-12-14-774,0 11-258,-12-1-516,-1 3 0,-7-5-258,1 4 0,0-1-129,-2 0 0,6-5 0,0-1-129,9 0 0,5-1 129,9-6-129,6 1 0,9-9-129,3 12 129,10-5 0,9-3 0,7 1 0,5 2-129,1 2 129,3-1 0,-1 2 0,-7 4 0,-3 1 0,-12 7 129,-8 5-129,-9 0 0,-16 10 0,-10 8 129,-9 3-129,-5 2 0,-6 0 0,3 2-129,4-8 129,6-3-129,11-3 258,11-11-258,10-7 258,9-6-129,14-5 0,12-3 129,6-4 0,7-2-129,1 0 0,4-6 0,-2 2 0,-4-2-258,-4 2-129,-10-4-387,-2 8-903,-14-6-3225,-3 4-516,-7-11-258,-4 13 0</inkml:trace>
  <inkml:trace contextRef="#ctx0" brushRef="#br0" timeOffset="230428.1797">17970 15366 3483,'0'0'5160,"0"0"0,0 0-516,0 0-2322,0 0-645,0 18-645,-2-7-387,-4 9 0,-5 2-258,-3 8 0,-4 2 0,-5 6-258,-2-1 0,-2 2 0,-1-4 0,4 3-129,0-10-129,5-5-129,4-6-129,4-9-258,11-8-516,-10-3-774,10 3-2709,3-40-516,1 18-129,-2-13 0</inkml:trace>
  <inkml:trace contextRef="#ctx0" brushRef="#br0" timeOffset="230676.1939">17729 15475 2967,'-4'-37'5160,"-1"22"-258,5 15-258,-7-19-2193,7 19-516,0 0-903,10 5-516,-3 9 0,6 5-258,1 2 258,4 6-387,2 5 0,-1 3 0,1 2 0,-2 0-129,-1-2 0,-2 3 0,-3-2-129,-5-1 0,-1-2-387,-5-10-258,4 4-516,-5-27-1677,-8 24-1935,0-24-258,8 0-258</inkml:trace>
  <inkml:trace contextRef="#ctx0" brushRef="#br0" timeOffset="230900.2067">17751 15720 4644,'-14'-13'5289,"14"13"0,0 0-387,12-1-2709,-4-8-903,13 9-129,0-2-387,8 2-129,1 0-258,3 0-258,-2 0-129,-2 0-129,-3 0-129,-4 0-387,-3 6-645,-19-6-3483,16 6-387,-16-6-129,0 0-645</inkml:trace>
  <inkml:trace contextRef="#ctx0" brushRef="#br0" timeOffset="232448.2953">14120 3640 5031,'0'0'4902,"0"0"-516,0 0 129,0-14-2709,0 14-516,-14-12-129,7 11-387,-10-4-258,-2 5 0,-9 0-129,-2 3-129,-6 6-129,0 3 0,0 1-129,2 2 129,7 1-258,8 2 129,8-2 0,11 1-129,9-2 129,9 3 0,12-2 0,0 3 129,4-1-129,-2 2 0,-3 1 258,-8 3-258,-10 4 0,-11 2 0,-8 3 0,-16 5-129,-6 3 129,-7 3 0,-4 0-129,4-1 129,5-4-129,9 1 129,12-6-129,11-6 129,9-3 0,13-7 0,10-2 0,5-5 0,0-2 0,1-6-129,-1 1-387,-7-10-3225,2-2-516,-8-9-645,2-3-129</inkml:trace>
  <inkml:trace contextRef="#ctx0" brushRef="#br0" timeOffset="232720.3108">14720 3769 10062,'-29'1'5289,"20"4"-258,9-5-258,0 0-3483,10-5-774,13 3 0,1-3-258,5 0-129,5-2-129,-3-1-387,0 5-645,-13-9-2838,2 12-903,-20 0-129,10 0-387</inkml:trace>
  <inkml:trace contextRef="#ctx0" brushRef="#br0" timeOffset="232884.3202">14638 3986 6837,'20'19'4902,"1"-16"-516,6-3 0,6-1-3225,1-6-1161,2-4-3483,0 1-645,-1-6-774,1 3-258</inkml:trace>
  <inkml:trace contextRef="#ctx0" brushRef="#br0" timeOffset="233492.355">15496 3621 10449,'-7'-40'5289,"-8"15"-645,0 9 0,-9-2-3999,5 8-258,-5 4 0,2 6-258,1 0 0,2 10 0,4 6-129,3 6 129,3 5-129,4 0 0,5 5 0,7 2 129,5 4-258,3 0 129,4 5 129,-2-4-258,1 0 129,-4-2 0,-5-1 0,-5-2 0,-4-1 129,-8-5-129,-9-3 0,-4-1 0,-4-4 129,0-4-129,1-1 0,3-5 129,4-5-129,2-3 0,15-2 0,-9 0 0,9 0 0,5-7 0,5 2 0,4 3 129,-3 2-129,4 0 0,0 2 0,-1 8 0,-2 3 129,-1 3-258,-3 7 129,-6 4 0,-2 5 0,0 3 0,-5 1-129,-2 5 129,-2-1-129,-1-3 0,3-3-129,0-4 0,5-2-387,-4-15-1419,8 6-2451,-2-19-387,16 8-258,-3-9-258</inkml:trace>
  <inkml:trace contextRef="#ctx0" brushRef="#br0" timeOffset="233988.3833">15860 3899 9288,'-16'-23'5031,"-2"18"-258,1 8-258,-9 8-4128,7 9 0,-2 4 129,1 6-258,6 5-258,3 2 0,3 2 0,5 0 0,3-4-129,5-1 129,5-4 0,2-6 0,4-9 129,0-3-129,3-12 129,-3-6 0,3-8 129,0-10 0,-3-7 129,0-4 0,-4-8 0,0-1 0,-5-3 0,0 8 129,-4 2-258,-3 8 0,0 7-129,0 22 0,0 0-129,0 0 129,-6 25 0,5 6-258,1 5 129,0 2 0,3 1 0,1 0-258,5-3-258,-4-8-516,14-2-3870,-12-14-129,10 3-258,-5-14-516</inkml:trace>
  <inkml:trace contextRef="#ctx0" brushRef="#br0" timeOffset="234200.3955">16182 4156 9933,'12'7'5289,"0"15"-387,-12-7 0,0 11-3741,-3-2-258,1 6-258,-5 0-387,-1 2-129,1-2-387,-2-10-387,9 4-3999,-7-13-387,5 0-129,2-11-516</inkml:trace>
  <inkml:trace contextRef="#ctx0" brushRef="#br0" timeOffset="234476.4113">16471 3442 11997,'4'-14'5418,"2"26"-387,2 19-129,-1 5-4386,-2 13 129,0 6-258,-1 9 0,-1 5-258,-3 3-129,0-3 0,0-1-387,-2-3 0,-3-7-387,2 6-1161,-6-19-3225,4 0 0,-6-22-387,5-3-258</inkml:trace>
  <inkml:trace contextRef="#ctx0" brushRef="#br0" timeOffset="234820.431">16365 3938 7998,'31'-18'5289,"-12"9"0,12 9-645,-2-5-2064,7 7-1677,0 2-129,5 7-387,-6 4 0,1 4-258,-6 0-129,-3 8 129,-8-2-258,-6 2 129,-8 4-129,-5 0 0,-14 0 0,-8 0 129,-4-5 0,-6-2 0,-4-4 129,3-4-129,1-5 258,5-2-129,6-7-129,6-2 0,7-6-129,4-5-258,9 5-1161,-1-13-3483,10 3 129,-4-12-645,8 4-387</inkml:trace>
  <inkml:trace contextRef="#ctx0" brushRef="#br0" timeOffset="235483.4689">16930 3599 10449,'-14'-22'5289,"14"22"-516,0-16 0,5 12-4128,10-6 0,6 8-258,3-3-129,5 3 0,2-1-129,-1 3 0,-4 0-129,-3 1 129,-7 8-129,-5 8 129,-7 5-129,-4 4 0,-6 6 0,-4 2 0,-2 4 0,-2 3 0,1 1 129,2-4-258,3-4 258,2-4-129,4-1 0,2-7 0,2-3 0,4-5 0,4-1 0,-10-13-129,14 16 129,-6-10 0,1-2-129,-9-4 129,14 6-129,-14-6 129,8 5-129,-8-5 0,0 0 0,7 15 0,-7-15 0,3 23 0,-2-4 0,2 0 0,-1 5 129,0 5-129,-1 2 129,-1 2-129,0 1 129,-5 0 0,0-1 0,-4-3 0,-4-1 0,-1-6 0,0-3 129,0-4 0,0-5-129,1-3-129,3 3-1032,-1-11-3741,11 0 129,-11-4-516,11 4-387</inkml:trace>
  <inkml:trace contextRef="#ctx1" brushRef="#br0" timeOffset="159539.1251">25172 13514 0,'0'0'0,"0"0"0,0 0 0,0 0 0,0 0 0,0 0 0,0 0 0,0 0 0,0 0 0,0 0 0,0 0 0,0 0 0,0 0 0,0 0 0,0 0 0,0 0 0,0 0 0,0 0 0,0 0 0,0 0 0,0 0 0,0 0 0,0 0 0,0 0 0,0 0 0,0 0 0,0 0 0,0 0 0,0 0 0,0 0 0,0 0 0,0 0 0,0 0 0,0 0 0,0 0 0,0 0 0,0 0 0,0 0 0,0 0 0,0 0 0,0 0 0,0 0 0,0 0 0,0 0 0,0 0 0,0 0 0</inkml:trace>
  <inkml:trace contextRef="#ctx0" brushRef="#br0" timeOffset="300097.1646">22023 9589 3354,'-11'0'4128,"11"0"-387,0 0-1161,0 0-774,0 0-516,0 0-387,0 0-258,0 0-387,0 0-129,-8 7-129,8-7 0,-5 12 0,5-12 0,-2 21-129,0-8 129,0 1 0,2 6-129,0-2 129,0 2 0,3 0 0,0 2 0,1-2 0,0 1-129,1-3 129,1 0 0,0-3-258,4-1 258,-3-2 0,6-3 0,3-3 0,0 0 0,5-4 0,4-2 258,4 0-258,5 0 129,5 0-129,2-1 0,2-1 0,4 1 0,-2 1 0,3 0-129,-2 0 129,-2 0 129,-3 0-258,-5 1 258,-3 1 0,-5 2-129,-6-1 129,-2-1 0,-4 0 0,-6-1-258,1 2 258,-3-1-129,-8-2 0,15 1 0,-6 0 0,0 2 0,4-2 129,1-1-129,-2 0 0,2 2 0,-1-2-129,1 1 129,-3 0 0,-1-1 129,-1 0-129,-9 0 0,11 0 0,-11 0 0,0 0 0,9-16 0,-9 16 0,7-20 129,-4 8-129,-1-2 129,3-4-129,-3-4 129,2 4 129,-3-2-129,2 0 0,-3 0 129,0 2-129,0 5-129,0 2-387,0 11-2838,0 0-1419,0 8-129,1 12-387</inkml:trace>
  <inkml:trace contextRef="#ctx0" brushRef="#br0" timeOffset="308725.658">22228 8875 1548,'0'0'1677,"0"-12"-129,0 12-258,0 0 129,0 0-258,0 0 0,0 0-129,0 0-516,-5 13 129,1-3-387,-1 3 0,1 2-258,0 0 258,0 0-516,-1-4 129,5-11-129,-5 17 0,5-17-129,0 0 129,0 0 0,0 0 0,10-10-129,-6 0 129,-4 10-516,15-20-1548,-13 7-1290,9 13 259</inkml:trace>
  <inkml:trace contextRef="#ctx0" brushRef="#br0" timeOffset="342789.6064">8906 15865 1806,'0'0'1806,"0"0"-258,0 0 129,0 0-129,0 0 129,0 0 0,0 0-129,0 0 0,0 0 129,-4 6-387,4-6-129,0 0-258,0 0-258,0 0-129,0 0 0,0 0 0,0 0-129,0 0-129,0 0 0,0 0-129,0 0 129,0 0-129,0 0 0,0 0 0,0 0 0,0 0 0,0 0 0,-5-6-129,5 6 129,0 0 0,0 0 129,5 0-258,-5 0 129,0 0 0,10-2-129,-10 2 129,10-1-129,-10 1 129,11-4 0,-11 4-129,11-3 129,-11 3 0,13-3-129,-13 3 129,14-3-129,-4 1 0,-3 0 0,0 2 0,2-1 0,-9 1 0,16 0 0,-16 0 0,14 0 0,-14 0 0,14 3 129,-14-3-129,14 7-129,-14-7 129,13 4 0,-13-4 0,12 6 0,-12-6 0,12 7 0,-12-7 0,10 8 0,-10-8 0,10 5 0,-10-5 0,8 10 0,-8-10 0,0 0 0,10 12 0,-10-12 0,0 0 0,11 16-129,-11-16 258,0 0-129,9 15 0,-9-15-129,6 17 129,-6-17 0,3 15 0,-3-15 0,3 17 0,-3-17 0,2 15 0,-2-15 0,0 13 0,0-13 0,0 11-129,0-11 129,-5 14 0,5-14 0,0 0 0,-5 12 0,5-12 0,0 0-129,-10 14 129,10-14 129,-9 5-129,9-5 0,-10 7 0,10-7 0,-13 4 0,13-4 0,-14 3 129,14-3-258,-13 3 129,13-3 0,-12 3 0,12-3 129,-10 3-129,10-3 0,-10 1 0,10-1 129,-10 2-129,10-2 129,-9 0-129,9 0 0,-10 0 0,10 0 0,-13 1 0,13-1 0,-12 3 0,12-3 0,-11 0 0,11 0 0,-12 2 129,12-2-129,-12 0 0,12 0 0,-12 2 0,12-2 129,0 0-129,-12 2 0,12-2 0,0 0 0,-10 7 0,10-7 0,-7 12 129,7-12-258,-9 12 129,9-12 129,0 0-129,-12 3 129,12-3-129,0 0 129,-8-3-129,8 3 129,0 0-129,0 0 129,0 0-129,0 0-129,0 0 258,0 0-129,0 0 0,0 0 0,0 0 0,-7 6 0,7-6 129,0 0-129,0 0 0,-2 14-129,2-14-258,0 0-1548,0 12-2709,3-1-258,-3-11-516,0 0-129</inkml:trace>
  <inkml:trace contextRef="#ctx0" brushRef="#br0" timeOffset="402189.0039">8289 15561 1548,'0'0'1677,"-4"11"129,4-11-1032,0 11-258,0-11 0,0 13 0,0-13-129,0 0 129,0 0-258,2 10 129,-2-10 0,0 0 258,0 0-129,0 0 258,0 0 0,5 13 0,-5-13-129,0 0 129,0 17-258,0-6 0,-2 6-129,2 3-129,-1 2 0,1 8 129,-1 1-258,1 8 0,0-1-129,0 5 0,0-5 0,0 5 0,-1 3-129,1-8 258,0 1-258,-2 3 258,2-7-258,0-1 129,0 0 0,0-4 0,2-12 0,3 6 0,0-9 129,2 0-129,2-5 129,4-1 0,1-4 129,3-1-129,3 0 0,2 1 129,4-1-129,3-2 129,2-1 129,2 1-129,-2-2 0,5 0 129,-2 0-129,4 0 129,-4-1-258,6 0 258,-3-4-258,3 4 258,1-2-258,0 0 129,-2 1-129,-1 1 129,-5 0-129,0-2 0,-5 2 0,-2 0 0,-5 0 0,-1-2 0,-4-3 0,1 0 0,-4 1 0,-2 3-129,-2-3 129,-9 5 0,12-8 129,-12 8-129,0 0 0,0 0 129,0 0-129,0 0 0,7-16 129,-7 16-129,0-17-129,0 7 0,0-3 129,0-15-258,3 0 129,0-3 0,2-6 0,1 0-129,1-5 258,0-3-258,0-1 129,1 4-258,0-5 516,0 1-258,-4 0 0,0 0 0,-2 2 129,-2 5 0,0 1 0,0 7 0,-1 6-129,-2 3 258,-2 4-258,4 3 258,-3 3-387,1-1 387,-1 1-258,4 12 129,-12-18-129,3 10 0,-3 0 0,0 2 0,-8 0 129,-1 1-129,-7 1 0,-2 0-129,-6 0 129,-5 4 0,-4-1 0,-1 0-129,0 1 129,-4 0 0,2 5 0,2 2 129,3 0-129,3 1 129,3 4-129,-1 0 0,2 0 0,3 1-129,1-1 258,1-2-129,2-2 0,2-4-129,4 0 258,2-2-129,3-2 129,2 0-129,4 0 0,2 0 0,10 0-258,-15-3-516,15 3-3870,0 0 129,5 0-516,-5 0-645</inkml:trace>
  <inkml:trace contextRef="#ctx0" brushRef="#br0" timeOffset="404061.1109">6410 15609 1548,'-5'-11'3483,"5"11"129,0 0-1419,0 0-516,0 0-387,-5 8-903,5-8-129,0 20-258,0-20-129,0 26 129,0-9 129,0 4 0,0-2 129,0 4 0,0 4 129,0-4-129,-1 6 129,-3-6 129,4 8-129,-1-5-129,1 3 0,-1-2-129,1 3 129,0-1-258,-2 3 129,0 6-129,-1 4 129,1-2-258,-1 4 516,0-6-258,0 4-129,2-5 129,0-1 0,1-11 129,2-5-387,4-5 516,6 2-258,-2-11 129,8 4 0,3-9 129,4 5-129,0-6 129,6 0-129,0 0 0,3 0 129,-1 0-258,3 0 129,-2 0 0,2 0 0,-2 0-129,2 2 129,2-1 0,1 3 0,-1-3-129,0 2 0,0 1-129,1-4 129,-3 0 0,2 2-129,-3 1 0,-3-1 129,2 1-129,-4 1 258,-2 2-258,-2 1 129,-4-2-129,0-5 129,-6 2-129,-4 1 129,0-3 129,-2-4-129,-10 4 0,14-13 129,-14 13-129,8-18 0,-6 5 0,2 3 0,-3-2-129,1-4 0,0 1 0,1-4 129,-1 0-258,0-3 258,4-3-258,-1-9 258,2-3-129,0-1 0,2-4 129,-2-1-129,2-2 0,-1 0 0,-1-8 129,1 8-258,-3 0 258,1-5-129,-1 3 0,2 2 0,-3-1 129,2 8-129,-3 3 0,-1 6 129,-2 6 0,0 6 0,-6 3 0,-3 1 0,2 3-129,-5 0 0,3 0 0,-3 1 129,0-1-258,-2-3 129,0 3 0,-3-2 129,-3-2-129,-4-1 129,-4 2-129,-7 0-129,-8 3 129,-2 2 0,-7 1 0,-4 6-129,-2 1 0,-2 6 129,-5 3 0,2 4-129,-1 1 129,1 2 129,1-1-129,4 0 0,3-3 0,2-1 0,5-2 129,7-2-129,8 1 0,4-3-129,5-4 258,7 2-129,1-2 0,7 2-129,9-3 129,-8 1 0,8-1-129,0 0 0,0 20-774,0-20-3741,7 17-129,-7-17-645,12 8-387</inkml:trace>
  <inkml:trace contextRef="#ctx0" brushRef="#br0" timeOffset="407629.3151">10325 15454 2322,'-19'11'3612,"19"-11"-645,-12 1-1032,0-1-258,1 1-129,-7-1-387,4 0-387,-7 0 0,1 0-258,-3-1 0,0 1-129,-3-5 0,1 2 0,-3-2-258,2 1 129,-1-3-129,1 2 0,2-2 0,-2-1-129,2 1 0,2 0-129,0-1 129,0 2 0,4 0 0,-2 1 0,1 1 0,0 1 0,1 1-129,-2 1 129,0 1 0,-2 3 0,1 2-129,-4 2 129,2 0 0,1 3 0,0-2-129,4 2 258,1-1-129,2-1 0,1-3 0,2 3 129,2-1-129,-1-1 0,1-2 129,-1 2-129,-1-1 129,1 2 0,-3 0 0,2-1 0,-3-1 129,4 1-258,0-1 258,1 1-258,0-1 0,10-5 0,-13 12 0,13-12-129,-9 19 129,9-19-129,-7 28 129,5-12 0,-2 7 0,2 2 0,0 9 0,-1-3 0,2 7-129,1-3 129,0 3 0,0-1-129,0-2 129,4-1 0,-3-3-129,1-2 129,-1 0 0,0 0 0,-1 3 0,0-7 129,0 5-129,0 0 129,0-4-258,-1-5 258,1 2-258,0-4 129,0-19 0,5 26 0,-5-26-129,8 14 129,-8-14-129,13 15 129,-5-9 0,2 1 0,1 2 0,2-4 0,3 1 129,6 1 129,0-5 0,6 4 0,4-5 0,4-1 129,0 0 129,5 0-129,-2-4 0,1 0-129,1 1-129,-1 1 129,-4-3 0,-1 3-129,-2-5 0,2 5 129,-1-3-129,1-1-129,-2-2 129,3 2 129,-1-1-129,1-1-129,-2 0 129,-1 1-129,-1-7 0,-1 9-129,-4-8 258,-3 6-258,-5 5 129,0-2 129,-2-6 0,-6 7-258,-1 3 129,-1 0 129,-9 0 0,11 0 0,-11 0-129,0 0 0,0 0 0,9-14 129,-9 4 129,1-3-258,-1 13 129,1-27-129,-1 13 129,3-11-129,-1 5 129,1-1-129,1-4 0,1-2 0,2 3 0,0-6 0,1-7 129,-1 1-129,-1-5 129,-2-1-129,0-1 0,-4 3 0,0-3 129,0 4-129,-1 11 0,-2 3 0,2 3 0,0 10 0,0 0 0,1 12 0,0-14 0,0 14 0,0 0 0,0 0 129,-2-15-258,2 15 258,-11-14-129,11 14 129,-19-18-129,8 5 129,-3 0-129,-6-1 129,1-2-129,-3-2 0,1-1 0,-3 4 0,-1-2-129,-2 1 129,-1 4 0,-3 4 0,0 6 0,-4 2 0,0 2 0,-4 8 0,2 6 0,-2 1 0,3 0 0,3 0-129,4 0-129,5-7-516,12 0-2967,-3-14-903,8-13-387,5-16-774</inkml:trace>
  <inkml:trace contextRef="#ctx0" brushRef="#br0" timeOffset="410573.4835">11833 15409 2193,'0'0'2838,"0"0"387,0 0-645,0 0-129,-8-7-516,8 7-516,-12-9-516,12 9 0,-17-9-258,8 6-258,-5-4-129,2 4-129,-6-1 0,1 3 0,-3-1 0,-2 2-129,-1-1 0,-2 1 0,1 0 0,-3 0 0,-1 1 0,1 0 0,-2-1 0,1 0 129,1 0-129,-2 0 0,0 0 0,3-1 129,0-5-129,2 0 0,0 1 0,0 2 0,1-2 0,2 0 0,1 3 0,0 2-129,1 0 129,-1 0 0,3 3 0,1 2-129,-1 0 129,2 3 0,0 3-129,-1-2 129,4 2 0,2 0 0,1 2-129,1 2 129,1 4 129,3 0-258,-1-1 258,3 5-258,-1 5 258,-1-1-258,-2 6 258,0 3-129,-2 7 0,1 1 0,-3 4 0,3 0 0,0-1 0,0 0 0,2-6 0,3-4 0,2-6-129,0-3 129,0-5 0,4 1 0,3 3-129,-1-8 258,1 5-129,1 1 0,-2-2 0,1-2 258,0-1-258,0-1 0,-7-19 0,15 25 129,-6-20-129,2 4 0,2-6 0,0-2 0,2 3 0,2-2 0,0-2 129,2 0-129,0 0 129,1-1 0,2 1 0,2-1 0,5-2 0,0 3 0,4 0 0,1 2 0,2-2 258,0 0-258,1 2 0,-1 1 129,-2 1-129,1-1 129,-2 0-129,-2 3 129,0-2-129,-2 0 0,-2 0 129,4 0-258,-4-2 129,-1-1-129,-1-1 0,3 0 0,-3 0 0,1 0 0,-3-1-129,0-3 129,-5 3 0,-2-1 0,0 0 0,-4 0 129,-4 1-129,-8 1 0,12-2 129,-12 2 0,11-7 0,-11 7 0,11-6 129,-11 6-258,10-9 129,-10 9 0,9-6-129,-9 6 129,0 0-129,8-10 0,-8 10 129,0 0-129,0 0 129,0 0 0,2-11-129,-2 11 0,0 0 0,1-10 129,-1 10-129,3-14 0,-3-3 0,1-4-129,2 1 129,-1-4 0,-1-5 129,1-3-129,0-4 0,-2-4 0,2 0 129,-2-5-129,0-8 129,0-3-129,-4 0 129,1-1-129,-1-1 0,0 6 129,1 4-129,-1 4 129,2 8-129,-1 7 129,1 6-258,0 2 258,0 6 0,2-1 0,0 16-129,-4-16 0,4 16 129,0-12-129,0 12 0,0 0 0,0 0 0,0 0 0,0 0 0,0 0 0,0 0 0,0 0 0,0 0 0,0 0 129,0 0-129,-9-5 0,9 5 0,0 0 0,-11 0 0,11 0 0,-15 2 0,6 1 0,-4 6 0,-4-1 0,-2-1 0,0 1 0,-5-1 0,-2 0 0,-1 0 0,-3-3 129,1-2-129,-3-1 0,1 2 0,-5 0 0,4-2 0,-2 1 0,-4 2-258,0-4-774,4 5-3612,-8-5-516,0-1-258,0-9-774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971.75757" units="1/in"/>
          <inkml:channelProperty channel="Y" name="resolution" value="5295.24854" units="1/in"/>
          <inkml:channelProperty channel="F" name="resolution" value="0" units="1/dev"/>
        </inkml:channelProperties>
      </inkml:inkSource>
      <inkml:timestamp xml:id="ts0" timeString="2012-09-19T07:15:59.87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3">
        <inkml:traceFormat>
          <inkml:channel name="X" type="integer" max="32767" units="in"/>
          <inkml:channel name="Y" type="integer" max="32767" units="in"/>
          <inkml:channel name="F" type="integer" max="32767" units="dev"/>
        </inkml:traceFormat>
        <inkml:channelProperties>
          <inkml:channelProperty channel="X" name="resolution" value="3196.78027" units="1/in"/>
          <inkml:channelProperty channel="Y" name="resolution" value="5041.07666" units="1/in"/>
          <inkml:channelProperty channel="F" name="resolution" value="0" units="1/dev"/>
        </inkml:channelProperties>
      </inkml:inkSource>
      <inkml:timestamp xml:id="ts1" timeString="2012-09-19T07:16:19.027"/>
    </inkml:context>
  </inkml:definitions>
  <inkml:trace contextRef="#ctx0" brushRef="#br0">2675 6421 2451,'20'6'4773,"-9"-7"-516,2 1-645,-4-10-1290,10 10-645,-5-9-516,6 9-387,1-3-258,6 2-129,-1-3 0,5 4-129,2-5 0,6 5 0,0-4-129,5 4 0,0-4 129,0 4-129,-1 0 129,2 0-129,-4 1 0,-4 4 0,-3 5 129,-1-1-129,-4 0-129,-3 3 129,-3 3-258,-2-5 129,-4 3 0,1-5 0,-3 0 0,-3 0 0,-1-2-129,0-3 129,2 2 129,-3 1-129,0-1 0,2-1 0,-3 0 0,1 0 129,-3-1-129,2-1 0,-9-2 0,14 1-129,-14-1 0,11 0-387,-2-1-774,-9-11-3354,2 1-129,1-8-387,-1-3-387</inkml:trace>
  <inkml:trace contextRef="#ctx0" brushRef="#br0" timeOffset="660.0377">3568 6247 129,'6'0'4128,"8"-10"258,-14 10-129,14-13-1806,-12 3-1032,-2 10-387,0 0-258,10-2-129,-10 2-129,0 0 129,5 7 0,-1 5-129,-4-12 258,7 19-258,-2-6 129,3 2-258,-1-3 129,3 5-258,-1-1 129,3 2-258,1-1 0,2 2 0,-2-2 0,4 2-129,-1-1 0,-1-2 0,2-2 0,-2 3 129,-1-3-129,-3-1 0,-1-2 0,-10-11 129,14 18-129,-11-6 0,-3-12 129,0 17-129,0-17 0,-7 18 129,-4-8-129,-3 3 0,-4 0 0,-2 2 0,-1-1 0,0-1 0,0 1 0,0 1 0,2-1 0,2-3 0,3-1 0,2 0 0,0 1 0,5-2 0,7-9 0,-10 11 0,10-11-129,0 0 129,-7 14 0,7-14-129,0 0-129,0 0-258,0 0-903,0 0-3225,0 0-258,4 1-516,-4-1-129</inkml:trace>
  <inkml:trace contextRef="#ctx0" brushRef="#br0" timeOffset="19072.0909">11225 7509 3354,'0'0'3483,"0"0"-516,-5 1-645,5-1-387,0 0-516,0 0-387,0 0-387,0 0-129,0 0-129,-6 12 0,6-12-129,0 0-129,0 11 129,0-11 0,-1 15-129,1-4 129,-1 1-129,1 6 0,-3 3-129,3 4 129,0 2 0,0-1 0,-2 0 0,2 0-129,-1 0 129,0-4 0,-1-2 0,0 0-129,-1-1 129,-1 1-129,-1 1 0,1 3 129,-2 0-129,2 1 0,-1-3 0,3-1 0,-3-4-129,3 1 129,-1-5 0,3-2-129,-1 1 129,1-12 0,-3 19-129,3-19 0,0 22-129,0-22-129,0 20-129,0-20-258,0 14-774,0-14-1290,0 0-1548,0 0-387,0-9 258</inkml:trace>
  <inkml:trace contextRef="#ctx1" brushRef="#br0">15582 10248 0,'0'0'0</inkml:trace>
  <inkml:trace contextRef="#ctx0" brushRef="#br0" timeOffset="20072.1481">11200 7590 516,'0'0'1935,"-1"13"387,1-13 258,0 0 0,0 0-516,0 0 0,0 0-516,0 0-129,0 0-645,0 0 0,-10 10-387,10-10 0,0 0-129,-10 11-129,10-11 129,-11 10-258,11-10 129,-15 20 0,8-9-129,-1 1 0,2 2 129,1-3 0,1 1-129,1 0 0,3-12 258,-3 13-258,3-13 129,0 0-129,-2 13 0,2-13-129,0 0 258,0 0-129,0 0 0,0 0 0,0 0 0,4 7 0,-4-7-129,10-3 129,-10 3-129,15-16 258,-7 6-258,1-4 129,2-1 0,-1 1 0,0-3 0,0 2 0,1 0 0,-1 5 0,-3-1 0,-7 11 0,10-13 129,-10 13 0,0 0-129,0 0 129,0 0 0,0 0-129,9-3 0,-9 3 0,0 0 0,10 1 0,-10-1 0,12 15 0,-3-3 0,1-3 129,2 5-129,0 1 0,0 0 0,-1-2 0,2-3 0,-3-1 0,-1-4 0,-9-5 0,13 10-129,-13-10-129,0 0-129,0 0-774,0 0-2451,4-5-1032,-4 5-129,-5-16-129</inkml:trace>
  <inkml:trace contextRef="#ctx0" brushRef="#br0" timeOffset="24044.3753">20854 7665 2451,'0'21'4515,"-6"-8"-258,1-3-1548,3 18-1032,-10-9 0,5 13-516,-9-5-387,6 10-258,-5 1-129,0 3-129,0 4-129,1 1 0,1 5 0,0 5 0,1 4-129,5 4 0,0 1 129,2 4 0,5-4 0,0 2-129,7 0 0,5-6 0,4 0-387,2-19-1032,3 1-2967,7-11-258,0-10-258,5-8-129</inkml:trace>
  <inkml:trace contextRef="#ctx0" brushRef="#br0" timeOffset="25020.4311">22279 7790 645,'-3'-20'1161,"3"20"258,-2-11 0,2 11-129,0 0 387,0 0 0,0 0-258,0 0-129,0 0-129,0 0 129,11 16 0,-11-16 129,19 22-129,-8-10-387,8 12-129,-5-6-129,9 9-258,-5 1 0,6 6 0,-5 7-387,0 4 129,-3 3-129,-2 4 129,-6 0-258,-5 1 129,0 2 0,-3-1 0,-3-7 0,-6-1-129,1-7 129,-2-3-258,-1-7 258,-2-2-129,2-6 0,1-7 129,0-1-129,1-5-129,1-1 0,-1-7-387,9 0-1032,-11 6-2709,11-6-516,-7-8 0</inkml:trace>
  <inkml:trace contextRef="#ctx0" brushRef="#br0" timeOffset="26168.4968">22678 7873 2322,'0'0'4128,"-7"-10"-1161,-1 2-516,8 8-516,-12-5-516,12 5-387,-10-2-129,10 2-129,0 0-129,0 0-258,0 0-129,-4-13-129,4 13 129,4-12-129,-4 12 258,17-15-129,-7 9 129,2 2 0,1 1 0,0 3 0,1 0-129,0 0 0,-4 2-129,2 7 0,-12-9-129,15 25 129,-12-9 0,-2 2-129,-1 0 129,0 4 0,-4-2 0,-1 2 0,-1 0-129,0-3 129,-4-1-129,3-1 0,0 2 0,0-1-129,-2 1 0,3 0 129,1-1-129,0 3 0,3-2 129,2-1 0,0 2-129,0-4 129,0-1-129,4-1 0,1 0-129,-5-14 0,8 24-516,-8-24 129,4 27-774,-4-27-1935,0 12-1290,0-1-387,0-11 258</inkml:trace>
  <inkml:trace contextRef="#ctx0" brushRef="#br0" timeOffset="26628.5231">22714 8547 3612,'0'0'4644,"0"0"-129,0 0-2580,0-14-129,0 14-645,0 0-258,0 0-387,0 0 0,0 0-129,0 0-129,0 0 0,-8 0-129,8 0 129,-5 14-129,4-2 0,1 1-129,0-2 129,0 0-129,3 0 0,-3-11 0,11 16 0,-11-16 0,11 10 0,-11-10 0,12 0 129,-12 0 0,0 0-129,7-10 0,-7 10 129,0-10-129,0 10-258,0 0-129,-7-7-903,7 7-2580,0 8-774,0-8-516,0 10 258</inkml:trace>
  <inkml:trace contextRef="#ctx0" brushRef="#br0" timeOffset="59096.3802">6476 7642 1,'-6'18'3869,"-1"-1"-257,4-6-645,3-11-1032,-4 19-129,4-19-387,-2 17-387,2-17-129,-3 21-258,3-21 258,0 18-516,0-18 129,0 20-258,0-20 129,0 23-258,0-23 0,0 22 0,0-12 0,0-10-129,0 16 129,0-16 0,3 15 0,-3-15 0,10 10 129,-2-5-129,2-2 0,0 1 0,4 0 0,0-2-129,3 0 129,0 2 0,0-2-129,0 1 0,2-1 0,0 0 129,1 2-129,-2 0 0,2 2 0,-3 2 0,1 2 0,-2 1 0,-3 5 0,-3 0 0,-1-1 129,-4 2-129,-2 1 129,-3-2 0,-1-1 0,-6-1 0,-3-2 0,-1-2 0,-5-2 0,0-3 0,-3-1 129,2-3-129,-4-1 258,5-2-129,-2-3-129,4-1 129,2-5-129,3 2 0,-1-3-129,3 2 129,7 10-258,-12-21-129,12 21-387,-9-23-774,9 23-3096,-1-17-129,1 17-387,-2-22-516</inkml:trace>
  <inkml:trace contextRef="#ctx0" brushRef="#br0" timeOffset="59488.4026">6511 7629 4128,'0'0'4515,"0"0"0,0 0-129,0 0-2838,0 0-387,0 0 129,11 0-129,-11 0-387,14 2-129,-5-2 129,4 3-258,0-2-129,6 3-258,0-1 129,1 0-129,1-1-129,-3 0 129,1 0-129,-3 1 0,-2-2 0,-3-1-258,0 9-516,-11-9-2322,7 6-1548,-7-6-258,8 15-387,-8-15-387</inkml:trace>
  <inkml:trace contextRef="#ctx0" brushRef="#br0" timeOffset="60088.4369">6999 7978 4644,'-6'13'4386,"6"-13"-129,-7 14-258,7-14-3096,-1 11 0,1-11 0,0 16-258,0-16-258,2 17 129,-2-17 0,5 14-258,-5-14 0,0 0 0,0 0 0,9 5-129,-9-5 129,6-10 0,-5-3-129,-1 13 129,4-23 0,-2 13 0,-2 10-129,0-17-129,0 17 129,0 0 0,-6-4-129,6 4 0,-10 1 129,10-1-129,-10 9 0,10-9-129,0 0 129,-9 16 0,9-16 0,0 0 0,0 15 0,0-15-129,0 0-516,0 0-2064,0 0-1677,0 0-387,0 0-387,0 0-258</inkml:trace>
  <inkml:trace contextRef="#ctx0" brushRef="#br0" timeOffset="82320.7084">6782 10903 9546,'-12'0'4773,"3"5"-129,9-5-774,-12 9-2580,12-9 0,0 0-387,-6 11-258,6-11-387,0 0 129,0 0-258,-4 19 0,2-9 0,-1 5-129,-1 4 0,-1 4 129,-1 5-129,-3-2 0,2 4 0,2 0 0,-2-2 0,2-1 0,3-3 0,2-5 0,3-2-129,5-3 129,4-6 0,2-2 0,4-5 129,1 3-129,3-3 0,-1-1 0,-2 0 129,3 0-129,-3 0 0,-2 5 0,0 2 0,0 2 0,-3 3 0,-1 3 129,-2 4-129,-1 2 0,-2 0 0,-2-1 0,-3 1 129,-3-1-129,-3 0 0,-5-1 129,-3-5-129,-1-4 129,-7-3 0,0 1 0,-3-4 0,-2-3 0,2-1 0,1 0 0,1-4 0,4 1 0,0-2-129,5 0 129,1-2-129,10 7-258,-11-16-129,5-2-774,6 18-3483,4-30-129,0 16-387,1-7-258</inkml:trace>
  <inkml:trace contextRef="#ctx0" brushRef="#br0" timeOffset="82704.7304">6787 10863 11223,'15'-29'4902,"-7"17"-387,2 8-387,0-1-3096,5 10 0,-3-3-258,8 11-258,0-3 0,2 5-129,-1-1 0,1 1 0,0-7-258,-4 1 129,-3-4-129,-2 1 0,-2-3-129,-11-3-387,13 4-645,-13-4-3612,0 0-258,-1-11-258,1 11-645</inkml:trace>
  <inkml:trace contextRef="#ctx0" brushRef="#br0" timeOffset="101864.8264">3361 13134 1677,'27'0'2322,"-12"0"0,1 1-387,2-1-129,3 1-129,-2-1-258,5 2 0,-3-2-516,1 0-129,-2 0-258,0 0-129,0 0-129,-4 0-129,0-1 0,0-1-129,-4 1 0,-1-2-258,-1 3-129,-10 0-1161,8-3-1935,-8 3-258,0 0-387,0 0 129</inkml:trace>
  <inkml:trace contextRef="#ctx0" brushRef="#br0">3662 12961 2322,'-8'0'3354,"8"0"-129,0 0-258,5 5-2451,3 0 0,0 2-387,4 1 0,1 0-129,-1 3 129,2-1-129,0-1 129,-1-1-129,-2 5 129,-3-6 129,-8-7 0,12 17-129,-12-17 0,0 20 258,-1-10-258,-6 1 258,1 1-129,-6 1-129,4 0 0,-1-2-129,9-11 129,-12 19-258,12-19 0,0 19-774,0-19-2322,0 13-129,0-13-129,12 10-129</inkml:trace>
  <inkml:trace contextRef="#ctx1" brushRef="#br0" timeOffset="82963.7453">10230 16975 0,'0'0'0</inkml:trace>
  <inkml:trace contextRef="#ctx0" brushRef="#br0" timeOffset="103576.9243">7128 14373 129,'0'0'2838,"0"0"-129,0 0-129,-2 12-387,2-12-129,0 0-129,0 0-516,0 20-129,0-20-387,0 16-129,0-16-258,0 21-129,0-21 0,0 22-129,0-22 0,0 16 129,0-16-258,0 0 129,9 5-129,-9-5 258,10-8-258,-4-5 129,-1-4 0,0-3-129,-1-2 129,-1 1-129,-3 0 0,0 4-129,0 6 129,0 11 0,-14-2-129,14 2 0,-14 15 0,7-1 0,0 4 0,3 0 0,1-3 0,2-2 0,1-1 0,0-12 0,2 11 0,-2-11 129,0 0 0,13 0 0,-13 0 0,0 0 0,4-10 0,-4 10 0,0-12-129,0 12-129,0 0-387,0-16-1032,0 16-2580,0 0-387,5-10 0,0-3-645</inkml:trace>
  <inkml:trace contextRef="#ctx0" brushRef="#br0" timeOffset="104380.9703">7493 13855 2967,'-8'-14'3870,"8"14"0,-4-15-258,4 15-2322,0 0-258,0 0-516,0 0 129,0 0 0,0 0-129,0 0 129,0 0 0,0 0 129,-2 12 129,2-12-129,-2 17-258,-1-5 129,3 3-387,0 3 258,-3 2-387,0 1 129,1 1-258,1 0 0,0 3 0,-2 0 0,0-2 0,-1-2 0,4-1 0,-3-2 0,3-3 0,0-1-129,0-14 129,3 19 0,-3-19 0,14 8 0,-4-7 0,0 1 0,2-1 0,0 1 0,2 0 0,0 2 0,0 2 129,-1-1-258,1 5 129,-2-1 0,0 3 0,-2 2 0,-2 4 0,1-2 0,-4 1 129,-1 5-129,-2-1 0,-2-4 129,0 4-129,-2-2 129,-5 1-129,-2-1 0,-4-1 129,0-3-129,-4 0 129,-1-3 0,0-3-129,-2-2 129,3-4 129,-1-3-129,3 0 0,3-5 0,2-1-129,3-1 0,7 7 0,-10-12-387,6 1-516,4 11-1935,2-16-1677,3 4-129,-1-12-387,2-1-129</inkml:trace>
  <inkml:trace contextRef="#ctx0" brushRef="#br0" timeOffset="104815.9951">7488 13882 6708,'0'0'4515,"0"0"0,11-12-387,-11 12-2838,15-13-129,-4 5-387,4 7-129,-2-3-129,5 2-129,-1 2-258,1 0 129,-1 2-129,1 3 0,-1 1 0,3 4-129,-4-2 129,-1 0-129,-1 2 129,0-5-129,-4 4 0,0-5 0,-10-4 129,11 7-129,-11-7 129,0 0-129,0 0 0,0 0-387,16 12-2838,-16-12-1161,0 0-387,6-7-129,-6 7-645</inkml:trace>
  <inkml:trace contextRef="#ctx0" brushRef="#br0" timeOffset="132549.5813">6758 17758 129,'-8'45'4515,"8"-45"645,0 0-516,3-14-1419,5 9-774,-8-8-903,9-23-258,-4 16-516,5-9 258,-1-8-774,1-4 258,-1 7-387,1-10 129,-2-6 0,1 8-129,-2 6 0,-2 2 0,-1 14 0,-1 4-129,-1 5 258,-2 11-258,0 0 0,5 6 0,-3 8 129,2 9 0,0 7-129,1 16 129,0 7-129,1-5-387,-1 15 516,-4-5 0,1-6-129,-2 9 129,0 3 0,0-64-129,-3 72 0,3-72 645,-6 70-645,6-70 0,-1 49-258,1-49-387,0 0-903,0 0-2838,0 0-774,0 0-129,0 0-645</inkml:trace>
  <inkml:trace contextRef="#ctx0" brushRef="#br0" timeOffset="132861.5993">6837 18048 8385,'0'0'5418,"0"0"-387,0 0-258,0 0-3612,0 0-645,0 0 129,0 0-258,0 0-258,0 0 387,37 22-387,-37-22 0,0 0-129,49-5 258,-49 5-258,0 0 129,46 0-387,-46 0-258,0 0-645,0 0-3354,0 0-516,0 0-387,0 0-387</inkml:trace>
  <inkml:trace contextRef="#ctx0" brushRef="#br0" timeOffset="133133.6148">7154 17990 5031,'14'48'5289,"-14"-48"-129,0 0-387,0 0-2838,0 0-516,0 0-129,0 0-516,0 0-516,0 0 129,0 0-129,0 0-258,0 0-258,0 0-903,0 0-3870,0 0 0,0 0-129,39 29-645</inkml:trace>
  <inkml:trace contextRef="#ctx0" brushRef="#br0" timeOffset="134093.6698">7474 17553 6450,'-8'-10'5418,"8"10"-645,0 0-258,-9-31-2451,10 16-516,-1 1-387,0-7-387,0 3-258,0 4-129,0-7 0,1-1-129,3 9-129,-1-10 0,2 4 0,0 6-129,2-2 129,0 1-258,1 4 258,3 1-129,2 5-129,-3 3 0,1-3 129,0 3-129,-1 4 0,3 5 129,-4 1-129,-3 7 0,0 6 129,-1 3 129,-1 12-129,-3-1 0,-1 7 0,0 11 129,-3-3-129,-6 0-387,-2 4 387,-6 3 129,-1-1-129,18-57 0,-34 80 129,34-80-129,-31 68 129,31-68 258,0 0-387,0 0-258,-31 63 258,31-63-129,0 0 258,0 0-129,0 0 129,0 0-129,0 0 129,0 0 258,0 0-387,46-16 129,-46 16 0,0 0 0,57-10-258,-57 10 129,45 0 0,-45 0 0,48 0-129,-48 0 258,40 4-258,-40-4 129,0 0 129,39-19 129,-39 19-258,0 0-129,0 0 129,0 0-258,0 0-258,0 0-3999,-17 47-645,17-47-774,0 0-258</inkml:trace>
  <inkml:trace contextRef="#ctx0" brushRef="#br0" timeOffset="159468.1211">18716 11597 3225,'0'0'4128,"0"0"-258,0 0-1161,0 0-645,0 0-387,0 0-258,0 6-516,0-6-387,0 23 129,0-6-129,0 7 0,0 1-129,0 2-258,0 0 0,-3 0 0,1 0-129,0-6 129,0-2-258,2-4 129,0-2 0,0-13 0,9 13 0,-2-9 0,4-3 0,2-1 0,0 0 129,3 0-129,0 2 129,0 0-129,0 4 0,-1 0 129,-1 3-129,-4 7 129,1 1-129,-4 6 0,-3 0 0,-1 6 129,-3 1 0,-3 1 0,-6-2-129,-2-2 258,-3-7-129,0-2 0,-3-7 129,0-4-129,-4-7 0,3 0 0,1-6-129,1-3-129,4 1-129,0-11-516,12 19-1161,-10-30-2580,8 9-129,-1-5-516,3 0 0</inkml:trace>
  <inkml:trace contextRef="#ctx0" brushRef="#br0" timeOffset="159760.1378">18665 11653 5547,'0'-23'4773,"0"11"-387,0 12 129,1-21-3612,14 16 129,-6-6 0,7 9-387,-1-6-258,7 5 0,-3-3-129,5 1-129,-2 3-129,-2-2-129,1 4-387,-7-5-645,10 5-2838,-12-1-645,2 1 0,-14 0-774</inkml:trace>
  <inkml:trace contextRef="#ctx0" brushRef="#br0" timeOffset="160128.1588">18878 11340 6837,'5'-10'5031,"13"10"0,-4 5-645,6 14-3354,2-2-387,9 9 129,-3 1-258,7 11 129,-4 8-387,0 6 0,-7 3-129,-7 9 0,-6 0 0,-8 7 0,-4 1-129,-11 0 129,-4-5-258,-4-5 258,-3-7-129,1-8 0,1-6 0,5-13 0,0-7 129,7-8-129,3-1-129,6-12-258,1 14-1161,-1-14-3096,18 0-129,-6-1-645,2-9-258</inkml:trace>
  <inkml:trace contextRef="#ctx0" brushRef="#br0" timeOffset="163316.3412">20023 11502 3354,'7'-10'4902,"-7"10"-258,10 0 0,-10 0-3225,7 19-129,-5-1 0,11 17-129,-5 0-387,4 15-129,-2 0-129,-1 4-258,-1 4 0,0 2-129,-2-2-258,-3-9 258,-1-6-129,0-9 0,-1-5 0,1-9 129,-2-20-129,0 0 129,0 0-129,-10-29 0,2-3 0,-4-4 0,-1-1 0,-4-4-129,-1 3 129,0 7-129,-2 7 129,2 5 0,3 10 0,-3 4 0,5 5 0,-1 6 0,2 7-129,-1 7 129,2 7 0,1 7 0,2 3 0,1 3 0,3 2 0,2-2 0,2-5 0,6-3 0,5-7 129,4-8-129,5-5 0,2-6 129,1-6 0,4 0-129,0-4 0,-3-2-129,1 6-903,-10-9-2967,4 6-516,-3-3-645,-1 0-387</inkml:trace>
  <inkml:trace contextRef="#ctx0" brushRef="#br0" timeOffset="163564.3553">20308 11758 9159,'15'25'5160,"-13"-7"-258,3 9-387,-5 1-4257,0 2 0,4 2 129,1 4-258,-3-4 0,3-4-258,-2-2-387,-1-16-387,9 4-3483,-11-14-387,8-8-258,-5-14-516</inkml:trace>
  <inkml:trace contextRef="#ctx0" brushRef="#br0" timeOffset="163736.3652">20286 11489 7611,'-8'-1'4902,"8"1"-516,0 0-516,-1 8-4644,1-8-1806,9 13-1677,3-2-516,0 0-129</inkml:trace>
  <inkml:trace contextRef="#ctx0" brushRef="#br0" timeOffset="164400.4032">20596 11728 1,'14'10'4127,"-1"-10"388,-13 0 0,2-12-2322,-2 12 0,0-22-258,0 22-516,-10-29-129,3 20-516,-8-5-129,1 4-258,-5 1-129,2 9-129,1 0-129,-2 9 258,4 5-258,2 3 0,3 6 0,3 1 129,4 1-129,2 0 0,6-2 0,5-2 0,4-4 0,3-2 129,3-6-129,0-4 0,0-4 0,-1-1 129,1-12-129,-2 0 129,-5-5 0,-2-2-129,-5-1 129,-5-4 0,-1-2-129,-1 5 129,0 0-129,-4 4-129,-2 3 129,6 14-129,-4-11 0,4 11 0,0 18 129,0 2 0,4 8-129,3 6 129,0 8 0,1 4 0,0 4-129,-1 3 258,0-1-258,-1 1 129,-3-1 0,-3-7-129,-2-1 129,-8-6 0,0-9 0,-1-5 129,-5-7 0,1-5-129,1-6 0,0-4 129,3-1-258,2-2-258,9 1-645,-13-20-2709,13 8-903,0-7-516,0-2-258</inkml:trace>
  <inkml:trace contextRef="#ctx0" brushRef="#br0" timeOffset="164648.4174">20841 11696 9417,'12'39'5160,"-11"-14"-258,6 8-516,-6-5-4128,5 6 0,-2-7 0,1-1-258,0 1-516,-3-15-258,8 2-3612,-10-14-387,9 2-258,-5-11-258</inkml:trace>
  <inkml:trace contextRef="#ctx0" brushRef="#br0" timeOffset="164820.4272">20852 11297 6837,'0'0'4386,"0"6"-258,6 6-1032,-6-12-6450,10 23-903,1-5-645,-3-6 516</inkml:trace>
  <inkml:trace contextRef="#ctx0" brushRef="#br0" timeOffset="165144.4458">21084 11235 8256,'9'30'5031,"-3"-3"-129,-5 3-258,6 5-3999,-4 4-258,1 8 129,-2 3 0,2 0-129,-2-1-129,1-2 0,1-5-129,1-1 0,2-5 0,0-2-129,3-8 0,2-2-129,0-4 0,0-7-129,6 0-387,-5-13-774,9 0-3225,-11-6-129,4-2-516,-8-10-258</inkml:trace>
  <inkml:trace contextRef="#ctx0" brushRef="#br0" timeOffset="165383.4593">20992 11656 9288,'0'0'5289,"5"-2"-387,7-14-774,9 13-3354,-2-10 129,9 8-258,-3-4-258,0 5-129,1 0-387,0 1 0,-2 3-387,-6-8-1677,2 8-2451,-5-3-516,2-1-258,-5-4-516</inkml:trace>
  <inkml:trace contextRef="#ctx0" brushRef="#br0" timeOffset="166156.5036">21485 10989 5160,'11'-5'5031,"-11"5"-129,3 6-387,-3 9-3483,-3 5-387,-2 8 258,-6 4-258,1 9-129,-5 0-258,1 2-129,-3-3 0,3-5-129,0-2-129,2-9-129,5-7-258,-1-13-516,8-4-1161,0 0-2322,-5-17-258,4-16-516,1-4 387</inkml:trace>
  <inkml:trace contextRef="#ctx0" brushRef="#br0" timeOffset="166368.5158">21324 10957 5289,'-5'-10'5031,"5"10"-258,0 13-258,11 10-3354,0-1-387,6 15 0,-1-3-129,5 14-129,-4-3-129,3 3-258,-2 0-129,-3-6-258,-1 0-129,-4-16-258,-1 5-774,-9-31-1935,5 20-1290,-5-20-387,0 0-129</inkml:trace>
  <inkml:trace contextRef="#ctx0" brushRef="#br0" timeOffset="166556.5264">21308 11150 4386,'0'-13'5031,"0"13"-129,18-1-387,-4-1-3096,11 4-129,-4-1-258,10 9-516,-2-1-258,2-2-774,4 10-2580,-6-11-1290,1-2-645,-5-1-258</inkml:trace>
  <inkml:trace contextRef="#ctx0" brushRef="#br0" timeOffset="171743.8231">22679 11157 1032,'-4'36'3870,"4"-15"-387,0 2-516,4 7-387,-4-8-774,6 13-258,-6-9-387,7 11-258,-5-4-258,5 5-129,-3-1 129,4 5-129,-4 0-129,2 1 0,-2-2-258,1-3 129,-2-3 0,-1-3-129,1-6-129,-3-9 129,0-4-129,0-13 129,0 0-129,0 0 0,-10-8-129,3-9 0,-2-6-258,-2-6-129,-3 3 129,-2-5-129,0 7 129,-4 0 0,1 7 129,-3 3 129,0 8 258,0 6 129,1 2-129,1 9 129,1 3-129,5 6 258,0-1-258,4 5 258,5-1-258,3 1 0,2-2 0,9 1 0,2-6 0,5 0 0,3-3 0,5-3 0,-2-7 0,4 1-129,-2-5 0,3 0-258,1 0-774,-6-8-3225,2-1-258,-3-2-258,-2-2-387</inkml:trace>
  <inkml:trace contextRef="#ctx0" brushRef="#br0" timeOffset="171991.8374">22931 11539 3999,'0'23'4902,"3"-6"-258,-3 1-258,4 6-2451,-3-3-1290,8 7 0,-5-3-129,3 1 0,0-5-645,-1-5-516,4 4-2193,-5-8-1548,-5-12-387,9 6-258</inkml:trace>
  <inkml:trace contextRef="#ctx0" brushRef="#br0" timeOffset="172196.8491">22915 11337 9546,'-23'-9'5031,"23"9"-258,-11-5-387,11 5-4257,0 0-129,5 10-516,7 8-1161,-4-5-2709,8 3-387,-2 2-129,7-1-387</inkml:trace>
  <inkml:trace contextRef="#ctx0" brushRef="#br0" timeOffset="173091.9003">23308 11557 129,'0'0'4128,"0"0"258,-1-9-258,1 9-1161,-8-15-903,8 15-258,-17-10-903,17 10 129,-21-6-516,11 6-129,-7 0-258,5 6 0,-5 1 0,3 5-129,4 4 129,1 2-129,2 2 129,4-2-129,3 4 129,0-2-129,5 0 0,4 0 0,4-6-129,4-2 258,2-3 0,2-4 129,-1-5-129,1 0 0,0-7 129,-1-4 0,-1-8 129,-8-2-387,-1-3 0,-3 1 0,-2 0-129,-3 1-129,-2 6 129,0 2-129,0 14-129,-1-13 129,1 13 258,0 0-258,0 19 129,4 0 0,1 3 129,1 6 0,2 5 0,0 1 0,-1 3-129,0 2 0,-2 0 0,-2-5 129,-3 3-129,0-4 129,-6-1 0,-3-3 129,-6-4-129,1-4 129,-2-4 0,0-2 0,0-6 0,4-1 0,1-4-129,2-4-258,9 0-387,-14-17-2064,14 2-1677,2-4-387,3-7-258,3-3 0</inkml:trace>
  <inkml:trace contextRef="#ctx0" brushRef="#br0" timeOffset="173359.9157">23517 11509 7482,'8'0'4773,"3"19"0,-10-2-516,1 7-3483,-2-3-129,0 7-258,-1-1-129,0 0 0,0-3-258,-1-3-129,2-4-645,0-17-1419,0 0-2322,0 0-129,0 0-645,0-7 258</inkml:trace>
  <inkml:trace contextRef="#ctx0" brushRef="#br0" timeOffset="173532.9255">23537 11206 9030,'-8'-31'4902,"8"31"-258,-4-11-387,4 11-4128,0 0-516,4 15-1161,-3-5-2709,3 3-387,0 0-258,2 0-129</inkml:trace>
  <inkml:trace contextRef="#ctx0" brushRef="#br0" timeOffset="173879.9454">23748 11059 7224,'6'-12'4902,"1"18"-129,-3 13-387,-1 3-3999,3 13 258,-4 3-129,4 10 0,-6 2-258,2 7 129,-2-5-387,0 0 129,-3-2-129,1-3 129,2-7-129,-3-5 0,3-4 0,3-6 0,7-4 0,1 1 129,6-8-258,2-3 129,0-1-129,1-6-258,1 5-516,-4-9-2967,0-3-903,-10-6-258,-2-4-516</inkml:trace>
  <inkml:trace contextRef="#ctx0" brushRef="#br0" timeOffset="174080.9569">23568 11436 3612,'0'0'4773,"11"-7"-129,11 7-258,12 3-3096,-1-3-129,11 6-258,-7-4-516,3 1-645,1 4-2580,-8-2-1806,-7-4-129,-4-1-387</inkml:trace>
  <inkml:trace contextRef="#ctx0" brushRef="#br0" timeOffset="180084.3003">22134 10954 1677,'8'-4'4128,"-8"4"516,0 0-516,0 0-2193,0 0-645,-5-6-258,5 6-129,-16 0-258,16 0 0,-21 3-258,10 0 129,-3 0-387,-1 0 129,-1 2-129,1 1-129,-3-2 129,2 1-129,2 1 0,-2-2 0,3 1 0,3-2 129,1 0-129,9-3 0,-12 6 0,12-6 0,-8 4 0,8-4 0,0 0 0,-11 18 0,8-7 0,1 4 0,0 2-129,1 7 258,1 6-258,0 5 129,0 8 0,0 4 0,0 2 0,0 5 0,0-3-129,0 3 258,-2-2 0,2-1 0,-3-4-129,2 0 129,0-6-129,1-3 129,0-2-129,0-4 0,1-7-129,3-2 129,-1-3-129,1-6 129,1-4-129,-5-10 129,7 16 0,-7-16 0,10 11 0,-10-11 0,12 6-129,-12-6 129,17 4 0,-6-3 0,3 0 0,0-1 0,1 0-129,-1 0 0,2 0-645,-6-1-516,1 0-3096,0-5-258,-2 1-258,-9 5 0</inkml:trace>
  <inkml:trace contextRef="#ctx0" brushRef="#br0" timeOffset="180744.338">22079 11596 3354,'0'0'4257,"0"0"-387,0 7-1806,0-7-1032,3 10 129,-3-10-129,4 17-129,-4-17-129,6 19-129,-6-19-258,11 15 0,-4-13 0,4 3 0,0-5-129,-1 0 129,-1-4-129,0-2 258,-3-4-129,-6 10-129,6-19 0,-6 19-129,0-17-129,0 17 0,-9-11 0,9 11-129,-12-3 129,12 3-129,-10 4 129,10-4-129,-4 13 258,4-13 0,3 19-129,-3-19 258,13 14-258,-4-9 129,2-5 0,1 0-129,-5 0 129,2 0-129,-9 0 129,8-14-129,-8 14 0,0-12 0,0 12 129,-6-9-129,6 9 0,-13-6 0,13 6-129,-11 0 129,11 0-516,-11 3-1290,11-3-2580,0 0-258,0 0-387,12 7-129</inkml:trace>
  <inkml:trace contextRef="#ctx0" brushRef="#br0" timeOffset="181616.3879">24395 11015 2580,'11'0'4644,"1"11"-387,-12-11 129,-2 24-2064,-4-14-1290,-1 12 0,-7-4-258,-3 8 129,-4-5-129,-2 10-258,-4-7 0,-2 5-129,1-3-258,1-1 0,-1-4-129,5-1 0,5-4-129,2-4-258,8-2-258,8-10-903,0 0-1290,0 0-1806,-4-11-258,4-9-387</inkml:trace>
  <inkml:trace contextRef="#ctx0" brushRef="#br0" timeOffset="181880.403">24157 11001 3870,'15'-1'4386,"-3"1"-258,-12 0-2322,19 28 129,-10-11-258,7 11-129,-7-1-516,5 10-258,-4-1-258,2 2-129,-4 1-129,-3-3-129,-1 0-129,-4-4-129,2-5-258,-2-7-387,4 1-516,-4-21-1290,6 13-1806,-6-13-387,12 0-129</inkml:trace>
  <inkml:trace contextRef="#ctx0" brushRef="#br0" timeOffset="182164.4192">24075 11169 2451,'-10'0'4257,"10"0"0,0 9 0,7-1-2967,0-7-129,10 9 129,2-8-387,10 6 0,2-6-258,10 2-129,-4-3-258,2 0-129,-1-1 258,0-1-129,-38 1 0,59-7-129,-59 7-387,39-12-387,-39 12-1032,39-5-1548,-39 5-1419,0 0-129,0 0-258</inkml:trace>
  <inkml:trace contextRef="#ctx0" brushRef="#br0" timeOffset="183144.4753">24654 10820 5547,'0'0'4902,"0"0"-258,0 0-129,0 0-2967,0 0 0,0 0-645,0 0-258,0 0-129,0 0-129,0 0-129,39-1 0,-39 1 0,0 0-129,37 0 0,-37 0 0,0 0-129,42 16 0,-42-16 0,0 0-129,39 21 129,-39-21 0,0 0 129,0 0-129,0 0 129,0 0-129,0 0 258,0 0-258,0 0 129,16 59-129,-16-59 129,0 0-129,0 0 0,-6 64 0,6-64 0,0 0 0,0 74 0,0-74 0,0 65 0,0-65 0,3 72 0,-3-72-129,0 81 129,0-81 0,1 86 0,-1-86-129,5 79 129,-5-79 0,7 75 0,-7-75-129,7 72 129,-7-72-129,4 61 129,-4-61 0,0 51 0,0-51 0,0 0 129,-4 47-129,4-47 129,0 0 0,0 0 0,0 0 0,0 0 0,-44 48 0,44-48 0,0 0 0,0 0 0,0 0-129,0 0 129,-37 14-129,37-14 0,0 0 0,0 0-129,0 0-645,0 0-3870,0 0-387,0 0-129,0 0-645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1.58169E-7" units="1/dev"/>
        </inkml:channelProperties>
      </inkml:inkSource>
      <inkml:timestamp xml:id="ts0" timeString="2011-09-20T20:02:35.35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D035FDD-BAF7-4B5B-A9A5-B38F9DA7E30C}" emma:medium="tactile" emma:mode="ink">
          <msink:context xmlns:msink="http://schemas.microsoft.com/ink/2010/main" type="inkDrawing" rotatedBoundingBox="15613,10691 15630,9800 16148,9810 16131,10701" semanticType="enclosure" shapeName="Other">
            <msink:destinationLink direction="with" ref="{1CAD9CBF-F3CE-447A-AB62-C9722787F3E5}"/>
            <msink:destinationLink direction="with" ref="{99357509-48DE-4E05-B2FE-8C33591392B5}"/>
          </msink:context>
        </emma:interpretation>
      </emma:emma>
    </inkml:annotationXML>
    <inkml:trace contextRef="#ctx0" brushRef="#br0">199 142 8,'0'0'6,"-15"3"-1,15-3 0,-16 9-1,16-9-1,-15 8-1,15-8 0,-17 14-1,17-14 0,-14 17 0,14-17-1,-13 17 0,13-17 0,-12 23 1,12-23-1,-13 24 0,5-10 0,8-14 1,-15 26-1,9-10 0,-4-2 0,4 1-1,-2 1 1,1-1 0,2-1 0,-1 2 0,1-2 0,2 0 0,1 2 0,1-1 0,-1 1 1,2-16-2,3 31 2,-1-16-1,3 1 0,-2 0 0,0-2 0,1 1 0,0 1 0,0-1 0,1 1 0,0-1 0,1 2-1,2 1 1,-1-3 0,1 1 0,1-2 0,1 3 0,1-3 0,-11-14 0,21 23 0,-21-23 0,19 24-1,-19-24 2,17 18-1,-17-18 1,17 19-1,-17-19 2,18 17-1,-18-17 1,20 14 1,-20-14-1,20 11 0,-20-11 0,22 3 0,-7-1-1,-15-2 1,27-4-1,-27 4 0,25-4 0,-25 4 1,23-6-1,-23 6 0,19-8 1,-19 8-1,15-10 0,-15 10 0,16-12 1,-16 12-1,20-16 0,-20 16 0,22-18 0,-22 18 0,19-17-1,-19 17 1,18-17-1,-18 17 0,13-21 1,-13 21-1,11-20 1,-11 20 0,6-22-1,-6 22 1,4-23 1,-4 23-1,4-20-1,-4 20 1,1-24-1,-1 24 0,3-21 0,-3 21 1,2-21-1,-2 21 0,1-23 0,-1 23 1,2-20-1,-2 20 1,0-20-1,0 20 1,1-22 0,-1 22-1,0-22 1,0 22 0,0-25 0,-3 11 0,3 14 0,-1-28 0,-2 12 1,1 2-1,-1-1 0,0-1 1,-2-2-1,2 1 0,-3-2 0,1 3 0,1-1 0,-1 0 0,-1-2 0,1 5 0,0-1 0,-4 1 0,1 0 1,-3-2-1,2 1 0,-3 1-1,-1-2 1,-2-1 0,2 1 0,1 1-1,-1 1 1,2 0-1,-3 3 0,14 11 1,-25-23-1,25 23 0,-20-11 1,20 11-1,-20-10 0,20 10 0,-16-1-1,16 1 0,-14 12-3,14-12-2,-18 24-6,15 7-12,-16-19 0,19 24 0,-19-19 1</inkml:trace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1.58169E-7" units="1/dev"/>
        </inkml:channelProperties>
      </inkml:inkSource>
      <inkml:timestamp xml:id="ts0" timeString="2011-09-20T20:02:37.743"/>
    </inkml:context>
    <inkml:brush xml:id="br0">
      <inkml:brushProperty name="width" value="0.04667" units="cm"/>
      <inkml:brushProperty name="height" value="0.04667" units="cm"/>
      <inkml:brushProperty name="color" value="#00B050"/>
      <inkml:brushProperty name="fitToCurve" value="1"/>
    </inkml:brush>
  </inkml:definitions>
  <inkml:traceGroup>
    <inkml:annotationXML>
      <emma:emma xmlns:emma="http://www.w3.org/2003/04/emma" version="1.0">
        <emma:interpretation id="{1CAD9CBF-F3CE-447A-AB62-C9722787F3E5}" emma:medium="tactile" emma:mode="ink">
          <msink:context xmlns:msink="http://schemas.microsoft.com/ink/2010/main" type="inkDrawing" rotatedBoundingBox="15565,16320 15639,10901 16010,10906 15936,16325" semanticType="callout" shapeName="Other">
            <msink:sourceLink direction="with" ref="{8D035FDD-BAF7-4B5B-A9A5-B38F9DA7E30C}"/>
            <msink:sourceLink direction="with" ref="{5170C464-E2AD-4AD5-BD3F-39D569609284}"/>
          </msink:context>
        </emma:interpretation>
      </emma:emma>
    </inkml:annotationXML>
    <inkml:trace contextRef="#ctx0" brushRef="#br0">99 0 6,'0'0'7,"-7"20"0,7-20 0,-4 15-1,4-15 0,-3 21-1,3-21-1,-5 26-1,2-12 0,3 3 0,-2 2-1,1 4 1,1 2-1,-2 3 0,2 2 0,-1 2-1,1 4 1,1 2 0,-2 2-1,1-1 0,-2 1 1,4 7-1,-4-2 0,4 3 0,-2 1 0,-2 1 0,2-1-1,0 3 1,0 1-1,-2-4 0,1 3 2,1 2-2,-5-2 0,5 4 0,-4 0 0,2-3 0,-1 4 0,1 1 0,1-1 0,-1 1 0,4 1 1,-4 3-1,4-1 0,-2 6 0,1-3 0,-1 0-1,0 1 1,-1 2 0,4-2 0,-6-3 0,3 4-2,1-7 1,-1 2 0,0 1 0,0-1-2,2-1 1,-5 3-1,3 0 0,0-2 1,-3 8 0,1-2 0,-1 1 1,1 0 1,1 4-1,-2 0 2,1-4-1,-1 4 0,3-5 1,-3 1 0,1 4-1,1-7 1,-1 2 1,1 0-1,-1 3 1,-1-5 0,1 2 0,-2-1-1,2-1 1,1 0-1,-2-2 1,3-3-2,-4-2 1,3 1-1,1-4 1,-2-1 0,4-4 1,-4-2-2,4-3 1,-4 2 0,4-4-1,-2-4 1,0 3 0,0-4-1,0-1 0,-2-3 1,1-1 0,1-3-1,0-6 1,1 4-1,-1-4 1,0 2-1,0-2 0,2 2 0,-1 2 1,1 2-1,-2-1 0,-2-1 0,2-1 0,0-2 0,-1-2-1,1-6-2,0-17-11,8 30-6,-8-30 0,0 0 0</inkml:trace>
    <inkml:trace contextRef="#ctx0" brushRef="#br0" timeOffset="689.0394">-154 4980 16,'0'0'18,"0"0"-3,0 0-3,0 0-1,0 0-3,4 19 0,-4-19-4,10 29-2,-3-7 0,0 3 0,1 6-1,3-1-1,0 4 0,3 3 0,-2-1 0,2 0 0,-1-7 0,4 1-1,-3-5 2,0-2-2,-2-7 2,-12-16 0,22 17 1,-22-17 1,16 0 1,-16 0 1,12-19 1,-2 1 1,-4-9 0,5 1 0,-3-10-2,6-2 0,-2-4-2,4 2 1,1-2-3,-2 3-5,4-6-23,3 22-2,-19-10 0,-3 33 0</inkml:trace>
  </inkml:traceGroup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1.58169E-7" units="1/dev"/>
        </inkml:channelProperties>
      </inkml:inkSource>
      <inkml:timestamp xml:id="ts0" timeString="2011-09-20T20:02:49.175"/>
    </inkml:context>
    <inkml:brush xml:id="br0">
      <inkml:brushProperty name="width" value="0.04667" units="cm"/>
      <inkml:brushProperty name="height" value="0.04667" units="cm"/>
      <inkml:brushProperty name="color" value="#00B050"/>
      <inkml:brushProperty name="fitToCurve" value="1"/>
    </inkml:brush>
  </inkml:definitions>
  <inkml:traceGroup>
    <inkml:annotationXML>
      <emma:emma xmlns:emma="http://www.w3.org/2003/04/emma" version="1.0">
        <emma:interpretation id="{99357509-48DE-4E05-B2FE-8C33591392B5}" emma:medium="tactile" emma:mode="ink">
          <msink:context xmlns:msink="http://schemas.microsoft.com/ink/2010/main" type="inkDrawing" rotatedBoundingBox="16452,10749 18247,16146 18153,16177 16358,10781" semanticType="callout" shapeName="Other">
            <msink:sourceLink direction="with" ref="{8D035FDD-BAF7-4B5B-A9A5-B38F9DA7E30C}"/>
            <msink:sourceLink direction="with" ref="{5170C464-E2AD-4AD5-BD3F-39D569609284}"/>
          </msink:context>
        </emma:interpretation>
      </emma:emma>
    </inkml:annotationXML>
    <inkml:trace contextRef="#ctx0" brushRef="#br0">-2 0 2,'0'0'5,"0"0"-1,0 0 0,0 0 0,0 0-1,0 0 0,0 0 0,0 0-1,-7 18 0,7-18 1,0 0-1,0 20 0,0-20 0,4 24-1,1-10 0,0 1 0,-1-1-1,2 8 0,2 1 1,-2 5-1,2 5-1,3 1 1,-2 4 0,2 5-1,0 4 0,3 1 1,-1 4-2,5 2 1,-2 4 1,-1 1-1,3 2 1,0-1-1,1 6 2,1 1-2,-1-1 1,0 1 0,-2 2 0,3 2 0,-1-1 0,-1 4 0,4-3 0,-2-1 0,4 7 0,-4-4 0,6 0 0,-4-2 1,5 4-1,1 0 0,-7-2 0,7 2 0,-4-2 0,2 2 0,-1-4 0,2 1 0,-1 1 0,-3-2 0,4 3 0,-4 2 0,5 0 1,-1 2-1,1 4 0,1-1 0,-1 5-1,2 3 2,1-5-2,0 1 2,0 1-2,2-2 1,-2 2 0,0-1 0,-1-1 1,1-4-2,-5 1 2,4-4-1,-4 1-1,1-3 1,-2-4 0,0-2 1,1-2-1,-1-3 1,-2-2-1,-2-3 1,0-1 0,-2-5 0,0 0 1,-4-5-1,-1 2 0,2-5 0,-2 0 0,0-5-1,-2-2 1,1-1-1,-4-4 1,2-5-1,-3-5 1,-1 0-1,0-4 0,-4 0 0,3-2-1,-3 2 1,0-1 0,2 4-1,-2 1-1,3 1 1,-3-1-1,5 0 0,-5-1-1,5 0-1,-6-2-1,5 4 0,-7-24-2,13 32 1,-8-18-1</inkml:trace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1.58169E-7" units="1/dev"/>
        </inkml:channelProperties>
      </inkml:inkSource>
      <inkml:timestamp xml:id="ts0" timeString="2011-09-20T20:02:52.200"/>
    </inkml:context>
    <inkml:brush xml:id="br0">
      <inkml:brushProperty name="width" value="0.04667" units="cm"/>
      <inkml:brushProperty name="height" value="0.04667" units="cm"/>
      <inkml:brushProperty name="color" value="#00B050"/>
      <inkml:brushProperty name="fitToCurve" value="1"/>
    </inkml:brush>
  </inkml:definitions>
  <inkml:traceGroup>
    <inkml:annotationXML>
      <emma:emma xmlns:emma="http://www.w3.org/2003/04/emma" version="1.0">
        <emma:interpretation id="{1E7017C6-2E7D-483D-948E-FF0D87F98224}" emma:medium="tactile" emma:mode="ink">
          <msink:context xmlns:msink="http://schemas.microsoft.com/ink/2010/main" type="inkDrawing" rotatedBoundingBox="18759,15867 19737,10704 19862,10728 18884,15891" semanticType="callout" shapeName="Other">
            <msink:sourceLink direction="with" ref="{F35DB80D-657C-42F2-9E52-F5124E558CA9}"/>
          </msink:context>
        </emma:interpretation>
      </emma:emma>
    </inkml:annotationXML>
    <inkml:trace contextRef="#ctx0" brushRef="#br0">944-7 5,'0'0'14,"-14"-3"-2,14 3 0,0 0-2,0 0-3,0 0-1,0 0-1,0 0-2,-10 17 0,10-17 0,0 0-2,0 0-1,-4 19 1,4-19-1,-4 15 0,4-15 0,-3 21 0,3-7 1,-1 1-1,-1 4 2,-1-2-2,2 8 1,-1-2-1,-1 5 0,-3 2 0,3 2 0,-4 3 0,3 2 0,-1 2 0,-1 1 0,0 2 0,-1 5-1,4 0 1,-5 3-2,5 1 2,-4 2-1,3 1 1,0 1-1,1 2 1,0-1 0,-2 2 0,0 3 0,1-2-1,0 2 1,-3 2-1,-1 3 0,0-1 1,-3 5-1,2 2 1,-2-1 0,-2 4 0,-2 4 0,1 1 0,1 2 0,-5 2 1,-2 3-1,1 4 0,-3 7 0,0 0 0,-1-2 0,-4 7 0,-1-2 1,4 5-1,-1 3 0,-2-2 0,4-2 0,-4 2 1,7 0-1,-2-1 0,2-3 1,0 0 0,-3-5 0,2-2 1,-2-2 0,4-6-1,-1-4 1,3-3-1,-2-3 1,4-6-1,2-5 1,1-5-1,1-6-1,-3-5 0,3-6 0,0-9 1,3-5-1,-1-7 0,1-6 1,8-18-1,-9 22 1,9-22-1,0 0 1,-5 14-1,5-14 1,0 0-1,-1 20 0,1-20 0,-2 24-1,1-7 1,1 0 0,1 2 0,-2 2 0,1-2 0,0 3 0,0-3 0,0 1 0,0-3 0,-2 3 0,0 0 0,2-1 1,-3 1-1,3 1 0,-3 0 0,0-2 0,2 1 0,-3-3 0,1-1 0,0 1 0,3-17 0,-8 19 0,8-19 0,0 0-1,0 0 0,0 0-2,0 0-2,0 0-4,0 0-2,0 0-8,0 0-2,0 0 1</inkml:trace>
  </inkml:traceGroup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1.58169E-7" units="1/dev"/>
        </inkml:channelProperties>
      </inkml:inkSource>
      <inkml:timestamp xml:id="ts0" timeString="2011-09-20T20:03:07.165"/>
    </inkml:context>
    <inkml:brush xml:id="br0">
      <inkml:brushProperty name="width" value="0.04667" units="cm"/>
      <inkml:brushProperty name="height" value="0.04667" units="cm"/>
      <inkml:brushProperty name="color" value="#00B050"/>
      <inkml:brushProperty name="fitToCurve" value="1"/>
    </inkml:brush>
  </inkml:definitions>
  <inkml:traceGroup>
    <inkml:annotationXML>
      <emma:emma xmlns:emma="http://www.w3.org/2003/04/emma" version="1.0">
        <emma:interpretation id="{75F14384-D0A9-41FA-93DD-6DCD06464151}" emma:medium="tactile" emma:mode="ink">
          <msink:context xmlns:msink="http://schemas.microsoft.com/ink/2010/main" type="writingRegion" rotatedBoundingBox="19345,15498 19531,16010 18759,16290 18573,15778"/>
        </emma:interpretation>
      </emma:emma>
    </inkml:annotationXML>
    <inkml:traceGroup>
      <inkml:annotationXML>
        <emma:emma xmlns:emma="http://www.w3.org/2003/04/emma" version="1.0">
          <emma:interpretation id="{55051052-1F66-4F49-814A-833072C8AC5C}" emma:medium="tactile" emma:mode="ink">
            <msink:context xmlns:msink="http://schemas.microsoft.com/ink/2010/main" type="paragraph" rotatedBoundingBox="19262,15652 19523,15652 19523,16063 19262,1606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FD7B267-8A2B-4BD1-824C-29CFA79C7D3E}" emma:medium="tactile" emma:mode="ink">
              <msink:context xmlns:msink="http://schemas.microsoft.com/ink/2010/main" type="inkBullet" rotatedBoundingBox="19424,15620 19532,16021 19290,16086 19183,15685"/>
            </emma:interpretation>
            <emma:one-of disjunction-type="recognition" id="oneOf0">
              <emma:interpretation id="interp0" emma:lang="en-US" emma:confidence="0">
                <emma:literal>↳</emma:literal>
              </emma:interpretation>
            </emma:one-of>
          </emma:emma>
        </inkml:annotationXML>
        <inkml:trace contextRef="#ctx0" brushRef="#br0">1262-565 21,'-14'2'20,"20"29"0,-21-13-7,8 12-7,1 1 0,0 2 0,3 3-1,-2-4-1,5 6-1,-1-4 0,4-5 0,-2-4-1,4-4 0,0-6-1,-5-15 2,10 22-1,-10-22 1,16 8 0,-16-8 1,17 4-1,-1-2 0,-16-2 0,31-2-1,-8 1-2,-1-5-8,-3-13-18,20 16-2,-18-28 1,12 17 0</inkml:trace>
      </inkml:traceGroup>
    </inkml:traceGroup>
    <inkml:traceGroup>
      <inkml:annotationXML>
        <emma:emma xmlns:emma="http://www.w3.org/2003/04/emma" version="1.0">
          <emma:interpretation id="{4E65B3B7-FB96-428E-A82C-BB009A0D1765}" emma:medium="tactile" emma:mode="ink">
            <msink:context xmlns:msink="http://schemas.microsoft.com/ink/2010/main" type="paragraph" rotatedBoundingBox="18808,15693 18958,16105 18723,16191 18573,1577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8AB452F-854B-4996-B936-504EE0B6B94C}" emma:medium="tactile" emma:mode="ink">
              <msink:context xmlns:msink="http://schemas.microsoft.com/ink/2010/main" type="line" rotatedBoundingBox="18808,15693 18958,16105 18723,16191 18573,15778"/>
            </emma:interpretation>
          </emma:emma>
        </inkml:annotationXML>
        <inkml:traceGroup>
          <inkml:annotationXML>
            <emma:emma xmlns:emma="http://www.w3.org/2003/04/emma" version="1.0">
              <emma:interpretation id="{F35DB80D-657C-42F2-9E52-F5124E558CA9}" emma:medium="tactile" emma:mode="ink">
                <msink:context xmlns:msink="http://schemas.microsoft.com/ink/2010/main" type="inkWord" rotatedBoundingBox="18808,15693 18958,16105 18723,16191 18573,15778">
                  <msink:destinationLink direction="with" ref="{1E7017C6-2E7D-483D-948E-FF0D87F98224}"/>
                </msink:context>
              </emma:interpretation>
              <emma:one-of disjunction-type="recognition" id="oneOf1">
                <emma:interpretation id="interp1" emma:lang="en-US" emma:confidence="0">
                  <emma:literal>L</emma:literal>
                </emma:interpretation>
                <emma:interpretation id="interp2" emma:lang="en-US" emma:confidence="0">
                  <emma:literal>C</emma:literal>
                </emma:interpretation>
                <emma:interpretation id="interp3" emma:lang="en-US" emma:confidence="0">
                  <emma:literal>c</emma:literal>
                </emma:interpretation>
                <emma:interpretation id="interp4" emma:lang="en-US" emma:confidence="0">
                  <emma:literal>G</emma:literal>
                </emma:interpretation>
                <emma:interpretation id="interp5" emma:lang="en-US" emma:confidence="0">
                  <emma:literal>U</emma:literal>
                </emma:interpretation>
              </emma:one-of>
            </emma:emma>
          </inkml:annotationXML>
          <inkml:trace contextRef="#ctx0" brushRef="#br0" timeOffset="-14022.8021">663-486 5,'0'0'19,"-14"2"0,14-2-5,0 0-2,-7 20-2,7-20-2,-7 16-3,4-2-2,-2 1 0,2 4-2,1 0 0,2 6-1,-1 1 1,1 2-1,-3 5 0,6-1 0,-2 1 1,7-2-1,-5 0 0,6-7 1,-4-2-1,8-4 0,-13-18 1,23 20-1,-23-20 1,22 8-1,-22-8 1,23 2 0,-23-2 0,23-6-1,-23 6 1,24-13 0,-24 13 0,26-23-1,-9 7-3,-3 7-17,-3-25-3,9 18 0,-10-26 1</inkml:trace>
        </inkml:traceGroup>
      </inkml:traceGroup>
    </inkml:traceGroup>
  </inkml:traceGroup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1.58169E-7" units="1/dev"/>
        </inkml:channelProperties>
      </inkml:inkSource>
      <inkml:timestamp xml:id="ts0" timeString="2011-09-20T20:02:55.40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A750EF6-4837-4086-83D5-0D86C83F99E1}" emma:medium="tactile" emma:mode="ink">
          <msink:context xmlns:msink="http://schemas.microsoft.com/ink/2010/main" type="writingRegion" rotatedBoundingBox="17173,11154 18958,11154 18958,11342 17173,11342"/>
        </emma:interpretation>
      </emma:emma>
    </inkml:annotationXML>
    <inkml:traceGroup>
      <inkml:annotationXML>
        <emma:emma xmlns:emma="http://www.w3.org/2003/04/emma" version="1.0">
          <emma:interpretation id="{8666D267-AB8F-48B7-9A0C-9FEBB3F7CF8A}" emma:medium="tactile" emma:mode="ink">
            <msink:context xmlns:msink="http://schemas.microsoft.com/ink/2010/main" type="paragraph" rotatedBoundingBox="17173,11154 18958,11154 18958,11342 17173,1134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4B802C0-9804-4A06-844F-A6CC189276A0}" emma:medium="tactile" emma:mode="ink">
              <msink:context xmlns:msink="http://schemas.microsoft.com/ink/2010/main" type="line" rotatedBoundingBox="17173,11154 18958,11154 18958,11342 17173,11342"/>
            </emma:interpretation>
          </emma:emma>
        </inkml:annotationXML>
        <inkml:traceGroup>
          <inkml:annotationXML>
            <emma:emma xmlns:emma="http://www.w3.org/2003/04/emma" version="1.0">
              <emma:interpretation id="{8044E85E-C13D-4353-B947-48A55FC23366}" emma:medium="tactile" emma:mode="ink">
                <msink:context xmlns:msink="http://schemas.microsoft.com/ink/2010/main" type="inkWord" rotatedBoundingBox="17176,11148 17222,11167 17218,11175 17173,11157"/>
              </emma:interpretation>
              <emma:one-of disjunction-type="recognition" id="oneOf0">
                <emma:interpretation id="interp0" emma:lang="en-US" emma:confidence="0">
                  <emma:literal>'</emma:literal>
                </emma:interpretation>
                <emma:interpretation id="interp1" emma:lang="en-US" emma:confidence="0">
                  <emma:literal>-</emma:literal>
                </emma:interpretation>
                <emma:interpretation id="interp2" emma:lang="en-US" emma:confidence="0">
                  <emma:literal>\</emma:literal>
                </emma:interpretation>
                <emma:interpretation id="interp3" emma:lang="en-US" emma:confidence="0">
                  <emma:literal>•</emma:literal>
                </emma:interpretation>
                <emma:interpretation id="interp4" emma:lang="en-US" emma:confidence="0">
                  <emma:literal>2</emma:literal>
                </emma:interpretation>
              </emma:one-of>
            </emma:emma>
          </inkml:annotationXML>
          <inkml:trace contextRef="#ctx0" brushRef="#br0">0 0 11,'0'0'19,"0"0"1,0 0-4,0 0-6,0 0-3,0 0-2,17-3-8,-6 17-16,-11-14 0,19 5 0,-19-5-1</inkml:trace>
        </inkml:traceGroup>
        <inkml:traceGroup>
          <inkml:annotationXML>
            <emma:emma xmlns:emma="http://www.w3.org/2003/04/emma" version="1.0">
              <emma:interpretation id="{2E805937-3392-4DCD-B672-F34F9D46F701}" emma:medium="tactile" emma:mode="ink">
                <msink:context xmlns:msink="http://schemas.microsoft.com/ink/2010/main" type="inkWord" rotatedBoundingBox="17562,11285 17604,11247 17613,11257 17571,11295"/>
              </emma:interpretation>
              <emma:one-of disjunction-type="recognition" id="oneOf1">
                <emma:interpretation id="interp5" emma:lang="en-US" emma:confidence="0">
                  <emma:literal>.</emma:literal>
                </emma:interpretation>
                <emma:interpretation id="interp6" emma:lang="en-US" emma:confidence="0">
                  <emma:literal>n</emma:literal>
                </emma:interpretation>
                <emma:interpretation id="interp7" emma:lang="en-US" emma:confidence="0">
                  <emma:literal>v</emma:literal>
                </emma:interpretation>
                <emma:interpretation id="interp8" emma:lang="en-US" emma:confidence="0">
                  <emma:literal>N</emma:literal>
                </emma:interpretation>
                <emma:interpretation id="interp9" emma:lang="en-US" emma:confidence="0">
                  <emma:literal>V</emma:literal>
                </emma:interpretation>
              </emma:one-of>
            </emma:emma>
          </inkml:annotationXML>
          <inkml:trace contextRef="#ctx0" brushRef="#br0" timeOffset="193.0111">392 131 12,'0'0'15,"0"0"-1,16-5-15,-16-9-11,20 14 0,-15-20-3</inkml:trace>
        </inkml:traceGroup>
        <inkml:traceGroup>
          <inkml:annotationXML>
            <emma:emma xmlns:emma="http://www.w3.org/2003/04/emma" version="1.0">
              <emma:interpretation id="{E4649585-C053-43DE-86D3-CDBF2DB55D15}" emma:medium="tactile" emma:mode="ink">
                <msink:context xmlns:msink="http://schemas.microsoft.com/ink/2010/main" type="inkWord" rotatedBoundingBox="18444,11269 18958,11269 18958,11342 18444,11342"/>
              </emma:interpretation>
              <emma:one-of disjunction-type="recognition" id="oneOf2">
                <emma:interpretation id="interp10" emma:lang="en-US" emma:confidence="1">
                  <emma:literal>..</emma:literal>
                </emma:interpretation>
                <emma:interpretation id="interp11" emma:lang="en-US" emma:confidence="0">
                  <emma:literal>I</emma:literal>
                </emma:interpretation>
                <emma:interpretation id="interp12" emma:lang="en-US" emma:confidence="0">
                  <emma:literal>-'</emma:literal>
                </emma:interpretation>
                <emma:interpretation id="interp13" emma:lang="en-US" emma:confidence="0">
                  <emma:literal>1</emma:literal>
                </emma:interpretation>
                <emma:interpretation id="interp14" emma:lang="en-US" emma:confidence="0">
                  <emma:literal>t</emma:literal>
                </emma:interpretation>
              </emma:one-of>
            </emma:emma>
          </inkml:annotationXML>
          <inkml:trace contextRef="#ctx0" brushRef="#br0" timeOffset="588.0337">1271 162 15,'41'9'17,"-41"-9"-3,29 5-3,-15-5-6,1 0-8,6 9-11,-21-9-2,27-6 0</inkml:trace>
          <inkml:trace contextRef="#ctx0" brushRef="#br0" timeOffset="764.0437">1738 112 28,'0'0'21,"24"21"-1,-24-21-7,0 0-12,23 26-16,-23-26-4,0 0-1,0 0-2</inkml:trace>
        </inkml:traceGroup>
      </inkml:traceGroup>
    </inkml:traceGroup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75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5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776101C-D557-4437-9B0C-D724BA3FFD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8031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101C-D557-4437-9B0C-D724BA3FFD3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175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101C-D557-4437-9B0C-D724BA3FFD3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101C-D557-4437-9B0C-D724BA3FFD3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981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101C-D557-4437-9B0C-D724BA3FFD3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9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101C-D557-4437-9B0C-D724BA3FFD3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740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101C-D557-4437-9B0C-D724BA3FFD3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39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6101C-D557-4437-9B0C-D724BA3FFD38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044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Calibri" pitchFamily="34" charset="0"/>
                <a:cs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59D13-2138-448A-8375-48BF5A5A01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C07ED-67B2-4346-AA03-AB1B12CC1E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BF365-B055-4911-8388-524B161FD9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latin typeface="Calibri" pitchFamily="34" charset="0"/>
                <a:cs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59D13-2138-448A-8375-48BF5A5A010C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992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370"/>
            <a:ext cx="8229600" cy="1143000"/>
          </a:xfrm>
        </p:spPr>
        <p:txBody>
          <a:bodyPr/>
          <a:lstStyle>
            <a:lvl1pPr>
              <a:defRPr>
                <a:solidFill>
                  <a:srgbClr val="0070C0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0992"/>
            <a:ext cx="8229600" cy="4655172"/>
          </a:xfrm>
        </p:spPr>
        <p:txBody>
          <a:bodyPr/>
          <a:lstStyle>
            <a:lvl1pPr>
              <a:defRPr>
                <a:solidFill>
                  <a:srgbClr val="008000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2pPr>
            <a:lvl3pPr>
              <a:defRPr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3pPr>
            <a:lvl4pPr>
              <a:defRPr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4pPr>
            <a:lvl5pPr>
              <a:defRPr>
                <a:solidFill>
                  <a:schemeClr val="bg1"/>
                </a:solidFill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39F37-B38C-4B45-8190-F702639ADE0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205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BB97C-414F-4ABD-A911-F57762907D2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308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924B7-028F-4C8A-B291-5A95FFDE4BC1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180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B9809-E9C4-4E86-B86B-8CEF7A9DE5C9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305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79B4E-7A54-4FE1-B1FE-99D3D4ACC2CF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152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35010-6691-4A1D-90E6-E0769E1A214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718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83C80D-68D2-4345-949F-24FC763E5C9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881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370"/>
            <a:ext cx="8229600" cy="1143000"/>
          </a:xfrm>
        </p:spPr>
        <p:txBody>
          <a:bodyPr/>
          <a:lstStyle>
            <a:lvl1pPr>
              <a:defRPr>
                <a:solidFill>
                  <a:srgbClr val="0070C0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0992"/>
            <a:ext cx="8229600" cy="4655172"/>
          </a:xfrm>
        </p:spPr>
        <p:txBody>
          <a:bodyPr/>
          <a:lstStyle>
            <a:lvl1pPr>
              <a:defRPr>
                <a:solidFill>
                  <a:srgbClr val="008000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39F37-B38C-4B45-8190-F702639ADE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D96BC-87F3-4F79-919D-82A70A25A9A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684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C07ED-67B2-4346-AA03-AB1B12CC1E5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286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BF365-B055-4911-8388-524B161FD996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551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BB97C-414F-4ABD-A911-F57762907D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924B7-028F-4C8A-B291-5A95FFDE4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B9809-E9C4-4E86-B86B-8CEF7A9DE5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79B4E-7A54-4FE1-B1FE-99D3D4ACC2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35010-6691-4A1D-90E6-E0769E1A21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83C80D-68D2-4345-949F-24FC763E5C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D96BC-87F3-4F79-919D-82A70A25A9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A688A63-B9C4-46E3-826F-D313A5FD9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70C0"/>
          </a:solidFill>
          <a:latin typeface="Calibri" pitchFamily="34" charset="0"/>
          <a:ea typeface="+mj-ea"/>
          <a:cs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8000"/>
          </a:solidFill>
          <a:latin typeface="Calibri" pitchFamily="34" charset="0"/>
          <a:ea typeface="+mn-ea"/>
          <a:cs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cs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A688A63-B9C4-46E3-826F-D313A5FD9687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468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70C0"/>
          </a:solidFill>
          <a:latin typeface="Calibri" pitchFamily="34" charset="0"/>
          <a:ea typeface="+mj-ea"/>
          <a:cs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8000"/>
          </a:solidFill>
          <a:latin typeface="Calibri" pitchFamily="34" charset="0"/>
          <a:ea typeface="+mn-ea"/>
          <a:cs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cs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plan.epfl.ch/?room=INM202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lara.epfl.ch/w/cc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hyperlink" Target="http://en.wikipedia.org/wiki/Computer_science" TargetMode="External"/><Relationship Id="rId7" Type="http://schemas.openxmlformats.org/officeDocument/2006/relationships/hyperlink" Target="http://en.wikipedia.org/wiki/Turing_Award" TargetMode="External"/><Relationship Id="rId2" Type="http://schemas.openxmlformats.org/officeDocument/2006/relationships/hyperlink" Target="http://en.wikipedia.org/wiki/Switzerland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Software_engineering" TargetMode="External"/><Relationship Id="rId5" Type="http://schemas.openxmlformats.org/officeDocument/2006/relationships/hyperlink" Target="http://en.wikipedia.org/wiki/Pascal_(programming_language)" TargetMode="External"/><Relationship Id="rId4" Type="http://schemas.openxmlformats.org/officeDocument/2006/relationships/hyperlink" Target="http://en.wikipedia.org/wiki/Programming_language" TargetMode="External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Programming_language" TargetMode="External"/><Relationship Id="rId3" Type="http://schemas.openxmlformats.org/officeDocument/2006/relationships/hyperlink" Target="http://en.wikipedia.org/wiki/Ancient_Greek" TargetMode="External"/><Relationship Id="rId7" Type="http://schemas.openxmlformats.org/officeDocument/2006/relationships/hyperlink" Target="http://en.wikipedia.org/wiki/Computer_science" TargetMode="External"/><Relationship Id="rId2" Type="http://schemas.openxmlformats.org/officeDocument/2006/relationships/hyperlink" Target="http://en.wikipedia.org/wiki/Linguistic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Natural_language" TargetMode="External"/><Relationship Id="rId5" Type="http://schemas.openxmlformats.org/officeDocument/2006/relationships/hyperlink" Target="http://en.wikipedia.org/wiki/Sentence_(linguistics)" TargetMode="External"/><Relationship Id="rId4" Type="http://schemas.openxmlformats.org/officeDocument/2006/relationships/hyperlink" Target="http://en.wiktionary.org/wiki/%CF%83%CF%8D%CE%BD%CF%84%CE%B1%CE%BE%CE%B9%CF%82" TargetMode="External"/><Relationship Id="rId9" Type="http://schemas.openxmlformats.org/officeDocument/2006/relationships/hyperlink" Target="http://en.wikipedia.org/wiki/Computer_program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13" Type="http://schemas.openxmlformats.org/officeDocument/2006/relationships/image" Target="../media/image12.emf"/><Relationship Id="rId18" Type="http://schemas.openxmlformats.org/officeDocument/2006/relationships/customXml" Target="../ink/ink12.xml"/><Relationship Id="rId26" Type="http://schemas.openxmlformats.org/officeDocument/2006/relationships/customXml" Target="../ink/ink16.xml"/><Relationship Id="rId3" Type="http://schemas.openxmlformats.org/officeDocument/2006/relationships/image" Target="../media/image70.emf"/><Relationship Id="rId21" Type="http://schemas.openxmlformats.org/officeDocument/2006/relationships/image" Target="../media/image16.emf"/><Relationship Id="rId7" Type="http://schemas.openxmlformats.org/officeDocument/2006/relationships/image" Target="../media/image9.emf"/><Relationship Id="rId12" Type="http://schemas.openxmlformats.org/officeDocument/2006/relationships/customXml" Target="../ink/ink9.xml"/><Relationship Id="rId17" Type="http://schemas.openxmlformats.org/officeDocument/2006/relationships/image" Target="../media/image14.emf"/><Relationship Id="rId25" Type="http://schemas.openxmlformats.org/officeDocument/2006/relationships/image" Target="../media/image18.emf"/><Relationship Id="rId2" Type="http://schemas.openxmlformats.org/officeDocument/2006/relationships/customXml" Target="../ink/ink4.xml"/><Relationship Id="rId16" Type="http://schemas.openxmlformats.org/officeDocument/2006/relationships/customXml" Target="../ink/ink11.xml"/><Relationship Id="rId20" Type="http://schemas.openxmlformats.org/officeDocument/2006/relationships/customXml" Target="../ink/ink13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6.xml"/><Relationship Id="rId11" Type="http://schemas.openxmlformats.org/officeDocument/2006/relationships/image" Target="../media/image11.emf"/><Relationship Id="rId24" Type="http://schemas.openxmlformats.org/officeDocument/2006/relationships/customXml" Target="../ink/ink15.xml"/><Relationship Id="rId5" Type="http://schemas.openxmlformats.org/officeDocument/2006/relationships/image" Target="../media/image80.emf"/><Relationship Id="rId15" Type="http://schemas.openxmlformats.org/officeDocument/2006/relationships/image" Target="../media/image13.emf"/><Relationship Id="rId23" Type="http://schemas.openxmlformats.org/officeDocument/2006/relationships/image" Target="../media/image17.emf"/><Relationship Id="rId10" Type="http://schemas.openxmlformats.org/officeDocument/2006/relationships/customXml" Target="../ink/ink8.xml"/><Relationship Id="rId19" Type="http://schemas.openxmlformats.org/officeDocument/2006/relationships/image" Target="../media/image15.emf"/><Relationship Id="rId4" Type="http://schemas.openxmlformats.org/officeDocument/2006/relationships/customXml" Target="../ink/ink5.xml"/><Relationship Id="rId9" Type="http://schemas.openxmlformats.org/officeDocument/2006/relationships/image" Target="../media/image10.emf"/><Relationship Id="rId14" Type="http://schemas.openxmlformats.org/officeDocument/2006/relationships/customXml" Target="../ink/ink10.xml"/><Relationship Id="rId22" Type="http://schemas.openxmlformats.org/officeDocument/2006/relationships/customXml" Target="../ink/ink14.xml"/><Relationship Id="rId27" Type="http://schemas.openxmlformats.org/officeDocument/2006/relationships/image" Target="../media/image19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emf"/><Relationship Id="rId2" Type="http://schemas.openxmlformats.org/officeDocument/2006/relationships/customXml" Target="../ink/ink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customXml" Target="../ink/ink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customXml" Target="../ink/ink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customXml" Target="../ink/ink2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customXml" Target="../ink/ink23.xml"/><Relationship Id="rId4" Type="http://schemas.openxmlformats.org/officeDocument/2006/relationships/image" Target="../media/image21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customXml" Target="../ink/ink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emf"/><Relationship Id="rId2" Type="http://schemas.openxmlformats.org/officeDocument/2006/relationships/customXml" Target="../ink/ink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customXml" Target="../ink/ink2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emf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0.emf"/><Relationship Id="rId4" Type="http://schemas.openxmlformats.org/officeDocument/2006/relationships/customXml" Target="../ink/ink2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customXml" Target="../ink/ink2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9312" y="2455473"/>
            <a:ext cx="8447313" cy="1004661"/>
          </a:xfrm>
        </p:spPr>
        <p:txBody>
          <a:bodyPr/>
          <a:lstStyle/>
          <a:p>
            <a:r>
              <a:rPr lang="en-US" dirty="0" smtClean="0"/>
              <a:t>Compiler Construction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65815" y="3305763"/>
            <a:ext cx="7604327" cy="3110940"/>
          </a:xfrm>
        </p:spPr>
        <p:txBody>
          <a:bodyPr/>
          <a:lstStyle/>
          <a:p>
            <a:pPr algn="l"/>
            <a:r>
              <a:rPr lang="en-US" sz="2800" dirty="0" smtClean="0"/>
              <a:t>Staff: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800" dirty="0" smtClean="0"/>
              <a:t>Viktor </a:t>
            </a:r>
            <a:r>
              <a:rPr lang="en-US" sz="2800" dirty="0" err="1" smtClean="0"/>
              <a:t>Kuncak</a:t>
            </a:r>
            <a:r>
              <a:rPr lang="en-US" sz="2800" dirty="0" smtClean="0"/>
              <a:t> – Lectures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800" dirty="0" smtClean="0"/>
              <a:t>Etienne </a:t>
            </a:r>
            <a:r>
              <a:rPr lang="en-US" sz="2800" dirty="0" err="1" smtClean="0"/>
              <a:t>Kneuss</a:t>
            </a:r>
            <a:r>
              <a:rPr lang="en-US" sz="2800" dirty="0" smtClean="0"/>
              <a:t> – Labs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800" dirty="0" smtClean="0"/>
              <a:t>Eva </a:t>
            </a:r>
            <a:r>
              <a:rPr lang="en-US" sz="2800" dirty="0" err="1" smtClean="0"/>
              <a:t>Darulova</a:t>
            </a:r>
            <a:r>
              <a:rPr lang="en-US" sz="2800" dirty="0" smtClean="0"/>
              <a:t> – Exercises </a:t>
            </a:r>
            <a:endParaRPr lang="en-US" sz="2800" dirty="0" smtClean="0">
              <a:latin typeface="Segoe Script" pitchFamily="34" charset="0"/>
            </a:endParaRP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800" dirty="0" smtClean="0"/>
              <a:t>Yvette </a:t>
            </a:r>
            <a:r>
              <a:rPr lang="en-US" sz="2800" dirty="0" err="1" smtClean="0"/>
              <a:t>Gallay</a:t>
            </a:r>
            <a:r>
              <a:rPr lang="en-US" sz="2800" dirty="0" smtClean="0"/>
              <a:t> – secretary</a:t>
            </a:r>
            <a:endParaRPr lang="en-US" sz="2800" dirty="0"/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02970" cy="99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769859" y="1970173"/>
            <a:ext cx="36663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Calibri" pitchFamily="34" charset="0"/>
                <a:cs typeface="Calibri" pitchFamily="34" charset="0"/>
              </a:rPr>
              <a:t>http://lara.epfl.ch/cc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071" y="-1"/>
            <a:ext cx="2103928" cy="1796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40070" y="1800896"/>
            <a:ext cx="21039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Drawing Hands</a:t>
            </a:r>
            <a:br>
              <a:rPr lang="en-US" sz="1200" dirty="0" smtClean="0"/>
            </a:br>
            <a:r>
              <a:rPr lang="en-US" sz="1200" dirty="0" smtClean="0"/>
              <a:t>M.C. Escher, 1948</a:t>
            </a:r>
            <a:endParaRPr lang="en-US" sz="12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6413" y="4570413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08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62"/>
    </mc:Choice>
    <mc:Fallback xmlns="">
      <p:transition spd="slow" advTm="13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370"/>
            <a:ext cx="8229600" cy="904173"/>
          </a:xfrm>
        </p:spPr>
        <p:txBody>
          <a:bodyPr/>
          <a:lstStyle/>
          <a:p>
            <a:r>
              <a:rPr lang="en-US" dirty="0" smtClean="0"/>
              <a:t>Schedule and Activities	(6 credits)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212" y="1032156"/>
            <a:ext cx="8355724" cy="4655172"/>
          </a:xfrm>
        </p:spPr>
        <p:txBody>
          <a:bodyPr/>
          <a:lstStyle/>
          <a:p>
            <a:r>
              <a:rPr lang="en-US" dirty="0" smtClean="0"/>
              <a:t>All activities take place in </a:t>
            </a:r>
            <a:r>
              <a:rPr lang="en-US" dirty="0">
                <a:hlinkClick r:id="rId3" tooltip="http://plan.epfl.ch/?room=INM202"/>
              </a:rPr>
              <a:t>INM 202</a:t>
            </a:r>
            <a:endParaRPr lang="en-US" dirty="0"/>
          </a:p>
          <a:p>
            <a:pPr lvl="1"/>
            <a:r>
              <a:rPr lang="en-US" dirty="0" smtClean="0"/>
              <a:t>Mondays </a:t>
            </a:r>
            <a:r>
              <a:rPr lang="en-US" b="1" dirty="0" smtClean="0"/>
              <a:t>10:15</a:t>
            </a:r>
            <a:r>
              <a:rPr lang="en-US" dirty="0" smtClean="0"/>
              <a:t>-12:00, </a:t>
            </a:r>
          </a:p>
          <a:p>
            <a:pPr lvl="1"/>
            <a:r>
              <a:rPr lang="en-US" dirty="0" smtClean="0"/>
              <a:t>Wednesday </a:t>
            </a:r>
            <a:r>
              <a:rPr lang="en-US" b="1" dirty="0" smtClean="0"/>
              <a:t>8:15</a:t>
            </a:r>
            <a:r>
              <a:rPr lang="en-US" dirty="0" smtClean="0"/>
              <a:t>-10:00 and continuing to:</a:t>
            </a:r>
          </a:p>
          <a:p>
            <a:pPr lvl="1"/>
            <a:r>
              <a:rPr lang="en-US" dirty="0" smtClean="0"/>
              <a:t>Wednesday </a:t>
            </a:r>
            <a:r>
              <a:rPr lang="en-US" b="1" dirty="0" smtClean="0"/>
              <a:t>10:15</a:t>
            </a:r>
            <a:r>
              <a:rPr lang="en-US" dirty="0" smtClean="0"/>
              <a:t>-12:00</a:t>
            </a:r>
          </a:p>
          <a:p>
            <a:r>
              <a:rPr lang="en-US" dirty="0" smtClean="0"/>
              <a:t>Lectures, Labs, Exercises</a:t>
            </a:r>
          </a:p>
          <a:p>
            <a:r>
              <a:rPr lang="en-US" dirty="0" smtClean="0"/>
              <a:t>At home</a:t>
            </a:r>
          </a:p>
          <a:p>
            <a:pPr lvl="1"/>
            <a:r>
              <a:rPr lang="en-US" dirty="0" smtClean="0"/>
              <a:t>Continue with programming the compiler</a:t>
            </a:r>
          </a:p>
          <a:p>
            <a:pPr lvl="1"/>
            <a:r>
              <a:rPr lang="en-US" dirty="0" smtClean="0"/>
              <a:t>Write the homework</a:t>
            </a:r>
          </a:p>
          <a:p>
            <a:r>
              <a:rPr lang="en-US" dirty="0" smtClean="0"/>
              <a:t>If you need more help, email us:</a:t>
            </a:r>
          </a:p>
          <a:p>
            <a:pPr lvl="1"/>
            <a:r>
              <a:rPr lang="en-US" dirty="0" smtClean="0"/>
              <a:t>we will arrange additional meetings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6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We Compute Your Grade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3834"/>
            <a:ext cx="8229600" cy="4276664"/>
          </a:xfrm>
        </p:spPr>
        <p:txBody>
          <a:bodyPr/>
          <a:lstStyle/>
          <a:p>
            <a:pPr lvl="1"/>
            <a:r>
              <a:rPr lang="en-US" dirty="0" smtClean="0">
                <a:solidFill>
                  <a:schemeClr val="tx1"/>
                </a:solidFill>
              </a:rPr>
              <a:t>55% : project (submit, explain if requested)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submit through our wonderful online system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do them in groups of 2, exceptionally 1 or 3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20% : homework in the first part of the course</a:t>
            </a:r>
            <a:endParaRPr lang="en-US" dirty="0">
              <a:solidFill>
                <a:schemeClr val="tx1"/>
              </a:solidFill>
            </a:endParaRP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do them </a:t>
            </a:r>
            <a:r>
              <a:rPr lang="en-US" i="1" dirty="0" smtClean="0">
                <a:solidFill>
                  <a:schemeClr val="tx1"/>
                </a:solidFill>
              </a:rPr>
              <a:t>individually</a:t>
            </a:r>
            <a:r>
              <a:rPr lang="en-US" dirty="0" smtClean="0">
                <a:solidFill>
                  <a:schemeClr val="tx1"/>
                </a:solidFill>
              </a:rPr>
              <a:t>!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submit at the beginning of next exercise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participate in exercise sessions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25% : quiz in the last week of classes</a:t>
            </a:r>
            <a:endParaRPr lang="en-US" dirty="0">
              <a:solidFill>
                <a:schemeClr val="tx1"/>
              </a:solidFill>
            </a:endParaRP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will be on the last Wednesday of classes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do it </a:t>
            </a:r>
            <a:r>
              <a:rPr lang="en-US" i="1" dirty="0" smtClean="0">
                <a:solidFill>
                  <a:schemeClr val="tx1"/>
                </a:solidFill>
              </a:rPr>
              <a:t>individually</a:t>
            </a:r>
          </a:p>
          <a:p>
            <a:r>
              <a:rPr lang="en-US" dirty="0" smtClean="0"/>
              <a:t>Must get &gt; 60% from </a:t>
            </a:r>
            <a:r>
              <a:rPr lang="en-US" i="1" dirty="0" smtClean="0"/>
              <a:t>each</a:t>
            </a:r>
            <a:r>
              <a:rPr lang="en-US" dirty="0" smtClean="0"/>
              <a:t> category to get 4.0</a:t>
            </a:r>
          </a:p>
        </p:txBody>
      </p:sp>
    </p:spTree>
    <p:extLst>
      <p:ext uri="{BB962C8B-B14F-4D97-AF65-F5344CB8AC3E}">
        <p14:creationId xmlns:p14="http://schemas.microsoft.com/office/powerpoint/2010/main" val="399892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90"/>
            <a:ext cx="8229600" cy="1143000"/>
          </a:xfrm>
        </p:spPr>
        <p:txBody>
          <a:bodyPr/>
          <a:lstStyle/>
          <a:p>
            <a:r>
              <a:rPr lang="en-US" dirty="0" smtClean="0"/>
              <a:t>Collaboration and Its Boundaries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1434"/>
            <a:ext cx="8229600" cy="5865884"/>
          </a:xfrm>
        </p:spPr>
        <p:txBody>
          <a:bodyPr/>
          <a:lstStyle/>
          <a:p>
            <a:r>
              <a:rPr lang="en-US" sz="2800" dirty="0" smtClean="0"/>
              <a:t>For clarification </a:t>
            </a:r>
            <a:r>
              <a:rPr lang="en-US" sz="2800" dirty="0"/>
              <a:t>questions, </a:t>
            </a:r>
            <a:r>
              <a:rPr lang="en-US" sz="2800" dirty="0" smtClean="0"/>
              <a:t>discuss </a:t>
            </a:r>
            <a:r>
              <a:rPr lang="en-US" sz="2800" dirty="0"/>
              <a:t>them in the </a:t>
            </a:r>
            <a:r>
              <a:rPr lang="en-US" sz="2800" dirty="0" smtClean="0"/>
              <a:t>mailing list, which we monitor</a:t>
            </a:r>
          </a:p>
          <a:p>
            <a:r>
              <a:rPr lang="en-US" sz="2800" dirty="0" smtClean="0"/>
              <a:t>Work in groups of </a:t>
            </a:r>
            <a:r>
              <a:rPr lang="en-US" sz="2800" b="1" dirty="0" smtClean="0"/>
              <a:t>2</a:t>
            </a:r>
            <a:r>
              <a:rPr lang="en-US" sz="2800" dirty="0" smtClean="0"/>
              <a:t> for project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everyone should know every part of code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we may ask you to explain specific parts of code</a:t>
            </a:r>
          </a:p>
          <a:p>
            <a:r>
              <a:rPr lang="en-US" sz="2800" dirty="0"/>
              <a:t>Do not copy </a:t>
            </a:r>
            <a:r>
              <a:rPr lang="en-US" sz="2800" dirty="0" smtClean="0"/>
              <a:t>lab solutions </a:t>
            </a:r>
            <a:r>
              <a:rPr lang="en-US" sz="2800" dirty="0"/>
              <a:t>from other </a:t>
            </a:r>
            <a:r>
              <a:rPr lang="en-US" sz="2800" dirty="0" smtClean="0"/>
              <a:t>groups!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we use code plagiarism detection tools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we will check if you fully understand your code</a:t>
            </a:r>
          </a:p>
          <a:p>
            <a:r>
              <a:rPr lang="en-US" sz="2800" dirty="0" smtClean="0"/>
              <a:t>Do the homework and quiz </a:t>
            </a:r>
            <a:r>
              <a:rPr lang="en-US" sz="2800" b="1" i="1" dirty="0" smtClean="0"/>
              <a:t>individually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You wouldn’t steal a handbag. 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You wouldn’t steal a car. 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You wouldn’t steal a compiler </a:t>
            </a:r>
            <a:r>
              <a:rPr lang="en-US" sz="2400" dirty="0" smtClean="0">
                <a:solidFill>
                  <a:schemeClr val="tx1"/>
                </a:solidFill>
              </a:rPr>
              <a:t>or </a:t>
            </a:r>
            <a:r>
              <a:rPr lang="en-US" sz="2400" dirty="0">
                <a:solidFill>
                  <a:schemeClr val="tx1"/>
                </a:solidFill>
              </a:rPr>
              <a:t>homework</a:t>
            </a:r>
            <a:r>
              <a:rPr lang="en-US" sz="2400" dirty="0" smtClean="0">
                <a:solidFill>
                  <a:schemeClr val="tx1"/>
                </a:solidFill>
              </a:rPr>
              <a:t>!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66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8"/>
          <p:cNvSpPr>
            <a:spLocks noChangeArrowheads="1"/>
          </p:cNvSpPr>
          <p:nvPr/>
        </p:nvSpPr>
        <p:spPr bwMode="auto">
          <a:xfrm>
            <a:off x="610078" y="1852551"/>
            <a:ext cx="8250299" cy="248194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en-US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Your          </a:t>
            </a:r>
            <a:endParaRPr lang="en-US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r>
              <a:rPr lang="en-US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Compiler        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</a:t>
            </a:r>
          </a:p>
          <a:p>
            <a:pPr algn="ctr">
              <a:defRPr/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             </a:t>
            </a:r>
            <a:endParaRPr lang="en-US" sz="2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endParaRPr lang="en-US" sz="20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endParaRPr lang="en-US" sz="2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endParaRPr lang="en-US" sz="20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endParaRPr lang="en-US" sz="2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endParaRPr lang="en-US" sz="20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92282" y="5040134"/>
            <a:ext cx="8258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JVM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Code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56704" y="166916"/>
            <a:ext cx="1980763" cy="1569660"/>
          </a:xfrm>
          <a:prstGeom prst="rect">
            <a:avLst/>
          </a:prstGeom>
          <a:gradFill>
            <a:gsLst>
              <a:gs pos="0">
                <a:srgbClr val="D6B19C"/>
              </a:gs>
              <a:gs pos="10000">
                <a:srgbClr val="D49E6C"/>
              </a:gs>
              <a:gs pos="33000">
                <a:srgbClr val="A65528"/>
              </a:gs>
              <a:gs pos="85000">
                <a:srgbClr val="663012"/>
              </a:gs>
            </a:gsLst>
            <a:lin ang="162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Calibri"/>
              </a:rPr>
              <a:t>i=0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FFFF"/>
                </a:solidFill>
                <a:latin typeface="Calibri"/>
              </a:rPr>
              <a:t>w</a:t>
            </a:r>
            <a:r>
              <a:rPr lang="en-US" dirty="0" smtClean="0">
                <a:solidFill>
                  <a:srgbClr val="FFFFFF"/>
                </a:solidFill>
                <a:latin typeface="Calibri"/>
              </a:rPr>
              <a:t>hile (i &lt; 10) {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dirty="0" smtClean="0">
                <a:solidFill>
                  <a:srgbClr val="FFFFFF"/>
                </a:solidFill>
                <a:latin typeface="Calibri"/>
              </a:rPr>
              <a:t> a[i] = 7*i+3</a:t>
            </a:r>
            <a:br>
              <a:rPr lang="en-US" dirty="0" smtClean="0">
                <a:solidFill>
                  <a:srgbClr val="FFFFFF"/>
                </a:solidFill>
                <a:latin typeface="Calibri"/>
              </a:rPr>
            </a:br>
            <a:r>
              <a:rPr lang="en-US" dirty="0" smtClean="0">
                <a:solidFill>
                  <a:srgbClr val="FFFFFF"/>
                </a:solidFill>
                <a:latin typeface="Calibri"/>
              </a:rPr>
              <a:t>  i = i + 1 }</a:t>
            </a:r>
          </a:p>
        </p:txBody>
      </p:sp>
      <p:sp>
        <p:nvSpPr>
          <p:cNvPr id="8" name="Rectangle 7"/>
          <p:cNvSpPr/>
          <p:nvPr/>
        </p:nvSpPr>
        <p:spPr>
          <a:xfrm>
            <a:off x="3517897" y="351581"/>
            <a:ext cx="251511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source code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simplified Java-like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language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4" name="Curved Connector 13"/>
          <p:cNvCxnSpPr>
            <a:stCxn id="7" idx="1"/>
          </p:cNvCxnSpPr>
          <p:nvPr/>
        </p:nvCxnSpPr>
        <p:spPr bwMode="auto">
          <a:xfrm rot="10800000" flipV="1">
            <a:off x="885378" y="951746"/>
            <a:ext cx="471327" cy="885636"/>
          </a:xfrm>
          <a:prstGeom prst="bentConnector2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235432" y="4424582"/>
            <a:ext cx="1980763" cy="2062103"/>
          </a:xfrm>
          <a:prstGeom prst="rect">
            <a:avLst/>
          </a:prstGeom>
          <a:gradFill>
            <a:gsLst>
              <a:gs pos="0">
                <a:srgbClr val="D6B19C"/>
              </a:gs>
              <a:gs pos="3000">
                <a:srgbClr val="D49E6C"/>
              </a:gs>
              <a:gs pos="10000">
                <a:srgbClr val="A65528"/>
              </a:gs>
              <a:gs pos="71000">
                <a:srgbClr val="663012"/>
              </a:gs>
            </a:gsLst>
            <a:lin ang="162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1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21: iload_2 </a:t>
            </a:r>
          </a:p>
          <a:p>
            <a:pPr lvl="0"/>
            <a:r>
              <a:rPr lang="en-US" sz="1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22: iconst_2 </a:t>
            </a:r>
          </a:p>
          <a:p>
            <a:pPr lvl="0"/>
            <a:r>
              <a:rPr lang="en-US" sz="1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23: iload_1 </a:t>
            </a:r>
          </a:p>
          <a:p>
            <a:pPr lvl="0"/>
            <a:r>
              <a:rPr lang="en-US" sz="1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24: </a:t>
            </a:r>
            <a:r>
              <a:rPr lang="en-US" sz="16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imul</a:t>
            </a:r>
            <a:r>
              <a:rPr lang="en-US" sz="1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lvl="0"/>
            <a:r>
              <a:rPr lang="en-US" sz="1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25: </a:t>
            </a:r>
            <a:r>
              <a:rPr lang="en-US" sz="16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iadd</a:t>
            </a:r>
            <a:r>
              <a:rPr lang="en-US" sz="1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lvl="0"/>
            <a:r>
              <a:rPr lang="en-US" sz="1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26: iconst_1 </a:t>
            </a:r>
          </a:p>
          <a:p>
            <a:pPr lvl="0"/>
            <a:r>
              <a:rPr lang="en-US" sz="1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27: </a:t>
            </a:r>
            <a:r>
              <a:rPr lang="en-US" sz="160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iadd</a:t>
            </a:r>
            <a:r>
              <a:rPr lang="en-US" sz="1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lvl="0"/>
            <a:r>
              <a:rPr lang="en-US" sz="1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28: istore_2 </a:t>
            </a:r>
            <a:endParaRPr lang="en-US" sz="1600" dirty="0" smtClean="0">
              <a:solidFill>
                <a:schemeClr val="bg1"/>
              </a:solidFill>
              <a:latin typeface="Calibri"/>
            </a:endParaRPr>
          </a:p>
        </p:txBody>
      </p:sp>
      <p:cxnSp>
        <p:nvCxnSpPr>
          <p:cNvPr id="24" name="Curved Connector 13"/>
          <p:cNvCxnSpPr/>
          <p:nvPr/>
        </p:nvCxnSpPr>
        <p:spPr bwMode="auto">
          <a:xfrm rot="5400000">
            <a:off x="7851599" y="4708279"/>
            <a:ext cx="1259421" cy="545123"/>
          </a:xfrm>
          <a:prstGeom prst="bentConnector3">
            <a:avLst>
              <a:gd name="adj1" fmla="val 99876"/>
            </a:avLst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7178420" y="155640"/>
            <a:ext cx="1649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Your 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Compiler</a:t>
            </a:r>
            <a:endParaRPr lang="en-US" dirty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117806" y="860329"/>
            <a:ext cx="1916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Construction</a:t>
            </a:r>
            <a:endParaRPr lang="en-US" dirty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48781" y="1924191"/>
            <a:ext cx="372258" cy="2308324"/>
          </a:xfrm>
          <a:prstGeom prst="rect">
            <a:avLst/>
          </a:prstGeom>
          <a:gradFill>
            <a:gsLst>
              <a:gs pos="0">
                <a:srgbClr val="D6B19C"/>
              </a:gs>
              <a:gs pos="6000">
                <a:srgbClr val="D49E6C"/>
              </a:gs>
              <a:gs pos="21000">
                <a:srgbClr val="A65528"/>
              </a:gs>
              <a:gs pos="89000">
                <a:srgbClr val="663012"/>
              </a:gs>
            </a:gsLst>
            <a:lin ang="162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FFFF"/>
                </a:solidFill>
                <a:latin typeface="Calibri"/>
              </a:rPr>
              <a:t>i</a:t>
            </a:r>
            <a:br>
              <a:rPr lang="en-US" sz="1600" dirty="0" smtClean="0">
                <a:solidFill>
                  <a:srgbClr val="FFFFFF"/>
                </a:solidFill>
                <a:latin typeface="Calibri"/>
              </a:rPr>
            </a:br>
            <a:r>
              <a:rPr lang="en-US" sz="1600" dirty="0" smtClean="0">
                <a:solidFill>
                  <a:srgbClr val="FFFFFF"/>
                </a:solidFill>
                <a:latin typeface="Calibri"/>
              </a:rPr>
              <a:t>=</a:t>
            </a:r>
            <a:br>
              <a:rPr lang="en-US" sz="1600" dirty="0" smtClean="0">
                <a:solidFill>
                  <a:srgbClr val="FFFFFF"/>
                </a:solidFill>
                <a:latin typeface="Calibri"/>
              </a:rPr>
            </a:br>
            <a:r>
              <a:rPr lang="en-US" sz="1600" dirty="0" smtClean="0">
                <a:solidFill>
                  <a:srgbClr val="FFFFFF"/>
                </a:solidFill>
                <a:latin typeface="Calibri"/>
              </a:rPr>
              <a:t>0</a:t>
            </a:r>
            <a:br>
              <a:rPr lang="en-US" sz="1600" dirty="0" smtClean="0">
                <a:solidFill>
                  <a:srgbClr val="FFFFFF"/>
                </a:solidFill>
                <a:latin typeface="Calibri"/>
              </a:rPr>
            </a:br>
            <a:r>
              <a:rPr lang="en-US" sz="1400" dirty="0" smtClean="0">
                <a:solidFill>
                  <a:srgbClr val="FFFF00"/>
                </a:solidFill>
                <a:latin typeface="Calibri"/>
              </a:rPr>
              <a:t>LF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Calibri"/>
              </a:rPr>
              <a:t>w</a:t>
            </a:r>
            <a:r>
              <a:rPr lang="en-US" sz="1600" dirty="0" smtClean="0">
                <a:solidFill>
                  <a:srgbClr val="FFFFFF"/>
                </a:solidFill>
                <a:latin typeface="Calibri"/>
              </a:rPr>
              <a:t/>
            </a:r>
            <a:br>
              <a:rPr lang="en-US" sz="1600" dirty="0" smtClean="0">
                <a:solidFill>
                  <a:srgbClr val="FFFFFF"/>
                </a:solidFill>
                <a:latin typeface="Calibri"/>
              </a:rPr>
            </a:br>
            <a:r>
              <a:rPr lang="en-US" sz="1600" dirty="0" smtClean="0">
                <a:solidFill>
                  <a:srgbClr val="FFFFFF"/>
                </a:solidFill>
                <a:latin typeface="Calibri"/>
              </a:rPr>
              <a:t>h</a:t>
            </a:r>
            <a:br>
              <a:rPr lang="en-US" sz="1600" dirty="0" smtClean="0">
                <a:solidFill>
                  <a:srgbClr val="FFFFFF"/>
                </a:solidFill>
                <a:latin typeface="Calibri"/>
              </a:rPr>
            </a:br>
            <a:r>
              <a:rPr lang="en-US" sz="1600" dirty="0" smtClean="0">
                <a:solidFill>
                  <a:srgbClr val="FFFFFF"/>
                </a:solidFill>
                <a:latin typeface="Calibri"/>
              </a:rPr>
              <a:t>i</a:t>
            </a:r>
            <a:br>
              <a:rPr lang="en-US" sz="1600" dirty="0" smtClean="0">
                <a:solidFill>
                  <a:srgbClr val="FFFFFF"/>
                </a:solidFill>
                <a:latin typeface="Calibri"/>
              </a:rPr>
            </a:br>
            <a:r>
              <a:rPr lang="en-US" sz="1600" dirty="0" smtClean="0">
                <a:solidFill>
                  <a:srgbClr val="FFFFFF"/>
                </a:solidFill>
                <a:latin typeface="Calibri"/>
              </a:rPr>
              <a:t>l</a:t>
            </a:r>
            <a:br>
              <a:rPr lang="en-US" sz="1600" dirty="0" smtClean="0">
                <a:solidFill>
                  <a:srgbClr val="FFFFFF"/>
                </a:solidFill>
                <a:latin typeface="Calibri"/>
              </a:rPr>
            </a:br>
            <a:r>
              <a:rPr lang="en-US" sz="1600" dirty="0" smtClean="0">
                <a:solidFill>
                  <a:srgbClr val="FFFFFF"/>
                </a:solidFill>
                <a:latin typeface="Calibri"/>
              </a:rPr>
              <a:t>e</a:t>
            </a:r>
          </a:p>
        </p:txBody>
      </p:sp>
      <p:cxnSp>
        <p:nvCxnSpPr>
          <p:cNvPr id="52" name="Straight Arrow Connector 51"/>
          <p:cNvCxnSpPr/>
          <p:nvPr/>
        </p:nvCxnSpPr>
        <p:spPr bwMode="auto">
          <a:xfrm>
            <a:off x="1135553" y="3078353"/>
            <a:ext cx="1522774" cy="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226" name="Group 225"/>
          <p:cNvGrpSpPr/>
          <p:nvPr/>
        </p:nvGrpSpPr>
        <p:grpSpPr>
          <a:xfrm>
            <a:off x="1356705" y="1924191"/>
            <a:ext cx="1980762" cy="2308324"/>
            <a:chOff x="1501845" y="1924191"/>
            <a:chExt cx="1980762" cy="2308324"/>
          </a:xfrm>
        </p:grpSpPr>
        <p:sp>
          <p:nvSpPr>
            <p:cNvPr id="53" name="TextBox 52"/>
            <p:cNvSpPr txBox="1"/>
            <p:nvPr/>
          </p:nvSpPr>
          <p:spPr>
            <a:xfrm>
              <a:off x="2788953" y="1924191"/>
              <a:ext cx="693654" cy="2308324"/>
            </a:xfrm>
            <a:prstGeom prst="rect">
              <a:avLst/>
            </a:prstGeom>
            <a:gradFill>
              <a:gsLst>
                <a:gs pos="0">
                  <a:srgbClr val="D6B19C"/>
                </a:gs>
                <a:gs pos="6000">
                  <a:srgbClr val="D49E6C"/>
                </a:gs>
                <a:gs pos="21000">
                  <a:srgbClr val="A65528"/>
                </a:gs>
                <a:gs pos="89000">
                  <a:srgbClr val="663012"/>
                </a:gs>
              </a:gsLst>
              <a:lin ang="16200000" scaled="0"/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srgbClr val="FFFFFF"/>
                  </a:solidFill>
                  <a:latin typeface="Calibri"/>
                </a:rPr>
                <a:t>i</a:t>
              </a:r>
              <a:br>
                <a:rPr lang="en-US" sz="1600" dirty="0" smtClean="0">
                  <a:solidFill>
                    <a:srgbClr val="FFFFFF"/>
                  </a:solidFill>
                  <a:latin typeface="Calibri"/>
                </a:rPr>
              </a:br>
              <a:r>
                <a:rPr lang="en-US" sz="1600" dirty="0" smtClean="0">
                  <a:solidFill>
                    <a:srgbClr val="FFFFFF"/>
                  </a:solidFill>
                  <a:latin typeface="Calibri"/>
                </a:rPr>
                <a:t>=</a:t>
              </a:r>
              <a:br>
                <a:rPr lang="en-US" sz="1600" dirty="0" smtClean="0">
                  <a:solidFill>
                    <a:srgbClr val="FFFFFF"/>
                  </a:solidFill>
                  <a:latin typeface="Calibri"/>
                </a:rPr>
              </a:br>
              <a:r>
                <a:rPr lang="en-US" sz="1600" dirty="0" smtClean="0">
                  <a:solidFill>
                    <a:srgbClr val="FFFFFF"/>
                  </a:solidFill>
                  <a:latin typeface="Calibri"/>
                </a:rPr>
                <a:t>0</a:t>
              </a:r>
              <a:br>
                <a:rPr lang="en-US" sz="1600" dirty="0" smtClean="0">
                  <a:solidFill>
                    <a:srgbClr val="FFFFFF"/>
                  </a:solidFill>
                  <a:latin typeface="Calibri"/>
                </a:rPr>
              </a:br>
              <a:r>
                <a:rPr lang="en-US" sz="1600" dirty="0" smtClean="0">
                  <a:solidFill>
                    <a:srgbClr val="FFFFFF"/>
                  </a:solidFill>
                  <a:latin typeface="Calibri"/>
                </a:rPr>
                <a:t>while</a:t>
              </a:r>
              <a:br>
                <a:rPr lang="en-US" sz="1600" dirty="0" smtClean="0">
                  <a:solidFill>
                    <a:srgbClr val="FFFFFF"/>
                  </a:solidFill>
                  <a:latin typeface="Calibri"/>
                </a:rPr>
              </a:br>
              <a:r>
                <a:rPr lang="en-US" sz="1600" dirty="0" smtClean="0">
                  <a:solidFill>
                    <a:srgbClr val="FFFFFF"/>
                  </a:solidFill>
                  <a:latin typeface="Calibri"/>
                </a:rPr>
                <a:t>(</a:t>
              </a:r>
              <a:br>
                <a:rPr lang="en-US" sz="1600" dirty="0" smtClean="0">
                  <a:solidFill>
                    <a:srgbClr val="FFFFFF"/>
                  </a:solidFill>
                  <a:latin typeface="Calibri"/>
                </a:rPr>
              </a:br>
              <a:r>
                <a:rPr lang="en-US" sz="1600" dirty="0" smtClean="0">
                  <a:solidFill>
                    <a:srgbClr val="FFFFFF"/>
                  </a:solidFill>
                  <a:latin typeface="Calibri"/>
                </a:rPr>
                <a:t>i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srgbClr val="FFFFFF"/>
                  </a:solidFill>
                  <a:latin typeface="Calibri"/>
                </a:rPr>
                <a:t>&lt;</a:t>
              </a:r>
              <a:br>
                <a:rPr lang="en-US" sz="1600" dirty="0" smtClean="0">
                  <a:solidFill>
                    <a:srgbClr val="FFFFFF"/>
                  </a:solidFill>
                  <a:latin typeface="Calibri"/>
                </a:rPr>
              </a:br>
              <a:r>
                <a:rPr lang="en-US" sz="1600" dirty="0" smtClean="0">
                  <a:solidFill>
                    <a:srgbClr val="FFFFFF"/>
                  </a:solidFill>
                  <a:latin typeface="Calibri"/>
                </a:rPr>
                <a:t>10</a:t>
              </a:r>
              <a:br>
                <a:rPr lang="en-US" sz="1600" dirty="0" smtClean="0">
                  <a:solidFill>
                    <a:srgbClr val="FFFFFF"/>
                  </a:solidFill>
                  <a:latin typeface="Calibri"/>
                </a:rPr>
              </a:br>
              <a:r>
                <a:rPr lang="en-US" sz="1600" dirty="0" smtClean="0">
                  <a:solidFill>
                    <a:srgbClr val="FFFFFF"/>
                  </a:solidFill>
                  <a:latin typeface="Calibri"/>
                </a:rPr>
                <a:t>)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501845" y="3073516"/>
              <a:ext cx="80887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err="1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lexer</a:t>
              </a:r>
              <a:endParaRPr lang="en-US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60" name="Rectangle 59"/>
          <p:cNvSpPr/>
          <p:nvPr/>
        </p:nvSpPr>
        <p:spPr>
          <a:xfrm>
            <a:off x="195990" y="4422694"/>
            <a:ext cx="14778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characters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516343" y="4424582"/>
            <a:ext cx="9485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words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5151821" y="4418398"/>
            <a:ext cx="8186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trees</a:t>
            </a:r>
            <a:endParaRPr lang="en-US" dirty="0">
              <a:solidFill>
                <a:srgbClr val="008000"/>
              </a:solidFill>
            </a:endParaRPr>
          </a:p>
        </p:txBody>
      </p:sp>
      <p:grpSp>
        <p:nvGrpSpPr>
          <p:cNvPr id="223" name="Group 222"/>
          <p:cNvGrpSpPr/>
          <p:nvPr/>
        </p:nvGrpSpPr>
        <p:grpSpPr>
          <a:xfrm>
            <a:off x="3351981" y="1909532"/>
            <a:ext cx="3136279" cy="2250244"/>
            <a:chOff x="3497121" y="1909532"/>
            <a:chExt cx="3136279" cy="2250244"/>
          </a:xfrm>
        </p:grpSpPr>
        <p:sp>
          <p:nvSpPr>
            <p:cNvPr id="68" name="Rectangle 67"/>
            <p:cNvSpPr/>
            <p:nvPr/>
          </p:nvSpPr>
          <p:spPr>
            <a:xfrm>
              <a:off x="3902664" y="3043874"/>
              <a:ext cx="9952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parser</a:t>
              </a:r>
              <a:endParaRPr lang="en-US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222" name="Group 221"/>
            <p:cNvGrpSpPr/>
            <p:nvPr/>
          </p:nvGrpSpPr>
          <p:grpSpPr>
            <a:xfrm>
              <a:off x="3497121" y="1909532"/>
              <a:ext cx="3136279" cy="2250244"/>
              <a:chOff x="3497121" y="1909532"/>
              <a:chExt cx="3136279" cy="2250244"/>
            </a:xfrm>
          </p:grpSpPr>
          <p:cxnSp>
            <p:nvCxnSpPr>
              <p:cNvPr id="65" name="Straight Arrow Connector 64"/>
              <p:cNvCxnSpPr/>
              <p:nvPr/>
            </p:nvCxnSpPr>
            <p:spPr bwMode="auto">
              <a:xfrm>
                <a:off x="3497121" y="3078353"/>
                <a:ext cx="1669838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grpSp>
            <p:nvGrpSpPr>
              <p:cNvPr id="221" name="Group 220"/>
              <p:cNvGrpSpPr/>
              <p:nvPr/>
            </p:nvGrpSpPr>
            <p:grpSpPr>
              <a:xfrm>
                <a:off x="5152444" y="1909532"/>
                <a:ext cx="1480956" cy="2250244"/>
                <a:chOff x="5152444" y="1909532"/>
                <a:chExt cx="1480956" cy="2250244"/>
              </a:xfrm>
            </p:grpSpPr>
            <p:sp>
              <p:nvSpPr>
                <p:cNvPr id="62" name="TextBox 61"/>
                <p:cNvSpPr txBox="1"/>
                <p:nvPr/>
              </p:nvSpPr>
              <p:spPr>
                <a:xfrm>
                  <a:off x="5152444" y="1909532"/>
                  <a:ext cx="1465053" cy="2250244"/>
                </a:xfrm>
                <a:prstGeom prst="rect">
                  <a:avLst/>
                </a:prstGeom>
                <a:gradFill>
                  <a:gsLst>
                    <a:gs pos="0">
                      <a:srgbClr val="D6B19C"/>
                    </a:gs>
                    <a:gs pos="0">
                      <a:srgbClr val="D49E6C"/>
                    </a:gs>
                    <a:gs pos="8000">
                      <a:srgbClr val="A65528"/>
                    </a:gs>
                    <a:gs pos="46000">
                      <a:srgbClr val="663012"/>
                    </a:gs>
                  </a:gsLst>
                  <a:lin ang="16200000" scaled="0"/>
                </a:gra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rtlCol="0">
                  <a:no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600" dirty="0" smtClean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96" name="Rectangle 95"/>
                <p:cNvSpPr/>
                <p:nvPr/>
              </p:nvSpPr>
              <p:spPr bwMode="auto">
                <a:xfrm>
                  <a:off x="5454942" y="2117633"/>
                  <a:ext cx="714679" cy="310101"/>
                </a:xfrm>
                <a:prstGeom prst="rect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spcBef>
                      <a:spcPct val="20000"/>
                    </a:spcBef>
                  </a:pPr>
                  <a:r>
                    <a:rPr lang="en-US" sz="1600" dirty="0" smtClean="0">
                      <a:solidFill>
                        <a:srgbClr val="FFFFFF"/>
                      </a:solidFill>
                      <a:latin typeface="Calibri" pitchFamily="34" charset="0"/>
                      <a:cs typeface="Calibri" pitchFamily="34" charset="0"/>
                    </a:rPr>
                    <a:t>assign</a:t>
                  </a:r>
                </a:p>
              </p:txBody>
            </p:sp>
            <p:sp>
              <p:nvSpPr>
                <p:cNvPr id="97" name="Rectangle 96"/>
                <p:cNvSpPr/>
                <p:nvPr/>
              </p:nvSpPr>
              <p:spPr bwMode="auto">
                <a:xfrm>
                  <a:off x="5454942" y="2781017"/>
                  <a:ext cx="690373" cy="310101"/>
                </a:xfrm>
                <a:prstGeom prst="rect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spcBef>
                      <a:spcPct val="20000"/>
                    </a:spcBef>
                  </a:pPr>
                  <a:r>
                    <a:rPr lang="en-US" sz="1600" dirty="0" smtClean="0">
                      <a:solidFill>
                        <a:srgbClr val="FFFFFF"/>
                      </a:solidFill>
                      <a:latin typeface="Calibri" pitchFamily="34" charset="0"/>
                      <a:cs typeface="Calibri" pitchFamily="34" charset="0"/>
                    </a:rPr>
                    <a:t>while</a:t>
                  </a:r>
                </a:p>
              </p:txBody>
            </p:sp>
            <p:cxnSp>
              <p:nvCxnSpPr>
                <p:cNvPr id="101" name="Straight Connector 100"/>
                <p:cNvCxnSpPr/>
                <p:nvPr/>
              </p:nvCxnSpPr>
              <p:spPr bwMode="auto">
                <a:xfrm>
                  <a:off x="5320814" y="1963010"/>
                  <a:ext cx="0" cy="97796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4" name="Straight Connector 103"/>
                <p:cNvCxnSpPr>
                  <a:stCxn id="96" idx="1"/>
                </p:cNvCxnSpPr>
                <p:nvPr/>
              </p:nvCxnSpPr>
              <p:spPr bwMode="auto">
                <a:xfrm flipH="1">
                  <a:off x="5320814" y="2272684"/>
                  <a:ext cx="13412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7" name="Straight Connector 106"/>
                <p:cNvCxnSpPr/>
                <p:nvPr/>
              </p:nvCxnSpPr>
              <p:spPr bwMode="auto">
                <a:xfrm flipH="1" flipV="1">
                  <a:off x="5317708" y="2940971"/>
                  <a:ext cx="134128" cy="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09" name="Rectangle 108"/>
                <p:cNvSpPr/>
                <p:nvPr/>
              </p:nvSpPr>
              <p:spPr bwMode="auto">
                <a:xfrm>
                  <a:off x="5451836" y="2427734"/>
                  <a:ext cx="412417" cy="233104"/>
                </a:xfrm>
                <a:prstGeom prst="rect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spcBef>
                      <a:spcPct val="20000"/>
                    </a:spcBef>
                  </a:pPr>
                  <a:r>
                    <a:rPr lang="en-US" sz="1400" dirty="0">
                      <a:solidFill>
                        <a:srgbClr val="FFFFFF"/>
                      </a:solidFill>
                      <a:latin typeface="Calibri" pitchFamily="34" charset="0"/>
                      <a:cs typeface="Calibri" pitchFamily="34" charset="0"/>
                    </a:rPr>
                    <a:t>i</a:t>
                  </a:r>
                  <a:r>
                    <a:rPr lang="en-US" sz="1400" dirty="0" smtClean="0">
                      <a:solidFill>
                        <a:srgbClr val="FFFFFF"/>
                      </a:solidFill>
                      <a:latin typeface="Calibri" pitchFamily="34" charset="0"/>
                      <a:cs typeface="Calibri" pitchFamily="34" charset="0"/>
                    </a:rPr>
                    <a:t>  0</a:t>
                  </a:r>
                </a:p>
              </p:txBody>
            </p:sp>
            <p:sp>
              <p:nvSpPr>
                <p:cNvPr id="111" name="Oval 110"/>
                <p:cNvSpPr/>
                <p:nvPr/>
              </p:nvSpPr>
              <p:spPr bwMode="auto">
                <a:xfrm>
                  <a:off x="5943765" y="3339544"/>
                  <a:ext cx="198740" cy="214685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spcBef>
                      <a:spcPct val="20000"/>
                    </a:spcBef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12" name="Oval 111"/>
                <p:cNvSpPr/>
                <p:nvPr/>
              </p:nvSpPr>
              <p:spPr bwMode="auto">
                <a:xfrm>
                  <a:off x="5700758" y="3632281"/>
                  <a:ext cx="198740" cy="214685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spcBef>
                      <a:spcPct val="20000"/>
                    </a:spcBef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13" name="Oval 112"/>
                <p:cNvSpPr/>
                <p:nvPr/>
              </p:nvSpPr>
              <p:spPr bwMode="auto">
                <a:xfrm>
                  <a:off x="6162130" y="3544130"/>
                  <a:ext cx="198740" cy="214685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spcBef>
                      <a:spcPct val="20000"/>
                    </a:spcBef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17" name="Rectangle 116"/>
                <p:cNvSpPr/>
                <p:nvPr/>
              </p:nvSpPr>
              <p:spPr>
                <a:xfrm>
                  <a:off x="5907174" y="3278490"/>
                  <a:ext cx="287259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dirty="0" smtClean="0">
                      <a:solidFill>
                        <a:srgbClr val="FFFFFF"/>
                      </a:solidFill>
                      <a:latin typeface="Calibri" pitchFamily="34" charset="0"/>
                      <a:cs typeface="Calibri" pitchFamily="34" charset="0"/>
                    </a:rPr>
                    <a:t>+</a:t>
                  </a:r>
                  <a:endParaRPr lang="en-US" sz="1600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18" name="Rectangle 117"/>
                <p:cNvSpPr/>
                <p:nvPr/>
              </p:nvSpPr>
              <p:spPr>
                <a:xfrm>
                  <a:off x="5660700" y="3603334"/>
                  <a:ext cx="287259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dirty="0" smtClean="0">
                      <a:solidFill>
                        <a:srgbClr val="FFFFFF"/>
                      </a:solidFill>
                      <a:latin typeface="Calibri"/>
                    </a:rPr>
                    <a:t>*</a:t>
                  </a:r>
                  <a:endParaRPr lang="en-US" sz="1600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19" name="Rectangle 118"/>
                <p:cNvSpPr/>
                <p:nvPr/>
              </p:nvSpPr>
              <p:spPr>
                <a:xfrm>
                  <a:off x="6122384" y="3494444"/>
                  <a:ext cx="288862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dirty="0" smtClean="0">
                      <a:solidFill>
                        <a:srgbClr val="FFFFFF"/>
                      </a:solidFill>
                      <a:latin typeface="Calibri"/>
                    </a:rPr>
                    <a:t>3</a:t>
                  </a:r>
                  <a:endParaRPr lang="en-US" sz="1600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20" name="Oval 119"/>
                <p:cNvSpPr/>
                <p:nvPr/>
              </p:nvSpPr>
              <p:spPr bwMode="auto">
                <a:xfrm>
                  <a:off x="5526242" y="3854775"/>
                  <a:ext cx="198740" cy="214685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spcBef>
                      <a:spcPct val="20000"/>
                    </a:spcBef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21" name="Rectangle 120"/>
                <p:cNvSpPr/>
                <p:nvPr/>
              </p:nvSpPr>
              <p:spPr>
                <a:xfrm>
                  <a:off x="5483179" y="3799816"/>
                  <a:ext cx="288862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dirty="0">
                      <a:solidFill>
                        <a:srgbClr val="FFFFFF"/>
                      </a:solidFill>
                      <a:latin typeface="Calibri"/>
                    </a:rPr>
                    <a:t>7</a:t>
                  </a:r>
                </a:p>
              </p:txBody>
            </p:sp>
            <p:sp>
              <p:nvSpPr>
                <p:cNvPr id="122" name="Oval 121"/>
                <p:cNvSpPr/>
                <p:nvPr/>
              </p:nvSpPr>
              <p:spPr bwMode="auto">
                <a:xfrm>
                  <a:off x="5940074" y="3854775"/>
                  <a:ext cx="198740" cy="214685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spcBef>
                      <a:spcPct val="20000"/>
                    </a:spcBef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23" name="Rectangle 122"/>
                <p:cNvSpPr/>
                <p:nvPr/>
              </p:nvSpPr>
              <p:spPr>
                <a:xfrm>
                  <a:off x="5925865" y="3799816"/>
                  <a:ext cx="231154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dirty="0">
                      <a:solidFill>
                        <a:srgbClr val="FFFFFF"/>
                      </a:solidFill>
                      <a:latin typeface="Calibri"/>
                    </a:rPr>
                    <a:t>i</a:t>
                  </a:r>
                </a:p>
              </p:txBody>
            </p:sp>
            <p:cxnSp>
              <p:nvCxnSpPr>
                <p:cNvPr id="124" name="Straight Connector 123"/>
                <p:cNvCxnSpPr>
                  <a:stCxn id="111" idx="3"/>
                  <a:endCxn id="112" idx="7"/>
                </p:cNvCxnSpPr>
                <p:nvPr/>
              </p:nvCxnSpPr>
              <p:spPr bwMode="auto">
                <a:xfrm flipH="1">
                  <a:off x="5870393" y="3522789"/>
                  <a:ext cx="102477" cy="14093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7" name="Straight Connector 126"/>
                <p:cNvCxnSpPr>
                  <a:endCxn id="120" idx="7"/>
                </p:cNvCxnSpPr>
                <p:nvPr/>
              </p:nvCxnSpPr>
              <p:spPr bwMode="auto">
                <a:xfrm flipH="1">
                  <a:off x="5695877" y="3848150"/>
                  <a:ext cx="52663" cy="3806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9" name="Straight Connector 128"/>
                <p:cNvCxnSpPr>
                  <a:stCxn id="111" idx="5"/>
                  <a:endCxn id="113" idx="1"/>
                </p:cNvCxnSpPr>
                <p:nvPr/>
              </p:nvCxnSpPr>
              <p:spPr bwMode="auto">
                <a:xfrm>
                  <a:off x="6113400" y="3522789"/>
                  <a:ext cx="77835" cy="5278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3" name="Straight Connector 132"/>
                <p:cNvCxnSpPr>
                  <a:stCxn id="112" idx="5"/>
                  <a:endCxn id="122" idx="1"/>
                </p:cNvCxnSpPr>
                <p:nvPr/>
              </p:nvCxnSpPr>
              <p:spPr bwMode="auto">
                <a:xfrm>
                  <a:off x="5870393" y="3815526"/>
                  <a:ext cx="98786" cy="70689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37" name="Rectangle 136"/>
                <p:cNvSpPr/>
                <p:nvPr/>
              </p:nvSpPr>
              <p:spPr bwMode="auto">
                <a:xfrm>
                  <a:off x="5173689" y="3196654"/>
                  <a:ext cx="712606" cy="29779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spcBef>
                      <a:spcPct val="20000"/>
                    </a:spcBef>
                  </a:pPr>
                  <a:r>
                    <a:rPr lang="en-US" sz="1600" dirty="0" smtClean="0">
                      <a:solidFill>
                        <a:srgbClr val="FFFFFF"/>
                      </a:solidFill>
                      <a:latin typeface="Calibri" pitchFamily="34" charset="0"/>
                      <a:cs typeface="Calibri" pitchFamily="34" charset="0"/>
                    </a:rPr>
                    <a:t>assign</a:t>
                  </a:r>
                </a:p>
              </p:txBody>
            </p:sp>
            <p:cxnSp>
              <p:nvCxnSpPr>
                <p:cNvPr id="138" name="Straight Connector 137"/>
                <p:cNvCxnSpPr>
                  <a:stCxn id="137" idx="0"/>
                </p:cNvCxnSpPr>
                <p:nvPr/>
              </p:nvCxnSpPr>
              <p:spPr bwMode="auto">
                <a:xfrm flipV="1">
                  <a:off x="5529992" y="3101410"/>
                  <a:ext cx="119604" cy="95244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42" name="Rectangle 141"/>
                <p:cNvSpPr/>
                <p:nvPr/>
              </p:nvSpPr>
              <p:spPr>
                <a:xfrm>
                  <a:off x="5157787" y="3437219"/>
                  <a:ext cx="453970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dirty="0" smtClean="0">
                      <a:solidFill>
                        <a:srgbClr val="FFFFFF"/>
                      </a:solidFill>
                      <a:latin typeface="Calibri" pitchFamily="34" charset="0"/>
                      <a:cs typeface="Calibri" pitchFamily="34" charset="0"/>
                    </a:rPr>
                    <a:t>a[i]</a:t>
                  </a:r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cxnSp>
              <p:nvCxnSpPr>
                <p:cNvPr id="144" name="Straight Connector 143"/>
                <p:cNvCxnSpPr>
                  <a:stCxn id="137" idx="3"/>
                  <a:endCxn id="111" idx="1"/>
                </p:cNvCxnSpPr>
                <p:nvPr/>
              </p:nvCxnSpPr>
              <p:spPr bwMode="auto">
                <a:xfrm>
                  <a:off x="5886295" y="3345549"/>
                  <a:ext cx="86575" cy="2543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50" name="Oval 149"/>
                <p:cNvSpPr/>
                <p:nvPr/>
              </p:nvSpPr>
              <p:spPr bwMode="auto">
                <a:xfrm>
                  <a:off x="6253831" y="2823910"/>
                  <a:ext cx="198740" cy="214685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spcBef>
                      <a:spcPct val="20000"/>
                    </a:spcBef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1" name="Rectangle 150"/>
                <p:cNvSpPr/>
                <p:nvPr/>
              </p:nvSpPr>
              <p:spPr>
                <a:xfrm>
                  <a:off x="6217240" y="2762856"/>
                  <a:ext cx="287259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dirty="0">
                      <a:solidFill>
                        <a:srgbClr val="FFFFFF"/>
                      </a:solidFill>
                      <a:latin typeface="Calibri" pitchFamily="34" charset="0"/>
                      <a:cs typeface="Calibri" pitchFamily="34" charset="0"/>
                    </a:rPr>
                    <a:t>&lt;</a:t>
                  </a:r>
                  <a:endParaRPr lang="en-US" sz="1600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sp>
              <p:nvSpPr>
                <p:cNvPr id="152" name="Oval 151"/>
                <p:cNvSpPr/>
                <p:nvPr/>
              </p:nvSpPr>
              <p:spPr bwMode="auto">
                <a:xfrm>
                  <a:off x="6115583" y="3078350"/>
                  <a:ext cx="198740" cy="214685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spcBef>
                      <a:spcPct val="20000"/>
                    </a:spcBef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3" name="Rectangle 152"/>
                <p:cNvSpPr/>
                <p:nvPr/>
              </p:nvSpPr>
              <p:spPr>
                <a:xfrm>
                  <a:off x="6101374" y="3023391"/>
                  <a:ext cx="231154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dirty="0">
                      <a:solidFill>
                        <a:srgbClr val="FFFFFF"/>
                      </a:solidFill>
                      <a:latin typeface="Calibri"/>
                    </a:rPr>
                    <a:t>i</a:t>
                  </a:r>
                </a:p>
              </p:txBody>
            </p:sp>
            <p:sp>
              <p:nvSpPr>
                <p:cNvPr id="154" name="Oval 153"/>
                <p:cNvSpPr/>
                <p:nvPr/>
              </p:nvSpPr>
              <p:spPr bwMode="auto">
                <a:xfrm>
                  <a:off x="6369103" y="3078353"/>
                  <a:ext cx="198740" cy="214685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spcBef>
                      <a:spcPct val="20000"/>
                    </a:spcBef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5" name="Rectangle 154"/>
                <p:cNvSpPr/>
                <p:nvPr/>
              </p:nvSpPr>
              <p:spPr>
                <a:xfrm>
                  <a:off x="6291640" y="3047247"/>
                  <a:ext cx="34176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dirty="0" smtClean="0">
                      <a:solidFill>
                        <a:srgbClr val="FFFFFF"/>
                      </a:solidFill>
                      <a:latin typeface="Calibri"/>
                    </a:rPr>
                    <a:t>10</a:t>
                  </a:r>
                  <a:endParaRPr lang="en-US" sz="1200" dirty="0">
                    <a:solidFill>
                      <a:srgbClr val="FFFFFF"/>
                    </a:solidFill>
                    <a:latin typeface="Calibri"/>
                  </a:endParaRPr>
                </a:p>
              </p:txBody>
            </p:sp>
            <p:cxnSp>
              <p:nvCxnSpPr>
                <p:cNvPr id="156" name="Straight Connector 155"/>
                <p:cNvCxnSpPr>
                  <a:stCxn id="150" idx="3"/>
                  <a:endCxn id="152" idx="0"/>
                </p:cNvCxnSpPr>
                <p:nvPr/>
              </p:nvCxnSpPr>
              <p:spPr bwMode="auto">
                <a:xfrm flipH="1">
                  <a:off x="6214953" y="3007155"/>
                  <a:ext cx="67983" cy="7119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5" name="Straight Connector 164"/>
                <p:cNvCxnSpPr>
                  <a:stCxn id="150" idx="5"/>
                  <a:endCxn id="154" idx="0"/>
                </p:cNvCxnSpPr>
                <p:nvPr/>
              </p:nvCxnSpPr>
              <p:spPr bwMode="auto">
                <a:xfrm>
                  <a:off x="6423466" y="3007155"/>
                  <a:ext cx="45007" cy="71198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8" name="Straight Connector 167"/>
                <p:cNvCxnSpPr>
                  <a:stCxn id="150" idx="2"/>
                  <a:endCxn id="97" idx="3"/>
                </p:cNvCxnSpPr>
                <p:nvPr/>
              </p:nvCxnSpPr>
              <p:spPr bwMode="auto">
                <a:xfrm flipH="1">
                  <a:off x="6145315" y="2931253"/>
                  <a:ext cx="108516" cy="481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</p:grpSp>
      <p:cxnSp>
        <p:nvCxnSpPr>
          <p:cNvPr id="181" name="Straight Arrow Connector 180"/>
          <p:cNvCxnSpPr>
            <a:stCxn id="62" idx="3"/>
          </p:cNvCxnSpPr>
          <p:nvPr/>
        </p:nvCxnSpPr>
        <p:spPr bwMode="auto">
          <a:xfrm>
            <a:off x="6472357" y="3034654"/>
            <a:ext cx="2281513" cy="1316476"/>
          </a:xfrm>
          <a:prstGeom prst="bentConnector3">
            <a:avLst>
              <a:gd name="adj1" fmla="val 100257"/>
            </a:avLst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9" name="Rectangle 218"/>
          <p:cNvSpPr/>
          <p:nvPr/>
        </p:nvSpPr>
        <p:spPr>
          <a:xfrm>
            <a:off x="7115068" y="3293035"/>
            <a:ext cx="13292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code gen</a:t>
            </a:r>
            <a:endParaRPr lang="en-US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27" name="Group 226"/>
          <p:cNvGrpSpPr/>
          <p:nvPr/>
        </p:nvGrpSpPr>
        <p:grpSpPr>
          <a:xfrm>
            <a:off x="4045669" y="3651472"/>
            <a:ext cx="1268599" cy="707886"/>
            <a:chOff x="4983731" y="1935903"/>
            <a:chExt cx="1268599" cy="707886"/>
          </a:xfrm>
        </p:grpSpPr>
        <p:sp>
          <p:nvSpPr>
            <p:cNvPr id="228" name="Freeform 227"/>
            <p:cNvSpPr/>
            <p:nvPr/>
          </p:nvSpPr>
          <p:spPr>
            <a:xfrm>
              <a:off x="5776084" y="2105125"/>
              <a:ext cx="476246" cy="486946"/>
            </a:xfrm>
            <a:custGeom>
              <a:avLst/>
              <a:gdLst>
                <a:gd name="connsiteX0" fmla="*/ 725332 w 725332"/>
                <a:gd name="connsiteY0" fmla="*/ 333218 h 582936"/>
                <a:gd name="connsiteX1" fmla="*/ 351621 w 725332"/>
                <a:gd name="connsiteY1" fmla="*/ 579709 h 582936"/>
                <a:gd name="connsiteX2" fmla="*/ 1763 w 725332"/>
                <a:gd name="connsiteY2" fmla="*/ 444536 h 582936"/>
                <a:gd name="connsiteX3" fmla="*/ 216448 w 725332"/>
                <a:gd name="connsiteY3" fmla="*/ 39020 h 582936"/>
                <a:gd name="connsiteX4" fmla="*/ 224400 w 725332"/>
                <a:gd name="connsiteY4" fmla="*/ 39020 h 582936"/>
                <a:gd name="connsiteX0" fmla="*/ 723633 w 723633"/>
                <a:gd name="connsiteY0" fmla="*/ 333218 h 676760"/>
                <a:gd name="connsiteX1" fmla="*/ 198848 w 723633"/>
                <a:gd name="connsiteY1" fmla="*/ 675124 h 676760"/>
                <a:gd name="connsiteX2" fmla="*/ 64 w 723633"/>
                <a:gd name="connsiteY2" fmla="*/ 444536 h 676760"/>
                <a:gd name="connsiteX3" fmla="*/ 214749 w 723633"/>
                <a:gd name="connsiteY3" fmla="*/ 39020 h 676760"/>
                <a:gd name="connsiteX4" fmla="*/ 222701 w 723633"/>
                <a:gd name="connsiteY4" fmla="*/ 39020 h 676760"/>
                <a:gd name="connsiteX0" fmla="*/ 811067 w 811067"/>
                <a:gd name="connsiteY0" fmla="*/ 330988 h 673626"/>
                <a:gd name="connsiteX1" fmla="*/ 286282 w 811067"/>
                <a:gd name="connsiteY1" fmla="*/ 672894 h 673626"/>
                <a:gd name="connsiteX2" fmla="*/ 33 w 811067"/>
                <a:gd name="connsiteY2" fmla="*/ 410501 h 673626"/>
                <a:gd name="connsiteX3" fmla="*/ 302183 w 811067"/>
                <a:gd name="connsiteY3" fmla="*/ 36790 h 673626"/>
                <a:gd name="connsiteX4" fmla="*/ 310135 w 811067"/>
                <a:gd name="connsiteY4" fmla="*/ 36790 h 673626"/>
                <a:gd name="connsiteX0" fmla="*/ 604328 w 604328"/>
                <a:gd name="connsiteY0" fmla="*/ 354842 h 673267"/>
                <a:gd name="connsiteX1" fmla="*/ 286277 w 604328"/>
                <a:gd name="connsiteY1" fmla="*/ 672894 h 673267"/>
                <a:gd name="connsiteX2" fmla="*/ 28 w 604328"/>
                <a:gd name="connsiteY2" fmla="*/ 410501 h 673267"/>
                <a:gd name="connsiteX3" fmla="*/ 302178 w 604328"/>
                <a:gd name="connsiteY3" fmla="*/ 36790 h 673267"/>
                <a:gd name="connsiteX4" fmla="*/ 310130 w 604328"/>
                <a:gd name="connsiteY4" fmla="*/ 36790 h 673267"/>
                <a:gd name="connsiteX0" fmla="*/ 604328 w 604328"/>
                <a:gd name="connsiteY0" fmla="*/ 354842 h 673341"/>
                <a:gd name="connsiteX1" fmla="*/ 286277 w 604328"/>
                <a:gd name="connsiteY1" fmla="*/ 672894 h 673341"/>
                <a:gd name="connsiteX2" fmla="*/ 28 w 604328"/>
                <a:gd name="connsiteY2" fmla="*/ 410501 h 673341"/>
                <a:gd name="connsiteX3" fmla="*/ 302178 w 604328"/>
                <a:gd name="connsiteY3" fmla="*/ 36790 h 673341"/>
                <a:gd name="connsiteX4" fmla="*/ 310130 w 604328"/>
                <a:gd name="connsiteY4" fmla="*/ 36790 h 673341"/>
                <a:gd name="connsiteX0" fmla="*/ 604328 w 604328"/>
                <a:gd name="connsiteY0" fmla="*/ 363027 h 681526"/>
                <a:gd name="connsiteX1" fmla="*/ 286277 w 604328"/>
                <a:gd name="connsiteY1" fmla="*/ 681079 h 681526"/>
                <a:gd name="connsiteX2" fmla="*/ 28 w 604328"/>
                <a:gd name="connsiteY2" fmla="*/ 418686 h 681526"/>
                <a:gd name="connsiteX3" fmla="*/ 302178 w 604328"/>
                <a:gd name="connsiteY3" fmla="*/ 44975 h 681526"/>
                <a:gd name="connsiteX4" fmla="*/ 87494 w 604328"/>
                <a:gd name="connsiteY4" fmla="*/ 29072 h 681526"/>
                <a:gd name="connsiteX0" fmla="*/ 604328 w 604328"/>
                <a:gd name="connsiteY0" fmla="*/ 318052 h 636551"/>
                <a:gd name="connsiteX1" fmla="*/ 286277 w 604328"/>
                <a:gd name="connsiteY1" fmla="*/ 636104 h 636551"/>
                <a:gd name="connsiteX2" fmla="*/ 28 w 604328"/>
                <a:gd name="connsiteY2" fmla="*/ 373711 h 636551"/>
                <a:gd name="connsiteX3" fmla="*/ 302178 w 604328"/>
                <a:gd name="connsiteY3" fmla="*/ 0 h 636551"/>
                <a:gd name="connsiteX0" fmla="*/ 604328 w 604328"/>
                <a:gd name="connsiteY0" fmla="*/ 318052 h 636551"/>
                <a:gd name="connsiteX1" fmla="*/ 286277 w 604328"/>
                <a:gd name="connsiteY1" fmla="*/ 636104 h 636551"/>
                <a:gd name="connsiteX2" fmla="*/ 28 w 604328"/>
                <a:gd name="connsiteY2" fmla="*/ 373711 h 636551"/>
                <a:gd name="connsiteX3" fmla="*/ 302178 w 604328"/>
                <a:gd name="connsiteY3" fmla="*/ 0 h 636551"/>
                <a:gd name="connsiteX0" fmla="*/ 604300 w 604300"/>
                <a:gd name="connsiteY0" fmla="*/ 318052 h 389433"/>
                <a:gd name="connsiteX1" fmla="*/ 0 w 604300"/>
                <a:gd name="connsiteY1" fmla="*/ 373711 h 389433"/>
                <a:gd name="connsiteX2" fmla="*/ 302150 w 604300"/>
                <a:gd name="connsiteY2" fmla="*/ 0 h 389433"/>
                <a:gd name="connsiteX0" fmla="*/ 580447 w 580447"/>
                <a:gd name="connsiteY0" fmla="*/ 318052 h 501328"/>
                <a:gd name="connsiteX1" fmla="*/ 0 w 580447"/>
                <a:gd name="connsiteY1" fmla="*/ 492981 h 501328"/>
                <a:gd name="connsiteX2" fmla="*/ 278297 w 580447"/>
                <a:gd name="connsiteY2" fmla="*/ 0 h 501328"/>
                <a:gd name="connsiteX0" fmla="*/ 643051 w 643051"/>
                <a:gd name="connsiteY0" fmla="*/ 318052 h 567404"/>
                <a:gd name="connsiteX1" fmla="*/ 62604 w 643051"/>
                <a:gd name="connsiteY1" fmla="*/ 492981 h 567404"/>
                <a:gd name="connsiteX2" fmla="*/ 340901 w 643051"/>
                <a:gd name="connsiteY2" fmla="*/ 0 h 567404"/>
                <a:gd name="connsiteX0" fmla="*/ 643051 w 643051"/>
                <a:gd name="connsiteY0" fmla="*/ 318052 h 599366"/>
                <a:gd name="connsiteX1" fmla="*/ 62604 w 643051"/>
                <a:gd name="connsiteY1" fmla="*/ 492981 h 599366"/>
                <a:gd name="connsiteX2" fmla="*/ 340901 w 643051"/>
                <a:gd name="connsiteY2" fmla="*/ 0 h 599366"/>
                <a:gd name="connsiteX0" fmla="*/ 653526 w 653526"/>
                <a:gd name="connsiteY0" fmla="*/ 318052 h 599366"/>
                <a:gd name="connsiteX1" fmla="*/ 73079 w 653526"/>
                <a:gd name="connsiteY1" fmla="*/ 492981 h 599366"/>
                <a:gd name="connsiteX2" fmla="*/ 351376 w 653526"/>
                <a:gd name="connsiteY2" fmla="*/ 0 h 599366"/>
                <a:gd name="connsiteX0" fmla="*/ 688325 w 688325"/>
                <a:gd name="connsiteY0" fmla="*/ 318052 h 599366"/>
                <a:gd name="connsiteX1" fmla="*/ 107878 w 688325"/>
                <a:gd name="connsiteY1" fmla="*/ 492981 h 599366"/>
                <a:gd name="connsiteX2" fmla="*/ 386175 w 688325"/>
                <a:gd name="connsiteY2" fmla="*/ 0 h 599366"/>
                <a:gd name="connsiteX0" fmla="*/ 688325 w 688325"/>
                <a:gd name="connsiteY0" fmla="*/ 318052 h 599366"/>
                <a:gd name="connsiteX1" fmla="*/ 107878 w 688325"/>
                <a:gd name="connsiteY1" fmla="*/ 492981 h 599366"/>
                <a:gd name="connsiteX2" fmla="*/ 386175 w 688325"/>
                <a:gd name="connsiteY2" fmla="*/ 0 h 599366"/>
                <a:gd name="connsiteX0" fmla="*/ 688325 w 688325"/>
                <a:gd name="connsiteY0" fmla="*/ 318052 h 639787"/>
                <a:gd name="connsiteX1" fmla="*/ 107878 w 688325"/>
                <a:gd name="connsiteY1" fmla="*/ 492981 h 639787"/>
                <a:gd name="connsiteX2" fmla="*/ 386175 w 688325"/>
                <a:gd name="connsiteY2" fmla="*/ 0 h 639787"/>
                <a:gd name="connsiteX0" fmla="*/ 688325 w 688325"/>
                <a:gd name="connsiteY0" fmla="*/ 318052 h 619846"/>
                <a:gd name="connsiteX1" fmla="*/ 107878 w 688325"/>
                <a:gd name="connsiteY1" fmla="*/ 492981 h 619846"/>
                <a:gd name="connsiteX2" fmla="*/ 386175 w 688325"/>
                <a:gd name="connsiteY2" fmla="*/ 0 h 619846"/>
                <a:gd name="connsiteX0" fmla="*/ 647999 w 647999"/>
                <a:gd name="connsiteY0" fmla="*/ 318052 h 619846"/>
                <a:gd name="connsiteX1" fmla="*/ 67552 w 647999"/>
                <a:gd name="connsiteY1" fmla="*/ 492981 h 619846"/>
                <a:gd name="connsiteX2" fmla="*/ 345849 w 647999"/>
                <a:gd name="connsiteY2" fmla="*/ 0 h 619846"/>
                <a:gd name="connsiteX0" fmla="*/ 666439 w 666439"/>
                <a:gd name="connsiteY0" fmla="*/ 318052 h 619846"/>
                <a:gd name="connsiteX1" fmla="*/ 85992 w 666439"/>
                <a:gd name="connsiteY1" fmla="*/ 492981 h 619846"/>
                <a:gd name="connsiteX2" fmla="*/ 364289 w 666439"/>
                <a:gd name="connsiteY2" fmla="*/ 0 h 619846"/>
                <a:gd name="connsiteX0" fmla="*/ 666439 w 666439"/>
                <a:gd name="connsiteY0" fmla="*/ 318052 h 649496"/>
                <a:gd name="connsiteX1" fmla="*/ 85992 w 666439"/>
                <a:gd name="connsiteY1" fmla="*/ 492981 h 649496"/>
                <a:gd name="connsiteX2" fmla="*/ 364289 w 666439"/>
                <a:gd name="connsiteY2" fmla="*/ 0 h 649496"/>
                <a:gd name="connsiteX0" fmla="*/ 634635 w 634635"/>
                <a:gd name="connsiteY0" fmla="*/ 318052 h 610053"/>
                <a:gd name="connsiteX1" fmla="*/ 54188 w 634635"/>
                <a:gd name="connsiteY1" fmla="*/ 492981 h 610053"/>
                <a:gd name="connsiteX2" fmla="*/ 332485 w 634635"/>
                <a:gd name="connsiteY2" fmla="*/ 0 h 610053"/>
                <a:gd name="connsiteX0" fmla="*/ 655837 w 655837"/>
                <a:gd name="connsiteY0" fmla="*/ 318052 h 629575"/>
                <a:gd name="connsiteX1" fmla="*/ 75390 w 655837"/>
                <a:gd name="connsiteY1" fmla="*/ 492981 h 629575"/>
                <a:gd name="connsiteX2" fmla="*/ 353687 w 655837"/>
                <a:gd name="connsiteY2" fmla="*/ 0 h 629575"/>
                <a:gd name="connsiteX0" fmla="*/ 655837 w 655837"/>
                <a:gd name="connsiteY0" fmla="*/ 318052 h 627003"/>
                <a:gd name="connsiteX1" fmla="*/ 75390 w 655837"/>
                <a:gd name="connsiteY1" fmla="*/ 492981 h 627003"/>
                <a:gd name="connsiteX2" fmla="*/ 353687 w 655837"/>
                <a:gd name="connsiteY2" fmla="*/ 0 h 627003"/>
                <a:gd name="connsiteX0" fmla="*/ 667268 w 667268"/>
                <a:gd name="connsiteY0" fmla="*/ 318052 h 627003"/>
                <a:gd name="connsiteX1" fmla="*/ 86821 w 667268"/>
                <a:gd name="connsiteY1" fmla="*/ 492981 h 627003"/>
                <a:gd name="connsiteX2" fmla="*/ 365118 w 667268"/>
                <a:gd name="connsiteY2" fmla="*/ 0 h 627003"/>
                <a:gd name="connsiteX0" fmla="*/ 671417 w 671417"/>
                <a:gd name="connsiteY0" fmla="*/ 318052 h 627003"/>
                <a:gd name="connsiteX1" fmla="*/ 90970 w 671417"/>
                <a:gd name="connsiteY1" fmla="*/ 492981 h 627003"/>
                <a:gd name="connsiteX2" fmla="*/ 369267 w 671417"/>
                <a:gd name="connsiteY2" fmla="*/ 0 h 627003"/>
                <a:gd name="connsiteX0" fmla="*/ 659474 w 659474"/>
                <a:gd name="connsiteY0" fmla="*/ 318052 h 627003"/>
                <a:gd name="connsiteX1" fmla="*/ 79027 w 659474"/>
                <a:gd name="connsiteY1" fmla="*/ 492981 h 627003"/>
                <a:gd name="connsiteX2" fmla="*/ 357324 w 659474"/>
                <a:gd name="connsiteY2" fmla="*/ 0 h 627003"/>
                <a:gd name="connsiteX0" fmla="*/ 416678 w 608639"/>
                <a:gd name="connsiteY0" fmla="*/ 468129 h 595384"/>
                <a:gd name="connsiteX1" fmla="*/ 583654 w 608639"/>
                <a:gd name="connsiteY1" fmla="*/ 46710 h 595384"/>
                <a:gd name="connsiteX2" fmla="*/ 114528 w 608639"/>
                <a:gd name="connsiteY2" fmla="*/ 150077 h 595384"/>
                <a:gd name="connsiteX0" fmla="*/ 220976 w 388393"/>
                <a:gd name="connsiteY0" fmla="*/ 508884 h 624423"/>
                <a:gd name="connsiteX1" fmla="*/ 387952 w 388393"/>
                <a:gd name="connsiteY1" fmla="*/ 87465 h 624423"/>
                <a:gd name="connsiteX2" fmla="*/ 125560 w 388393"/>
                <a:gd name="connsiteY2" fmla="*/ 0 h 624423"/>
                <a:gd name="connsiteX0" fmla="*/ 502939 w 676613"/>
                <a:gd name="connsiteY0" fmla="*/ 426351 h 538263"/>
                <a:gd name="connsiteX1" fmla="*/ 669915 w 676613"/>
                <a:gd name="connsiteY1" fmla="*/ 4932 h 538263"/>
                <a:gd name="connsiteX2" fmla="*/ 97422 w 676613"/>
                <a:gd name="connsiteY2" fmla="*/ 132152 h 538263"/>
                <a:gd name="connsiteX0" fmla="*/ 405517 w 579191"/>
                <a:gd name="connsiteY0" fmla="*/ 447053 h 558965"/>
                <a:gd name="connsiteX1" fmla="*/ 572493 w 579191"/>
                <a:gd name="connsiteY1" fmla="*/ 25634 h 558965"/>
                <a:gd name="connsiteX2" fmla="*/ 0 w 579191"/>
                <a:gd name="connsiteY2" fmla="*/ 152854 h 558965"/>
                <a:gd name="connsiteX0" fmla="*/ 405517 w 612742"/>
                <a:gd name="connsiteY0" fmla="*/ 447053 h 447053"/>
                <a:gd name="connsiteX1" fmla="*/ 572493 w 612742"/>
                <a:gd name="connsiteY1" fmla="*/ 25634 h 447053"/>
                <a:gd name="connsiteX2" fmla="*/ 0 w 612742"/>
                <a:gd name="connsiteY2" fmla="*/ 152854 h 447053"/>
                <a:gd name="connsiteX0" fmla="*/ 405517 w 568623"/>
                <a:gd name="connsiteY0" fmla="*/ 543693 h 543693"/>
                <a:gd name="connsiteX1" fmla="*/ 500932 w 568623"/>
                <a:gd name="connsiteY1" fmla="*/ 10956 h 543693"/>
                <a:gd name="connsiteX2" fmla="*/ 0 w 568623"/>
                <a:gd name="connsiteY2" fmla="*/ 249494 h 543693"/>
                <a:gd name="connsiteX0" fmla="*/ 405517 w 597385"/>
                <a:gd name="connsiteY0" fmla="*/ 573562 h 573562"/>
                <a:gd name="connsiteX1" fmla="*/ 500932 w 597385"/>
                <a:gd name="connsiteY1" fmla="*/ 40825 h 573562"/>
                <a:gd name="connsiteX2" fmla="*/ 0 w 597385"/>
                <a:gd name="connsiteY2" fmla="*/ 279363 h 573562"/>
                <a:gd name="connsiteX0" fmla="*/ 405517 w 604004"/>
                <a:gd name="connsiteY0" fmla="*/ 552003 h 552003"/>
                <a:gd name="connsiteX1" fmla="*/ 500932 w 604004"/>
                <a:gd name="connsiteY1" fmla="*/ 19266 h 552003"/>
                <a:gd name="connsiteX2" fmla="*/ 0 w 604004"/>
                <a:gd name="connsiteY2" fmla="*/ 257804 h 552003"/>
                <a:gd name="connsiteX0" fmla="*/ 405517 w 604004"/>
                <a:gd name="connsiteY0" fmla="*/ 557547 h 557547"/>
                <a:gd name="connsiteX1" fmla="*/ 500932 w 604004"/>
                <a:gd name="connsiteY1" fmla="*/ 24810 h 557547"/>
                <a:gd name="connsiteX2" fmla="*/ 0 w 604004"/>
                <a:gd name="connsiteY2" fmla="*/ 263348 h 557547"/>
                <a:gd name="connsiteX0" fmla="*/ 518739 w 576962"/>
                <a:gd name="connsiteY0" fmla="*/ 346830 h 458755"/>
                <a:gd name="connsiteX1" fmla="*/ 34732 w 576962"/>
                <a:gd name="connsiteY1" fmla="*/ 447835 h 458755"/>
                <a:gd name="connsiteX2" fmla="*/ 113222 w 576962"/>
                <a:gd name="connsiteY2" fmla="*/ 52631 h 458755"/>
                <a:gd name="connsiteX0" fmla="*/ 601202 w 659425"/>
                <a:gd name="connsiteY0" fmla="*/ 294199 h 406124"/>
                <a:gd name="connsiteX1" fmla="*/ 117195 w 659425"/>
                <a:gd name="connsiteY1" fmla="*/ 395204 h 406124"/>
                <a:gd name="connsiteX2" fmla="*/ 195685 w 659425"/>
                <a:gd name="connsiteY2" fmla="*/ 0 h 406124"/>
                <a:gd name="connsiteX0" fmla="*/ 635311 w 684617"/>
                <a:gd name="connsiteY0" fmla="*/ 285145 h 400289"/>
                <a:gd name="connsiteX1" fmla="*/ 87930 w 684617"/>
                <a:gd name="connsiteY1" fmla="*/ 395204 h 400289"/>
                <a:gd name="connsiteX2" fmla="*/ 166420 w 684617"/>
                <a:gd name="connsiteY2" fmla="*/ 0 h 400289"/>
                <a:gd name="connsiteX0" fmla="*/ 635311 w 635311"/>
                <a:gd name="connsiteY0" fmla="*/ 285145 h 452180"/>
                <a:gd name="connsiteX1" fmla="*/ 87930 w 635311"/>
                <a:gd name="connsiteY1" fmla="*/ 395204 h 452180"/>
                <a:gd name="connsiteX2" fmla="*/ 166420 w 635311"/>
                <a:gd name="connsiteY2" fmla="*/ 0 h 452180"/>
                <a:gd name="connsiteX0" fmla="*/ 590314 w 590314"/>
                <a:gd name="connsiteY0" fmla="*/ 384733 h 558240"/>
                <a:gd name="connsiteX1" fmla="*/ 42933 w 590314"/>
                <a:gd name="connsiteY1" fmla="*/ 494792 h 558240"/>
                <a:gd name="connsiteX2" fmla="*/ 211957 w 590314"/>
                <a:gd name="connsiteY2" fmla="*/ 0 h 558240"/>
                <a:gd name="connsiteX0" fmla="*/ 618742 w 618742"/>
                <a:gd name="connsiteY0" fmla="*/ 384733 h 558240"/>
                <a:gd name="connsiteX1" fmla="*/ 71361 w 618742"/>
                <a:gd name="connsiteY1" fmla="*/ 494792 h 558240"/>
                <a:gd name="connsiteX2" fmla="*/ 240385 w 618742"/>
                <a:gd name="connsiteY2" fmla="*/ 0 h 558240"/>
                <a:gd name="connsiteX0" fmla="*/ 580140 w 580140"/>
                <a:gd name="connsiteY0" fmla="*/ 357572 h 544811"/>
                <a:gd name="connsiteX1" fmla="*/ 68973 w 580140"/>
                <a:gd name="connsiteY1" fmla="*/ 494792 h 544811"/>
                <a:gd name="connsiteX2" fmla="*/ 237997 w 580140"/>
                <a:gd name="connsiteY2" fmla="*/ 0 h 544811"/>
                <a:gd name="connsiteX0" fmla="*/ 553445 w 553445"/>
                <a:gd name="connsiteY0" fmla="*/ 357572 h 500054"/>
                <a:gd name="connsiteX1" fmla="*/ 96599 w 553445"/>
                <a:gd name="connsiteY1" fmla="*/ 404257 h 500054"/>
                <a:gd name="connsiteX2" fmla="*/ 211302 w 553445"/>
                <a:gd name="connsiteY2" fmla="*/ 0 h 500054"/>
                <a:gd name="connsiteX0" fmla="*/ 517522 w 517522"/>
                <a:gd name="connsiteY0" fmla="*/ 357572 h 500054"/>
                <a:gd name="connsiteX1" fmla="*/ 60676 w 517522"/>
                <a:gd name="connsiteY1" fmla="*/ 404257 h 500054"/>
                <a:gd name="connsiteX2" fmla="*/ 238753 w 517522"/>
                <a:gd name="connsiteY2" fmla="*/ 0 h 500054"/>
                <a:gd name="connsiteX0" fmla="*/ 490454 w 490454"/>
                <a:gd name="connsiteY0" fmla="*/ 357572 h 486946"/>
                <a:gd name="connsiteX1" fmla="*/ 87929 w 490454"/>
                <a:gd name="connsiteY1" fmla="*/ 368043 h 486946"/>
                <a:gd name="connsiteX2" fmla="*/ 211685 w 490454"/>
                <a:gd name="connsiteY2" fmla="*/ 0 h 486946"/>
                <a:gd name="connsiteX0" fmla="*/ 486858 w 486858"/>
                <a:gd name="connsiteY0" fmla="*/ 357572 h 486946"/>
                <a:gd name="connsiteX1" fmla="*/ 84333 w 486858"/>
                <a:gd name="connsiteY1" fmla="*/ 368043 h 486946"/>
                <a:gd name="connsiteX2" fmla="*/ 208089 w 486858"/>
                <a:gd name="connsiteY2" fmla="*/ 0 h 486946"/>
                <a:gd name="connsiteX0" fmla="*/ 476246 w 476246"/>
                <a:gd name="connsiteY0" fmla="*/ 357572 h 486946"/>
                <a:gd name="connsiteX1" fmla="*/ 73721 w 476246"/>
                <a:gd name="connsiteY1" fmla="*/ 368043 h 486946"/>
                <a:gd name="connsiteX2" fmla="*/ 197477 w 476246"/>
                <a:gd name="connsiteY2" fmla="*/ 0 h 48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46" h="486946">
                  <a:moveTo>
                    <a:pt x="476246" y="357572"/>
                  </a:moveTo>
                  <a:cubicBezTo>
                    <a:pt x="317757" y="608494"/>
                    <a:pt x="120182" y="427638"/>
                    <a:pt x="73721" y="368043"/>
                  </a:cubicBezTo>
                  <a:cubicBezTo>
                    <a:pt x="27260" y="308448"/>
                    <a:pt x="-117360" y="249473"/>
                    <a:pt x="197477" y="0"/>
                  </a:cubicBezTo>
                </a:path>
              </a:pathLst>
            </a:custGeom>
            <a:ln w="57150">
              <a:solidFill>
                <a:srgbClr val="FF0000"/>
              </a:solidFill>
              <a:headEnd type="none" w="med" len="med"/>
              <a:tailEnd type="arrow" w="med" len="med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20000"/>
                </a:spcBef>
              </a:pPr>
              <a:endParaRPr lang="en-US" dirty="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4983731" y="1935903"/>
              <a:ext cx="78258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type </a:t>
              </a:r>
              <a:br>
                <a:rPr lang="en-US" sz="20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</a:br>
              <a:r>
                <a:rPr lang="en-US" sz="2000" dirty="0" smtClean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</a:rPr>
                <a:t>check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85" name="Rectangle 84"/>
          <p:cNvSpPr/>
          <p:nvPr/>
        </p:nvSpPr>
        <p:spPr>
          <a:xfrm>
            <a:off x="175843" y="4996175"/>
            <a:ext cx="55626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Each two weeks you will add next phase</a:t>
            </a:r>
          </a:p>
          <a:p>
            <a:r>
              <a:rPr lang="en-US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  - keep same groups</a:t>
            </a:r>
          </a:p>
          <a:p>
            <a:r>
              <a:rPr lang="en-US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  - it is essential to not get behind schedule</a:t>
            </a:r>
          </a:p>
          <a:p>
            <a:r>
              <a:rPr lang="en-US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  - </a:t>
            </a:r>
            <a:r>
              <a:rPr lang="en-US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f</a:t>
            </a:r>
            <a:r>
              <a:rPr lang="en-US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inal addition to compiler is </a:t>
            </a:r>
            <a:r>
              <a:rPr lang="en-US" b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your choice</a:t>
            </a:r>
            <a:r>
              <a:rPr lang="en-US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3706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306"/>
            <a:ext cx="8229600" cy="1143000"/>
          </a:xfrm>
        </p:spPr>
        <p:txBody>
          <a:bodyPr/>
          <a:lstStyle/>
          <a:p>
            <a:r>
              <a:rPr lang="en-US" dirty="0" smtClean="0"/>
              <a:t>EPFL Course Dependencies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7022"/>
            <a:ext cx="8229600" cy="4655172"/>
          </a:xfrm>
        </p:spPr>
        <p:txBody>
          <a:bodyPr/>
          <a:lstStyle/>
          <a:p>
            <a:r>
              <a:rPr lang="en-US" dirty="0"/>
              <a:t>Theoretical Computer Science (CS-251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If have not taken it, check the </a:t>
            </a:r>
            <a:r>
              <a:rPr lang="en-US" dirty="0">
                <a:solidFill>
                  <a:schemeClr val="tx1"/>
                </a:solidFill>
              </a:rPr>
              <a:t>book “Introduction to the Theory of </a:t>
            </a:r>
            <a:r>
              <a:rPr lang="en-US" dirty="0" smtClean="0">
                <a:solidFill>
                  <a:schemeClr val="tx1"/>
                </a:solidFill>
              </a:rPr>
              <a:t>Computation” </a:t>
            </a:r>
            <a:r>
              <a:rPr lang="en-US" dirty="0">
                <a:solidFill>
                  <a:schemeClr val="tx1"/>
                </a:solidFill>
              </a:rPr>
              <a:t>by Michael </a:t>
            </a:r>
            <a:r>
              <a:rPr lang="en-US" dirty="0" err="1">
                <a:solidFill>
                  <a:schemeClr val="tx1"/>
                </a:solidFill>
              </a:rPr>
              <a:t>Sipser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Knowledge of the </a:t>
            </a:r>
            <a:r>
              <a:rPr lang="en-US" dirty="0" err="1" smtClean="0"/>
              <a:t>Scala</a:t>
            </a:r>
            <a:r>
              <a:rPr lang="en-US" dirty="0" smtClean="0"/>
              <a:t> language (see web)</a:t>
            </a:r>
          </a:p>
          <a:p>
            <a:r>
              <a:rPr lang="en-US" dirty="0" smtClean="0"/>
              <a:t>Helpful general background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Discrete </a:t>
            </a:r>
            <a:r>
              <a:rPr lang="en-US" dirty="0">
                <a:solidFill>
                  <a:schemeClr val="tx1"/>
                </a:solidFill>
              </a:rPr>
              <a:t>structures (CS-150</a:t>
            </a:r>
            <a:r>
              <a:rPr lang="en-US" dirty="0" smtClean="0">
                <a:solidFill>
                  <a:schemeClr val="tx1"/>
                </a:solidFill>
              </a:rPr>
              <a:t>), Algorithms </a:t>
            </a:r>
            <a:r>
              <a:rPr lang="en-US" dirty="0">
                <a:solidFill>
                  <a:schemeClr val="tx1"/>
                </a:solidFill>
              </a:rPr>
              <a:t>(CS-250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dirty="0" smtClean="0"/>
              <a:t>This course provides background for MSc: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Advanced Compilers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Synthesis Analysis &amp; Verification</a:t>
            </a:r>
          </a:p>
          <a:p>
            <a:pPr lvl="1"/>
            <a:r>
              <a:rPr lang="en-US" dirty="0" smtClean="0"/>
              <a:t>Foundations of Software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54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1335"/>
            <a:ext cx="8229600" cy="465517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Official Textbook: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Andrew W. </a:t>
            </a:r>
            <a:r>
              <a:rPr lang="en-US" dirty="0" err="1">
                <a:solidFill>
                  <a:srgbClr val="0070C0"/>
                </a:solidFill>
              </a:rPr>
              <a:t>Appel</a:t>
            </a:r>
            <a:r>
              <a:rPr lang="en-US" dirty="0">
                <a:solidFill>
                  <a:srgbClr val="0070C0"/>
                </a:solidFill>
              </a:rPr>
              <a:t>, Jens </a:t>
            </a:r>
            <a:r>
              <a:rPr lang="en-US" dirty="0" err="1" smtClean="0">
                <a:solidFill>
                  <a:srgbClr val="0070C0"/>
                </a:solidFill>
              </a:rPr>
              <a:t>Palsberg</a:t>
            </a:r>
            <a:r>
              <a:rPr lang="en-US" dirty="0">
                <a:solidFill>
                  <a:srgbClr val="0070C0"/>
                </a:solidFill>
              </a:rPr>
              <a:t>:</a:t>
            </a:r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Modern </a:t>
            </a:r>
            <a:r>
              <a:rPr lang="en-US" dirty="0">
                <a:solidFill>
                  <a:srgbClr val="0070C0"/>
                </a:solidFill>
              </a:rPr>
              <a:t>Compiler Implementation in Java </a:t>
            </a:r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(</a:t>
            </a:r>
            <a:r>
              <a:rPr lang="en-US" dirty="0">
                <a:solidFill>
                  <a:srgbClr val="0070C0"/>
                </a:solidFill>
              </a:rPr>
              <a:t>2nd Edition</a:t>
            </a:r>
            <a:r>
              <a:rPr lang="en-US" dirty="0" smtClean="0">
                <a:solidFill>
                  <a:srgbClr val="0070C0"/>
                </a:solidFill>
              </a:rPr>
              <a:t>). Cambridge University Press, 2002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We do not strictly follow it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program in </a:t>
            </a:r>
            <a:r>
              <a:rPr lang="en-US" dirty="0" err="1">
                <a:solidFill>
                  <a:schemeClr val="tx1"/>
                </a:solidFill>
              </a:rPr>
              <a:t>Scala</a:t>
            </a:r>
            <a:r>
              <a:rPr lang="en-US" dirty="0">
                <a:solidFill>
                  <a:schemeClr val="tx1"/>
                </a:solidFill>
              </a:rPr>
              <a:t> instead of Java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use pattern matching instead of visitors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hand-written </a:t>
            </a:r>
            <a:r>
              <a:rPr lang="en-US" dirty="0">
                <a:solidFill>
                  <a:schemeClr val="tx1"/>
                </a:solidFill>
              </a:rPr>
              <a:t>parsers in the project 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(instead of using a parser generator)</a:t>
            </a:r>
          </a:p>
          <a:p>
            <a:pPr marL="0" indent="0">
              <a:buNone/>
            </a:pPr>
            <a:r>
              <a:rPr lang="en-US" dirty="0" smtClean="0"/>
              <a:t>Lectures in course wiki: 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  <a:hlinkClick r:id="rId2"/>
              </a:rPr>
              <a:t>http://lara.epfl.ch/w/cc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52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071" y="1234501"/>
            <a:ext cx="8768313" cy="4726031"/>
          </a:xfrm>
        </p:spPr>
        <p:txBody>
          <a:bodyPr/>
          <a:lstStyle/>
          <a:p>
            <a:r>
              <a:rPr lang="en-US" sz="2400" dirty="0" smtClean="0">
                <a:solidFill>
                  <a:srgbClr val="0070C0"/>
                </a:solidFill>
              </a:rPr>
              <a:t>Compilers</a:t>
            </a:r>
            <a:r>
              <a:rPr lang="en-US" sz="2400" dirty="0">
                <a:solidFill>
                  <a:srgbClr val="0070C0"/>
                </a:solidFill>
              </a:rPr>
              <a:t>: Principles, Techniques, and Tools (2nd Edition) by Alfred V. </a:t>
            </a:r>
            <a:r>
              <a:rPr lang="en-US" sz="2400" dirty="0" err="1">
                <a:solidFill>
                  <a:srgbClr val="0070C0"/>
                </a:solidFill>
              </a:rPr>
              <a:t>Aho</a:t>
            </a:r>
            <a:r>
              <a:rPr lang="en-US" sz="2400" dirty="0">
                <a:solidFill>
                  <a:srgbClr val="0070C0"/>
                </a:solidFill>
              </a:rPr>
              <a:t>, Monica S. Lam, Ravi </a:t>
            </a:r>
            <a:r>
              <a:rPr lang="en-US" sz="2400" dirty="0" err="1">
                <a:solidFill>
                  <a:srgbClr val="0070C0"/>
                </a:solidFill>
              </a:rPr>
              <a:t>Sethi</a:t>
            </a:r>
            <a:r>
              <a:rPr lang="en-US" sz="2400" dirty="0">
                <a:solidFill>
                  <a:srgbClr val="0070C0"/>
                </a:solidFill>
              </a:rPr>
              <a:t>, Jeffrey D. </a:t>
            </a:r>
            <a:r>
              <a:rPr lang="en-US" sz="2400" dirty="0" smtClean="0">
                <a:solidFill>
                  <a:srgbClr val="0070C0"/>
                </a:solidFill>
              </a:rPr>
              <a:t>Ullman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comprehensive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Compiler </a:t>
            </a:r>
            <a:r>
              <a:rPr lang="en-US" sz="2400" dirty="0">
                <a:solidFill>
                  <a:srgbClr val="0070C0"/>
                </a:solidFill>
              </a:rPr>
              <a:t>Construction by </a:t>
            </a:r>
            <a:r>
              <a:rPr lang="en-US" sz="2400" dirty="0" err="1">
                <a:solidFill>
                  <a:srgbClr val="0070C0"/>
                </a:solidFill>
              </a:rPr>
              <a:t>Niklaus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smtClean="0">
                <a:solidFill>
                  <a:srgbClr val="0070C0"/>
                </a:solidFill>
              </a:rPr>
              <a:t>Wirth</a:t>
            </a:r>
            <a:endParaRPr lang="en-US" sz="2400" dirty="0">
              <a:solidFill>
                <a:srgbClr val="0070C0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concise, has main ideas</a:t>
            </a:r>
            <a:endParaRPr lang="en-US" dirty="0" smtClean="0"/>
          </a:p>
          <a:p>
            <a:pPr marL="0" indent="0">
              <a:buNone/>
            </a:pPr>
            <a:r>
              <a:rPr lang="en-US" sz="2000" b="1" dirty="0" smtClean="0"/>
              <a:t>“</a:t>
            </a:r>
            <a:r>
              <a:rPr lang="en-US" sz="2000" b="1" dirty="0" err="1" smtClean="0"/>
              <a:t>Niklaus</a:t>
            </a:r>
            <a:r>
              <a:rPr lang="en-US" sz="2000" b="1" dirty="0" smtClean="0"/>
              <a:t> </a:t>
            </a:r>
            <a:r>
              <a:rPr lang="en-US" sz="2000" b="1" dirty="0"/>
              <a:t>Emil Wirth</a:t>
            </a:r>
            <a:r>
              <a:rPr lang="en-US" sz="2000" dirty="0"/>
              <a:t> (born February 15, 1934) is a </a:t>
            </a:r>
            <a:r>
              <a:rPr lang="en-US" sz="2000" dirty="0">
                <a:hlinkClick r:id="rId2" tooltip="Switzerland"/>
              </a:rPr>
              <a:t>Swiss</a:t>
            </a:r>
            <a:r>
              <a:rPr lang="en-US" sz="2000" dirty="0"/>
              <a:t> </a:t>
            </a:r>
            <a:r>
              <a:rPr lang="en-US" sz="2000" dirty="0">
                <a:hlinkClick r:id="rId3" tooltip="Computer science"/>
              </a:rPr>
              <a:t>computer scientist</a:t>
            </a:r>
            <a:r>
              <a:rPr lang="en-US" sz="2000" dirty="0"/>
              <a:t>, best known for designing several </a:t>
            </a:r>
            <a:r>
              <a:rPr lang="en-US" sz="2000" dirty="0">
                <a:hlinkClick r:id="rId4" tooltip="Programming language"/>
              </a:rPr>
              <a:t>programming languages</a:t>
            </a:r>
            <a:r>
              <a:rPr lang="en-US" sz="2000" dirty="0"/>
              <a:t>, including </a:t>
            </a:r>
            <a:r>
              <a:rPr lang="en-US" sz="2000" dirty="0">
                <a:hlinkClick r:id="rId5" tooltip="Pascal (programming language)"/>
              </a:rPr>
              <a:t>Pascal</a:t>
            </a:r>
            <a:r>
              <a:rPr lang="en-US" sz="2000" dirty="0"/>
              <a:t>, and for pioneering several classic topics </a:t>
            </a:r>
            <a:r>
              <a:rPr lang="en-US" sz="2000" dirty="0" smtClean="0"/>
              <a:t>in </a:t>
            </a:r>
            <a:r>
              <a:rPr lang="en-US" sz="2000" dirty="0" smtClean="0">
                <a:hlinkClick r:id="rId6" tooltip="Software engineering"/>
              </a:rPr>
              <a:t>software </a:t>
            </a:r>
            <a:r>
              <a:rPr lang="en-US" sz="2000" dirty="0">
                <a:hlinkClick r:id="rId6" tooltip="Software engineering"/>
              </a:rPr>
              <a:t>engineering</a:t>
            </a:r>
            <a:r>
              <a:rPr lang="en-US" sz="2000" dirty="0"/>
              <a:t>. In 1984 he won the </a:t>
            </a:r>
            <a:r>
              <a:rPr lang="en-US" sz="2000" dirty="0">
                <a:hlinkClick r:id="rId7" tooltip="Turing Award"/>
              </a:rPr>
              <a:t>Turing Award</a:t>
            </a:r>
            <a:r>
              <a:rPr lang="en-US" sz="2000" dirty="0"/>
              <a:t> for developing a sequence of innovative computer languages</a:t>
            </a:r>
            <a:r>
              <a:rPr lang="en-US" sz="2000" dirty="0" smtClean="0"/>
              <a:t>.”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Additional recent books (2011-2012):</a:t>
            </a:r>
          </a:p>
          <a:p>
            <a:pPr lvl="1"/>
            <a:r>
              <a:rPr lang="en-US" sz="2400" b="1" dirty="0" err="1" smtClean="0"/>
              <a:t>Aarne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Ranta</a:t>
            </a:r>
            <a:r>
              <a:rPr lang="en-US" sz="2400" dirty="0" smtClean="0">
                <a:solidFill>
                  <a:schemeClr val="tx1"/>
                </a:solidFill>
              </a:rPr>
              <a:t>: </a:t>
            </a:r>
            <a:r>
              <a:rPr lang="en-US" sz="2400" dirty="0"/>
              <a:t>Implementing Programming </a:t>
            </a:r>
            <a:r>
              <a:rPr lang="en-US" sz="2400" dirty="0" smtClean="0"/>
              <a:t>Languages</a:t>
            </a:r>
          </a:p>
          <a:p>
            <a:pPr lvl="1"/>
            <a:r>
              <a:rPr lang="en-US" sz="2400" b="1" dirty="0" err="1" smtClean="0"/>
              <a:t>H.Seidl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R.Wilhelm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S.Haack</a:t>
            </a:r>
            <a:r>
              <a:rPr lang="en-US" sz="2400" dirty="0" smtClean="0"/>
              <a:t>: Compiler Design (3 </a:t>
            </a:r>
            <a:r>
              <a:rPr lang="en-US" sz="2400" dirty="0" err="1" smtClean="0"/>
              <a:t>vols</a:t>
            </a:r>
            <a:r>
              <a:rPr lang="en-US" sz="2400" dirty="0" smtClean="0"/>
              <a:t>, Springer)</a:t>
            </a:r>
          </a:p>
        </p:txBody>
      </p:sp>
      <p:pic>
        <p:nvPicPr>
          <p:cNvPr id="4" name="Picture 2" descr="http://t2.gstatic.com/images?q=tbn:ANd9GcSkMAgEsSOvzrXrmeb2VngGv7zlURTymfIIkAQ_voCw6FXV4rf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024" y="1998116"/>
            <a:ext cx="1177042" cy="159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data:image/jpeg;base64,/9j/4AAQSkZJRgABAQAAAQABAAD/2wBDAAMCAgMCAgMDAwMEAwMEBQgFBQQEBQoHBwYIDAoMDAsKCwsNDhIQDQ4RDgsLEBYQERMUFRUVDA8XGBYUGBIUFRT/2wBDAQMEBAUEBQkFBQkUDQsNFBQUFBQUFBQUFBQUFBQUFBQUFBQUFBQUFBQUFBQUFBQUFBQUFBQUFBQUFBQUFBQUFBT/wAARCACjAHQDASIAAhEBAxEB/8QAHQAAAAYDAQAAAAAAAAAAAAAAAAQFBgcIAgMJAf/EAD8QAAECBAQEAwUFBgUFAAAAAAECAwAEBREGEiExBxNBUSJhcQgUMoGRFUJSobEJFiMzcsEkQ2LR4TRTkvDx/8QAGwEAAQUBAQAAAAAAAAAAAAAABgIDBAUHAAH/xAArEQACAgEEAQIFBAMAAAAAAAABAgADBAUREjEhQVETFCIjMgZCYXEzobH/2gAMAwEAAhEDEQA/AK3s4vfMxyHoNvzzFtOVDZWwbXtpGnnaxlHLnK7jHRJ14y4tBlqo+8KBhrPqAZBuI2StZ92BEV7Y/wC4T2Oafm8yVDuLQimZ9206wlT+JkiWXmItfXWG/M4wbNyBdXxW28W2/pF7g6Tbljd4mO9lbMy4or+Pp6x7Oy120jvDC/fJQBN+Vbpt+v6xkjHawLhLbvmVH+0WTaFlJ+EVzjmdV7sYEjOlbxT3MNj942KgoF1fIUfwDMkesKdGeBdu27zU31KTcfTpEN9OtpH3Vnq8to81SgdZCzsI2y0sygBXaNaHv8MPSNCpnwkQP3JsdlnRfl0tOpypGpjJTf2cq/4oQabVi0vLCjPznMaC+sQDS3Lb0i4tM4i5SAmBDNXO2UdYEK+TiOUN1BoS7PJBuIbzqAX9IcGIJllz+ULQhsN3NtjFxh+DuZIWeTDOVgE7Q2avWm6e4WWrPTKtQlXwo/qP9oWMb1M4cpqbKDj7v8NlBP1UfKI1YccePMJz8zVbx1ue5gu0rAXJ+5Z+Mj2tDOIKq60zzXHWSs/dIsB6awymKjNPzhImC2g7qJtpC5iNlIlQlaypwfc7+flBbDeEn6+0qzbiko1vbSC7ZKjwSeoNxD0qplKPDUEczrdZN/lHjy1ZsyJgKI18DmnzBg67R25VgNvtIStHhSFptCE5KSiHlhTbgBvcoNxEvceka4bdw8t50DM8lS07nw2B+Yg7TqkglHu73LmL3tm3HaEeXanGbqknkvtf9oqN/S0ZkNzqiSj3V/qgaWVEJyD4MdVdpK2EOIYWpMhVGkoevlbmBsvyh0zcqVHmIPgVvEFS00k2Ye+PZKjteJZwBV3Kq23T5hYL6Da5PxJ/3gP1TTwg+LUsfHRivT27OGFBSbpMLKKMwgZ206je3WMjKNFJSBYwFXhqzyMjjuM2ZR/FMCF2Ypl3TpAjhb4jkbj00W/5usaJeeHvO4jyqnX5wnOIMtTJqbA8TaSoRZ0oCRG0kf8AEPFSq7iR3ln+AgBlu3QDc/ONf2g1JSyWEdDpb8oaiFqfnSroVFRP5xrnJp0zPxXFxt2tGn0caFVEjnwuUetGoT+JqkEo/iFRsCkXAv8A/Yuhwc4IydOw22h9tsvOJuTliCfZnwyJucbmSnmMq0GYRefCcokMNhpsgNjKNN4oc7MIfgIWaZgoa+TyAsecB5ScWsiXChY/Cj+8Vzx7wlncKpccbl1Oy+bNkHxW7j07R0lmaSuZCgpkWtrpEf8AEDh0xU2P5SCogi1rxX057o8tsjS6rU8Cc1XJEskOsOBtZ+8Nx8oxWpCk3fTy1jdY6H+8Sdxj4cHC1TfUlpbMu4vME5SMqxub9jERKqCmnVNvJsB95Q0gnqu+KnKA99DY78Gm+fQAEqWDYfGlOvooGFTCNbelZltaXLTLSgWyTvbcH1ENt6f5YPJ8SOqDY2+fWMaW97nMpBVmQTdJ637GFMocFT0Y3LXUzFH2pJNKZQlPgFyOvn+ceoW6tRKzqTsesMHghVhUnZunOqCnEDmtm/3L2I+R/WJVqNN92Sl2xFutoyTVd6Mo1Hr0ngWeNyYcQFXG0CE01PIct9oEVP3YvjGZVGBCbWSGsKTqkkFeRQIG8G6k+onQX9IRao+4aZMtBJyKaJJttbeCvFB5JICtxeQ1J2NRcRccsA6302gkfE6pQ1y6DzgS72Rt1f3z0hQodMRVJqWlFzDMup5yyVvFVhr0AjSpYS3vsnyV8JS00sZcqjYq0FjtFpZLH9HopZE0rIUpBUlJ11629REXcH+GjIwmw2tb0uxKAIXZGQK8IUT4uliLRhiavyFECxT6C9PAO8lbilJBWAknMAUfDa3zgTuUPY0Mce001oJYqmYtpdalkvST6lA/EFDYdbxtqzLKmQ+RlSjXPbQRBOF5yRn5JM6y3OUqdS0ouNlxK0JAHhzpAzbW3UTpv0h8Ln8RfuzQ1TT8qzTZt5DanmmFqcQlXkTa/rFY1TBiYQ1ZCusaHGWjYVrlIdbn2m3XVAoLgUAUk7RQ7iVwgrOF3ph9uXNQpayVNzDV1KQjpcDYecXnxEmcl5wS9AohqcyF2zzYU5ZPU2BSm/l+cOCiYcerMomTxJhKUaeeaOWelgUFCyT4VozKv6+ZibjZFmKoYnxKDMrqymKqv1TlRmUysIIIBPWDIvbQEnSwA+kW09o/gjh3BeG52tzMlMScyy85LJ+zmkBp9wkZFKCtUgg6lPaKwyrIbQkutHoUrSsFAH+8FNd62181gpfQ1LbNJB4CuqaxMXdszSws/hOmnpFhqrPtrYSCpJTbXWIG4QMM0qZnn1KDiSkFITqdTEgVasJUAUZknsYANdxxbmFgPaRuooreZznQbwIai6wrNvAik+Vaec4oSlL99NgnMfKCmMMMmWw9PgHlZmlELOgAI1hew7UWm5jxgJ9YSuOOLGqbg9xtpI5s2eWlPUd/0/OJGM17ZqVJI6FWlYkMpGa2tocOGZZQxVSHlBJZl32c6fIqFz+cIbZAZJvZZVEl8NqCmsCffTnW/Lv2ACdCjKDr8xGqXNxr5SfSvOwTqRw8pEorCrSXQlRWA6kpF0fDYgj5CFd+gy5QtMu20ABocxAF/K0JHDSoMSVBkG3UnmCWbUgHaxSN4etVxRJ02T5gbbU4QSEJ3V5CA60jfuaRTQlo3IjBqvDeWnEzASBzFIsUpBSm2xyk9+sO0YS98wWilJylxpKFNpUPBnB01/WGdJ4slpKfnJ3EfNZdfUky9sxQ0jcjTrEkyeOKIuktKTNoWgjwZdT844BCnlo6KyG+kRryuDpVhxIXKqTMJ0WtvxJvDgkqF7um7cu5/URYCG5UhNTE3LVqje8MoYuH23UZfex5J+W/nDyoGMZWrU5KgpAcByrRfUHsYgMRJqUpKq/tAKaEcD3MjYQv3trMpO6jfU/lHO+gTCF09bLtihJsq+4jqT7W7dMmeGb01VJhmWp7E43mcePgvrYfWOUkpU0yVbmOWpKpdx1ac3cZjlMFGlE2UsCOoDa2gXIBQx94HJplebaDp5b4ICSdL20EP16YVMOlJGqTa0RLRqgZOsMpUoFSFBaD5X1/WJSYczEOdVEmIGrrswMFnh1FOUtIJQYEH2pkctPiECBXm8ZhOlzJW9dJuIIcTqU5VMMuPhaebLXmBm8hqIIyFRMubgwvTk8moyjrTlgl1BbKT0BFolorY+QlqyOjSuSUEICraZ9D6wq0zF1Twu+6unzTssJpsJcDZ+IdRBeryBpUw/Jkm6HCkKI6DYwRVlcay9VeIdweojSwVdOpZK/H6lnXbAD8vifh1hqsSq7+8SLKipJ0+AAj6xurlROHUe/VEqMk0jOpRSVWABubDXpFXfYf47NqoS8DVV3+JJFS5RS1alonVI/pP5GLezdRTUJFCNHFS4y6gElChYeogIzKfh38TNKwrhdjqynzGkxxJo2IpNldNp09VEPCza2WLJVckC1/MH6QcoValS8kMYeqTswUc7ktsW8P4r2hKl6JN4RqMzNYdeekkvi4ZayrabXdSioNq0vdatt4d0hxDxUhuVZE8wh1tsMIeRT08xKbAG4va5yiFvWjL5MsqObDztNeKeMbuH5JKpzClUQ+pYlm2EuNqW84TlCUp7XB184U8NUOYqVXcn3JZchzGErdlQQChZ6KtoTBfDmBWZaptVabW/Nz3iUkzi+YsFRuok7DyA2v5Qszteaw/MTTj823KybKC66tZskDuSdtoqrQOkHmL2FbEk+JAn7Q+vSVD4AClE5Jqp1Jjlo75PEfyjl5nKHAodDFhPbI9oRHHDHyGKa6s4doyVMSmb/OXfxuH1O3lFf5Zn3h9DY1zG0HWnUnHxwrdnzM21PJGRkFl6HiOJu7cy2VbtrFj3B/9ETPTmwZZvPoQkDXvaIvolP+0qsGim9rFQ7C4/tEnocyKKB20im1duWy+spm8zep0oNgNIEE3HlBWsCBrhGuIiIylfaDzQdUnMlRIg+xIJOwjc+4iWay5ADEprAehImxkccQKU4yETRIu5vEfruhSkqBuNFW7dokLiRXEqnpaVJslKMyhba+0M2dZBYQ+ixCtTr16CD7T1b5VS3ckoT6x2cC3ljixhzlrKXFOrQSk2JGRW8dD8MYnepKW3H1ktWAJXuAdCk+Xbzjm9wxnjQ+IlDqCRmUzMBSkjexBGn1jo5hyRNfo8u8lsIK28xbc167X2v5RR6wuzK0MNHs8MskqgOSVYu9zQpCtkoVqnzh302SpTJTmcClX0y6n52iHaLRXKc+pcq45LkqsQk6fSHRLUmbnbldQeQBuGEAE/WBd7h7QwqYyRq5iCnUWkGacdQn7qB1Uew84rP7S9QqFV4P4vnnwpllcmtLbKTZRH4lH0iaqbhNianEPTIdmQjYvqzEef8AxDH9pajNzfCvEUqhAS0qUcH0TDNFv3k/sf8AYjK/xN/RnJNdiSoi99LdjDhpEj9nyonXUhTrmjaCRCYlkMBIy5xoST2tCrS5V/EU4xLtX5OYAERqBIA3PUyxpIPDaiqeRMTyx41dPM9fpDselCHLbHvCzRMN/ZdJaZaQSsIubd/OCTzKxNhKkxnuZebr2b2jYG8Q3pY8w+I/SBDkTTULFyBeBEL5gRzhEZh/wpXqAra4hMxBVWqe0VurtpoEi5/KMp/EUnTZJR5iZiYHwJG31hivTXv0yHZ14Ovn/LbOggpwdLsc8rRsv+5Xh/pjXrUw/VqkqZeSUuKsEpI6CCrko8hAUq+VVwB0MOOctOEl1QbbR8ASLrWe/lGhzO21ZxGVdgoAai8GCVgLxEc5xc4VYaXPVdp9QVdBuDa5BGsdDOEdUzUpmWeQGpgABTSj4R/SeveKnezph5NYamQ2q8wy8ErVbZKgDeLjUnDCZOTZcKSkaeNPQ26QIakxewqfSGmkpsgf3j+l5JCJhJ5Y5aiNR3hz0mRbTmJQLGE2gMl+lpSQFZBcKhw05koUlK7C+u8Cjj0hdWdpiUe5oWvIAmxiv3tSY8kKVwyxBLOvhuadk1oQnKTdRFt4sPWEqyhCBe+kUz9s6nolMITjpQouq8JVfbWHcGnneq/yJD1C3hQxHsZQCc5boaQ2q+YAEjpDmwpVmqHMtBDPPSDfXS/zhGXTrXCfElZsFE6gQdLWVhKMgOXv1jU1oDgq3UylrpYXC+PKPUEJbL6mHVJtlmAUa+p3j2rFN1uICVJOoKSDeIBbfWlKfGrKPuA6Qv0fEM1TwEtuFTSviQ4SbwOZX6eWxi9bTxcj+JKSJhISLrF/WBDSYxRTVNgvSrwc65FaQIHzoeUD1Hvjj3jAmF5vgCU+ojQhhpls5UlSl7k/CI9Uq8FnpqZZ/lrSpP4HBeNZ8e0pkDH1hlttKHCpZCh0SDePXHMyytQGZQAt2ghJ1dcw/wApUqL90aWg24oEjeEfT7R8ow7MsB7FtVbVxGnKG9YKqTBU2o9Vtm9vWx/KOhEtQVmnIlS0nJsFXjk/wqxQ9g7iPhqrtr5YlZ9ta1f6Ccqz/wCKjHX/AA7PJqEq2pAzJVYg+XeAvVqfh2cx0e4d6JdzoKn9s3UbD/2fKpbOytIUfstJm0FB8I0MKjaU8tI6iMkNeJRA32gZFYZvMMV8RMn2AAEoF/PtFHfbxedkMNSjbi/+rmkoAHUfEf0i+rjCUousamOen7RSoJNXw7T0KuA468R6JsPzVFnplA+aG3pKbV7AmKx95Tdq1yD8ozcCUoN1ADuTGu3faMFoSrqSPMRocy2Z8wFBCQVf6gNI2suKSnzjSPAkgbeUZJcG3WFRMNiYUBAgtngR06aEuZto0rBWsJG5OvlGEu7zDp+cZlWV1ROyxlV6Q7vEgbHabWimXSUNpHi1U4d/SBqraAU2O4PmICFbx5PWJmwZVEC5TfS46R1Y9k3G6cX8I8PTz7wcnPd/dnrnUuNnKoeul/mI5Sa9NDD4wR7QOOOD9MmJTCtWFPlpxZWULZQ4G17ZkZgcp8x2in1LEOSg4y70nNGNZxbo9ztBKrbcRmzpSm9rqNtYPNtJWm4INjY67Ryq4VftA+JWEZ1oYlcl8Y04qu41MBLT6R/odSNfRQI7Wi/vAr2msFceJbJh2fy1dCAXaJOlLc43+JQRc81I/EjNbraBe7Dup68w5o1DHuO2+xko1ZxuWZUFEXSkquNbgCOVvtwYh+2uLaZdCypEpL6gjYqV/wARZn2xvbbpfC+XncJYLmJWtYrJ5UzNIKXpend72uFOdMmoQfiudI5xT9fqWKJpyqViceqFQmTzHJl9wqWrXQa9PIWiz0rEZHNjQf1nOV6zUvvNWYR4bER5mjwm4tBTAyek2SYCNwY1FWto2JNo6dNkCPM/kYEdvOiXIGDb48MCBC5zflPWFEyQUTc949RAgQuc0zG8FKukKkXLjZQtAgQ3Z+EVT+cSmkJS2ogagXhwU1v3Z5hbK3WlpylK0OKSpN+xBuPlAgRWuPEs6z9yFKqgNMobTfIUcyxN/FmtpfbSDEoP8Cx/RAgRIpka/wAkzOPRvAgRIkOaj/MEbU/EIECOnTZYQIECEzp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data:image/jpeg;base64,/9j/4AAQSkZJRgABAQAAAQABAAD/2wBDAAMCAgMCAgMDAwMEAwMEBQgFBQQEBQoHBwYIDAoMDAsKCwsNDhIQDQ4RDgsLEBYQERMUFRUVDA8XGBYUGBIUFRT/2wBDAQMEBAUEBQkFBQkUDQsNFBQUFBQUFBQUFBQUFBQUFBQUFBQUFBQUFBQUFBQUFBQUFBQUFBQUFBQUFBQUFBQUFBT/wAARCACjAHQDASIAAhEBAxEB/8QAHQAAAAYDAQAAAAAAAAAAAAAAAAQFBgcIAgMJAf/EAD8QAAECBAQEAwUFBgUFAAAAAAECAwAEBREGEiExBxNBUSJhcQgUMoGRFUJSobEJFiMzcsEkQ2LR4TRTkvDx/8QAGwEAAQUBAQAAAAAAAAAAAAAABgIDBAUHAAH/xAArEQACAgEEAQIFBAMAAAAAAAABAgADBAUREjEhQVETFCIjMgZCYXEzobH/2gAMAwEAAhEDEQA/AK3s4vfMxyHoNvzzFtOVDZWwbXtpGnnaxlHLnK7jHRJ14y4tBlqo+8KBhrPqAZBuI2StZ92BEV7Y/wC4T2Oafm8yVDuLQimZ9206wlT+JkiWXmItfXWG/M4wbNyBdXxW28W2/pF7g6Tbljd4mO9lbMy4or+Pp6x7Oy120jvDC/fJQBN+Vbpt+v6xkjHawLhLbvmVH+0WTaFlJ+EVzjmdV7sYEjOlbxT3MNj942KgoF1fIUfwDMkesKdGeBdu27zU31KTcfTpEN9OtpH3Vnq8to81SgdZCzsI2y0sygBXaNaHv8MPSNCpnwkQP3JsdlnRfl0tOpypGpjJTf2cq/4oQabVi0vLCjPznMaC+sQDS3Lb0i4tM4i5SAmBDNXO2UdYEK+TiOUN1BoS7PJBuIbzqAX9IcGIJllz+ULQhsN3NtjFxh+DuZIWeTDOVgE7Q2avWm6e4WWrPTKtQlXwo/qP9oWMb1M4cpqbKDj7v8NlBP1UfKI1YccePMJz8zVbx1ue5gu0rAXJ+5Z+Mj2tDOIKq60zzXHWSs/dIsB6awymKjNPzhImC2g7qJtpC5iNlIlQlaypwfc7+flBbDeEn6+0qzbiko1vbSC7ZKjwSeoNxD0qplKPDUEczrdZN/lHjy1ZsyJgKI18DmnzBg67R25VgNvtIStHhSFptCE5KSiHlhTbgBvcoNxEvceka4bdw8t50DM8lS07nw2B+Yg7TqkglHu73LmL3tm3HaEeXanGbqknkvtf9oqN/S0ZkNzqiSj3V/qgaWVEJyD4MdVdpK2EOIYWpMhVGkoevlbmBsvyh0zcqVHmIPgVvEFS00k2Ye+PZKjteJZwBV3Kq23T5hYL6Da5PxJ/3gP1TTwg+LUsfHRivT27OGFBSbpMLKKMwgZ206je3WMjKNFJSBYwFXhqzyMjjuM2ZR/FMCF2Ypl3TpAjhb4jkbj00W/5usaJeeHvO4jyqnX5wnOIMtTJqbA8TaSoRZ0oCRG0kf8AEPFSq7iR3ln+AgBlu3QDc/ONf2g1JSyWEdDpb8oaiFqfnSroVFRP5xrnJp0zPxXFxt2tGn0caFVEjnwuUetGoT+JqkEo/iFRsCkXAv8A/Yuhwc4IydOw22h9tsvOJuTliCfZnwyJucbmSnmMq0GYRefCcokMNhpsgNjKNN4oc7MIfgIWaZgoa+TyAsecB5ScWsiXChY/Cj+8Vzx7wlncKpccbl1Oy+bNkHxW7j07R0lmaSuZCgpkWtrpEf8AEDh0xU2P5SCogi1rxX057o8tsjS6rU8Cc1XJEskOsOBtZ+8Nx8oxWpCk3fTy1jdY6H+8Sdxj4cHC1TfUlpbMu4vME5SMqxub9jERKqCmnVNvJsB95Q0gnqu+KnKA99DY78Gm+fQAEqWDYfGlOvooGFTCNbelZltaXLTLSgWyTvbcH1ENt6f5YPJ8SOqDY2+fWMaW97nMpBVmQTdJ637GFMocFT0Y3LXUzFH2pJNKZQlPgFyOvn+ceoW6tRKzqTsesMHghVhUnZunOqCnEDmtm/3L2I+R/WJVqNN92Sl2xFutoyTVd6Mo1Hr0ngWeNyYcQFXG0CE01PIct9oEVP3YvjGZVGBCbWSGsKTqkkFeRQIG8G6k+onQX9IRao+4aZMtBJyKaJJttbeCvFB5JICtxeQ1J2NRcRccsA6302gkfE6pQ1y6DzgS72Rt1f3z0hQodMRVJqWlFzDMup5yyVvFVhr0AjSpYS3vsnyV8JS00sZcqjYq0FjtFpZLH9HopZE0rIUpBUlJ11629REXcH+GjIwmw2tb0uxKAIXZGQK8IUT4uliLRhiavyFECxT6C9PAO8lbilJBWAknMAUfDa3zgTuUPY0Mce001oJYqmYtpdalkvST6lA/EFDYdbxtqzLKmQ+RlSjXPbQRBOF5yRn5JM6y3OUqdS0ouNlxK0JAHhzpAzbW3UTpv0h8Ln8RfuzQ1TT8qzTZt5DanmmFqcQlXkTa/rFY1TBiYQ1ZCusaHGWjYVrlIdbn2m3XVAoLgUAUk7RQ7iVwgrOF3ph9uXNQpayVNzDV1KQjpcDYecXnxEmcl5wS9AohqcyF2zzYU5ZPU2BSm/l+cOCiYcerMomTxJhKUaeeaOWelgUFCyT4VozKv6+ZibjZFmKoYnxKDMrqymKqv1TlRmUysIIIBPWDIvbQEnSwA+kW09o/gjh3BeG52tzMlMScyy85LJ+zmkBp9wkZFKCtUgg6lPaKwyrIbQkutHoUrSsFAH+8FNd62181gpfQ1LbNJB4CuqaxMXdszSws/hOmnpFhqrPtrYSCpJTbXWIG4QMM0qZnn1KDiSkFITqdTEgVasJUAUZknsYANdxxbmFgPaRuooreZznQbwIai6wrNvAik+Vaec4oSlL99NgnMfKCmMMMmWw9PgHlZmlELOgAI1hew7UWm5jxgJ9YSuOOLGqbg9xtpI5s2eWlPUd/0/OJGM17ZqVJI6FWlYkMpGa2tocOGZZQxVSHlBJZl32c6fIqFz+cIbZAZJvZZVEl8NqCmsCffTnW/Lv2ACdCjKDr8xGqXNxr5SfSvOwTqRw8pEorCrSXQlRWA6kpF0fDYgj5CFd+gy5QtMu20ABocxAF/K0JHDSoMSVBkG3UnmCWbUgHaxSN4etVxRJ02T5gbbU4QSEJ3V5CA60jfuaRTQlo3IjBqvDeWnEzASBzFIsUpBSm2xyk9+sO0YS98wWilJylxpKFNpUPBnB01/WGdJ4slpKfnJ3EfNZdfUky9sxQ0jcjTrEkyeOKIuktKTNoWgjwZdT844BCnlo6KyG+kRryuDpVhxIXKqTMJ0WtvxJvDgkqF7um7cu5/URYCG5UhNTE3LVqje8MoYuH23UZfex5J+W/nDyoGMZWrU5KgpAcByrRfUHsYgMRJqUpKq/tAKaEcD3MjYQv3trMpO6jfU/lHO+gTCF09bLtihJsq+4jqT7W7dMmeGb01VJhmWp7E43mcePgvrYfWOUkpU0yVbmOWpKpdx1ac3cZjlMFGlE2UsCOoDa2gXIBQx94HJplebaDp5b4ICSdL20EP16YVMOlJGqTa0RLRqgZOsMpUoFSFBaD5X1/WJSYczEOdVEmIGrrswMFnh1FOUtIJQYEH2pkctPiECBXm8ZhOlzJW9dJuIIcTqU5VMMuPhaebLXmBm8hqIIyFRMubgwvTk8moyjrTlgl1BbKT0BFolorY+QlqyOjSuSUEICraZ9D6wq0zF1Twu+6unzTssJpsJcDZ+IdRBeryBpUw/Jkm6HCkKI6DYwRVlcay9VeIdweojSwVdOpZK/H6lnXbAD8vifh1hqsSq7+8SLKipJ0+AAj6xurlROHUe/VEqMk0jOpRSVWABubDXpFXfYf47NqoS8DVV3+JJFS5RS1alonVI/pP5GLezdRTUJFCNHFS4y6gElChYeogIzKfh38TNKwrhdjqynzGkxxJo2IpNldNp09VEPCza2WLJVckC1/MH6QcoValS8kMYeqTswUc7ktsW8P4r2hKl6JN4RqMzNYdeekkvi4ZayrabXdSioNq0vdatt4d0hxDxUhuVZE8wh1tsMIeRT08xKbAG4va5yiFvWjL5MsqObDztNeKeMbuH5JKpzClUQ+pYlm2EuNqW84TlCUp7XB184U8NUOYqVXcn3JZchzGErdlQQChZ6KtoTBfDmBWZaptVabW/Nz3iUkzi+YsFRuok7DyA2v5Qszteaw/MTTj823KybKC66tZskDuSdtoqrQOkHmL2FbEk+JAn7Q+vSVD4AClE5Jqp1Jjlo75PEfyjl5nKHAodDFhPbI9oRHHDHyGKa6s4doyVMSmb/OXfxuH1O3lFf5Zn3h9DY1zG0HWnUnHxwrdnzM21PJGRkFl6HiOJu7cy2VbtrFj3B/9ETPTmwZZvPoQkDXvaIvolP+0qsGim9rFQ7C4/tEnocyKKB20im1duWy+spm8zep0oNgNIEE3HlBWsCBrhGuIiIylfaDzQdUnMlRIg+xIJOwjc+4iWay5ADEprAehImxkccQKU4yETRIu5vEfruhSkqBuNFW7dokLiRXEqnpaVJslKMyhba+0M2dZBYQ+ixCtTr16CD7T1b5VS3ckoT6x2cC3ljixhzlrKXFOrQSk2JGRW8dD8MYnepKW3H1ktWAJXuAdCk+Xbzjm9wxnjQ+IlDqCRmUzMBSkjexBGn1jo5hyRNfo8u8lsIK28xbc167X2v5RR6wuzK0MNHs8MskqgOSVYu9zQpCtkoVqnzh302SpTJTmcClX0y6n52iHaLRXKc+pcq45LkqsQk6fSHRLUmbnbldQeQBuGEAE/WBd7h7QwqYyRq5iCnUWkGacdQn7qB1Uew84rP7S9QqFV4P4vnnwpllcmtLbKTZRH4lH0iaqbhNianEPTIdmQjYvqzEef8AxDH9pajNzfCvEUqhAS0qUcH0TDNFv3k/sf8AYjK/xN/RnJNdiSoi99LdjDhpEj9nyonXUhTrmjaCRCYlkMBIy5xoST2tCrS5V/EU4xLtX5OYAERqBIA3PUyxpIPDaiqeRMTyx41dPM9fpDselCHLbHvCzRMN/ZdJaZaQSsIubd/OCTzKxNhKkxnuZebr2b2jYG8Q3pY8w+I/SBDkTTULFyBeBEL5gRzhEZh/wpXqAra4hMxBVWqe0VurtpoEi5/KMp/EUnTZJR5iZiYHwJG31hivTXv0yHZ14Ovn/LbOggpwdLsc8rRsv+5Xh/pjXrUw/VqkqZeSUuKsEpI6CCrko8hAUq+VVwB0MOOctOEl1QbbR8ASLrWe/lGhzO21ZxGVdgoAai8GCVgLxEc5xc4VYaXPVdp9QVdBuDa5BGsdDOEdUzUpmWeQGpgABTSj4R/SeveKnezph5NYamQ2q8wy8ErVbZKgDeLjUnDCZOTZcKSkaeNPQ26QIakxewqfSGmkpsgf3j+l5JCJhJ5Y5aiNR3hz0mRbTmJQLGE2gMl+lpSQFZBcKhw05koUlK7C+u8Cjj0hdWdpiUe5oWvIAmxiv3tSY8kKVwyxBLOvhuadk1oQnKTdRFt4sPWEqyhCBe+kUz9s6nolMITjpQouq8JVfbWHcGnneq/yJD1C3hQxHsZQCc5boaQ2q+YAEjpDmwpVmqHMtBDPPSDfXS/zhGXTrXCfElZsFE6gQdLWVhKMgOXv1jU1oDgq3UylrpYXC+PKPUEJbL6mHVJtlmAUa+p3j2rFN1uICVJOoKSDeIBbfWlKfGrKPuA6Qv0fEM1TwEtuFTSviQ4SbwOZX6eWxi9bTxcj+JKSJhISLrF/WBDSYxRTVNgvSrwc65FaQIHzoeUD1Hvjj3jAmF5vgCU+ojQhhpls5UlSl7k/CI9Uq8FnpqZZ/lrSpP4HBeNZ8e0pkDH1hlttKHCpZCh0SDePXHMyytQGZQAt2ghJ1dcw/wApUqL90aWg24oEjeEfT7R8ow7MsB7FtVbVxGnKG9YKqTBU2o9Vtm9vWx/KOhEtQVmnIlS0nJsFXjk/wqxQ9g7iPhqrtr5YlZ9ta1f6Ccqz/wCKjHX/AA7PJqEq2pAzJVYg+XeAvVqfh2cx0e4d6JdzoKn9s3UbD/2fKpbOytIUfstJm0FB8I0MKjaU8tI6iMkNeJRA32gZFYZvMMV8RMn2AAEoF/PtFHfbxedkMNSjbi/+rmkoAHUfEf0i+rjCUousamOen7RSoJNXw7T0KuA468R6JsPzVFnplA+aG3pKbV7AmKx95Tdq1yD8ozcCUoN1ADuTGu3faMFoSrqSPMRocy2Z8wFBCQVf6gNI2suKSnzjSPAkgbeUZJcG3WFRMNiYUBAgtngR06aEuZto0rBWsJG5OvlGEu7zDp+cZlWV1ROyxlV6Q7vEgbHabWimXSUNpHi1U4d/SBqraAU2O4PmICFbx5PWJmwZVEC5TfS46R1Y9k3G6cX8I8PTz7wcnPd/dnrnUuNnKoeul/mI5Sa9NDD4wR7QOOOD9MmJTCtWFPlpxZWULZQ4G17ZkZgcp8x2in1LEOSg4y70nNGNZxbo9ztBKrbcRmzpSm9rqNtYPNtJWm4INjY67Ryq4VftA+JWEZ1oYlcl8Y04qu41MBLT6R/odSNfRQI7Wi/vAr2msFceJbJh2fy1dCAXaJOlLc43+JQRc81I/EjNbraBe7Dup68w5o1DHuO2+xko1ZxuWZUFEXSkquNbgCOVvtwYh+2uLaZdCypEpL6gjYqV/wARZn2xvbbpfC+XncJYLmJWtYrJ5UzNIKXpend72uFOdMmoQfiudI5xT9fqWKJpyqViceqFQmTzHJl9wqWrXQa9PIWiz0rEZHNjQf1nOV6zUvvNWYR4bER5mjwm4tBTAyek2SYCNwY1FWto2JNo6dNkCPM/kYEdvOiXIGDb48MCBC5zflPWFEyQUTc949RAgQuc0zG8FKukKkXLjZQtAgQ3Z+EVT+cSmkJS2ogagXhwU1v3Z5hbK3WlpylK0OKSpN+xBuPlAgRWuPEs6z9yFKqgNMobTfIUcyxN/FmtpfbSDEoP8Cx/RAgRIpka/wAkzOPRvAgRIkOaj/MEbU/EIECOnTZYQIECEzp/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1639701"/>
            <a:ext cx="11049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87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Describing the </a:t>
            </a:r>
            <a:r>
              <a:rPr lang="en-US" b="1" dirty="0" smtClean="0"/>
              <a:t>Syntax</a:t>
            </a:r>
            <a:r>
              <a:rPr lang="en-US" dirty="0" smtClean="0"/>
              <a:t> of Languages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15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Syntax (from Wikipedia)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smtClean="0"/>
              <a:t>...In</a:t>
            </a:r>
            <a:r>
              <a:rPr lang="en-US" sz="2800" dirty="0"/>
              <a:t> </a:t>
            </a:r>
            <a:r>
              <a:rPr lang="en-US" sz="2800" dirty="0">
                <a:hlinkClick r:id="rId2" tooltip="Linguistics"/>
              </a:rPr>
              <a:t>linguistics</a:t>
            </a:r>
            <a:r>
              <a:rPr lang="en-US" sz="2800" dirty="0"/>
              <a:t>, </a:t>
            </a:r>
            <a:r>
              <a:rPr lang="en-US" sz="2800" b="1" dirty="0"/>
              <a:t>syntax</a:t>
            </a:r>
            <a:r>
              <a:rPr lang="en-US" sz="2800" dirty="0"/>
              <a:t> (from </a:t>
            </a:r>
            <a:r>
              <a:rPr lang="en-US" sz="2800" dirty="0">
                <a:hlinkClick r:id="rId3" tooltip="Ancient Greek"/>
              </a:rPr>
              <a:t>Ancient Greek</a:t>
            </a:r>
            <a:r>
              <a:rPr lang="en-US" sz="2800" dirty="0"/>
              <a:t> </a:t>
            </a:r>
            <a:r>
              <a:rPr lang="en-US" sz="2800" dirty="0" err="1" smtClean="0">
                <a:hlinkClick r:id="rId4" tooltip="wikt:σύνταξις"/>
              </a:rPr>
              <a:t>σύντ</a:t>
            </a:r>
            <a:r>
              <a:rPr lang="en-US" sz="2800" dirty="0" smtClean="0">
                <a:hlinkClick r:id="rId4" tooltip="wikt:σύνταξις"/>
              </a:rPr>
              <a:t>αξις</a:t>
            </a:r>
            <a:r>
              <a:rPr lang="en-US" sz="2800" dirty="0" smtClean="0"/>
              <a:t> "</a:t>
            </a:r>
            <a:r>
              <a:rPr lang="en-US" sz="2800" dirty="0"/>
              <a:t>arrangement" from σύν </a:t>
            </a:r>
            <a:r>
              <a:rPr lang="en-US" sz="2800" dirty="0" smtClean="0"/>
              <a:t>- </a:t>
            </a:r>
            <a:r>
              <a:rPr lang="en-US" sz="2800" i="1" dirty="0" smtClean="0"/>
              <a:t>syn</a:t>
            </a:r>
            <a:r>
              <a:rPr lang="en-US" sz="2800" dirty="0"/>
              <a:t>, "together", and </a:t>
            </a:r>
            <a:r>
              <a:rPr lang="en-US" sz="2800" dirty="0" smtClean="0"/>
              <a:t>τάξις - </a:t>
            </a:r>
            <a:r>
              <a:rPr lang="en-US" sz="2800" i="1" dirty="0" smtClean="0"/>
              <a:t>táxis</a:t>
            </a:r>
            <a:r>
              <a:rPr lang="en-US" sz="2800" dirty="0"/>
              <a:t>, "an ordering") is the study of the principles and rules for constructing phrases and </a:t>
            </a:r>
            <a:r>
              <a:rPr lang="en-US" sz="2800" dirty="0" smtClean="0">
                <a:hlinkClick r:id="rId5" tooltip="Sentence (linguistics)"/>
              </a:rPr>
              <a:t>sentences</a:t>
            </a:r>
            <a:r>
              <a:rPr lang="en-US" sz="2800" dirty="0" smtClean="0"/>
              <a:t> in</a:t>
            </a:r>
            <a:r>
              <a:rPr lang="en-US" sz="2800" dirty="0"/>
              <a:t> </a:t>
            </a:r>
            <a:r>
              <a:rPr lang="en-US" sz="2800" dirty="0">
                <a:hlinkClick r:id="rId6" tooltip="Natural language"/>
              </a:rPr>
              <a:t>natural languages</a:t>
            </a:r>
            <a:r>
              <a:rPr lang="en-US" sz="2800" dirty="0"/>
              <a:t>.</a:t>
            </a: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...In</a:t>
            </a:r>
            <a:r>
              <a:rPr lang="en-US" sz="2800" dirty="0"/>
              <a:t> </a:t>
            </a:r>
            <a:r>
              <a:rPr lang="en-US" sz="2800" dirty="0">
                <a:hlinkClick r:id="rId7" tooltip="Computer science"/>
              </a:rPr>
              <a:t>computer science</a:t>
            </a:r>
            <a:r>
              <a:rPr lang="en-US" sz="2800" dirty="0"/>
              <a:t>, the </a:t>
            </a:r>
            <a:r>
              <a:rPr lang="en-US" sz="2800" b="1" dirty="0"/>
              <a:t>syntax</a:t>
            </a:r>
            <a:r>
              <a:rPr lang="en-US" sz="2800" dirty="0"/>
              <a:t> of </a:t>
            </a:r>
            <a:r>
              <a:rPr lang="en-US" sz="2800" dirty="0" smtClean="0"/>
              <a:t>a </a:t>
            </a:r>
            <a:r>
              <a:rPr lang="en-US" sz="2800" dirty="0" smtClean="0">
                <a:hlinkClick r:id="rId8" tooltip="Programming language"/>
              </a:rPr>
              <a:t>programming </a:t>
            </a:r>
            <a:r>
              <a:rPr lang="en-US" sz="2800" dirty="0">
                <a:hlinkClick r:id="rId8" tooltip="Programming language"/>
              </a:rPr>
              <a:t>language</a:t>
            </a:r>
            <a:r>
              <a:rPr lang="en-US" sz="2800" dirty="0"/>
              <a:t> is the set of rules that define the combinations of symbols that are considered to be correctly structured </a:t>
            </a:r>
            <a:r>
              <a:rPr lang="en-US" sz="2800" dirty="0">
                <a:hlinkClick r:id="rId9" tooltip="Computer program"/>
              </a:rPr>
              <a:t>programs</a:t>
            </a:r>
            <a:r>
              <a:rPr lang="en-US" sz="2800" dirty="0"/>
              <a:t> in that language.</a:t>
            </a:r>
          </a:p>
        </p:txBody>
      </p:sp>
    </p:spTree>
    <p:extLst>
      <p:ext uri="{BB962C8B-B14F-4D97-AF65-F5344CB8AC3E}">
        <p14:creationId xmlns:p14="http://schemas.microsoft.com/office/powerpoint/2010/main" val="246242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Describing Syntax: Why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Goal: document precisely (a superset of) meaningful programs   </a:t>
            </a:r>
            <a:r>
              <a:rPr lang="en-US" sz="2400" dirty="0" smtClean="0"/>
              <a:t>(for users, </a:t>
            </a:r>
            <a:r>
              <a:rPr lang="en-US" sz="2400" dirty="0" err="1" smtClean="0"/>
              <a:t>implementors</a:t>
            </a:r>
            <a:r>
              <a:rPr lang="en-US" sz="2400" dirty="0" smtClean="0"/>
              <a:t>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Programs outside the superset: meaningless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We say programs inside make </a:t>
            </a:r>
            <a:r>
              <a:rPr lang="en-US" i="1" dirty="0" smtClean="0">
                <a:solidFill>
                  <a:schemeClr val="tx1"/>
                </a:solidFill>
              </a:rPr>
              <a:t>syntactic</a:t>
            </a:r>
            <a:r>
              <a:rPr lang="en-US" dirty="0" smtClean="0">
                <a:solidFill>
                  <a:schemeClr val="tx1"/>
                </a:solidFill>
              </a:rPr>
              <a:t> sense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	(They may still be ‘wrong’ in a deeper sense)</a:t>
            </a:r>
          </a:p>
          <a:p>
            <a:r>
              <a:rPr lang="en-US" dirty="0" smtClean="0"/>
              <a:t>Describing syntactically valid programs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There exist arbitrarily long valid programs, we cannot list all of them explicitly!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Informal English descriptions are imprecise, cannot use them as language reference</a:t>
            </a:r>
          </a:p>
        </p:txBody>
      </p:sp>
    </p:spTree>
    <p:extLst>
      <p:ext uri="{BB962C8B-B14F-4D97-AF65-F5344CB8AC3E}">
        <p14:creationId xmlns:p14="http://schemas.microsoft.com/office/powerpoint/2010/main" val="324893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550" y="164335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Example: </a:t>
            </a:r>
            <a:r>
              <a:rPr lang="en-US" b="1" dirty="0" err="1" smtClean="0"/>
              <a:t>javac</a:t>
            </a:r>
            <a:endParaRPr lang="en-US" b="1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72616" y="2579460"/>
            <a:ext cx="330925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>
                <a:latin typeface="Calibri" pitchFamily="34" charset="0"/>
                <a:cs typeface="Calibri" pitchFamily="34" charset="0"/>
              </a:rPr>
              <a:t>    while </a:t>
            </a:r>
            <a:r>
              <a:rPr lang="en-US" dirty="0">
                <a:latin typeface="Calibri" pitchFamily="34" charset="0"/>
                <a:cs typeface="Calibri" pitchFamily="34" charset="0"/>
              </a:rPr>
              <a:t>(i &lt; 10) {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0"/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System.out.println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(j</a:t>
            </a:r>
            <a:r>
              <a:rPr lang="en-US" dirty="0">
                <a:latin typeface="Calibri" pitchFamily="34" charset="0"/>
                <a:cs typeface="Calibri" pitchFamily="34" charset="0"/>
              </a:rPr>
              <a:t>);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0"/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   i </a:t>
            </a:r>
            <a:r>
              <a:rPr lang="en-US" dirty="0">
                <a:latin typeface="Calibri" pitchFamily="34" charset="0"/>
                <a:cs typeface="Calibri" pitchFamily="34" charset="0"/>
              </a:rPr>
              <a:t>= i + 1;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0"/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   j </a:t>
            </a:r>
            <a:r>
              <a:rPr lang="en-US" dirty="0">
                <a:latin typeface="Calibri" pitchFamily="34" charset="0"/>
                <a:cs typeface="Calibri" pitchFamily="34" charset="0"/>
              </a:rPr>
              <a:t>= j + 2*i+1;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0"/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 } 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115927" y="323427"/>
            <a:ext cx="3672115" cy="62478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  4: iload_1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5: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bipush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 10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7: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if_icmpge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 32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10: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getstatic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 #2;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 //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System.out</a:t>
            </a:r>
            <a:endParaRPr kumimoji="0" lang="en-US" sz="2000" b="0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13: iload_2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14: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invokevirtual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 #3; //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println</a:t>
            </a:r>
            <a:endParaRPr kumimoji="0" lang="en-US" sz="2000" b="0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17: iload_1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18: iconst_1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19: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iadd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20: istore_1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21: iload_2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22: iconst_2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23: iload_1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24: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imul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25: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iadd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26: iconst_1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27: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iadd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28: istore_2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29: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goto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 4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32: return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240235" y="3662903"/>
            <a:ext cx="173957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javac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 Test.java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   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Test.class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sz="2000" b="1" dirty="0" smtClean="0">
              <a:latin typeface="Calibri" pitchFamily="34" charset="0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javap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–c Test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 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 flipV="1">
            <a:off x="2394857" y="3447359"/>
            <a:ext cx="2866691" cy="355384"/>
          </a:xfrm>
          <a:prstGeom prst="line">
            <a:avLst/>
          </a:prstGeom>
          <a:noFill/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2394857" y="4125909"/>
            <a:ext cx="2866691" cy="1723348"/>
          </a:xfrm>
          <a:prstGeom prst="line">
            <a:avLst/>
          </a:prstGeom>
          <a:noFill/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6794186" y="3853621"/>
            <a:ext cx="230251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Calibri" pitchFamily="34" charset="0"/>
                <a:cs typeface="Calibri" pitchFamily="34" charset="0"/>
              </a:rPr>
              <a:t>You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rgbClr val="008000"/>
                </a:solidFill>
                <a:effectLst/>
                <a:latin typeface="Calibri" pitchFamily="34" charset="0"/>
                <a:cs typeface="Calibri" pitchFamily="34" charset="0"/>
              </a:rPr>
              <a:t> will build </a:t>
            </a:r>
            <a:br>
              <a:rPr kumimoji="0" lang="en-US" b="0" i="0" u="none" strike="noStrike" cap="none" normalizeH="0" dirty="0" smtClean="0">
                <a:ln>
                  <a:noFill/>
                </a:ln>
                <a:solidFill>
                  <a:srgbClr val="008000"/>
                </a:solidFill>
                <a:effectLst/>
                <a:latin typeface="Calibri" pitchFamily="34" charset="0"/>
                <a:cs typeface="Calibri" pitchFamily="34" charset="0"/>
              </a:rPr>
            </a:b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rgbClr val="008000"/>
                </a:solidFill>
                <a:effectLst/>
                <a:latin typeface="Calibri" pitchFamily="34" charset="0"/>
                <a:cs typeface="Calibri" pitchFamily="34" charset="0"/>
              </a:rPr>
              <a:t>a compiler that</a:t>
            </a:r>
            <a:br>
              <a:rPr kumimoji="0" lang="en-US" b="0" i="0" u="none" strike="noStrike" cap="none" normalizeH="0" dirty="0" smtClean="0">
                <a:ln>
                  <a:noFill/>
                </a:ln>
                <a:solidFill>
                  <a:srgbClr val="008000"/>
                </a:solidFill>
                <a:effectLst/>
                <a:latin typeface="Calibri" pitchFamily="34" charset="0"/>
                <a:cs typeface="Calibri" pitchFamily="34" charset="0"/>
              </a:rPr>
            </a:b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rgbClr val="008000"/>
                </a:solidFill>
                <a:effectLst/>
                <a:latin typeface="Calibri" pitchFamily="34" charset="0"/>
                <a:cs typeface="Calibri" pitchFamily="34" charset="0"/>
              </a:rPr>
              <a:t>generates such code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rgbClr val="008000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429635" y="1619500"/>
            <a:ext cx="39304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b="1" dirty="0" smtClean="0">
                <a:latin typeface="Calibri" pitchFamily="34" charset="0"/>
                <a:cs typeface="Calibri" pitchFamily="34" charset="0"/>
              </a:rPr>
              <a:t>- from Java to </a:t>
            </a:r>
            <a:r>
              <a:rPr lang="en-US" b="1" dirty="0" err="1" smtClean="0">
                <a:latin typeface="Calibri" pitchFamily="34" charset="0"/>
                <a:cs typeface="Calibri" pitchFamily="34" charset="0"/>
              </a:rPr>
              <a:t>Bytecode</a:t>
            </a:r>
            <a:endParaRPr lang="en-US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5189" y="5849257"/>
            <a:ext cx="487362" cy="4873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9008" y="2142457"/>
            <a:ext cx="3978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…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59008" y="4447733"/>
            <a:ext cx="3978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23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213"/>
    </mc:Choice>
    <mc:Fallback xmlns="">
      <p:transition spd="slow" advTm="179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49" x="2540000" y="1123950"/>
          <p14:tracePt t="3228" x="2551113" y="1117600"/>
          <p14:tracePt t="3248" x="2611438" y="1117600"/>
          <p14:tracePt t="3251" x="2682875" y="1117600"/>
          <p14:tracePt t="3264" x="2754313" y="1117600"/>
          <p14:tracePt t="3283" x="2825750" y="1117600"/>
          <p14:tracePt t="3296" x="2901950" y="1117600"/>
          <p14:tracePt t="3316" x="2973388" y="1106488"/>
          <p14:tracePt t="3328" x="3044825" y="1106488"/>
          <p14:tracePt t="3348" x="3116263" y="1093788"/>
          <p14:tracePt t="3359" x="3182938" y="1093788"/>
          <p14:tracePt t="3379" x="3211513" y="1089025"/>
          <p14:tracePt t="3392" x="3230563" y="1089025"/>
          <p14:tracePt t="3411" x="3248025" y="1089025"/>
          <p14:tracePt t="3428" x="3271838" y="1089025"/>
          <p14:tracePt t="3443" x="3295650" y="1089025"/>
          <p14:tracePt t="3459" x="3319463" y="1089025"/>
          <p14:tracePt t="3476" x="3354388" y="1089025"/>
          <p14:tracePt t="3487" x="3384550" y="1089025"/>
          <p14:tracePt t="3508" x="3414713" y="1093788"/>
          <p14:tracePt t="3524" x="3443288" y="1093788"/>
          <p14:tracePt t="3540" x="3462338" y="1100138"/>
          <p14:tracePt t="3556" x="3473450" y="1100138"/>
          <p14:tracePt t="3580" x="3479800" y="1100138"/>
          <p14:tracePt t="3885" x="0" y="0"/>
        </p14:tracePtLst>
        <p14:tracePtLst>
          <p14:tracePt t="5378" x="1385888" y="2057400"/>
          <p14:tracePt t="5522" x="1403350" y="2052638"/>
          <p14:tracePt t="5529" x="1439863" y="2052638"/>
          <p14:tracePt t="5538" x="1546225" y="2052638"/>
          <p14:tracePt t="5554" x="1654175" y="2052638"/>
          <p14:tracePt t="5569" x="1754188" y="2052638"/>
          <p14:tracePt t="5586" x="1820863" y="2052638"/>
          <p14:tracePt t="5603" x="1844675" y="2052638"/>
          <p14:tracePt t="5617" x="1849438" y="2052638"/>
          <p14:tracePt t="5658" x="1849438" y="2046288"/>
          <p14:tracePt t="5665" x="1855788" y="2046288"/>
          <p14:tracePt t="5825" x="1862138" y="2046288"/>
          <p14:tracePt t="5840" x="1873250" y="2046288"/>
          <p14:tracePt t="5841" x="1890713" y="2046288"/>
          <p14:tracePt t="5857" x="1909763" y="2046288"/>
          <p14:tracePt t="5874" x="1920875" y="2046288"/>
          <p14:tracePt t="5890" x="1927225" y="2052638"/>
          <p14:tracePt t="6380" x="0" y="0"/>
        </p14:tracePtLst>
        <p14:tracePtLst>
          <p14:tracePt t="7354" x="2343150" y="2105025"/>
          <p14:tracePt t="7504" x="2349500" y="2100263"/>
          <p14:tracePt t="7512" x="2373313" y="2100263"/>
          <p14:tracePt t="7520" x="2451100" y="2100263"/>
          <p14:tracePt t="7536" x="2551113" y="2100263"/>
          <p14:tracePt t="7536" x="2611438" y="2100263"/>
          <p14:tracePt t="7552" x="2682875" y="2100263"/>
          <p14:tracePt t="7567" x="2854325" y="2100263"/>
          <p14:tracePt t="7592" x="2938463" y="2111375"/>
          <p14:tracePt t="7600" x="2962275" y="2111375"/>
          <p14:tracePt t="7615" x="2992438" y="2111375"/>
          <p14:tracePt t="7640" x="2997200" y="2111375"/>
          <p14:tracePt t="7648" x="3009900" y="2111375"/>
          <p14:tracePt t="7663" x="3021013" y="2111375"/>
          <p14:tracePt t="7680" x="3033713" y="2111375"/>
          <p14:tracePt t="7695" x="3057525" y="2111375"/>
          <p14:tracePt t="7720" x="3074988" y="2111375"/>
          <p14:tracePt t="7728" x="3092450" y="2117725"/>
          <p14:tracePt t="7743" x="3146425" y="2124075"/>
          <p14:tracePt t="7768" x="3182938" y="2124075"/>
          <p14:tracePt t="7775" x="3217863" y="2124075"/>
          <p14:tracePt t="7800" x="3230563" y="2124075"/>
          <p14:tracePt t="7808" x="3259138" y="2124075"/>
          <p14:tracePt t="7823" x="3271838" y="2124075"/>
          <p14:tracePt t="7823" x="3278188" y="2124075"/>
          <p14:tracePt t="7840" x="3282950" y="2124075"/>
          <p14:tracePt t="7856" x="3289300" y="2124075"/>
          <p14:tracePt t="7871" x="3306763" y="2124075"/>
          <p14:tracePt t="7888" x="3330575" y="2124075"/>
          <p14:tracePt t="7903" x="3354388" y="2124075"/>
          <p14:tracePt t="7928" x="3384550" y="2124075"/>
          <p14:tracePt t="7936" x="3395663" y="2124075"/>
          <p14:tracePt t="7952" x="3419475" y="2124075"/>
          <p14:tracePt t="7969" x="3438525" y="2124075"/>
          <p14:tracePt t="7983" x="3462338" y="2124075"/>
          <p14:tracePt t="8345" x="0" y="0"/>
        </p14:tracePtLst>
        <p14:tracePtLst>
          <p14:tracePt t="15838" x="766763" y="2962275"/>
          <p14:tracePt t="15992" x="773113" y="2962275"/>
          <p14:tracePt t="15999" x="820738" y="2962275"/>
          <p14:tracePt t="16017" x="892175" y="2962275"/>
          <p14:tracePt t="16031" x="957263" y="2962275"/>
          <p14:tracePt t="16048" x="1028700" y="2962275"/>
          <p14:tracePt t="16064" x="1136650" y="2962275"/>
          <p14:tracePt t="16086" x="1208088" y="2962275"/>
          <p14:tracePt t="16104" x="1266825" y="2962275"/>
          <p14:tracePt t="16119" x="1296988" y="2962275"/>
          <p14:tracePt t="16135" x="1303338" y="2962275"/>
          <p14:tracePt t="16695" x="0" y="0"/>
        </p14:tracePtLst>
        <p14:tracePtLst>
          <p14:tracePt t="23143" x="3140075" y="3421063"/>
          <p14:tracePt t="23186" x="3146425" y="3421063"/>
          <p14:tracePt t="23192" x="3146425" y="3414713"/>
          <p14:tracePt t="23217" x="3152775" y="3414713"/>
          <p14:tracePt t="23273" x="3159125" y="3414713"/>
          <p14:tracePt t="23281" x="3176588" y="3414713"/>
          <p14:tracePt t="23297" x="3206750" y="3414713"/>
          <p14:tracePt t="23312" x="3235325" y="3414713"/>
          <p14:tracePt t="23328" x="3265488" y="3414713"/>
          <p14:tracePt t="23345" x="3282950" y="3414713"/>
          <p14:tracePt t="23359" x="3295650" y="3414713"/>
          <p14:tracePt t="23473" x="3302000" y="3414713"/>
          <p14:tracePt t="23488" x="3306763" y="3414713"/>
          <p14:tracePt t="23505" x="3313113" y="3414713"/>
          <p14:tracePt t="23522" x="3324225" y="3414713"/>
          <p14:tracePt t="23537" x="3336925" y="3414713"/>
          <p14:tracePt t="23600" x="3343275" y="3414713"/>
          <p14:tracePt t="23943" x="0" y="0"/>
        </p14:tracePtLst>
        <p14:tracePtLst>
          <p14:tracePt t="29485" x="368300" y="3586163"/>
          <p14:tracePt t="29650" x="392113" y="3586163"/>
          <p14:tracePt t="29664" x="422275" y="3586163"/>
          <p14:tracePt t="29667" x="500063" y="3586163"/>
          <p14:tracePt t="29680" x="576263" y="3586163"/>
          <p14:tracePt t="29700" x="647700" y="3592513"/>
          <p14:tracePt t="29715" x="708025" y="3605213"/>
          <p14:tracePt t="29731" x="725488" y="3605213"/>
          <p14:tracePt t="29747" x="731838" y="3605213"/>
          <p14:tracePt t="30362" x="0" y="0"/>
        </p14:tracePtLst>
        <p14:tracePtLst>
          <p14:tracePt t="31204" x="363538" y="4003675"/>
          <p14:tracePt t="31273" x="368300" y="4003675"/>
          <p14:tracePt t="31280" x="404813" y="3997325"/>
          <p14:tracePt t="31304" x="415925" y="3997325"/>
          <p14:tracePt t="31313" x="452438" y="3997325"/>
          <p14:tracePt t="31328" x="517525" y="3997325"/>
          <p14:tracePt t="31352" x="534988" y="3997325"/>
          <p14:tracePt t="31359" x="565150" y="3997325"/>
          <p14:tracePt t="31376" x="606425" y="3997325"/>
          <p14:tracePt t="31424" x="612775" y="3990975"/>
          <p14:tracePt t="32230" x="0" y="0"/>
        </p14:tracePtLst>
        <p14:tracePtLst>
          <p14:tracePt t="35816" x="922338" y="4194175"/>
          <p14:tracePt t="36020" x="928688" y="4187825"/>
          <p14:tracePt t="36027" x="939800" y="4187825"/>
          <p14:tracePt t="36034" x="957263" y="4187825"/>
          <p14:tracePt t="36048" x="987425" y="4187825"/>
          <p14:tracePt t="36066" x="1022350" y="4187825"/>
          <p14:tracePt t="36082" x="1052513" y="4187825"/>
          <p14:tracePt t="36098" x="1069975" y="4187825"/>
          <p14:tracePt t="36114" x="1089025" y="4187825"/>
          <p14:tracePt t="36130" x="1106488" y="4187825"/>
          <p14:tracePt t="36146" x="1117600" y="4187825"/>
          <p14:tracePt t="36162" x="1136650" y="4187825"/>
          <p14:tracePt t="36187" x="1141413" y="4187825"/>
          <p14:tracePt t="36194" x="1147763" y="4187825"/>
          <p14:tracePt t="36218" x="1154113" y="4187825"/>
          <p14:tracePt t="36233" x="1160463" y="4187825"/>
          <p14:tracePt t="36261" x="1171575" y="4187825"/>
          <p14:tracePt t="36266" x="1177925" y="4187825"/>
          <p14:tracePt t="36288" x="1184275" y="4187825"/>
          <p14:tracePt t="36290" x="1201738" y="4187825"/>
          <p14:tracePt t="36307" x="1208088" y="4187825"/>
          <p14:tracePt t="36322" x="1225550" y="4187825"/>
          <p14:tracePt t="36338" x="1236663" y="4187825"/>
          <p14:tracePt t="36355" x="1249363" y="4187825"/>
          <p14:tracePt t="36370" x="1260475" y="4187825"/>
          <p14:tracePt t="36384" x="1279525" y="4187825"/>
          <p14:tracePt t="36402" x="1290638" y="4187825"/>
          <p14:tracePt t="36418" x="1303338" y="4187825"/>
          <p14:tracePt t="36434" x="1320800" y="4187825"/>
          <p14:tracePt t="36450" x="1338263" y="4187825"/>
          <p14:tracePt t="36466" x="1362075" y="4187825"/>
          <p14:tracePt t="36480" x="1379538" y="4187825"/>
          <p14:tracePt t="36499" x="1403350" y="4187825"/>
          <p14:tracePt t="36514" x="1427163" y="4187825"/>
          <p14:tracePt t="36529" x="1439863" y="4187825"/>
          <p14:tracePt t="36546" x="1457325" y="4187825"/>
          <p14:tracePt t="36563" x="1463675" y="4187825"/>
          <p14:tracePt t="36578" x="1474788" y="4181475"/>
          <p14:tracePt t="36593" x="1492250" y="4181475"/>
          <p14:tracePt t="36611" x="1511300" y="4181475"/>
          <p14:tracePt t="36625" x="1528763" y="4181475"/>
          <p14:tracePt t="36643" x="1552575" y="4181475"/>
          <p14:tracePt t="36656" x="1576388" y="4181475"/>
          <p14:tracePt t="36675" x="1600200" y="4181475"/>
          <p14:tracePt t="36689" x="1617663" y="4181475"/>
          <p14:tracePt t="36707" x="1635125" y="4181475"/>
          <p14:tracePt t="36723" x="1647825" y="4181475"/>
          <p14:tracePt t="36739" x="1658938" y="4181475"/>
          <p14:tracePt t="36754" x="1665288" y="4181475"/>
          <p14:tracePt t="36770" x="1677988" y="4175125"/>
          <p14:tracePt t="36786" x="1689100" y="4175125"/>
          <p14:tracePt t="36802" x="1701800" y="4175125"/>
          <p14:tracePt t="36818" x="1712913" y="4175125"/>
          <p14:tracePt t="36842" x="1719263" y="4175125"/>
          <p14:tracePt t="36962" x="1725613" y="4175125"/>
          <p14:tracePt t="36977" x="1736725" y="4170363"/>
          <p14:tracePt t="36992" x="1754188" y="4170363"/>
          <p14:tracePt t="37010" x="1784350" y="4170363"/>
          <p14:tracePt t="37025" x="1831975" y="4170363"/>
          <p14:tracePt t="37043" x="1897063" y="4170363"/>
          <p14:tracePt t="37066" x="1914525" y="4170363"/>
          <p14:tracePt t="37073" x="1944688" y="4170363"/>
          <p14:tracePt t="37090" x="1962150" y="4170363"/>
          <p14:tracePt t="37106" x="1974850" y="4164013"/>
          <p14:tracePt t="37120" x="1981200" y="4164013"/>
          <p14:tracePt t="37138" x="1985963" y="4164013"/>
          <p14:tracePt t="37154" x="1992313" y="4157663"/>
          <p14:tracePt t="37178" x="1998663" y="4157663"/>
          <p14:tracePt t="37186" x="2005013" y="4157663"/>
          <p14:tracePt t="37202" x="2022475" y="4157663"/>
          <p14:tracePt t="37218" x="2046288" y="4157663"/>
          <p14:tracePt t="37234" x="2070100" y="4157663"/>
          <p14:tracePt t="37250" x="2093913" y="4157663"/>
          <p14:tracePt t="37266" x="2128838" y="4157663"/>
          <p14:tracePt t="37282" x="2159000" y="4157663"/>
          <p14:tracePt t="37297" x="2176463" y="4157663"/>
          <p14:tracePt t="37315" x="2182813" y="4157663"/>
          <p14:tracePt t="37354" x="2189163" y="4157663"/>
          <p14:tracePt t="37394" x="2195513" y="4157663"/>
          <p14:tracePt t="37410" x="2206625" y="4157663"/>
          <p14:tracePt t="37426" x="2224088" y="4157663"/>
          <p14:tracePt t="37442" x="2230438" y="4157663"/>
          <p14:tracePt t="37458" x="2243138" y="4157663"/>
          <p14:tracePt t="37483" x="2247900" y="4157663"/>
          <p14:tracePt t="37506" x="2254250" y="4157663"/>
          <p14:tracePt t="37538" x="2260600" y="4157663"/>
          <p14:tracePt t="38800" x="0" y="0"/>
        </p14:tracePtLst>
        <p14:tracePtLst>
          <p14:tracePt t="43430" x="3170238" y="4038600"/>
          <p14:tracePt t="43499" x="3176588" y="4038600"/>
          <p14:tracePt t="43538" x="3182938" y="4032250"/>
          <p14:tracePt t="43546" x="3194050" y="4032250"/>
          <p14:tracePt t="43555" x="3217863" y="4027488"/>
          <p14:tracePt t="43570" x="3241675" y="4027488"/>
          <p14:tracePt t="43586" x="3265488" y="4027488"/>
          <p14:tracePt t="43602" x="3289300" y="4027488"/>
          <p14:tracePt t="43618" x="3302000" y="4027488"/>
          <p14:tracePt t="43634" x="3313113" y="4027488"/>
          <p14:tracePt t="43658" x="3319463" y="4021138"/>
          <p14:tracePt t="43682" x="3324225" y="4021138"/>
          <p14:tracePt t="43722" x="3330575" y="4021138"/>
          <p14:tracePt t="43731" x="3354388" y="4021138"/>
          <p14:tracePt t="43746" x="3378200" y="4021138"/>
          <p14:tracePt t="43763" x="3414713" y="4021138"/>
          <p14:tracePt t="43778" x="3443288" y="4021138"/>
          <p14:tracePt t="43795" x="3473450" y="4021138"/>
          <p14:tracePt t="43810" x="3503613" y="4021138"/>
          <p14:tracePt t="43826" x="3527425" y="4021138"/>
          <p14:tracePt t="43842" x="3551238" y="4021138"/>
          <p14:tracePt t="43858" x="3568700" y="4021138"/>
          <p14:tracePt t="43874" x="3592513" y="4021138"/>
          <p14:tracePt t="43889" x="3616325" y="4021138"/>
          <p14:tracePt t="43906" x="3640138" y="4021138"/>
          <p14:tracePt t="43923" x="3652838" y="4021138"/>
          <p14:tracePt t="43939" x="3670300" y="4021138"/>
          <p14:tracePt t="43954" x="3681413" y="4021138"/>
          <p14:tracePt t="43971" x="3700463" y="4021138"/>
          <p14:tracePt t="43984" x="3724275" y="4021138"/>
          <p14:tracePt t="44001" x="3748088" y="4021138"/>
          <p14:tracePt t="44019" x="3776663" y="4021138"/>
          <p14:tracePt t="44032" x="3813175" y="4027488"/>
          <p14:tracePt t="44052" x="3824288" y="4027488"/>
          <p14:tracePt t="44073" x="3830638" y="4027488"/>
          <p14:tracePt t="44089" x="3836988" y="4027488"/>
          <p14:tracePt t="44473" x="0" y="0"/>
        </p14:tracePtLst>
        <p14:tracePtLst>
          <p14:tracePt t="46146" x="3984625" y="4008438"/>
          <p14:tracePt t="46374" x="3997325" y="4003675"/>
          <p14:tracePt t="46383" x="4044950" y="4003675"/>
          <p14:tracePt t="46400" x="4086225" y="4003675"/>
          <p14:tracePt t="46423" x="4127500" y="4003675"/>
          <p14:tracePt t="46438" x="4157663" y="4003675"/>
          <p14:tracePt t="46454" x="4175125" y="4003675"/>
          <p14:tracePt t="46471" x="4194175" y="4003675"/>
          <p14:tracePt t="46481" x="4198938" y="4003675"/>
          <p14:tracePt t="46496" x="4205288" y="4003675"/>
          <p14:tracePt t="46519" x="4217988" y="4003675"/>
          <p14:tracePt t="46528" x="4235450" y="4003675"/>
          <p14:tracePt t="46550" x="4252913" y="4003675"/>
          <p14:tracePt t="46561" x="4270375" y="4003675"/>
          <p14:tracePt t="46582" x="4287838" y="4003675"/>
          <p14:tracePt t="46593" x="4306888" y="4003675"/>
          <p14:tracePt t="46614" x="4324350" y="4003675"/>
          <p14:tracePt t="46625" x="4341813" y="4003675"/>
          <p14:tracePt t="46646" x="4365625" y="4008438"/>
          <p14:tracePt t="46656" x="4402138" y="4008438"/>
          <p14:tracePt t="46678" x="4430713" y="4008438"/>
          <p14:tracePt t="46689" x="4467225" y="4014788"/>
          <p14:tracePt t="46704" x="4502150" y="4014788"/>
          <p14:tracePt t="46727" x="4532313" y="4014788"/>
          <p14:tracePt t="46742" x="4556125" y="4014788"/>
          <p14:tracePt t="46766" x="4573588" y="4014788"/>
          <p14:tracePt t="46790" x="4586288" y="4014788"/>
          <p14:tracePt t="46806" x="4610100" y="4014788"/>
          <p14:tracePt t="46822" x="4633913" y="4014788"/>
          <p14:tracePt t="46838" x="4668838" y="4014788"/>
          <p14:tracePt t="46855" x="4705350" y="4021138"/>
          <p14:tracePt t="46870" x="4729163" y="4021138"/>
          <p14:tracePt t="46886" x="4733925" y="4021138"/>
          <p14:tracePt t="47182" x="4740275" y="4021138"/>
          <p14:tracePt t="47190" x="4776788" y="4014788"/>
          <p14:tracePt t="47200" x="4805363" y="4014788"/>
          <p14:tracePt t="47217" x="4835525" y="4014788"/>
          <p14:tracePt t="47237" x="4852988" y="4014788"/>
          <p14:tracePt t="47249" x="4859338" y="4014788"/>
          <p14:tracePt t="48371" x="0" y="0"/>
        </p14:tracePtLst>
        <p14:tracePtLst>
          <p14:tracePt t="53526" x="511175" y="2717800"/>
          <p14:tracePt t="53623" x="511175" y="2736850"/>
          <p14:tracePt t="53632" x="500063" y="2860675"/>
          <p14:tracePt t="53655" x="476250" y="2968625"/>
          <p14:tracePt t="53671" x="452438" y="3068638"/>
          <p14:tracePt t="53688" x="422275" y="3194050"/>
          <p14:tracePt t="53703" x="411163" y="3325813"/>
          <p14:tracePt t="53720" x="411163" y="3438525"/>
          <p14:tracePt t="53735" x="411163" y="3551238"/>
          <p14:tracePt t="53752" x="411163" y="3646488"/>
          <p14:tracePt t="53761" x="411163" y="3729038"/>
          <p14:tracePt t="53783" x="411163" y="3813175"/>
          <p14:tracePt t="53793" x="411163" y="3867150"/>
          <p14:tracePt t="53816" x="411163" y="3932238"/>
          <p14:tracePt t="53824" x="411163" y="4003675"/>
          <p14:tracePt t="53848" x="411163" y="4075113"/>
          <p14:tracePt t="53857" x="411163" y="4140200"/>
          <p14:tracePt t="53879" x="411163" y="4211638"/>
          <p14:tracePt t="53889" x="411163" y="4276725"/>
          <p14:tracePt t="53904" x="411163" y="4348163"/>
          <p14:tracePt t="53929" x="411163" y="4419600"/>
          <p14:tracePt t="53937" x="411163" y="4491038"/>
          <p14:tracePt t="53959" x="411163" y="4556125"/>
          <p14:tracePt t="53969" x="411163" y="4603750"/>
          <p14:tracePt t="53984" x="411163" y="4651375"/>
          <p14:tracePt t="54008" x="411163" y="4681538"/>
          <p14:tracePt t="54017" x="411163" y="4699000"/>
          <p14:tracePt t="54040" x="415925" y="4711700"/>
          <p14:tracePt t="54054" x="415925" y="4716463"/>
          <p14:tracePt t="54167" x="422275" y="4711700"/>
          <p14:tracePt t="54175" x="434975" y="4699000"/>
          <p14:tracePt t="54198" x="452438" y="4692650"/>
          <p14:tracePt t="54198" x="0" y="0"/>
        </p14:tracePtLst>
        <p14:tracePtLst>
          <p14:tracePt t="56730" x="3830638" y="4324350"/>
          <p14:tracePt t="56941" x="3841750" y="4324350"/>
          <p14:tracePt t="56948" x="3871913" y="4330700"/>
          <p14:tracePt t="56965" x="3895725" y="4330700"/>
          <p14:tracePt t="56977" x="3925888" y="4330700"/>
          <p14:tracePt t="56996" x="3943350" y="4337050"/>
          <p14:tracePt t="57012" x="3956050" y="4337050"/>
          <p14:tracePt t="57028" x="3956050" y="4330700"/>
          <p14:tracePt t="57100" x="3960813" y="4330700"/>
          <p14:tracePt t="57108" x="3984625" y="4330700"/>
          <p14:tracePt t="57123" x="4008438" y="4330700"/>
          <p14:tracePt t="57140" x="4032250" y="4330700"/>
          <p14:tracePt t="57155" x="4062413" y="4330700"/>
          <p14:tracePt t="57172" x="4079875" y="4330700"/>
          <p14:tracePt t="57188" x="4092575" y="4330700"/>
          <p14:tracePt t="57203" x="4110038" y="4330700"/>
          <p14:tracePt t="57219" x="4127500" y="4330700"/>
          <p14:tracePt t="57235" x="4151313" y="4330700"/>
          <p14:tracePt t="57252" x="4170363" y="4330700"/>
          <p14:tracePt t="57265" x="4194175" y="4330700"/>
          <p14:tracePt t="57283" x="4217988" y="4330700"/>
          <p14:tracePt t="57297" x="4241800" y="4337050"/>
          <p14:tracePt t="57313" x="4264025" y="4330700"/>
          <p14:tracePt t="57332" x="4287838" y="4330700"/>
          <p14:tracePt t="57345" x="4306888" y="4330700"/>
          <p14:tracePt t="57363" x="4330700" y="4330700"/>
          <p14:tracePt t="57379" x="4348163" y="4330700"/>
          <p14:tracePt t="57393" x="4371975" y="4330700"/>
          <p14:tracePt t="57411" x="4395788" y="4330700"/>
          <p14:tracePt t="57428" x="4425950" y="4330700"/>
          <p14:tracePt t="57443" x="4454525" y="4330700"/>
          <p14:tracePt t="57459" x="4491038" y="4337050"/>
          <p14:tracePt t="57476" x="4521200" y="4337050"/>
          <p14:tracePt t="57488" x="4549775" y="4337050"/>
          <p14:tracePt t="57509" x="4579938" y="4337050"/>
          <p14:tracePt t="57524" x="4597400" y="4337050"/>
          <p14:tracePt t="57539" x="4621213" y="4337050"/>
          <p14:tracePt t="57556" x="4640263" y="4337050"/>
          <p14:tracePt t="57571" x="4664075" y="4337050"/>
          <p14:tracePt t="57587" x="4687888" y="4337050"/>
          <p14:tracePt t="57603" x="4722813" y="4330700"/>
          <p14:tracePt t="57619" x="4752975" y="4337050"/>
          <p14:tracePt t="57636" x="4770438" y="4337050"/>
          <p14:tracePt t="57651" x="4781550" y="4337050"/>
          <p14:tracePt t="57667" x="4787900" y="4337050"/>
          <p14:tracePt t="57684" x="4794250" y="4337050"/>
          <p14:tracePt t="57699" x="4800600" y="4330700"/>
          <p14:tracePt t="57859" x="4811713" y="4330700"/>
          <p14:tracePt t="57873" x="4824413" y="4330700"/>
          <p14:tracePt t="57876" x="4841875" y="4330700"/>
          <p14:tracePt t="57889" x="4852988" y="4330700"/>
          <p14:tracePt t="57921" x="4859338" y="4330700"/>
          <p14:tracePt t="58424" x="0" y="0"/>
        </p14:tracePtLst>
        <p14:tracePtLst>
          <p14:tracePt t="64395" x="3371850" y="4681538"/>
          <p14:tracePt t="64510" x="3378200" y="4675188"/>
          <p14:tracePt t="64528" x="3395663" y="4675188"/>
          <p14:tracePt t="64533" x="3414713" y="4675188"/>
          <p14:tracePt t="64545" x="3438525" y="4675188"/>
          <p14:tracePt t="64566" x="3467100" y="4668838"/>
          <p14:tracePt t="64576" x="3497263" y="4668838"/>
          <p14:tracePt t="64598" x="3521075" y="4668838"/>
          <p14:tracePt t="64608" x="3533775" y="4668838"/>
          <p14:tracePt t="64629" x="3544888" y="4668838"/>
          <p14:tracePt t="64641" x="3557588" y="4668838"/>
          <p14:tracePt t="64662" x="3568700" y="4668838"/>
          <p14:tracePt t="64673" x="3586163" y="4668838"/>
          <p14:tracePt t="64694" x="3605213" y="4668838"/>
          <p14:tracePt t="64710" x="3622675" y="4668838"/>
          <p14:tracePt t="64726" x="3646488" y="4668838"/>
          <p14:tracePt t="64736" x="3670300" y="4668838"/>
          <p14:tracePt t="64757" x="3694113" y="4675188"/>
          <p14:tracePt t="64774" x="3711575" y="4675188"/>
          <p14:tracePt t="64790" x="3729038" y="4675188"/>
          <p14:tracePt t="64806" x="3748088" y="4675188"/>
          <p14:tracePt t="64821" x="3759200" y="4675188"/>
          <p14:tracePt t="64838" x="3783013" y="4675188"/>
          <p14:tracePt t="64853" x="3800475" y="4675188"/>
          <p14:tracePt t="64869" x="3817938" y="4675188"/>
          <p14:tracePt t="64886" x="3841750" y="4675188"/>
          <p14:tracePt t="64897" x="3865563" y="4675188"/>
          <p14:tracePt t="64918" x="3884613" y="4675188"/>
          <p14:tracePt t="64934" x="3895725" y="4675188"/>
          <p14:tracePt t="64949" x="3908425" y="4675188"/>
          <p14:tracePt t="65723" x="0" y="0"/>
        </p14:tracePtLst>
        <p14:tracePtLst>
          <p14:tracePt t="72551" x="5181600" y="458788"/>
          <p14:tracePt t="72653" x="5181600" y="463550"/>
          <p14:tracePt t="72661" x="5181600" y="493713"/>
          <p14:tracePt t="72673" x="5186363" y="547688"/>
          <p14:tracePt t="72694" x="5192713" y="623888"/>
          <p14:tracePt t="72705" x="5192713" y="714375"/>
          <p14:tracePt t="72726" x="5203825" y="803275"/>
          <p14:tracePt t="72742" x="5203825" y="892175"/>
          <p14:tracePt t="72758" x="5203825" y="939800"/>
          <p14:tracePt t="72774" x="5203825" y="957263"/>
          <p14:tracePt t="72789" x="5203825" y="976313"/>
          <p14:tracePt t="72806" x="5210175" y="1004888"/>
          <p14:tracePt t="72821" x="5210175" y="1035050"/>
          <p14:tracePt t="72837" x="5210175" y="1076325"/>
          <p14:tracePt t="72854" x="5210175" y="1123950"/>
          <p14:tracePt t="72870" x="5216525" y="1171575"/>
          <p14:tracePt t="72886" x="5216525" y="1219200"/>
          <p14:tracePt t="72897" x="5216525" y="1290638"/>
          <p14:tracePt t="72917" x="5216525" y="1392238"/>
          <p14:tracePt t="72934" x="5216525" y="1511300"/>
          <p14:tracePt t="72949" x="5216525" y="1641475"/>
          <p14:tracePt t="72966" x="5216525" y="1801813"/>
          <p14:tracePt t="72977" x="5216525" y="2028825"/>
          <p14:tracePt t="72997" x="5203825" y="2212975"/>
          <p14:tracePt t="73015" x="5203825" y="2373313"/>
          <p14:tracePt t="73028" x="5203825" y="2533650"/>
          <p14:tracePt t="73044" x="5203825" y="2693988"/>
          <p14:tracePt t="73061" x="5203825" y="2855913"/>
          <p14:tracePt t="73076" x="5203825" y="2992438"/>
          <p14:tracePt t="73094" x="5203825" y="3116263"/>
          <p14:tracePt t="73108" x="5203825" y="3230563"/>
          <p14:tracePt t="73125" x="5203825" y="3343275"/>
          <p14:tracePt t="73141" x="5203825" y="3425825"/>
          <p14:tracePt t="73157" x="5203825" y="3503613"/>
          <p14:tracePt t="73172" x="5203825" y="3581400"/>
          <p14:tracePt t="73189" x="5203825" y="3681413"/>
          <p14:tracePt t="73204" x="5203825" y="3783013"/>
          <p14:tracePt t="73221" x="5203825" y="3884613"/>
          <p14:tracePt t="73233" x="5203825" y="4008438"/>
          <p14:tracePt t="73249" x="5203825" y="4122738"/>
          <p14:tracePt t="73269" x="5203825" y="4229100"/>
          <p14:tracePt t="73280" x="5203825" y="4337050"/>
          <p14:tracePt t="73301" x="5203825" y="4432300"/>
          <p14:tracePt t="73314" x="5203825" y="4508500"/>
          <p14:tracePt t="73334" x="5203825" y="4603750"/>
          <p14:tracePt t="73345" x="5203825" y="4699000"/>
          <p14:tracePt t="73365" x="5203825" y="4800600"/>
          <p14:tracePt t="73381" x="5203825" y="4895850"/>
          <p14:tracePt t="73393" x="5203825" y="4995863"/>
          <p14:tracePt t="73413" x="5203825" y="5097463"/>
          <p14:tracePt t="73429" x="5203825" y="5199063"/>
          <p14:tracePt t="73445" x="5203825" y="5300663"/>
          <p14:tracePt t="73461" x="5210175" y="5413375"/>
          <p14:tracePt t="73477" x="5210175" y="5519738"/>
          <p14:tracePt t="73488" x="5210175" y="5621338"/>
          <p14:tracePt t="73509" x="5222875" y="5722938"/>
          <p14:tracePt t="73525" x="5222875" y="5811838"/>
          <p14:tracePt t="73541" x="5222875" y="5883275"/>
          <p14:tracePt t="73557" x="5222875" y="5961063"/>
          <p14:tracePt t="73574" x="5222875" y="6030913"/>
          <p14:tracePt t="73589" x="5222875" y="6091238"/>
          <p14:tracePt t="73605" x="5222875" y="6126163"/>
          <p14:tracePt t="73621" x="5222875" y="6169025"/>
          <p14:tracePt t="73637" x="5222875" y="6197600"/>
          <p14:tracePt t="73653" x="5222875" y="6234113"/>
          <p14:tracePt t="73669" x="5222875" y="6275388"/>
          <p14:tracePt t="73685" x="5222875" y="6311900"/>
          <p14:tracePt t="73701" x="5222875" y="6353175"/>
          <p14:tracePt t="73716" x="5222875" y="6376988"/>
          <p14:tracePt t="73733" x="5222875" y="6400800"/>
          <p14:tracePt t="73749" x="5222875" y="6418263"/>
          <p14:tracePt t="73765" x="5222875" y="6424613"/>
          <p14:tracePt t="73781" x="5222875" y="6430963"/>
          <p14:tracePt t="74053" x="0" y="0"/>
        </p14:tracePtLst>
        <p14:tracePtLst>
          <p14:tracePt t="83176" x="922338" y="4175125"/>
          <p14:tracePt t="83443" x="928688" y="4175125"/>
          <p14:tracePt t="83451" x="950913" y="4181475"/>
          <p14:tracePt t="83459" x="1022350" y="4198938"/>
          <p14:tracePt t="83475" x="1093788" y="4211638"/>
          <p14:tracePt t="83488" x="1154113" y="4211638"/>
          <p14:tracePt t="83507" x="1184275" y="4222750"/>
          <p14:tracePt t="83531" x="1189038" y="4222750"/>
          <p14:tracePt t="83559" x="1195388" y="4222750"/>
          <p14:tracePt t="83570" x="1212850" y="4217988"/>
          <p14:tracePt t="83587" x="1255713" y="4217988"/>
          <p14:tracePt t="83603" x="1338263" y="4217988"/>
          <p14:tracePt t="83619" x="1450975" y="4217988"/>
          <p14:tracePt t="83635" x="1563688" y="4217988"/>
          <p14:tracePt t="83650" x="1689100" y="4217988"/>
          <p14:tracePt t="83667" x="1801813" y="4217988"/>
          <p14:tracePt t="83684" x="1920875" y="4217988"/>
          <p14:tracePt t="83699" x="2028825" y="4217988"/>
          <p14:tracePt t="83715" x="2093913" y="4217988"/>
          <p14:tracePt t="83732" x="2128838" y="4217988"/>
          <p14:tracePt t="83747" x="2152650" y="4217988"/>
          <p14:tracePt t="83763" x="2176463" y="4217988"/>
          <p14:tracePt t="83779" x="2195513" y="4217988"/>
          <p14:tracePt t="83794" x="2212975" y="4217988"/>
          <p14:tracePt t="83811" x="2236788" y="4217988"/>
          <p14:tracePt t="83827" x="2266950" y="4217988"/>
          <p14:tracePt t="83843" x="2295525" y="4217988"/>
          <p14:tracePt t="83858" x="2325688" y="4217988"/>
          <p14:tracePt t="83873" x="2338388" y="4217988"/>
          <p14:tracePt t="83889" x="2343150" y="4211638"/>
          <p14:tracePt t="84195" x="0" y="0"/>
        </p14:tracePtLst>
        <p14:tracePtLst>
          <p14:tracePt t="85197" x="5251450" y="3497263"/>
          <p14:tracePt t="85338" x="5257800" y="3509963"/>
          <p14:tracePt t="85346" x="5257800" y="3544888"/>
          <p14:tracePt t="85360" x="5257800" y="3605213"/>
          <p14:tracePt t="85378" x="5257800" y="3670300"/>
          <p14:tracePt t="85393" x="5270500" y="3741738"/>
          <p14:tracePt t="85409" x="5270500" y="3789363"/>
          <p14:tracePt t="85427" x="5270500" y="3819525"/>
          <p14:tracePt t="85442" x="5270500" y="3843338"/>
          <p14:tracePt t="85457" x="5270500" y="3860800"/>
          <p14:tracePt t="85474" x="5270500" y="3878263"/>
          <p14:tracePt t="85488" x="5270500" y="3902075"/>
          <p14:tracePt t="85507" x="5270500" y="3925888"/>
          <p14:tracePt t="85523" x="5270500" y="3949700"/>
          <p14:tracePt t="85538" x="5275263" y="3973513"/>
          <p14:tracePt t="85554" x="5275263" y="3997325"/>
          <p14:tracePt t="85569" x="5275263" y="4014788"/>
          <p14:tracePt t="85586" x="5270500" y="4032250"/>
          <p14:tracePt t="85602" x="5270500" y="4056063"/>
          <p14:tracePt t="85618" x="5270500" y="4079875"/>
          <p14:tracePt t="85634" x="5270500" y="4103688"/>
          <p14:tracePt t="85650" x="5270500" y="4140200"/>
          <p14:tracePt t="85666" x="5270500" y="4170363"/>
          <p14:tracePt t="85682" x="5270500" y="4198938"/>
          <p14:tracePt t="85698" x="5270500" y="4229100"/>
          <p14:tracePt t="85714" x="5270500" y="4270375"/>
          <p14:tracePt t="85730" x="5270500" y="4306888"/>
          <p14:tracePt t="85745" x="5270500" y="4337050"/>
          <p14:tracePt t="85762" x="5270500" y="4365625"/>
          <p14:tracePt t="85777" x="5270500" y="4389438"/>
          <p14:tracePt t="85794" x="5275263" y="4425950"/>
          <p14:tracePt t="85810" x="5275263" y="4456113"/>
          <p14:tracePt t="85827" x="5275263" y="4497388"/>
          <p14:tracePt t="85842" x="5270500" y="4525963"/>
          <p14:tracePt t="85858" x="5270500" y="4556125"/>
          <p14:tracePt t="85873" x="5270500" y="4579938"/>
          <p14:tracePt t="85889" x="5270500" y="4603750"/>
          <p14:tracePt t="85907" x="5270500" y="4627563"/>
          <p14:tracePt t="85922" x="5270500" y="4651375"/>
          <p14:tracePt t="85939" x="5264150" y="4681538"/>
          <p14:tracePt t="85954" x="5257800" y="4705350"/>
          <p14:tracePt t="85970" x="5257800" y="4722813"/>
          <p14:tracePt t="85984" x="5257800" y="4740275"/>
          <p14:tracePt t="86001" x="5257800" y="4776788"/>
          <p14:tracePt t="86017" x="5257800" y="4806950"/>
          <p14:tracePt t="86040" x="5257800" y="4824413"/>
          <p14:tracePt t="86049" x="5257800" y="4848225"/>
          <p14:tracePt t="86065" x="5257800" y="4878388"/>
          <p14:tracePt t="86081" x="5257800" y="4906963"/>
          <p14:tracePt t="86097" x="5257800" y="4930775"/>
          <p14:tracePt t="86112" x="5246688" y="4960938"/>
          <p14:tracePt t="86137" x="5246688" y="4973638"/>
          <p14:tracePt t="86147" x="5240338" y="4995863"/>
          <p14:tracePt t="86161" x="5227638" y="5038725"/>
          <p14:tracePt t="86185" x="5222875" y="5049838"/>
          <p14:tracePt t="86192" x="5203825" y="5097463"/>
          <p14:tracePt t="86217" x="5203825" y="5110163"/>
          <p14:tracePt t="86225" x="5199063" y="5138738"/>
          <p14:tracePt t="86241" x="5192713" y="5181600"/>
          <p14:tracePt t="86266" x="5186363" y="5205413"/>
          <p14:tracePt t="86273" x="5186363" y="5222875"/>
          <p14:tracePt t="86289" x="5186363" y="5246688"/>
          <p14:tracePt t="86306" x="5186363" y="5281613"/>
          <p14:tracePt t="86306" x="5186363" y="5294313"/>
          <p14:tracePt t="86320" x="5186363" y="5311775"/>
          <p14:tracePt t="86320" x="5186363" y="5329238"/>
          <p14:tracePt t="86337" x="5186363" y="5341938"/>
          <p14:tracePt t="86337" x="5186363" y="5348288"/>
          <p14:tracePt t="86354" x="5181600" y="5359400"/>
          <p14:tracePt t="86400" x="5181600" y="5372100"/>
          <p14:tracePt t="86409" x="5181600" y="5400675"/>
          <p14:tracePt t="86417" x="5181600" y="5424488"/>
          <p14:tracePt t="86585" x="5181600" y="5437188"/>
          <p14:tracePt t="86593" x="5181600" y="5443538"/>
          <p14:tracePt t="86898" x="5181600" y="5448300"/>
          <p14:tracePt t="86905" x="5181600" y="5461000"/>
          <p14:tracePt t="86921" x="5181600" y="5478463"/>
          <p14:tracePt t="86944" x="5181600" y="5484813"/>
          <p14:tracePt t="87031" x="5181600" y="5489575"/>
          <p14:tracePt t="87048" x="5181600" y="5495925"/>
          <p14:tracePt t="87065" x="5181600" y="5502275"/>
          <p14:tracePt t="87079" x="5181600" y="5508625"/>
          <p14:tracePt t="87096" x="5181600" y="5519738"/>
          <p14:tracePt t="87105" x="5181600" y="5526088"/>
          <p14:tracePt t="87128" x="5181600" y="5543550"/>
          <p14:tracePt t="87137" x="5181600" y="5549900"/>
          <p14:tracePt t="87169" x="5181600" y="5556250"/>
          <p14:tracePt t="87185" x="5181600" y="5561013"/>
          <p14:tracePt t="87192" x="5181600" y="5573713"/>
          <p14:tracePt t="87201" x="5181600" y="5584825"/>
          <p14:tracePt t="87225" x="5181600" y="5603875"/>
          <p14:tracePt t="87233" x="5181600" y="5614988"/>
          <p14:tracePt t="87256" x="5186363" y="5621338"/>
          <p14:tracePt t="87265" x="5186363" y="5632450"/>
          <p14:tracePt t="87312" x="5186363" y="5638800"/>
          <p14:tracePt t="87329" x="5186363" y="5645150"/>
          <p14:tracePt t="87345" x="5192713" y="5656263"/>
          <p14:tracePt t="87353" x="5199063" y="5675313"/>
          <p14:tracePt t="87360" x="5203825" y="5680075"/>
          <p14:tracePt t="87388" x="5210175" y="5680075"/>
          <p14:tracePt t="87681" x="5210175" y="5686425"/>
          <p14:tracePt t="87689" x="5210175" y="5692775"/>
          <p14:tracePt t="87720" x="5210175" y="5699125"/>
          <p14:tracePt t="87728" x="5210175" y="5710238"/>
          <p14:tracePt t="87752" x="5216525" y="5716588"/>
          <p14:tracePt t="88083" x="0" y="0"/>
        </p14:tracePtLst>
        <p14:tracePtLst>
          <p14:tracePt t="95299" x="1011238" y="4127500"/>
          <p14:tracePt t="95446" x="1022350" y="4127500"/>
          <p14:tracePt t="95454" x="1052513" y="4133850"/>
          <p14:tracePt t="95462" x="1273175" y="4151313"/>
          <p14:tracePt t="95478" x="1546225" y="4164013"/>
          <p14:tracePt t="95488" x="1820863" y="4194175"/>
          <p14:tracePt t="95510" x="1998663" y="4194175"/>
          <p14:tracePt t="95526" x="2117725" y="4194175"/>
          <p14:tracePt t="95542" x="2147888" y="4194175"/>
          <p14:tracePt t="95553" x="2165350" y="4181475"/>
          <p14:tracePt t="95574" x="2176463" y="4175125"/>
          <p14:tracePt t="95590" x="2200275" y="4170363"/>
          <p14:tracePt t="95607" x="2230438" y="4157663"/>
          <p14:tracePt t="95622" x="2271713" y="4146550"/>
          <p14:tracePt t="95639" x="2314575" y="4146550"/>
          <p14:tracePt t="95654" x="2319338" y="4146550"/>
          <p14:tracePt t="96739" x="0" y="0"/>
        </p14:tracePtLst>
        <p14:tracePtLst>
          <p14:tracePt t="98896" x="5162550" y="3514725"/>
          <p14:tracePt t="99034" x="5162550" y="3521075"/>
          <p14:tracePt t="99042" x="5168900" y="3568700"/>
          <p14:tracePt t="99059" x="5168900" y="3700463"/>
          <p14:tracePt t="99074" x="5168900" y="3836988"/>
          <p14:tracePt t="99091" x="5168900" y="4027488"/>
          <p14:tracePt t="99107" x="5168900" y="4235450"/>
          <p14:tracePt t="99122" x="5168900" y="4425950"/>
          <p14:tracePt t="99138" x="5133975" y="4597400"/>
          <p14:tracePt t="99154" x="5097463" y="4752975"/>
          <p14:tracePt t="99170" x="5062538" y="4883150"/>
          <p14:tracePt t="99187" x="5032375" y="4995863"/>
          <p14:tracePt t="99202" x="5019675" y="5080000"/>
          <p14:tracePt t="99219" x="5002213" y="5138738"/>
          <p14:tracePt t="99235" x="4995863" y="5192713"/>
          <p14:tracePt t="99250" x="4984750" y="5246688"/>
          <p14:tracePt t="99267" x="4984750" y="5300663"/>
          <p14:tracePt t="99280" x="4984750" y="5341938"/>
          <p14:tracePt t="99298" x="4984750" y="5383213"/>
          <p14:tracePt t="99314" x="4984750" y="5424488"/>
          <p14:tracePt t="99330" x="4991100" y="5478463"/>
          <p14:tracePt t="99345" x="4991100" y="5543550"/>
          <p14:tracePt t="99362" x="4991100" y="5603875"/>
          <p14:tracePt t="99378" x="4991100" y="5621338"/>
          <p14:tracePt t="99393" x="4991100" y="5638800"/>
          <p14:tracePt t="99410" x="4991100" y="5662613"/>
          <p14:tracePt t="99427" x="4995863" y="5675313"/>
          <p14:tracePt t="99442" x="5002213" y="5692775"/>
          <p14:tracePt t="99458" x="5002213" y="5710238"/>
          <p14:tracePt t="99475" x="5002213" y="5716588"/>
          <p14:tracePt t="99490" x="5002213" y="5722938"/>
          <p14:tracePt t="99578" x="5008563" y="5722938"/>
          <p14:tracePt t="99698" x="0" y="0"/>
        </p14:tracePtLst>
        <p14:tracePtLst>
          <p14:tracePt t="101205" x="1820863" y="4014788"/>
          <p14:tracePt t="103035" x="0" y="0"/>
        </p14:tracePtLst>
        <p14:tracePtLst>
          <p14:tracePt t="104596" x="6299200" y="4538663"/>
          <p14:tracePt t="106760" x="0" y="0"/>
        </p14:tracePtLst>
        <p14:tracePtLst>
          <p14:tracePt t="108371" x="2063750" y="4116388"/>
          <p14:tracePt t="109784" x="0" y="0"/>
        </p14:tracePtLst>
        <p14:tracePtLst>
          <p14:tracePt t="110834" x="6286500" y="4854575"/>
          <p14:tracePt t="115695" x="0" y="0"/>
        </p14:tracePtLst>
        <p14:tracePtLst>
          <p14:tracePt t="123708" x="1808163" y="4079875"/>
          <p14:tracePt t="123861" x="1814513" y="4079875"/>
          <p14:tracePt t="123876" x="1820863" y="4079875"/>
          <p14:tracePt t="123904" x="1825625" y="4086225"/>
          <p14:tracePt t="123908" x="1831975" y="4098925"/>
          <p14:tracePt t="123941" x="1838325" y="4103688"/>
          <p14:tracePt t="124244" x="1849438" y="4110038"/>
          <p14:tracePt t="124257" x="1868488" y="4122738"/>
          <p14:tracePt t="124261" x="1938338" y="4146550"/>
          <p14:tracePt t="124276" x="2016125" y="4170363"/>
          <p14:tracePt t="124292" x="2087563" y="4170363"/>
          <p14:tracePt t="124308" x="2124075" y="4170363"/>
          <p14:tracePt t="124324" x="2135188" y="4164013"/>
          <p14:tracePt t="124353" x="2135188" y="4157663"/>
          <p14:tracePt t="124364" x="2141538" y="4151313"/>
          <p14:tracePt t="124372" x="2147888" y="4140200"/>
          <p14:tracePt t="124404" x="2147888" y="4133850"/>
          <p14:tracePt t="124477" x="2141538" y="4133850"/>
          <p14:tracePt t="124723" x="0" y="0"/>
        </p14:tracePtLst>
        <p14:tracePtLst>
          <p14:tracePt t="125682" x="5287963" y="3962400"/>
          <p14:tracePt t="125778" x="5287963" y="3967163"/>
          <p14:tracePt t="125793" x="5287963" y="3986213"/>
          <p14:tracePt t="125795" x="5281613" y="4021138"/>
          <p14:tracePt t="125811" x="5270500" y="4075113"/>
          <p14:tracePt t="125826" x="5264150" y="4140200"/>
          <p14:tracePt t="125841" x="5240338" y="4222750"/>
          <p14:tracePt t="125858" x="5240338" y="4313238"/>
          <p14:tracePt t="125875" x="5233988" y="4408488"/>
          <p14:tracePt t="125889" x="5233988" y="4502150"/>
          <p14:tracePt t="125906" x="5233988" y="4603750"/>
          <p14:tracePt t="125923" x="5233988" y="4705350"/>
          <p14:tracePt t="125939" x="5233988" y="4794250"/>
          <p14:tracePt t="125954" x="5233988" y="4913313"/>
          <p14:tracePt t="125977" x="5233988" y="4991100"/>
          <p14:tracePt t="125984" x="5233988" y="5026025"/>
          <p14:tracePt t="126001" x="5233988" y="5073650"/>
          <p14:tracePt t="126017" x="5233988" y="5222875"/>
          <p14:tracePt t="126032" x="5233988" y="5294313"/>
          <p14:tracePt t="126050" x="5233988" y="5365750"/>
          <p14:tracePt t="126066" x="5233988" y="5437188"/>
          <p14:tracePt t="126080" x="5233988" y="5502275"/>
          <p14:tracePt t="126098" x="5233988" y="5567363"/>
          <p14:tracePt t="126112" x="5233988" y="5638800"/>
          <p14:tracePt t="126137" x="5233988" y="5656263"/>
          <p14:tracePt t="126145" x="5227638" y="5692775"/>
          <p14:tracePt t="126160" x="5227638" y="5734050"/>
          <p14:tracePt t="126185" x="5227638" y="5751513"/>
          <p14:tracePt t="126192" x="5227638" y="5770563"/>
          <p14:tracePt t="126520" x="0" y="0"/>
        </p14:tracePtLst>
        <p14:tracePtLst>
          <p14:tracePt t="134458" x="850900" y="4151313"/>
          <p14:tracePt t="135007" x="857250" y="4151313"/>
          <p14:tracePt t="135015" x="862013" y="4151313"/>
          <p14:tracePt t="135031" x="868363" y="4151313"/>
          <p14:tracePt t="135135" x="874713" y="4151313"/>
          <p14:tracePt t="135151" x="881063" y="4157663"/>
          <p14:tracePt t="135175" x="885825" y="4157663"/>
          <p14:tracePt t="135255" x="892175" y="4157663"/>
          <p14:tracePt t="135271" x="898525" y="4157663"/>
          <p14:tracePt t="135287" x="904875" y="4157663"/>
          <p14:tracePt t="135312" x="909638" y="4157663"/>
          <p14:tracePt t="135359" x="915988" y="4157663"/>
          <p14:tracePt t="135415" x="922338" y="4157663"/>
          <p14:tracePt t="135447" x="928688" y="4157663"/>
          <p14:tracePt t="135461" x="939800" y="4157663"/>
          <p14:tracePt t="135472" x="957263" y="4151313"/>
          <p14:tracePt t="135495" x="963613" y="4151313"/>
          <p14:tracePt t="135519" x="969963" y="4151313"/>
          <p14:tracePt t="135815" x="987425" y="4151313"/>
          <p14:tracePt t="135822" x="1022350" y="4151313"/>
          <p14:tracePt t="135847" x="1046163" y="4151313"/>
          <p14:tracePt t="135856" x="1058863" y="4151313"/>
          <p14:tracePt t="135856" x="1065213" y="4151313"/>
          <p14:tracePt t="135895" x="1069975" y="4151313"/>
          <p14:tracePt t="136086" x="1082675" y="4151313"/>
          <p14:tracePt t="136094" x="1093788" y="4151313"/>
          <p14:tracePt t="136102" x="1123950" y="4151313"/>
          <p14:tracePt t="136118" x="1154113" y="4157663"/>
          <p14:tracePt t="136134" x="1171575" y="4157663"/>
          <p14:tracePt t="136149" x="1177925" y="4157663"/>
          <p14:tracePt t="136357" x="1184275" y="4157663"/>
          <p14:tracePt t="136368" x="1189038" y="4157663"/>
          <p14:tracePt t="136374" x="1201738" y="4157663"/>
          <p14:tracePt t="136384" x="1225550" y="4157663"/>
          <p14:tracePt t="136405" x="1243013" y="4157663"/>
          <p14:tracePt t="136422" x="1249363" y="4157663"/>
          <p14:tracePt t="136686" x="1255713" y="4157663"/>
          <p14:tracePt t="136703" x="1284288" y="4164013"/>
          <p14:tracePt t="136709" x="1320800" y="4157663"/>
          <p14:tracePt t="136726" x="1355725" y="4157663"/>
          <p14:tracePt t="136742" x="1379538" y="4157663"/>
          <p14:tracePt t="136758" x="1392238" y="4157663"/>
          <p14:tracePt t="136806" x="1398588" y="4157663"/>
          <p14:tracePt t="136821" x="1416050" y="4157663"/>
          <p14:tracePt t="136838" x="1439863" y="4157663"/>
          <p14:tracePt t="136854" x="1468438" y="4157663"/>
          <p14:tracePt t="136869" x="1504950" y="4157663"/>
          <p14:tracePt t="136886" x="1535113" y="4157663"/>
          <p14:tracePt t="136896" x="1552575" y="4157663"/>
          <p14:tracePt t="136918" x="1570038" y="4157663"/>
          <p14:tracePt t="136934" x="1582738" y="4157663"/>
          <p14:tracePt t="136949" x="1600200" y="4157663"/>
          <p14:tracePt t="136966" x="1624013" y="4157663"/>
          <p14:tracePt t="136976" x="1654175" y="4157663"/>
          <p14:tracePt t="136991" x="1682750" y="4157663"/>
          <p14:tracePt t="137015" x="1712913" y="4157663"/>
          <p14:tracePt t="137030" x="1736725" y="4157663"/>
          <p14:tracePt t="137045" x="1760538" y="4157663"/>
          <p14:tracePt t="137062" x="1784350" y="4157663"/>
          <p14:tracePt t="137078" x="1797050" y="4157663"/>
          <p14:tracePt t="137094" x="1801813" y="4151313"/>
          <p14:tracePt t="137110" x="1808163" y="4151313"/>
          <p14:tracePt t="137126" x="1820863" y="4146550"/>
          <p14:tracePt t="137136" x="1831975" y="4146550"/>
          <p14:tracePt t="137158" x="1849438" y="4146550"/>
          <p14:tracePt t="137168" x="1873250" y="4146550"/>
          <p14:tracePt t="137190" x="1897063" y="4146550"/>
          <p14:tracePt t="137199" x="1920875" y="4146550"/>
          <p14:tracePt t="137222" x="1938338" y="4146550"/>
          <p14:tracePt t="137232" x="1944688" y="4146550"/>
          <p14:tracePt t="137439" x="1957388" y="4146550"/>
          <p14:tracePt t="137446" x="1985963" y="4140200"/>
          <p14:tracePt t="137461" x="2005013" y="4140200"/>
          <p14:tracePt t="137478" x="2022475" y="4140200"/>
          <p14:tracePt t="137487" x="2028825" y="4140200"/>
          <p14:tracePt t="139346" x="0" y="0"/>
        </p14:tracePtLst>
        <p14:tracePtLst>
          <p14:tracePt t="144845" x="6619875" y="5799138"/>
          <p14:tracePt t="145231" x="6613525" y="5799138"/>
          <p14:tracePt t="145304" x="6608763" y="5799138"/>
          <p14:tracePt t="145312" x="6608763" y="5788025"/>
          <p14:tracePt t="145344" x="6608763" y="5781675"/>
          <p14:tracePt t="145366" x="6608763" y="5775325"/>
          <p14:tracePt t="145399" x="6608763" y="5770563"/>
          <p14:tracePt t="145511" x="6613525" y="5770563"/>
          <p14:tracePt t="145519" x="6619875" y="5757863"/>
          <p14:tracePt t="145551" x="6619875" y="5751513"/>
          <p14:tracePt t="145589" x="6626225" y="5751513"/>
          <p14:tracePt t="145783" x="6632575" y="5751513"/>
          <p14:tracePt t="153126" x="0" y="0"/>
        </p14:tracePtLst>
        <p14:tracePtLst>
          <p14:tracePt t="159510" x="2314575" y="1082675"/>
          <p14:tracePt t="159560" x="2319338" y="1082675"/>
          <p14:tracePt t="159567" x="2408238" y="1093788"/>
          <p14:tracePt t="159591" x="2605088" y="1106488"/>
          <p14:tracePt t="159607" x="2890838" y="1117600"/>
          <p14:tracePt t="159623" x="3163888" y="1117600"/>
          <p14:tracePt t="159639" x="3390900" y="1117600"/>
          <p14:tracePt t="159655" x="3486150" y="1089025"/>
          <p14:tracePt t="159671" x="3503613" y="1076325"/>
          <p14:tracePt t="160174" x="0" y="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Describing Syntax: How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theory of formal languages (from TCS)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</a:t>
            </a:r>
            <a:r>
              <a:rPr lang="en-US" dirty="0" smtClean="0">
                <a:solidFill>
                  <a:schemeClr val="tx1"/>
                </a:solidFill>
              </a:rPr>
              <a:t>egular expressions &amp; finite automata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context-free grammars</a:t>
            </a:r>
          </a:p>
          <a:p>
            <a:r>
              <a:rPr lang="en-US" dirty="0" smtClean="0"/>
              <a:t>We can use such precise descriptions to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document what each compiler should </a:t>
            </a:r>
            <a:r>
              <a:rPr lang="en-US" dirty="0" smtClean="0">
                <a:solidFill>
                  <a:schemeClr val="tx1"/>
                </a:solidFill>
              </a:rPr>
              <a:t>support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manually derive compiler phases (</a:t>
            </a:r>
            <a:r>
              <a:rPr lang="en-US" dirty="0" err="1" smtClean="0">
                <a:solidFill>
                  <a:schemeClr val="tx1"/>
                </a:solidFill>
              </a:rPr>
              <a:t>lexer</a:t>
            </a:r>
            <a:r>
              <a:rPr lang="en-US" dirty="0" smtClean="0">
                <a:solidFill>
                  <a:schemeClr val="tx1"/>
                </a:solidFill>
              </a:rPr>
              <a:t>, parser)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automatically construct these phases using compiler generating tools</a:t>
            </a:r>
          </a:p>
          <a:p>
            <a:r>
              <a:rPr lang="en-US" dirty="0" smtClean="0"/>
              <a:t>We illustrate this through an example</a:t>
            </a:r>
          </a:p>
        </p:txBody>
      </p:sp>
    </p:spTree>
    <p:extLst>
      <p:ext uri="{BB962C8B-B14F-4D97-AF65-F5344CB8AC3E}">
        <p14:creationId xmlns:p14="http://schemas.microsoft.com/office/powerpoint/2010/main" val="206232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While</a:t>
            </a:r>
            <a:r>
              <a:rPr lang="en-US" dirty="0" smtClean="0"/>
              <a:t> Language – Idea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0991"/>
            <a:ext cx="8229600" cy="4900779"/>
          </a:xfrm>
        </p:spPr>
        <p:txBody>
          <a:bodyPr>
            <a:normAutofit/>
          </a:bodyPr>
          <a:lstStyle/>
          <a:p>
            <a:r>
              <a:rPr lang="en-US" dirty="0" smtClean="0"/>
              <a:t>Small language used to illustrate key concepts</a:t>
            </a:r>
          </a:p>
          <a:p>
            <a:r>
              <a:rPr lang="en-US" dirty="0"/>
              <a:t>A</a:t>
            </a:r>
            <a:r>
              <a:rPr lang="en-US" dirty="0" smtClean="0"/>
              <a:t>lso used in your first lab – interpreter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later labs will use a more complex language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we continue to use </a:t>
            </a:r>
            <a:r>
              <a:rPr lang="en-US" i="1" dirty="0">
                <a:solidFill>
                  <a:schemeClr val="tx1"/>
                </a:solidFill>
              </a:rPr>
              <a:t>w</a:t>
            </a:r>
            <a:r>
              <a:rPr lang="en-US" i="1" dirty="0" smtClean="0">
                <a:solidFill>
                  <a:schemeClr val="tx1"/>
                </a:solidFill>
              </a:rPr>
              <a:t>hile </a:t>
            </a:r>
            <a:r>
              <a:rPr lang="en-US" dirty="0" smtClean="0">
                <a:solidFill>
                  <a:schemeClr val="tx1"/>
                </a:solidFill>
              </a:rPr>
              <a:t>in lectures</a:t>
            </a:r>
            <a:endParaRPr lang="en-US" i="1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‘while’ and ‘if’ are the control statements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no procedures, no exceptions</a:t>
            </a:r>
          </a:p>
          <a:p>
            <a:r>
              <a:rPr lang="en-US" dirty="0" smtClean="0"/>
              <a:t>the only variables are of ‘</a:t>
            </a:r>
            <a:r>
              <a:rPr lang="en-US" dirty="0" err="1" smtClean="0"/>
              <a:t>int</a:t>
            </a:r>
            <a:r>
              <a:rPr lang="en-US" dirty="0" smtClean="0"/>
              <a:t>’ type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no variable declarations, they are initially zero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no objects, pointers, arrays</a:t>
            </a:r>
          </a:p>
        </p:txBody>
      </p:sp>
    </p:spTree>
    <p:extLst>
      <p:ext uri="{BB962C8B-B14F-4D97-AF65-F5344CB8AC3E}">
        <p14:creationId xmlns:p14="http://schemas.microsoft.com/office/powerpoint/2010/main" val="135663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While</a:t>
            </a:r>
            <a:r>
              <a:rPr lang="en-US" dirty="0"/>
              <a:t> Language </a:t>
            </a:r>
            <a:r>
              <a:rPr lang="en-US" dirty="0" smtClean="0"/>
              <a:t>– Example Programs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573484" y="1307965"/>
            <a:ext cx="243114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x </a:t>
            </a:r>
            <a:r>
              <a:rPr lang="en-US" dirty="0">
                <a:latin typeface="Calibri" pitchFamily="34" charset="0"/>
                <a:cs typeface="Calibri" pitchFamily="34" charset="0"/>
              </a:rPr>
              <a:t>= 13; </a:t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>
                <a:latin typeface="Calibri" pitchFamily="34" charset="0"/>
                <a:cs typeface="Calibri" pitchFamily="34" charset="0"/>
              </a:rPr>
              <a:t>while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(x </a:t>
            </a:r>
            <a:r>
              <a:rPr lang="en-US" dirty="0">
                <a:latin typeface="Calibri" pitchFamily="34" charset="0"/>
                <a:cs typeface="Calibri" pitchFamily="34" charset="0"/>
              </a:rPr>
              <a:t>&gt; 1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dirty="0">
                <a:latin typeface="Calibri" pitchFamily="34" charset="0"/>
                <a:cs typeface="Calibri" pitchFamily="34" charset="0"/>
              </a:rPr>
              <a:t>{ </a:t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>
                <a:latin typeface="Calibri" pitchFamily="34" charset="0"/>
                <a:cs typeface="Calibri" pitchFamily="34" charset="0"/>
              </a:rPr>
              <a:t> 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println</a:t>
            </a:r>
            <a:r>
              <a:rPr lang="en-US" dirty="0">
                <a:latin typeface="Calibri" pitchFamily="34" charset="0"/>
                <a:cs typeface="Calibri" pitchFamily="34" charset="0"/>
              </a:rPr>
              <a:t>("x=", x); </a:t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>
                <a:latin typeface="Calibri" pitchFamily="34" charset="0"/>
                <a:cs typeface="Calibri" pitchFamily="34" charset="0"/>
              </a:rPr>
              <a:t>  if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(x </a:t>
            </a:r>
            <a:r>
              <a:rPr lang="en-US" dirty="0">
                <a:latin typeface="Calibri" pitchFamily="34" charset="0"/>
                <a:cs typeface="Calibri" pitchFamily="34" charset="0"/>
              </a:rPr>
              <a:t>%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2 </a:t>
            </a:r>
            <a:r>
              <a:rPr lang="en-US" dirty="0">
                <a:latin typeface="Calibri" pitchFamily="34" charset="0"/>
                <a:cs typeface="Calibri" pitchFamily="34" charset="0"/>
              </a:rPr>
              <a:t>== 0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dirty="0">
                <a:latin typeface="Calibri" pitchFamily="34" charset="0"/>
                <a:cs typeface="Calibri" pitchFamily="34" charset="0"/>
              </a:rPr>
              <a:t>{ </a:t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>
                <a:latin typeface="Calibri" pitchFamily="34" charset="0"/>
                <a:cs typeface="Calibri" pitchFamily="34" charset="0"/>
              </a:rPr>
              <a:t>    x =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x </a:t>
            </a:r>
            <a:r>
              <a:rPr lang="en-US" dirty="0">
                <a:latin typeface="Calibri" pitchFamily="34" charset="0"/>
                <a:cs typeface="Calibri" pitchFamily="34" charset="0"/>
              </a:rPr>
              <a:t>/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2; </a:t>
            </a:r>
            <a:r>
              <a:rPr lang="en-US" dirty="0"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>
                <a:latin typeface="Calibri" pitchFamily="34" charset="0"/>
                <a:cs typeface="Calibri" pitchFamily="34" charset="0"/>
              </a:rPr>
              <a:t>  } else { </a:t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>
                <a:latin typeface="Calibri" pitchFamily="34" charset="0"/>
                <a:cs typeface="Calibri" pitchFamily="34" charset="0"/>
              </a:rPr>
              <a:t>    x =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3 </a:t>
            </a:r>
            <a:r>
              <a:rPr lang="en-US" dirty="0">
                <a:latin typeface="Calibri" pitchFamily="34" charset="0"/>
                <a:cs typeface="Calibri" pitchFamily="34" charset="0"/>
              </a:rPr>
              <a:t>*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x </a:t>
            </a:r>
            <a:r>
              <a:rPr lang="en-US" dirty="0">
                <a:latin typeface="Calibri" pitchFamily="34" charset="0"/>
                <a:cs typeface="Calibri" pitchFamily="34" charset="0"/>
              </a:rPr>
              <a:t>+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1; </a:t>
            </a:r>
            <a:r>
              <a:rPr lang="en-US" dirty="0"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>
                <a:latin typeface="Calibri" pitchFamily="34" charset="0"/>
                <a:cs typeface="Calibri" pitchFamily="34" charset="0"/>
              </a:rPr>
              <a:t>  } </a:t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dirty="0">
                <a:latin typeface="Calibri" pitchFamily="34" charset="0"/>
                <a:cs typeface="Calibri" pitchFamily="34" charset="0"/>
              </a:rPr>
              <a:t>} </a:t>
            </a:r>
          </a:p>
        </p:txBody>
      </p:sp>
      <p:sp>
        <p:nvSpPr>
          <p:cNvPr id="5" name="Rectangle 4"/>
          <p:cNvSpPr/>
          <p:nvPr/>
        </p:nvSpPr>
        <p:spPr>
          <a:xfrm>
            <a:off x="4680856" y="4859263"/>
            <a:ext cx="42164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Does the program terminate </a:t>
            </a:r>
            <a:br>
              <a:rPr lang="en-US" dirty="0" smtClean="0">
                <a:solidFill>
                  <a:srgbClr val="008000"/>
                </a:solidFill>
              </a:rPr>
            </a:br>
            <a:r>
              <a:rPr lang="en-US" dirty="0" smtClean="0">
                <a:solidFill>
                  <a:srgbClr val="008000"/>
                </a:solidFill>
              </a:rPr>
              <a:t>for every initial value of x? 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(</a:t>
            </a:r>
            <a:r>
              <a:rPr lang="en-US" dirty="0" err="1" smtClean="0">
                <a:solidFill>
                  <a:srgbClr val="008000"/>
                </a:solidFill>
              </a:rPr>
              <a:t>Collatz</a:t>
            </a:r>
            <a:r>
              <a:rPr lang="en-US" dirty="0" smtClean="0">
                <a:solidFill>
                  <a:srgbClr val="008000"/>
                </a:solidFill>
              </a:rPr>
              <a:t> conjecture - open)</a:t>
            </a:r>
          </a:p>
        </p:txBody>
      </p:sp>
      <p:sp>
        <p:nvSpPr>
          <p:cNvPr id="6" name="Rectangle 5"/>
          <p:cNvSpPr/>
          <p:nvPr/>
        </p:nvSpPr>
        <p:spPr>
          <a:xfrm>
            <a:off x="834569" y="1442943"/>
            <a:ext cx="243114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while (i &lt; 100) {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j = i + 1;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while (j &lt; 100) {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println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(“ “,i);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println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(“,”,j);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 j = j + 1;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}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 = i + 1;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}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4625" y="5228594"/>
            <a:ext cx="33310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Nested loop</a:t>
            </a:r>
          </a:p>
        </p:txBody>
      </p:sp>
      <p:sp>
        <p:nvSpPr>
          <p:cNvPr id="3" name="Rectangle 2"/>
          <p:cNvSpPr/>
          <p:nvPr/>
        </p:nvSpPr>
        <p:spPr>
          <a:xfrm>
            <a:off x="526090" y="6131312"/>
            <a:ext cx="69980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Even though it is simple, while is Turing-complete.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36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170100" y="1980982"/>
            <a:ext cx="2675026" cy="435589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713" y="155370"/>
            <a:ext cx="8679543" cy="1143000"/>
          </a:xfrm>
        </p:spPr>
        <p:txBody>
          <a:bodyPr/>
          <a:lstStyle/>
          <a:p>
            <a:r>
              <a:rPr lang="en-US" dirty="0" smtClean="0"/>
              <a:t>Reasons for Unbounded Program Length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968168" y="1627279"/>
            <a:ext cx="587470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while (i &lt; 100) {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j = i + 5*(j + 2*(k + 7*(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j+k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+ i));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while (293847329 &gt; j) {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  while (k &lt; 100)    {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       someName42a </a:t>
            </a:r>
            <a:r>
              <a:rPr lang="en-US" dirty="0">
                <a:latin typeface="Calibri" pitchFamily="34" charset="0"/>
                <a:cs typeface="Calibri" pitchFamily="34" charset="0"/>
              </a:rPr>
              <a:t>=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someName42a + k;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    k = k + i + j;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println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(“Nice number”, k)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  }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}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}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2177143" y="2648857"/>
            <a:ext cx="1770743" cy="21045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Rectangle 7"/>
          <p:cNvSpPr/>
          <p:nvPr/>
        </p:nvSpPr>
        <p:spPr>
          <a:xfrm>
            <a:off x="540113" y="1980982"/>
            <a:ext cx="17749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92D05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en-US" dirty="0" smtClean="0">
                <a:solidFill>
                  <a:srgbClr val="92D050"/>
                </a:solidFill>
                <a:latin typeface="Calibri" pitchFamily="34" charset="0"/>
                <a:cs typeface="Calibri" pitchFamily="34" charset="0"/>
              </a:rPr>
              <a:t>onstants of </a:t>
            </a:r>
            <a:br>
              <a:rPr lang="en-US" dirty="0" smtClean="0">
                <a:solidFill>
                  <a:srgbClr val="92D05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92D050"/>
                </a:solidFill>
                <a:latin typeface="Calibri" pitchFamily="34" charset="0"/>
                <a:cs typeface="Calibri" pitchFamily="34" charset="0"/>
              </a:rPr>
              <a:t>any length</a:t>
            </a:r>
            <a:endParaRPr lang="en-US" dirty="0">
              <a:solidFill>
                <a:srgbClr val="92D05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2177143" y="3745076"/>
            <a:ext cx="1299028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Rectangle 10"/>
          <p:cNvSpPr/>
          <p:nvPr/>
        </p:nvSpPr>
        <p:spPr>
          <a:xfrm>
            <a:off x="365942" y="3329577"/>
            <a:ext cx="21454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92D050"/>
                </a:solidFill>
                <a:latin typeface="Calibri" pitchFamily="34" charset="0"/>
                <a:cs typeface="Calibri" pitchFamily="34" charset="0"/>
              </a:rPr>
              <a:t>v</a:t>
            </a:r>
            <a:r>
              <a:rPr lang="en-US" dirty="0" smtClean="0">
                <a:solidFill>
                  <a:srgbClr val="92D050"/>
                </a:solidFill>
                <a:latin typeface="Calibri" pitchFamily="34" charset="0"/>
                <a:cs typeface="Calibri" pitchFamily="34" charset="0"/>
              </a:rPr>
              <a:t>ariable names </a:t>
            </a:r>
            <a:br>
              <a:rPr lang="en-US" dirty="0" smtClean="0">
                <a:solidFill>
                  <a:srgbClr val="92D05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92D050"/>
                </a:solidFill>
                <a:latin typeface="Calibri" pitchFamily="34" charset="0"/>
                <a:cs typeface="Calibri" pitchFamily="34" charset="0"/>
              </a:rPr>
              <a:t>of any length</a:t>
            </a:r>
            <a:endParaRPr lang="en-US" dirty="0">
              <a:solidFill>
                <a:srgbClr val="92D05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6217920" y="1828800"/>
            <a:ext cx="788853" cy="56768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Rectangle 12"/>
          <p:cNvSpPr/>
          <p:nvPr/>
        </p:nvSpPr>
        <p:spPr>
          <a:xfrm>
            <a:off x="6947809" y="1323375"/>
            <a:ext cx="16410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esting of 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expressions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263912" y="2546335"/>
            <a:ext cx="15789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esting of 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statements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 flipH="1">
            <a:off x="5251269" y="2961834"/>
            <a:ext cx="2012644" cy="36774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Rectangle 21"/>
          <p:cNvSpPr/>
          <p:nvPr/>
        </p:nvSpPr>
        <p:spPr>
          <a:xfrm>
            <a:off x="321500" y="5782263"/>
            <a:ext cx="23920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(words - tokens)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1198" y="4358748"/>
            <a:ext cx="21773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92D050"/>
                </a:solidFill>
                <a:latin typeface="Calibri" pitchFamily="34" charset="0"/>
                <a:cs typeface="Calibri" pitchFamily="34" charset="0"/>
              </a:rPr>
              <a:t>String constants</a:t>
            </a:r>
            <a:br>
              <a:rPr lang="en-US" dirty="0" smtClean="0">
                <a:solidFill>
                  <a:srgbClr val="92D05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92D050"/>
                </a:solidFill>
                <a:latin typeface="Calibri" pitchFamily="34" charset="0"/>
                <a:cs typeface="Calibri" pitchFamily="34" charset="0"/>
              </a:rPr>
              <a:t>of any length</a:t>
            </a:r>
            <a:endParaRPr lang="en-US" dirty="0">
              <a:solidFill>
                <a:srgbClr val="92D05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 flipV="1">
            <a:off x="2826657" y="4630057"/>
            <a:ext cx="1759857" cy="15183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29092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Tokens (Words) of the </a:t>
            </a:r>
            <a:r>
              <a:rPr lang="en-US" i="1" dirty="0" smtClean="0"/>
              <a:t>While</a:t>
            </a:r>
            <a:r>
              <a:rPr lang="en-US" dirty="0" smtClean="0"/>
              <a:t> Language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386" y="1266225"/>
            <a:ext cx="8229600" cy="5294232"/>
          </a:xfrm>
        </p:spPr>
        <p:txBody>
          <a:bodyPr/>
          <a:lstStyle/>
          <a:p>
            <a:pPr marL="0" indent="0">
              <a:buNone/>
            </a:pPr>
            <a:r>
              <a:rPr lang="en-US" sz="2600" dirty="0" err="1" smtClean="0"/>
              <a:t>Ident</a:t>
            </a:r>
            <a:r>
              <a:rPr lang="en-US" sz="2600" dirty="0" smtClean="0"/>
              <a:t> ::=</a:t>
            </a:r>
            <a:br>
              <a:rPr lang="en-US" sz="2600" dirty="0" smtClean="0"/>
            </a:br>
            <a:r>
              <a:rPr lang="en-US" sz="2600" dirty="0">
                <a:solidFill>
                  <a:schemeClr val="tx1"/>
                </a:solidFill>
              </a:rPr>
              <a:t>	</a:t>
            </a:r>
            <a:r>
              <a:rPr lang="en-US" sz="2600" dirty="0" smtClean="0">
                <a:solidFill>
                  <a:schemeClr val="tx1"/>
                </a:solidFill>
              </a:rPr>
              <a:t>letter (letter | digit)*</a:t>
            </a:r>
          </a:p>
          <a:p>
            <a:pPr marL="0" indent="0">
              <a:buNone/>
            </a:pPr>
            <a:r>
              <a:rPr lang="en-US" sz="2600" dirty="0" err="1" smtClean="0"/>
              <a:t>integerConst</a:t>
            </a:r>
            <a:r>
              <a:rPr lang="en-US" sz="2600" dirty="0" smtClean="0"/>
              <a:t> ::=</a:t>
            </a:r>
            <a:br>
              <a:rPr lang="en-US" sz="2600" dirty="0" smtClean="0"/>
            </a:br>
            <a:r>
              <a:rPr lang="en-US" sz="2600" dirty="0" smtClean="0">
                <a:solidFill>
                  <a:schemeClr val="tx1"/>
                </a:solidFill>
              </a:rPr>
              <a:t>	digit digit*</a:t>
            </a:r>
          </a:p>
          <a:p>
            <a:pPr marL="0" indent="0">
              <a:buNone/>
            </a:pPr>
            <a:r>
              <a:rPr lang="en-US" sz="2600" dirty="0" err="1" smtClean="0"/>
              <a:t>stringConst</a:t>
            </a:r>
            <a:r>
              <a:rPr lang="en-US" sz="2600" dirty="0" smtClean="0"/>
              <a:t> ::=</a:t>
            </a:r>
            <a:br>
              <a:rPr lang="en-US" sz="2600" dirty="0" smtClean="0"/>
            </a:br>
            <a:r>
              <a:rPr lang="en-US" sz="2600" dirty="0" smtClean="0">
                <a:solidFill>
                  <a:schemeClr val="tx1"/>
                </a:solidFill>
              </a:rPr>
              <a:t>	“ </a:t>
            </a:r>
            <a:r>
              <a:rPr lang="en-US" sz="2600" dirty="0" err="1" smtClean="0">
                <a:solidFill>
                  <a:schemeClr val="tx1"/>
                </a:solidFill>
              </a:rPr>
              <a:t>AnySymbolExceptQuote</a:t>
            </a:r>
            <a:r>
              <a:rPr lang="en-US" sz="2600" dirty="0" smtClean="0">
                <a:solidFill>
                  <a:schemeClr val="tx1"/>
                </a:solidFill>
              </a:rPr>
              <a:t>* “</a:t>
            </a:r>
          </a:p>
          <a:p>
            <a:pPr marL="0" indent="0">
              <a:buNone/>
            </a:pPr>
            <a:r>
              <a:rPr lang="en-US" sz="2600" dirty="0" smtClean="0"/>
              <a:t>keywords</a:t>
            </a:r>
            <a:r>
              <a:rPr lang="en-US" sz="2600" dirty="0"/>
              <a:t/>
            </a:r>
            <a:br>
              <a:rPr lang="en-US" sz="2600" dirty="0"/>
            </a:br>
            <a:r>
              <a:rPr lang="en-US" sz="2600" dirty="0" smtClean="0">
                <a:solidFill>
                  <a:srgbClr val="0070C0"/>
                </a:solidFill>
              </a:rPr>
              <a:t>	if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smtClean="0">
                <a:solidFill>
                  <a:srgbClr val="0070C0"/>
                </a:solidFill>
              </a:rPr>
              <a:t> else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smtClean="0">
                <a:solidFill>
                  <a:srgbClr val="0070C0"/>
                </a:solidFill>
              </a:rPr>
              <a:t> while  </a:t>
            </a:r>
            <a:r>
              <a:rPr lang="en-US" sz="2600" dirty="0" err="1" smtClean="0">
                <a:solidFill>
                  <a:srgbClr val="0070C0"/>
                </a:solidFill>
              </a:rPr>
              <a:t>println</a:t>
            </a:r>
            <a:endParaRPr lang="en-US" sz="26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sz="2600" dirty="0"/>
              <a:t>s</a:t>
            </a:r>
            <a:r>
              <a:rPr lang="en-US" sz="2600" dirty="0" smtClean="0"/>
              <a:t>pecial symbols</a:t>
            </a:r>
            <a:br>
              <a:rPr lang="en-US" sz="2600" dirty="0" smtClean="0"/>
            </a:br>
            <a:r>
              <a:rPr lang="en-US" sz="2600" dirty="0" smtClean="0">
                <a:solidFill>
                  <a:srgbClr val="0070C0"/>
                </a:solidFill>
              </a:rPr>
              <a:t>	(  )   &amp;&amp;  &lt;   ==  +  -  *  /  %  !  - {  }  ;  </a:t>
            </a:r>
            <a:r>
              <a:rPr lang="en-US" sz="2600" b="1" dirty="0" smtClean="0">
                <a:solidFill>
                  <a:srgbClr val="0070C0"/>
                </a:solidFill>
              </a:rPr>
              <a:t>,</a:t>
            </a:r>
            <a:r>
              <a:rPr lang="en-US" sz="2600" dirty="0" smtClean="0">
                <a:solidFill>
                  <a:srgbClr val="0070C0"/>
                </a:solidFill>
              </a:rPr>
              <a:t>  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rgbClr val="002060"/>
                </a:solidFill>
              </a:rPr>
              <a:t>letter ::= a | b | c | … | z | A | B | C | … | Z</a:t>
            </a:r>
            <a:r>
              <a:rPr lang="en-US" sz="2600" dirty="0">
                <a:solidFill>
                  <a:srgbClr val="002060"/>
                </a:solidFill>
              </a:rPr>
              <a:t/>
            </a:r>
            <a:br>
              <a:rPr lang="en-US" sz="2600" dirty="0">
                <a:solidFill>
                  <a:srgbClr val="002060"/>
                </a:solidFill>
              </a:rPr>
            </a:br>
            <a:r>
              <a:rPr lang="en-US" sz="2600" dirty="0" smtClean="0">
                <a:solidFill>
                  <a:srgbClr val="002060"/>
                </a:solidFill>
              </a:rPr>
              <a:t>digit ::= 0 | 1 | … | 8 | 9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4470400" y="1828800"/>
            <a:ext cx="2420258" cy="14192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Rectangle 4"/>
          <p:cNvSpPr/>
          <p:nvPr/>
        </p:nvSpPr>
        <p:spPr>
          <a:xfrm>
            <a:off x="7053945" y="1377661"/>
            <a:ext cx="18179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r</a:t>
            </a:r>
            <a:r>
              <a:rPr lang="en-US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egular</a:t>
            </a:r>
          </a:p>
          <a:p>
            <a:r>
              <a:rPr lang="en-US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expressions</a:t>
            </a:r>
            <a:endParaRPr lang="en-US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3048000" y="2039166"/>
            <a:ext cx="3842658" cy="80563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>
            <a:off x="4969329" y="2156182"/>
            <a:ext cx="2084616" cy="134176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3124080" y="1252440"/>
              <a:ext cx="2629080" cy="5407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11840" y="1242720"/>
                <a:ext cx="2655360" cy="561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673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Double Floating Point Constants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Different rules in different languages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1)    digit </a:t>
            </a:r>
            <a:r>
              <a:rPr lang="en-US" dirty="0">
                <a:solidFill>
                  <a:schemeClr val="tx1"/>
                </a:solidFill>
              </a:rPr>
              <a:t>digit</a:t>
            </a:r>
            <a:r>
              <a:rPr lang="en-US" dirty="0" smtClean="0">
                <a:solidFill>
                  <a:schemeClr val="tx1"/>
                </a:solidFill>
              </a:rPr>
              <a:t>* [ . ] [</a:t>
            </a:r>
            <a:r>
              <a:rPr lang="en-US" dirty="0">
                <a:solidFill>
                  <a:schemeClr val="tx1"/>
                </a:solidFill>
              </a:rPr>
              <a:t>	digit digit</a:t>
            </a:r>
            <a:r>
              <a:rPr lang="en-US" dirty="0" smtClean="0">
                <a:solidFill>
                  <a:schemeClr val="tx1"/>
                </a:solidFill>
              </a:rPr>
              <a:t>* ]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2)    digit </a:t>
            </a:r>
            <a:r>
              <a:rPr lang="en-US" dirty="0">
                <a:solidFill>
                  <a:schemeClr val="tx1"/>
                </a:solidFill>
              </a:rPr>
              <a:t>digit</a:t>
            </a:r>
            <a:r>
              <a:rPr lang="en-US" dirty="0" smtClean="0">
                <a:solidFill>
                  <a:schemeClr val="tx1"/>
                </a:solidFill>
              </a:rPr>
              <a:t>* [ . digit </a:t>
            </a:r>
            <a:r>
              <a:rPr lang="en-US" dirty="0" err="1" smtClean="0">
                <a:solidFill>
                  <a:schemeClr val="tx1"/>
                </a:solidFill>
              </a:rPr>
              <a:t>digit</a:t>
            </a:r>
            <a:r>
              <a:rPr lang="en-US" dirty="0" smtClean="0">
                <a:solidFill>
                  <a:schemeClr val="tx1"/>
                </a:solidFill>
              </a:rPr>
              <a:t> * ]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3)    digit* . digit digit*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dirty="0" smtClean="0">
                <a:solidFill>
                  <a:schemeClr val="tx1"/>
                </a:solidFill>
              </a:rPr>
              <a:t>4)    digit digit* . digit digit*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963000" y="2236320"/>
              <a:ext cx="7982640" cy="42692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59400" y="2225160"/>
                <a:ext cx="8000280" cy="4294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1775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68168" y="1627279"/>
            <a:ext cx="587470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while (i &lt; 100) {</a:t>
            </a:r>
          </a:p>
          <a:p>
            <a:r>
              <a:rPr lang="en-US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j = i + 5*(j + 2*(k + 7*(</a:t>
            </a:r>
            <a:r>
              <a:rPr lang="en-US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j+k</a:t>
            </a:r>
            <a:r>
              <a:rPr lang="en-US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) + i));</a:t>
            </a:r>
          </a:p>
          <a:p>
            <a:r>
              <a:rPr lang="en-US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while (293847329 &gt; j) {</a:t>
            </a:r>
          </a:p>
          <a:p>
            <a:r>
              <a:rPr lang="en-US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   while (k &lt; 100)    {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      someName42a 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= </a:t>
            </a:r>
            <a:r>
              <a:rPr lang="en-US" b="1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someName42a </a:t>
            </a:r>
            <a:r>
              <a:rPr lang="en-US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+ k;</a:t>
            </a:r>
          </a:p>
          <a:p>
            <a:r>
              <a:rPr lang="en-US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     k = k + i + j;</a:t>
            </a:r>
          </a:p>
          <a:p>
            <a:r>
              <a:rPr lang="en-US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     </a:t>
            </a:r>
            <a:r>
              <a:rPr lang="en-US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println</a:t>
            </a:r>
            <a:r>
              <a:rPr lang="en-US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(“Nice number”, k)</a:t>
            </a:r>
          </a:p>
          <a:p>
            <a:r>
              <a:rPr lang="en-US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   }</a:t>
            </a:r>
          </a:p>
          <a:p>
            <a:r>
              <a:rPr lang="en-US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 }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}</a:t>
            </a:r>
          </a:p>
        </p:txBody>
      </p:sp>
      <p:sp>
        <p:nvSpPr>
          <p:cNvPr id="7" name="Rectangle 6"/>
          <p:cNvSpPr/>
          <p:nvPr/>
        </p:nvSpPr>
        <p:spPr>
          <a:xfrm>
            <a:off x="5251269" y="5849674"/>
            <a:ext cx="302839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>
              <a:spcBef>
                <a:spcPct val="20000"/>
              </a:spcBef>
            </a:pPr>
            <a:r>
              <a:rPr lang="en-US" sz="2600" kern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letter (letter | digit)*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9" name="Ink 18"/>
              <p14:cNvContentPartPr/>
              <p14:nvPr/>
            </p14:nvContentPartPr>
            <p14:xfrm>
              <a:off x="5623602" y="3531007"/>
              <a:ext cx="186840" cy="31968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19642" y="3522727"/>
                <a:ext cx="197640" cy="33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0" name="Ink 19"/>
              <p14:cNvContentPartPr/>
              <p14:nvPr/>
            </p14:nvContentPartPr>
            <p14:xfrm>
              <a:off x="5605602" y="3925567"/>
              <a:ext cx="133920" cy="195120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99482" y="3922687"/>
                <a:ext cx="145800" cy="196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6" name="Ink 25"/>
              <p14:cNvContentPartPr/>
              <p14:nvPr/>
            </p14:nvContentPartPr>
            <p14:xfrm>
              <a:off x="5923482" y="3870127"/>
              <a:ext cx="623520" cy="195048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19162" y="3866527"/>
                <a:ext cx="630360" cy="19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0" name="Ink 29"/>
              <p14:cNvContentPartPr/>
              <p14:nvPr/>
            </p14:nvContentPartPr>
            <p14:xfrm>
              <a:off x="6773802" y="3857887"/>
              <a:ext cx="341280" cy="185868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766602" y="3852127"/>
                <a:ext cx="351360" cy="18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2" name="Ink 31"/>
              <p14:cNvContentPartPr/>
              <p14:nvPr/>
            </p14:nvContentPartPr>
            <p14:xfrm>
              <a:off x="6721602" y="5634847"/>
              <a:ext cx="307080" cy="186480"/>
            </p14:xfrm>
          </p:contentPart>
        </mc:Choice>
        <mc:Fallback xmlns="">
          <p:pic>
            <p:nvPicPr>
              <p:cNvPr id="32" name="Ink 3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714402" y="5631607"/>
                <a:ext cx="317520" cy="19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8" name="Ink 37"/>
              <p14:cNvContentPartPr/>
              <p14:nvPr/>
            </p14:nvContentPartPr>
            <p14:xfrm>
              <a:off x="6182322" y="4016647"/>
              <a:ext cx="642960" cy="66240"/>
            </p14:xfrm>
          </p:contentPart>
        </mc:Choice>
        <mc:Fallback xmlns="">
          <p:pic>
            <p:nvPicPr>
              <p:cNvPr id="38" name="Ink 37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175842" y="4010167"/>
                <a:ext cx="65484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1" name="Ink 40"/>
              <p14:cNvContentPartPr/>
              <p14:nvPr/>
            </p14:nvContentPartPr>
            <p14:xfrm>
              <a:off x="7249722" y="3872647"/>
              <a:ext cx="164160" cy="1830960"/>
            </p14:xfrm>
          </p:contentPart>
        </mc:Choice>
        <mc:Fallback xmlns="">
          <p:pic>
            <p:nvPicPr>
              <p:cNvPr id="41" name="Ink 40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242882" y="3867247"/>
                <a:ext cx="176760" cy="18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2" name="Ink 41"/>
              <p14:cNvContentPartPr/>
              <p14:nvPr/>
            </p14:nvContentPartPr>
            <p14:xfrm>
              <a:off x="7389042" y="5700367"/>
              <a:ext cx="86040" cy="106920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386162" y="5697487"/>
                <a:ext cx="94320" cy="11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5" name="Ink 44"/>
              <p14:cNvContentPartPr/>
              <p14:nvPr/>
            </p14:nvContentPartPr>
            <p14:xfrm>
              <a:off x="7452762" y="3908647"/>
              <a:ext cx="230040" cy="1922760"/>
            </p14:xfrm>
          </p:contentPart>
        </mc:Choice>
        <mc:Fallback xmlns="">
          <p:pic>
            <p:nvPicPr>
              <p:cNvPr id="45" name="Ink 44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446642" y="3906127"/>
                <a:ext cx="244080" cy="19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6" name="Ink 45"/>
              <p14:cNvContentPartPr/>
              <p14:nvPr/>
            </p14:nvContentPartPr>
            <p14:xfrm>
              <a:off x="6498402" y="5797927"/>
              <a:ext cx="1231200" cy="104760"/>
            </p14:xfrm>
          </p:contentPart>
        </mc:Choice>
        <mc:Fallback xmlns="">
          <p:pic>
            <p:nvPicPr>
              <p:cNvPr id="46" name="Ink 45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495522" y="5790007"/>
                <a:ext cx="1239480" cy="11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8" name="Ink 47"/>
              <p14:cNvContentPartPr/>
              <p14:nvPr/>
            </p14:nvContentPartPr>
            <p14:xfrm>
              <a:off x="7439082" y="3856447"/>
              <a:ext cx="14760" cy="118080"/>
            </p14:xfrm>
          </p:contentPart>
        </mc:Choice>
        <mc:Fallback xmlns="">
          <p:pic>
            <p:nvPicPr>
              <p:cNvPr id="48" name="Ink 47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431522" y="3849247"/>
                <a:ext cx="2556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1" name="Ink 50"/>
              <p14:cNvContentPartPr/>
              <p14:nvPr/>
            </p14:nvContentPartPr>
            <p14:xfrm>
              <a:off x="6475362" y="4071007"/>
              <a:ext cx="20520" cy="9360"/>
            </p14:xfrm>
          </p:contentPart>
        </mc:Choice>
        <mc:Fallback xmlns="">
          <p:pic>
            <p:nvPicPr>
              <p:cNvPr id="51" name="Ink 50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472122" y="4067767"/>
                <a:ext cx="273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52" name="Ink 51"/>
              <p14:cNvContentPartPr/>
              <p14:nvPr/>
            </p14:nvContentPartPr>
            <p14:xfrm>
              <a:off x="6948402" y="3872647"/>
              <a:ext cx="643680" cy="1881360"/>
            </p14:xfrm>
          </p:contentPart>
        </mc:Choice>
        <mc:Fallback xmlns="">
          <p:pic>
            <p:nvPicPr>
              <p:cNvPr id="52" name="Ink 51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939042" y="3866167"/>
                <a:ext cx="659880" cy="189648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155370"/>
            <a:ext cx="8229600" cy="1143000"/>
          </a:xfrm>
        </p:spPr>
        <p:txBody>
          <a:bodyPr/>
          <a:lstStyle/>
          <a:p>
            <a:r>
              <a:rPr lang="en-US" dirty="0" smtClean="0"/>
              <a:t>Identifiers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64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56704" y="166916"/>
            <a:ext cx="2504946" cy="1569660"/>
          </a:xfrm>
          <a:prstGeom prst="rect">
            <a:avLst/>
          </a:prstGeom>
          <a:gradFill>
            <a:gsLst>
              <a:gs pos="0">
                <a:srgbClr val="D6B19C"/>
              </a:gs>
              <a:gs pos="10000">
                <a:srgbClr val="D49E6C"/>
              </a:gs>
              <a:gs pos="33000">
                <a:srgbClr val="A65528"/>
              </a:gs>
              <a:gs pos="85000">
                <a:srgbClr val="663012"/>
              </a:gs>
            </a:gsLst>
            <a:lin ang="162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bg1"/>
                </a:solidFill>
                <a:latin typeface="Calibri"/>
                <a:cs typeface="+mn-cs"/>
              </a:rPr>
              <a:t>Id3 = 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bg1"/>
                </a:solidFill>
                <a:latin typeface="Calibri"/>
                <a:cs typeface="+mn-cs"/>
              </a:rPr>
              <a:t>while (id3 &lt; 10) {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  <a:latin typeface="Calibri"/>
                <a:cs typeface="+mn-cs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Calibri"/>
                <a:cs typeface="+mn-cs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alibri"/>
                <a:cs typeface="+mn-cs"/>
              </a:rPr>
              <a:t>println</a:t>
            </a:r>
            <a:r>
              <a:rPr lang="en-US" dirty="0" smtClean="0">
                <a:solidFill>
                  <a:schemeClr val="bg1"/>
                </a:solidFill>
                <a:latin typeface="Calibri"/>
                <a:cs typeface="+mn-cs"/>
              </a:rPr>
              <a:t>(“”,id3);</a:t>
            </a:r>
            <a:br>
              <a:rPr lang="en-US" dirty="0" smtClean="0">
                <a:solidFill>
                  <a:schemeClr val="bg1"/>
                </a:solidFill>
                <a:latin typeface="Calibri"/>
                <a:cs typeface="+mn-cs"/>
              </a:rPr>
            </a:br>
            <a:r>
              <a:rPr lang="en-US" dirty="0" smtClean="0">
                <a:solidFill>
                  <a:schemeClr val="bg1"/>
                </a:solidFill>
                <a:latin typeface="Calibri"/>
                <a:cs typeface="+mn-cs"/>
              </a:rPr>
              <a:t>  id3 = id3 + 1 }</a:t>
            </a:r>
          </a:p>
        </p:txBody>
      </p:sp>
      <p:sp>
        <p:nvSpPr>
          <p:cNvPr id="8" name="Rectangle 7"/>
          <p:cNvSpPr/>
          <p:nvPr/>
        </p:nvSpPr>
        <p:spPr>
          <a:xfrm>
            <a:off x="4101182" y="461665"/>
            <a:ext cx="16892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source code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4" name="Curved Connector 13"/>
          <p:cNvCxnSpPr>
            <a:stCxn id="7" idx="1"/>
          </p:cNvCxnSpPr>
          <p:nvPr/>
        </p:nvCxnSpPr>
        <p:spPr bwMode="auto">
          <a:xfrm rot="10800000" flipV="1">
            <a:off x="885398" y="951746"/>
            <a:ext cx="471307" cy="885634"/>
          </a:xfrm>
          <a:prstGeom prst="bentConnector2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235432" y="4424582"/>
            <a:ext cx="1980763" cy="2308324"/>
          </a:xfrm>
          <a:prstGeom prst="rect">
            <a:avLst/>
          </a:prstGeom>
          <a:gradFill>
            <a:gsLst>
              <a:gs pos="0">
                <a:srgbClr val="D6B19C"/>
              </a:gs>
              <a:gs pos="3000">
                <a:srgbClr val="D49E6C"/>
              </a:gs>
              <a:gs pos="10000">
                <a:srgbClr val="A65528"/>
              </a:gs>
              <a:gs pos="71000">
                <a:srgbClr val="663012"/>
              </a:gs>
            </a:gsLst>
            <a:lin ang="162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dirty="0" err="1">
              <a:solidFill>
                <a:schemeClr val="bg1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dirty="0" err="1" smtClean="0">
              <a:solidFill>
                <a:schemeClr val="bg1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dirty="0" err="1">
              <a:solidFill>
                <a:schemeClr val="bg1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dirty="0" err="1" smtClean="0">
              <a:solidFill>
                <a:schemeClr val="bg1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dirty="0" err="1">
              <a:solidFill>
                <a:schemeClr val="bg1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dirty="0" err="1" smtClean="0">
              <a:solidFill>
                <a:schemeClr val="bg1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dirty="0" err="1">
              <a:solidFill>
                <a:schemeClr val="bg1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dirty="0" err="1" smtClean="0">
              <a:solidFill>
                <a:schemeClr val="bg1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dirty="0" err="1" smtClean="0">
              <a:solidFill>
                <a:schemeClr val="bg1"/>
              </a:solidFill>
              <a:latin typeface="Calibri"/>
            </a:endParaRPr>
          </a:p>
        </p:txBody>
      </p:sp>
      <p:cxnSp>
        <p:nvCxnSpPr>
          <p:cNvPr id="24" name="Curved Connector 13"/>
          <p:cNvCxnSpPr/>
          <p:nvPr/>
        </p:nvCxnSpPr>
        <p:spPr bwMode="auto">
          <a:xfrm rot="5400000">
            <a:off x="7851599" y="4708279"/>
            <a:ext cx="1259421" cy="545123"/>
          </a:xfrm>
          <a:prstGeom prst="bentConnector3">
            <a:avLst>
              <a:gd name="adj1" fmla="val 99876"/>
            </a:avLst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7227321" y="47298"/>
            <a:ext cx="1649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Compiler</a:t>
            </a:r>
            <a:endParaRPr lang="en-US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059750" y="429073"/>
            <a:ext cx="1916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Construction</a:t>
            </a:r>
            <a:endParaRPr lang="en-US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48781" y="1924191"/>
            <a:ext cx="372258" cy="2277547"/>
          </a:xfrm>
          <a:prstGeom prst="rect">
            <a:avLst/>
          </a:prstGeom>
          <a:gradFill>
            <a:gsLst>
              <a:gs pos="0">
                <a:srgbClr val="D6B19C"/>
              </a:gs>
              <a:gs pos="6000">
                <a:srgbClr val="D49E6C"/>
              </a:gs>
              <a:gs pos="21000">
                <a:srgbClr val="A65528"/>
              </a:gs>
              <a:gs pos="89000">
                <a:srgbClr val="663012"/>
              </a:gs>
            </a:gsLst>
            <a:lin ang="162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i</a:t>
            </a:r>
            <a:br>
              <a:rPr lang="en-US" sz="1600" dirty="0" smtClean="0">
                <a:solidFill>
                  <a:schemeClr val="bg1"/>
                </a:solidFill>
                <a:latin typeface="Calibri"/>
              </a:rPr>
            </a:b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d3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chemeClr val="bg1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=</a:t>
            </a:r>
            <a:br>
              <a:rPr lang="en-US" sz="1600" dirty="0" smtClean="0">
                <a:solidFill>
                  <a:schemeClr val="bg1"/>
                </a:solidFill>
                <a:latin typeface="Calibri"/>
              </a:rPr>
            </a:br>
            <a:endParaRPr lang="en-US" sz="1600" dirty="0" smtClean="0">
              <a:solidFill>
                <a:schemeClr val="bg1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0</a:t>
            </a:r>
            <a:br>
              <a:rPr lang="en-US" sz="1600" dirty="0" smtClean="0">
                <a:solidFill>
                  <a:schemeClr val="bg1"/>
                </a:solidFill>
                <a:latin typeface="Calibri"/>
              </a:rPr>
            </a:br>
            <a:r>
              <a:rPr lang="en-US" sz="1400" dirty="0" smtClean="0">
                <a:solidFill>
                  <a:srgbClr val="FFFF00"/>
                </a:solidFill>
                <a:latin typeface="Calibri"/>
              </a:rPr>
              <a:t>LF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w</a:t>
            </a:r>
          </a:p>
        </p:txBody>
      </p:sp>
      <p:cxnSp>
        <p:nvCxnSpPr>
          <p:cNvPr id="52" name="Straight Arrow Connector 51"/>
          <p:cNvCxnSpPr/>
          <p:nvPr/>
        </p:nvCxnSpPr>
        <p:spPr bwMode="auto">
          <a:xfrm>
            <a:off x="1135553" y="3078353"/>
            <a:ext cx="1522774" cy="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226" name="Group 225"/>
          <p:cNvGrpSpPr/>
          <p:nvPr/>
        </p:nvGrpSpPr>
        <p:grpSpPr>
          <a:xfrm>
            <a:off x="1574415" y="1924191"/>
            <a:ext cx="1763052" cy="2308324"/>
            <a:chOff x="1719555" y="1924191"/>
            <a:chExt cx="1763052" cy="2308324"/>
          </a:xfrm>
        </p:grpSpPr>
        <p:sp>
          <p:nvSpPr>
            <p:cNvPr id="53" name="TextBox 52"/>
            <p:cNvSpPr txBox="1"/>
            <p:nvPr/>
          </p:nvSpPr>
          <p:spPr>
            <a:xfrm>
              <a:off x="2788953" y="1924191"/>
              <a:ext cx="693654" cy="2308324"/>
            </a:xfrm>
            <a:prstGeom prst="rect">
              <a:avLst/>
            </a:prstGeom>
            <a:gradFill>
              <a:gsLst>
                <a:gs pos="0">
                  <a:srgbClr val="D6B19C"/>
                </a:gs>
                <a:gs pos="6000">
                  <a:srgbClr val="D49E6C"/>
                </a:gs>
                <a:gs pos="21000">
                  <a:srgbClr val="A65528"/>
                </a:gs>
                <a:gs pos="89000">
                  <a:srgbClr val="663012"/>
                </a:gs>
              </a:gsLst>
              <a:lin ang="16200000" scaled="0"/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schemeClr val="bg1"/>
                  </a:solidFill>
                  <a:latin typeface="Calibri"/>
                </a:rPr>
                <a:t>id3</a:t>
              </a:r>
              <a:br>
                <a:rPr lang="en-US" sz="1600" dirty="0" smtClean="0">
                  <a:solidFill>
                    <a:schemeClr val="bg1"/>
                  </a:solidFill>
                  <a:latin typeface="Calibri"/>
                </a:rPr>
              </a:br>
              <a:r>
                <a:rPr lang="en-US" sz="1600" dirty="0" smtClean="0">
                  <a:solidFill>
                    <a:schemeClr val="bg1"/>
                  </a:solidFill>
                  <a:latin typeface="Calibri"/>
                </a:rPr>
                <a:t>=</a:t>
              </a:r>
              <a:br>
                <a:rPr lang="en-US" sz="1600" dirty="0" smtClean="0">
                  <a:solidFill>
                    <a:schemeClr val="bg1"/>
                  </a:solidFill>
                  <a:latin typeface="Calibri"/>
                </a:rPr>
              </a:br>
              <a:r>
                <a:rPr lang="en-US" sz="1600" dirty="0" smtClean="0">
                  <a:solidFill>
                    <a:schemeClr val="bg1"/>
                  </a:solidFill>
                  <a:latin typeface="Calibri"/>
                </a:rPr>
                <a:t>0</a:t>
              </a:r>
              <a:br>
                <a:rPr lang="en-US" sz="1600" dirty="0" smtClean="0">
                  <a:solidFill>
                    <a:schemeClr val="bg1"/>
                  </a:solidFill>
                  <a:latin typeface="Calibri"/>
                </a:rPr>
              </a:br>
              <a:r>
                <a:rPr lang="en-US" sz="1600" dirty="0" smtClean="0">
                  <a:solidFill>
                    <a:schemeClr val="bg1"/>
                  </a:solidFill>
                  <a:latin typeface="Calibri"/>
                </a:rPr>
                <a:t>while</a:t>
              </a:r>
              <a:br>
                <a:rPr lang="en-US" sz="1600" dirty="0" smtClean="0">
                  <a:solidFill>
                    <a:schemeClr val="bg1"/>
                  </a:solidFill>
                  <a:latin typeface="Calibri"/>
                </a:rPr>
              </a:br>
              <a:r>
                <a:rPr lang="en-US" sz="1600" dirty="0" smtClean="0">
                  <a:solidFill>
                    <a:schemeClr val="bg1"/>
                  </a:solidFill>
                  <a:latin typeface="Calibri"/>
                </a:rPr>
                <a:t>(</a:t>
              </a:r>
              <a:br>
                <a:rPr lang="en-US" sz="1600" dirty="0" smtClean="0">
                  <a:solidFill>
                    <a:schemeClr val="bg1"/>
                  </a:solidFill>
                  <a:latin typeface="Calibri"/>
                </a:rPr>
              </a:br>
              <a:r>
                <a:rPr lang="en-US" sz="1600" dirty="0" smtClean="0">
                  <a:solidFill>
                    <a:schemeClr val="bg1"/>
                  </a:solidFill>
                  <a:latin typeface="Calibri"/>
                </a:rPr>
                <a:t>id3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schemeClr val="bg1"/>
                  </a:solidFill>
                  <a:latin typeface="Calibri"/>
                </a:rPr>
                <a:t>&lt;</a:t>
              </a:r>
              <a:br>
                <a:rPr lang="en-US" sz="1600" dirty="0" smtClean="0">
                  <a:solidFill>
                    <a:schemeClr val="bg1"/>
                  </a:solidFill>
                  <a:latin typeface="Calibri"/>
                </a:rPr>
              </a:br>
              <a:r>
                <a:rPr lang="en-US" sz="1600" dirty="0" smtClean="0">
                  <a:solidFill>
                    <a:schemeClr val="bg1"/>
                  </a:solidFill>
                  <a:latin typeface="Calibri"/>
                </a:rPr>
                <a:t>10</a:t>
              </a:r>
              <a:br>
                <a:rPr lang="en-US" sz="1600" dirty="0" smtClean="0">
                  <a:solidFill>
                    <a:schemeClr val="bg1"/>
                  </a:solidFill>
                  <a:latin typeface="Calibri"/>
                </a:rPr>
              </a:br>
              <a:r>
                <a:rPr lang="en-US" sz="1600" dirty="0" smtClean="0">
                  <a:solidFill>
                    <a:schemeClr val="bg1"/>
                  </a:solidFill>
                  <a:latin typeface="Calibri"/>
                </a:rPr>
                <a:t>)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719555" y="3073516"/>
              <a:ext cx="79060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 smtClean="0">
                  <a:latin typeface="Calibri" pitchFamily="34" charset="0"/>
                  <a:cs typeface="Calibri" pitchFamily="34" charset="0"/>
                </a:rPr>
                <a:t>lexer</a:t>
              </a:r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60" name="Rectangle 59"/>
          <p:cNvSpPr/>
          <p:nvPr/>
        </p:nvSpPr>
        <p:spPr>
          <a:xfrm>
            <a:off x="195990" y="4422694"/>
            <a:ext cx="14778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characters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2516343" y="4424582"/>
            <a:ext cx="11976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  <a:cs typeface="Calibri" pitchFamily="34" charset="0"/>
              </a:rPr>
              <a:t>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ords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(tokens)</a:t>
            </a:r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5151821" y="4418398"/>
            <a:ext cx="8186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trees</a:t>
            </a:r>
            <a:endParaRPr lang="en-US" dirty="0"/>
          </a:p>
        </p:txBody>
      </p:sp>
      <p:grpSp>
        <p:nvGrpSpPr>
          <p:cNvPr id="223" name="Group 222"/>
          <p:cNvGrpSpPr/>
          <p:nvPr/>
        </p:nvGrpSpPr>
        <p:grpSpPr>
          <a:xfrm>
            <a:off x="3351981" y="1909532"/>
            <a:ext cx="3136279" cy="2250244"/>
            <a:chOff x="3497121" y="1909532"/>
            <a:chExt cx="3136279" cy="2250244"/>
          </a:xfrm>
        </p:grpSpPr>
        <p:sp>
          <p:nvSpPr>
            <p:cNvPr id="68" name="Rectangle 67"/>
            <p:cNvSpPr/>
            <p:nvPr/>
          </p:nvSpPr>
          <p:spPr>
            <a:xfrm>
              <a:off x="3743010" y="3043874"/>
              <a:ext cx="97770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Calibri" pitchFamily="34" charset="0"/>
                  <a:cs typeface="Calibri" pitchFamily="34" charset="0"/>
                </a:rPr>
                <a:t>parser</a:t>
              </a:r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222" name="Group 221"/>
            <p:cNvGrpSpPr/>
            <p:nvPr/>
          </p:nvGrpSpPr>
          <p:grpSpPr>
            <a:xfrm>
              <a:off x="3497121" y="1909532"/>
              <a:ext cx="3136279" cy="2250244"/>
              <a:chOff x="3497121" y="1909532"/>
              <a:chExt cx="3136279" cy="2250244"/>
            </a:xfrm>
          </p:grpSpPr>
          <p:cxnSp>
            <p:nvCxnSpPr>
              <p:cNvPr id="65" name="Straight Arrow Connector 64"/>
              <p:cNvCxnSpPr/>
              <p:nvPr/>
            </p:nvCxnSpPr>
            <p:spPr bwMode="auto">
              <a:xfrm>
                <a:off x="3497121" y="3078353"/>
                <a:ext cx="1669838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grpSp>
            <p:nvGrpSpPr>
              <p:cNvPr id="221" name="Group 220"/>
              <p:cNvGrpSpPr/>
              <p:nvPr/>
            </p:nvGrpSpPr>
            <p:grpSpPr>
              <a:xfrm>
                <a:off x="5152444" y="1909532"/>
                <a:ext cx="1480956" cy="2250244"/>
                <a:chOff x="5152444" y="1909532"/>
                <a:chExt cx="1480956" cy="2250244"/>
              </a:xfrm>
            </p:grpSpPr>
            <p:sp>
              <p:nvSpPr>
                <p:cNvPr id="62" name="TextBox 61"/>
                <p:cNvSpPr txBox="1"/>
                <p:nvPr/>
              </p:nvSpPr>
              <p:spPr>
                <a:xfrm>
                  <a:off x="5152444" y="1909532"/>
                  <a:ext cx="1465053" cy="2250244"/>
                </a:xfrm>
                <a:prstGeom prst="rect">
                  <a:avLst/>
                </a:prstGeom>
                <a:gradFill>
                  <a:gsLst>
                    <a:gs pos="0">
                      <a:srgbClr val="D6B19C"/>
                    </a:gs>
                    <a:gs pos="0">
                      <a:srgbClr val="D49E6C"/>
                    </a:gs>
                    <a:gs pos="8000">
                      <a:srgbClr val="A65528"/>
                    </a:gs>
                    <a:gs pos="46000">
                      <a:srgbClr val="663012"/>
                    </a:gs>
                  </a:gsLst>
                  <a:lin ang="16200000" scaled="0"/>
                </a:gra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rtlCol="0">
                  <a:no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600" dirty="0" smtClean="0">
                    <a:solidFill>
                      <a:schemeClr val="bg1"/>
                    </a:solidFill>
                    <a:latin typeface="Calibri"/>
                  </a:endParaRPr>
                </a:p>
              </p:txBody>
            </p:sp>
            <p:sp>
              <p:nvSpPr>
                <p:cNvPr id="96" name="Rectangle 95"/>
                <p:cNvSpPr/>
                <p:nvPr/>
              </p:nvSpPr>
              <p:spPr bwMode="auto">
                <a:xfrm>
                  <a:off x="5454942" y="2117633"/>
                  <a:ext cx="714679" cy="310101"/>
                </a:xfrm>
                <a:prstGeom prst="rect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600" b="0" i="0" u="none" strike="noStrike" cap="none" normalizeH="0" baseline="0" dirty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Calibri" pitchFamily="34" charset="0"/>
                      <a:cs typeface="Calibri" pitchFamily="34" charset="0"/>
                    </a:rPr>
                    <a:t>assign</a:t>
                  </a:r>
                </a:p>
              </p:txBody>
            </p:sp>
            <p:sp>
              <p:nvSpPr>
                <p:cNvPr id="97" name="Rectangle 96"/>
                <p:cNvSpPr/>
                <p:nvPr/>
              </p:nvSpPr>
              <p:spPr bwMode="auto">
                <a:xfrm>
                  <a:off x="5454942" y="2781017"/>
                  <a:ext cx="690373" cy="310101"/>
                </a:xfrm>
                <a:prstGeom prst="rect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600" b="0" i="0" u="none" strike="noStrike" cap="none" normalizeH="0" baseline="0" dirty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Calibri" pitchFamily="34" charset="0"/>
                      <a:cs typeface="Calibri" pitchFamily="34" charset="0"/>
                    </a:rPr>
                    <a:t>while</a:t>
                  </a:r>
                </a:p>
              </p:txBody>
            </p:sp>
            <p:cxnSp>
              <p:nvCxnSpPr>
                <p:cNvPr id="101" name="Straight Connector 100"/>
                <p:cNvCxnSpPr/>
                <p:nvPr/>
              </p:nvCxnSpPr>
              <p:spPr bwMode="auto">
                <a:xfrm>
                  <a:off x="5320814" y="1963010"/>
                  <a:ext cx="0" cy="97796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4" name="Straight Connector 103"/>
                <p:cNvCxnSpPr>
                  <a:stCxn id="96" idx="1"/>
                </p:cNvCxnSpPr>
                <p:nvPr/>
              </p:nvCxnSpPr>
              <p:spPr bwMode="auto">
                <a:xfrm flipH="1">
                  <a:off x="5320814" y="2272684"/>
                  <a:ext cx="13412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7" name="Straight Connector 106"/>
                <p:cNvCxnSpPr/>
                <p:nvPr/>
              </p:nvCxnSpPr>
              <p:spPr bwMode="auto">
                <a:xfrm flipH="1" flipV="1">
                  <a:off x="5317708" y="2940971"/>
                  <a:ext cx="134128" cy="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09" name="Rectangle 108"/>
                <p:cNvSpPr/>
                <p:nvPr/>
              </p:nvSpPr>
              <p:spPr bwMode="auto">
                <a:xfrm>
                  <a:off x="5451836" y="2427734"/>
                  <a:ext cx="412417" cy="233104"/>
                </a:xfrm>
                <a:prstGeom prst="rect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1400" dirty="0">
                      <a:solidFill>
                        <a:schemeClr val="bg1"/>
                      </a:solidFill>
                      <a:latin typeface="Calibri" pitchFamily="34" charset="0"/>
                      <a:cs typeface="Calibri" pitchFamily="34" charset="0"/>
                    </a:rPr>
                    <a:t>i</a:t>
                  </a:r>
                  <a:r>
                    <a:rPr lang="en-US" sz="1400" dirty="0" smtClean="0">
                      <a:solidFill>
                        <a:schemeClr val="bg1"/>
                      </a:solidFill>
                      <a:latin typeface="Calibri" pitchFamily="34" charset="0"/>
                      <a:cs typeface="Calibri" pitchFamily="34" charset="0"/>
                    </a:rPr>
                    <a:t>  0</a:t>
                  </a:r>
                </a:p>
              </p:txBody>
            </p:sp>
            <p:sp>
              <p:nvSpPr>
                <p:cNvPr id="111" name="Oval 110"/>
                <p:cNvSpPr/>
                <p:nvPr/>
              </p:nvSpPr>
              <p:spPr bwMode="auto">
                <a:xfrm>
                  <a:off x="5943765" y="3339544"/>
                  <a:ext cx="198740" cy="214685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12" name="Oval 111"/>
                <p:cNvSpPr/>
                <p:nvPr/>
              </p:nvSpPr>
              <p:spPr bwMode="auto">
                <a:xfrm>
                  <a:off x="5700758" y="3632281"/>
                  <a:ext cx="198740" cy="214685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13" name="Oval 112"/>
                <p:cNvSpPr/>
                <p:nvPr/>
              </p:nvSpPr>
              <p:spPr bwMode="auto">
                <a:xfrm>
                  <a:off x="6162130" y="3544130"/>
                  <a:ext cx="198740" cy="214685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17" name="Rectangle 116"/>
                <p:cNvSpPr/>
                <p:nvPr/>
              </p:nvSpPr>
              <p:spPr>
                <a:xfrm>
                  <a:off x="5907174" y="3278490"/>
                  <a:ext cx="287259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dirty="0" smtClean="0">
                      <a:solidFill>
                        <a:srgbClr val="FFFFFF"/>
                      </a:solidFill>
                      <a:latin typeface="Calibri" pitchFamily="34" charset="0"/>
                      <a:cs typeface="Calibri" pitchFamily="34" charset="0"/>
                    </a:rPr>
                    <a:t>+</a:t>
                  </a:r>
                  <a:endParaRPr lang="en-US" sz="1600" dirty="0">
                    <a:solidFill>
                      <a:srgbClr val="FFFFFF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118" name="Rectangle 117"/>
                <p:cNvSpPr/>
                <p:nvPr/>
              </p:nvSpPr>
              <p:spPr>
                <a:xfrm>
                  <a:off x="5660700" y="3603334"/>
                  <a:ext cx="287259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dirty="0" smtClean="0">
                      <a:solidFill>
                        <a:srgbClr val="FFFFFF"/>
                      </a:solidFill>
                      <a:latin typeface="Calibri"/>
                      <a:cs typeface="+mn-cs"/>
                    </a:rPr>
                    <a:t>*</a:t>
                  </a:r>
                  <a:endParaRPr lang="en-US" sz="1600" dirty="0">
                    <a:solidFill>
                      <a:srgbClr val="FFFFFF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119" name="Rectangle 118"/>
                <p:cNvSpPr/>
                <p:nvPr/>
              </p:nvSpPr>
              <p:spPr>
                <a:xfrm>
                  <a:off x="6122384" y="3494444"/>
                  <a:ext cx="288862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dirty="0" smtClean="0">
                      <a:solidFill>
                        <a:srgbClr val="FFFFFF"/>
                      </a:solidFill>
                      <a:latin typeface="Calibri"/>
                      <a:cs typeface="+mn-cs"/>
                    </a:rPr>
                    <a:t>3</a:t>
                  </a:r>
                  <a:endParaRPr lang="en-US" sz="1600" dirty="0">
                    <a:solidFill>
                      <a:srgbClr val="FFFFFF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120" name="Oval 119"/>
                <p:cNvSpPr/>
                <p:nvPr/>
              </p:nvSpPr>
              <p:spPr bwMode="auto">
                <a:xfrm>
                  <a:off x="5526242" y="3854775"/>
                  <a:ext cx="198740" cy="214685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21" name="Rectangle 120"/>
                <p:cNvSpPr/>
                <p:nvPr/>
              </p:nvSpPr>
              <p:spPr>
                <a:xfrm>
                  <a:off x="5483179" y="3799816"/>
                  <a:ext cx="288862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dirty="0">
                      <a:solidFill>
                        <a:srgbClr val="FFFFFF"/>
                      </a:solidFill>
                      <a:latin typeface="Calibri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122" name="Oval 121"/>
                <p:cNvSpPr/>
                <p:nvPr/>
              </p:nvSpPr>
              <p:spPr bwMode="auto">
                <a:xfrm>
                  <a:off x="5940074" y="3854775"/>
                  <a:ext cx="198740" cy="214685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23" name="Rectangle 122"/>
                <p:cNvSpPr/>
                <p:nvPr/>
              </p:nvSpPr>
              <p:spPr>
                <a:xfrm>
                  <a:off x="5925865" y="3799816"/>
                  <a:ext cx="231154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dirty="0">
                      <a:solidFill>
                        <a:srgbClr val="FFFFFF"/>
                      </a:solidFill>
                      <a:latin typeface="Calibri"/>
                      <a:cs typeface="+mn-cs"/>
                    </a:rPr>
                    <a:t>i</a:t>
                  </a:r>
                </a:p>
              </p:txBody>
            </p:sp>
            <p:cxnSp>
              <p:nvCxnSpPr>
                <p:cNvPr id="124" name="Straight Connector 123"/>
                <p:cNvCxnSpPr>
                  <a:stCxn id="111" idx="3"/>
                  <a:endCxn id="112" idx="7"/>
                </p:cNvCxnSpPr>
                <p:nvPr/>
              </p:nvCxnSpPr>
              <p:spPr bwMode="auto">
                <a:xfrm flipH="1">
                  <a:off x="5870393" y="3522789"/>
                  <a:ext cx="102477" cy="14093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7" name="Straight Connector 126"/>
                <p:cNvCxnSpPr>
                  <a:endCxn id="120" idx="7"/>
                </p:cNvCxnSpPr>
                <p:nvPr/>
              </p:nvCxnSpPr>
              <p:spPr bwMode="auto">
                <a:xfrm flipH="1">
                  <a:off x="5695877" y="3848150"/>
                  <a:ext cx="52663" cy="3806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9" name="Straight Connector 128"/>
                <p:cNvCxnSpPr>
                  <a:stCxn id="111" idx="5"/>
                  <a:endCxn id="113" idx="1"/>
                </p:cNvCxnSpPr>
                <p:nvPr/>
              </p:nvCxnSpPr>
              <p:spPr bwMode="auto">
                <a:xfrm>
                  <a:off x="6113400" y="3522789"/>
                  <a:ext cx="77835" cy="5278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3" name="Straight Connector 132"/>
                <p:cNvCxnSpPr>
                  <a:stCxn id="112" idx="5"/>
                  <a:endCxn id="122" idx="1"/>
                </p:cNvCxnSpPr>
                <p:nvPr/>
              </p:nvCxnSpPr>
              <p:spPr bwMode="auto">
                <a:xfrm>
                  <a:off x="5870393" y="3815526"/>
                  <a:ext cx="98786" cy="70689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37" name="Rectangle 136"/>
                <p:cNvSpPr/>
                <p:nvPr/>
              </p:nvSpPr>
              <p:spPr bwMode="auto">
                <a:xfrm>
                  <a:off x="5173689" y="3196654"/>
                  <a:ext cx="712606" cy="29779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600" b="0" i="0" u="none" strike="noStrike" cap="none" normalizeH="0" baseline="0" dirty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Calibri" pitchFamily="34" charset="0"/>
                      <a:cs typeface="Calibri" pitchFamily="34" charset="0"/>
                    </a:rPr>
                    <a:t>assign</a:t>
                  </a:r>
                </a:p>
              </p:txBody>
            </p:sp>
            <p:cxnSp>
              <p:nvCxnSpPr>
                <p:cNvPr id="138" name="Straight Connector 137"/>
                <p:cNvCxnSpPr>
                  <a:stCxn id="137" idx="0"/>
                </p:cNvCxnSpPr>
                <p:nvPr/>
              </p:nvCxnSpPr>
              <p:spPr bwMode="auto">
                <a:xfrm flipV="1">
                  <a:off x="5529992" y="3101410"/>
                  <a:ext cx="119604" cy="95244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42" name="Rectangle 141"/>
                <p:cNvSpPr/>
                <p:nvPr/>
              </p:nvSpPr>
              <p:spPr>
                <a:xfrm>
                  <a:off x="5157787" y="3437219"/>
                  <a:ext cx="453970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dirty="0" smtClean="0">
                      <a:solidFill>
                        <a:srgbClr val="FFFFFF"/>
                      </a:solidFill>
                      <a:latin typeface="Calibri" pitchFamily="34" charset="0"/>
                      <a:cs typeface="Calibri" pitchFamily="34" charset="0"/>
                    </a:rPr>
                    <a:t>a[i]</a:t>
                  </a:r>
                  <a:endParaRPr lang="en-US" dirty="0"/>
                </a:p>
              </p:txBody>
            </p:sp>
            <p:cxnSp>
              <p:nvCxnSpPr>
                <p:cNvPr id="144" name="Straight Connector 143"/>
                <p:cNvCxnSpPr>
                  <a:stCxn id="137" idx="3"/>
                  <a:endCxn id="111" idx="1"/>
                </p:cNvCxnSpPr>
                <p:nvPr/>
              </p:nvCxnSpPr>
              <p:spPr bwMode="auto">
                <a:xfrm>
                  <a:off x="5886295" y="3345549"/>
                  <a:ext cx="86575" cy="2543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50" name="Oval 149"/>
                <p:cNvSpPr/>
                <p:nvPr/>
              </p:nvSpPr>
              <p:spPr bwMode="auto">
                <a:xfrm>
                  <a:off x="6253831" y="2823910"/>
                  <a:ext cx="198740" cy="214685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51" name="Rectangle 150"/>
                <p:cNvSpPr/>
                <p:nvPr/>
              </p:nvSpPr>
              <p:spPr>
                <a:xfrm>
                  <a:off x="6217240" y="2762856"/>
                  <a:ext cx="287259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dirty="0">
                      <a:solidFill>
                        <a:srgbClr val="FFFFFF"/>
                      </a:solidFill>
                      <a:latin typeface="Calibri" pitchFamily="34" charset="0"/>
                      <a:cs typeface="Calibri" pitchFamily="34" charset="0"/>
                    </a:rPr>
                    <a:t>&lt;</a:t>
                  </a:r>
                  <a:endParaRPr lang="en-US" sz="1600" dirty="0">
                    <a:solidFill>
                      <a:srgbClr val="FFFFFF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152" name="Oval 151"/>
                <p:cNvSpPr/>
                <p:nvPr/>
              </p:nvSpPr>
              <p:spPr bwMode="auto">
                <a:xfrm>
                  <a:off x="6115583" y="3078350"/>
                  <a:ext cx="198740" cy="214685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53" name="Rectangle 152"/>
                <p:cNvSpPr/>
                <p:nvPr/>
              </p:nvSpPr>
              <p:spPr>
                <a:xfrm>
                  <a:off x="6101374" y="3023391"/>
                  <a:ext cx="231154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dirty="0">
                      <a:solidFill>
                        <a:srgbClr val="FFFFFF"/>
                      </a:solidFill>
                      <a:latin typeface="Calibri"/>
                      <a:cs typeface="+mn-cs"/>
                    </a:rPr>
                    <a:t>i</a:t>
                  </a:r>
                </a:p>
              </p:txBody>
            </p:sp>
            <p:sp>
              <p:nvSpPr>
                <p:cNvPr id="154" name="Oval 153"/>
                <p:cNvSpPr/>
                <p:nvPr/>
              </p:nvSpPr>
              <p:spPr bwMode="auto">
                <a:xfrm>
                  <a:off x="6369103" y="3078353"/>
                  <a:ext cx="198740" cy="214685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55" name="Rectangle 154"/>
                <p:cNvSpPr/>
                <p:nvPr/>
              </p:nvSpPr>
              <p:spPr>
                <a:xfrm>
                  <a:off x="6291640" y="3047247"/>
                  <a:ext cx="34176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dirty="0" smtClean="0">
                      <a:solidFill>
                        <a:srgbClr val="FFFFFF"/>
                      </a:solidFill>
                      <a:latin typeface="Calibri"/>
                      <a:cs typeface="+mn-cs"/>
                    </a:rPr>
                    <a:t>10</a:t>
                  </a:r>
                  <a:endParaRPr lang="en-US" sz="1200" dirty="0">
                    <a:solidFill>
                      <a:srgbClr val="FFFFFF"/>
                    </a:solidFill>
                    <a:latin typeface="Calibri"/>
                    <a:cs typeface="+mn-cs"/>
                  </a:endParaRPr>
                </a:p>
              </p:txBody>
            </p:sp>
            <p:cxnSp>
              <p:nvCxnSpPr>
                <p:cNvPr id="156" name="Straight Connector 155"/>
                <p:cNvCxnSpPr>
                  <a:stCxn id="150" idx="3"/>
                  <a:endCxn id="152" idx="0"/>
                </p:cNvCxnSpPr>
                <p:nvPr/>
              </p:nvCxnSpPr>
              <p:spPr bwMode="auto">
                <a:xfrm flipH="1">
                  <a:off x="6214953" y="3007155"/>
                  <a:ext cx="67983" cy="7119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5" name="Straight Connector 164"/>
                <p:cNvCxnSpPr>
                  <a:stCxn id="150" idx="5"/>
                  <a:endCxn id="154" idx="0"/>
                </p:cNvCxnSpPr>
                <p:nvPr/>
              </p:nvCxnSpPr>
              <p:spPr bwMode="auto">
                <a:xfrm>
                  <a:off x="6423466" y="3007155"/>
                  <a:ext cx="45007" cy="71198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8" name="Straight Connector 167"/>
                <p:cNvCxnSpPr>
                  <a:stCxn id="150" idx="2"/>
                  <a:endCxn id="97" idx="3"/>
                </p:cNvCxnSpPr>
                <p:nvPr/>
              </p:nvCxnSpPr>
              <p:spPr bwMode="auto">
                <a:xfrm flipH="1">
                  <a:off x="6145315" y="2931253"/>
                  <a:ext cx="108516" cy="481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</p:grpSp>
      <p:grpSp>
        <p:nvGrpSpPr>
          <p:cNvPr id="224" name="Group 223"/>
          <p:cNvGrpSpPr/>
          <p:nvPr/>
        </p:nvGrpSpPr>
        <p:grpSpPr>
          <a:xfrm>
            <a:off x="6472357" y="2273677"/>
            <a:ext cx="2024102" cy="1569660"/>
            <a:chOff x="6617497" y="2273677"/>
            <a:chExt cx="2024102" cy="1569660"/>
          </a:xfrm>
        </p:grpSpPr>
        <p:sp>
          <p:nvSpPr>
            <p:cNvPr id="92" name="TextBox 91"/>
            <p:cNvSpPr txBox="1"/>
            <p:nvPr/>
          </p:nvSpPr>
          <p:spPr>
            <a:xfrm>
              <a:off x="7370953" y="2273677"/>
              <a:ext cx="1270646" cy="1569660"/>
            </a:xfrm>
            <a:prstGeom prst="rect">
              <a:avLst/>
            </a:prstGeom>
            <a:gradFill>
              <a:gsLst>
                <a:gs pos="0">
                  <a:srgbClr val="D6B19C"/>
                </a:gs>
                <a:gs pos="6000">
                  <a:srgbClr val="D49E6C"/>
                </a:gs>
                <a:gs pos="21000">
                  <a:srgbClr val="A65528"/>
                </a:gs>
                <a:gs pos="89000">
                  <a:srgbClr val="663012"/>
                </a:gs>
              </a:gsLst>
              <a:lin ang="16200000" scaled="0"/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600" dirty="0" smtClean="0">
                <a:solidFill>
                  <a:schemeClr val="bg1"/>
                </a:solidFill>
                <a:latin typeface="Calibri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600" dirty="0">
                <a:solidFill>
                  <a:schemeClr val="bg1"/>
                </a:solidFill>
                <a:latin typeface="Calibri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600" dirty="0" smtClean="0">
                <a:solidFill>
                  <a:schemeClr val="bg1"/>
                </a:solidFill>
                <a:latin typeface="Calibri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600" dirty="0">
                <a:solidFill>
                  <a:schemeClr val="bg1"/>
                </a:solidFill>
                <a:latin typeface="Calibri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600" dirty="0" smtClean="0">
                <a:solidFill>
                  <a:schemeClr val="bg1"/>
                </a:solidFill>
                <a:latin typeface="Calibri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600" dirty="0">
                <a:solidFill>
                  <a:schemeClr val="bg1"/>
                </a:solidFill>
                <a:latin typeface="Calibri"/>
              </a:endParaRPr>
            </a:p>
          </p:txBody>
        </p:sp>
        <p:cxnSp>
          <p:nvCxnSpPr>
            <p:cNvPr id="175" name="Straight Arrow Connector 174"/>
            <p:cNvCxnSpPr>
              <a:endCxn id="92" idx="1"/>
            </p:cNvCxnSpPr>
            <p:nvPr/>
          </p:nvCxnSpPr>
          <p:spPr bwMode="auto">
            <a:xfrm>
              <a:off x="6617497" y="3034654"/>
              <a:ext cx="753456" cy="23853"/>
            </a:xfrm>
            <a:prstGeom prst="straightConnector1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cxnSp>
        <p:nvCxnSpPr>
          <p:cNvPr id="181" name="Straight Arrow Connector 180"/>
          <p:cNvCxnSpPr/>
          <p:nvPr/>
        </p:nvCxnSpPr>
        <p:spPr bwMode="auto">
          <a:xfrm>
            <a:off x="8496459" y="3034654"/>
            <a:ext cx="257411" cy="1316476"/>
          </a:xfrm>
          <a:prstGeom prst="bentConnector2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8" name="Freeform 217"/>
          <p:cNvSpPr/>
          <p:nvPr/>
        </p:nvSpPr>
        <p:spPr>
          <a:xfrm>
            <a:off x="8085237" y="2014984"/>
            <a:ext cx="604004" cy="557547"/>
          </a:xfrm>
          <a:custGeom>
            <a:avLst/>
            <a:gdLst>
              <a:gd name="connsiteX0" fmla="*/ 725332 w 725332"/>
              <a:gd name="connsiteY0" fmla="*/ 333218 h 582936"/>
              <a:gd name="connsiteX1" fmla="*/ 351621 w 725332"/>
              <a:gd name="connsiteY1" fmla="*/ 579709 h 582936"/>
              <a:gd name="connsiteX2" fmla="*/ 1763 w 725332"/>
              <a:gd name="connsiteY2" fmla="*/ 444536 h 582936"/>
              <a:gd name="connsiteX3" fmla="*/ 216448 w 725332"/>
              <a:gd name="connsiteY3" fmla="*/ 39020 h 582936"/>
              <a:gd name="connsiteX4" fmla="*/ 224400 w 725332"/>
              <a:gd name="connsiteY4" fmla="*/ 39020 h 582936"/>
              <a:gd name="connsiteX0" fmla="*/ 723633 w 723633"/>
              <a:gd name="connsiteY0" fmla="*/ 333218 h 676760"/>
              <a:gd name="connsiteX1" fmla="*/ 198848 w 723633"/>
              <a:gd name="connsiteY1" fmla="*/ 675124 h 676760"/>
              <a:gd name="connsiteX2" fmla="*/ 64 w 723633"/>
              <a:gd name="connsiteY2" fmla="*/ 444536 h 676760"/>
              <a:gd name="connsiteX3" fmla="*/ 214749 w 723633"/>
              <a:gd name="connsiteY3" fmla="*/ 39020 h 676760"/>
              <a:gd name="connsiteX4" fmla="*/ 222701 w 723633"/>
              <a:gd name="connsiteY4" fmla="*/ 39020 h 676760"/>
              <a:gd name="connsiteX0" fmla="*/ 811067 w 811067"/>
              <a:gd name="connsiteY0" fmla="*/ 330988 h 673626"/>
              <a:gd name="connsiteX1" fmla="*/ 286282 w 811067"/>
              <a:gd name="connsiteY1" fmla="*/ 672894 h 673626"/>
              <a:gd name="connsiteX2" fmla="*/ 33 w 811067"/>
              <a:gd name="connsiteY2" fmla="*/ 410501 h 673626"/>
              <a:gd name="connsiteX3" fmla="*/ 302183 w 811067"/>
              <a:gd name="connsiteY3" fmla="*/ 36790 h 673626"/>
              <a:gd name="connsiteX4" fmla="*/ 310135 w 811067"/>
              <a:gd name="connsiteY4" fmla="*/ 36790 h 673626"/>
              <a:gd name="connsiteX0" fmla="*/ 604328 w 604328"/>
              <a:gd name="connsiteY0" fmla="*/ 354842 h 673267"/>
              <a:gd name="connsiteX1" fmla="*/ 286277 w 604328"/>
              <a:gd name="connsiteY1" fmla="*/ 672894 h 673267"/>
              <a:gd name="connsiteX2" fmla="*/ 28 w 604328"/>
              <a:gd name="connsiteY2" fmla="*/ 410501 h 673267"/>
              <a:gd name="connsiteX3" fmla="*/ 302178 w 604328"/>
              <a:gd name="connsiteY3" fmla="*/ 36790 h 673267"/>
              <a:gd name="connsiteX4" fmla="*/ 310130 w 604328"/>
              <a:gd name="connsiteY4" fmla="*/ 36790 h 673267"/>
              <a:gd name="connsiteX0" fmla="*/ 604328 w 604328"/>
              <a:gd name="connsiteY0" fmla="*/ 354842 h 673341"/>
              <a:gd name="connsiteX1" fmla="*/ 286277 w 604328"/>
              <a:gd name="connsiteY1" fmla="*/ 672894 h 673341"/>
              <a:gd name="connsiteX2" fmla="*/ 28 w 604328"/>
              <a:gd name="connsiteY2" fmla="*/ 410501 h 673341"/>
              <a:gd name="connsiteX3" fmla="*/ 302178 w 604328"/>
              <a:gd name="connsiteY3" fmla="*/ 36790 h 673341"/>
              <a:gd name="connsiteX4" fmla="*/ 310130 w 604328"/>
              <a:gd name="connsiteY4" fmla="*/ 36790 h 673341"/>
              <a:gd name="connsiteX0" fmla="*/ 604328 w 604328"/>
              <a:gd name="connsiteY0" fmla="*/ 363027 h 681526"/>
              <a:gd name="connsiteX1" fmla="*/ 286277 w 604328"/>
              <a:gd name="connsiteY1" fmla="*/ 681079 h 681526"/>
              <a:gd name="connsiteX2" fmla="*/ 28 w 604328"/>
              <a:gd name="connsiteY2" fmla="*/ 418686 h 681526"/>
              <a:gd name="connsiteX3" fmla="*/ 302178 w 604328"/>
              <a:gd name="connsiteY3" fmla="*/ 44975 h 681526"/>
              <a:gd name="connsiteX4" fmla="*/ 87494 w 604328"/>
              <a:gd name="connsiteY4" fmla="*/ 29072 h 681526"/>
              <a:gd name="connsiteX0" fmla="*/ 604328 w 604328"/>
              <a:gd name="connsiteY0" fmla="*/ 318052 h 636551"/>
              <a:gd name="connsiteX1" fmla="*/ 286277 w 604328"/>
              <a:gd name="connsiteY1" fmla="*/ 636104 h 636551"/>
              <a:gd name="connsiteX2" fmla="*/ 28 w 604328"/>
              <a:gd name="connsiteY2" fmla="*/ 373711 h 636551"/>
              <a:gd name="connsiteX3" fmla="*/ 302178 w 604328"/>
              <a:gd name="connsiteY3" fmla="*/ 0 h 636551"/>
              <a:gd name="connsiteX0" fmla="*/ 604328 w 604328"/>
              <a:gd name="connsiteY0" fmla="*/ 318052 h 636551"/>
              <a:gd name="connsiteX1" fmla="*/ 286277 w 604328"/>
              <a:gd name="connsiteY1" fmla="*/ 636104 h 636551"/>
              <a:gd name="connsiteX2" fmla="*/ 28 w 604328"/>
              <a:gd name="connsiteY2" fmla="*/ 373711 h 636551"/>
              <a:gd name="connsiteX3" fmla="*/ 302178 w 604328"/>
              <a:gd name="connsiteY3" fmla="*/ 0 h 636551"/>
              <a:gd name="connsiteX0" fmla="*/ 604300 w 604300"/>
              <a:gd name="connsiteY0" fmla="*/ 318052 h 389433"/>
              <a:gd name="connsiteX1" fmla="*/ 0 w 604300"/>
              <a:gd name="connsiteY1" fmla="*/ 373711 h 389433"/>
              <a:gd name="connsiteX2" fmla="*/ 302150 w 604300"/>
              <a:gd name="connsiteY2" fmla="*/ 0 h 389433"/>
              <a:gd name="connsiteX0" fmla="*/ 580447 w 580447"/>
              <a:gd name="connsiteY0" fmla="*/ 318052 h 501328"/>
              <a:gd name="connsiteX1" fmla="*/ 0 w 580447"/>
              <a:gd name="connsiteY1" fmla="*/ 492981 h 501328"/>
              <a:gd name="connsiteX2" fmla="*/ 278297 w 580447"/>
              <a:gd name="connsiteY2" fmla="*/ 0 h 501328"/>
              <a:gd name="connsiteX0" fmla="*/ 643051 w 643051"/>
              <a:gd name="connsiteY0" fmla="*/ 318052 h 567404"/>
              <a:gd name="connsiteX1" fmla="*/ 62604 w 643051"/>
              <a:gd name="connsiteY1" fmla="*/ 492981 h 567404"/>
              <a:gd name="connsiteX2" fmla="*/ 340901 w 643051"/>
              <a:gd name="connsiteY2" fmla="*/ 0 h 567404"/>
              <a:gd name="connsiteX0" fmla="*/ 643051 w 643051"/>
              <a:gd name="connsiteY0" fmla="*/ 318052 h 599366"/>
              <a:gd name="connsiteX1" fmla="*/ 62604 w 643051"/>
              <a:gd name="connsiteY1" fmla="*/ 492981 h 599366"/>
              <a:gd name="connsiteX2" fmla="*/ 340901 w 643051"/>
              <a:gd name="connsiteY2" fmla="*/ 0 h 599366"/>
              <a:gd name="connsiteX0" fmla="*/ 653526 w 653526"/>
              <a:gd name="connsiteY0" fmla="*/ 318052 h 599366"/>
              <a:gd name="connsiteX1" fmla="*/ 73079 w 653526"/>
              <a:gd name="connsiteY1" fmla="*/ 492981 h 599366"/>
              <a:gd name="connsiteX2" fmla="*/ 351376 w 653526"/>
              <a:gd name="connsiteY2" fmla="*/ 0 h 599366"/>
              <a:gd name="connsiteX0" fmla="*/ 688325 w 688325"/>
              <a:gd name="connsiteY0" fmla="*/ 318052 h 599366"/>
              <a:gd name="connsiteX1" fmla="*/ 107878 w 688325"/>
              <a:gd name="connsiteY1" fmla="*/ 492981 h 599366"/>
              <a:gd name="connsiteX2" fmla="*/ 386175 w 688325"/>
              <a:gd name="connsiteY2" fmla="*/ 0 h 599366"/>
              <a:gd name="connsiteX0" fmla="*/ 688325 w 688325"/>
              <a:gd name="connsiteY0" fmla="*/ 318052 h 599366"/>
              <a:gd name="connsiteX1" fmla="*/ 107878 w 688325"/>
              <a:gd name="connsiteY1" fmla="*/ 492981 h 599366"/>
              <a:gd name="connsiteX2" fmla="*/ 386175 w 688325"/>
              <a:gd name="connsiteY2" fmla="*/ 0 h 599366"/>
              <a:gd name="connsiteX0" fmla="*/ 688325 w 688325"/>
              <a:gd name="connsiteY0" fmla="*/ 318052 h 639787"/>
              <a:gd name="connsiteX1" fmla="*/ 107878 w 688325"/>
              <a:gd name="connsiteY1" fmla="*/ 492981 h 639787"/>
              <a:gd name="connsiteX2" fmla="*/ 386175 w 688325"/>
              <a:gd name="connsiteY2" fmla="*/ 0 h 639787"/>
              <a:gd name="connsiteX0" fmla="*/ 688325 w 688325"/>
              <a:gd name="connsiteY0" fmla="*/ 318052 h 619846"/>
              <a:gd name="connsiteX1" fmla="*/ 107878 w 688325"/>
              <a:gd name="connsiteY1" fmla="*/ 492981 h 619846"/>
              <a:gd name="connsiteX2" fmla="*/ 386175 w 688325"/>
              <a:gd name="connsiteY2" fmla="*/ 0 h 619846"/>
              <a:gd name="connsiteX0" fmla="*/ 647999 w 647999"/>
              <a:gd name="connsiteY0" fmla="*/ 318052 h 619846"/>
              <a:gd name="connsiteX1" fmla="*/ 67552 w 647999"/>
              <a:gd name="connsiteY1" fmla="*/ 492981 h 619846"/>
              <a:gd name="connsiteX2" fmla="*/ 345849 w 647999"/>
              <a:gd name="connsiteY2" fmla="*/ 0 h 619846"/>
              <a:gd name="connsiteX0" fmla="*/ 666439 w 666439"/>
              <a:gd name="connsiteY0" fmla="*/ 318052 h 619846"/>
              <a:gd name="connsiteX1" fmla="*/ 85992 w 666439"/>
              <a:gd name="connsiteY1" fmla="*/ 492981 h 619846"/>
              <a:gd name="connsiteX2" fmla="*/ 364289 w 666439"/>
              <a:gd name="connsiteY2" fmla="*/ 0 h 619846"/>
              <a:gd name="connsiteX0" fmla="*/ 666439 w 666439"/>
              <a:gd name="connsiteY0" fmla="*/ 318052 h 649496"/>
              <a:gd name="connsiteX1" fmla="*/ 85992 w 666439"/>
              <a:gd name="connsiteY1" fmla="*/ 492981 h 649496"/>
              <a:gd name="connsiteX2" fmla="*/ 364289 w 666439"/>
              <a:gd name="connsiteY2" fmla="*/ 0 h 649496"/>
              <a:gd name="connsiteX0" fmla="*/ 634635 w 634635"/>
              <a:gd name="connsiteY0" fmla="*/ 318052 h 610053"/>
              <a:gd name="connsiteX1" fmla="*/ 54188 w 634635"/>
              <a:gd name="connsiteY1" fmla="*/ 492981 h 610053"/>
              <a:gd name="connsiteX2" fmla="*/ 332485 w 634635"/>
              <a:gd name="connsiteY2" fmla="*/ 0 h 610053"/>
              <a:gd name="connsiteX0" fmla="*/ 655837 w 655837"/>
              <a:gd name="connsiteY0" fmla="*/ 318052 h 629575"/>
              <a:gd name="connsiteX1" fmla="*/ 75390 w 655837"/>
              <a:gd name="connsiteY1" fmla="*/ 492981 h 629575"/>
              <a:gd name="connsiteX2" fmla="*/ 353687 w 655837"/>
              <a:gd name="connsiteY2" fmla="*/ 0 h 629575"/>
              <a:gd name="connsiteX0" fmla="*/ 655837 w 655837"/>
              <a:gd name="connsiteY0" fmla="*/ 318052 h 627003"/>
              <a:gd name="connsiteX1" fmla="*/ 75390 w 655837"/>
              <a:gd name="connsiteY1" fmla="*/ 492981 h 627003"/>
              <a:gd name="connsiteX2" fmla="*/ 353687 w 655837"/>
              <a:gd name="connsiteY2" fmla="*/ 0 h 627003"/>
              <a:gd name="connsiteX0" fmla="*/ 667268 w 667268"/>
              <a:gd name="connsiteY0" fmla="*/ 318052 h 627003"/>
              <a:gd name="connsiteX1" fmla="*/ 86821 w 667268"/>
              <a:gd name="connsiteY1" fmla="*/ 492981 h 627003"/>
              <a:gd name="connsiteX2" fmla="*/ 365118 w 667268"/>
              <a:gd name="connsiteY2" fmla="*/ 0 h 627003"/>
              <a:gd name="connsiteX0" fmla="*/ 671417 w 671417"/>
              <a:gd name="connsiteY0" fmla="*/ 318052 h 627003"/>
              <a:gd name="connsiteX1" fmla="*/ 90970 w 671417"/>
              <a:gd name="connsiteY1" fmla="*/ 492981 h 627003"/>
              <a:gd name="connsiteX2" fmla="*/ 369267 w 671417"/>
              <a:gd name="connsiteY2" fmla="*/ 0 h 627003"/>
              <a:gd name="connsiteX0" fmla="*/ 659474 w 659474"/>
              <a:gd name="connsiteY0" fmla="*/ 318052 h 627003"/>
              <a:gd name="connsiteX1" fmla="*/ 79027 w 659474"/>
              <a:gd name="connsiteY1" fmla="*/ 492981 h 627003"/>
              <a:gd name="connsiteX2" fmla="*/ 357324 w 659474"/>
              <a:gd name="connsiteY2" fmla="*/ 0 h 627003"/>
              <a:gd name="connsiteX0" fmla="*/ 416678 w 608639"/>
              <a:gd name="connsiteY0" fmla="*/ 468129 h 595384"/>
              <a:gd name="connsiteX1" fmla="*/ 583654 w 608639"/>
              <a:gd name="connsiteY1" fmla="*/ 46710 h 595384"/>
              <a:gd name="connsiteX2" fmla="*/ 114528 w 608639"/>
              <a:gd name="connsiteY2" fmla="*/ 150077 h 595384"/>
              <a:gd name="connsiteX0" fmla="*/ 220976 w 388393"/>
              <a:gd name="connsiteY0" fmla="*/ 508884 h 624423"/>
              <a:gd name="connsiteX1" fmla="*/ 387952 w 388393"/>
              <a:gd name="connsiteY1" fmla="*/ 87465 h 624423"/>
              <a:gd name="connsiteX2" fmla="*/ 125560 w 388393"/>
              <a:gd name="connsiteY2" fmla="*/ 0 h 624423"/>
              <a:gd name="connsiteX0" fmla="*/ 502939 w 676613"/>
              <a:gd name="connsiteY0" fmla="*/ 426351 h 538263"/>
              <a:gd name="connsiteX1" fmla="*/ 669915 w 676613"/>
              <a:gd name="connsiteY1" fmla="*/ 4932 h 538263"/>
              <a:gd name="connsiteX2" fmla="*/ 97422 w 676613"/>
              <a:gd name="connsiteY2" fmla="*/ 132152 h 538263"/>
              <a:gd name="connsiteX0" fmla="*/ 405517 w 579191"/>
              <a:gd name="connsiteY0" fmla="*/ 447053 h 558965"/>
              <a:gd name="connsiteX1" fmla="*/ 572493 w 579191"/>
              <a:gd name="connsiteY1" fmla="*/ 25634 h 558965"/>
              <a:gd name="connsiteX2" fmla="*/ 0 w 579191"/>
              <a:gd name="connsiteY2" fmla="*/ 152854 h 558965"/>
              <a:gd name="connsiteX0" fmla="*/ 405517 w 612742"/>
              <a:gd name="connsiteY0" fmla="*/ 447053 h 447053"/>
              <a:gd name="connsiteX1" fmla="*/ 572493 w 612742"/>
              <a:gd name="connsiteY1" fmla="*/ 25634 h 447053"/>
              <a:gd name="connsiteX2" fmla="*/ 0 w 612742"/>
              <a:gd name="connsiteY2" fmla="*/ 152854 h 447053"/>
              <a:gd name="connsiteX0" fmla="*/ 405517 w 568623"/>
              <a:gd name="connsiteY0" fmla="*/ 543693 h 543693"/>
              <a:gd name="connsiteX1" fmla="*/ 500932 w 568623"/>
              <a:gd name="connsiteY1" fmla="*/ 10956 h 543693"/>
              <a:gd name="connsiteX2" fmla="*/ 0 w 568623"/>
              <a:gd name="connsiteY2" fmla="*/ 249494 h 543693"/>
              <a:gd name="connsiteX0" fmla="*/ 405517 w 597385"/>
              <a:gd name="connsiteY0" fmla="*/ 573562 h 573562"/>
              <a:gd name="connsiteX1" fmla="*/ 500932 w 597385"/>
              <a:gd name="connsiteY1" fmla="*/ 40825 h 573562"/>
              <a:gd name="connsiteX2" fmla="*/ 0 w 597385"/>
              <a:gd name="connsiteY2" fmla="*/ 279363 h 573562"/>
              <a:gd name="connsiteX0" fmla="*/ 405517 w 604004"/>
              <a:gd name="connsiteY0" fmla="*/ 552003 h 552003"/>
              <a:gd name="connsiteX1" fmla="*/ 500932 w 604004"/>
              <a:gd name="connsiteY1" fmla="*/ 19266 h 552003"/>
              <a:gd name="connsiteX2" fmla="*/ 0 w 604004"/>
              <a:gd name="connsiteY2" fmla="*/ 257804 h 552003"/>
              <a:gd name="connsiteX0" fmla="*/ 405517 w 604004"/>
              <a:gd name="connsiteY0" fmla="*/ 557547 h 557547"/>
              <a:gd name="connsiteX1" fmla="*/ 500932 w 604004"/>
              <a:gd name="connsiteY1" fmla="*/ 24810 h 557547"/>
              <a:gd name="connsiteX2" fmla="*/ 0 w 604004"/>
              <a:gd name="connsiteY2" fmla="*/ 263348 h 557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4004" h="557547">
                <a:moveTo>
                  <a:pt x="405517" y="557547"/>
                </a:moveTo>
                <a:cubicBezTo>
                  <a:pt x="645380" y="410117"/>
                  <a:pt x="655982" y="97696"/>
                  <a:pt x="500932" y="24810"/>
                </a:cubicBezTo>
                <a:cubicBezTo>
                  <a:pt x="345882" y="-48076"/>
                  <a:pt x="192157" y="42040"/>
                  <a:pt x="0" y="263348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8" name="Freeform 227"/>
          <p:cNvSpPr/>
          <p:nvPr/>
        </p:nvSpPr>
        <p:spPr>
          <a:xfrm>
            <a:off x="4838022" y="3820694"/>
            <a:ext cx="476246" cy="486946"/>
          </a:xfrm>
          <a:custGeom>
            <a:avLst/>
            <a:gdLst>
              <a:gd name="connsiteX0" fmla="*/ 725332 w 725332"/>
              <a:gd name="connsiteY0" fmla="*/ 333218 h 582936"/>
              <a:gd name="connsiteX1" fmla="*/ 351621 w 725332"/>
              <a:gd name="connsiteY1" fmla="*/ 579709 h 582936"/>
              <a:gd name="connsiteX2" fmla="*/ 1763 w 725332"/>
              <a:gd name="connsiteY2" fmla="*/ 444536 h 582936"/>
              <a:gd name="connsiteX3" fmla="*/ 216448 w 725332"/>
              <a:gd name="connsiteY3" fmla="*/ 39020 h 582936"/>
              <a:gd name="connsiteX4" fmla="*/ 224400 w 725332"/>
              <a:gd name="connsiteY4" fmla="*/ 39020 h 582936"/>
              <a:gd name="connsiteX0" fmla="*/ 723633 w 723633"/>
              <a:gd name="connsiteY0" fmla="*/ 333218 h 676760"/>
              <a:gd name="connsiteX1" fmla="*/ 198848 w 723633"/>
              <a:gd name="connsiteY1" fmla="*/ 675124 h 676760"/>
              <a:gd name="connsiteX2" fmla="*/ 64 w 723633"/>
              <a:gd name="connsiteY2" fmla="*/ 444536 h 676760"/>
              <a:gd name="connsiteX3" fmla="*/ 214749 w 723633"/>
              <a:gd name="connsiteY3" fmla="*/ 39020 h 676760"/>
              <a:gd name="connsiteX4" fmla="*/ 222701 w 723633"/>
              <a:gd name="connsiteY4" fmla="*/ 39020 h 676760"/>
              <a:gd name="connsiteX0" fmla="*/ 811067 w 811067"/>
              <a:gd name="connsiteY0" fmla="*/ 330988 h 673626"/>
              <a:gd name="connsiteX1" fmla="*/ 286282 w 811067"/>
              <a:gd name="connsiteY1" fmla="*/ 672894 h 673626"/>
              <a:gd name="connsiteX2" fmla="*/ 33 w 811067"/>
              <a:gd name="connsiteY2" fmla="*/ 410501 h 673626"/>
              <a:gd name="connsiteX3" fmla="*/ 302183 w 811067"/>
              <a:gd name="connsiteY3" fmla="*/ 36790 h 673626"/>
              <a:gd name="connsiteX4" fmla="*/ 310135 w 811067"/>
              <a:gd name="connsiteY4" fmla="*/ 36790 h 673626"/>
              <a:gd name="connsiteX0" fmla="*/ 604328 w 604328"/>
              <a:gd name="connsiteY0" fmla="*/ 354842 h 673267"/>
              <a:gd name="connsiteX1" fmla="*/ 286277 w 604328"/>
              <a:gd name="connsiteY1" fmla="*/ 672894 h 673267"/>
              <a:gd name="connsiteX2" fmla="*/ 28 w 604328"/>
              <a:gd name="connsiteY2" fmla="*/ 410501 h 673267"/>
              <a:gd name="connsiteX3" fmla="*/ 302178 w 604328"/>
              <a:gd name="connsiteY3" fmla="*/ 36790 h 673267"/>
              <a:gd name="connsiteX4" fmla="*/ 310130 w 604328"/>
              <a:gd name="connsiteY4" fmla="*/ 36790 h 673267"/>
              <a:gd name="connsiteX0" fmla="*/ 604328 w 604328"/>
              <a:gd name="connsiteY0" fmla="*/ 354842 h 673341"/>
              <a:gd name="connsiteX1" fmla="*/ 286277 w 604328"/>
              <a:gd name="connsiteY1" fmla="*/ 672894 h 673341"/>
              <a:gd name="connsiteX2" fmla="*/ 28 w 604328"/>
              <a:gd name="connsiteY2" fmla="*/ 410501 h 673341"/>
              <a:gd name="connsiteX3" fmla="*/ 302178 w 604328"/>
              <a:gd name="connsiteY3" fmla="*/ 36790 h 673341"/>
              <a:gd name="connsiteX4" fmla="*/ 310130 w 604328"/>
              <a:gd name="connsiteY4" fmla="*/ 36790 h 673341"/>
              <a:gd name="connsiteX0" fmla="*/ 604328 w 604328"/>
              <a:gd name="connsiteY0" fmla="*/ 363027 h 681526"/>
              <a:gd name="connsiteX1" fmla="*/ 286277 w 604328"/>
              <a:gd name="connsiteY1" fmla="*/ 681079 h 681526"/>
              <a:gd name="connsiteX2" fmla="*/ 28 w 604328"/>
              <a:gd name="connsiteY2" fmla="*/ 418686 h 681526"/>
              <a:gd name="connsiteX3" fmla="*/ 302178 w 604328"/>
              <a:gd name="connsiteY3" fmla="*/ 44975 h 681526"/>
              <a:gd name="connsiteX4" fmla="*/ 87494 w 604328"/>
              <a:gd name="connsiteY4" fmla="*/ 29072 h 681526"/>
              <a:gd name="connsiteX0" fmla="*/ 604328 w 604328"/>
              <a:gd name="connsiteY0" fmla="*/ 318052 h 636551"/>
              <a:gd name="connsiteX1" fmla="*/ 286277 w 604328"/>
              <a:gd name="connsiteY1" fmla="*/ 636104 h 636551"/>
              <a:gd name="connsiteX2" fmla="*/ 28 w 604328"/>
              <a:gd name="connsiteY2" fmla="*/ 373711 h 636551"/>
              <a:gd name="connsiteX3" fmla="*/ 302178 w 604328"/>
              <a:gd name="connsiteY3" fmla="*/ 0 h 636551"/>
              <a:gd name="connsiteX0" fmla="*/ 604328 w 604328"/>
              <a:gd name="connsiteY0" fmla="*/ 318052 h 636551"/>
              <a:gd name="connsiteX1" fmla="*/ 286277 w 604328"/>
              <a:gd name="connsiteY1" fmla="*/ 636104 h 636551"/>
              <a:gd name="connsiteX2" fmla="*/ 28 w 604328"/>
              <a:gd name="connsiteY2" fmla="*/ 373711 h 636551"/>
              <a:gd name="connsiteX3" fmla="*/ 302178 w 604328"/>
              <a:gd name="connsiteY3" fmla="*/ 0 h 636551"/>
              <a:gd name="connsiteX0" fmla="*/ 604300 w 604300"/>
              <a:gd name="connsiteY0" fmla="*/ 318052 h 389433"/>
              <a:gd name="connsiteX1" fmla="*/ 0 w 604300"/>
              <a:gd name="connsiteY1" fmla="*/ 373711 h 389433"/>
              <a:gd name="connsiteX2" fmla="*/ 302150 w 604300"/>
              <a:gd name="connsiteY2" fmla="*/ 0 h 389433"/>
              <a:gd name="connsiteX0" fmla="*/ 580447 w 580447"/>
              <a:gd name="connsiteY0" fmla="*/ 318052 h 501328"/>
              <a:gd name="connsiteX1" fmla="*/ 0 w 580447"/>
              <a:gd name="connsiteY1" fmla="*/ 492981 h 501328"/>
              <a:gd name="connsiteX2" fmla="*/ 278297 w 580447"/>
              <a:gd name="connsiteY2" fmla="*/ 0 h 501328"/>
              <a:gd name="connsiteX0" fmla="*/ 643051 w 643051"/>
              <a:gd name="connsiteY0" fmla="*/ 318052 h 567404"/>
              <a:gd name="connsiteX1" fmla="*/ 62604 w 643051"/>
              <a:gd name="connsiteY1" fmla="*/ 492981 h 567404"/>
              <a:gd name="connsiteX2" fmla="*/ 340901 w 643051"/>
              <a:gd name="connsiteY2" fmla="*/ 0 h 567404"/>
              <a:gd name="connsiteX0" fmla="*/ 643051 w 643051"/>
              <a:gd name="connsiteY0" fmla="*/ 318052 h 599366"/>
              <a:gd name="connsiteX1" fmla="*/ 62604 w 643051"/>
              <a:gd name="connsiteY1" fmla="*/ 492981 h 599366"/>
              <a:gd name="connsiteX2" fmla="*/ 340901 w 643051"/>
              <a:gd name="connsiteY2" fmla="*/ 0 h 599366"/>
              <a:gd name="connsiteX0" fmla="*/ 653526 w 653526"/>
              <a:gd name="connsiteY0" fmla="*/ 318052 h 599366"/>
              <a:gd name="connsiteX1" fmla="*/ 73079 w 653526"/>
              <a:gd name="connsiteY1" fmla="*/ 492981 h 599366"/>
              <a:gd name="connsiteX2" fmla="*/ 351376 w 653526"/>
              <a:gd name="connsiteY2" fmla="*/ 0 h 599366"/>
              <a:gd name="connsiteX0" fmla="*/ 688325 w 688325"/>
              <a:gd name="connsiteY0" fmla="*/ 318052 h 599366"/>
              <a:gd name="connsiteX1" fmla="*/ 107878 w 688325"/>
              <a:gd name="connsiteY1" fmla="*/ 492981 h 599366"/>
              <a:gd name="connsiteX2" fmla="*/ 386175 w 688325"/>
              <a:gd name="connsiteY2" fmla="*/ 0 h 599366"/>
              <a:gd name="connsiteX0" fmla="*/ 688325 w 688325"/>
              <a:gd name="connsiteY0" fmla="*/ 318052 h 599366"/>
              <a:gd name="connsiteX1" fmla="*/ 107878 w 688325"/>
              <a:gd name="connsiteY1" fmla="*/ 492981 h 599366"/>
              <a:gd name="connsiteX2" fmla="*/ 386175 w 688325"/>
              <a:gd name="connsiteY2" fmla="*/ 0 h 599366"/>
              <a:gd name="connsiteX0" fmla="*/ 688325 w 688325"/>
              <a:gd name="connsiteY0" fmla="*/ 318052 h 639787"/>
              <a:gd name="connsiteX1" fmla="*/ 107878 w 688325"/>
              <a:gd name="connsiteY1" fmla="*/ 492981 h 639787"/>
              <a:gd name="connsiteX2" fmla="*/ 386175 w 688325"/>
              <a:gd name="connsiteY2" fmla="*/ 0 h 639787"/>
              <a:gd name="connsiteX0" fmla="*/ 688325 w 688325"/>
              <a:gd name="connsiteY0" fmla="*/ 318052 h 619846"/>
              <a:gd name="connsiteX1" fmla="*/ 107878 w 688325"/>
              <a:gd name="connsiteY1" fmla="*/ 492981 h 619846"/>
              <a:gd name="connsiteX2" fmla="*/ 386175 w 688325"/>
              <a:gd name="connsiteY2" fmla="*/ 0 h 619846"/>
              <a:gd name="connsiteX0" fmla="*/ 647999 w 647999"/>
              <a:gd name="connsiteY0" fmla="*/ 318052 h 619846"/>
              <a:gd name="connsiteX1" fmla="*/ 67552 w 647999"/>
              <a:gd name="connsiteY1" fmla="*/ 492981 h 619846"/>
              <a:gd name="connsiteX2" fmla="*/ 345849 w 647999"/>
              <a:gd name="connsiteY2" fmla="*/ 0 h 619846"/>
              <a:gd name="connsiteX0" fmla="*/ 666439 w 666439"/>
              <a:gd name="connsiteY0" fmla="*/ 318052 h 619846"/>
              <a:gd name="connsiteX1" fmla="*/ 85992 w 666439"/>
              <a:gd name="connsiteY1" fmla="*/ 492981 h 619846"/>
              <a:gd name="connsiteX2" fmla="*/ 364289 w 666439"/>
              <a:gd name="connsiteY2" fmla="*/ 0 h 619846"/>
              <a:gd name="connsiteX0" fmla="*/ 666439 w 666439"/>
              <a:gd name="connsiteY0" fmla="*/ 318052 h 649496"/>
              <a:gd name="connsiteX1" fmla="*/ 85992 w 666439"/>
              <a:gd name="connsiteY1" fmla="*/ 492981 h 649496"/>
              <a:gd name="connsiteX2" fmla="*/ 364289 w 666439"/>
              <a:gd name="connsiteY2" fmla="*/ 0 h 649496"/>
              <a:gd name="connsiteX0" fmla="*/ 634635 w 634635"/>
              <a:gd name="connsiteY0" fmla="*/ 318052 h 610053"/>
              <a:gd name="connsiteX1" fmla="*/ 54188 w 634635"/>
              <a:gd name="connsiteY1" fmla="*/ 492981 h 610053"/>
              <a:gd name="connsiteX2" fmla="*/ 332485 w 634635"/>
              <a:gd name="connsiteY2" fmla="*/ 0 h 610053"/>
              <a:gd name="connsiteX0" fmla="*/ 655837 w 655837"/>
              <a:gd name="connsiteY0" fmla="*/ 318052 h 629575"/>
              <a:gd name="connsiteX1" fmla="*/ 75390 w 655837"/>
              <a:gd name="connsiteY1" fmla="*/ 492981 h 629575"/>
              <a:gd name="connsiteX2" fmla="*/ 353687 w 655837"/>
              <a:gd name="connsiteY2" fmla="*/ 0 h 629575"/>
              <a:gd name="connsiteX0" fmla="*/ 655837 w 655837"/>
              <a:gd name="connsiteY0" fmla="*/ 318052 h 627003"/>
              <a:gd name="connsiteX1" fmla="*/ 75390 w 655837"/>
              <a:gd name="connsiteY1" fmla="*/ 492981 h 627003"/>
              <a:gd name="connsiteX2" fmla="*/ 353687 w 655837"/>
              <a:gd name="connsiteY2" fmla="*/ 0 h 627003"/>
              <a:gd name="connsiteX0" fmla="*/ 667268 w 667268"/>
              <a:gd name="connsiteY0" fmla="*/ 318052 h 627003"/>
              <a:gd name="connsiteX1" fmla="*/ 86821 w 667268"/>
              <a:gd name="connsiteY1" fmla="*/ 492981 h 627003"/>
              <a:gd name="connsiteX2" fmla="*/ 365118 w 667268"/>
              <a:gd name="connsiteY2" fmla="*/ 0 h 627003"/>
              <a:gd name="connsiteX0" fmla="*/ 671417 w 671417"/>
              <a:gd name="connsiteY0" fmla="*/ 318052 h 627003"/>
              <a:gd name="connsiteX1" fmla="*/ 90970 w 671417"/>
              <a:gd name="connsiteY1" fmla="*/ 492981 h 627003"/>
              <a:gd name="connsiteX2" fmla="*/ 369267 w 671417"/>
              <a:gd name="connsiteY2" fmla="*/ 0 h 627003"/>
              <a:gd name="connsiteX0" fmla="*/ 659474 w 659474"/>
              <a:gd name="connsiteY0" fmla="*/ 318052 h 627003"/>
              <a:gd name="connsiteX1" fmla="*/ 79027 w 659474"/>
              <a:gd name="connsiteY1" fmla="*/ 492981 h 627003"/>
              <a:gd name="connsiteX2" fmla="*/ 357324 w 659474"/>
              <a:gd name="connsiteY2" fmla="*/ 0 h 627003"/>
              <a:gd name="connsiteX0" fmla="*/ 416678 w 608639"/>
              <a:gd name="connsiteY0" fmla="*/ 468129 h 595384"/>
              <a:gd name="connsiteX1" fmla="*/ 583654 w 608639"/>
              <a:gd name="connsiteY1" fmla="*/ 46710 h 595384"/>
              <a:gd name="connsiteX2" fmla="*/ 114528 w 608639"/>
              <a:gd name="connsiteY2" fmla="*/ 150077 h 595384"/>
              <a:gd name="connsiteX0" fmla="*/ 220976 w 388393"/>
              <a:gd name="connsiteY0" fmla="*/ 508884 h 624423"/>
              <a:gd name="connsiteX1" fmla="*/ 387952 w 388393"/>
              <a:gd name="connsiteY1" fmla="*/ 87465 h 624423"/>
              <a:gd name="connsiteX2" fmla="*/ 125560 w 388393"/>
              <a:gd name="connsiteY2" fmla="*/ 0 h 624423"/>
              <a:gd name="connsiteX0" fmla="*/ 502939 w 676613"/>
              <a:gd name="connsiteY0" fmla="*/ 426351 h 538263"/>
              <a:gd name="connsiteX1" fmla="*/ 669915 w 676613"/>
              <a:gd name="connsiteY1" fmla="*/ 4932 h 538263"/>
              <a:gd name="connsiteX2" fmla="*/ 97422 w 676613"/>
              <a:gd name="connsiteY2" fmla="*/ 132152 h 538263"/>
              <a:gd name="connsiteX0" fmla="*/ 405517 w 579191"/>
              <a:gd name="connsiteY0" fmla="*/ 447053 h 558965"/>
              <a:gd name="connsiteX1" fmla="*/ 572493 w 579191"/>
              <a:gd name="connsiteY1" fmla="*/ 25634 h 558965"/>
              <a:gd name="connsiteX2" fmla="*/ 0 w 579191"/>
              <a:gd name="connsiteY2" fmla="*/ 152854 h 558965"/>
              <a:gd name="connsiteX0" fmla="*/ 405517 w 612742"/>
              <a:gd name="connsiteY0" fmla="*/ 447053 h 447053"/>
              <a:gd name="connsiteX1" fmla="*/ 572493 w 612742"/>
              <a:gd name="connsiteY1" fmla="*/ 25634 h 447053"/>
              <a:gd name="connsiteX2" fmla="*/ 0 w 612742"/>
              <a:gd name="connsiteY2" fmla="*/ 152854 h 447053"/>
              <a:gd name="connsiteX0" fmla="*/ 405517 w 568623"/>
              <a:gd name="connsiteY0" fmla="*/ 543693 h 543693"/>
              <a:gd name="connsiteX1" fmla="*/ 500932 w 568623"/>
              <a:gd name="connsiteY1" fmla="*/ 10956 h 543693"/>
              <a:gd name="connsiteX2" fmla="*/ 0 w 568623"/>
              <a:gd name="connsiteY2" fmla="*/ 249494 h 543693"/>
              <a:gd name="connsiteX0" fmla="*/ 405517 w 597385"/>
              <a:gd name="connsiteY0" fmla="*/ 573562 h 573562"/>
              <a:gd name="connsiteX1" fmla="*/ 500932 w 597385"/>
              <a:gd name="connsiteY1" fmla="*/ 40825 h 573562"/>
              <a:gd name="connsiteX2" fmla="*/ 0 w 597385"/>
              <a:gd name="connsiteY2" fmla="*/ 279363 h 573562"/>
              <a:gd name="connsiteX0" fmla="*/ 405517 w 604004"/>
              <a:gd name="connsiteY0" fmla="*/ 552003 h 552003"/>
              <a:gd name="connsiteX1" fmla="*/ 500932 w 604004"/>
              <a:gd name="connsiteY1" fmla="*/ 19266 h 552003"/>
              <a:gd name="connsiteX2" fmla="*/ 0 w 604004"/>
              <a:gd name="connsiteY2" fmla="*/ 257804 h 552003"/>
              <a:gd name="connsiteX0" fmla="*/ 405517 w 604004"/>
              <a:gd name="connsiteY0" fmla="*/ 557547 h 557547"/>
              <a:gd name="connsiteX1" fmla="*/ 500932 w 604004"/>
              <a:gd name="connsiteY1" fmla="*/ 24810 h 557547"/>
              <a:gd name="connsiteX2" fmla="*/ 0 w 604004"/>
              <a:gd name="connsiteY2" fmla="*/ 263348 h 557547"/>
              <a:gd name="connsiteX0" fmla="*/ 518739 w 576962"/>
              <a:gd name="connsiteY0" fmla="*/ 346830 h 458755"/>
              <a:gd name="connsiteX1" fmla="*/ 34732 w 576962"/>
              <a:gd name="connsiteY1" fmla="*/ 447835 h 458755"/>
              <a:gd name="connsiteX2" fmla="*/ 113222 w 576962"/>
              <a:gd name="connsiteY2" fmla="*/ 52631 h 458755"/>
              <a:gd name="connsiteX0" fmla="*/ 601202 w 659425"/>
              <a:gd name="connsiteY0" fmla="*/ 294199 h 406124"/>
              <a:gd name="connsiteX1" fmla="*/ 117195 w 659425"/>
              <a:gd name="connsiteY1" fmla="*/ 395204 h 406124"/>
              <a:gd name="connsiteX2" fmla="*/ 195685 w 659425"/>
              <a:gd name="connsiteY2" fmla="*/ 0 h 406124"/>
              <a:gd name="connsiteX0" fmla="*/ 635311 w 684617"/>
              <a:gd name="connsiteY0" fmla="*/ 285145 h 400289"/>
              <a:gd name="connsiteX1" fmla="*/ 87930 w 684617"/>
              <a:gd name="connsiteY1" fmla="*/ 395204 h 400289"/>
              <a:gd name="connsiteX2" fmla="*/ 166420 w 684617"/>
              <a:gd name="connsiteY2" fmla="*/ 0 h 400289"/>
              <a:gd name="connsiteX0" fmla="*/ 635311 w 635311"/>
              <a:gd name="connsiteY0" fmla="*/ 285145 h 452180"/>
              <a:gd name="connsiteX1" fmla="*/ 87930 w 635311"/>
              <a:gd name="connsiteY1" fmla="*/ 395204 h 452180"/>
              <a:gd name="connsiteX2" fmla="*/ 166420 w 635311"/>
              <a:gd name="connsiteY2" fmla="*/ 0 h 452180"/>
              <a:gd name="connsiteX0" fmla="*/ 590314 w 590314"/>
              <a:gd name="connsiteY0" fmla="*/ 384733 h 558240"/>
              <a:gd name="connsiteX1" fmla="*/ 42933 w 590314"/>
              <a:gd name="connsiteY1" fmla="*/ 494792 h 558240"/>
              <a:gd name="connsiteX2" fmla="*/ 211957 w 590314"/>
              <a:gd name="connsiteY2" fmla="*/ 0 h 558240"/>
              <a:gd name="connsiteX0" fmla="*/ 618742 w 618742"/>
              <a:gd name="connsiteY0" fmla="*/ 384733 h 558240"/>
              <a:gd name="connsiteX1" fmla="*/ 71361 w 618742"/>
              <a:gd name="connsiteY1" fmla="*/ 494792 h 558240"/>
              <a:gd name="connsiteX2" fmla="*/ 240385 w 618742"/>
              <a:gd name="connsiteY2" fmla="*/ 0 h 558240"/>
              <a:gd name="connsiteX0" fmla="*/ 580140 w 580140"/>
              <a:gd name="connsiteY0" fmla="*/ 357572 h 544811"/>
              <a:gd name="connsiteX1" fmla="*/ 68973 w 580140"/>
              <a:gd name="connsiteY1" fmla="*/ 494792 h 544811"/>
              <a:gd name="connsiteX2" fmla="*/ 237997 w 580140"/>
              <a:gd name="connsiteY2" fmla="*/ 0 h 544811"/>
              <a:gd name="connsiteX0" fmla="*/ 553445 w 553445"/>
              <a:gd name="connsiteY0" fmla="*/ 357572 h 500054"/>
              <a:gd name="connsiteX1" fmla="*/ 96599 w 553445"/>
              <a:gd name="connsiteY1" fmla="*/ 404257 h 500054"/>
              <a:gd name="connsiteX2" fmla="*/ 211302 w 553445"/>
              <a:gd name="connsiteY2" fmla="*/ 0 h 500054"/>
              <a:gd name="connsiteX0" fmla="*/ 517522 w 517522"/>
              <a:gd name="connsiteY0" fmla="*/ 357572 h 500054"/>
              <a:gd name="connsiteX1" fmla="*/ 60676 w 517522"/>
              <a:gd name="connsiteY1" fmla="*/ 404257 h 500054"/>
              <a:gd name="connsiteX2" fmla="*/ 238753 w 517522"/>
              <a:gd name="connsiteY2" fmla="*/ 0 h 500054"/>
              <a:gd name="connsiteX0" fmla="*/ 490454 w 490454"/>
              <a:gd name="connsiteY0" fmla="*/ 357572 h 486946"/>
              <a:gd name="connsiteX1" fmla="*/ 87929 w 490454"/>
              <a:gd name="connsiteY1" fmla="*/ 368043 h 486946"/>
              <a:gd name="connsiteX2" fmla="*/ 211685 w 490454"/>
              <a:gd name="connsiteY2" fmla="*/ 0 h 486946"/>
              <a:gd name="connsiteX0" fmla="*/ 486858 w 486858"/>
              <a:gd name="connsiteY0" fmla="*/ 357572 h 486946"/>
              <a:gd name="connsiteX1" fmla="*/ 84333 w 486858"/>
              <a:gd name="connsiteY1" fmla="*/ 368043 h 486946"/>
              <a:gd name="connsiteX2" fmla="*/ 208089 w 486858"/>
              <a:gd name="connsiteY2" fmla="*/ 0 h 486946"/>
              <a:gd name="connsiteX0" fmla="*/ 476246 w 476246"/>
              <a:gd name="connsiteY0" fmla="*/ 357572 h 486946"/>
              <a:gd name="connsiteX1" fmla="*/ 73721 w 476246"/>
              <a:gd name="connsiteY1" fmla="*/ 368043 h 486946"/>
              <a:gd name="connsiteX2" fmla="*/ 197477 w 476246"/>
              <a:gd name="connsiteY2" fmla="*/ 0 h 486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6246" h="486946">
                <a:moveTo>
                  <a:pt x="476246" y="357572"/>
                </a:moveTo>
                <a:cubicBezTo>
                  <a:pt x="317757" y="608494"/>
                  <a:pt x="120182" y="427638"/>
                  <a:pt x="73721" y="368043"/>
                </a:cubicBezTo>
                <a:cubicBezTo>
                  <a:pt x="27260" y="308448"/>
                  <a:pt x="-117360" y="249473"/>
                  <a:pt x="197477" y="0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Up Arrow 8"/>
          <p:cNvSpPr/>
          <p:nvPr/>
        </p:nvSpPr>
        <p:spPr bwMode="auto">
          <a:xfrm>
            <a:off x="1744642" y="3575570"/>
            <a:ext cx="450145" cy="2034981"/>
          </a:xfrm>
          <a:prstGeom prst="up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218582" y="5628159"/>
            <a:ext cx="590200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Lexer</a:t>
            </a:r>
            <a:r>
              <a:rPr lang="en-US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is specified using regular expressions.</a:t>
            </a:r>
          </a:p>
          <a:p>
            <a:r>
              <a:rPr lang="en-US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Groups characters into tokens </a:t>
            </a:r>
            <a:br>
              <a:rPr lang="en-US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 and classifies them into token classes.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67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 bwMode="auto">
          <a:xfrm>
            <a:off x="6289122" y="983523"/>
            <a:ext cx="2825552" cy="5477238"/>
          </a:xfrm>
          <a:prstGeom prst="roundRect">
            <a:avLst/>
          </a:prstGeom>
          <a:noFill/>
          <a:ln>
            <a:solidFill>
              <a:schemeClr val="accent1"/>
            </a:solidFill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713" y="155370"/>
            <a:ext cx="8679543" cy="1143000"/>
          </a:xfrm>
        </p:spPr>
        <p:txBody>
          <a:bodyPr/>
          <a:lstStyle/>
          <a:p>
            <a:r>
              <a:rPr lang="en-US" dirty="0" smtClean="0"/>
              <a:t>More Reasons for Unbounded Length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968168" y="1627279"/>
            <a:ext cx="587470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while (i &lt; 100) {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j = i + 5*(j + 2*(k + 7*(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j+k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 + i));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while (293847329847 &gt; j) {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  while (k &lt; 100)    {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       someName42a </a:t>
            </a:r>
            <a:r>
              <a:rPr lang="en-US" dirty="0">
                <a:latin typeface="Calibri" pitchFamily="34" charset="0"/>
                <a:cs typeface="Calibri" pitchFamily="34" charset="0"/>
              </a:rPr>
              <a:t>=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someName42a + k;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    k = k + i + j;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  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println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(“Nice number”, k)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  }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}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}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2177143" y="2648857"/>
            <a:ext cx="1770743" cy="210457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Rectangle 7"/>
          <p:cNvSpPr/>
          <p:nvPr/>
        </p:nvSpPr>
        <p:spPr>
          <a:xfrm>
            <a:off x="540113" y="1980982"/>
            <a:ext cx="17749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onstants of </a:t>
            </a:r>
            <a:b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any length</a:t>
            </a:r>
            <a:endParaRPr lang="en-US" dirty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2177143" y="3745076"/>
            <a:ext cx="1299028" cy="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Rectangle 10"/>
          <p:cNvSpPr/>
          <p:nvPr/>
        </p:nvSpPr>
        <p:spPr>
          <a:xfrm>
            <a:off x="365942" y="3329577"/>
            <a:ext cx="21454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</a:t>
            </a: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ariable names </a:t>
            </a:r>
            <a:b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of any length</a:t>
            </a:r>
            <a:endParaRPr lang="en-US" dirty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6217920" y="1828800"/>
            <a:ext cx="788853" cy="56768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Rectangle 12"/>
          <p:cNvSpPr/>
          <p:nvPr/>
        </p:nvSpPr>
        <p:spPr>
          <a:xfrm>
            <a:off x="6937957" y="1297757"/>
            <a:ext cx="16784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esting of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expressions</a:t>
            </a:r>
            <a:endParaRPr lang="en-US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295444" y="2562101"/>
            <a:ext cx="16161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esting of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statements</a:t>
            </a:r>
            <a:endParaRPr lang="en-US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8" name="Straight Arrow Connector 17"/>
          <p:cNvCxnSpPr>
            <a:stCxn id="17" idx="1"/>
          </p:cNvCxnSpPr>
          <p:nvPr/>
        </p:nvCxnSpPr>
        <p:spPr bwMode="auto">
          <a:xfrm flipH="1">
            <a:off x="5282801" y="2977600"/>
            <a:ext cx="2012643" cy="36774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Rectangle 21"/>
          <p:cNvSpPr/>
          <p:nvPr/>
        </p:nvSpPr>
        <p:spPr>
          <a:xfrm>
            <a:off x="242670" y="5782263"/>
            <a:ext cx="23920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(words - tokens)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56350" y="5782263"/>
            <a:ext cx="17940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(sentences)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1198" y="4358748"/>
            <a:ext cx="21773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String constants</a:t>
            </a:r>
            <a:b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of any length</a:t>
            </a:r>
            <a:endParaRPr lang="en-US" dirty="0">
              <a:solidFill>
                <a:srgbClr val="008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 flipV="1">
            <a:off x="2826657" y="4630057"/>
            <a:ext cx="1759857" cy="151836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7429680" y="3349080"/>
              <a:ext cx="360" cy="3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20320" y="333972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8283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540"/>
            <a:ext cx="8229600" cy="1143000"/>
          </a:xfrm>
        </p:spPr>
        <p:txBody>
          <a:bodyPr/>
          <a:lstStyle/>
          <a:p>
            <a:r>
              <a:rPr lang="en-US" dirty="0" smtClean="0"/>
              <a:t>Sentences of the </a:t>
            </a:r>
            <a:r>
              <a:rPr lang="en-US" i="1" dirty="0" smtClean="0"/>
              <a:t>While</a:t>
            </a:r>
            <a:r>
              <a:rPr lang="en-US" dirty="0" smtClean="0"/>
              <a:t> Language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527634" cy="4675734"/>
          </a:xfrm>
        </p:spPr>
        <p:txBody>
          <a:bodyPr/>
          <a:lstStyle/>
          <a:p>
            <a:pPr marL="0" indent="0" algn="ctr">
              <a:buNone/>
            </a:pPr>
            <a:r>
              <a:rPr lang="en-US" sz="2600" dirty="0" smtClean="0">
                <a:solidFill>
                  <a:srgbClr val="0070C0"/>
                </a:solidFill>
              </a:rPr>
              <a:t>We describe sentences using </a:t>
            </a:r>
            <a:r>
              <a:rPr lang="en-US" sz="2600" b="1" dirty="0" smtClean="0">
                <a:solidFill>
                  <a:srgbClr val="0070C0"/>
                </a:solidFill>
              </a:rPr>
              <a:t>context-free grammar </a:t>
            </a:r>
            <a:br>
              <a:rPr lang="en-US" sz="2600" b="1" dirty="0" smtClean="0">
                <a:solidFill>
                  <a:srgbClr val="0070C0"/>
                </a:solidFill>
              </a:rPr>
            </a:br>
            <a:r>
              <a:rPr lang="en-US" sz="2600" b="1" dirty="0" smtClean="0">
                <a:solidFill>
                  <a:srgbClr val="0070C0"/>
                </a:solidFill>
              </a:rPr>
              <a:t>(Backus-Naur form)</a:t>
            </a:r>
            <a:r>
              <a:rPr lang="en-US" sz="2600" dirty="0" smtClean="0">
                <a:solidFill>
                  <a:srgbClr val="0070C0"/>
                </a:solidFill>
              </a:rPr>
              <a:t>. Terminal symbols are tokens (words)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tx1"/>
                </a:solidFill>
              </a:rPr>
              <a:t>p</a:t>
            </a:r>
            <a:r>
              <a:rPr lang="en-US" sz="2600" dirty="0" smtClean="0">
                <a:solidFill>
                  <a:schemeClr val="tx1"/>
                </a:solidFill>
              </a:rPr>
              <a:t>rogram ::= </a:t>
            </a:r>
            <a:r>
              <a:rPr lang="en-US" sz="2600" dirty="0" err="1" smtClean="0">
                <a:solidFill>
                  <a:schemeClr val="tx1"/>
                </a:solidFill>
              </a:rPr>
              <a:t>statmt</a:t>
            </a:r>
            <a:r>
              <a:rPr lang="en-US" sz="2600" dirty="0" smtClean="0">
                <a:solidFill>
                  <a:schemeClr val="tx1"/>
                </a:solidFill>
              </a:rPr>
              <a:t>* </a:t>
            </a:r>
          </a:p>
          <a:p>
            <a:pPr marL="0" indent="0">
              <a:buNone/>
            </a:pPr>
            <a:r>
              <a:rPr lang="en-US" sz="2600" dirty="0" err="1" smtClean="0">
                <a:solidFill>
                  <a:schemeClr val="tx1"/>
                </a:solidFill>
              </a:rPr>
              <a:t>statmt</a:t>
            </a:r>
            <a:r>
              <a:rPr lang="en-US" sz="2600" dirty="0" smtClean="0">
                <a:solidFill>
                  <a:schemeClr val="tx1"/>
                </a:solidFill>
              </a:rPr>
              <a:t> ::= </a:t>
            </a:r>
            <a:r>
              <a:rPr lang="en-US" sz="2600" dirty="0" err="1" smtClean="0"/>
              <a:t>println</a:t>
            </a:r>
            <a:r>
              <a:rPr lang="en-US" sz="2600" dirty="0" smtClean="0"/>
              <a:t>( </a:t>
            </a:r>
            <a:r>
              <a:rPr lang="en-US" sz="2600" dirty="0" err="1" smtClean="0"/>
              <a:t>stringConst</a:t>
            </a:r>
            <a:r>
              <a:rPr lang="en-US" sz="2600" dirty="0" smtClean="0"/>
              <a:t> , </a:t>
            </a:r>
            <a:r>
              <a:rPr lang="en-US" sz="2600" dirty="0" err="1" smtClean="0"/>
              <a:t>ident</a:t>
            </a:r>
            <a:r>
              <a:rPr lang="en-US" sz="2600" dirty="0" smtClean="0"/>
              <a:t> )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smtClean="0">
                <a:solidFill>
                  <a:schemeClr val="tx1"/>
                </a:solidFill>
              </a:rPr>
              <a:t>            | </a:t>
            </a:r>
            <a:r>
              <a:rPr lang="en-US" sz="2600" dirty="0" err="1" smtClean="0"/>
              <a:t>ident</a:t>
            </a:r>
            <a:r>
              <a:rPr lang="en-US" sz="2600" dirty="0" smtClean="0">
                <a:solidFill>
                  <a:schemeClr val="tx1"/>
                </a:solidFill>
              </a:rPr>
              <a:t> = </a:t>
            </a:r>
            <a:r>
              <a:rPr lang="en-US" sz="2600" dirty="0" err="1" smtClean="0">
                <a:solidFill>
                  <a:schemeClr val="tx1"/>
                </a:solidFill>
              </a:rPr>
              <a:t>expr</a:t>
            </a:r>
            <a:endParaRPr lang="en-US" sz="2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chemeClr val="tx1"/>
                </a:solidFill>
              </a:rPr>
              <a:t>             | </a:t>
            </a:r>
            <a:r>
              <a:rPr lang="en-US" sz="2600" dirty="0" smtClean="0"/>
              <a:t>if (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expr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smtClean="0"/>
              <a:t>)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statmt</a:t>
            </a:r>
            <a:r>
              <a:rPr lang="en-US" sz="2600" dirty="0" smtClean="0">
                <a:solidFill>
                  <a:schemeClr val="tx1"/>
                </a:solidFill>
              </a:rPr>
              <a:t> (</a:t>
            </a:r>
            <a:r>
              <a:rPr lang="en-US" sz="2600" dirty="0" smtClean="0"/>
              <a:t>else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statmt</a:t>
            </a:r>
            <a:r>
              <a:rPr lang="en-US" sz="2600" dirty="0" smtClean="0">
                <a:solidFill>
                  <a:schemeClr val="tx1"/>
                </a:solidFill>
              </a:rPr>
              <a:t>)</a:t>
            </a:r>
            <a:r>
              <a:rPr lang="en-US" sz="2600" baseline="30000" dirty="0" smtClean="0">
                <a:solidFill>
                  <a:schemeClr val="tx1"/>
                </a:solidFill>
              </a:rPr>
              <a:t>?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chemeClr val="tx1"/>
                </a:solidFill>
              </a:rPr>
              <a:t>             | </a:t>
            </a:r>
            <a:r>
              <a:rPr lang="en-US" sz="2600" dirty="0" smtClean="0"/>
              <a:t>while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smtClean="0"/>
              <a:t>(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expr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smtClean="0"/>
              <a:t>)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statmt</a:t>
            </a:r>
            <a:r>
              <a:rPr lang="en-US" sz="2600" dirty="0" smtClean="0">
                <a:solidFill>
                  <a:schemeClr val="tx1"/>
                </a:solidFill>
              </a:rPr>
              <a:t/>
            </a:r>
            <a:br>
              <a:rPr lang="en-US" sz="2600" dirty="0" smtClean="0">
                <a:solidFill>
                  <a:schemeClr val="tx1"/>
                </a:solidFill>
              </a:rPr>
            </a:br>
            <a:r>
              <a:rPr lang="en-US" sz="2600" dirty="0" smtClean="0">
                <a:solidFill>
                  <a:schemeClr val="tx1"/>
                </a:solidFill>
              </a:rPr>
              <a:t>             | </a:t>
            </a:r>
            <a:r>
              <a:rPr lang="en-US" sz="2600" dirty="0" smtClean="0"/>
              <a:t>{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statmt</a:t>
            </a:r>
            <a:r>
              <a:rPr lang="en-US" sz="2600" dirty="0" smtClean="0">
                <a:solidFill>
                  <a:schemeClr val="tx1"/>
                </a:solidFill>
              </a:rPr>
              <a:t>* </a:t>
            </a:r>
            <a:r>
              <a:rPr lang="en-US" sz="2600" dirty="0" smtClean="0"/>
              <a:t>}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2600" dirty="0" err="1" smtClean="0">
                <a:solidFill>
                  <a:schemeClr val="tx1"/>
                </a:solidFill>
              </a:rPr>
              <a:t>expr</a:t>
            </a:r>
            <a:r>
              <a:rPr lang="en-US" sz="2600" dirty="0" smtClean="0">
                <a:solidFill>
                  <a:schemeClr val="tx1"/>
                </a:solidFill>
              </a:rPr>
              <a:t> ::= </a:t>
            </a:r>
            <a:r>
              <a:rPr lang="en-US" sz="2600" dirty="0" err="1" smtClean="0"/>
              <a:t>intLiteral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>
                <a:solidFill>
                  <a:schemeClr val="tx1"/>
                </a:solidFill>
              </a:rPr>
              <a:t>| </a:t>
            </a:r>
            <a:r>
              <a:rPr lang="en-US" sz="2600" dirty="0" err="1" smtClean="0"/>
              <a:t>ident</a:t>
            </a:r>
            <a:endParaRPr lang="en-US" sz="2600" dirty="0" smtClean="0"/>
          </a:p>
          <a:p>
            <a:pPr marL="0" indent="0">
              <a:buNone/>
            </a:pPr>
            <a:r>
              <a:rPr lang="en-US" sz="2600" dirty="0" smtClean="0">
                <a:solidFill>
                  <a:schemeClr val="tx1"/>
                </a:solidFill>
              </a:rPr>
              <a:t>          | </a:t>
            </a:r>
            <a:r>
              <a:rPr lang="en-US" sz="2600" dirty="0" err="1" smtClean="0">
                <a:solidFill>
                  <a:schemeClr val="tx1"/>
                </a:solidFill>
              </a:rPr>
              <a:t>expr</a:t>
            </a:r>
            <a:r>
              <a:rPr lang="en-US" sz="2600" dirty="0" smtClean="0">
                <a:solidFill>
                  <a:schemeClr val="tx1"/>
                </a:solidFill>
              </a:rPr>
              <a:t> (</a:t>
            </a:r>
            <a:r>
              <a:rPr lang="en-US" sz="2600" dirty="0" smtClean="0"/>
              <a:t>&amp;&amp;</a:t>
            </a:r>
            <a:r>
              <a:rPr lang="en-US" sz="2600" dirty="0" smtClean="0">
                <a:solidFill>
                  <a:schemeClr val="tx1"/>
                </a:solidFill>
              </a:rPr>
              <a:t> | </a:t>
            </a:r>
            <a:r>
              <a:rPr lang="en-US" sz="2600" dirty="0" smtClean="0"/>
              <a:t>&lt;</a:t>
            </a:r>
            <a:r>
              <a:rPr lang="en-US" sz="2600" dirty="0" smtClean="0">
                <a:solidFill>
                  <a:schemeClr val="tx1"/>
                </a:solidFill>
              </a:rPr>
              <a:t> | </a:t>
            </a:r>
            <a:r>
              <a:rPr lang="en-US" sz="2600" dirty="0" smtClean="0"/>
              <a:t>==</a:t>
            </a:r>
            <a:r>
              <a:rPr lang="en-US" sz="2600" dirty="0" smtClean="0">
                <a:solidFill>
                  <a:schemeClr val="tx1"/>
                </a:solidFill>
              </a:rPr>
              <a:t> | </a:t>
            </a:r>
            <a:r>
              <a:rPr lang="en-US" sz="2600" dirty="0" smtClean="0"/>
              <a:t>+</a:t>
            </a:r>
            <a:r>
              <a:rPr lang="en-US" sz="2600" dirty="0" smtClean="0">
                <a:solidFill>
                  <a:schemeClr val="tx1"/>
                </a:solidFill>
              </a:rPr>
              <a:t> | </a:t>
            </a:r>
            <a:r>
              <a:rPr lang="en-US" sz="2600" dirty="0" smtClean="0"/>
              <a:t>-</a:t>
            </a:r>
            <a:r>
              <a:rPr lang="en-US" sz="2600" dirty="0" smtClean="0">
                <a:solidFill>
                  <a:schemeClr val="tx1"/>
                </a:solidFill>
              </a:rPr>
              <a:t> | </a:t>
            </a:r>
            <a:r>
              <a:rPr lang="en-US" sz="2600" dirty="0" smtClean="0"/>
              <a:t>*</a:t>
            </a:r>
            <a:r>
              <a:rPr lang="en-US" sz="2600" dirty="0" smtClean="0">
                <a:solidFill>
                  <a:schemeClr val="tx1"/>
                </a:solidFill>
              </a:rPr>
              <a:t> | </a:t>
            </a:r>
            <a:r>
              <a:rPr lang="en-US" sz="2600" dirty="0" smtClean="0"/>
              <a:t>/</a:t>
            </a:r>
            <a:r>
              <a:rPr lang="en-US" sz="2600" dirty="0" smtClean="0">
                <a:solidFill>
                  <a:schemeClr val="tx1"/>
                </a:solidFill>
              </a:rPr>
              <a:t> | </a:t>
            </a:r>
            <a:r>
              <a:rPr lang="en-US" sz="2600" dirty="0" smtClean="0"/>
              <a:t>%</a:t>
            </a:r>
            <a:r>
              <a:rPr lang="en-US" sz="2600" dirty="0" smtClean="0">
                <a:solidFill>
                  <a:schemeClr val="tx1"/>
                </a:solidFill>
              </a:rPr>
              <a:t> ) </a:t>
            </a:r>
            <a:r>
              <a:rPr lang="en-US" sz="2600" dirty="0" err="1" smtClean="0">
                <a:solidFill>
                  <a:schemeClr val="tx1"/>
                </a:solidFill>
              </a:rPr>
              <a:t>expr</a:t>
            </a:r>
            <a:r>
              <a:rPr lang="en-US" sz="2600" dirty="0" smtClean="0">
                <a:solidFill>
                  <a:schemeClr val="tx1"/>
                </a:solidFill>
              </a:rPr>
              <a:t/>
            </a:r>
            <a:br>
              <a:rPr lang="en-US" sz="2600" dirty="0" smtClean="0">
                <a:solidFill>
                  <a:schemeClr val="tx1"/>
                </a:solidFill>
              </a:rPr>
            </a:br>
            <a:r>
              <a:rPr lang="en-US" sz="2600" dirty="0" smtClean="0">
                <a:solidFill>
                  <a:schemeClr val="tx1"/>
                </a:solidFill>
              </a:rPr>
              <a:t>          | </a:t>
            </a:r>
            <a:r>
              <a:rPr lang="en-US" sz="2600" dirty="0" smtClean="0"/>
              <a:t>!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e</a:t>
            </a:r>
            <a:r>
              <a:rPr lang="en-US" sz="2600" dirty="0" err="1" smtClean="0">
                <a:solidFill>
                  <a:schemeClr val="tx1"/>
                </a:solidFill>
              </a:rPr>
              <a:t>xpr</a:t>
            </a:r>
            <a:r>
              <a:rPr lang="en-US" sz="2600" dirty="0" smtClean="0">
                <a:solidFill>
                  <a:schemeClr val="tx1"/>
                </a:solidFill>
              </a:rPr>
              <a:t> | </a:t>
            </a:r>
            <a:r>
              <a:rPr lang="en-US" sz="2600" dirty="0" smtClean="0"/>
              <a:t>-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expr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6973630" y="4049596"/>
            <a:ext cx="15789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n</a:t>
            </a:r>
            <a:r>
              <a:rPr lang="en-US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esting of </a:t>
            </a:r>
          </a:p>
          <a:p>
            <a:r>
              <a:rPr lang="en-US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statements</a:t>
            </a:r>
            <a:endParaRPr lang="en-US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 flipV="1">
            <a:off x="4499429" y="4465095"/>
            <a:ext cx="2474202" cy="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Rectangle 8"/>
          <p:cNvSpPr/>
          <p:nvPr/>
        </p:nvSpPr>
        <p:spPr>
          <a:xfrm>
            <a:off x="7343744" y="4880593"/>
            <a:ext cx="16410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n</a:t>
            </a:r>
            <a:r>
              <a:rPr lang="en-US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esting of </a:t>
            </a:r>
          </a:p>
          <a:p>
            <a:r>
              <a:rPr lang="en-US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expressions</a:t>
            </a:r>
            <a:endParaRPr lang="en-US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6973632" y="5459325"/>
            <a:ext cx="370112" cy="194988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5762160" y="2953810"/>
              <a:ext cx="1904760" cy="7347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53160" y="2944810"/>
                <a:ext cx="1921680" cy="75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/>
              <p14:cNvContentPartPr/>
              <p14:nvPr/>
            </p14:nvContentPartPr>
            <p14:xfrm>
              <a:off x="2658600" y="5857560"/>
              <a:ext cx="360" cy="3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56080" y="5855040"/>
                <a:ext cx="5400" cy="5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2879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550" y="155370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Example: </a:t>
            </a:r>
            <a:r>
              <a:rPr lang="en-US" b="1" dirty="0" err="1" smtClean="0"/>
              <a:t>gcc</a:t>
            </a:r>
            <a:endParaRPr lang="en-US" b="1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75774" y="1616006"/>
            <a:ext cx="2621551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#include &lt;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stdio.h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&gt; </a:t>
            </a:r>
            <a:br>
              <a:rPr kumimoji="0" lang="en-US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</a:br>
            <a:r>
              <a:rPr kumimoji="0" lang="en-US" b="0" i="0" u="none" strike="noStrike" cap="none" normalizeH="0" baseline="0" dirty="0" err="1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int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 main(void) { </a:t>
            </a:r>
            <a:br>
              <a:rPr kumimoji="0" lang="en-US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</a:br>
            <a:r>
              <a:rPr kumimoji="0" lang="en-US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 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int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 i = 0;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int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 j = 0;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while (i &lt; 10) {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printf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("%d\n", j);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i = i + 1;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j = j + 2*i+1;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}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}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97830" y="1151550"/>
            <a:ext cx="4354286" cy="526297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	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jmp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latin typeface="Calibri" pitchFamily="34" charset="0"/>
                <a:cs typeface="Calibri" pitchFamily="34" charset="0"/>
              </a:rPr>
              <a:t>.L2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.</a:t>
            </a:r>
            <a:r>
              <a:rPr lang="en-US" dirty="0">
                <a:latin typeface="Calibri" pitchFamily="34" charset="0"/>
                <a:cs typeface="Calibri" pitchFamily="34" charset="0"/>
              </a:rPr>
              <a:t>L3: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	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movl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latin typeface="Calibri" pitchFamily="34" charset="0"/>
                <a:cs typeface="Calibri" pitchFamily="34" charset="0"/>
              </a:rPr>
              <a:t>-8(%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ebp</a:t>
            </a:r>
            <a:r>
              <a:rPr lang="en-US" dirty="0">
                <a:latin typeface="Calibri" pitchFamily="34" charset="0"/>
                <a:cs typeface="Calibri" pitchFamily="34" charset="0"/>
              </a:rPr>
              <a:t>), %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eax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	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movl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latin typeface="Calibri" pitchFamily="34" charset="0"/>
                <a:cs typeface="Calibri" pitchFamily="34" charset="0"/>
              </a:rPr>
              <a:t>%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eax</a:t>
            </a:r>
            <a:r>
              <a:rPr lang="en-US" dirty="0">
                <a:latin typeface="Calibri" pitchFamily="34" charset="0"/>
                <a:cs typeface="Calibri" pitchFamily="34" charset="0"/>
              </a:rPr>
              <a:t>, 4(%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esp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	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movl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latin typeface="Calibri" pitchFamily="34" charset="0"/>
                <a:cs typeface="Calibri" pitchFamily="34" charset="0"/>
              </a:rPr>
              <a:t>$.LC0, (%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esp</a:t>
            </a:r>
            <a:r>
              <a:rPr lang="en-US" dirty="0">
                <a:latin typeface="Calibri" pitchFamily="34" charset="0"/>
                <a:cs typeface="Calibri" pitchFamily="34" charset="0"/>
              </a:rPr>
              <a:t>)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	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call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printf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	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addl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latin typeface="Calibri" pitchFamily="34" charset="0"/>
                <a:cs typeface="Calibri" pitchFamily="34" charset="0"/>
              </a:rPr>
              <a:t>$1, -12(%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ebp</a:t>
            </a:r>
            <a:r>
              <a:rPr lang="en-US" dirty="0">
                <a:latin typeface="Calibri" pitchFamily="34" charset="0"/>
                <a:cs typeface="Calibri" pitchFamily="34" charset="0"/>
              </a:rPr>
              <a:t>)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	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movl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latin typeface="Calibri" pitchFamily="34" charset="0"/>
                <a:cs typeface="Calibri" pitchFamily="34" charset="0"/>
              </a:rPr>
              <a:t>-12(%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ebp</a:t>
            </a:r>
            <a:r>
              <a:rPr lang="en-US" dirty="0">
                <a:latin typeface="Calibri" pitchFamily="34" charset="0"/>
                <a:cs typeface="Calibri" pitchFamily="34" charset="0"/>
              </a:rPr>
              <a:t>), %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eax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	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addl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latin typeface="Calibri" pitchFamily="34" charset="0"/>
                <a:cs typeface="Calibri" pitchFamily="34" charset="0"/>
              </a:rPr>
              <a:t>%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eax</a:t>
            </a:r>
            <a:r>
              <a:rPr lang="en-US" dirty="0">
                <a:latin typeface="Calibri" pitchFamily="34" charset="0"/>
                <a:cs typeface="Calibri" pitchFamily="34" charset="0"/>
              </a:rPr>
              <a:t>, %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eax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	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addl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latin typeface="Calibri" pitchFamily="34" charset="0"/>
                <a:cs typeface="Calibri" pitchFamily="34" charset="0"/>
              </a:rPr>
              <a:t>-8(%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ebp</a:t>
            </a:r>
            <a:r>
              <a:rPr lang="en-US" dirty="0">
                <a:latin typeface="Calibri" pitchFamily="34" charset="0"/>
                <a:cs typeface="Calibri" pitchFamily="34" charset="0"/>
              </a:rPr>
              <a:t>), %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eax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	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addl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latin typeface="Calibri" pitchFamily="34" charset="0"/>
                <a:cs typeface="Calibri" pitchFamily="34" charset="0"/>
              </a:rPr>
              <a:t>$1, %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eax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dirty="0">
                <a:latin typeface="Calibri" pitchFamily="34" charset="0"/>
                <a:cs typeface="Calibri" pitchFamily="34" charset="0"/>
              </a:rPr>
              <a:t>	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movl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latin typeface="Calibri" pitchFamily="34" charset="0"/>
                <a:cs typeface="Calibri" pitchFamily="34" charset="0"/>
              </a:rPr>
              <a:t>%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eax</a:t>
            </a:r>
            <a:r>
              <a:rPr lang="en-US" dirty="0">
                <a:latin typeface="Calibri" pitchFamily="34" charset="0"/>
                <a:cs typeface="Calibri" pitchFamily="34" charset="0"/>
              </a:rPr>
              <a:t>, -8(%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ebp</a:t>
            </a:r>
            <a:r>
              <a:rPr lang="en-US" dirty="0">
                <a:latin typeface="Calibri" pitchFamily="34" charset="0"/>
                <a:cs typeface="Calibri" pitchFamily="34" charset="0"/>
              </a:rPr>
              <a:t>)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.</a:t>
            </a:r>
            <a:r>
              <a:rPr lang="en-US" dirty="0">
                <a:latin typeface="Calibri" pitchFamily="34" charset="0"/>
                <a:cs typeface="Calibri" pitchFamily="34" charset="0"/>
              </a:rPr>
              <a:t>L2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	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cmpl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latin typeface="Calibri" pitchFamily="34" charset="0"/>
                <a:cs typeface="Calibri" pitchFamily="34" charset="0"/>
              </a:rPr>
              <a:t>$9, -12(%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ebp</a:t>
            </a:r>
            <a:r>
              <a:rPr lang="en-US" dirty="0">
                <a:latin typeface="Calibri" pitchFamily="34" charset="0"/>
                <a:cs typeface="Calibri" pitchFamily="34" charset="0"/>
              </a:rPr>
              <a:t>)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	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jle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>
                <a:latin typeface="Calibri" pitchFamily="34" charset="0"/>
                <a:cs typeface="Calibri" pitchFamily="34" charset="0"/>
              </a:rPr>
              <a:t>.L3 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 flipV="1">
            <a:off x="2743200" y="1151550"/>
            <a:ext cx="1654630" cy="1983536"/>
          </a:xfrm>
          <a:prstGeom prst="line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2743200" y="5021943"/>
            <a:ext cx="1654630" cy="1392586"/>
          </a:xfrm>
          <a:prstGeom prst="line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Rectangle 15"/>
          <p:cNvSpPr/>
          <p:nvPr/>
        </p:nvSpPr>
        <p:spPr bwMode="auto">
          <a:xfrm>
            <a:off x="435429" y="3135086"/>
            <a:ext cx="2307771" cy="1886857"/>
          </a:xfrm>
          <a:prstGeom prst="rect">
            <a:avLst/>
          </a:prstGeom>
          <a:noFill/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2897325" y="3629151"/>
            <a:ext cx="145155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err="1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gcc</a:t>
            </a:r>
            <a:r>
              <a:rPr kumimoji="0" lang="en-US" sz="200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 </a:t>
            </a:r>
            <a:r>
              <a:rPr kumimoji="0" lang="en-US" sz="2000" i="0" u="none" strike="noStrike" cap="none" normalizeH="0" baseline="0" dirty="0" err="1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test.c</a:t>
            </a:r>
            <a:r>
              <a:rPr kumimoji="0" lang="en-US" sz="200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 –S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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  <a:sym typeface="Wingdings" pitchFamily="2" charset="2"/>
              </a:rPr>
              <a:t>test.s</a:t>
            </a:r>
            <a:r>
              <a:rPr kumimoji="0" lang="en-US" sz="200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89219" y="1139474"/>
            <a:ext cx="28187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b="1" dirty="0" smtClean="0">
                <a:latin typeface="Calibri" pitchFamily="34" charset="0"/>
                <a:cs typeface="Calibri" pitchFamily="34" charset="0"/>
              </a:rPr>
              <a:t>- from C to Intel x86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5496" y="5474555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1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460"/>
    </mc:Choice>
    <mc:Fallback xmlns="">
      <p:transition spd="slow" advTm="100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404" x="2408238" y="1089025"/>
          <p14:tracePt t="3414" x="2414588" y="1089025"/>
          <p14:tracePt t="3461" x="2420938" y="1089025"/>
          <p14:tracePt t="3480" x="2427288" y="1089025"/>
          <p14:tracePt t="3574" x="2432050" y="1089025"/>
          <p14:tracePt t="3614" x="2438400" y="1089025"/>
          <p14:tracePt t="3670" x="2444750" y="1089025"/>
          <p14:tracePt t="3678" x="2455863" y="1089025"/>
          <p14:tracePt t="3685" x="2509838" y="1089025"/>
          <p14:tracePt t="3685" x="2546350" y="1100138"/>
          <p14:tracePt t="3709" x="2593975" y="1100138"/>
          <p14:tracePt t="3718" x="2689225" y="1106488"/>
          <p14:tracePt t="3733" x="2784475" y="1117600"/>
          <p14:tracePt t="3750" x="2878138" y="1130300"/>
          <p14:tracePt t="3767" x="2925763" y="1130300"/>
          <p14:tracePt t="3782" x="2938463" y="1130300"/>
          <p14:tracePt t="3798" x="2944813" y="1130300"/>
          <p14:tracePt t="3813" x="2949575" y="1130300"/>
          <p14:tracePt t="3838" x="2955925" y="1130300"/>
          <p14:tracePt t="3853" x="2962275" y="1130300"/>
          <p14:tracePt t="3861" x="2979738" y="1130300"/>
          <p14:tracePt t="3878" x="2997200" y="1123950"/>
          <p14:tracePt t="3892" x="3021013" y="1123950"/>
          <p14:tracePt t="3909" x="3027363" y="1123950"/>
          <p14:tracePt t="3927" x="3040063" y="1123950"/>
          <p14:tracePt t="3940" x="3044825" y="1123950"/>
          <p14:tracePt t="3966" x="3051175" y="1123950"/>
          <p14:tracePt t="3973" x="3057525" y="1123950"/>
          <p14:tracePt t="4005" x="3063875" y="1123950"/>
          <p14:tracePt t="4014" x="3068638" y="1123950"/>
          <p14:tracePt t="4029" x="3074988" y="1123950"/>
          <p14:tracePt t="4047" x="3081338" y="1123950"/>
          <p14:tracePt t="4054" x="3087688" y="1130300"/>
          <p14:tracePt t="4446" x="0" y="0"/>
        </p14:tracePtLst>
        <p14:tracePtLst>
          <p14:tracePt t="7053" x="1409700" y="1563688"/>
          <p14:tracePt t="7107" x="1416050" y="1563688"/>
          <p14:tracePt t="7148" x="1416050" y="1558925"/>
          <p14:tracePt t="7174" x="1420813" y="1558925"/>
          <p14:tracePt t="7179" x="1427163" y="1558925"/>
          <p14:tracePt t="7193" x="1433513" y="1558925"/>
          <p14:tracePt t="7209" x="1444625" y="1558925"/>
          <p14:tracePt t="7222" x="1450975" y="1558925"/>
          <p14:tracePt t="7242" x="1457325" y="1552575"/>
          <p14:tracePt t="7254" x="1463675" y="1552575"/>
          <p14:tracePt t="7286" x="1468438" y="1552575"/>
          <p14:tracePt t="7290" x="1481138" y="1552575"/>
          <p14:tracePt t="7302" x="1487488" y="1552575"/>
          <p14:tracePt t="7321" x="1498600" y="1552575"/>
          <p14:tracePt t="7338" x="1511300" y="1552575"/>
          <p14:tracePt t="7352" x="1522413" y="1552575"/>
          <p14:tracePt t="7369" x="1535113" y="1558925"/>
          <p14:tracePt t="7386" x="1552575" y="1563688"/>
          <p14:tracePt t="7397" x="1558925" y="1563688"/>
          <p14:tracePt t="7421" x="1582738" y="1576388"/>
          <p14:tracePt t="7433" x="1593850" y="1576388"/>
          <p14:tracePt t="7450" x="1606550" y="1576388"/>
          <p14:tracePt t="7465" x="1611313" y="1576388"/>
          <p14:tracePt t="7481" x="1624013" y="1582738"/>
          <p14:tracePt t="7506" x="1630363" y="1582738"/>
          <p14:tracePt t="7521" x="1635125" y="1582738"/>
          <p14:tracePt t="7529" x="1641475" y="1582738"/>
          <p14:tracePt t="7545" x="1647825" y="1582738"/>
          <p14:tracePt t="8053" x="0" y="0"/>
        </p14:tracePtLst>
        <p14:tracePtLst>
          <p14:tracePt t="9669" x="1992313" y="1582738"/>
          <p14:tracePt t="9935" x="1998663" y="1582738"/>
          <p14:tracePt t="9944" x="2028825" y="1582738"/>
          <p14:tracePt t="9957" x="2076450" y="1587500"/>
          <p14:tracePt t="9973" x="2152650" y="1606550"/>
          <p14:tracePt t="9992" x="2230438" y="1630363"/>
          <p14:tracePt t="10008" x="2308225" y="1630363"/>
          <p14:tracePt t="10024" x="2379663" y="1630363"/>
          <p14:tracePt t="10040" x="2427288" y="1630363"/>
          <p14:tracePt t="10056" x="2468563" y="1630363"/>
          <p14:tracePt t="10072" x="2503488" y="1630363"/>
          <p14:tracePt t="10088" x="2540000" y="1630363"/>
          <p14:tracePt t="10102" x="2563813" y="1630363"/>
          <p14:tracePt t="10120" x="2605088" y="1630363"/>
          <p14:tracePt t="10136" x="2646363" y="1635125"/>
          <p14:tracePt t="10151" x="2693988" y="1635125"/>
          <p14:tracePt t="10168" x="2778125" y="1635125"/>
          <p14:tracePt t="10190" x="2819400" y="1635125"/>
          <p14:tracePt t="10199" x="2884488" y="1635125"/>
          <p14:tracePt t="10214" x="2949575" y="1635125"/>
          <p14:tracePt t="10230" x="3021013" y="1635125"/>
          <p14:tracePt t="10247" x="3081338" y="1635125"/>
          <p14:tracePt t="10263" x="3105150" y="1635125"/>
          <p14:tracePt t="10278" x="3122613" y="1635125"/>
          <p14:tracePt t="10303" x="3128963" y="1635125"/>
          <p14:tracePt t="10486" x="3140075" y="1630363"/>
          <p14:tracePt t="10501" x="3146425" y="1630363"/>
          <p14:tracePt t="10502" x="3170238" y="1624013"/>
          <p14:tracePt t="10518" x="3182938" y="1624013"/>
          <p14:tracePt t="10543" x="3187700" y="1624013"/>
          <p14:tracePt t="10882" x="0" y="0"/>
        </p14:tracePtLst>
        <p14:tracePtLst>
          <p14:tracePt t="15265" x="368300" y="3224213"/>
          <p14:tracePt t="15370" x="368300" y="3230563"/>
          <p14:tracePt t="15377" x="368300" y="3241675"/>
          <p14:tracePt t="15381" x="368300" y="3278188"/>
          <p14:tracePt t="15401" x="374650" y="3313113"/>
          <p14:tracePt t="15418" x="374650" y="3343275"/>
          <p14:tracePt t="15434" x="374650" y="3373438"/>
          <p14:tracePt t="15449" x="374650" y="3402013"/>
          <p14:tracePt t="15466" x="374650" y="3438525"/>
          <p14:tracePt t="15476" x="374650" y="3473450"/>
          <p14:tracePt t="15497" x="374650" y="3509963"/>
          <p14:tracePt t="15514" x="374650" y="3551238"/>
          <p14:tracePt t="15530" x="374650" y="3581400"/>
          <p14:tracePt t="15546" x="374650" y="3616325"/>
          <p14:tracePt t="15561" x="374650" y="3640138"/>
          <p14:tracePt t="15578" x="374650" y="3670300"/>
          <p14:tracePt t="15594" x="374650" y="3700463"/>
          <p14:tracePt t="15610" x="374650" y="3741738"/>
          <p14:tracePt t="15625" x="374650" y="3783013"/>
          <p14:tracePt t="15642" x="368300" y="3824288"/>
          <p14:tracePt t="15657" x="363538" y="3871913"/>
          <p14:tracePt t="15673" x="363538" y="3938588"/>
          <p14:tracePt t="15689" x="363538" y="4027488"/>
          <p14:tracePt t="15706" x="363538" y="4116388"/>
          <p14:tracePt t="15722" x="350838" y="4217988"/>
          <p14:tracePt t="15737" x="339725" y="4341813"/>
          <p14:tracePt t="15754" x="339725" y="4473575"/>
          <p14:tracePt t="15769" x="315913" y="4603750"/>
          <p14:tracePt t="15786" x="315913" y="4729163"/>
          <p14:tracePt t="15797" x="292100" y="4841875"/>
          <p14:tracePt t="15818" x="279400" y="4954588"/>
          <p14:tracePt t="15829" x="279400" y="5067300"/>
          <p14:tracePt t="15850" x="279400" y="5175250"/>
          <p14:tracePt t="15860" x="279400" y="5270500"/>
          <p14:tracePt t="15882" x="279400" y="5335588"/>
          <p14:tracePt t="15892" x="268288" y="5376863"/>
          <p14:tracePt t="15909" x="268288" y="5400675"/>
          <p14:tracePt t="15930" x="268288" y="5424488"/>
          <p14:tracePt t="15940" x="268288" y="5437188"/>
          <p14:tracePt t="15962" x="261938" y="5448300"/>
          <p14:tracePt t="15973" x="261938" y="5461000"/>
          <p14:tracePt t="16082" x="261938" y="5454650"/>
          <p14:tracePt t="16090" x="268288" y="5437188"/>
          <p14:tracePt t="16105" x="273050" y="5413375"/>
          <p14:tracePt t="16121" x="279400" y="5389563"/>
          <p14:tracePt t="16138" x="285750" y="5359400"/>
          <p14:tracePt t="16154" x="292100" y="5329238"/>
          <p14:tracePt t="16170" x="296863" y="5305425"/>
          <p14:tracePt t="16184" x="303213" y="5281613"/>
          <p14:tracePt t="16199" x="303213" y="5264150"/>
          <p14:tracePt t="16216" x="303213" y="5246688"/>
          <p14:tracePt t="16231" x="303213" y="5229225"/>
          <p14:tracePt t="16248" x="303213" y="5216525"/>
          <p14:tracePt t="16277" x="303213" y="5210175"/>
          <p14:tracePt t="16279" x="303213" y="5199063"/>
          <p14:tracePt t="16296" x="303213" y="5186363"/>
          <p14:tracePt t="16311" x="303213" y="5175250"/>
          <p14:tracePt t="16328" x="303213" y="5162550"/>
          <p14:tracePt t="16344" x="309563" y="5138738"/>
          <p14:tracePt t="16359" x="315913" y="5103813"/>
          <p14:tracePt t="16376" x="315913" y="5080000"/>
          <p14:tracePt t="16389" x="315913" y="5062538"/>
          <p14:tracePt t="16408" x="315913" y="5049838"/>
          <p14:tracePt t="16424" x="315913" y="5043488"/>
          <p14:tracePt t="16439" x="315913" y="5038725"/>
          <p14:tracePt t="16786" x="0" y="0"/>
        </p14:tracePtLst>
        <p14:tracePtLst>
          <p14:tracePt t="22311" x="2997200" y="3997325"/>
          <p14:tracePt t="22480" x="3016250" y="3997325"/>
          <p14:tracePt t="22487" x="3068638" y="3997325"/>
          <p14:tracePt t="22504" x="3135313" y="3997325"/>
          <p14:tracePt t="22519" x="3182938" y="3997325"/>
          <p14:tracePt t="22536" x="3211513" y="3997325"/>
          <p14:tracePt t="22549" x="3241675" y="3997325"/>
          <p14:tracePt t="22567" x="3265488" y="3990975"/>
          <p14:tracePt t="22581" x="3271838" y="3986213"/>
          <p14:tracePt t="22600" x="3282950" y="3986213"/>
          <p14:tracePt t="22720" x="3289300" y="3986213"/>
          <p14:tracePt t="22726" x="3306763" y="3979863"/>
          <p14:tracePt t="22744" x="3330575" y="3979863"/>
          <p14:tracePt t="22760" x="3354388" y="3979863"/>
          <p14:tracePt t="22776" x="3371850" y="3979863"/>
          <p14:tracePt t="22792" x="3384550" y="3979863"/>
          <p14:tracePt t="23115" x="0" y="0"/>
        </p14:tracePtLst>
        <p14:tracePtLst>
          <p14:tracePt t="23804" x="3462338" y="3967163"/>
          <p14:tracePt t="23934" x="3467100" y="3967163"/>
          <p14:tracePt t="23942" x="3486150" y="3967163"/>
          <p14:tracePt t="23957" x="3514725" y="3967163"/>
          <p14:tracePt t="23973" x="3551238" y="3973513"/>
          <p14:tracePt t="23991" x="3581400" y="3979863"/>
          <p14:tracePt t="24007" x="3609975" y="3979863"/>
          <p14:tracePt t="24023" x="3616325" y="3986213"/>
          <p14:tracePt t="24168" x="3622675" y="3986213"/>
          <p14:tracePt t="24174" x="3633788" y="3986213"/>
          <p14:tracePt t="24182" x="3676650" y="3990975"/>
          <p14:tracePt t="24198" x="3741738" y="3997325"/>
          <p14:tracePt t="24214" x="3817938" y="4003675"/>
          <p14:tracePt t="24230" x="3889375" y="4014788"/>
          <p14:tracePt t="24246" x="3902075" y="4014788"/>
          <p14:tracePt t="24777" x="0" y="0"/>
        </p14:tracePtLst>
        <p14:tracePtLst>
          <p14:tracePt t="25857" x="4032250" y="3973513"/>
          <p14:tracePt t="26029" x="4044950" y="3973513"/>
          <p14:tracePt t="26037" x="4079875" y="3973513"/>
          <p14:tracePt t="26060" x="4110038" y="3973513"/>
          <p14:tracePt t="26077" x="4133850" y="3973513"/>
          <p14:tracePt t="26093" x="4146550" y="3973513"/>
          <p14:tracePt t="26101" x="4157663" y="3979863"/>
          <p14:tracePt t="26356" x="4164013" y="3979863"/>
          <p14:tracePt t="26365" x="4198938" y="3979863"/>
          <p14:tracePt t="26373" x="4217988" y="3979863"/>
          <p14:tracePt t="26389" x="4241800" y="3986213"/>
          <p14:tracePt t="26404" x="4264025" y="3979863"/>
          <p14:tracePt t="26421" x="4283075" y="3979863"/>
          <p14:tracePt t="26898" x="0" y="0"/>
        </p14:tracePtLst>
        <p14:tracePtLst>
          <p14:tracePt t="34245" x="3419475" y="4313238"/>
          <p14:tracePt t="34542" x="3425825" y="4313238"/>
          <p14:tracePt t="34550" x="3443288" y="4313238"/>
          <p14:tracePt t="34566" x="3455988" y="4313238"/>
          <p14:tracePt t="34582" x="3467100" y="4313238"/>
          <p14:tracePt t="34598" x="3479800" y="4313238"/>
          <p14:tracePt t="34614" x="3490913" y="4313238"/>
          <p14:tracePt t="34629" x="3497263" y="4313238"/>
          <p14:tracePt t="34654" x="3503613" y="4313238"/>
          <p14:tracePt t="34662" x="3514725" y="4313238"/>
          <p14:tracePt t="34685" x="3521075" y="4313238"/>
          <p14:tracePt t="34694" x="3533775" y="4313238"/>
          <p14:tracePt t="34710" x="3551238" y="4313238"/>
          <p14:tracePt t="34726" x="3562350" y="4313238"/>
          <p14:tracePt t="34742" x="3581400" y="4313238"/>
          <p14:tracePt t="34758" x="3592513" y="4313238"/>
          <p14:tracePt t="34773" x="3605213" y="4313238"/>
          <p14:tracePt t="34790" x="3622675" y="4313238"/>
          <p14:tracePt t="34806" x="3640138" y="4313238"/>
          <p14:tracePt t="34821" x="3663950" y="4313238"/>
          <p14:tracePt t="34838" x="3681413" y="4313238"/>
          <p14:tracePt t="34853" x="3700463" y="4313238"/>
          <p14:tracePt t="34869" x="3717925" y="4313238"/>
          <p14:tracePt t="34885" x="3741738" y="4313238"/>
          <p14:tracePt t="34901" x="3759200" y="4313238"/>
          <p14:tracePt t="34918" x="3776663" y="4313238"/>
          <p14:tracePt t="34934" x="3789363" y="4313238"/>
          <p14:tracePt t="34949" x="3800475" y="4313238"/>
          <p14:tracePt t="34965" x="3813175" y="4313238"/>
          <p14:tracePt t="34981" x="3824288" y="4313238"/>
          <p14:tracePt t="34998" x="3841750" y="4313238"/>
          <p14:tracePt t="35014" x="3854450" y="4313238"/>
          <p14:tracePt t="35029" x="3865563" y="4313238"/>
          <p14:tracePt t="35046" x="3878263" y="4313238"/>
          <p14:tracePt t="35061" x="3889375" y="4313238"/>
          <p14:tracePt t="35078" x="3902075" y="4313238"/>
          <p14:tracePt t="35094" x="3913188" y="4313238"/>
          <p14:tracePt t="35109" x="3925888" y="4313238"/>
          <p14:tracePt t="35126" x="3943350" y="4313238"/>
          <p14:tracePt t="35142" x="3967163" y="4313238"/>
          <p14:tracePt t="35173" x="3979863" y="4313238"/>
          <p14:tracePt t="35182" x="3984625" y="4313238"/>
          <p14:tracePt t="35188" x="4003675" y="4313238"/>
          <p14:tracePt t="35645" x="0" y="0"/>
        </p14:tracePtLst>
        <p14:tracePtLst>
          <p14:tracePt t="37078" x="5162550" y="1320800"/>
          <p14:tracePt t="37204" x="5162550" y="1327150"/>
          <p14:tracePt t="37212" x="5162550" y="1362075"/>
          <p14:tracePt t="37222" x="5162550" y="1416050"/>
          <p14:tracePt t="37244" x="5162550" y="1487488"/>
          <p14:tracePt t="37254" x="5162550" y="1552575"/>
          <p14:tracePt t="37275" x="5162550" y="1635125"/>
          <p14:tracePt t="37286" x="5162550" y="1730375"/>
          <p14:tracePt t="37308" x="5162550" y="1820863"/>
          <p14:tracePt t="37317" x="5162550" y="1916113"/>
          <p14:tracePt t="37340" x="5162550" y="1992313"/>
          <p14:tracePt t="37356" x="5162550" y="2063750"/>
          <p14:tracePt t="37372" x="5151438" y="2128838"/>
          <p14:tracePt t="37388" x="5151438" y="2182813"/>
          <p14:tracePt t="37397" x="5151438" y="2243138"/>
          <p14:tracePt t="37420" x="5151438" y="2308225"/>
          <p14:tracePt t="37435" x="5151438" y="2379663"/>
          <p14:tracePt t="37453" x="5151438" y="2444750"/>
          <p14:tracePt t="37469" x="5151438" y="2516188"/>
          <p14:tracePt t="37477" x="5151438" y="2593975"/>
          <p14:tracePt t="37500" x="5151438" y="2670175"/>
          <p14:tracePt t="37517" x="5145088" y="2736850"/>
          <p14:tracePt t="37532" x="5145088" y="2808288"/>
          <p14:tracePt t="37548" x="5133975" y="2879725"/>
          <p14:tracePt t="37564" x="5133975" y="2951163"/>
          <p14:tracePt t="37580" x="5121275" y="3021013"/>
          <p14:tracePt t="37597" x="5121275" y="3098800"/>
          <p14:tracePt t="37611" x="5114925" y="3170238"/>
          <p14:tracePt t="37628" x="5114925" y="3241675"/>
          <p14:tracePt t="37643" x="5114925" y="3313113"/>
          <p14:tracePt t="37660" x="5114925" y="3384550"/>
          <p14:tracePt t="37677" x="5114925" y="3462338"/>
          <p14:tracePt t="37692" x="5114925" y="3533775"/>
          <p14:tracePt t="37708" x="5114925" y="3592513"/>
          <p14:tracePt t="37724" x="5114925" y="3622675"/>
          <p14:tracePt t="37740" x="5114925" y="3663950"/>
          <p14:tracePt t="37750" x="5110163" y="3700463"/>
          <p14:tracePt t="37771" x="5110163" y="3735388"/>
          <p14:tracePt t="37782" x="5110163" y="3776663"/>
          <p14:tracePt t="37804" x="5114925" y="3806825"/>
          <p14:tracePt t="37813" x="5114925" y="3843338"/>
          <p14:tracePt t="37836" x="5110163" y="3878263"/>
          <p14:tracePt t="37846" x="5110163" y="3914775"/>
          <p14:tracePt t="37868" x="5103813" y="3962400"/>
          <p14:tracePt t="37878" x="5103813" y="4027488"/>
          <p14:tracePt t="37893" x="5103813" y="4098925"/>
          <p14:tracePt t="37916" x="5103813" y="4140200"/>
          <p14:tracePt t="37927" x="5103813" y="4265613"/>
          <p14:tracePt t="37948" x="5103813" y="4354513"/>
          <p14:tracePt t="37958" x="5103813" y="4449763"/>
          <p14:tracePt t="37974" x="5103813" y="4549775"/>
          <p14:tracePt t="37996" x="5103813" y="4645025"/>
          <p14:tracePt t="38012" x="5103813" y="4746625"/>
          <p14:tracePt t="38028" x="5103813" y="4830763"/>
          <p14:tracePt t="38044" x="5103813" y="4906963"/>
          <p14:tracePt t="38060" x="5103813" y="4960938"/>
          <p14:tracePt t="38076" x="5103813" y="5019675"/>
          <p14:tracePt t="38092" x="5103813" y="5086350"/>
          <p14:tracePt t="38107" x="5121275" y="5157788"/>
          <p14:tracePt t="38124" x="5121275" y="5229225"/>
          <p14:tracePt t="38140" x="5133975" y="5294313"/>
          <p14:tracePt t="38156" x="5133975" y="5365750"/>
          <p14:tracePt t="38171" x="5138738" y="5430838"/>
          <p14:tracePt t="38186" x="5151438" y="5502275"/>
          <p14:tracePt t="38203" x="5162550" y="5573713"/>
          <p14:tracePt t="38220" x="5162550" y="5638800"/>
          <p14:tracePt t="38235" x="5168900" y="5710238"/>
          <p14:tracePt t="38251" x="5192713" y="5781675"/>
          <p14:tracePt t="38267" x="5199063" y="5846763"/>
          <p14:tracePt t="38282" x="5210175" y="5918200"/>
          <p14:tracePt t="38299" x="5210175" y="5948363"/>
          <p14:tracePt t="38315" x="5210175" y="5965825"/>
          <p14:tracePt t="38331" x="5210175" y="5984875"/>
          <p14:tracePt t="38358" x="5210175" y="5989638"/>
          <p14:tracePt t="38363" x="5210175" y="6002338"/>
          <p14:tracePt t="38379" x="5216525" y="6013450"/>
          <p14:tracePt t="38390" x="5216525" y="6030913"/>
          <p14:tracePt t="38411" x="5216525" y="6049963"/>
          <p14:tracePt t="38442" x="5216525" y="6054725"/>
          <p14:tracePt t="38470" x="5216525" y="6061075"/>
          <p14:tracePt t="38470" x="5216525" y="6078538"/>
          <p14:tracePt t="38491" x="5216525" y="6091238"/>
          <p14:tracePt t="38502" x="5216525" y="6108700"/>
          <p14:tracePt t="38522" x="5216525" y="6121400"/>
          <p14:tracePt t="38534" x="5210175" y="6132513"/>
          <p14:tracePt t="38555" x="5210175" y="6145213"/>
          <p14:tracePt t="38565" x="5210175" y="6149975"/>
          <p14:tracePt t="38587" x="5210175" y="6162675"/>
          <p14:tracePt t="38598" x="5210175" y="6169025"/>
          <p14:tracePt t="38620" x="5210175" y="6180138"/>
          <p14:tracePt t="38630" x="5210175" y="6192838"/>
          <p14:tracePt t="38651" x="5210175" y="6203950"/>
          <p14:tracePt t="38667" x="5210175" y="6210300"/>
          <p14:tracePt t="38683" x="5210175" y="6221413"/>
          <p14:tracePt t="38699" x="5210175" y="6227763"/>
          <p14:tracePt t="38978" x="0" y="0"/>
        </p14:tracePtLst>
        <p14:tracePtLst>
          <p14:tracePt t="58060" x="981075" y="4735513"/>
          <p14:tracePt t="58173" x="993775" y="4729163"/>
          <p14:tracePt t="58181" x="1076325" y="4729163"/>
          <p14:tracePt t="58204" x="1160463" y="4716463"/>
          <p14:tracePt t="58221" x="1255713" y="4716463"/>
          <p14:tracePt t="58236" x="1368425" y="4716463"/>
          <p14:tracePt t="58253" x="1468438" y="4716463"/>
          <p14:tracePt t="58268" x="1570038" y="4716463"/>
          <p14:tracePt t="58284" x="1671638" y="4716463"/>
          <p14:tracePt t="58300" x="1773238" y="4716463"/>
          <p14:tracePt t="58316" x="1862138" y="4716463"/>
          <p14:tracePt t="58332" x="1933575" y="4716463"/>
          <p14:tracePt t="58349" x="2009775" y="4716463"/>
          <p14:tracePt t="58364" x="2081213" y="4716463"/>
          <p14:tracePt t="58381" x="2124075" y="4716463"/>
          <p14:tracePt t="58390" x="2141538" y="4716463"/>
          <p14:tracePt t="58405" x="2159000" y="4711700"/>
          <p14:tracePt t="58429" x="2171700" y="4711700"/>
          <p14:tracePt t="58437" x="2182813" y="4711700"/>
          <p14:tracePt t="58460" x="2189163" y="4711700"/>
          <p14:tracePt t="58470" x="2195513" y="4711700"/>
          <p14:tracePt t="58732" x="0" y="0"/>
        </p14:tracePtLst>
        <p14:tracePtLst>
          <p14:tracePt t="66404" x="6078538" y="1939925"/>
          <p14:tracePt t="66636" x="6091238" y="1939925"/>
          <p14:tracePt t="66643" x="6108700" y="1933575"/>
          <p14:tracePt t="66652" x="6143625" y="1933575"/>
          <p14:tracePt t="66667" x="6173788" y="1933575"/>
          <p14:tracePt t="66684" x="6203950" y="1933575"/>
          <p14:tracePt t="66699" x="6234113" y="1933575"/>
          <p14:tracePt t="66712" x="6251575" y="1933575"/>
          <p14:tracePt t="66726" x="6262688" y="1933575"/>
          <p14:tracePt t="66741" x="6269038" y="1933575"/>
          <p14:tracePt t="66758" x="6281738" y="1933575"/>
          <p14:tracePt t="66773" x="6305550" y="1933575"/>
          <p14:tracePt t="66790" x="6323013" y="1933575"/>
          <p14:tracePt t="66806" x="6346825" y="1933575"/>
          <p14:tracePt t="66821" x="6370638" y="1933575"/>
          <p14:tracePt t="66838" x="6405563" y="1933575"/>
          <p14:tracePt t="66853" x="6435725" y="1933575"/>
          <p14:tracePt t="66876" x="6465888" y="1933575"/>
          <p14:tracePt t="66886" x="6496050" y="1933575"/>
          <p14:tracePt t="66908" x="6519863" y="1933575"/>
          <p14:tracePt t="66924" x="6554788" y="1933575"/>
          <p14:tracePt t="66940" x="6608763" y="1939925"/>
          <p14:tracePt t="66956" x="6667500" y="1944688"/>
          <p14:tracePt t="66966" x="6775450" y="1951038"/>
          <p14:tracePt t="66987" x="6888163" y="1968500"/>
          <p14:tracePt t="67003" x="7000875" y="1981200"/>
          <p14:tracePt t="67019" x="7102475" y="1981200"/>
          <p14:tracePt t="67035" x="7191375" y="1981200"/>
          <p14:tracePt t="67052" x="7256463" y="1992313"/>
          <p14:tracePt t="67067" x="7280275" y="1992313"/>
          <p14:tracePt t="67084" x="7292975" y="1992313"/>
          <p14:tracePt t="67094" x="7304088" y="1987550"/>
          <p14:tracePt t="67115" x="7327900" y="1981200"/>
          <p14:tracePt t="67126" x="7351713" y="1981200"/>
          <p14:tracePt t="67147" x="7381875" y="1981200"/>
          <p14:tracePt t="67158" x="7416800" y="1981200"/>
          <p14:tracePt t="67179" x="7464425" y="1981200"/>
          <p14:tracePt t="67189" x="7512050" y="1981200"/>
          <p14:tracePt t="67210" x="7553325" y="1981200"/>
          <p14:tracePt t="67222" x="7577138" y="1987550"/>
          <p14:tracePt t="67243" x="7596188" y="1987550"/>
          <p14:tracePt t="67254" x="7600950" y="1987550"/>
          <p14:tracePt t="67274" x="7613650" y="1987550"/>
          <p14:tracePt t="67286" x="7624763" y="1981200"/>
          <p14:tracePt t="67307" x="7637463" y="1981200"/>
          <p14:tracePt t="67317" x="7661275" y="1981200"/>
          <p14:tracePt t="67339" x="7691438" y="1981200"/>
          <p14:tracePt t="67354" x="7726363" y="1981200"/>
          <p14:tracePt t="67370" x="7750175" y="1981200"/>
          <p14:tracePt t="67387" x="7780338" y="1981200"/>
          <p14:tracePt t="67397" x="7815263" y="1981200"/>
          <p14:tracePt t="67419" x="7839075" y="1981200"/>
          <p14:tracePt t="67435" x="7862888" y="1968500"/>
          <p14:tracePt t="67451" x="7893050" y="1968500"/>
          <p14:tracePt t="67467" x="7929563" y="1968500"/>
          <p14:tracePt t="67477" x="7958138" y="1963738"/>
          <p14:tracePt t="67499" x="7988300" y="1957388"/>
          <p14:tracePt t="67515" x="8012113" y="1951038"/>
          <p14:tracePt t="67530" x="8029575" y="1951038"/>
          <p14:tracePt t="67821" x="0" y="0"/>
        </p14:tracePtLst>
        <p14:tracePtLst>
          <p14:tracePt t="70936" x="7412038" y="1903413"/>
          <p14:tracePt t="71009" x="7416800" y="1903413"/>
          <p14:tracePt t="71024" x="7429500" y="1897063"/>
          <p14:tracePt t="71032" x="7459663" y="1897063"/>
          <p14:tracePt t="71049" x="7507288" y="1897063"/>
          <p14:tracePt t="71064" x="7631113" y="1897063"/>
          <p14:tracePt t="71081" x="7743825" y="1897063"/>
          <p14:tracePt t="71097" x="7839075" y="1909763"/>
          <p14:tracePt t="71113" x="7886700" y="1909763"/>
          <p14:tracePt t="71646" x="0" y="0"/>
        </p14:tracePtLst>
        <p14:tracePtLst>
          <p14:tracePt t="82871" x="1593850" y="4556125"/>
          <p14:tracePt t="85209" x="0" y="0"/>
        </p14:tracePtLst>
        <p14:tracePtLst>
          <p14:tracePt t="88824" x="5264150" y="1825625"/>
          <p14:tracePt t="88825" x="5264150" y="1831975"/>
          <p14:tracePt t="88838" x="5264150" y="1844675"/>
          <p14:tracePt t="88853" x="5257800" y="1868488"/>
          <p14:tracePt t="88870" x="5257800" y="1892300"/>
          <p14:tracePt t="88886" x="5257800" y="1920875"/>
          <p14:tracePt t="88901" x="5257800" y="1963738"/>
          <p14:tracePt t="88918" x="5257800" y="2009775"/>
          <p14:tracePt t="88934" x="5257800" y="2057400"/>
          <p14:tracePt t="88949" x="5264150" y="2105025"/>
          <p14:tracePt t="88966" x="5264150" y="2165350"/>
          <p14:tracePt t="88983" x="5264150" y="2243138"/>
          <p14:tracePt t="88999" x="5264150" y="2325688"/>
          <p14:tracePt t="89015" x="5264150" y="2409825"/>
          <p14:tracePt t="89031" x="5264150" y="2498725"/>
          <p14:tracePt t="89047" x="5275263" y="2593975"/>
          <p14:tracePt t="89062" x="5275263" y="2689225"/>
          <p14:tracePt t="89079" x="5275263" y="2789238"/>
          <p14:tracePt t="89095" x="5275263" y="2860675"/>
          <p14:tracePt t="89110" x="5275263" y="2932113"/>
          <p14:tracePt t="89127" x="5275263" y="3009900"/>
          <p14:tracePt t="89143" x="5275263" y="3081338"/>
          <p14:tracePt t="89160" x="5275263" y="3146425"/>
          <p14:tracePt t="89175" x="5275263" y="3217863"/>
          <p14:tracePt t="89191" x="5264150" y="3282950"/>
          <p14:tracePt t="89207" x="5264150" y="3354388"/>
          <p14:tracePt t="89223" x="5264150" y="3444875"/>
          <p14:tracePt t="89239" x="5264150" y="3533775"/>
          <p14:tracePt t="89255" x="5275263" y="3616325"/>
          <p14:tracePt t="89270" x="5275263" y="3687763"/>
          <p14:tracePt t="89287" x="5275263" y="3748088"/>
          <p14:tracePt t="89302" x="5275263" y="3795713"/>
          <p14:tracePt t="89319" x="5275263" y="3836988"/>
          <p14:tracePt t="89335" x="5275263" y="3860800"/>
          <p14:tracePt t="89352" x="5275263" y="3878263"/>
          <p14:tracePt t="89367" x="5275263" y="3902075"/>
          <p14:tracePt t="89383" x="5264150" y="3925888"/>
          <p14:tracePt t="89397" x="5264150" y="3956050"/>
          <p14:tracePt t="89415" x="5257800" y="3986213"/>
          <p14:tracePt t="89432" x="5251450" y="4021138"/>
          <p14:tracePt t="89447" x="5240338" y="4092575"/>
          <p14:tracePt t="89463" x="5240338" y="4205288"/>
          <p14:tracePt t="89477" x="5240338" y="4318000"/>
          <p14:tracePt t="89494" x="5240338" y="4432300"/>
          <p14:tracePt t="89511" x="5240338" y="4532313"/>
          <p14:tracePt t="89527" x="5240338" y="4633913"/>
          <p14:tracePt t="89543" x="5240338" y="4711700"/>
          <p14:tracePt t="89559" x="5240338" y="4794250"/>
          <p14:tracePt t="89574" x="5240338" y="4848225"/>
          <p14:tracePt t="89591" x="5233988" y="4878388"/>
          <p14:tracePt t="89606" x="5227638" y="4919663"/>
          <p14:tracePt t="89623" x="5222875" y="4943475"/>
          <p14:tracePt t="89639" x="5216525" y="4967288"/>
          <p14:tracePt t="89655" x="5216525" y="4991100"/>
          <p14:tracePt t="89671" x="5216525" y="5008563"/>
          <p14:tracePt t="89687" x="5216525" y="5032375"/>
          <p14:tracePt t="89703" x="5216525" y="5043488"/>
          <p14:tracePt t="89719" x="5216525" y="5056188"/>
          <p14:tracePt t="89743" x="5216525" y="5062538"/>
          <p14:tracePt t="89754" x="5216525" y="5073650"/>
          <p14:tracePt t="89767" x="5216525" y="5091113"/>
          <p14:tracePt t="89783" x="5222875" y="5103813"/>
          <p14:tracePt t="89799" x="5227638" y="5121275"/>
          <p14:tracePt t="89815" x="5233988" y="5145088"/>
          <p14:tracePt t="89831" x="5233988" y="5162550"/>
          <p14:tracePt t="89848" x="5233988" y="5175250"/>
          <p14:tracePt t="89863" x="5233988" y="5181600"/>
          <p14:tracePt t="89887" x="5233988" y="5186363"/>
          <p14:tracePt t="89893" x="5240338" y="5192713"/>
          <p14:tracePt t="89919" x="5240338" y="5199063"/>
          <p14:tracePt t="89928" x="5240338" y="5210175"/>
          <p14:tracePt t="89941" x="5240338" y="5216525"/>
          <p14:tracePt t="90063" x="5240338" y="5222875"/>
          <p14:tracePt t="90095" x="5233988" y="5222875"/>
          <p14:tracePt t="90107" x="0" y="0"/>
        </p14:tracePtLst>
        <p14:tracePtLst>
          <p14:tracePt t="92918" x="4852988" y="3990975"/>
          <p14:tracePt t="93244" x="4859338" y="3990975"/>
          <p14:tracePt t="93252" x="4906963" y="3990975"/>
          <p14:tracePt t="93276" x="4930775" y="3990975"/>
          <p14:tracePt t="93286" x="4954588" y="3997325"/>
          <p14:tracePt t="93308" x="4967288" y="3997325"/>
          <p14:tracePt t="93317" x="4972050" y="3997325"/>
          <p14:tracePt t="93556" x="4978400" y="3997325"/>
          <p14:tracePt t="93564" x="5014913" y="3997325"/>
          <p14:tracePt t="93580" x="5049838" y="4003675"/>
          <p14:tracePt t="93596" x="5080000" y="4003675"/>
          <p14:tracePt t="93611" x="5103813" y="4003675"/>
          <p14:tracePt t="93628" x="5121275" y="4008438"/>
          <p14:tracePt t="93796" x="5133975" y="4008438"/>
          <p14:tracePt t="93804" x="5151438" y="4008438"/>
          <p14:tracePt t="93813" x="5168900" y="4008438"/>
          <p14:tracePt t="93836" x="5186363" y="4008438"/>
          <p14:tracePt t="93846" x="5199063" y="4008438"/>
          <p14:tracePt t="94147" x="5203825" y="4008438"/>
          <p14:tracePt t="94155" x="5216525" y="4008438"/>
          <p14:tracePt t="94171" x="5222875" y="4008438"/>
          <p14:tracePt t="94186" x="5227638" y="4008438"/>
          <p14:tracePt t="94244" x="5233988" y="4008438"/>
          <p14:tracePt t="96389" x="0" y="0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540"/>
            <a:ext cx="8229600" cy="1143000"/>
          </a:xfrm>
        </p:spPr>
        <p:txBody>
          <a:bodyPr/>
          <a:lstStyle/>
          <a:p>
            <a:r>
              <a:rPr lang="en-US" i="1" dirty="0" smtClean="0"/>
              <a:t>While</a:t>
            </a:r>
            <a:r>
              <a:rPr lang="en-US" dirty="0" smtClean="0"/>
              <a:t> Language without Nested Loops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527634" cy="4675734"/>
          </a:xfrm>
        </p:spPr>
        <p:txBody>
          <a:bodyPr/>
          <a:lstStyle/>
          <a:p>
            <a:pPr marL="0" indent="0">
              <a:buNone/>
            </a:pPr>
            <a:r>
              <a:rPr lang="en-US" sz="2600" dirty="0" err="1" smtClean="0">
                <a:solidFill>
                  <a:schemeClr val="tx1"/>
                </a:solidFill>
              </a:rPr>
              <a:t>statmt</a:t>
            </a:r>
            <a:r>
              <a:rPr lang="en-US" sz="2600" dirty="0" smtClean="0">
                <a:solidFill>
                  <a:schemeClr val="tx1"/>
                </a:solidFill>
              </a:rPr>
              <a:t> ::= </a:t>
            </a:r>
            <a:r>
              <a:rPr lang="en-US" sz="2600" dirty="0" err="1" smtClean="0"/>
              <a:t>println</a:t>
            </a:r>
            <a:r>
              <a:rPr lang="en-US" sz="2600" dirty="0" smtClean="0"/>
              <a:t>( </a:t>
            </a:r>
            <a:r>
              <a:rPr lang="en-US" sz="2600" dirty="0" err="1" smtClean="0"/>
              <a:t>stringConst</a:t>
            </a:r>
            <a:r>
              <a:rPr lang="en-US" sz="2600" dirty="0" smtClean="0"/>
              <a:t> , </a:t>
            </a:r>
            <a:r>
              <a:rPr lang="en-US" sz="2600" dirty="0" err="1" smtClean="0"/>
              <a:t>ident</a:t>
            </a:r>
            <a:r>
              <a:rPr lang="en-US" sz="2600" dirty="0" smtClean="0"/>
              <a:t> )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chemeClr val="tx1"/>
                </a:solidFill>
              </a:rPr>
              <a:t>             | </a:t>
            </a:r>
            <a:r>
              <a:rPr lang="en-US" sz="2600" dirty="0" err="1" smtClean="0"/>
              <a:t>ident</a:t>
            </a:r>
            <a:r>
              <a:rPr lang="en-US" sz="2600" dirty="0" smtClean="0">
                <a:solidFill>
                  <a:schemeClr val="tx1"/>
                </a:solidFill>
              </a:rPr>
              <a:t> = </a:t>
            </a:r>
            <a:r>
              <a:rPr lang="en-US" sz="2600" dirty="0" err="1" smtClean="0">
                <a:solidFill>
                  <a:schemeClr val="tx1"/>
                </a:solidFill>
              </a:rPr>
              <a:t>expr</a:t>
            </a:r>
            <a:endParaRPr lang="en-US" sz="2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chemeClr val="tx1"/>
                </a:solidFill>
              </a:rPr>
              <a:t>             | </a:t>
            </a:r>
            <a:r>
              <a:rPr lang="en-US" sz="2600" dirty="0" smtClean="0"/>
              <a:t>if (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expr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smtClean="0"/>
              <a:t>)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statmt</a:t>
            </a:r>
            <a:r>
              <a:rPr lang="en-US" sz="2600" dirty="0" smtClean="0">
                <a:solidFill>
                  <a:schemeClr val="tx1"/>
                </a:solidFill>
              </a:rPr>
              <a:t> (</a:t>
            </a:r>
            <a:r>
              <a:rPr lang="en-US" sz="2600" dirty="0" smtClean="0"/>
              <a:t>else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statmt</a:t>
            </a:r>
            <a:r>
              <a:rPr lang="en-US" sz="2600" dirty="0" smtClean="0">
                <a:solidFill>
                  <a:schemeClr val="tx1"/>
                </a:solidFill>
              </a:rPr>
              <a:t>)</a:t>
            </a:r>
            <a:r>
              <a:rPr lang="en-US" sz="2600" baseline="30000" dirty="0" smtClean="0">
                <a:solidFill>
                  <a:schemeClr val="tx1"/>
                </a:solidFill>
              </a:rPr>
              <a:t>?</a:t>
            </a:r>
          </a:p>
          <a:p>
            <a:pPr marL="0" indent="0">
              <a:buNone/>
            </a:pPr>
            <a:r>
              <a:rPr lang="en-US" sz="2600" dirty="0" smtClean="0">
                <a:solidFill>
                  <a:schemeClr val="tx1"/>
                </a:solidFill>
              </a:rPr>
              <a:t>             | </a:t>
            </a:r>
            <a:r>
              <a:rPr lang="en-US" sz="2600" dirty="0" smtClean="0"/>
              <a:t>while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smtClean="0"/>
              <a:t>(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expr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smtClean="0"/>
              <a:t>)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statmtww</a:t>
            </a:r>
            <a:r>
              <a:rPr lang="en-US" sz="2600" dirty="0" smtClean="0">
                <a:solidFill>
                  <a:schemeClr val="tx1"/>
                </a:solidFill>
              </a:rPr>
              <a:t/>
            </a:r>
            <a:br>
              <a:rPr lang="en-US" sz="2600" dirty="0" smtClean="0">
                <a:solidFill>
                  <a:schemeClr val="tx1"/>
                </a:solidFill>
              </a:rPr>
            </a:br>
            <a:r>
              <a:rPr lang="en-US" sz="2600" dirty="0" smtClean="0">
                <a:solidFill>
                  <a:schemeClr val="tx1"/>
                </a:solidFill>
              </a:rPr>
              <a:t>             | </a:t>
            </a:r>
            <a:r>
              <a:rPr lang="en-US" sz="2600" dirty="0" smtClean="0"/>
              <a:t>{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statmt</a:t>
            </a:r>
            <a:r>
              <a:rPr lang="en-US" sz="2600" dirty="0" smtClean="0">
                <a:solidFill>
                  <a:schemeClr val="tx1"/>
                </a:solidFill>
              </a:rPr>
              <a:t>* </a:t>
            </a:r>
            <a:r>
              <a:rPr lang="en-US" sz="2600" dirty="0" smtClean="0"/>
              <a:t>}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2600" dirty="0" err="1" smtClean="0">
                <a:solidFill>
                  <a:schemeClr val="tx1"/>
                </a:solidFill>
              </a:rPr>
              <a:t>statmtww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>
                <a:solidFill>
                  <a:schemeClr val="tx1"/>
                </a:solidFill>
              </a:rPr>
              <a:t>::= </a:t>
            </a:r>
            <a:r>
              <a:rPr lang="en-US" sz="2600" dirty="0" err="1"/>
              <a:t>println</a:t>
            </a:r>
            <a:r>
              <a:rPr lang="en-US" sz="2600" dirty="0"/>
              <a:t>( </a:t>
            </a:r>
            <a:r>
              <a:rPr lang="en-US" sz="2600" dirty="0" err="1"/>
              <a:t>stringConst</a:t>
            </a:r>
            <a:r>
              <a:rPr lang="en-US" sz="2600" dirty="0"/>
              <a:t> , </a:t>
            </a:r>
            <a:r>
              <a:rPr lang="en-US" sz="2600" dirty="0" err="1"/>
              <a:t>ident</a:t>
            </a:r>
            <a:r>
              <a:rPr lang="en-US" sz="2600" dirty="0"/>
              <a:t> )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tx1"/>
                </a:solidFill>
              </a:rPr>
              <a:t>             | </a:t>
            </a:r>
            <a:r>
              <a:rPr lang="en-US" sz="2600" dirty="0" err="1"/>
              <a:t>ident</a:t>
            </a:r>
            <a:r>
              <a:rPr lang="en-US" sz="2600" dirty="0">
                <a:solidFill>
                  <a:schemeClr val="tx1"/>
                </a:solidFill>
              </a:rPr>
              <a:t> = </a:t>
            </a:r>
            <a:r>
              <a:rPr lang="en-US" sz="2600" dirty="0" err="1">
                <a:solidFill>
                  <a:schemeClr val="tx1"/>
                </a:solidFill>
              </a:rPr>
              <a:t>expr</a:t>
            </a:r>
            <a:endParaRPr lang="en-US" sz="2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600" dirty="0">
                <a:solidFill>
                  <a:schemeClr val="tx1"/>
                </a:solidFill>
              </a:rPr>
              <a:t>             | </a:t>
            </a:r>
            <a:r>
              <a:rPr lang="en-US" sz="2600" dirty="0"/>
              <a:t>if (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expr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/>
              <a:t>)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statmtww</a:t>
            </a:r>
            <a:r>
              <a:rPr lang="en-US" sz="2600" dirty="0" smtClean="0">
                <a:solidFill>
                  <a:schemeClr val="tx1"/>
                </a:solidFill>
              </a:rPr>
              <a:t> </a:t>
            </a:r>
            <a:r>
              <a:rPr lang="en-US" sz="2600" dirty="0">
                <a:solidFill>
                  <a:schemeClr val="tx1"/>
                </a:solidFill>
              </a:rPr>
              <a:t>(</a:t>
            </a:r>
            <a:r>
              <a:rPr lang="en-US" sz="2600" dirty="0"/>
              <a:t>else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statmtww</a:t>
            </a:r>
            <a:r>
              <a:rPr lang="en-US" sz="2600" dirty="0" smtClean="0">
                <a:solidFill>
                  <a:schemeClr val="tx1"/>
                </a:solidFill>
              </a:rPr>
              <a:t>)</a:t>
            </a:r>
            <a:r>
              <a:rPr lang="en-US" sz="2600" baseline="30000" dirty="0" smtClean="0">
                <a:solidFill>
                  <a:schemeClr val="tx1"/>
                </a:solidFill>
              </a:rPr>
              <a:t>?</a:t>
            </a:r>
          </a:p>
          <a:p>
            <a:pPr marL="0" indent="0">
              <a:buNone/>
            </a:pPr>
            <a:r>
              <a:rPr lang="en-US" sz="2600" baseline="30000" dirty="0">
                <a:solidFill>
                  <a:schemeClr val="tx1"/>
                </a:solidFill>
              </a:rPr>
              <a:t>	</a:t>
            </a:r>
            <a:r>
              <a:rPr lang="en-US" sz="2600" baseline="30000" dirty="0" smtClean="0">
                <a:solidFill>
                  <a:schemeClr val="tx1"/>
                </a:solidFill>
              </a:rPr>
              <a:t> </a:t>
            </a:r>
            <a:r>
              <a:rPr lang="en-US" sz="2600" dirty="0" smtClean="0">
                <a:solidFill>
                  <a:schemeClr val="tx1"/>
                </a:solidFill>
              </a:rPr>
              <a:t>| </a:t>
            </a:r>
            <a:r>
              <a:rPr lang="en-US" sz="2600" dirty="0"/>
              <a:t>{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</a:rPr>
              <a:t>statmtww</a:t>
            </a:r>
            <a:r>
              <a:rPr lang="en-US" sz="2600" dirty="0" smtClean="0">
                <a:solidFill>
                  <a:schemeClr val="tx1"/>
                </a:solidFill>
              </a:rPr>
              <a:t>* </a:t>
            </a:r>
            <a:r>
              <a:rPr lang="en-US" sz="2600" dirty="0"/>
              <a:t>}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/>
              <p14:cNvContentPartPr/>
              <p14:nvPr/>
            </p14:nvContentPartPr>
            <p14:xfrm>
              <a:off x="336960" y="4314240"/>
              <a:ext cx="1557720" cy="185076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5080" y="4299480"/>
                <a:ext cx="1575720" cy="18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3582720" y="3183840"/>
              <a:ext cx="1300680" cy="1285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71920" y="3170880"/>
                <a:ext cx="1323360" cy="154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1964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56704" y="166916"/>
            <a:ext cx="2504946" cy="1569660"/>
          </a:xfrm>
          <a:prstGeom prst="rect">
            <a:avLst/>
          </a:prstGeom>
          <a:gradFill>
            <a:gsLst>
              <a:gs pos="0">
                <a:srgbClr val="D6B19C"/>
              </a:gs>
              <a:gs pos="10000">
                <a:srgbClr val="D49E6C"/>
              </a:gs>
              <a:gs pos="33000">
                <a:srgbClr val="A65528"/>
              </a:gs>
              <a:gs pos="85000">
                <a:srgbClr val="663012"/>
              </a:gs>
            </a:gsLst>
            <a:lin ang="162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bg1"/>
                </a:solidFill>
                <a:latin typeface="Calibri"/>
                <a:cs typeface="+mn-cs"/>
              </a:rPr>
              <a:t>Id3 = 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bg1"/>
                </a:solidFill>
                <a:latin typeface="Calibri"/>
                <a:cs typeface="+mn-cs"/>
              </a:rPr>
              <a:t>while (id3 &lt; 10) {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  <a:latin typeface="Calibri"/>
                <a:cs typeface="+mn-cs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Calibri"/>
                <a:cs typeface="+mn-cs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Calibri"/>
                <a:cs typeface="+mn-cs"/>
              </a:rPr>
              <a:t>println</a:t>
            </a:r>
            <a:r>
              <a:rPr lang="en-US" dirty="0" smtClean="0">
                <a:solidFill>
                  <a:schemeClr val="bg1"/>
                </a:solidFill>
                <a:latin typeface="Calibri"/>
                <a:cs typeface="+mn-cs"/>
              </a:rPr>
              <a:t>(“”,id3);</a:t>
            </a:r>
            <a:br>
              <a:rPr lang="en-US" dirty="0" smtClean="0">
                <a:solidFill>
                  <a:schemeClr val="bg1"/>
                </a:solidFill>
                <a:latin typeface="Calibri"/>
                <a:cs typeface="+mn-cs"/>
              </a:rPr>
            </a:br>
            <a:r>
              <a:rPr lang="en-US" dirty="0" smtClean="0">
                <a:solidFill>
                  <a:schemeClr val="bg1"/>
                </a:solidFill>
                <a:latin typeface="Calibri"/>
                <a:cs typeface="+mn-cs"/>
              </a:rPr>
              <a:t>  id3 = id3 + 1 }</a:t>
            </a:r>
          </a:p>
        </p:txBody>
      </p:sp>
      <p:sp>
        <p:nvSpPr>
          <p:cNvPr id="8" name="Rectangle 7"/>
          <p:cNvSpPr/>
          <p:nvPr/>
        </p:nvSpPr>
        <p:spPr>
          <a:xfrm>
            <a:off x="4101182" y="461665"/>
            <a:ext cx="16892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source code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4" name="Curved Connector 13"/>
          <p:cNvCxnSpPr>
            <a:stCxn id="7" idx="1"/>
          </p:cNvCxnSpPr>
          <p:nvPr/>
        </p:nvCxnSpPr>
        <p:spPr bwMode="auto">
          <a:xfrm rot="10800000" flipV="1">
            <a:off x="885398" y="951746"/>
            <a:ext cx="471307" cy="885634"/>
          </a:xfrm>
          <a:prstGeom prst="bentConnector2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235432" y="4424582"/>
            <a:ext cx="1980763" cy="2308324"/>
          </a:xfrm>
          <a:prstGeom prst="rect">
            <a:avLst/>
          </a:prstGeom>
          <a:gradFill>
            <a:gsLst>
              <a:gs pos="0">
                <a:srgbClr val="D6B19C"/>
              </a:gs>
              <a:gs pos="3000">
                <a:srgbClr val="D49E6C"/>
              </a:gs>
              <a:gs pos="10000">
                <a:srgbClr val="A65528"/>
              </a:gs>
              <a:gs pos="71000">
                <a:srgbClr val="663012"/>
              </a:gs>
            </a:gsLst>
            <a:lin ang="162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dirty="0" err="1">
              <a:solidFill>
                <a:schemeClr val="bg1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dirty="0" err="1" smtClean="0">
              <a:solidFill>
                <a:schemeClr val="bg1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dirty="0" err="1">
              <a:solidFill>
                <a:schemeClr val="bg1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dirty="0" err="1" smtClean="0">
              <a:solidFill>
                <a:schemeClr val="bg1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dirty="0" err="1">
              <a:solidFill>
                <a:schemeClr val="bg1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dirty="0" err="1" smtClean="0">
              <a:solidFill>
                <a:schemeClr val="bg1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dirty="0" err="1">
              <a:solidFill>
                <a:schemeClr val="bg1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dirty="0" err="1" smtClean="0">
              <a:solidFill>
                <a:schemeClr val="bg1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 dirty="0" err="1" smtClean="0">
              <a:solidFill>
                <a:schemeClr val="bg1"/>
              </a:solidFill>
              <a:latin typeface="Calibri"/>
            </a:endParaRPr>
          </a:p>
        </p:txBody>
      </p:sp>
      <p:cxnSp>
        <p:nvCxnSpPr>
          <p:cNvPr id="24" name="Curved Connector 13"/>
          <p:cNvCxnSpPr/>
          <p:nvPr/>
        </p:nvCxnSpPr>
        <p:spPr bwMode="auto">
          <a:xfrm rot="5400000">
            <a:off x="7851599" y="4708279"/>
            <a:ext cx="1259421" cy="545123"/>
          </a:xfrm>
          <a:prstGeom prst="bentConnector3">
            <a:avLst>
              <a:gd name="adj1" fmla="val 99876"/>
            </a:avLst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7227321" y="47298"/>
            <a:ext cx="1649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Compiler</a:t>
            </a:r>
            <a:endParaRPr lang="en-US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059750" y="429073"/>
            <a:ext cx="1916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Construction</a:t>
            </a:r>
            <a:endParaRPr lang="en-US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48781" y="1924191"/>
            <a:ext cx="372258" cy="2277547"/>
          </a:xfrm>
          <a:prstGeom prst="rect">
            <a:avLst/>
          </a:prstGeom>
          <a:gradFill>
            <a:gsLst>
              <a:gs pos="0">
                <a:srgbClr val="D6B19C"/>
              </a:gs>
              <a:gs pos="6000">
                <a:srgbClr val="D49E6C"/>
              </a:gs>
              <a:gs pos="21000">
                <a:srgbClr val="A65528"/>
              </a:gs>
              <a:gs pos="89000">
                <a:srgbClr val="663012"/>
              </a:gs>
            </a:gsLst>
            <a:lin ang="162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i</a:t>
            </a:r>
            <a:br>
              <a:rPr lang="en-US" sz="1600" dirty="0" smtClean="0">
                <a:solidFill>
                  <a:schemeClr val="bg1"/>
                </a:solidFill>
                <a:latin typeface="Calibri"/>
              </a:rPr>
            </a:b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d3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600" dirty="0">
              <a:solidFill>
                <a:schemeClr val="bg1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=</a:t>
            </a:r>
            <a:br>
              <a:rPr lang="en-US" sz="1600" dirty="0" smtClean="0">
                <a:solidFill>
                  <a:schemeClr val="bg1"/>
                </a:solidFill>
                <a:latin typeface="Calibri"/>
              </a:rPr>
            </a:br>
            <a:endParaRPr lang="en-US" sz="1600" dirty="0" smtClean="0">
              <a:solidFill>
                <a:schemeClr val="bg1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0</a:t>
            </a:r>
            <a:br>
              <a:rPr lang="en-US" sz="1600" dirty="0" smtClean="0">
                <a:solidFill>
                  <a:schemeClr val="bg1"/>
                </a:solidFill>
                <a:latin typeface="Calibri"/>
              </a:rPr>
            </a:br>
            <a:r>
              <a:rPr lang="en-US" sz="1400" dirty="0" smtClean="0">
                <a:solidFill>
                  <a:srgbClr val="FFFF00"/>
                </a:solidFill>
                <a:latin typeface="Calibri"/>
              </a:rPr>
              <a:t>LF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w</a:t>
            </a:r>
          </a:p>
        </p:txBody>
      </p:sp>
      <p:cxnSp>
        <p:nvCxnSpPr>
          <p:cNvPr id="52" name="Straight Arrow Connector 51"/>
          <p:cNvCxnSpPr/>
          <p:nvPr/>
        </p:nvCxnSpPr>
        <p:spPr bwMode="auto">
          <a:xfrm>
            <a:off x="1135553" y="3078353"/>
            <a:ext cx="1522774" cy="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226" name="Group 225"/>
          <p:cNvGrpSpPr/>
          <p:nvPr/>
        </p:nvGrpSpPr>
        <p:grpSpPr>
          <a:xfrm>
            <a:off x="1574415" y="1924191"/>
            <a:ext cx="1763052" cy="2308324"/>
            <a:chOff x="1719555" y="1924191"/>
            <a:chExt cx="1763052" cy="2308324"/>
          </a:xfrm>
        </p:grpSpPr>
        <p:sp>
          <p:nvSpPr>
            <p:cNvPr id="53" name="TextBox 52"/>
            <p:cNvSpPr txBox="1"/>
            <p:nvPr/>
          </p:nvSpPr>
          <p:spPr>
            <a:xfrm>
              <a:off x="2788953" y="1924191"/>
              <a:ext cx="693654" cy="2308324"/>
            </a:xfrm>
            <a:prstGeom prst="rect">
              <a:avLst/>
            </a:prstGeom>
            <a:gradFill>
              <a:gsLst>
                <a:gs pos="0">
                  <a:srgbClr val="D6B19C"/>
                </a:gs>
                <a:gs pos="6000">
                  <a:srgbClr val="D49E6C"/>
                </a:gs>
                <a:gs pos="21000">
                  <a:srgbClr val="A65528"/>
                </a:gs>
                <a:gs pos="89000">
                  <a:srgbClr val="663012"/>
                </a:gs>
              </a:gsLst>
              <a:lin ang="16200000" scaled="0"/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schemeClr val="bg1"/>
                  </a:solidFill>
                  <a:latin typeface="Calibri"/>
                </a:rPr>
                <a:t>id3</a:t>
              </a:r>
              <a:br>
                <a:rPr lang="en-US" sz="1600" dirty="0" smtClean="0">
                  <a:solidFill>
                    <a:schemeClr val="bg1"/>
                  </a:solidFill>
                  <a:latin typeface="Calibri"/>
                </a:rPr>
              </a:br>
              <a:r>
                <a:rPr lang="en-US" sz="1600" dirty="0" smtClean="0">
                  <a:solidFill>
                    <a:schemeClr val="bg1"/>
                  </a:solidFill>
                  <a:latin typeface="Calibri"/>
                </a:rPr>
                <a:t>=</a:t>
              </a:r>
              <a:br>
                <a:rPr lang="en-US" sz="1600" dirty="0" smtClean="0">
                  <a:solidFill>
                    <a:schemeClr val="bg1"/>
                  </a:solidFill>
                  <a:latin typeface="Calibri"/>
                </a:rPr>
              </a:br>
              <a:r>
                <a:rPr lang="en-US" sz="1600" dirty="0" smtClean="0">
                  <a:solidFill>
                    <a:schemeClr val="bg1"/>
                  </a:solidFill>
                  <a:latin typeface="Calibri"/>
                </a:rPr>
                <a:t>0</a:t>
              </a:r>
              <a:br>
                <a:rPr lang="en-US" sz="1600" dirty="0" smtClean="0">
                  <a:solidFill>
                    <a:schemeClr val="bg1"/>
                  </a:solidFill>
                  <a:latin typeface="Calibri"/>
                </a:rPr>
              </a:br>
              <a:r>
                <a:rPr lang="en-US" sz="1600" dirty="0" smtClean="0">
                  <a:solidFill>
                    <a:schemeClr val="bg1"/>
                  </a:solidFill>
                  <a:latin typeface="Calibri"/>
                </a:rPr>
                <a:t>while</a:t>
              </a:r>
              <a:br>
                <a:rPr lang="en-US" sz="1600" dirty="0" smtClean="0">
                  <a:solidFill>
                    <a:schemeClr val="bg1"/>
                  </a:solidFill>
                  <a:latin typeface="Calibri"/>
                </a:rPr>
              </a:br>
              <a:r>
                <a:rPr lang="en-US" sz="1600" dirty="0" smtClean="0">
                  <a:solidFill>
                    <a:schemeClr val="bg1"/>
                  </a:solidFill>
                  <a:latin typeface="Calibri"/>
                </a:rPr>
                <a:t>(</a:t>
              </a:r>
              <a:br>
                <a:rPr lang="en-US" sz="1600" dirty="0" smtClean="0">
                  <a:solidFill>
                    <a:schemeClr val="bg1"/>
                  </a:solidFill>
                  <a:latin typeface="Calibri"/>
                </a:rPr>
              </a:br>
              <a:r>
                <a:rPr lang="en-US" sz="1600" dirty="0" smtClean="0">
                  <a:solidFill>
                    <a:schemeClr val="bg1"/>
                  </a:solidFill>
                  <a:latin typeface="Calibri"/>
                </a:rPr>
                <a:t>id3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schemeClr val="bg1"/>
                  </a:solidFill>
                  <a:latin typeface="Calibri"/>
                </a:rPr>
                <a:t>&lt;</a:t>
              </a:r>
              <a:br>
                <a:rPr lang="en-US" sz="1600" dirty="0" smtClean="0">
                  <a:solidFill>
                    <a:schemeClr val="bg1"/>
                  </a:solidFill>
                  <a:latin typeface="Calibri"/>
                </a:rPr>
              </a:br>
              <a:r>
                <a:rPr lang="en-US" sz="1600" dirty="0" smtClean="0">
                  <a:solidFill>
                    <a:schemeClr val="bg1"/>
                  </a:solidFill>
                  <a:latin typeface="Calibri"/>
                </a:rPr>
                <a:t>10</a:t>
              </a:r>
              <a:br>
                <a:rPr lang="en-US" sz="1600" dirty="0" smtClean="0">
                  <a:solidFill>
                    <a:schemeClr val="bg1"/>
                  </a:solidFill>
                  <a:latin typeface="Calibri"/>
                </a:rPr>
              </a:br>
              <a:r>
                <a:rPr lang="en-US" sz="1600" dirty="0" smtClean="0">
                  <a:solidFill>
                    <a:schemeClr val="bg1"/>
                  </a:solidFill>
                  <a:latin typeface="Calibri"/>
                </a:rPr>
                <a:t>)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719555" y="3073516"/>
              <a:ext cx="79060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 smtClean="0">
                  <a:latin typeface="Calibri" pitchFamily="34" charset="0"/>
                  <a:cs typeface="Calibri" pitchFamily="34" charset="0"/>
                </a:rPr>
                <a:t>lexer</a:t>
              </a:r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60" name="Rectangle 59"/>
          <p:cNvSpPr/>
          <p:nvPr/>
        </p:nvSpPr>
        <p:spPr>
          <a:xfrm>
            <a:off x="195990" y="4422694"/>
            <a:ext cx="14778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characters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2516343" y="4424582"/>
            <a:ext cx="11976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  <a:cs typeface="Calibri" pitchFamily="34" charset="0"/>
              </a:rPr>
              <a:t>w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ords</a:t>
            </a:r>
          </a:p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(tokens)</a:t>
            </a:r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5151821" y="4418398"/>
            <a:ext cx="8186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trees</a:t>
            </a:r>
            <a:endParaRPr lang="en-US" dirty="0"/>
          </a:p>
        </p:txBody>
      </p:sp>
      <p:grpSp>
        <p:nvGrpSpPr>
          <p:cNvPr id="223" name="Group 222"/>
          <p:cNvGrpSpPr/>
          <p:nvPr/>
        </p:nvGrpSpPr>
        <p:grpSpPr>
          <a:xfrm>
            <a:off x="3351981" y="1909532"/>
            <a:ext cx="3136279" cy="2250244"/>
            <a:chOff x="3497121" y="1909532"/>
            <a:chExt cx="3136279" cy="2250244"/>
          </a:xfrm>
        </p:grpSpPr>
        <p:sp>
          <p:nvSpPr>
            <p:cNvPr id="68" name="Rectangle 67"/>
            <p:cNvSpPr/>
            <p:nvPr/>
          </p:nvSpPr>
          <p:spPr>
            <a:xfrm>
              <a:off x="3743010" y="3043874"/>
              <a:ext cx="97770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Calibri" pitchFamily="34" charset="0"/>
                  <a:cs typeface="Calibri" pitchFamily="34" charset="0"/>
                </a:rPr>
                <a:t>parser</a:t>
              </a:r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222" name="Group 221"/>
            <p:cNvGrpSpPr/>
            <p:nvPr/>
          </p:nvGrpSpPr>
          <p:grpSpPr>
            <a:xfrm>
              <a:off x="3497121" y="1909532"/>
              <a:ext cx="3136279" cy="2250244"/>
              <a:chOff x="3497121" y="1909532"/>
              <a:chExt cx="3136279" cy="2250244"/>
            </a:xfrm>
          </p:grpSpPr>
          <p:cxnSp>
            <p:nvCxnSpPr>
              <p:cNvPr id="65" name="Straight Arrow Connector 64"/>
              <p:cNvCxnSpPr/>
              <p:nvPr/>
            </p:nvCxnSpPr>
            <p:spPr bwMode="auto">
              <a:xfrm>
                <a:off x="3497121" y="3078353"/>
                <a:ext cx="1669838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grpSp>
            <p:nvGrpSpPr>
              <p:cNvPr id="221" name="Group 220"/>
              <p:cNvGrpSpPr/>
              <p:nvPr/>
            </p:nvGrpSpPr>
            <p:grpSpPr>
              <a:xfrm>
                <a:off x="5152444" y="1909532"/>
                <a:ext cx="1480956" cy="2250244"/>
                <a:chOff x="5152444" y="1909532"/>
                <a:chExt cx="1480956" cy="2250244"/>
              </a:xfrm>
            </p:grpSpPr>
            <p:sp>
              <p:nvSpPr>
                <p:cNvPr id="62" name="TextBox 61"/>
                <p:cNvSpPr txBox="1"/>
                <p:nvPr/>
              </p:nvSpPr>
              <p:spPr>
                <a:xfrm>
                  <a:off x="5152444" y="1909532"/>
                  <a:ext cx="1465053" cy="2250244"/>
                </a:xfrm>
                <a:prstGeom prst="rect">
                  <a:avLst/>
                </a:prstGeom>
                <a:gradFill>
                  <a:gsLst>
                    <a:gs pos="0">
                      <a:srgbClr val="D6B19C"/>
                    </a:gs>
                    <a:gs pos="0">
                      <a:srgbClr val="D49E6C"/>
                    </a:gs>
                    <a:gs pos="8000">
                      <a:srgbClr val="A65528"/>
                    </a:gs>
                    <a:gs pos="46000">
                      <a:srgbClr val="663012"/>
                    </a:gs>
                  </a:gsLst>
                  <a:lin ang="16200000" scaled="0"/>
                </a:gra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rtlCol="0">
                  <a:no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600" dirty="0" smtClean="0">
                    <a:solidFill>
                      <a:schemeClr val="bg1"/>
                    </a:solidFill>
                    <a:latin typeface="Calibri"/>
                  </a:endParaRPr>
                </a:p>
              </p:txBody>
            </p:sp>
            <p:sp>
              <p:nvSpPr>
                <p:cNvPr id="96" name="Rectangle 95"/>
                <p:cNvSpPr/>
                <p:nvPr/>
              </p:nvSpPr>
              <p:spPr bwMode="auto">
                <a:xfrm>
                  <a:off x="5454942" y="2117633"/>
                  <a:ext cx="714679" cy="310101"/>
                </a:xfrm>
                <a:prstGeom prst="rect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600" b="0" i="0" u="none" strike="noStrike" cap="none" normalizeH="0" baseline="0" dirty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Calibri" pitchFamily="34" charset="0"/>
                      <a:cs typeface="Calibri" pitchFamily="34" charset="0"/>
                    </a:rPr>
                    <a:t>assign</a:t>
                  </a:r>
                </a:p>
              </p:txBody>
            </p:sp>
            <p:sp>
              <p:nvSpPr>
                <p:cNvPr id="97" name="Rectangle 96"/>
                <p:cNvSpPr/>
                <p:nvPr/>
              </p:nvSpPr>
              <p:spPr bwMode="auto">
                <a:xfrm>
                  <a:off x="5454942" y="2781017"/>
                  <a:ext cx="690373" cy="310101"/>
                </a:xfrm>
                <a:prstGeom prst="rect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600" b="0" i="0" u="none" strike="noStrike" cap="none" normalizeH="0" baseline="0" dirty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Calibri" pitchFamily="34" charset="0"/>
                      <a:cs typeface="Calibri" pitchFamily="34" charset="0"/>
                    </a:rPr>
                    <a:t>while</a:t>
                  </a:r>
                </a:p>
              </p:txBody>
            </p:sp>
            <p:cxnSp>
              <p:nvCxnSpPr>
                <p:cNvPr id="101" name="Straight Connector 100"/>
                <p:cNvCxnSpPr/>
                <p:nvPr/>
              </p:nvCxnSpPr>
              <p:spPr bwMode="auto">
                <a:xfrm>
                  <a:off x="5320814" y="1963010"/>
                  <a:ext cx="0" cy="97796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4" name="Straight Connector 103"/>
                <p:cNvCxnSpPr>
                  <a:stCxn id="96" idx="1"/>
                </p:cNvCxnSpPr>
                <p:nvPr/>
              </p:nvCxnSpPr>
              <p:spPr bwMode="auto">
                <a:xfrm flipH="1">
                  <a:off x="5320814" y="2272684"/>
                  <a:ext cx="13412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7" name="Straight Connector 106"/>
                <p:cNvCxnSpPr/>
                <p:nvPr/>
              </p:nvCxnSpPr>
              <p:spPr bwMode="auto">
                <a:xfrm flipH="1" flipV="1">
                  <a:off x="5317708" y="2940971"/>
                  <a:ext cx="134128" cy="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09" name="Rectangle 108"/>
                <p:cNvSpPr/>
                <p:nvPr/>
              </p:nvSpPr>
              <p:spPr bwMode="auto">
                <a:xfrm>
                  <a:off x="5451836" y="2427734"/>
                  <a:ext cx="412417" cy="233104"/>
                </a:xfrm>
                <a:prstGeom prst="rect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1400" dirty="0">
                      <a:solidFill>
                        <a:schemeClr val="bg1"/>
                      </a:solidFill>
                      <a:latin typeface="Calibri" pitchFamily="34" charset="0"/>
                      <a:cs typeface="Calibri" pitchFamily="34" charset="0"/>
                    </a:rPr>
                    <a:t>i</a:t>
                  </a:r>
                  <a:r>
                    <a:rPr lang="en-US" sz="1400" dirty="0" smtClean="0">
                      <a:solidFill>
                        <a:schemeClr val="bg1"/>
                      </a:solidFill>
                      <a:latin typeface="Calibri" pitchFamily="34" charset="0"/>
                      <a:cs typeface="Calibri" pitchFamily="34" charset="0"/>
                    </a:rPr>
                    <a:t>  0</a:t>
                  </a:r>
                </a:p>
              </p:txBody>
            </p:sp>
            <p:sp>
              <p:nvSpPr>
                <p:cNvPr id="111" name="Oval 110"/>
                <p:cNvSpPr/>
                <p:nvPr/>
              </p:nvSpPr>
              <p:spPr bwMode="auto">
                <a:xfrm>
                  <a:off x="5943765" y="3339544"/>
                  <a:ext cx="198740" cy="214685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12" name="Oval 111"/>
                <p:cNvSpPr/>
                <p:nvPr/>
              </p:nvSpPr>
              <p:spPr bwMode="auto">
                <a:xfrm>
                  <a:off x="5700758" y="3632281"/>
                  <a:ext cx="198740" cy="214685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13" name="Oval 112"/>
                <p:cNvSpPr/>
                <p:nvPr/>
              </p:nvSpPr>
              <p:spPr bwMode="auto">
                <a:xfrm>
                  <a:off x="6162130" y="3544130"/>
                  <a:ext cx="198740" cy="214685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17" name="Rectangle 116"/>
                <p:cNvSpPr/>
                <p:nvPr/>
              </p:nvSpPr>
              <p:spPr>
                <a:xfrm>
                  <a:off x="5907174" y="3278490"/>
                  <a:ext cx="287259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dirty="0" smtClean="0">
                      <a:solidFill>
                        <a:srgbClr val="FFFFFF"/>
                      </a:solidFill>
                      <a:latin typeface="Calibri" pitchFamily="34" charset="0"/>
                      <a:cs typeface="Calibri" pitchFamily="34" charset="0"/>
                    </a:rPr>
                    <a:t>+</a:t>
                  </a:r>
                  <a:endParaRPr lang="en-US" sz="1600" dirty="0">
                    <a:solidFill>
                      <a:srgbClr val="FFFFFF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118" name="Rectangle 117"/>
                <p:cNvSpPr/>
                <p:nvPr/>
              </p:nvSpPr>
              <p:spPr>
                <a:xfrm>
                  <a:off x="5660700" y="3603334"/>
                  <a:ext cx="287259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dirty="0" smtClean="0">
                      <a:solidFill>
                        <a:srgbClr val="FFFFFF"/>
                      </a:solidFill>
                      <a:latin typeface="Calibri"/>
                      <a:cs typeface="+mn-cs"/>
                    </a:rPr>
                    <a:t>*</a:t>
                  </a:r>
                  <a:endParaRPr lang="en-US" sz="1600" dirty="0">
                    <a:solidFill>
                      <a:srgbClr val="FFFFFF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119" name="Rectangle 118"/>
                <p:cNvSpPr/>
                <p:nvPr/>
              </p:nvSpPr>
              <p:spPr>
                <a:xfrm>
                  <a:off x="6122384" y="3494444"/>
                  <a:ext cx="288862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dirty="0" smtClean="0">
                      <a:solidFill>
                        <a:srgbClr val="FFFFFF"/>
                      </a:solidFill>
                      <a:latin typeface="Calibri"/>
                      <a:cs typeface="+mn-cs"/>
                    </a:rPr>
                    <a:t>3</a:t>
                  </a:r>
                  <a:endParaRPr lang="en-US" sz="1600" dirty="0">
                    <a:solidFill>
                      <a:srgbClr val="FFFFFF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120" name="Oval 119"/>
                <p:cNvSpPr/>
                <p:nvPr/>
              </p:nvSpPr>
              <p:spPr bwMode="auto">
                <a:xfrm>
                  <a:off x="5526242" y="3854775"/>
                  <a:ext cx="198740" cy="214685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21" name="Rectangle 120"/>
                <p:cNvSpPr/>
                <p:nvPr/>
              </p:nvSpPr>
              <p:spPr>
                <a:xfrm>
                  <a:off x="5483179" y="3799816"/>
                  <a:ext cx="288862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dirty="0">
                      <a:solidFill>
                        <a:srgbClr val="FFFFFF"/>
                      </a:solidFill>
                      <a:latin typeface="Calibri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122" name="Oval 121"/>
                <p:cNvSpPr/>
                <p:nvPr/>
              </p:nvSpPr>
              <p:spPr bwMode="auto">
                <a:xfrm>
                  <a:off x="5940074" y="3854775"/>
                  <a:ext cx="198740" cy="214685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23" name="Rectangle 122"/>
                <p:cNvSpPr/>
                <p:nvPr/>
              </p:nvSpPr>
              <p:spPr>
                <a:xfrm>
                  <a:off x="5925865" y="3799816"/>
                  <a:ext cx="231154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dirty="0">
                      <a:solidFill>
                        <a:srgbClr val="FFFFFF"/>
                      </a:solidFill>
                      <a:latin typeface="Calibri"/>
                      <a:cs typeface="+mn-cs"/>
                    </a:rPr>
                    <a:t>i</a:t>
                  </a:r>
                </a:p>
              </p:txBody>
            </p:sp>
            <p:cxnSp>
              <p:nvCxnSpPr>
                <p:cNvPr id="124" name="Straight Connector 123"/>
                <p:cNvCxnSpPr>
                  <a:stCxn id="111" idx="3"/>
                  <a:endCxn id="112" idx="7"/>
                </p:cNvCxnSpPr>
                <p:nvPr/>
              </p:nvCxnSpPr>
              <p:spPr bwMode="auto">
                <a:xfrm flipH="1">
                  <a:off x="5870393" y="3522789"/>
                  <a:ext cx="102477" cy="14093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7" name="Straight Connector 126"/>
                <p:cNvCxnSpPr>
                  <a:endCxn id="120" idx="7"/>
                </p:cNvCxnSpPr>
                <p:nvPr/>
              </p:nvCxnSpPr>
              <p:spPr bwMode="auto">
                <a:xfrm flipH="1">
                  <a:off x="5695877" y="3848150"/>
                  <a:ext cx="52663" cy="3806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9" name="Straight Connector 128"/>
                <p:cNvCxnSpPr>
                  <a:stCxn id="111" idx="5"/>
                  <a:endCxn id="113" idx="1"/>
                </p:cNvCxnSpPr>
                <p:nvPr/>
              </p:nvCxnSpPr>
              <p:spPr bwMode="auto">
                <a:xfrm>
                  <a:off x="6113400" y="3522789"/>
                  <a:ext cx="77835" cy="5278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3" name="Straight Connector 132"/>
                <p:cNvCxnSpPr>
                  <a:stCxn id="112" idx="5"/>
                  <a:endCxn id="122" idx="1"/>
                </p:cNvCxnSpPr>
                <p:nvPr/>
              </p:nvCxnSpPr>
              <p:spPr bwMode="auto">
                <a:xfrm>
                  <a:off x="5870393" y="3815526"/>
                  <a:ext cx="98786" cy="70689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37" name="Rectangle 136"/>
                <p:cNvSpPr/>
                <p:nvPr/>
              </p:nvSpPr>
              <p:spPr bwMode="auto">
                <a:xfrm>
                  <a:off x="5173689" y="3196654"/>
                  <a:ext cx="712606" cy="29779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600" b="0" i="0" u="none" strike="noStrike" cap="none" normalizeH="0" baseline="0" dirty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Calibri" pitchFamily="34" charset="0"/>
                      <a:cs typeface="Calibri" pitchFamily="34" charset="0"/>
                    </a:rPr>
                    <a:t>assign</a:t>
                  </a:r>
                </a:p>
              </p:txBody>
            </p:sp>
            <p:cxnSp>
              <p:nvCxnSpPr>
                <p:cNvPr id="138" name="Straight Connector 137"/>
                <p:cNvCxnSpPr>
                  <a:stCxn id="137" idx="0"/>
                </p:cNvCxnSpPr>
                <p:nvPr/>
              </p:nvCxnSpPr>
              <p:spPr bwMode="auto">
                <a:xfrm flipV="1">
                  <a:off x="5529992" y="3101410"/>
                  <a:ext cx="119604" cy="95244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42" name="Rectangle 141"/>
                <p:cNvSpPr/>
                <p:nvPr/>
              </p:nvSpPr>
              <p:spPr>
                <a:xfrm>
                  <a:off x="5157787" y="3437219"/>
                  <a:ext cx="453970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dirty="0" smtClean="0">
                      <a:solidFill>
                        <a:srgbClr val="FFFFFF"/>
                      </a:solidFill>
                      <a:latin typeface="Calibri" pitchFamily="34" charset="0"/>
                      <a:cs typeface="Calibri" pitchFamily="34" charset="0"/>
                    </a:rPr>
                    <a:t>a[i]</a:t>
                  </a:r>
                  <a:endParaRPr lang="en-US" dirty="0"/>
                </a:p>
              </p:txBody>
            </p:sp>
            <p:cxnSp>
              <p:nvCxnSpPr>
                <p:cNvPr id="144" name="Straight Connector 143"/>
                <p:cNvCxnSpPr>
                  <a:stCxn id="137" idx="3"/>
                  <a:endCxn id="111" idx="1"/>
                </p:cNvCxnSpPr>
                <p:nvPr/>
              </p:nvCxnSpPr>
              <p:spPr bwMode="auto">
                <a:xfrm>
                  <a:off x="5886295" y="3345549"/>
                  <a:ext cx="86575" cy="2543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50" name="Oval 149"/>
                <p:cNvSpPr/>
                <p:nvPr/>
              </p:nvSpPr>
              <p:spPr bwMode="auto">
                <a:xfrm>
                  <a:off x="6253831" y="2823910"/>
                  <a:ext cx="198740" cy="214685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51" name="Rectangle 150"/>
                <p:cNvSpPr/>
                <p:nvPr/>
              </p:nvSpPr>
              <p:spPr>
                <a:xfrm>
                  <a:off x="6217240" y="2762856"/>
                  <a:ext cx="287259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dirty="0">
                      <a:solidFill>
                        <a:srgbClr val="FFFFFF"/>
                      </a:solidFill>
                      <a:latin typeface="Calibri" pitchFamily="34" charset="0"/>
                      <a:cs typeface="Calibri" pitchFamily="34" charset="0"/>
                    </a:rPr>
                    <a:t>&lt;</a:t>
                  </a:r>
                  <a:endParaRPr lang="en-US" sz="1600" dirty="0">
                    <a:solidFill>
                      <a:srgbClr val="FFFFFF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152" name="Oval 151"/>
                <p:cNvSpPr/>
                <p:nvPr/>
              </p:nvSpPr>
              <p:spPr bwMode="auto">
                <a:xfrm>
                  <a:off x="6115583" y="3078350"/>
                  <a:ext cx="198740" cy="214685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53" name="Rectangle 152"/>
                <p:cNvSpPr/>
                <p:nvPr/>
              </p:nvSpPr>
              <p:spPr>
                <a:xfrm>
                  <a:off x="6101374" y="3023391"/>
                  <a:ext cx="231154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dirty="0">
                      <a:solidFill>
                        <a:srgbClr val="FFFFFF"/>
                      </a:solidFill>
                      <a:latin typeface="Calibri"/>
                      <a:cs typeface="+mn-cs"/>
                    </a:rPr>
                    <a:t>i</a:t>
                  </a:r>
                </a:p>
              </p:txBody>
            </p:sp>
            <p:sp>
              <p:nvSpPr>
                <p:cNvPr id="154" name="Oval 153"/>
                <p:cNvSpPr/>
                <p:nvPr/>
              </p:nvSpPr>
              <p:spPr bwMode="auto">
                <a:xfrm>
                  <a:off x="6369103" y="3078353"/>
                  <a:ext cx="198740" cy="214685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55" name="Rectangle 154"/>
                <p:cNvSpPr/>
                <p:nvPr/>
              </p:nvSpPr>
              <p:spPr>
                <a:xfrm>
                  <a:off x="6291640" y="3047247"/>
                  <a:ext cx="34176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dirty="0" smtClean="0">
                      <a:solidFill>
                        <a:srgbClr val="FFFFFF"/>
                      </a:solidFill>
                      <a:latin typeface="Calibri"/>
                      <a:cs typeface="+mn-cs"/>
                    </a:rPr>
                    <a:t>10</a:t>
                  </a:r>
                  <a:endParaRPr lang="en-US" sz="1200" dirty="0">
                    <a:solidFill>
                      <a:srgbClr val="FFFFFF"/>
                    </a:solidFill>
                    <a:latin typeface="Calibri"/>
                    <a:cs typeface="+mn-cs"/>
                  </a:endParaRPr>
                </a:p>
              </p:txBody>
            </p:sp>
            <p:cxnSp>
              <p:nvCxnSpPr>
                <p:cNvPr id="156" name="Straight Connector 155"/>
                <p:cNvCxnSpPr>
                  <a:stCxn id="150" idx="3"/>
                  <a:endCxn id="152" idx="0"/>
                </p:cNvCxnSpPr>
                <p:nvPr/>
              </p:nvCxnSpPr>
              <p:spPr bwMode="auto">
                <a:xfrm flipH="1">
                  <a:off x="6214953" y="3007155"/>
                  <a:ext cx="67983" cy="7119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5" name="Straight Connector 164"/>
                <p:cNvCxnSpPr>
                  <a:stCxn id="150" idx="5"/>
                  <a:endCxn id="154" idx="0"/>
                </p:cNvCxnSpPr>
                <p:nvPr/>
              </p:nvCxnSpPr>
              <p:spPr bwMode="auto">
                <a:xfrm>
                  <a:off x="6423466" y="3007155"/>
                  <a:ext cx="45007" cy="71198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8" name="Straight Connector 167"/>
                <p:cNvCxnSpPr>
                  <a:stCxn id="150" idx="2"/>
                  <a:endCxn id="97" idx="3"/>
                </p:cNvCxnSpPr>
                <p:nvPr/>
              </p:nvCxnSpPr>
              <p:spPr bwMode="auto">
                <a:xfrm flipH="1">
                  <a:off x="6145315" y="2931253"/>
                  <a:ext cx="108516" cy="481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</p:grpSp>
      <p:grpSp>
        <p:nvGrpSpPr>
          <p:cNvPr id="224" name="Group 223"/>
          <p:cNvGrpSpPr/>
          <p:nvPr/>
        </p:nvGrpSpPr>
        <p:grpSpPr>
          <a:xfrm>
            <a:off x="6472357" y="2273677"/>
            <a:ext cx="2024102" cy="1569660"/>
            <a:chOff x="6617497" y="2273677"/>
            <a:chExt cx="2024102" cy="1569660"/>
          </a:xfrm>
        </p:grpSpPr>
        <p:sp>
          <p:nvSpPr>
            <p:cNvPr id="92" name="TextBox 91"/>
            <p:cNvSpPr txBox="1"/>
            <p:nvPr/>
          </p:nvSpPr>
          <p:spPr>
            <a:xfrm>
              <a:off x="7370953" y="2273677"/>
              <a:ext cx="1270646" cy="1569660"/>
            </a:xfrm>
            <a:prstGeom prst="rect">
              <a:avLst/>
            </a:prstGeom>
            <a:gradFill>
              <a:gsLst>
                <a:gs pos="0">
                  <a:srgbClr val="D6B19C"/>
                </a:gs>
                <a:gs pos="6000">
                  <a:srgbClr val="D49E6C"/>
                </a:gs>
                <a:gs pos="21000">
                  <a:srgbClr val="A65528"/>
                </a:gs>
                <a:gs pos="89000">
                  <a:srgbClr val="663012"/>
                </a:gs>
              </a:gsLst>
              <a:lin ang="16200000" scaled="0"/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600" dirty="0" smtClean="0">
                <a:solidFill>
                  <a:schemeClr val="bg1"/>
                </a:solidFill>
                <a:latin typeface="Calibri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600" dirty="0">
                <a:solidFill>
                  <a:schemeClr val="bg1"/>
                </a:solidFill>
                <a:latin typeface="Calibri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600" dirty="0" smtClean="0">
                <a:solidFill>
                  <a:schemeClr val="bg1"/>
                </a:solidFill>
                <a:latin typeface="Calibri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600" dirty="0">
                <a:solidFill>
                  <a:schemeClr val="bg1"/>
                </a:solidFill>
                <a:latin typeface="Calibri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600" dirty="0" smtClean="0">
                <a:solidFill>
                  <a:schemeClr val="bg1"/>
                </a:solidFill>
                <a:latin typeface="Calibri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600" dirty="0">
                <a:solidFill>
                  <a:schemeClr val="bg1"/>
                </a:solidFill>
                <a:latin typeface="Calibri"/>
              </a:endParaRPr>
            </a:p>
          </p:txBody>
        </p:sp>
        <p:cxnSp>
          <p:nvCxnSpPr>
            <p:cNvPr id="175" name="Straight Arrow Connector 174"/>
            <p:cNvCxnSpPr>
              <a:endCxn id="92" idx="1"/>
            </p:cNvCxnSpPr>
            <p:nvPr/>
          </p:nvCxnSpPr>
          <p:spPr bwMode="auto">
            <a:xfrm>
              <a:off x="6617497" y="3034654"/>
              <a:ext cx="753456" cy="23853"/>
            </a:xfrm>
            <a:prstGeom prst="straightConnector1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cxnSp>
        <p:nvCxnSpPr>
          <p:cNvPr id="181" name="Straight Arrow Connector 180"/>
          <p:cNvCxnSpPr/>
          <p:nvPr/>
        </p:nvCxnSpPr>
        <p:spPr bwMode="auto">
          <a:xfrm>
            <a:off x="8496459" y="3034654"/>
            <a:ext cx="257411" cy="1316476"/>
          </a:xfrm>
          <a:prstGeom prst="bentConnector2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8" name="Freeform 217"/>
          <p:cNvSpPr/>
          <p:nvPr/>
        </p:nvSpPr>
        <p:spPr>
          <a:xfrm>
            <a:off x="8085237" y="2014984"/>
            <a:ext cx="604004" cy="557547"/>
          </a:xfrm>
          <a:custGeom>
            <a:avLst/>
            <a:gdLst>
              <a:gd name="connsiteX0" fmla="*/ 725332 w 725332"/>
              <a:gd name="connsiteY0" fmla="*/ 333218 h 582936"/>
              <a:gd name="connsiteX1" fmla="*/ 351621 w 725332"/>
              <a:gd name="connsiteY1" fmla="*/ 579709 h 582936"/>
              <a:gd name="connsiteX2" fmla="*/ 1763 w 725332"/>
              <a:gd name="connsiteY2" fmla="*/ 444536 h 582936"/>
              <a:gd name="connsiteX3" fmla="*/ 216448 w 725332"/>
              <a:gd name="connsiteY3" fmla="*/ 39020 h 582936"/>
              <a:gd name="connsiteX4" fmla="*/ 224400 w 725332"/>
              <a:gd name="connsiteY4" fmla="*/ 39020 h 582936"/>
              <a:gd name="connsiteX0" fmla="*/ 723633 w 723633"/>
              <a:gd name="connsiteY0" fmla="*/ 333218 h 676760"/>
              <a:gd name="connsiteX1" fmla="*/ 198848 w 723633"/>
              <a:gd name="connsiteY1" fmla="*/ 675124 h 676760"/>
              <a:gd name="connsiteX2" fmla="*/ 64 w 723633"/>
              <a:gd name="connsiteY2" fmla="*/ 444536 h 676760"/>
              <a:gd name="connsiteX3" fmla="*/ 214749 w 723633"/>
              <a:gd name="connsiteY3" fmla="*/ 39020 h 676760"/>
              <a:gd name="connsiteX4" fmla="*/ 222701 w 723633"/>
              <a:gd name="connsiteY4" fmla="*/ 39020 h 676760"/>
              <a:gd name="connsiteX0" fmla="*/ 811067 w 811067"/>
              <a:gd name="connsiteY0" fmla="*/ 330988 h 673626"/>
              <a:gd name="connsiteX1" fmla="*/ 286282 w 811067"/>
              <a:gd name="connsiteY1" fmla="*/ 672894 h 673626"/>
              <a:gd name="connsiteX2" fmla="*/ 33 w 811067"/>
              <a:gd name="connsiteY2" fmla="*/ 410501 h 673626"/>
              <a:gd name="connsiteX3" fmla="*/ 302183 w 811067"/>
              <a:gd name="connsiteY3" fmla="*/ 36790 h 673626"/>
              <a:gd name="connsiteX4" fmla="*/ 310135 w 811067"/>
              <a:gd name="connsiteY4" fmla="*/ 36790 h 673626"/>
              <a:gd name="connsiteX0" fmla="*/ 604328 w 604328"/>
              <a:gd name="connsiteY0" fmla="*/ 354842 h 673267"/>
              <a:gd name="connsiteX1" fmla="*/ 286277 w 604328"/>
              <a:gd name="connsiteY1" fmla="*/ 672894 h 673267"/>
              <a:gd name="connsiteX2" fmla="*/ 28 w 604328"/>
              <a:gd name="connsiteY2" fmla="*/ 410501 h 673267"/>
              <a:gd name="connsiteX3" fmla="*/ 302178 w 604328"/>
              <a:gd name="connsiteY3" fmla="*/ 36790 h 673267"/>
              <a:gd name="connsiteX4" fmla="*/ 310130 w 604328"/>
              <a:gd name="connsiteY4" fmla="*/ 36790 h 673267"/>
              <a:gd name="connsiteX0" fmla="*/ 604328 w 604328"/>
              <a:gd name="connsiteY0" fmla="*/ 354842 h 673341"/>
              <a:gd name="connsiteX1" fmla="*/ 286277 w 604328"/>
              <a:gd name="connsiteY1" fmla="*/ 672894 h 673341"/>
              <a:gd name="connsiteX2" fmla="*/ 28 w 604328"/>
              <a:gd name="connsiteY2" fmla="*/ 410501 h 673341"/>
              <a:gd name="connsiteX3" fmla="*/ 302178 w 604328"/>
              <a:gd name="connsiteY3" fmla="*/ 36790 h 673341"/>
              <a:gd name="connsiteX4" fmla="*/ 310130 w 604328"/>
              <a:gd name="connsiteY4" fmla="*/ 36790 h 673341"/>
              <a:gd name="connsiteX0" fmla="*/ 604328 w 604328"/>
              <a:gd name="connsiteY0" fmla="*/ 363027 h 681526"/>
              <a:gd name="connsiteX1" fmla="*/ 286277 w 604328"/>
              <a:gd name="connsiteY1" fmla="*/ 681079 h 681526"/>
              <a:gd name="connsiteX2" fmla="*/ 28 w 604328"/>
              <a:gd name="connsiteY2" fmla="*/ 418686 h 681526"/>
              <a:gd name="connsiteX3" fmla="*/ 302178 w 604328"/>
              <a:gd name="connsiteY3" fmla="*/ 44975 h 681526"/>
              <a:gd name="connsiteX4" fmla="*/ 87494 w 604328"/>
              <a:gd name="connsiteY4" fmla="*/ 29072 h 681526"/>
              <a:gd name="connsiteX0" fmla="*/ 604328 w 604328"/>
              <a:gd name="connsiteY0" fmla="*/ 318052 h 636551"/>
              <a:gd name="connsiteX1" fmla="*/ 286277 w 604328"/>
              <a:gd name="connsiteY1" fmla="*/ 636104 h 636551"/>
              <a:gd name="connsiteX2" fmla="*/ 28 w 604328"/>
              <a:gd name="connsiteY2" fmla="*/ 373711 h 636551"/>
              <a:gd name="connsiteX3" fmla="*/ 302178 w 604328"/>
              <a:gd name="connsiteY3" fmla="*/ 0 h 636551"/>
              <a:gd name="connsiteX0" fmla="*/ 604328 w 604328"/>
              <a:gd name="connsiteY0" fmla="*/ 318052 h 636551"/>
              <a:gd name="connsiteX1" fmla="*/ 286277 w 604328"/>
              <a:gd name="connsiteY1" fmla="*/ 636104 h 636551"/>
              <a:gd name="connsiteX2" fmla="*/ 28 w 604328"/>
              <a:gd name="connsiteY2" fmla="*/ 373711 h 636551"/>
              <a:gd name="connsiteX3" fmla="*/ 302178 w 604328"/>
              <a:gd name="connsiteY3" fmla="*/ 0 h 636551"/>
              <a:gd name="connsiteX0" fmla="*/ 604300 w 604300"/>
              <a:gd name="connsiteY0" fmla="*/ 318052 h 389433"/>
              <a:gd name="connsiteX1" fmla="*/ 0 w 604300"/>
              <a:gd name="connsiteY1" fmla="*/ 373711 h 389433"/>
              <a:gd name="connsiteX2" fmla="*/ 302150 w 604300"/>
              <a:gd name="connsiteY2" fmla="*/ 0 h 389433"/>
              <a:gd name="connsiteX0" fmla="*/ 580447 w 580447"/>
              <a:gd name="connsiteY0" fmla="*/ 318052 h 501328"/>
              <a:gd name="connsiteX1" fmla="*/ 0 w 580447"/>
              <a:gd name="connsiteY1" fmla="*/ 492981 h 501328"/>
              <a:gd name="connsiteX2" fmla="*/ 278297 w 580447"/>
              <a:gd name="connsiteY2" fmla="*/ 0 h 501328"/>
              <a:gd name="connsiteX0" fmla="*/ 643051 w 643051"/>
              <a:gd name="connsiteY0" fmla="*/ 318052 h 567404"/>
              <a:gd name="connsiteX1" fmla="*/ 62604 w 643051"/>
              <a:gd name="connsiteY1" fmla="*/ 492981 h 567404"/>
              <a:gd name="connsiteX2" fmla="*/ 340901 w 643051"/>
              <a:gd name="connsiteY2" fmla="*/ 0 h 567404"/>
              <a:gd name="connsiteX0" fmla="*/ 643051 w 643051"/>
              <a:gd name="connsiteY0" fmla="*/ 318052 h 599366"/>
              <a:gd name="connsiteX1" fmla="*/ 62604 w 643051"/>
              <a:gd name="connsiteY1" fmla="*/ 492981 h 599366"/>
              <a:gd name="connsiteX2" fmla="*/ 340901 w 643051"/>
              <a:gd name="connsiteY2" fmla="*/ 0 h 599366"/>
              <a:gd name="connsiteX0" fmla="*/ 653526 w 653526"/>
              <a:gd name="connsiteY0" fmla="*/ 318052 h 599366"/>
              <a:gd name="connsiteX1" fmla="*/ 73079 w 653526"/>
              <a:gd name="connsiteY1" fmla="*/ 492981 h 599366"/>
              <a:gd name="connsiteX2" fmla="*/ 351376 w 653526"/>
              <a:gd name="connsiteY2" fmla="*/ 0 h 599366"/>
              <a:gd name="connsiteX0" fmla="*/ 688325 w 688325"/>
              <a:gd name="connsiteY0" fmla="*/ 318052 h 599366"/>
              <a:gd name="connsiteX1" fmla="*/ 107878 w 688325"/>
              <a:gd name="connsiteY1" fmla="*/ 492981 h 599366"/>
              <a:gd name="connsiteX2" fmla="*/ 386175 w 688325"/>
              <a:gd name="connsiteY2" fmla="*/ 0 h 599366"/>
              <a:gd name="connsiteX0" fmla="*/ 688325 w 688325"/>
              <a:gd name="connsiteY0" fmla="*/ 318052 h 599366"/>
              <a:gd name="connsiteX1" fmla="*/ 107878 w 688325"/>
              <a:gd name="connsiteY1" fmla="*/ 492981 h 599366"/>
              <a:gd name="connsiteX2" fmla="*/ 386175 w 688325"/>
              <a:gd name="connsiteY2" fmla="*/ 0 h 599366"/>
              <a:gd name="connsiteX0" fmla="*/ 688325 w 688325"/>
              <a:gd name="connsiteY0" fmla="*/ 318052 h 639787"/>
              <a:gd name="connsiteX1" fmla="*/ 107878 w 688325"/>
              <a:gd name="connsiteY1" fmla="*/ 492981 h 639787"/>
              <a:gd name="connsiteX2" fmla="*/ 386175 w 688325"/>
              <a:gd name="connsiteY2" fmla="*/ 0 h 639787"/>
              <a:gd name="connsiteX0" fmla="*/ 688325 w 688325"/>
              <a:gd name="connsiteY0" fmla="*/ 318052 h 619846"/>
              <a:gd name="connsiteX1" fmla="*/ 107878 w 688325"/>
              <a:gd name="connsiteY1" fmla="*/ 492981 h 619846"/>
              <a:gd name="connsiteX2" fmla="*/ 386175 w 688325"/>
              <a:gd name="connsiteY2" fmla="*/ 0 h 619846"/>
              <a:gd name="connsiteX0" fmla="*/ 647999 w 647999"/>
              <a:gd name="connsiteY0" fmla="*/ 318052 h 619846"/>
              <a:gd name="connsiteX1" fmla="*/ 67552 w 647999"/>
              <a:gd name="connsiteY1" fmla="*/ 492981 h 619846"/>
              <a:gd name="connsiteX2" fmla="*/ 345849 w 647999"/>
              <a:gd name="connsiteY2" fmla="*/ 0 h 619846"/>
              <a:gd name="connsiteX0" fmla="*/ 666439 w 666439"/>
              <a:gd name="connsiteY0" fmla="*/ 318052 h 619846"/>
              <a:gd name="connsiteX1" fmla="*/ 85992 w 666439"/>
              <a:gd name="connsiteY1" fmla="*/ 492981 h 619846"/>
              <a:gd name="connsiteX2" fmla="*/ 364289 w 666439"/>
              <a:gd name="connsiteY2" fmla="*/ 0 h 619846"/>
              <a:gd name="connsiteX0" fmla="*/ 666439 w 666439"/>
              <a:gd name="connsiteY0" fmla="*/ 318052 h 649496"/>
              <a:gd name="connsiteX1" fmla="*/ 85992 w 666439"/>
              <a:gd name="connsiteY1" fmla="*/ 492981 h 649496"/>
              <a:gd name="connsiteX2" fmla="*/ 364289 w 666439"/>
              <a:gd name="connsiteY2" fmla="*/ 0 h 649496"/>
              <a:gd name="connsiteX0" fmla="*/ 634635 w 634635"/>
              <a:gd name="connsiteY0" fmla="*/ 318052 h 610053"/>
              <a:gd name="connsiteX1" fmla="*/ 54188 w 634635"/>
              <a:gd name="connsiteY1" fmla="*/ 492981 h 610053"/>
              <a:gd name="connsiteX2" fmla="*/ 332485 w 634635"/>
              <a:gd name="connsiteY2" fmla="*/ 0 h 610053"/>
              <a:gd name="connsiteX0" fmla="*/ 655837 w 655837"/>
              <a:gd name="connsiteY0" fmla="*/ 318052 h 629575"/>
              <a:gd name="connsiteX1" fmla="*/ 75390 w 655837"/>
              <a:gd name="connsiteY1" fmla="*/ 492981 h 629575"/>
              <a:gd name="connsiteX2" fmla="*/ 353687 w 655837"/>
              <a:gd name="connsiteY2" fmla="*/ 0 h 629575"/>
              <a:gd name="connsiteX0" fmla="*/ 655837 w 655837"/>
              <a:gd name="connsiteY0" fmla="*/ 318052 h 627003"/>
              <a:gd name="connsiteX1" fmla="*/ 75390 w 655837"/>
              <a:gd name="connsiteY1" fmla="*/ 492981 h 627003"/>
              <a:gd name="connsiteX2" fmla="*/ 353687 w 655837"/>
              <a:gd name="connsiteY2" fmla="*/ 0 h 627003"/>
              <a:gd name="connsiteX0" fmla="*/ 667268 w 667268"/>
              <a:gd name="connsiteY0" fmla="*/ 318052 h 627003"/>
              <a:gd name="connsiteX1" fmla="*/ 86821 w 667268"/>
              <a:gd name="connsiteY1" fmla="*/ 492981 h 627003"/>
              <a:gd name="connsiteX2" fmla="*/ 365118 w 667268"/>
              <a:gd name="connsiteY2" fmla="*/ 0 h 627003"/>
              <a:gd name="connsiteX0" fmla="*/ 671417 w 671417"/>
              <a:gd name="connsiteY0" fmla="*/ 318052 h 627003"/>
              <a:gd name="connsiteX1" fmla="*/ 90970 w 671417"/>
              <a:gd name="connsiteY1" fmla="*/ 492981 h 627003"/>
              <a:gd name="connsiteX2" fmla="*/ 369267 w 671417"/>
              <a:gd name="connsiteY2" fmla="*/ 0 h 627003"/>
              <a:gd name="connsiteX0" fmla="*/ 659474 w 659474"/>
              <a:gd name="connsiteY0" fmla="*/ 318052 h 627003"/>
              <a:gd name="connsiteX1" fmla="*/ 79027 w 659474"/>
              <a:gd name="connsiteY1" fmla="*/ 492981 h 627003"/>
              <a:gd name="connsiteX2" fmla="*/ 357324 w 659474"/>
              <a:gd name="connsiteY2" fmla="*/ 0 h 627003"/>
              <a:gd name="connsiteX0" fmla="*/ 416678 w 608639"/>
              <a:gd name="connsiteY0" fmla="*/ 468129 h 595384"/>
              <a:gd name="connsiteX1" fmla="*/ 583654 w 608639"/>
              <a:gd name="connsiteY1" fmla="*/ 46710 h 595384"/>
              <a:gd name="connsiteX2" fmla="*/ 114528 w 608639"/>
              <a:gd name="connsiteY2" fmla="*/ 150077 h 595384"/>
              <a:gd name="connsiteX0" fmla="*/ 220976 w 388393"/>
              <a:gd name="connsiteY0" fmla="*/ 508884 h 624423"/>
              <a:gd name="connsiteX1" fmla="*/ 387952 w 388393"/>
              <a:gd name="connsiteY1" fmla="*/ 87465 h 624423"/>
              <a:gd name="connsiteX2" fmla="*/ 125560 w 388393"/>
              <a:gd name="connsiteY2" fmla="*/ 0 h 624423"/>
              <a:gd name="connsiteX0" fmla="*/ 502939 w 676613"/>
              <a:gd name="connsiteY0" fmla="*/ 426351 h 538263"/>
              <a:gd name="connsiteX1" fmla="*/ 669915 w 676613"/>
              <a:gd name="connsiteY1" fmla="*/ 4932 h 538263"/>
              <a:gd name="connsiteX2" fmla="*/ 97422 w 676613"/>
              <a:gd name="connsiteY2" fmla="*/ 132152 h 538263"/>
              <a:gd name="connsiteX0" fmla="*/ 405517 w 579191"/>
              <a:gd name="connsiteY0" fmla="*/ 447053 h 558965"/>
              <a:gd name="connsiteX1" fmla="*/ 572493 w 579191"/>
              <a:gd name="connsiteY1" fmla="*/ 25634 h 558965"/>
              <a:gd name="connsiteX2" fmla="*/ 0 w 579191"/>
              <a:gd name="connsiteY2" fmla="*/ 152854 h 558965"/>
              <a:gd name="connsiteX0" fmla="*/ 405517 w 612742"/>
              <a:gd name="connsiteY0" fmla="*/ 447053 h 447053"/>
              <a:gd name="connsiteX1" fmla="*/ 572493 w 612742"/>
              <a:gd name="connsiteY1" fmla="*/ 25634 h 447053"/>
              <a:gd name="connsiteX2" fmla="*/ 0 w 612742"/>
              <a:gd name="connsiteY2" fmla="*/ 152854 h 447053"/>
              <a:gd name="connsiteX0" fmla="*/ 405517 w 568623"/>
              <a:gd name="connsiteY0" fmla="*/ 543693 h 543693"/>
              <a:gd name="connsiteX1" fmla="*/ 500932 w 568623"/>
              <a:gd name="connsiteY1" fmla="*/ 10956 h 543693"/>
              <a:gd name="connsiteX2" fmla="*/ 0 w 568623"/>
              <a:gd name="connsiteY2" fmla="*/ 249494 h 543693"/>
              <a:gd name="connsiteX0" fmla="*/ 405517 w 597385"/>
              <a:gd name="connsiteY0" fmla="*/ 573562 h 573562"/>
              <a:gd name="connsiteX1" fmla="*/ 500932 w 597385"/>
              <a:gd name="connsiteY1" fmla="*/ 40825 h 573562"/>
              <a:gd name="connsiteX2" fmla="*/ 0 w 597385"/>
              <a:gd name="connsiteY2" fmla="*/ 279363 h 573562"/>
              <a:gd name="connsiteX0" fmla="*/ 405517 w 604004"/>
              <a:gd name="connsiteY0" fmla="*/ 552003 h 552003"/>
              <a:gd name="connsiteX1" fmla="*/ 500932 w 604004"/>
              <a:gd name="connsiteY1" fmla="*/ 19266 h 552003"/>
              <a:gd name="connsiteX2" fmla="*/ 0 w 604004"/>
              <a:gd name="connsiteY2" fmla="*/ 257804 h 552003"/>
              <a:gd name="connsiteX0" fmla="*/ 405517 w 604004"/>
              <a:gd name="connsiteY0" fmla="*/ 557547 h 557547"/>
              <a:gd name="connsiteX1" fmla="*/ 500932 w 604004"/>
              <a:gd name="connsiteY1" fmla="*/ 24810 h 557547"/>
              <a:gd name="connsiteX2" fmla="*/ 0 w 604004"/>
              <a:gd name="connsiteY2" fmla="*/ 263348 h 557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4004" h="557547">
                <a:moveTo>
                  <a:pt x="405517" y="557547"/>
                </a:moveTo>
                <a:cubicBezTo>
                  <a:pt x="645380" y="410117"/>
                  <a:pt x="655982" y="97696"/>
                  <a:pt x="500932" y="24810"/>
                </a:cubicBezTo>
                <a:cubicBezTo>
                  <a:pt x="345882" y="-48076"/>
                  <a:pt x="192157" y="42040"/>
                  <a:pt x="0" y="263348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8" name="Freeform 227"/>
          <p:cNvSpPr/>
          <p:nvPr/>
        </p:nvSpPr>
        <p:spPr>
          <a:xfrm>
            <a:off x="4838022" y="3820694"/>
            <a:ext cx="476246" cy="486946"/>
          </a:xfrm>
          <a:custGeom>
            <a:avLst/>
            <a:gdLst>
              <a:gd name="connsiteX0" fmla="*/ 725332 w 725332"/>
              <a:gd name="connsiteY0" fmla="*/ 333218 h 582936"/>
              <a:gd name="connsiteX1" fmla="*/ 351621 w 725332"/>
              <a:gd name="connsiteY1" fmla="*/ 579709 h 582936"/>
              <a:gd name="connsiteX2" fmla="*/ 1763 w 725332"/>
              <a:gd name="connsiteY2" fmla="*/ 444536 h 582936"/>
              <a:gd name="connsiteX3" fmla="*/ 216448 w 725332"/>
              <a:gd name="connsiteY3" fmla="*/ 39020 h 582936"/>
              <a:gd name="connsiteX4" fmla="*/ 224400 w 725332"/>
              <a:gd name="connsiteY4" fmla="*/ 39020 h 582936"/>
              <a:gd name="connsiteX0" fmla="*/ 723633 w 723633"/>
              <a:gd name="connsiteY0" fmla="*/ 333218 h 676760"/>
              <a:gd name="connsiteX1" fmla="*/ 198848 w 723633"/>
              <a:gd name="connsiteY1" fmla="*/ 675124 h 676760"/>
              <a:gd name="connsiteX2" fmla="*/ 64 w 723633"/>
              <a:gd name="connsiteY2" fmla="*/ 444536 h 676760"/>
              <a:gd name="connsiteX3" fmla="*/ 214749 w 723633"/>
              <a:gd name="connsiteY3" fmla="*/ 39020 h 676760"/>
              <a:gd name="connsiteX4" fmla="*/ 222701 w 723633"/>
              <a:gd name="connsiteY4" fmla="*/ 39020 h 676760"/>
              <a:gd name="connsiteX0" fmla="*/ 811067 w 811067"/>
              <a:gd name="connsiteY0" fmla="*/ 330988 h 673626"/>
              <a:gd name="connsiteX1" fmla="*/ 286282 w 811067"/>
              <a:gd name="connsiteY1" fmla="*/ 672894 h 673626"/>
              <a:gd name="connsiteX2" fmla="*/ 33 w 811067"/>
              <a:gd name="connsiteY2" fmla="*/ 410501 h 673626"/>
              <a:gd name="connsiteX3" fmla="*/ 302183 w 811067"/>
              <a:gd name="connsiteY3" fmla="*/ 36790 h 673626"/>
              <a:gd name="connsiteX4" fmla="*/ 310135 w 811067"/>
              <a:gd name="connsiteY4" fmla="*/ 36790 h 673626"/>
              <a:gd name="connsiteX0" fmla="*/ 604328 w 604328"/>
              <a:gd name="connsiteY0" fmla="*/ 354842 h 673267"/>
              <a:gd name="connsiteX1" fmla="*/ 286277 w 604328"/>
              <a:gd name="connsiteY1" fmla="*/ 672894 h 673267"/>
              <a:gd name="connsiteX2" fmla="*/ 28 w 604328"/>
              <a:gd name="connsiteY2" fmla="*/ 410501 h 673267"/>
              <a:gd name="connsiteX3" fmla="*/ 302178 w 604328"/>
              <a:gd name="connsiteY3" fmla="*/ 36790 h 673267"/>
              <a:gd name="connsiteX4" fmla="*/ 310130 w 604328"/>
              <a:gd name="connsiteY4" fmla="*/ 36790 h 673267"/>
              <a:gd name="connsiteX0" fmla="*/ 604328 w 604328"/>
              <a:gd name="connsiteY0" fmla="*/ 354842 h 673341"/>
              <a:gd name="connsiteX1" fmla="*/ 286277 w 604328"/>
              <a:gd name="connsiteY1" fmla="*/ 672894 h 673341"/>
              <a:gd name="connsiteX2" fmla="*/ 28 w 604328"/>
              <a:gd name="connsiteY2" fmla="*/ 410501 h 673341"/>
              <a:gd name="connsiteX3" fmla="*/ 302178 w 604328"/>
              <a:gd name="connsiteY3" fmla="*/ 36790 h 673341"/>
              <a:gd name="connsiteX4" fmla="*/ 310130 w 604328"/>
              <a:gd name="connsiteY4" fmla="*/ 36790 h 673341"/>
              <a:gd name="connsiteX0" fmla="*/ 604328 w 604328"/>
              <a:gd name="connsiteY0" fmla="*/ 363027 h 681526"/>
              <a:gd name="connsiteX1" fmla="*/ 286277 w 604328"/>
              <a:gd name="connsiteY1" fmla="*/ 681079 h 681526"/>
              <a:gd name="connsiteX2" fmla="*/ 28 w 604328"/>
              <a:gd name="connsiteY2" fmla="*/ 418686 h 681526"/>
              <a:gd name="connsiteX3" fmla="*/ 302178 w 604328"/>
              <a:gd name="connsiteY3" fmla="*/ 44975 h 681526"/>
              <a:gd name="connsiteX4" fmla="*/ 87494 w 604328"/>
              <a:gd name="connsiteY4" fmla="*/ 29072 h 681526"/>
              <a:gd name="connsiteX0" fmla="*/ 604328 w 604328"/>
              <a:gd name="connsiteY0" fmla="*/ 318052 h 636551"/>
              <a:gd name="connsiteX1" fmla="*/ 286277 w 604328"/>
              <a:gd name="connsiteY1" fmla="*/ 636104 h 636551"/>
              <a:gd name="connsiteX2" fmla="*/ 28 w 604328"/>
              <a:gd name="connsiteY2" fmla="*/ 373711 h 636551"/>
              <a:gd name="connsiteX3" fmla="*/ 302178 w 604328"/>
              <a:gd name="connsiteY3" fmla="*/ 0 h 636551"/>
              <a:gd name="connsiteX0" fmla="*/ 604328 w 604328"/>
              <a:gd name="connsiteY0" fmla="*/ 318052 h 636551"/>
              <a:gd name="connsiteX1" fmla="*/ 286277 w 604328"/>
              <a:gd name="connsiteY1" fmla="*/ 636104 h 636551"/>
              <a:gd name="connsiteX2" fmla="*/ 28 w 604328"/>
              <a:gd name="connsiteY2" fmla="*/ 373711 h 636551"/>
              <a:gd name="connsiteX3" fmla="*/ 302178 w 604328"/>
              <a:gd name="connsiteY3" fmla="*/ 0 h 636551"/>
              <a:gd name="connsiteX0" fmla="*/ 604300 w 604300"/>
              <a:gd name="connsiteY0" fmla="*/ 318052 h 389433"/>
              <a:gd name="connsiteX1" fmla="*/ 0 w 604300"/>
              <a:gd name="connsiteY1" fmla="*/ 373711 h 389433"/>
              <a:gd name="connsiteX2" fmla="*/ 302150 w 604300"/>
              <a:gd name="connsiteY2" fmla="*/ 0 h 389433"/>
              <a:gd name="connsiteX0" fmla="*/ 580447 w 580447"/>
              <a:gd name="connsiteY0" fmla="*/ 318052 h 501328"/>
              <a:gd name="connsiteX1" fmla="*/ 0 w 580447"/>
              <a:gd name="connsiteY1" fmla="*/ 492981 h 501328"/>
              <a:gd name="connsiteX2" fmla="*/ 278297 w 580447"/>
              <a:gd name="connsiteY2" fmla="*/ 0 h 501328"/>
              <a:gd name="connsiteX0" fmla="*/ 643051 w 643051"/>
              <a:gd name="connsiteY0" fmla="*/ 318052 h 567404"/>
              <a:gd name="connsiteX1" fmla="*/ 62604 w 643051"/>
              <a:gd name="connsiteY1" fmla="*/ 492981 h 567404"/>
              <a:gd name="connsiteX2" fmla="*/ 340901 w 643051"/>
              <a:gd name="connsiteY2" fmla="*/ 0 h 567404"/>
              <a:gd name="connsiteX0" fmla="*/ 643051 w 643051"/>
              <a:gd name="connsiteY0" fmla="*/ 318052 h 599366"/>
              <a:gd name="connsiteX1" fmla="*/ 62604 w 643051"/>
              <a:gd name="connsiteY1" fmla="*/ 492981 h 599366"/>
              <a:gd name="connsiteX2" fmla="*/ 340901 w 643051"/>
              <a:gd name="connsiteY2" fmla="*/ 0 h 599366"/>
              <a:gd name="connsiteX0" fmla="*/ 653526 w 653526"/>
              <a:gd name="connsiteY0" fmla="*/ 318052 h 599366"/>
              <a:gd name="connsiteX1" fmla="*/ 73079 w 653526"/>
              <a:gd name="connsiteY1" fmla="*/ 492981 h 599366"/>
              <a:gd name="connsiteX2" fmla="*/ 351376 w 653526"/>
              <a:gd name="connsiteY2" fmla="*/ 0 h 599366"/>
              <a:gd name="connsiteX0" fmla="*/ 688325 w 688325"/>
              <a:gd name="connsiteY0" fmla="*/ 318052 h 599366"/>
              <a:gd name="connsiteX1" fmla="*/ 107878 w 688325"/>
              <a:gd name="connsiteY1" fmla="*/ 492981 h 599366"/>
              <a:gd name="connsiteX2" fmla="*/ 386175 w 688325"/>
              <a:gd name="connsiteY2" fmla="*/ 0 h 599366"/>
              <a:gd name="connsiteX0" fmla="*/ 688325 w 688325"/>
              <a:gd name="connsiteY0" fmla="*/ 318052 h 599366"/>
              <a:gd name="connsiteX1" fmla="*/ 107878 w 688325"/>
              <a:gd name="connsiteY1" fmla="*/ 492981 h 599366"/>
              <a:gd name="connsiteX2" fmla="*/ 386175 w 688325"/>
              <a:gd name="connsiteY2" fmla="*/ 0 h 599366"/>
              <a:gd name="connsiteX0" fmla="*/ 688325 w 688325"/>
              <a:gd name="connsiteY0" fmla="*/ 318052 h 639787"/>
              <a:gd name="connsiteX1" fmla="*/ 107878 w 688325"/>
              <a:gd name="connsiteY1" fmla="*/ 492981 h 639787"/>
              <a:gd name="connsiteX2" fmla="*/ 386175 w 688325"/>
              <a:gd name="connsiteY2" fmla="*/ 0 h 639787"/>
              <a:gd name="connsiteX0" fmla="*/ 688325 w 688325"/>
              <a:gd name="connsiteY0" fmla="*/ 318052 h 619846"/>
              <a:gd name="connsiteX1" fmla="*/ 107878 w 688325"/>
              <a:gd name="connsiteY1" fmla="*/ 492981 h 619846"/>
              <a:gd name="connsiteX2" fmla="*/ 386175 w 688325"/>
              <a:gd name="connsiteY2" fmla="*/ 0 h 619846"/>
              <a:gd name="connsiteX0" fmla="*/ 647999 w 647999"/>
              <a:gd name="connsiteY0" fmla="*/ 318052 h 619846"/>
              <a:gd name="connsiteX1" fmla="*/ 67552 w 647999"/>
              <a:gd name="connsiteY1" fmla="*/ 492981 h 619846"/>
              <a:gd name="connsiteX2" fmla="*/ 345849 w 647999"/>
              <a:gd name="connsiteY2" fmla="*/ 0 h 619846"/>
              <a:gd name="connsiteX0" fmla="*/ 666439 w 666439"/>
              <a:gd name="connsiteY0" fmla="*/ 318052 h 619846"/>
              <a:gd name="connsiteX1" fmla="*/ 85992 w 666439"/>
              <a:gd name="connsiteY1" fmla="*/ 492981 h 619846"/>
              <a:gd name="connsiteX2" fmla="*/ 364289 w 666439"/>
              <a:gd name="connsiteY2" fmla="*/ 0 h 619846"/>
              <a:gd name="connsiteX0" fmla="*/ 666439 w 666439"/>
              <a:gd name="connsiteY0" fmla="*/ 318052 h 649496"/>
              <a:gd name="connsiteX1" fmla="*/ 85992 w 666439"/>
              <a:gd name="connsiteY1" fmla="*/ 492981 h 649496"/>
              <a:gd name="connsiteX2" fmla="*/ 364289 w 666439"/>
              <a:gd name="connsiteY2" fmla="*/ 0 h 649496"/>
              <a:gd name="connsiteX0" fmla="*/ 634635 w 634635"/>
              <a:gd name="connsiteY0" fmla="*/ 318052 h 610053"/>
              <a:gd name="connsiteX1" fmla="*/ 54188 w 634635"/>
              <a:gd name="connsiteY1" fmla="*/ 492981 h 610053"/>
              <a:gd name="connsiteX2" fmla="*/ 332485 w 634635"/>
              <a:gd name="connsiteY2" fmla="*/ 0 h 610053"/>
              <a:gd name="connsiteX0" fmla="*/ 655837 w 655837"/>
              <a:gd name="connsiteY0" fmla="*/ 318052 h 629575"/>
              <a:gd name="connsiteX1" fmla="*/ 75390 w 655837"/>
              <a:gd name="connsiteY1" fmla="*/ 492981 h 629575"/>
              <a:gd name="connsiteX2" fmla="*/ 353687 w 655837"/>
              <a:gd name="connsiteY2" fmla="*/ 0 h 629575"/>
              <a:gd name="connsiteX0" fmla="*/ 655837 w 655837"/>
              <a:gd name="connsiteY0" fmla="*/ 318052 h 627003"/>
              <a:gd name="connsiteX1" fmla="*/ 75390 w 655837"/>
              <a:gd name="connsiteY1" fmla="*/ 492981 h 627003"/>
              <a:gd name="connsiteX2" fmla="*/ 353687 w 655837"/>
              <a:gd name="connsiteY2" fmla="*/ 0 h 627003"/>
              <a:gd name="connsiteX0" fmla="*/ 667268 w 667268"/>
              <a:gd name="connsiteY0" fmla="*/ 318052 h 627003"/>
              <a:gd name="connsiteX1" fmla="*/ 86821 w 667268"/>
              <a:gd name="connsiteY1" fmla="*/ 492981 h 627003"/>
              <a:gd name="connsiteX2" fmla="*/ 365118 w 667268"/>
              <a:gd name="connsiteY2" fmla="*/ 0 h 627003"/>
              <a:gd name="connsiteX0" fmla="*/ 671417 w 671417"/>
              <a:gd name="connsiteY0" fmla="*/ 318052 h 627003"/>
              <a:gd name="connsiteX1" fmla="*/ 90970 w 671417"/>
              <a:gd name="connsiteY1" fmla="*/ 492981 h 627003"/>
              <a:gd name="connsiteX2" fmla="*/ 369267 w 671417"/>
              <a:gd name="connsiteY2" fmla="*/ 0 h 627003"/>
              <a:gd name="connsiteX0" fmla="*/ 659474 w 659474"/>
              <a:gd name="connsiteY0" fmla="*/ 318052 h 627003"/>
              <a:gd name="connsiteX1" fmla="*/ 79027 w 659474"/>
              <a:gd name="connsiteY1" fmla="*/ 492981 h 627003"/>
              <a:gd name="connsiteX2" fmla="*/ 357324 w 659474"/>
              <a:gd name="connsiteY2" fmla="*/ 0 h 627003"/>
              <a:gd name="connsiteX0" fmla="*/ 416678 w 608639"/>
              <a:gd name="connsiteY0" fmla="*/ 468129 h 595384"/>
              <a:gd name="connsiteX1" fmla="*/ 583654 w 608639"/>
              <a:gd name="connsiteY1" fmla="*/ 46710 h 595384"/>
              <a:gd name="connsiteX2" fmla="*/ 114528 w 608639"/>
              <a:gd name="connsiteY2" fmla="*/ 150077 h 595384"/>
              <a:gd name="connsiteX0" fmla="*/ 220976 w 388393"/>
              <a:gd name="connsiteY0" fmla="*/ 508884 h 624423"/>
              <a:gd name="connsiteX1" fmla="*/ 387952 w 388393"/>
              <a:gd name="connsiteY1" fmla="*/ 87465 h 624423"/>
              <a:gd name="connsiteX2" fmla="*/ 125560 w 388393"/>
              <a:gd name="connsiteY2" fmla="*/ 0 h 624423"/>
              <a:gd name="connsiteX0" fmla="*/ 502939 w 676613"/>
              <a:gd name="connsiteY0" fmla="*/ 426351 h 538263"/>
              <a:gd name="connsiteX1" fmla="*/ 669915 w 676613"/>
              <a:gd name="connsiteY1" fmla="*/ 4932 h 538263"/>
              <a:gd name="connsiteX2" fmla="*/ 97422 w 676613"/>
              <a:gd name="connsiteY2" fmla="*/ 132152 h 538263"/>
              <a:gd name="connsiteX0" fmla="*/ 405517 w 579191"/>
              <a:gd name="connsiteY0" fmla="*/ 447053 h 558965"/>
              <a:gd name="connsiteX1" fmla="*/ 572493 w 579191"/>
              <a:gd name="connsiteY1" fmla="*/ 25634 h 558965"/>
              <a:gd name="connsiteX2" fmla="*/ 0 w 579191"/>
              <a:gd name="connsiteY2" fmla="*/ 152854 h 558965"/>
              <a:gd name="connsiteX0" fmla="*/ 405517 w 612742"/>
              <a:gd name="connsiteY0" fmla="*/ 447053 h 447053"/>
              <a:gd name="connsiteX1" fmla="*/ 572493 w 612742"/>
              <a:gd name="connsiteY1" fmla="*/ 25634 h 447053"/>
              <a:gd name="connsiteX2" fmla="*/ 0 w 612742"/>
              <a:gd name="connsiteY2" fmla="*/ 152854 h 447053"/>
              <a:gd name="connsiteX0" fmla="*/ 405517 w 568623"/>
              <a:gd name="connsiteY0" fmla="*/ 543693 h 543693"/>
              <a:gd name="connsiteX1" fmla="*/ 500932 w 568623"/>
              <a:gd name="connsiteY1" fmla="*/ 10956 h 543693"/>
              <a:gd name="connsiteX2" fmla="*/ 0 w 568623"/>
              <a:gd name="connsiteY2" fmla="*/ 249494 h 543693"/>
              <a:gd name="connsiteX0" fmla="*/ 405517 w 597385"/>
              <a:gd name="connsiteY0" fmla="*/ 573562 h 573562"/>
              <a:gd name="connsiteX1" fmla="*/ 500932 w 597385"/>
              <a:gd name="connsiteY1" fmla="*/ 40825 h 573562"/>
              <a:gd name="connsiteX2" fmla="*/ 0 w 597385"/>
              <a:gd name="connsiteY2" fmla="*/ 279363 h 573562"/>
              <a:gd name="connsiteX0" fmla="*/ 405517 w 604004"/>
              <a:gd name="connsiteY0" fmla="*/ 552003 h 552003"/>
              <a:gd name="connsiteX1" fmla="*/ 500932 w 604004"/>
              <a:gd name="connsiteY1" fmla="*/ 19266 h 552003"/>
              <a:gd name="connsiteX2" fmla="*/ 0 w 604004"/>
              <a:gd name="connsiteY2" fmla="*/ 257804 h 552003"/>
              <a:gd name="connsiteX0" fmla="*/ 405517 w 604004"/>
              <a:gd name="connsiteY0" fmla="*/ 557547 h 557547"/>
              <a:gd name="connsiteX1" fmla="*/ 500932 w 604004"/>
              <a:gd name="connsiteY1" fmla="*/ 24810 h 557547"/>
              <a:gd name="connsiteX2" fmla="*/ 0 w 604004"/>
              <a:gd name="connsiteY2" fmla="*/ 263348 h 557547"/>
              <a:gd name="connsiteX0" fmla="*/ 518739 w 576962"/>
              <a:gd name="connsiteY0" fmla="*/ 346830 h 458755"/>
              <a:gd name="connsiteX1" fmla="*/ 34732 w 576962"/>
              <a:gd name="connsiteY1" fmla="*/ 447835 h 458755"/>
              <a:gd name="connsiteX2" fmla="*/ 113222 w 576962"/>
              <a:gd name="connsiteY2" fmla="*/ 52631 h 458755"/>
              <a:gd name="connsiteX0" fmla="*/ 601202 w 659425"/>
              <a:gd name="connsiteY0" fmla="*/ 294199 h 406124"/>
              <a:gd name="connsiteX1" fmla="*/ 117195 w 659425"/>
              <a:gd name="connsiteY1" fmla="*/ 395204 h 406124"/>
              <a:gd name="connsiteX2" fmla="*/ 195685 w 659425"/>
              <a:gd name="connsiteY2" fmla="*/ 0 h 406124"/>
              <a:gd name="connsiteX0" fmla="*/ 635311 w 684617"/>
              <a:gd name="connsiteY0" fmla="*/ 285145 h 400289"/>
              <a:gd name="connsiteX1" fmla="*/ 87930 w 684617"/>
              <a:gd name="connsiteY1" fmla="*/ 395204 h 400289"/>
              <a:gd name="connsiteX2" fmla="*/ 166420 w 684617"/>
              <a:gd name="connsiteY2" fmla="*/ 0 h 400289"/>
              <a:gd name="connsiteX0" fmla="*/ 635311 w 635311"/>
              <a:gd name="connsiteY0" fmla="*/ 285145 h 452180"/>
              <a:gd name="connsiteX1" fmla="*/ 87930 w 635311"/>
              <a:gd name="connsiteY1" fmla="*/ 395204 h 452180"/>
              <a:gd name="connsiteX2" fmla="*/ 166420 w 635311"/>
              <a:gd name="connsiteY2" fmla="*/ 0 h 452180"/>
              <a:gd name="connsiteX0" fmla="*/ 590314 w 590314"/>
              <a:gd name="connsiteY0" fmla="*/ 384733 h 558240"/>
              <a:gd name="connsiteX1" fmla="*/ 42933 w 590314"/>
              <a:gd name="connsiteY1" fmla="*/ 494792 h 558240"/>
              <a:gd name="connsiteX2" fmla="*/ 211957 w 590314"/>
              <a:gd name="connsiteY2" fmla="*/ 0 h 558240"/>
              <a:gd name="connsiteX0" fmla="*/ 618742 w 618742"/>
              <a:gd name="connsiteY0" fmla="*/ 384733 h 558240"/>
              <a:gd name="connsiteX1" fmla="*/ 71361 w 618742"/>
              <a:gd name="connsiteY1" fmla="*/ 494792 h 558240"/>
              <a:gd name="connsiteX2" fmla="*/ 240385 w 618742"/>
              <a:gd name="connsiteY2" fmla="*/ 0 h 558240"/>
              <a:gd name="connsiteX0" fmla="*/ 580140 w 580140"/>
              <a:gd name="connsiteY0" fmla="*/ 357572 h 544811"/>
              <a:gd name="connsiteX1" fmla="*/ 68973 w 580140"/>
              <a:gd name="connsiteY1" fmla="*/ 494792 h 544811"/>
              <a:gd name="connsiteX2" fmla="*/ 237997 w 580140"/>
              <a:gd name="connsiteY2" fmla="*/ 0 h 544811"/>
              <a:gd name="connsiteX0" fmla="*/ 553445 w 553445"/>
              <a:gd name="connsiteY0" fmla="*/ 357572 h 500054"/>
              <a:gd name="connsiteX1" fmla="*/ 96599 w 553445"/>
              <a:gd name="connsiteY1" fmla="*/ 404257 h 500054"/>
              <a:gd name="connsiteX2" fmla="*/ 211302 w 553445"/>
              <a:gd name="connsiteY2" fmla="*/ 0 h 500054"/>
              <a:gd name="connsiteX0" fmla="*/ 517522 w 517522"/>
              <a:gd name="connsiteY0" fmla="*/ 357572 h 500054"/>
              <a:gd name="connsiteX1" fmla="*/ 60676 w 517522"/>
              <a:gd name="connsiteY1" fmla="*/ 404257 h 500054"/>
              <a:gd name="connsiteX2" fmla="*/ 238753 w 517522"/>
              <a:gd name="connsiteY2" fmla="*/ 0 h 500054"/>
              <a:gd name="connsiteX0" fmla="*/ 490454 w 490454"/>
              <a:gd name="connsiteY0" fmla="*/ 357572 h 486946"/>
              <a:gd name="connsiteX1" fmla="*/ 87929 w 490454"/>
              <a:gd name="connsiteY1" fmla="*/ 368043 h 486946"/>
              <a:gd name="connsiteX2" fmla="*/ 211685 w 490454"/>
              <a:gd name="connsiteY2" fmla="*/ 0 h 486946"/>
              <a:gd name="connsiteX0" fmla="*/ 486858 w 486858"/>
              <a:gd name="connsiteY0" fmla="*/ 357572 h 486946"/>
              <a:gd name="connsiteX1" fmla="*/ 84333 w 486858"/>
              <a:gd name="connsiteY1" fmla="*/ 368043 h 486946"/>
              <a:gd name="connsiteX2" fmla="*/ 208089 w 486858"/>
              <a:gd name="connsiteY2" fmla="*/ 0 h 486946"/>
              <a:gd name="connsiteX0" fmla="*/ 476246 w 476246"/>
              <a:gd name="connsiteY0" fmla="*/ 357572 h 486946"/>
              <a:gd name="connsiteX1" fmla="*/ 73721 w 476246"/>
              <a:gd name="connsiteY1" fmla="*/ 368043 h 486946"/>
              <a:gd name="connsiteX2" fmla="*/ 197477 w 476246"/>
              <a:gd name="connsiteY2" fmla="*/ 0 h 486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6246" h="486946">
                <a:moveTo>
                  <a:pt x="476246" y="357572"/>
                </a:moveTo>
                <a:cubicBezTo>
                  <a:pt x="317757" y="608494"/>
                  <a:pt x="120182" y="427638"/>
                  <a:pt x="73721" y="368043"/>
                </a:cubicBezTo>
                <a:cubicBezTo>
                  <a:pt x="27260" y="308448"/>
                  <a:pt x="-117360" y="249473"/>
                  <a:pt x="197477" y="0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Up Arrow 8"/>
          <p:cNvSpPr/>
          <p:nvPr/>
        </p:nvSpPr>
        <p:spPr bwMode="auto">
          <a:xfrm>
            <a:off x="1744642" y="3575570"/>
            <a:ext cx="450145" cy="2034981"/>
          </a:xfrm>
          <a:prstGeom prst="up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641722" y="5628159"/>
            <a:ext cx="265598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r</a:t>
            </a:r>
            <a:r>
              <a:rPr lang="en-US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egular expressions</a:t>
            </a:r>
          </a:p>
          <a:p>
            <a:pPr algn="ctr"/>
            <a:r>
              <a:rPr lang="en-US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for tokens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85" name="Up Arrow 84"/>
          <p:cNvSpPr/>
          <p:nvPr/>
        </p:nvSpPr>
        <p:spPr bwMode="auto">
          <a:xfrm>
            <a:off x="3972012" y="3537172"/>
            <a:ext cx="450145" cy="2034981"/>
          </a:xfrm>
          <a:prstGeom prst="upArrow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3321878" y="5589761"/>
            <a:ext cx="17504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en-US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ontext-free</a:t>
            </a:r>
            <a:br>
              <a:rPr lang="en-US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grammar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57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228"/>
            <a:ext cx="8229600" cy="894956"/>
          </a:xfrm>
        </p:spPr>
        <p:txBody>
          <a:bodyPr/>
          <a:lstStyle/>
          <a:p>
            <a:r>
              <a:rPr lang="en-US" dirty="0" smtClean="0"/>
              <a:t>Abstract Syntax - Trees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972795"/>
            <a:ext cx="8229600" cy="1823751"/>
          </a:xfrm>
        </p:spPr>
        <p:txBody>
          <a:bodyPr/>
          <a:lstStyle/>
          <a:p>
            <a:pPr marL="0" indent="0">
              <a:buNone/>
            </a:pPr>
            <a:r>
              <a:rPr lang="en-US" sz="2600" dirty="0" smtClean="0"/>
              <a:t>To get abstract syntax (trees, cases classes), </a:t>
            </a:r>
            <a:br>
              <a:rPr lang="en-US" sz="2600" dirty="0" smtClean="0"/>
            </a:br>
            <a:r>
              <a:rPr lang="en-US" sz="2600" dirty="0" smtClean="0"/>
              <a:t>start from context-free grammar for tokens, then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r</a:t>
            </a:r>
            <a:r>
              <a:rPr lang="en-US" sz="2200" dirty="0" smtClean="0">
                <a:solidFill>
                  <a:schemeClr val="tx1"/>
                </a:solidFill>
              </a:rPr>
              <a:t>emove punctuation characters</a:t>
            </a:r>
          </a:p>
          <a:p>
            <a:pPr lvl="1"/>
            <a:r>
              <a:rPr lang="en-US" sz="2200" dirty="0" smtClean="0">
                <a:solidFill>
                  <a:schemeClr val="tx1"/>
                </a:solidFill>
              </a:rPr>
              <a:t>interpret rules as </a:t>
            </a:r>
            <a:r>
              <a:rPr lang="en-US" sz="2200" b="1" dirty="0" smtClean="0">
                <a:solidFill>
                  <a:schemeClr val="tx1"/>
                </a:solidFill>
              </a:rPr>
              <a:t>tree descriptions</a:t>
            </a:r>
            <a:r>
              <a:rPr lang="en-US" sz="2200" dirty="0" smtClean="0">
                <a:solidFill>
                  <a:schemeClr val="tx1"/>
                </a:solidFill>
              </a:rPr>
              <a:t>, not string descriptions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210457" y="2666778"/>
            <a:ext cx="8759372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spcBef>
                <a:spcPct val="20000"/>
              </a:spcBef>
            </a:pPr>
            <a:r>
              <a:rPr lang="en-US" kern="0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statmt</a:t>
            </a:r>
            <a:r>
              <a:rPr lang="en-US" kern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::= </a:t>
            </a:r>
            <a:r>
              <a:rPr lang="en-US" kern="0" dirty="0" err="1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println</a:t>
            </a:r>
            <a:r>
              <a:rPr lang="en-US" kern="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( </a:t>
            </a:r>
            <a:r>
              <a:rPr lang="en-US" kern="0" dirty="0" err="1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stringConst</a:t>
            </a:r>
            <a:r>
              <a:rPr lang="en-US" kern="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, </a:t>
            </a:r>
            <a:r>
              <a:rPr lang="en-US" kern="0" dirty="0" err="1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ident</a:t>
            </a:r>
            <a:r>
              <a:rPr lang="en-US" kern="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kern="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)	</a:t>
            </a:r>
            <a:r>
              <a:rPr lang="en-US" sz="2000" kern="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PRINT(</a:t>
            </a:r>
            <a:r>
              <a:rPr lang="en-US" sz="2000" kern="0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String,ident</a:t>
            </a:r>
            <a:r>
              <a:rPr lang="en-US" sz="2000" kern="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US" sz="2000" kern="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>
              <a:spcBef>
                <a:spcPct val="20000"/>
              </a:spcBef>
            </a:pPr>
            <a:r>
              <a:rPr lang="en-US" kern="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            | </a:t>
            </a:r>
            <a:r>
              <a:rPr lang="en-US" kern="0" dirty="0" err="1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ident</a:t>
            </a:r>
            <a:r>
              <a:rPr lang="en-US" kern="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= </a:t>
            </a:r>
            <a:r>
              <a:rPr lang="en-US" kern="0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expr</a:t>
            </a:r>
            <a:r>
              <a:rPr lang="en-US" kern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				</a:t>
            </a:r>
            <a:r>
              <a:rPr lang="en-US" sz="2000" kern="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ASSIGN(</a:t>
            </a:r>
            <a:r>
              <a:rPr lang="en-US" sz="2000" kern="0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ident,expr</a:t>
            </a:r>
            <a:r>
              <a:rPr lang="en-US" sz="2000" kern="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US" sz="2000" kern="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>
              <a:spcBef>
                <a:spcPct val="20000"/>
              </a:spcBef>
            </a:pPr>
            <a:r>
              <a:rPr lang="en-US" kern="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            | if ( </a:t>
            </a:r>
            <a:r>
              <a:rPr lang="en-US" kern="0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expr</a:t>
            </a:r>
            <a:r>
              <a:rPr lang="en-US" kern="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) </a:t>
            </a:r>
            <a:r>
              <a:rPr lang="en-US" kern="0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statmt</a:t>
            </a:r>
            <a:r>
              <a:rPr lang="en-US" kern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kern="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(else </a:t>
            </a:r>
            <a:r>
              <a:rPr lang="en-US" kern="0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statmt</a:t>
            </a:r>
            <a:r>
              <a:rPr lang="en-US" kern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)</a:t>
            </a:r>
            <a:r>
              <a:rPr lang="en-US" kern="0" baseline="300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?</a:t>
            </a:r>
            <a:r>
              <a:rPr lang="en-US" kern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kern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en-US" sz="2000" kern="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IF(</a:t>
            </a:r>
            <a:r>
              <a:rPr lang="en-US" sz="2000" kern="0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expr,stmt,Option</a:t>
            </a:r>
            <a:r>
              <a:rPr lang="en-US" sz="2000" kern="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en-US" sz="2000" kern="0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statmt</a:t>
            </a:r>
            <a:r>
              <a:rPr lang="en-US" sz="2000" kern="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])</a:t>
            </a:r>
            <a:endParaRPr lang="en-US" sz="2000" kern="0" baseline="300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  <a:p>
            <a:pPr lvl="0" eaLnBrk="0" hangingPunct="0">
              <a:spcBef>
                <a:spcPct val="20000"/>
              </a:spcBef>
            </a:pPr>
            <a:r>
              <a:rPr lang="en-US" kern="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            | while ( </a:t>
            </a:r>
            <a:r>
              <a:rPr lang="en-US" kern="0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expr</a:t>
            </a:r>
            <a:r>
              <a:rPr lang="en-US" kern="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kern="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) </a:t>
            </a:r>
            <a:r>
              <a:rPr lang="en-US" kern="0" dirty="0" err="1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statmt</a:t>
            </a:r>
            <a:r>
              <a:rPr lang="en-US" kern="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			</a:t>
            </a:r>
            <a:r>
              <a:rPr lang="en-US" sz="2000" kern="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WHILE(</a:t>
            </a:r>
            <a:r>
              <a:rPr lang="en-US" sz="2000" kern="0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expr,statmt</a:t>
            </a:r>
            <a:r>
              <a:rPr lang="en-US" sz="2000" kern="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)</a:t>
            </a:r>
            <a:r>
              <a:rPr lang="en-US" sz="2000" kern="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000" kern="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kern="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            | { </a:t>
            </a:r>
            <a:r>
              <a:rPr lang="en-US" kern="0" dirty="0" err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statmt</a:t>
            </a:r>
            <a:r>
              <a:rPr lang="en-US" kern="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* } </a:t>
            </a:r>
            <a:r>
              <a:rPr lang="en-US" kern="0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				</a:t>
            </a:r>
            <a:r>
              <a:rPr lang="en-US" sz="2000" kern="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BLOCK(List[</a:t>
            </a:r>
            <a:r>
              <a:rPr lang="en-US" sz="2000" kern="0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statmt</a:t>
            </a:r>
            <a:r>
              <a:rPr lang="en-US" sz="2000" kern="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])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15224" y="4919008"/>
            <a:ext cx="68287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>
              <a:spcBef>
                <a:spcPct val="20000"/>
              </a:spcBef>
            </a:pPr>
            <a:r>
              <a:rPr lang="en-US" b="1" kern="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abstract class</a:t>
            </a:r>
            <a:r>
              <a:rPr lang="en-US" kern="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kern="0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statmt</a:t>
            </a:r>
            <a:r>
              <a:rPr lang="en-US" kern="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kern="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</a:br>
            <a:r>
              <a:rPr lang="en-US" b="1" kern="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case class</a:t>
            </a:r>
            <a:r>
              <a:rPr lang="en-US" kern="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PRINT(</a:t>
            </a:r>
            <a:r>
              <a:rPr lang="en-US" kern="0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id:ident</a:t>
            </a:r>
            <a:r>
              <a:rPr lang="en-US" kern="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) </a:t>
            </a:r>
            <a:r>
              <a:rPr lang="en-US" b="1" kern="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extends</a:t>
            </a:r>
            <a:r>
              <a:rPr lang="en-US" kern="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kern="0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statmt</a:t>
            </a:r>
            <a:r>
              <a:rPr lang="en-US" kern="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kern="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</a:br>
            <a:r>
              <a:rPr lang="en-US" b="1" kern="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case class</a:t>
            </a:r>
            <a:r>
              <a:rPr lang="en-US" kern="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ASSIGN(</a:t>
            </a:r>
            <a:r>
              <a:rPr lang="en-US" kern="0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id:ident</a:t>
            </a:r>
            <a:r>
              <a:rPr lang="en-US" kern="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, e:expr) </a:t>
            </a:r>
            <a:r>
              <a:rPr lang="en-US" b="1" kern="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extends</a:t>
            </a:r>
            <a:r>
              <a:rPr lang="en-US" kern="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kern="0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statmt</a:t>
            </a:r>
            <a:r>
              <a:rPr lang="en-US" kern="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kern="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</a:br>
            <a:r>
              <a:rPr lang="en-US" b="1" kern="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case class</a:t>
            </a:r>
            <a:r>
              <a:rPr lang="en-US" kern="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IF(</a:t>
            </a:r>
            <a:r>
              <a:rPr lang="en-US" kern="0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e:expr</a:t>
            </a:r>
            <a:r>
              <a:rPr lang="en-US" kern="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, s1:statmt, s2:statmt) </a:t>
            </a:r>
            <a:br>
              <a:rPr lang="en-US" kern="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</a:br>
            <a:r>
              <a:rPr lang="en-US" kern="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b="1" kern="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extends</a:t>
            </a:r>
            <a:r>
              <a:rPr lang="en-US" kern="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kern="0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statmt</a:t>
            </a:r>
            <a:r>
              <a:rPr lang="en-US" kern="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 ...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9" name="Ink 38"/>
              <p14:cNvContentPartPr/>
              <p14:nvPr/>
            </p14:nvContentPartPr>
            <p14:xfrm>
              <a:off x="1976082" y="5099167"/>
              <a:ext cx="280080" cy="1372680"/>
            </p14:xfrm>
          </p:contentPart>
        </mc:Choice>
        <mc:Fallback xmlns="">
          <p:pic>
            <p:nvPicPr>
              <p:cNvPr id="39" name="Ink 38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61682" y="5095207"/>
                <a:ext cx="298440" cy="1386360"/>
              </a:xfrm>
              <a:prstGeom prst="rect">
                <a:avLst/>
              </a:prstGeom>
            </p:spPr>
          </p:pic>
        </mc:Fallback>
      </mc:AlternateContent>
      <p:sp>
        <p:nvSpPr>
          <p:cNvPr id="51" name="Rectangle 50"/>
          <p:cNvSpPr/>
          <p:nvPr/>
        </p:nvSpPr>
        <p:spPr>
          <a:xfrm>
            <a:off x="40397" y="4825137"/>
            <a:ext cx="1675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concrete syntax</a:t>
            </a:r>
            <a:endParaRPr lang="en-US" sz="1800" b="1" dirty="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294819" y="4827369"/>
            <a:ext cx="1623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abstract syntax</a:t>
            </a:r>
            <a:endParaRPr lang="en-US" sz="18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24230" y="5521676"/>
            <a:ext cx="19918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Scala trees for this </a:t>
            </a:r>
            <a:br>
              <a:rPr lang="en-US" sz="1800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b="1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abstract syntax</a:t>
            </a:r>
            <a:endParaRPr lang="en-US" sz="1800" b="1" dirty="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975240" y="3274200"/>
              <a:ext cx="7365240" cy="34236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72360" y="3262680"/>
                <a:ext cx="7382160" cy="3447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8204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Parsing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95187" y="1232755"/>
            <a:ext cx="32415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dirty="0" smtClean="0"/>
              <a:t>res  =   14  +  </a:t>
            </a:r>
            <a:r>
              <a:rPr lang="en-US" dirty="0" err="1" smtClean="0"/>
              <a:t>arg</a:t>
            </a:r>
            <a:r>
              <a:rPr lang="en-US" dirty="0" smtClean="0"/>
              <a:t>  *   3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807973" y="1784173"/>
            <a:ext cx="10406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dirty="0" err="1" smtClean="0">
                <a:solidFill>
                  <a:srgbClr val="0070C0"/>
                </a:solidFill>
              </a:rPr>
              <a:t>Lexer</a:t>
            </a:r>
            <a:r>
              <a:rPr lang="en-US" dirty="0" smtClean="0">
                <a:solidFill>
                  <a:srgbClr val="0070C0"/>
                </a:solidFill>
              </a:rPr>
              <a:t>: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693218" y="2430027"/>
            <a:ext cx="513715" cy="38530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2599574" y="2570787"/>
            <a:ext cx="581048" cy="25101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 w="6350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56217" y="2369200"/>
            <a:ext cx="31566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dirty="0" smtClean="0"/>
              <a:t>res  =  14  +  </a:t>
            </a:r>
            <a:r>
              <a:rPr lang="en-US" dirty="0" err="1" smtClean="0"/>
              <a:t>arg</a:t>
            </a:r>
            <a:r>
              <a:rPr lang="en-US" dirty="0" smtClean="0"/>
              <a:t>  *   3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 bwMode="auto">
          <a:xfrm>
            <a:off x="3305499" y="2430027"/>
            <a:ext cx="256858" cy="38530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673059" y="2438987"/>
            <a:ext cx="423812" cy="38530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4184059" y="2430017"/>
            <a:ext cx="211906" cy="38530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4501084" y="2421472"/>
            <a:ext cx="474330" cy="38530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5074024" y="2407379"/>
            <a:ext cx="237165" cy="38530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5481519" y="2407379"/>
            <a:ext cx="237165" cy="38530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78926" y="2999358"/>
            <a:ext cx="11769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Parser: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7662" y="3832525"/>
            <a:ext cx="65293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 smtClean="0"/>
              <a:t>ASSIGN(res,</a:t>
            </a:r>
            <a:br>
              <a:rPr lang="en-US" dirty="0" smtClean="0"/>
            </a:br>
            <a:r>
              <a:rPr lang="en-US" dirty="0" smtClean="0"/>
              <a:t>       PLUS(CONST(14),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TIMES(VAR(</a:t>
            </a:r>
            <a:r>
              <a:rPr lang="en-US" dirty="0" err="1" smtClean="0"/>
              <a:t>arg</a:t>
            </a:r>
            <a:r>
              <a:rPr lang="en-US" dirty="0" smtClean="0"/>
              <a:t>),CONST(3))))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919253" y="5733196"/>
            <a:ext cx="75504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Code generator then “prints” this tree into instructions.</a:t>
            </a:r>
            <a:endParaRPr lang="en-US" dirty="0">
              <a:solidFill>
                <a:srgbClr val="0070C0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6606692" y="3338049"/>
            <a:ext cx="1931320" cy="1676168"/>
            <a:chOff x="7105915" y="3051876"/>
            <a:chExt cx="1931320" cy="1676168"/>
          </a:xfrm>
        </p:grpSpPr>
        <p:sp>
          <p:nvSpPr>
            <p:cNvPr id="25" name="Rectangle 24"/>
            <p:cNvSpPr/>
            <p:nvPr/>
          </p:nvSpPr>
          <p:spPr>
            <a:xfrm>
              <a:off x="7744744" y="3051876"/>
              <a:ext cx="3834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 smtClean="0">
                  <a:solidFill>
                    <a:srgbClr val="008000"/>
                  </a:solidFill>
                </a:rPr>
                <a:t>:=</a:t>
              </a:r>
              <a:endParaRPr lang="en-US" sz="1800" dirty="0">
                <a:solidFill>
                  <a:srgbClr val="008000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267794" y="3573881"/>
              <a:ext cx="3193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>
                  <a:solidFill>
                    <a:srgbClr val="008000"/>
                  </a:solidFill>
                </a:rPr>
                <a:t>+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482911" y="3989380"/>
              <a:ext cx="2744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 smtClean="0">
                  <a:solidFill>
                    <a:srgbClr val="008000"/>
                  </a:solidFill>
                </a:rPr>
                <a:t>*</a:t>
              </a:r>
              <a:endParaRPr lang="en-US" sz="1800" dirty="0">
                <a:solidFill>
                  <a:srgbClr val="008000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105915" y="3527715"/>
              <a:ext cx="5052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 smtClean="0">
                  <a:solidFill>
                    <a:srgbClr val="008000"/>
                  </a:solidFill>
                </a:rPr>
                <a:t>res</a:t>
              </a:r>
              <a:endParaRPr lang="en-US" sz="1800" dirty="0">
                <a:solidFill>
                  <a:srgbClr val="00800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081992" y="4358712"/>
              <a:ext cx="51809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 err="1" smtClean="0">
                  <a:solidFill>
                    <a:srgbClr val="008000"/>
                  </a:solidFill>
                </a:rPr>
                <a:t>arg</a:t>
              </a:r>
              <a:endParaRPr lang="en-US" sz="1800" dirty="0">
                <a:solidFill>
                  <a:srgbClr val="008000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8724329" y="4358712"/>
              <a:ext cx="3129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 smtClean="0">
                  <a:solidFill>
                    <a:srgbClr val="008000"/>
                  </a:solidFill>
                </a:rPr>
                <a:t>3</a:t>
              </a:r>
              <a:endParaRPr lang="en-US" sz="1800" dirty="0">
                <a:solidFill>
                  <a:srgbClr val="008000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907609" y="3927586"/>
              <a:ext cx="4411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 smtClean="0">
                  <a:solidFill>
                    <a:srgbClr val="008000"/>
                  </a:solidFill>
                </a:rPr>
                <a:t>14</a:t>
              </a:r>
              <a:endParaRPr lang="en-US" sz="1800" dirty="0">
                <a:solidFill>
                  <a:srgbClr val="008000"/>
                </a:solidFill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 bwMode="auto">
            <a:xfrm flipH="1">
              <a:off x="7539318" y="3343835"/>
              <a:ext cx="286870" cy="230046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/>
            <p:cNvCxnSpPr/>
            <p:nvPr/>
          </p:nvCxnSpPr>
          <p:spPr bwMode="auto">
            <a:xfrm flipH="1" flipV="1">
              <a:off x="8067668" y="3342317"/>
              <a:ext cx="273369" cy="37006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/>
            <p:cNvCxnSpPr/>
            <p:nvPr/>
          </p:nvCxnSpPr>
          <p:spPr bwMode="auto">
            <a:xfrm flipH="1" flipV="1">
              <a:off x="8463400" y="3826498"/>
              <a:ext cx="78363" cy="162882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/>
            <p:cNvCxnSpPr>
              <a:stCxn id="30" idx="0"/>
            </p:cNvCxnSpPr>
            <p:nvPr/>
          </p:nvCxnSpPr>
          <p:spPr bwMode="auto">
            <a:xfrm flipH="1" flipV="1">
              <a:off x="8706400" y="4218871"/>
              <a:ext cx="174382" cy="139841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/>
            <p:cNvCxnSpPr>
              <a:stCxn id="29" idx="0"/>
            </p:cNvCxnSpPr>
            <p:nvPr/>
          </p:nvCxnSpPr>
          <p:spPr bwMode="auto">
            <a:xfrm flipV="1">
              <a:off x="8341038" y="4218872"/>
              <a:ext cx="200725" cy="13984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/>
            <p:cNvCxnSpPr/>
            <p:nvPr/>
          </p:nvCxnSpPr>
          <p:spPr bwMode="auto">
            <a:xfrm flipV="1">
              <a:off x="8145035" y="3835273"/>
              <a:ext cx="200725" cy="13984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6984360" y="1197000"/>
              <a:ext cx="1628280" cy="20865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75000" y="1184760"/>
                <a:ext cx="1651320" cy="2113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5309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04587"/>
            <a:ext cx="8229600" cy="1143000"/>
          </a:xfrm>
        </p:spPr>
        <p:txBody>
          <a:bodyPr/>
          <a:lstStyle/>
          <a:p>
            <a:r>
              <a:rPr lang="en-US" dirty="0" smtClean="0"/>
              <a:t>Reminder about Formal Languages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13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Languages Formally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i="1" dirty="0" smtClean="0"/>
              <a:t>word</a:t>
            </a:r>
            <a:r>
              <a:rPr lang="en-US" dirty="0" smtClean="0"/>
              <a:t> is a finite, possibly empty, sequence of elements from some set </a:t>
            </a:r>
            <a:r>
              <a:rPr lang="el-GR" dirty="0" smtClean="0"/>
              <a:t>Σ</a:t>
            </a:r>
            <a:endParaRPr lang="en-US" dirty="0" smtClean="0"/>
          </a:p>
          <a:p>
            <a:pPr marL="457200" lvl="1" indent="0">
              <a:buNone/>
            </a:pPr>
            <a:r>
              <a:rPr lang="el-GR" dirty="0" smtClean="0">
                <a:solidFill>
                  <a:schemeClr val="tx1"/>
                </a:solidFill>
              </a:rPr>
              <a:t>Σ </a:t>
            </a:r>
            <a:r>
              <a:rPr lang="en-US" dirty="0" smtClean="0">
                <a:solidFill>
                  <a:schemeClr val="tx1"/>
                </a:solidFill>
              </a:rPr>
              <a:t>– </a:t>
            </a:r>
            <a:r>
              <a:rPr lang="en-US" i="1" dirty="0" smtClean="0">
                <a:solidFill>
                  <a:schemeClr val="tx1"/>
                </a:solidFill>
              </a:rPr>
              <a:t>alphabet, 	</a:t>
            </a:r>
            <a:r>
              <a:rPr lang="el-GR" dirty="0" smtClean="0">
                <a:solidFill>
                  <a:schemeClr val="tx1"/>
                </a:solidFill>
              </a:rPr>
              <a:t>Σ</a:t>
            </a:r>
            <a:r>
              <a:rPr lang="en-US" baseline="30000" dirty="0" smtClean="0">
                <a:solidFill>
                  <a:schemeClr val="tx1"/>
                </a:solidFill>
              </a:rPr>
              <a:t>* </a:t>
            </a:r>
            <a:r>
              <a:rPr lang="en-US" dirty="0" smtClean="0">
                <a:solidFill>
                  <a:schemeClr val="tx1"/>
                </a:solidFill>
              </a:rPr>
              <a:t> - set of all words over </a:t>
            </a:r>
            <a:r>
              <a:rPr lang="el-GR" dirty="0" smtClean="0">
                <a:solidFill>
                  <a:schemeClr val="tx1"/>
                </a:solidFill>
              </a:rPr>
              <a:t>Σ</a:t>
            </a:r>
            <a:endParaRPr lang="en-US" i="1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For </a:t>
            </a:r>
            <a:r>
              <a:rPr lang="en-US" dirty="0" err="1" smtClean="0"/>
              <a:t>lexer</a:t>
            </a:r>
            <a:r>
              <a:rPr lang="en-US" dirty="0" smtClean="0"/>
              <a:t>: </a:t>
            </a:r>
            <a:r>
              <a:rPr lang="en-US" dirty="0" smtClean="0">
                <a:solidFill>
                  <a:schemeClr val="tx1"/>
                </a:solidFill>
              </a:rPr>
              <a:t>characters</a:t>
            </a:r>
            <a:r>
              <a:rPr lang="en-US" dirty="0" smtClean="0"/>
              <a:t>;  for parser: </a:t>
            </a:r>
            <a:r>
              <a:rPr lang="en-US" dirty="0" smtClean="0">
                <a:solidFill>
                  <a:schemeClr val="tx1"/>
                </a:solidFill>
              </a:rPr>
              <a:t>token classes</a:t>
            </a:r>
          </a:p>
          <a:p>
            <a:r>
              <a:rPr lang="en-US" dirty="0" err="1" smtClean="0"/>
              <a:t>uv</a:t>
            </a:r>
            <a:r>
              <a:rPr lang="en-US" dirty="0" smtClean="0"/>
              <a:t> denotes concatenation of words u and v</a:t>
            </a:r>
          </a:p>
          <a:p>
            <a:r>
              <a:rPr lang="en-US" dirty="0" smtClean="0"/>
              <a:t>By a </a:t>
            </a:r>
            <a:r>
              <a:rPr lang="en-US" i="1" dirty="0" smtClean="0"/>
              <a:t>language</a:t>
            </a:r>
            <a:r>
              <a:rPr lang="en-US" dirty="0" smtClean="0"/>
              <a:t> we mean a subset of </a:t>
            </a:r>
            <a:r>
              <a:rPr lang="el-GR" dirty="0">
                <a:solidFill>
                  <a:schemeClr val="tx1"/>
                </a:solidFill>
              </a:rPr>
              <a:t>Σ</a:t>
            </a:r>
            <a:r>
              <a:rPr lang="en-US" baseline="30000" dirty="0" smtClean="0">
                <a:solidFill>
                  <a:schemeClr val="tx1"/>
                </a:solidFill>
              </a:rPr>
              <a:t>*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union, intersection, complement </a:t>
            </a:r>
            <a:r>
              <a:rPr lang="en-US" dirty="0" err="1" smtClean="0">
                <a:solidFill>
                  <a:schemeClr val="tx1"/>
                </a:solidFill>
              </a:rPr>
              <a:t>wrt</a:t>
            </a:r>
            <a:r>
              <a:rPr lang="en-US" dirty="0" smtClean="0">
                <a:solidFill>
                  <a:schemeClr val="tx1"/>
                </a:solidFill>
              </a:rPr>
              <a:t>. </a:t>
            </a:r>
            <a:r>
              <a:rPr lang="el-GR" dirty="0" smtClean="0">
                <a:solidFill>
                  <a:schemeClr val="tx1"/>
                </a:solidFill>
              </a:rPr>
              <a:t>Σ</a:t>
            </a:r>
            <a:r>
              <a:rPr lang="en-US" baseline="30000" dirty="0" smtClean="0">
                <a:solidFill>
                  <a:schemeClr val="tx1"/>
                </a:solidFill>
              </a:rPr>
              <a:t>*</a:t>
            </a:r>
            <a:endParaRPr lang="en-US" dirty="0" smtClean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L</a:t>
            </a:r>
            <a:r>
              <a:rPr lang="en-US" baseline="-25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 L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 = { u</a:t>
            </a:r>
            <a:r>
              <a:rPr lang="en-US" baseline="-25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 u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 | u</a:t>
            </a:r>
            <a:r>
              <a:rPr lang="en-US" baseline="-25000" dirty="0" smtClean="0">
                <a:solidFill>
                  <a:schemeClr val="tx1"/>
                </a:solidFill>
              </a:rPr>
              <a:t>1</a:t>
            </a:r>
            <a:r>
              <a:rPr lang="en-US" dirty="0" smtClean="0">
                <a:solidFill>
                  <a:schemeClr val="tx1"/>
                </a:solidFill>
              </a:rPr>
              <a:t> in L</a:t>
            </a:r>
            <a:r>
              <a:rPr lang="en-US" baseline="-25000" dirty="0" smtClean="0">
                <a:solidFill>
                  <a:schemeClr val="tx1"/>
                </a:solidFill>
              </a:rPr>
              <a:t>1 </a:t>
            </a:r>
            <a:r>
              <a:rPr lang="en-US" dirty="0" smtClean="0">
                <a:solidFill>
                  <a:schemeClr val="tx1"/>
                </a:solidFill>
              </a:rPr>
              <a:t>, u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in </a:t>
            </a:r>
            <a:r>
              <a:rPr lang="en-US" dirty="0" smtClean="0">
                <a:solidFill>
                  <a:schemeClr val="tx1"/>
                </a:solidFill>
              </a:rPr>
              <a:t>L</a:t>
            </a:r>
            <a:r>
              <a:rPr lang="en-US" baseline="-25000" dirty="0" smtClean="0">
                <a:solidFill>
                  <a:schemeClr val="tx1"/>
                </a:solidFill>
              </a:rPr>
              <a:t>2</a:t>
            </a:r>
            <a:r>
              <a:rPr lang="en-US" dirty="0" smtClean="0">
                <a:solidFill>
                  <a:schemeClr val="tx1"/>
                </a:solidFill>
              </a:rPr>
              <a:t> }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L</a:t>
            </a:r>
            <a:r>
              <a:rPr lang="en-US" baseline="30000" dirty="0" smtClean="0">
                <a:solidFill>
                  <a:schemeClr val="tx1"/>
                </a:solidFill>
              </a:rPr>
              <a:t>0  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= </a:t>
            </a:r>
            <a:r>
              <a:rPr lang="el-GR" dirty="0" smtClean="0">
                <a:solidFill>
                  <a:schemeClr val="tx1"/>
                </a:solidFill>
              </a:rPr>
              <a:t>ε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L</a:t>
            </a:r>
            <a:r>
              <a:rPr lang="en-US" baseline="30000" dirty="0" smtClean="0">
                <a:solidFill>
                  <a:schemeClr val="tx1"/>
                </a:solidFill>
              </a:rPr>
              <a:t>k+1</a:t>
            </a:r>
            <a:r>
              <a:rPr lang="en-US" dirty="0" smtClean="0">
                <a:solidFill>
                  <a:schemeClr val="tx1"/>
                </a:solidFill>
              </a:rPr>
              <a:t> = L </a:t>
            </a:r>
            <a:r>
              <a:rPr lang="en-US" dirty="0" err="1" smtClean="0">
                <a:solidFill>
                  <a:schemeClr val="tx1"/>
                </a:solidFill>
              </a:rPr>
              <a:t>L</a:t>
            </a:r>
            <a:r>
              <a:rPr lang="en-US" baseline="30000" dirty="0" err="1" smtClean="0">
                <a:solidFill>
                  <a:schemeClr val="tx1"/>
                </a:solidFill>
              </a:rPr>
              <a:t>k</a:t>
            </a:r>
            <a:r>
              <a:rPr lang="en-US" baseline="-25000" dirty="0" smtClean="0">
                <a:solidFill>
                  <a:schemeClr val="tx1"/>
                </a:solidFill>
              </a:rPr>
              <a:t> 		</a:t>
            </a:r>
            <a:r>
              <a:rPr lang="en-US" dirty="0" smtClean="0">
                <a:solidFill>
                  <a:schemeClr val="tx1"/>
                </a:solidFill>
              </a:rPr>
              <a:t>L</a:t>
            </a:r>
            <a:r>
              <a:rPr lang="en-US" baseline="30000" dirty="0" smtClean="0">
                <a:solidFill>
                  <a:schemeClr val="tx1"/>
                </a:solidFill>
              </a:rPr>
              <a:t>*</a:t>
            </a:r>
            <a:r>
              <a:rPr lang="en-US" dirty="0" smtClean="0">
                <a:solidFill>
                  <a:schemeClr val="tx1"/>
                </a:solidFill>
              </a:rPr>
              <a:t> = </a:t>
            </a:r>
            <a:r>
              <a:rPr lang="en-US" dirty="0" err="1" smtClean="0">
                <a:solidFill>
                  <a:schemeClr val="tx1"/>
                </a:solidFill>
              </a:rPr>
              <a:t>U</a:t>
            </a:r>
            <a:r>
              <a:rPr lang="en-US" baseline="-25000" dirty="0" err="1" smtClean="0">
                <a:solidFill>
                  <a:schemeClr val="tx1"/>
                </a:solidFill>
              </a:rPr>
              <a:t>k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L</a:t>
            </a:r>
            <a:r>
              <a:rPr lang="en-US" baseline="30000" dirty="0" err="1" smtClean="0">
                <a:solidFill>
                  <a:schemeClr val="tx1"/>
                </a:solidFill>
              </a:rPr>
              <a:t>k</a:t>
            </a:r>
            <a:r>
              <a:rPr lang="en-US" baseline="30000" dirty="0" smtClean="0">
                <a:solidFill>
                  <a:schemeClr val="tx1"/>
                </a:solidFill>
              </a:rPr>
              <a:t>   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(</a:t>
            </a:r>
            <a:r>
              <a:rPr lang="en-US" dirty="0" err="1" smtClean="0">
                <a:solidFill>
                  <a:schemeClr val="tx1"/>
                </a:solidFill>
              </a:rPr>
              <a:t>Kleene</a:t>
            </a:r>
            <a:r>
              <a:rPr lang="en-US" dirty="0" smtClean="0">
                <a:solidFill>
                  <a:schemeClr val="tx1"/>
                </a:solidFill>
              </a:rPr>
              <a:t> star)</a:t>
            </a:r>
            <a:endParaRPr lang="en-US" baseline="30000" dirty="0" smtClean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1278720" y="5562360"/>
              <a:ext cx="21240" cy="205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67560" y="5549760"/>
                <a:ext cx="4500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563040" y="1041120"/>
              <a:ext cx="8496360" cy="51955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9000" y="1028880"/>
                <a:ext cx="8512920" cy="5223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9315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there finitely many tokens?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487" y="1185242"/>
            <a:ext cx="8543926" cy="4655172"/>
          </a:xfrm>
        </p:spPr>
        <p:txBody>
          <a:bodyPr/>
          <a:lstStyle/>
          <a:p>
            <a:r>
              <a:rPr lang="en-US" dirty="0" smtClean="0"/>
              <a:t>There are finitely many </a:t>
            </a:r>
            <a:r>
              <a:rPr lang="en-US" b="1" dirty="0" smtClean="0"/>
              <a:t>token classes</a:t>
            </a:r>
          </a:p>
          <a:p>
            <a:pPr lvl="1"/>
            <a:r>
              <a:rPr lang="en-US" dirty="0" smtClean="0"/>
              <a:t>identifier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string</a:t>
            </a:r>
          </a:p>
          <a:p>
            <a:pPr lvl="1"/>
            <a:r>
              <a:rPr lang="en-US" dirty="0" smtClean="0"/>
              <a:t>{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}</a:t>
            </a:r>
          </a:p>
          <a:p>
            <a:pPr lvl="1"/>
            <a:r>
              <a:rPr lang="en-US" dirty="0"/>
              <a:t>(</a:t>
            </a:r>
            <a:endParaRPr lang="en-US" dirty="0" smtClean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r>
              <a:rPr lang="en-US" dirty="0" smtClean="0"/>
              <a:t>  ... (many, but finitely many)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There is unbounded number of </a:t>
            </a:r>
            <a:r>
              <a:rPr lang="en-US" i="1" dirty="0" smtClean="0">
                <a:solidFill>
                  <a:schemeClr val="tx1"/>
                </a:solidFill>
              </a:rPr>
              <a:t>instances</a:t>
            </a:r>
            <a:r>
              <a:rPr lang="en-US" dirty="0" smtClean="0">
                <a:solidFill>
                  <a:schemeClr val="tx1"/>
                </a:solidFill>
              </a:rPr>
              <a:t> of token classes identifier and string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rgbClr val="C00000"/>
                </a:solidFill>
              </a:rPr>
              <a:t>When we discuss grammars, we work with token classes.</a:t>
            </a:r>
          </a:p>
        </p:txBody>
      </p:sp>
    </p:spTree>
    <p:extLst>
      <p:ext uri="{BB962C8B-B14F-4D97-AF65-F5344CB8AC3E}">
        <p14:creationId xmlns:p14="http://schemas.microsoft.com/office/powerpoint/2010/main" val="66323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Languages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dirty="0" smtClean="0"/>
              <a:t>Σ</a:t>
            </a:r>
            <a:r>
              <a:rPr lang="en-US" dirty="0" smtClean="0"/>
              <a:t> = {</a:t>
            </a:r>
            <a:r>
              <a:rPr lang="en-US" dirty="0" err="1" smtClean="0"/>
              <a:t>a,b</a:t>
            </a:r>
            <a:r>
              <a:rPr lang="en-US" dirty="0" smtClean="0"/>
              <a:t>}</a:t>
            </a:r>
          </a:p>
          <a:p>
            <a:pPr marL="0" indent="0">
              <a:buNone/>
            </a:pPr>
            <a:r>
              <a:rPr lang="el-GR" dirty="0" smtClean="0"/>
              <a:t>Σ</a:t>
            </a:r>
            <a:r>
              <a:rPr lang="en-US" baseline="30000" dirty="0" smtClean="0"/>
              <a:t>*</a:t>
            </a:r>
            <a:r>
              <a:rPr lang="en-US" dirty="0" smtClean="0"/>
              <a:t> = {</a:t>
            </a:r>
            <a:r>
              <a:rPr lang="el-GR" dirty="0" smtClean="0"/>
              <a:t>ε</a:t>
            </a:r>
            <a:r>
              <a:rPr lang="en-US" dirty="0" smtClean="0"/>
              <a:t>, a, b, </a:t>
            </a:r>
            <a:r>
              <a:rPr lang="en-US" dirty="0" err="1" smtClean="0"/>
              <a:t>aa</a:t>
            </a:r>
            <a:r>
              <a:rPr lang="en-US" dirty="0" smtClean="0"/>
              <a:t>, </a:t>
            </a:r>
            <a:r>
              <a:rPr lang="en-US" dirty="0" err="1" smtClean="0"/>
              <a:t>ab</a:t>
            </a:r>
            <a:r>
              <a:rPr lang="en-US" dirty="0" smtClean="0"/>
              <a:t>, </a:t>
            </a:r>
            <a:r>
              <a:rPr lang="en-US" dirty="0" err="1" smtClean="0"/>
              <a:t>ba</a:t>
            </a:r>
            <a:r>
              <a:rPr lang="en-US" dirty="0" smtClean="0"/>
              <a:t>, bb, </a:t>
            </a:r>
            <a:r>
              <a:rPr lang="en-US" dirty="0" err="1" smtClean="0"/>
              <a:t>aaa</a:t>
            </a:r>
            <a:r>
              <a:rPr lang="en-US" dirty="0" smtClean="0"/>
              <a:t>, </a:t>
            </a:r>
            <a:r>
              <a:rPr lang="en-US" dirty="0" err="1" smtClean="0"/>
              <a:t>aab</a:t>
            </a:r>
            <a:r>
              <a:rPr lang="en-US" dirty="0" smtClean="0"/>
              <a:t>, aba, ... }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Examples of two languages, subsets of </a:t>
            </a:r>
            <a:r>
              <a:rPr lang="el-GR" dirty="0">
                <a:solidFill>
                  <a:schemeClr val="tx1"/>
                </a:solidFill>
              </a:rPr>
              <a:t>Σ</a:t>
            </a:r>
            <a:r>
              <a:rPr lang="en-US" baseline="30000" dirty="0" smtClean="0">
                <a:solidFill>
                  <a:schemeClr val="tx1"/>
                </a:solidFill>
              </a:rPr>
              <a:t>* </a:t>
            </a:r>
            <a:r>
              <a:rPr lang="en-US" dirty="0" smtClean="0">
                <a:solidFill>
                  <a:schemeClr val="tx1"/>
                </a:solidFill>
              </a:rPr>
              <a:t> :</a:t>
            </a:r>
          </a:p>
          <a:p>
            <a:pPr marL="0" indent="0">
              <a:buNone/>
            </a:pPr>
            <a:r>
              <a:rPr lang="en-US" dirty="0" smtClean="0"/>
              <a:t>L</a:t>
            </a:r>
            <a:r>
              <a:rPr lang="en-US" baseline="-25000" dirty="0" smtClean="0"/>
              <a:t>1 </a:t>
            </a:r>
            <a:r>
              <a:rPr lang="en-US" dirty="0" smtClean="0"/>
              <a:t>= {a, bb, </a:t>
            </a:r>
            <a:r>
              <a:rPr lang="en-US" dirty="0" err="1" smtClean="0"/>
              <a:t>ab</a:t>
            </a:r>
            <a:r>
              <a:rPr lang="en-US" dirty="0" smtClean="0"/>
              <a:t>}    </a:t>
            </a:r>
            <a:r>
              <a:rPr lang="en-US" dirty="0" smtClean="0">
                <a:solidFill>
                  <a:schemeClr val="tx1"/>
                </a:solidFill>
              </a:rPr>
              <a:t>(finite language, three words)</a:t>
            </a:r>
          </a:p>
          <a:p>
            <a:pPr marL="0" indent="0">
              <a:buNone/>
            </a:pPr>
            <a:r>
              <a:rPr lang="en-US" dirty="0" smtClean="0"/>
              <a:t>L</a:t>
            </a:r>
            <a:r>
              <a:rPr lang="en-US" baseline="-25000" dirty="0" smtClean="0"/>
              <a:t>2 </a:t>
            </a:r>
            <a:r>
              <a:rPr lang="en-US" dirty="0" smtClean="0"/>
              <a:t>= {</a:t>
            </a:r>
            <a:r>
              <a:rPr lang="en-US" dirty="0" err="1" smtClean="0"/>
              <a:t>ab</a:t>
            </a:r>
            <a:r>
              <a:rPr lang="en-US" dirty="0" smtClean="0"/>
              <a:t>, </a:t>
            </a:r>
            <a:r>
              <a:rPr lang="en-US" dirty="0" err="1" smtClean="0"/>
              <a:t>abab</a:t>
            </a:r>
            <a:r>
              <a:rPr lang="en-US" dirty="0" smtClean="0"/>
              <a:t>, </a:t>
            </a:r>
            <a:r>
              <a:rPr lang="en-US" dirty="0" err="1" smtClean="0"/>
              <a:t>ababab</a:t>
            </a:r>
            <a:r>
              <a:rPr lang="en-US" dirty="0" smtClean="0"/>
              <a:t>, ... }</a:t>
            </a:r>
            <a:br>
              <a:rPr lang="en-US" dirty="0" smtClean="0"/>
            </a:br>
            <a:r>
              <a:rPr lang="en-US" dirty="0" smtClean="0"/>
              <a:t>    = { (</a:t>
            </a:r>
            <a:r>
              <a:rPr lang="en-US" dirty="0" err="1" smtClean="0"/>
              <a:t>ab</a:t>
            </a:r>
            <a:r>
              <a:rPr lang="en-US" dirty="0" smtClean="0"/>
              <a:t>)</a:t>
            </a:r>
            <a:r>
              <a:rPr lang="en-US" baseline="30000" dirty="0" smtClean="0"/>
              <a:t>n </a:t>
            </a:r>
            <a:r>
              <a:rPr lang="en-US" dirty="0" smtClean="0"/>
              <a:t>| n </a:t>
            </a:r>
            <a:r>
              <a:rPr lang="en-US" dirty="0" smtClean="0">
                <a:latin typeface="Calibri"/>
                <a:cs typeface="Calibri"/>
              </a:rPr>
              <a:t>≥ 0 }		</a:t>
            </a:r>
            <a:r>
              <a:rPr lang="en-US" dirty="0" smtClean="0">
                <a:solidFill>
                  <a:schemeClr val="tx1"/>
                </a:solidFill>
                <a:latin typeface="Calibri"/>
                <a:cs typeface="Calibri"/>
              </a:rPr>
              <a:t>(infinite language)</a:t>
            </a:r>
          </a:p>
          <a:p>
            <a:pPr marL="0" indent="0">
              <a:buNone/>
            </a:pPr>
            <a:endParaRPr lang="en-US" dirty="0" smtClean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Ink 13"/>
              <p14:cNvContentPartPr/>
              <p14:nvPr/>
            </p14:nvContentPartPr>
            <p14:xfrm>
              <a:off x="2172642" y="6062527"/>
              <a:ext cx="1146960" cy="26712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60042" y="6051367"/>
                <a:ext cx="1164960" cy="28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Ink 16"/>
              <p14:cNvContentPartPr/>
              <p14:nvPr/>
            </p14:nvContentPartPr>
            <p14:xfrm>
              <a:off x="1194882" y="5452687"/>
              <a:ext cx="2602800" cy="45108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89122" y="5449087"/>
                <a:ext cx="2622240" cy="46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7870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0992"/>
            <a:ext cx="8229600" cy="328030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L = {</a:t>
            </a:r>
            <a:r>
              <a:rPr lang="en-US" dirty="0" err="1" smtClean="0"/>
              <a:t>a,ab</a:t>
            </a:r>
            <a:r>
              <a:rPr lang="en-US" dirty="0" smtClean="0"/>
              <a:t>}</a:t>
            </a:r>
          </a:p>
          <a:p>
            <a:pPr marL="0" indent="0">
              <a:buNone/>
            </a:pPr>
            <a:r>
              <a:rPr lang="en-US" dirty="0" smtClean="0"/>
              <a:t>L </a:t>
            </a:r>
            <a:r>
              <a:rPr lang="en-US" dirty="0" err="1" smtClean="0"/>
              <a:t>L</a:t>
            </a:r>
            <a:r>
              <a:rPr lang="en-US" dirty="0" smtClean="0"/>
              <a:t> = { </a:t>
            </a:r>
            <a:r>
              <a:rPr lang="en-US" dirty="0" err="1" smtClean="0"/>
              <a:t>aa</a:t>
            </a:r>
            <a:r>
              <a:rPr lang="en-US" dirty="0" smtClean="0"/>
              <a:t>, </a:t>
            </a:r>
            <a:r>
              <a:rPr lang="en-US" dirty="0" err="1" smtClean="0"/>
              <a:t>aab</a:t>
            </a:r>
            <a:r>
              <a:rPr lang="en-US" dirty="0" smtClean="0"/>
              <a:t>, aba, </a:t>
            </a:r>
            <a:r>
              <a:rPr lang="en-US" dirty="0" err="1" smtClean="0"/>
              <a:t>abab</a:t>
            </a:r>
            <a:r>
              <a:rPr lang="en-US" dirty="0" smtClean="0"/>
              <a:t> }</a:t>
            </a:r>
          </a:p>
          <a:p>
            <a:pPr marL="0" indent="0">
              <a:buNone/>
            </a:pPr>
            <a:r>
              <a:rPr lang="en-US" dirty="0" smtClean="0"/>
              <a:t>L* = { a, </a:t>
            </a:r>
            <a:r>
              <a:rPr lang="en-US" dirty="0" err="1" smtClean="0"/>
              <a:t>ab</a:t>
            </a:r>
            <a:r>
              <a:rPr lang="en-US" dirty="0" smtClean="0"/>
              <a:t>, </a:t>
            </a:r>
            <a:r>
              <a:rPr lang="en-US" dirty="0" err="1" smtClean="0"/>
              <a:t>aa</a:t>
            </a:r>
            <a:r>
              <a:rPr lang="en-US" dirty="0" smtClean="0"/>
              <a:t>, </a:t>
            </a:r>
            <a:r>
              <a:rPr lang="en-US" dirty="0" err="1" smtClean="0"/>
              <a:t>aab</a:t>
            </a:r>
            <a:r>
              <a:rPr lang="en-US" dirty="0" smtClean="0"/>
              <a:t>, aba, </a:t>
            </a:r>
            <a:r>
              <a:rPr lang="en-US" dirty="0" err="1" smtClean="0"/>
              <a:t>abab</a:t>
            </a:r>
            <a:r>
              <a:rPr lang="en-US" dirty="0" smtClean="0"/>
              <a:t>, </a:t>
            </a:r>
            <a:r>
              <a:rPr lang="en-US" dirty="0" err="1" smtClean="0"/>
              <a:t>aaa</a:t>
            </a:r>
            <a:r>
              <a:rPr lang="en-US" dirty="0" smtClean="0"/>
              <a:t>, ... }</a:t>
            </a:r>
          </a:p>
          <a:p>
            <a:pPr marL="0" indent="0">
              <a:buNone/>
            </a:pPr>
            <a:r>
              <a:rPr lang="en-US" dirty="0" smtClean="0"/>
              <a:t>(is bb inside L* ?)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= { w | immediately before each b there is a }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500760" y="1234080"/>
              <a:ext cx="8561520" cy="52621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6720" y="1224000"/>
                <a:ext cx="8578080" cy="5284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360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8"/>
          <p:cNvSpPr>
            <a:spLocks noChangeArrowheads="1"/>
          </p:cNvSpPr>
          <p:nvPr/>
        </p:nvSpPr>
        <p:spPr bwMode="auto">
          <a:xfrm>
            <a:off x="610078" y="1852551"/>
            <a:ext cx="8250299" cy="248194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Compiler       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    </a:t>
            </a:r>
          </a:p>
          <a:p>
            <a:pPr algn="ctr">
              <a:defRPr/>
            </a:pP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n-US" sz="20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scalac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gcc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)                  </a:t>
            </a:r>
            <a:endParaRPr lang="en-US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endParaRPr lang="en-US" sz="2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endParaRPr lang="en-US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endParaRPr lang="en-US" sz="2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endParaRPr lang="en-US" sz="2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endParaRPr lang="en-US" sz="2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48504" y="5402684"/>
            <a:ext cx="277364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Calibri" pitchFamily="34" charset="0"/>
                <a:cs typeface="Calibri" pitchFamily="34" charset="0"/>
              </a:rPr>
              <a:t>m</a:t>
            </a:r>
            <a:r>
              <a:rPr lang="en-US" b="1" dirty="0" smtClean="0">
                <a:latin typeface="Calibri" pitchFamily="34" charset="0"/>
                <a:cs typeface="Calibri" pitchFamily="34" charset="0"/>
              </a:rPr>
              <a:t>achine code</a:t>
            </a:r>
          </a:p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(e.g. x86, ARM, JVM)</a:t>
            </a:r>
            <a:r>
              <a:rPr lang="en-US" dirty="0">
                <a:latin typeface="Calibri" pitchFamily="34" charset="0"/>
                <a:cs typeface="Calibri" pitchFamily="34" charset="0"/>
              </a:rPr>
              <a:t/>
            </a:r>
            <a:br>
              <a:rPr lang="en-US" dirty="0">
                <a:latin typeface="Calibri" pitchFamily="34" charset="0"/>
                <a:cs typeface="Calibri" pitchFamily="34" charset="0"/>
              </a:rPr>
            </a:br>
            <a:r>
              <a:rPr lang="en-US" i="1" dirty="0" smtClean="0">
                <a:latin typeface="Calibri" pitchFamily="34" charset="0"/>
                <a:cs typeface="Calibri" pitchFamily="34" charset="0"/>
              </a:rPr>
              <a:t>efficient to execute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56704" y="166916"/>
            <a:ext cx="1980763" cy="1569660"/>
          </a:xfrm>
          <a:prstGeom prst="rect">
            <a:avLst/>
          </a:prstGeom>
          <a:gradFill>
            <a:gsLst>
              <a:gs pos="0">
                <a:srgbClr val="D6B19C"/>
              </a:gs>
              <a:gs pos="10000">
                <a:srgbClr val="D49E6C"/>
              </a:gs>
              <a:gs pos="33000">
                <a:srgbClr val="A65528"/>
              </a:gs>
              <a:gs pos="85000">
                <a:srgbClr val="663012"/>
              </a:gs>
            </a:gsLst>
            <a:lin ang="162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chemeClr val="bg1"/>
                </a:solidFill>
                <a:latin typeface="Calibri"/>
                <a:cs typeface="+mn-cs"/>
              </a:rPr>
              <a:t>i=0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  <a:latin typeface="Calibri"/>
                <a:cs typeface="+mn-cs"/>
              </a:rPr>
              <a:t>w</a:t>
            </a:r>
            <a:r>
              <a:rPr lang="en-US" dirty="0" smtClean="0">
                <a:solidFill>
                  <a:schemeClr val="bg1"/>
                </a:solidFill>
                <a:latin typeface="Calibri"/>
                <a:cs typeface="+mn-cs"/>
              </a:rPr>
              <a:t>hile (i &lt; 10) {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bg1"/>
                </a:solidFill>
                <a:latin typeface="Calibri"/>
                <a:cs typeface="+mn-cs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Calibri"/>
                <a:cs typeface="+mn-cs"/>
              </a:rPr>
              <a:t> a[i] = 7*i+3</a:t>
            </a:r>
            <a:br>
              <a:rPr lang="en-US" dirty="0" smtClean="0">
                <a:solidFill>
                  <a:schemeClr val="bg1"/>
                </a:solidFill>
                <a:latin typeface="Calibri"/>
                <a:cs typeface="+mn-cs"/>
              </a:rPr>
            </a:br>
            <a:r>
              <a:rPr lang="en-US" dirty="0" smtClean="0">
                <a:solidFill>
                  <a:schemeClr val="bg1"/>
                </a:solidFill>
                <a:latin typeface="Calibri"/>
                <a:cs typeface="+mn-cs"/>
              </a:rPr>
              <a:t>  i = i + 1 }</a:t>
            </a:r>
          </a:p>
        </p:txBody>
      </p:sp>
      <p:sp>
        <p:nvSpPr>
          <p:cNvPr id="8" name="Rectangle 7"/>
          <p:cNvSpPr/>
          <p:nvPr/>
        </p:nvSpPr>
        <p:spPr>
          <a:xfrm>
            <a:off x="3517897" y="351581"/>
            <a:ext cx="243765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source code</a:t>
            </a:r>
            <a:br>
              <a:rPr lang="en-US" b="1" dirty="0" smtClean="0">
                <a:latin typeface="Calibri" pitchFamily="34" charset="0"/>
                <a:cs typeface="Calibri" pitchFamily="34" charset="0"/>
              </a:rPr>
            </a:br>
            <a:r>
              <a:rPr lang="en-US" dirty="0" smtClean="0">
                <a:latin typeface="Calibri" pitchFamily="34" charset="0"/>
                <a:cs typeface="Calibri" pitchFamily="34" charset="0"/>
              </a:rPr>
              <a:t>(e.g.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Scala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Java,C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br>
              <a:rPr lang="en-US" dirty="0" smtClean="0">
                <a:latin typeface="Calibri" pitchFamily="34" charset="0"/>
                <a:cs typeface="Calibri" pitchFamily="34" charset="0"/>
              </a:rPr>
            </a:br>
            <a:r>
              <a:rPr lang="en-US" i="1" dirty="0" smtClean="0">
                <a:latin typeface="Calibri" pitchFamily="34" charset="0"/>
                <a:cs typeface="Calibri" pitchFamily="34" charset="0"/>
              </a:rPr>
              <a:t>easy to write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4" name="Curved Connector 13"/>
          <p:cNvCxnSpPr>
            <a:stCxn id="7" idx="1"/>
          </p:cNvCxnSpPr>
          <p:nvPr/>
        </p:nvCxnSpPr>
        <p:spPr bwMode="auto">
          <a:xfrm rot="10800000" flipV="1">
            <a:off x="885378" y="951746"/>
            <a:ext cx="471327" cy="885636"/>
          </a:xfrm>
          <a:prstGeom prst="bentConnector2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235432" y="4424582"/>
            <a:ext cx="1980763" cy="2308324"/>
          </a:xfrm>
          <a:prstGeom prst="rect">
            <a:avLst/>
          </a:prstGeom>
          <a:gradFill>
            <a:gsLst>
              <a:gs pos="0">
                <a:srgbClr val="D6B19C"/>
              </a:gs>
              <a:gs pos="3000">
                <a:srgbClr val="D49E6C"/>
              </a:gs>
              <a:gs pos="10000">
                <a:srgbClr val="A65528"/>
              </a:gs>
              <a:gs pos="71000">
                <a:srgbClr val="663012"/>
              </a:gs>
            </a:gsLst>
            <a:lin ang="162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err="1" smtClean="0">
                <a:solidFill>
                  <a:schemeClr val="bg1"/>
                </a:solidFill>
                <a:latin typeface="Calibri"/>
              </a:rPr>
              <a:t>mov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 R1,#0</a:t>
            </a:r>
            <a:br>
              <a:rPr lang="en-US" sz="1600" dirty="0" smtClean="0">
                <a:solidFill>
                  <a:schemeClr val="bg1"/>
                </a:solidFill>
                <a:latin typeface="Calibri"/>
              </a:rPr>
            </a:br>
            <a:r>
              <a:rPr lang="en-US" sz="1600" dirty="0" err="1" smtClean="0">
                <a:solidFill>
                  <a:schemeClr val="bg1"/>
                </a:solidFill>
                <a:latin typeface="Calibri"/>
              </a:rPr>
              <a:t>mov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 R2,#40</a:t>
            </a:r>
            <a:br>
              <a:rPr lang="en-US" sz="1600" dirty="0" smtClean="0">
                <a:solidFill>
                  <a:schemeClr val="bg1"/>
                </a:solidFill>
                <a:latin typeface="Calibri"/>
              </a:rPr>
            </a:br>
            <a:r>
              <a:rPr lang="en-US" sz="1600" dirty="0" err="1" smtClean="0">
                <a:solidFill>
                  <a:schemeClr val="bg1"/>
                </a:solidFill>
                <a:latin typeface="Calibri"/>
              </a:rPr>
              <a:t>mov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 R3,#3</a:t>
            </a:r>
            <a:br>
              <a:rPr lang="en-US" sz="1600" dirty="0" smtClean="0">
                <a:solidFill>
                  <a:schemeClr val="bg1"/>
                </a:solidFill>
                <a:latin typeface="Calibri"/>
              </a:rPr>
            </a:br>
            <a:r>
              <a:rPr lang="en-US" sz="1600" dirty="0" err="1" smtClean="0">
                <a:solidFill>
                  <a:schemeClr val="bg1"/>
                </a:solidFill>
                <a:latin typeface="Calibri"/>
              </a:rPr>
              <a:t>jmp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 +12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err="1" smtClean="0">
                <a:solidFill>
                  <a:schemeClr val="bg1"/>
                </a:solidFill>
                <a:latin typeface="Calibri"/>
              </a:rPr>
              <a:t>mov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 (a+R1),R3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add R1, R1, #4</a:t>
            </a:r>
            <a:br>
              <a:rPr lang="en-US" sz="1600" dirty="0" smtClean="0">
                <a:solidFill>
                  <a:schemeClr val="bg1"/>
                </a:solidFill>
                <a:latin typeface="Calibri"/>
              </a:rPr>
            </a:b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add R3, R3, #7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err="1">
                <a:solidFill>
                  <a:schemeClr val="bg1"/>
                </a:solidFill>
                <a:latin typeface="Calibri"/>
              </a:rPr>
              <a:t>cmp</a:t>
            </a:r>
            <a:r>
              <a:rPr lang="en-US" sz="1600" dirty="0">
                <a:solidFill>
                  <a:schemeClr val="bg1"/>
                </a:solidFill>
                <a:latin typeface="Calibri"/>
              </a:rPr>
              <a:t> R1, R2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/>
            </a:r>
            <a:br>
              <a:rPr lang="en-US" sz="1600" dirty="0" smtClean="0">
                <a:solidFill>
                  <a:schemeClr val="bg1"/>
                </a:solidFill>
                <a:latin typeface="Calibri"/>
              </a:rPr>
            </a:br>
            <a:r>
              <a:rPr lang="en-US" sz="1600" dirty="0" err="1" smtClean="0">
                <a:solidFill>
                  <a:schemeClr val="bg1"/>
                </a:solidFill>
                <a:latin typeface="Calibri"/>
              </a:rPr>
              <a:t>blt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 -16</a:t>
            </a:r>
          </a:p>
        </p:txBody>
      </p:sp>
      <p:cxnSp>
        <p:nvCxnSpPr>
          <p:cNvPr id="24" name="Curved Connector 13"/>
          <p:cNvCxnSpPr/>
          <p:nvPr/>
        </p:nvCxnSpPr>
        <p:spPr bwMode="auto">
          <a:xfrm rot="5400000">
            <a:off x="7851599" y="4708279"/>
            <a:ext cx="1259421" cy="545123"/>
          </a:xfrm>
          <a:prstGeom prst="bentConnector3">
            <a:avLst>
              <a:gd name="adj1" fmla="val 99876"/>
            </a:avLst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7227321" y="0"/>
            <a:ext cx="1649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Compiler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059750" y="381775"/>
            <a:ext cx="1916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Construction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48781" y="1924191"/>
            <a:ext cx="372258" cy="2308324"/>
          </a:xfrm>
          <a:prstGeom prst="rect">
            <a:avLst/>
          </a:prstGeom>
          <a:gradFill>
            <a:gsLst>
              <a:gs pos="0">
                <a:srgbClr val="D6B19C"/>
              </a:gs>
              <a:gs pos="6000">
                <a:srgbClr val="D49E6C"/>
              </a:gs>
              <a:gs pos="21000">
                <a:srgbClr val="A65528"/>
              </a:gs>
              <a:gs pos="89000">
                <a:srgbClr val="663012"/>
              </a:gs>
            </a:gsLst>
            <a:lin ang="162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i</a:t>
            </a:r>
            <a:br>
              <a:rPr lang="en-US" sz="1600" dirty="0" smtClean="0">
                <a:solidFill>
                  <a:schemeClr val="bg1"/>
                </a:solidFill>
                <a:latin typeface="Calibri"/>
              </a:rPr>
            </a:b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=</a:t>
            </a:r>
            <a:br>
              <a:rPr lang="en-US" sz="1600" dirty="0" smtClean="0">
                <a:solidFill>
                  <a:schemeClr val="bg1"/>
                </a:solidFill>
                <a:latin typeface="Calibri"/>
              </a:rPr>
            </a:b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0</a:t>
            </a:r>
            <a:br>
              <a:rPr lang="en-US" sz="1600" dirty="0" smtClean="0">
                <a:solidFill>
                  <a:schemeClr val="bg1"/>
                </a:solidFill>
                <a:latin typeface="Calibri"/>
              </a:rPr>
            </a:br>
            <a:r>
              <a:rPr lang="en-US" sz="1400" dirty="0" smtClean="0">
                <a:solidFill>
                  <a:srgbClr val="FFFF00"/>
                </a:solidFill>
                <a:latin typeface="Calibri"/>
              </a:rPr>
              <a:t>LF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chemeClr val="bg1"/>
                </a:solidFill>
                <a:latin typeface="Calibri"/>
              </a:rPr>
              <a:t>w</a:t>
            </a: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/>
            </a:r>
            <a:br>
              <a:rPr lang="en-US" sz="1600" dirty="0" smtClean="0">
                <a:solidFill>
                  <a:schemeClr val="bg1"/>
                </a:solidFill>
                <a:latin typeface="Calibri"/>
              </a:rPr>
            </a:b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h</a:t>
            </a:r>
            <a:br>
              <a:rPr lang="en-US" sz="1600" dirty="0" smtClean="0">
                <a:solidFill>
                  <a:schemeClr val="bg1"/>
                </a:solidFill>
                <a:latin typeface="Calibri"/>
              </a:rPr>
            </a:b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i</a:t>
            </a:r>
            <a:br>
              <a:rPr lang="en-US" sz="1600" dirty="0" smtClean="0">
                <a:solidFill>
                  <a:schemeClr val="bg1"/>
                </a:solidFill>
                <a:latin typeface="Calibri"/>
              </a:rPr>
            </a:b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l</a:t>
            </a:r>
            <a:br>
              <a:rPr lang="en-US" sz="1600" dirty="0" smtClean="0">
                <a:solidFill>
                  <a:schemeClr val="bg1"/>
                </a:solidFill>
                <a:latin typeface="Calibri"/>
              </a:rPr>
            </a:br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e</a:t>
            </a:r>
          </a:p>
        </p:txBody>
      </p:sp>
      <p:cxnSp>
        <p:nvCxnSpPr>
          <p:cNvPr id="52" name="Straight Arrow Connector 51"/>
          <p:cNvCxnSpPr/>
          <p:nvPr/>
        </p:nvCxnSpPr>
        <p:spPr bwMode="auto">
          <a:xfrm>
            <a:off x="1135553" y="3078353"/>
            <a:ext cx="1522774" cy="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226" name="Group 225"/>
          <p:cNvGrpSpPr/>
          <p:nvPr/>
        </p:nvGrpSpPr>
        <p:grpSpPr>
          <a:xfrm>
            <a:off x="1356705" y="1924191"/>
            <a:ext cx="1980762" cy="2308324"/>
            <a:chOff x="1501845" y="1924191"/>
            <a:chExt cx="1980762" cy="2308324"/>
          </a:xfrm>
        </p:grpSpPr>
        <p:sp>
          <p:nvSpPr>
            <p:cNvPr id="53" name="TextBox 52"/>
            <p:cNvSpPr txBox="1"/>
            <p:nvPr/>
          </p:nvSpPr>
          <p:spPr>
            <a:xfrm>
              <a:off x="2788953" y="1924191"/>
              <a:ext cx="693654" cy="2308324"/>
            </a:xfrm>
            <a:prstGeom prst="rect">
              <a:avLst/>
            </a:prstGeom>
            <a:gradFill>
              <a:gsLst>
                <a:gs pos="0">
                  <a:srgbClr val="D6B19C"/>
                </a:gs>
                <a:gs pos="6000">
                  <a:srgbClr val="D49E6C"/>
                </a:gs>
                <a:gs pos="21000">
                  <a:srgbClr val="A65528"/>
                </a:gs>
                <a:gs pos="89000">
                  <a:srgbClr val="663012"/>
                </a:gs>
              </a:gsLst>
              <a:lin ang="16200000" scaled="0"/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schemeClr val="bg1"/>
                  </a:solidFill>
                  <a:latin typeface="Calibri"/>
                </a:rPr>
                <a:t>i</a:t>
              </a:r>
              <a:br>
                <a:rPr lang="en-US" sz="1600" dirty="0" smtClean="0">
                  <a:solidFill>
                    <a:schemeClr val="bg1"/>
                  </a:solidFill>
                  <a:latin typeface="Calibri"/>
                </a:rPr>
              </a:br>
              <a:r>
                <a:rPr lang="en-US" sz="1600" dirty="0" smtClean="0">
                  <a:solidFill>
                    <a:schemeClr val="bg1"/>
                  </a:solidFill>
                  <a:latin typeface="Calibri"/>
                </a:rPr>
                <a:t>=</a:t>
              </a:r>
              <a:br>
                <a:rPr lang="en-US" sz="1600" dirty="0" smtClean="0">
                  <a:solidFill>
                    <a:schemeClr val="bg1"/>
                  </a:solidFill>
                  <a:latin typeface="Calibri"/>
                </a:rPr>
              </a:br>
              <a:r>
                <a:rPr lang="en-US" sz="1600" dirty="0" smtClean="0">
                  <a:solidFill>
                    <a:schemeClr val="bg1"/>
                  </a:solidFill>
                  <a:latin typeface="Calibri"/>
                </a:rPr>
                <a:t>0</a:t>
              </a:r>
              <a:br>
                <a:rPr lang="en-US" sz="1600" dirty="0" smtClean="0">
                  <a:solidFill>
                    <a:schemeClr val="bg1"/>
                  </a:solidFill>
                  <a:latin typeface="Calibri"/>
                </a:rPr>
              </a:br>
              <a:r>
                <a:rPr lang="en-US" sz="1600" dirty="0" smtClean="0">
                  <a:solidFill>
                    <a:schemeClr val="bg1"/>
                  </a:solidFill>
                  <a:latin typeface="Calibri"/>
                </a:rPr>
                <a:t>while</a:t>
              </a:r>
              <a:br>
                <a:rPr lang="en-US" sz="1600" dirty="0" smtClean="0">
                  <a:solidFill>
                    <a:schemeClr val="bg1"/>
                  </a:solidFill>
                  <a:latin typeface="Calibri"/>
                </a:rPr>
              </a:br>
              <a:r>
                <a:rPr lang="en-US" sz="1600" dirty="0" smtClean="0">
                  <a:solidFill>
                    <a:schemeClr val="bg1"/>
                  </a:solidFill>
                  <a:latin typeface="Calibri"/>
                </a:rPr>
                <a:t>(</a:t>
              </a:r>
              <a:br>
                <a:rPr lang="en-US" sz="1600" dirty="0" smtClean="0">
                  <a:solidFill>
                    <a:schemeClr val="bg1"/>
                  </a:solidFill>
                  <a:latin typeface="Calibri"/>
                </a:rPr>
              </a:br>
              <a:r>
                <a:rPr lang="en-US" sz="1600" dirty="0" smtClean="0">
                  <a:solidFill>
                    <a:schemeClr val="bg1"/>
                  </a:solidFill>
                  <a:latin typeface="Calibri"/>
                </a:rPr>
                <a:t>i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schemeClr val="bg1"/>
                  </a:solidFill>
                  <a:latin typeface="Calibri"/>
                </a:rPr>
                <a:t>&lt;</a:t>
              </a:r>
              <a:br>
                <a:rPr lang="en-US" sz="1600" dirty="0" smtClean="0">
                  <a:solidFill>
                    <a:schemeClr val="bg1"/>
                  </a:solidFill>
                  <a:latin typeface="Calibri"/>
                </a:rPr>
              </a:br>
              <a:r>
                <a:rPr lang="en-US" sz="1600" dirty="0" smtClean="0">
                  <a:solidFill>
                    <a:schemeClr val="bg1"/>
                  </a:solidFill>
                  <a:latin typeface="Calibri"/>
                </a:rPr>
                <a:t>10</a:t>
              </a:r>
              <a:br>
                <a:rPr lang="en-US" sz="1600" dirty="0" smtClean="0">
                  <a:solidFill>
                    <a:schemeClr val="bg1"/>
                  </a:solidFill>
                  <a:latin typeface="Calibri"/>
                </a:rPr>
              </a:br>
              <a:r>
                <a:rPr lang="en-US" sz="1600" dirty="0" smtClean="0">
                  <a:solidFill>
                    <a:schemeClr val="bg1"/>
                  </a:solidFill>
                  <a:latin typeface="Calibri"/>
                </a:rPr>
                <a:t>)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501845" y="3073516"/>
              <a:ext cx="79060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 smtClean="0">
                  <a:latin typeface="Calibri" pitchFamily="34" charset="0"/>
                  <a:cs typeface="Calibri" pitchFamily="34" charset="0"/>
                </a:rPr>
                <a:t>lexer</a:t>
              </a:r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60" name="Rectangle 59"/>
          <p:cNvSpPr/>
          <p:nvPr/>
        </p:nvSpPr>
        <p:spPr>
          <a:xfrm>
            <a:off x="195990" y="4422694"/>
            <a:ext cx="14778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characters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2516343" y="4424582"/>
            <a:ext cx="9485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words</a:t>
            </a:r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5151821" y="4418398"/>
            <a:ext cx="8186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trees</a:t>
            </a:r>
            <a:endParaRPr lang="en-US" dirty="0"/>
          </a:p>
        </p:txBody>
      </p:sp>
      <p:sp>
        <p:nvSpPr>
          <p:cNvPr id="91" name="Rectangle 90"/>
          <p:cNvSpPr/>
          <p:nvPr/>
        </p:nvSpPr>
        <p:spPr>
          <a:xfrm>
            <a:off x="7153995" y="1132013"/>
            <a:ext cx="11800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latin typeface="Calibri" pitchFamily="34" charset="0"/>
                <a:cs typeface="Calibri" pitchFamily="34" charset="0"/>
              </a:rPr>
              <a:t>data-flow</a:t>
            </a:r>
            <a:br>
              <a:rPr lang="en-US" sz="2000" dirty="0" smtClean="0">
                <a:latin typeface="Calibri" pitchFamily="34" charset="0"/>
                <a:cs typeface="Calibri" pitchFamily="34" charset="0"/>
              </a:rPr>
            </a:br>
            <a:r>
              <a:rPr lang="en-US" sz="2000" dirty="0" smtClean="0">
                <a:latin typeface="Calibri" pitchFamily="34" charset="0"/>
                <a:cs typeface="Calibri" pitchFamily="34" charset="0"/>
              </a:rPr>
              <a:t>graphs</a:t>
            </a:r>
            <a:endParaRPr lang="en-US" sz="2000" dirty="0"/>
          </a:p>
        </p:txBody>
      </p:sp>
      <p:grpSp>
        <p:nvGrpSpPr>
          <p:cNvPr id="223" name="Group 222"/>
          <p:cNvGrpSpPr/>
          <p:nvPr/>
        </p:nvGrpSpPr>
        <p:grpSpPr>
          <a:xfrm>
            <a:off x="3351981" y="1909532"/>
            <a:ext cx="3136279" cy="2250244"/>
            <a:chOff x="3497121" y="1909532"/>
            <a:chExt cx="3136279" cy="2250244"/>
          </a:xfrm>
        </p:grpSpPr>
        <p:sp>
          <p:nvSpPr>
            <p:cNvPr id="68" name="Rectangle 67"/>
            <p:cNvSpPr/>
            <p:nvPr/>
          </p:nvSpPr>
          <p:spPr>
            <a:xfrm>
              <a:off x="3902664" y="3043874"/>
              <a:ext cx="97770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Calibri" pitchFamily="34" charset="0"/>
                  <a:cs typeface="Calibri" pitchFamily="34" charset="0"/>
                </a:rPr>
                <a:t>parser</a:t>
              </a:r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222" name="Group 221"/>
            <p:cNvGrpSpPr/>
            <p:nvPr/>
          </p:nvGrpSpPr>
          <p:grpSpPr>
            <a:xfrm>
              <a:off x="3497121" y="1909532"/>
              <a:ext cx="3136279" cy="2250244"/>
              <a:chOff x="3497121" y="1909532"/>
              <a:chExt cx="3136279" cy="2250244"/>
            </a:xfrm>
          </p:grpSpPr>
          <p:cxnSp>
            <p:nvCxnSpPr>
              <p:cNvPr id="65" name="Straight Arrow Connector 64"/>
              <p:cNvCxnSpPr/>
              <p:nvPr/>
            </p:nvCxnSpPr>
            <p:spPr bwMode="auto">
              <a:xfrm>
                <a:off x="3497121" y="3078353"/>
                <a:ext cx="1669838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grpSp>
            <p:nvGrpSpPr>
              <p:cNvPr id="221" name="Group 220"/>
              <p:cNvGrpSpPr/>
              <p:nvPr/>
            </p:nvGrpSpPr>
            <p:grpSpPr>
              <a:xfrm>
                <a:off x="5152444" y="1909532"/>
                <a:ext cx="1480956" cy="2250244"/>
                <a:chOff x="5152444" y="1909532"/>
                <a:chExt cx="1480956" cy="2250244"/>
              </a:xfrm>
            </p:grpSpPr>
            <p:sp>
              <p:nvSpPr>
                <p:cNvPr id="62" name="TextBox 61"/>
                <p:cNvSpPr txBox="1"/>
                <p:nvPr/>
              </p:nvSpPr>
              <p:spPr>
                <a:xfrm>
                  <a:off x="5152444" y="1909532"/>
                  <a:ext cx="1465053" cy="2250244"/>
                </a:xfrm>
                <a:prstGeom prst="rect">
                  <a:avLst/>
                </a:prstGeom>
                <a:gradFill>
                  <a:gsLst>
                    <a:gs pos="0">
                      <a:srgbClr val="D6B19C"/>
                    </a:gs>
                    <a:gs pos="0">
                      <a:srgbClr val="D49E6C"/>
                    </a:gs>
                    <a:gs pos="8000">
                      <a:srgbClr val="A65528"/>
                    </a:gs>
                    <a:gs pos="46000">
                      <a:srgbClr val="663012"/>
                    </a:gs>
                  </a:gsLst>
                  <a:lin ang="16200000" scaled="0"/>
                </a:gra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rtlCol="0">
                  <a:no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600" dirty="0" smtClean="0">
                    <a:solidFill>
                      <a:schemeClr val="bg1"/>
                    </a:solidFill>
                    <a:latin typeface="Calibri"/>
                  </a:endParaRPr>
                </a:p>
              </p:txBody>
            </p:sp>
            <p:sp>
              <p:nvSpPr>
                <p:cNvPr id="96" name="Rectangle 95"/>
                <p:cNvSpPr/>
                <p:nvPr/>
              </p:nvSpPr>
              <p:spPr bwMode="auto">
                <a:xfrm>
                  <a:off x="5454942" y="2117633"/>
                  <a:ext cx="714679" cy="310101"/>
                </a:xfrm>
                <a:prstGeom prst="rect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600" b="0" i="0" u="none" strike="noStrike" cap="none" normalizeH="0" baseline="0" dirty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Calibri" pitchFamily="34" charset="0"/>
                      <a:cs typeface="Calibri" pitchFamily="34" charset="0"/>
                    </a:rPr>
                    <a:t>assign</a:t>
                  </a:r>
                </a:p>
              </p:txBody>
            </p:sp>
            <p:sp>
              <p:nvSpPr>
                <p:cNvPr id="97" name="Rectangle 96"/>
                <p:cNvSpPr/>
                <p:nvPr/>
              </p:nvSpPr>
              <p:spPr bwMode="auto">
                <a:xfrm>
                  <a:off x="5454942" y="2781017"/>
                  <a:ext cx="690373" cy="310101"/>
                </a:xfrm>
                <a:prstGeom prst="rect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600" b="0" i="0" u="none" strike="noStrike" cap="none" normalizeH="0" baseline="0" dirty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Calibri" pitchFamily="34" charset="0"/>
                      <a:cs typeface="Calibri" pitchFamily="34" charset="0"/>
                    </a:rPr>
                    <a:t>while</a:t>
                  </a:r>
                </a:p>
              </p:txBody>
            </p:sp>
            <p:cxnSp>
              <p:nvCxnSpPr>
                <p:cNvPr id="101" name="Straight Connector 100"/>
                <p:cNvCxnSpPr/>
                <p:nvPr/>
              </p:nvCxnSpPr>
              <p:spPr bwMode="auto">
                <a:xfrm>
                  <a:off x="5320814" y="1963010"/>
                  <a:ext cx="0" cy="97796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4" name="Straight Connector 103"/>
                <p:cNvCxnSpPr>
                  <a:stCxn id="96" idx="1"/>
                </p:cNvCxnSpPr>
                <p:nvPr/>
              </p:nvCxnSpPr>
              <p:spPr bwMode="auto">
                <a:xfrm flipH="1">
                  <a:off x="5320814" y="2272684"/>
                  <a:ext cx="134128" cy="0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7" name="Straight Connector 106"/>
                <p:cNvCxnSpPr/>
                <p:nvPr/>
              </p:nvCxnSpPr>
              <p:spPr bwMode="auto">
                <a:xfrm flipH="1" flipV="1">
                  <a:off x="5317708" y="2940971"/>
                  <a:ext cx="134128" cy="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09" name="Rectangle 108"/>
                <p:cNvSpPr/>
                <p:nvPr/>
              </p:nvSpPr>
              <p:spPr bwMode="auto">
                <a:xfrm>
                  <a:off x="5451836" y="2427734"/>
                  <a:ext cx="412417" cy="233104"/>
                </a:xfrm>
                <a:prstGeom prst="rect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en-US" sz="1400" dirty="0">
                      <a:solidFill>
                        <a:schemeClr val="bg1"/>
                      </a:solidFill>
                      <a:latin typeface="Calibri" pitchFamily="34" charset="0"/>
                      <a:cs typeface="Calibri" pitchFamily="34" charset="0"/>
                    </a:rPr>
                    <a:t>i</a:t>
                  </a:r>
                  <a:r>
                    <a:rPr lang="en-US" sz="1400" dirty="0" smtClean="0">
                      <a:solidFill>
                        <a:schemeClr val="bg1"/>
                      </a:solidFill>
                      <a:latin typeface="Calibri" pitchFamily="34" charset="0"/>
                      <a:cs typeface="Calibri" pitchFamily="34" charset="0"/>
                    </a:rPr>
                    <a:t>  0</a:t>
                  </a:r>
                </a:p>
              </p:txBody>
            </p:sp>
            <p:sp>
              <p:nvSpPr>
                <p:cNvPr id="111" name="Oval 110"/>
                <p:cNvSpPr/>
                <p:nvPr/>
              </p:nvSpPr>
              <p:spPr bwMode="auto">
                <a:xfrm>
                  <a:off x="5943765" y="3339544"/>
                  <a:ext cx="198740" cy="214685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12" name="Oval 111"/>
                <p:cNvSpPr/>
                <p:nvPr/>
              </p:nvSpPr>
              <p:spPr bwMode="auto">
                <a:xfrm>
                  <a:off x="5700758" y="3632281"/>
                  <a:ext cx="198740" cy="214685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13" name="Oval 112"/>
                <p:cNvSpPr/>
                <p:nvPr/>
              </p:nvSpPr>
              <p:spPr bwMode="auto">
                <a:xfrm>
                  <a:off x="6162130" y="3544130"/>
                  <a:ext cx="198740" cy="214685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17" name="Rectangle 116"/>
                <p:cNvSpPr/>
                <p:nvPr/>
              </p:nvSpPr>
              <p:spPr>
                <a:xfrm>
                  <a:off x="5907174" y="3278490"/>
                  <a:ext cx="287259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dirty="0" smtClean="0">
                      <a:solidFill>
                        <a:srgbClr val="FFFFFF"/>
                      </a:solidFill>
                      <a:latin typeface="Calibri" pitchFamily="34" charset="0"/>
                      <a:cs typeface="Calibri" pitchFamily="34" charset="0"/>
                    </a:rPr>
                    <a:t>+</a:t>
                  </a:r>
                  <a:endParaRPr lang="en-US" sz="1600" dirty="0">
                    <a:solidFill>
                      <a:srgbClr val="FFFFFF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118" name="Rectangle 117"/>
                <p:cNvSpPr/>
                <p:nvPr/>
              </p:nvSpPr>
              <p:spPr>
                <a:xfrm>
                  <a:off x="5660700" y="3603334"/>
                  <a:ext cx="287259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dirty="0" smtClean="0">
                      <a:solidFill>
                        <a:srgbClr val="FFFFFF"/>
                      </a:solidFill>
                      <a:latin typeface="Calibri"/>
                      <a:cs typeface="+mn-cs"/>
                    </a:rPr>
                    <a:t>*</a:t>
                  </a:r>
                  <a:endParaRPr lang="en-US" sz="1600" dirty="0">
                    <a:solidFill>
                      <a:srgbClr val="FFFFFF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119" name="Rectangle 118"/>
                <p:cNvSpPr/>
                <p:nvPr/>
              </p:nvSpPr>
              <p:spPr>
                <a:xfrm>
                  <a:off x="6122384" y="3494444"/>
                  <a:ext cx="288862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dirty="0" smtClean="0">
                      <a:solidFill>
                        <a:srgbClr val="FFFFFF"/>
                      </a:solidFill>
                      <a:latin typeface="Calibri"/>
                      <a:cs typeface="+mn-cs"/>
                    </a:rPr>
                    <a:t>3</a:t>
                  </a:r>
                  <a:endParaRPr lang="en-US" sz="1600" dirty="0">
                    <a:solidFill>
                      <a:srgbClr val="FFFFFF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120" name="Oval 119"/>
                <p:cNvSpPr/>
                <p:nvPr/>
              </p:nvSpPr>
              <p:spPr bwMode="auto">
                <a:xfrm>
                  <a:off x="5526242" y="3854775"/>
                  <a:ext cx="198740" cy="214685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21" name="Rectangle 120"/>
                <p:cNvSpPr/>
                <p:nvPr/>
              </p:nvSpPr>
              <p:spPr>
                <a:xfrm>
                  <a:off x="5483179" y="3799816"/>
                  <a:ext cx="288862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dirty="0">
                      <a:solidFill>
                        <a:srgbClr val="FFFFFF"/>
                      </a:solidFill>
                      <a:latin typeface="Calibri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122" name="Oval 121"/>
                <p:cNvSpPr/>
                <p:nvPr/>
              </p:nvSpPr>
              <p:spPr bwMode="auto">
                <a:xfrm>
                  <a:off x="5940074" y="3854775"/>
                  <a:ext cx="198740" cy="214685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23" name="Rectangle 122"/>
                <p:cNvSpPr/>
                <p:nvPr/>
              </p:nvSpPr>
              <p:spPr>
                <a:xfrm>
                  <a:off x="5925865" y="3799816"/>
                  <a:ext cx="231154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dirty="0">
                      <a:solidFill>
                        <a:srgbClr val="FFFFFF"/>
                      </a:solidFill>
                      <a:latin typeface="Calibri"/>
                      <a:cs typeface="+mn-cs"/>
                    </a:rPr>
                    <a:t>i</a:t>
                  </a:r>
                </a:p>
              </p:txBody>
            </p:sp>
            <p:cxnSp>
              <p:nvCxnSpPr>
                <p:cNvPr id="124" name="Straight Connector 123"/>
                <p:cNvCxnSpPr>
                  <a:stCxn id="111" idx="3"/>
                  <a:endCxn id="112" idx="7"/>
                </p:cNvCxnSpPr>
                <p:nvPr/>
              </p:nvCxnSpPr>
              <p:spPr bwMode="auto">
                <a:xfrm flipH="1">
                  <a:off x="5870393" y="3522789"/>
                  <a:ext cx="102477" cy="14093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7" name="Straight Connector 126"/>
                <p:cNvCxnSpPr>
                  <a:endCxn id="120" idx="7"/>
                </p:cNvCxnSpPr>
                <p:nvPr/>
              </p:nvCxnSpPr>
              <p:spPr bwMode="auto">
                <a:xfrm flipH="1">
                  <a:off x="5695877" y="3848150"/>
                  <a:ext cx="52663" cy="3806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9" name="Straight Connector 128"/>
                <p:cNvCxnSpPr>
                  <a:stCxn id="111" idx="5"/>
                  <a:endCxn id="113" idx="1"/>
                </p:cNvCxnSpPr>
                <p:nvPr/>
              </p:nvCxnSpPr>
              <p:spPr bwMode="auto">
                <a:xfrm>
                  <a:off x="6113400" y="3522789"/>
                  <a:ext cx="77835" cy="52781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3" name="Straight Connector 132"/>
                <p:cNvCxnSpPr>
                  <a:stCxn id="112" idx="5"/>
                  <a:endCxn id="122" idx="1"/>
                </p:cNvCxnSpPr>
                <p:nvPr/>
              </p:nvCxnSpPr>
              <p:spPr bwMode="auto">
                <a:xfrm>
                  <a:off x="5870393" y="3815526"/>
                  <a:ext cx="98786" cy="70689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37" name="Rectangle 136"/>
                <p:cNvSpPr/>
                <p:nvPr/>
              </p:nvSpPr>
              <p:spPr bwMode="auto">
                <a:xfrm>
                  <a:off x="5173689" y="3196654"/>
                  <a:ext cx="712606" cy="297790"/>
                </a:xfrm>
                <a:prstGeom prst="rect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600" b="0" i="0" u="none" strike="noStrike" cap="none" normalizeH="0" baseline="0" dirty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Calibri" pitchFamily="34" charset="0"/>
                      <a:cs typeface="Calibri" pitchFamily="34" charset="0"/>
                    </a:rPr>
                    <a:t>assign</a:t>
                  </a:r>
                </a:p>
              </p:txBody>
            </p:sp>
            <p:cxnSp>
              <p:nvCxnSpPr>
                <p:cNvPr id="138" name="Straight Connector 137"/>
                <p:cNvCxnSpPr>
                  <a:stCxn id="137" idx="0"/>
                </p:cNvCxnSpPr>
                <p:nvPr/>
              </p:nvCxnSpPr>
              <p:spPr bwMode="auto">
                <a:xfrm flipV="1">
                  <a:off x="5529992" y="3101410"/>
                  <a:ext cx="119604" cy="95244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42" name="Rectangle 141"/>
                <p:cNvSpPr/>
                <p:nvPr/>
              </p:nvSpPr>
              <p:spPr>
                <a:xfrm>
                  <a:off x="5157787" y="3437219"/>
                  <a:ext cx="453970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dirty="0" smtClean="0">
                      <a:solidFill>
                        <a:srgbClr val="FFFFFF"/>
                      </a:solidFill>
                      <a:latin typeface="Calibri" pitchFamily="34" charset="0"/>
                      <a:cs typeface="Calibri" pitchFamily="34" charset="0"/>
                    </a:rPr>
                    <a:t>a[i]</a:t>
                  </a:r>
                  <a:endParaRPr lang="en-US" dirty="0"/>
                </a:p>
              </p:txBody>
            </p:sp>
            <p:cxnSp>
              <p:nvCxnSpPr>
                <p:cNvPr id="144" name="Straight Connector 143"/>
                <p:cNvCxnSpPr>
                  <a:stCxn id="137" idx="3"/>
                  <a:endCxn id="111" idx="1"/>
                </p:cNvCxnSpPr>
                <p:nvPr/>
              </p:nvCxnSpPr>
              <p:spPr bwMode="auto">
                <a:xfrm>
                  <a:off x="5886295" y="3345549"/>
                  <a:ext cx="86575" cy="2543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50" name="Oval 149"/>
                <p:cNvSpPr/>
                <p:nvPr/>
              </p:nvSpPr>
              <p:spPr bwMode="auto">
                <a:xfrm>
                  <a:off x="6253831" y="2823910"/>
                  <a:ext cx="198740" cy="214685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51" name="Rectangle 150"/>
                <p:cNvSpPr/>
                <p:nvPr/>
              </p:nvSpPr>
              <p:spPr>
                <a:xfrm>
                  <a:off x="6217240" y="2762856"/>
                  <a:ext cx="287259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dirty="0">
                      <a:solidFill>
                        <a:srgbClr val="FFFFFF"/>
                      </a:solidFill>
                      <a:latin typeface="Calibri" pitchFamily="34" charset="0"/>
                      <a:cs typeface="Calibri" pitchFamily="34" charset="0"/>
                    </a:rPr>
                    <a:t>&lt;</a:t>
                  </a:r>
                  <a:endParaRPr lang="en-US" sz="1600" dirty="0">
                    <a:solidFill>
                      <a:srgbClr val="FFFFFF"/>
                    </a:solidFill>
                    <a:latin typeface="Calibri"/>
                    <a:cs typeface="+mn-cs"/>
                  </a:endParaRPr>
                </a:p>
              </p:txBody>
            </p:sp>
            <p:sp>
              <p:nvSpPr>
                <p:cNvPr id="152" name="Oval 151"/>
                <p:cNvSpPr/>
                <p:nvPr/>
              </p:nvSpPr>
              <p:spPr bwMode="auto">
                <a:xfrm>
                  <a:off x="6115583" y="3078350"/>
                  <a:ext cx="198740" cy="214685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53" name="Rectangle 152"/>
                <p:cNvSpPr/>
                <p:nvPr/>
              </p:nvSpPr>
              <p:spPr>
                <a:xfrm>
                  <a:off x="6101374" y="3023391"/>
                  <a:ext cx="231154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dirty="0">
                      <a:solidFill>
                        <a:srgbClr val="FFFFFF"/>
                      </a:solidFill>
                      <a:latin typeface="Calibri"/>
                      <a:cs typeface="+mn-cs"/>
                    </a:rPr>
                    <a:t>i</a:t>
                  </a:r>
                </a:p>
              </p:txBody>
            </p:sp>
            <p:sp>
              <p:nvSpPr>
                <p:cNvPr id="154" name="Oval 153"/>
                <p:cNvSpPr/>
                <p:nvPr/>
              </p:nvSpPr>
              <p:spPr bwMode="auto">
                <a:xfrm>
                  <a:off x="6369103" y="3078353"/>
                  <a:ext cx="198740" cy="214685"/>
                </a:xfrm>
                <a:prstGeom prst="ellips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55" name="Rectangle 154"/>
                <p:cNvSpPr/>
                <p:nvPr/>
              </p:nvSpPr>
              <p:spPr>
                <a:xfrm>
                  <a:off x="6291640" y="3047247"/>
                  <a:ext cx="34176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dirty="0" smtClean="0">
                      <a:solidFill>
                        <a:srgbClr val="FFFFFF"/>
                      </a:solidFill>
                      <a:latin typeface="Calibri"/>
                      <a:cs typeface="+mn-cs"/>
                    </a:rPr>
                    <a:t>10</a:t>
                  </a:r>
                  <a:endParaRPr lang="en-US" sz="1200" dirty="0">
                    <a:solidFill>
                      <a:srgbClr val="FFFFFF"/>
                    </a:solidFill>
                    <a:latin typeface="Calibri"/>
                    <a:cs typeface="+mn-cs"/>
                  </a:endParaRPr>
                </a:p>
              </p:txBody>
            </p:sp>
            <p:cxnSp>
              <p:nvCxnSpPr>
                <p:cNvPr id="156" name="Straight Connector 155"/>
                <p:cNvCxnSpPr>
                  <a:stCxn id="150" idx="3"/>
                  <a:endCxn id="152" idx="0"/>
                </p:cNvCxnSpPr>
                <p:nvPr/>
              </p:nvCxnSpPr>
              <p:spPr bwMode="auto">
                <a:xfrm flipH="1">
                  <a:off x="6214953" y="3007155"/>
                  <a:ext cx="67983" cy="7119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5" name="Straight Connector 164"/>
                <p:cNvCxnSpPr>
                  <a:stCxn id="150" idx="5"/>
                  <a:endCxn id="154" idx="0"/>
                </p:cNvCxnSpPr>
                <p:nvPr/>
              </p:nvCxnSpPr>
              <p:spPr bwMode="auto">
                <a:xfrm>
                  <a:off x="6423466" y="3007155"/>
                  <a:ext cx="45007" cy="71198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68" name="Straight Connector 167"/>
                <p:cNvCxnSpPr>
                  <a:stCxn id="150" idx="2"/>
                  <a:endCxn id="97" idx="3"/>
                </p:cNvCxnSpPr>
                <p:nvPr/>
              </p:nvCxnSpPr>
              <p:spPr bwMode="auto">
                <a:xfrm flipH="1">
                  <a:off x="6145315" y="2931253"/>
                  <a:ext cx="108516" cy="4815"/>
                </a:xfrm>
                <a:prstGeom prst="line">
                  <a:avLst/>
                </a:prstGeom>
                <a:noFill/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</p:grpSp>
      <p:grpSp>
        <p:nvGrpSpPr>
          <p:cNvPr id="224" name="Group 223"/>
          <p:cNvGrpSpPr/>
          <p:nvPr/>
        </p:nvGrpSpPr>
        <p:grpSpPr>
          <a:xfrm>
            <a:off x="6472357" y="2273677"/>
            <a:ext cx="2024102" cy="1569660"/>
            <a:chOff x="6617497" y="2273677"/>
            <a:chExt cx="2024102" cy="1569660"/>
          </a:xfrm>
        </p:grpSpPr>
        <p:sp>
          <p:nvSpPr>
            <p:cNvPr id="92" name="TextBox 91"/>
            <p:cNvSpPr txBox="1"/>
            <p:nvPr/>
          </p:nvSpPr>
          <p:spPr>
            <a:xfrm>
              <a:off x="7370953" y="2273677"/>
              <a:ext cx="1270646" cy="1569660"/>
            </a:xfrm>
            <a:prstGeom prst="rect">
              <a:avLst/>
            </a:prstGeom>
            <a:gradFill>
              <a:gsLst>
                <a:gs pos="0">
                  <a:srgbClr val="D6B19C"/>
                </a:gs>
                <a:gs pos="6000">
                  <a:srgbClr val="D49E6C"/>
                </a:gs>
                <a:gs pos="21000">
                  <a:srgbClr val="A65528"/>
                </a:gs>
                <a:gs pos="89000">
                  <a:srgbClr val="663012"/>
                </a:gs>
              </a:gsLst>
              <a:lin ang="16200000" scaled="0"/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600" dirty="0" smtClean="0">
                <a:solidFill>
                  <a:schemeClr val="bg1"/>
                </a:solidFill>
                <a:latin typeface="Calibri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600" dirty="0">
                <a:solidFill>
                  <a:schemeClr val="bg1"/>
                </a:solidFill>
                <a:latin typeface="Calibri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600" dirty="0" smtClean="0">
                <a:solidFill>
                  <a:schemeClr val="bg1"/>
                </a:solidFill>
                <a:latin typeface="Calibri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600" dirty="0">
                <a:solidFill>
                  <a:schemeClr val="bg1"/>
                </a:solidFill>
                <a:latin typeface="Calibri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600" dirty="0" smtClean="0">
                <a:solidFill>
                  <a:schemeClr val="bg1"/>
                </a:solidFill>
                <a:latin typeface="Calibri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600" dirty="0">
                <a:solidFill>
                  <a:schemeClr val="bg1"/>
                </a:solidFill>
                <a:latin typeface="Calibri"/>
              </a:endParaRPr>
            </a:p>
          </p:txBody>
        </p:sp>
        <p:cxnSp>
          <p:nvCxnSpPr>
            <p:cNvPr id="175" name="Straight Arrow Connector 174"/>
            <p:cNvCxnSpPr/>
            <p:nvPr/>
          </p:nvCxnSpPr>
          <p:spPr bwMode="auto">
            <a:xfrm>
              <a:off x="6617497" y="3034654"/>
              <a:ext cx="767970" cy="23853"/>
            </a:xfrm>
            <a:prstGeom prst="straightConnector1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cxnSp>
        <p:nvCxnSpPr>
          <p:cNvPr id="181" name="Straight Arrow Connector 180"/>
          <p:cNvCxnSpPr/>
          <p:nvPr/>
        </p:nvCxnSpPr>
        <p:spPr bwMode="auto">
          <a:xfrm>
            <a:off x="8496459" y="3034654"/>
            <a:ext cx="257411" cy="1316476"/>
          </a:xfrm>
          <a:prstGeom prst="bentConnector2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07" name="Group 206"/>
          <p:cNvGrpSpPr/>
          <p:nvPr/>
        </p:nvGrpSpPr>
        <p:grpSpPr>
          <a:xfrm>
            <a:off x="7750495" y="2296530"/>
            <a:ext cx="456658" cy="1399694"/>
            <a:chOff x="7617350" y="2296530"/>
            <a:chExt cx="456658" cy="1399694"/>
          </a:xfrm>
        </p:grpSpPr>
        <p:sp>
          <p:nvSpPr>
            <p:cNvPr id="173" name="Oval 172"/>
            <p:cNvSpPr/>
            <p:nvPr/>
          </p:nvSpPr>
          <p:spPr bwMode="auto">
            <a:xfrm>
              <a:off x="7707246" y="2417070"/>
              <a:ext cx="198740" cy="214685"/>
            </a:xfrm>
            <a:prstGeom prst="ellipse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4" name="Oval 173"/>
            <p:cNvSpPr/>
            <p:nvPr/>
          </p:nvSpPr>
          <p:spPr bwMode="auto">
            <a:xfrm>
              <a:off x="7713597" y="2899812"/>
              <a:ext cx="198740" cy="214685"/>
            </a:xfrm>
            <a:prstGeom prst="ellipse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6" name="Oval 185"/>
            <p:cNvSpPr/>
            <p:nvPr/>
          </p:nvSpPr>
          <p:spPr bwMode="auto">
            <a:xfrm>
              <a:off x="7707246" y="3377824"/>
              <a:ext cx="198740" cy="214685"/>
            </a:xfrm>
            <a:prstGeom prst="ellipse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93" name="Straight Arrow Connector 192"/>
            <p:cNvCxnSpPr>
              <a:stCxn id="173" idx="4"/>
              <a:endCxn id="174" idx="0"/>
            </p:cNvCxnSpPr>
            <p:nvPr/>
          </p:nvCxnSpPr>
          <p:spPr bwMode="auto">
            <a:xfrm>
              <a:off x="7806616" y="2631755"/>
              <a:ext cx="6351" cy="268057"/>
            </a:xfrm>
            <a:prstGeom prst="straightConnector1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4" name="Straight Arrow Connector 193"/>
            <p:cNvCxnSpPr>
              <a:stCxn id="174" idx="4"/>
              <a:endCxn id="186" idx="0"/>
            </p:cNvCxnSpPr>
            <p:nvPr/>
          </p:nvCxnSpPr>
          <p:spPr bwMode="auto">
            <a:xfrm flipH="1">
              <a:off x="7806616" y="3114497"/>
              <a:ext cx="6351" cy="263327"/>
            </a:xfrm>
            <a:prstGeom prst="straightConnector1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9" name="Curved Connector 198"/>
            <p:cNvCxnSpPr/>
            <p:nvPr/>
          </p:nvCxnSpPr>
          <p:spPr bwMode="auto">
            <a:xfrm rot="10800000">
              <a:off x="7707246" y="2524413"/>
              <a:ext cx="12700" cy="960754"/>
            </a:xfrm>
            <a:prstGeom prst="curvedConnector3">
              <a:avLst>
                <a:gd name="adj1" fmla="val 3678260"/>
              </a:avLst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02" name="Straight Arrow Connector 201"/>
            <p:cNvCxnSpPr/>
            <p:nvPr/>
          </p:nvCxnSpPr>
          <p:spPr bwMode="auto">
            <a:xfrm>
              <a:off x="7617350" y="2296530"/>
              <a:ext cx="187426" cy="134029"/>
            </a:xfrm>
            <a:prstGeom prst="straightConnector1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04" name="Straight Arrow Connector 203"/>
            <p:cNvCxnSpPr/>
            <p:nvPr/>
          </p:nvCxnSpPr>
          <p:spPr bwMode="auto">
            <a:xfrm>
              <a:off x="7886582" y="3562195"/>
              <a:ext cx="187426" cy="134029"/>
            </a:xfrm>
            <a:prstGeom prst="straightConnector1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19" name="Rectangle 218"/>
          <p:cNvSpPr/>
          <p:nvPr/>
        </p:nvSpPr>
        <p:spPr>
          <a:xfrm>
            <a:off x="7427239" y="3815526"/>
            <a:ext cx="13160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itchFamily="34" charset="0"/>
                <a:cs typeface="Calibri" pitchFamily="34" charset="0"/>
              </a:rPr>
              <a:t>code gen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25" name="Group 224"/>
          <p:cNvGrpSpPr/>
          <p:nvPr/>
        </p:nvGrpSpPr>
        <p:grpSpPr>
          <a:xfrm>
            <a:off x="6749156" y="1852551"/>
            <a:ext cx="1940085" cy="719980"/>
            <a:chOff x="6894296" y="1852551"/>
            <a:chExt cx="1940085" cy="719980"/>
          </a:xfrm>
        </p:grpSpPr>
        <p:sp>
          <p:nvSpPr>
            <p:cNvPr id="218" name="Freeform 217"/>
            <p:cNvSpPr/>
            <p:nvPr/>
          </p:nvSpPr>
          <p:spPr>
            <a:xfrm>
              <a:off x="8230377" y="2014984"/>
              <a:ext cx="604004" cy="557547"/>
            </a:xfrm>
            <a:custGeom>
              <a:avLst/>
              <a:gdLst>
                <a:gd name="connsiteX0" fmla="*/ 725332 w 725332"/>
                <a:gd name="connsiteY0" fmla="*/ 333218 h 582936"/>
                <a:gd name="connsiteX1" fmla="*/ 351621 w 725332"/>
                <a:gd name="connsiteY1" fmla="*/ 579709 h 582936"/>
                <a:gd name="connsiteX2" fmla="*/ 1763 w 725332"/>
                <a:gd name="connsiteY2" fmla="*/ 444536 h 582936"/>
                <a:gd name="connsiteX3" fmla="*/ 216448 w 725332"/>
                <a:gd name="connsiteY3" fmla="*/ 39020 h 582936"/>
                <a:gd name="connsiteX4" fmla="*/ 224400 w 725332"/>
                <a:gd name="connsiteY4" fmla="*/ 39020 h 582936"/>
                <a:gd name="connsiteX0" fmla="*/ 723633 w 723633"/>
                <a:gd name="connsiteY0" fmla="*/ 333218 h 676760"/>
                <a:gd name="connsiteX1" fmla="*/ 198848 w 723633"/>
                <a:gd name="connsiteY1" fmla="*/ 675124 h 676760"/>
                <a:gd name="connsiteX2" fmla="*/ 64 w 723633"/>
                <a:gd name="connsiteY2" fmla="*/ 444536 h 676760"/>
                <a:gd name="connsiteX3" fmla="*/ 214749 w 723633"/>
                <a:gd name="connsiteY3" fmla="*/ 39020 h 676760"/>
                <a:gd name="connsiteX4" fmla="*/ 222701 w 723633"/>
                <a:gd name="connsiteY4" fmla="*/ 39020 h 676760"/>
                <a:gd name="connsiteX0" fmla="*/ 811067 w 811067"/>
                <a:gd name="connsiteY0" fmla="*/ 330988 h 673626"/>
                <a:gd name="connsiteX1" fmla="*/ 286282 w 811067"/>
                <a:gd name="connsiteY1" fmla="*/ 672894 h 673626"/>
                <a:gd name="connsiteX2" fmla="*/ 33 w 811067"/>
                <a:gd name="connsiteY2" fmla="*/ 410501 h 673626"/>
                <a:gd name="connsiteX3" fmla="*/ 302183 w 811067"/>
                <a:gd name="connsiteY3" fmla="*/ 36790 h 673626"/>
                <a:gd name="connsiteX4" fmla="*/ 310135 w 811067"/>
                <a:gd name="connsiteY4" fmla="*/ 36790 h 673626"/>
                <a:gd name="connsiteX0" fmla="*/ 604328 w 604328"/>
                <a:gd name="connsiteY0" fmla="*/ 354842 h 673267"/>
                <a:gd name="connsiteX1" fmla="*/ 286277 w 604328"/>
                <a:gd name="connsiteY1" fmla="*/ 672894 h 673267"/>
                <a:gd name="connsiteX2" fmla="*/ 28 w 604328"/>
                <a:gd name="connsiteY2" fmla="*/ 410501 h 673267"/>
                <a:gd name="connsiteX3" fmla="*/ 302178 w 604328"/>
                <a:gd name="connsiteY3" fmla="*/ 36790 h 673267"/>
                <a:gd name="connsiteX4" fmla="*/ 310130 w 604328"/>
                <a:gd name="connsiteY4" fmla="*/ 36790 h 673267"/>
                <a:gd name="connsiteX0" fmla="*/ 604328 w 604328"/>
                <a:gd name="connsiteY0" fmla="*/ 354842 h 673341"/>
                <a:gd name="connsiteX1" fmla="*/ 286277 w 604328"/>
                <a:gd name="connsiteY1" fmla="*/ 672894 h 673341"/>
                <a:gd name="connsiteX2" fmla="*/ 28 w 604328"/>
                <a:gd name="connsiteY2" fmla="*/ 410501 h 673341"/>
                <a:gd name="connsiteX3" fmla="*/ 302178 w 604328"/>
                <a:gd name="connsiteY3" fmla="*/ 36790 h 673341"/>
                <a:gd name="connsiteX4" fmla="*/ 310130 w 604328"/>
                <a:gd name="connsiteY4" fmla="*/ 36790 h 673341"/>
                <a:gd name="connsiteX0" fmla="*/ 604328 w 604328"/>
                <a:gd name="connsiteY0" fmla="*/ 363027 h 681526"/>
                <a:gd name="connsiteX1" fmla="*/ 286277 w 604328"/>
                <a:gd name="connsiteY1" fmla="*/ 681079 h 681526"/>
                <a:gd name="connsiteX2" fmla="*/ 28 w 604328"/>
                <a:gd name="connsiteY2" fmla="*/ 418686 h 681526"/>
                <a:gd name="connsiteX3" fmla="*/ 302178 w 604328"/>
                <a:gd name="connsiteY3" fmla="*/ 44975 h 681526"/>
                <a:gd name="connsiteX4" fmla="*/ 87494 w 604328"/>
                <a:gd name="connsiteY4" fmla="*/ 29072 h 681526"/>
                <a:gd name="connsiteX0" fmla="*/ 604328 w 604328"/>
                <a:gd name="connsiteY0" fmla="*/ 318052 h 636551"/>
                <a:gd name="connsiteX1" fmla="*/ 286277 w 604328"/>
                <a:gd name="connsiteY1" fmla="*/ 636104 h 636551"/>
                <a:gd name="connsiteX2" fmla="*/ 28 w 604328"/>
                <a:gd name="connsiteY2" fmla="*/ 373711 h 636551"/>
                <a:gd name="connsiteX3" fmla="*/ 302178 w 604328"/>
                <a:gd name="connsiteY3" fmla="*/ 0 h 636551"/>
                <a:gd name="connsiteX0" fmla="*/ 604328 w 604328"/>
                <a:gd name="connsiteY0" fmla="*/ 318052 h 636551"/>
                <a:gd name="connsiteX1" fmla="*/ 286277 w 604328"/>
                <a:gd name="connsiteY1" fmla="*/ 636104 h 636551"/>
                <a:gd name="connsiteX2" fmla="*/ 28 w 604328"/>
                <a:gd name="connsiteY2" fmla="*/ 373711 h 636551"/>
                <a:gd name="connsiteX3" fmla="*/ 302178 w 604328"/>
                <a:gd name="connsiteY3" fmla="*/ 0 h 636551"/>
                <a:gd name="connsiteX0" fmla="*/ 604300 w 604300"/>
                <a:gd name="connsiteY0" fmla="*/ 318052 h 389433"/>
                <a:gd name="connsiteX1" fmla="*/ 0 w 604300"/>
                <a:gd name="connsiteY1" fmla="*/ 373711 h 389433"/>
                <a:gd name="connsiteX2" fmla="*/ 302150 w 604300"/>
                <a:gd name="connsiteY2" fmla="*/ 0 h 389433"/>
                <a:gd name="connsiteX0" fmla="*/ 580447 w 580447"/>
                <a:gd name="connsiteY0" fmla="*/ 318052 h 501328"/>
                <a:gd name="connsiteX1" fmla="*/ 0 w 580447"/>
                <a:gd name="connsiteY1" fmla="*/ 492981 h 501328"/>
                <a:gd name="connsiteX2" fmla="*/ 278297 w 580447"/>
                <a:gd name="connsiteY2" fmla="*/ 0 h 501328"/>
                <a:gd name="connsiteX0" fmla="*/ 643051 w 643051"/>
                <a:gd name="connsiteY0" fmla="*/ 318052 h 567404"/>
                <a:gd name="connsiteX1" fmla="*/ 62604 w 643051"/>
                <a:gd name="connsiteY1" fmla="*/ 492981 h 567404"/>
                <a:gd name="connsiteX2" fmla="*/ 340901 w 643051"/>
                <a:gd name="connsiteY2" fmla="*/ 0 h 567404"/>
                <a:gd name="connsiteX0" fmla="*/ 643051 w 643051"/>
                <a:gd name="connsiteY0" fmla="*/ 318052 h 599366"/>
                <a:gd name="connsiteX1" fmla="*/ 62604 w 643051"/>
                <a:gd name="connsiteY1" fmla="*/ 492981 h 599366"/>
                <a:gd name="connsiteX2" fmla="*/ 340901 w 643051"/>
                <a:gd name="connsiteY2" fmla="*/ 0 h 599366"/>
                <a:gd name="connsiteX0" fmla="*/ 653526 w 653526"/>
                <a:gd name="connsiteY0" fmla="*/ 318052 h 599366"/>
                <a:gd name="connsiteX1" fmla="*/ 73079 w 653526"/>
                <a:gd name="connsiteY1" fmla="*/ 492981 h 599366"/>
                <a:gd name="connsiteX2" fmla="*/ 351376 w 653526"/>
                <a:gd name="connsiteY2" fmla="*/ 0 h 599366"/>
                <a:gd name="connsiteX0" fmla="*/ 688325 w 688325"/>
                <a:gd name="connsiteY0" fmla="*/ 318052 h 599366"/>
                <a:gd name="connsiteX1" fmla="*/ 107878 w 688325"/>
                <a:gd name="connsiteY1" fmla="*/ 492981 h 599366"/>
                <a:gd name="connsiteX2" fmla="*/ 386175 w 688325"/>
                <a:gd name="connsiteY2" fmla="*/ 0 h 599366"/>
                <a:gd name="connsiteX0" fmla="*/ 688325 w 688325"/>
                <a:gd name="connsiteY0" fmla="*/ 318052 h 599366"/>
                <a:gd name="connsiteX1" fmla="*/ 107878 w 688325"/>
                <a:gd name="connsiteY1" fmla="*/ 492981 h 599366"/>
                <a:gd name="connsiteX2" fmla="*/ 386175 w 688325"/>
                <a:gd name="connsiteY2" fmla="*/ 0 h 599366"/>
                <a:gd name="connsiteX0" fmla="*/ 688325 w 688325"/>
                <a:gd name="connsiteY0" fmla="*/ 318052 h 639787"/>
                <a:gd name="connsiteX1" fmla="*/ 107878 w 688325"/>
                <a:gd name="connsiteY1" fmla="*/ 492981 h 639787"/>
                <a:gd name="connsiteX2" fmla="*/ 386175 w 688325"/>
                <a:gd name="connsiteY2" fmla="*/ 0 h 639787"/>
                <a:gd name="connsiteX0" fmla="*/ 688325 w 688325"/>
                <a:gd name="connsiteY0" fmla="*/ 318052 h 619846"/>
                <a:gd name="connsiteX1" fmla="*/ 107878 w 688325"/>
                <a:gd name="connsiteY1" fmla="*/ 492981 h 619846"/>
                <a:gd name="connsiteX2" fmla="*/ 386175 w 688325"/>
                <a:gd name="connsiteY2" fmla="*/ 0 h 619846"/>
                <a:gd name="connsiteX0" fmla="*/ 647999 w 647999"/>
                <a:gd name="connsiteY0" fmla="*/ 318052 h 619846"/>
                <a:gd name="connsiteX1" fmla="*/ 67552 w 647999"/>
                <a:gd name="connsiteY1" fmla="*/ 492981 h 619846"/>
                <a:gd name="connsiteX2" fmla="*/ 345849 w 647999"/>
                <a:gd name="connsiteY2" fmla="*/ 0 h 619846"/>
                <a:gd name="connsiteX0" fmla="*/ 666439 w 666439"/>
                <a:gd name="connsiteY0" fmla="*/ 318052 h 619846"/>
                <a:gd name="connsiteX1" fmla="*/ 85992 w 666439"/>
                <a:gd name="connsiteY1" fmla="*/ 492981 h 619846"/>
                <a:gd name="connsiteX2" fmla="*/ 364289 w 666439"/>
                <a:gd name="connsiteY2" fmla="*/ 0 h 619846"/>
                <a:gd name="connsiteX0" fmla="*/ 666439 w 666439"/>
                <a:gd name="connsiteY0" fmla="*/ 318052 h 649496"/>
                <a:gd name="connsiteX1" fmla="*/ 85992 w 666439"/>
                <a:gd name="connsiteY1" fmla="*/ 492981 h 649496"/>
                <a:gd name="connsiteX2" fmla="*/ 364289 w 666439"/>
                <a:gd name="connsiteY2" fmla="*/ 0 h 649496"/>
                <a:gd name="connsiteX0" fmla="*/ 634635 w 634635"/>
                <a:gd name="connsiteY0" fmla="*/ 318052 h 610053"/>
                <a:gd name="connsiteX1" fmla="*/ 54188 w 634635"/>
                <a:gd name="connsiteY1" fmla="*/ 492981 h 610053"/>
                <a:gd name="connsiteX2" fmla="*/ 332485 w 634635"/>
                <a:gd name="connsiteY2" fmla="*/ 0 h 610053"/>
                <a:gd name="connsiteX0" fmla="*/ 655837 w 655837"/>
                <a:gd name="connsiteY0" fmla="*/ 318052 h 629575"/>
                <a:gd name="connsiteX1" fmla="*/ 75390 w 655837"/>
                <a:gd name="connsiteY1" fmla="*/ 492981 h 629575"/>
                <a:gd name="connsiteX2" fmla="*/ 353687 w 655837"/>
                <a:gd name="connsiteY2" fmla="*/ 0 h 629575"/>
                <a:gd name="connsiteX0" fmla="*/ 655837 w 655837"/>
                <a:gd name="connsiteY0" fmla="*/ 318052 h 627003"/>
                <a:gd name="connsiteX1" fmla="*/ 75390 w 655837"/>
                <a:gd name="connsiteY1" fmla="*/ 492981 h 627003"/>
                <a:gd name="connsiteX2" fmla="*/ 353687 w 655837"/>
                <a:gd name="connsiteY2" fmla="*/ 0 h 627003"/>
                <a:gd name="connsiteX0" fmla="*/ 667268 w 667268"/>
                <a:gd name="connsiteY0" fmla="*/ 318052 h 627003"/>
                <a:gd name="connsiteX1" fmla="*/ 86821 w 667268"/>
                <a:gd name="connsiteY1" fmla="*/ 492981 h 627003"/>
                <a:gd name="connsiteX2" fmla="*/ 365118 w 667268"/>
                <a:gd name="connsiteY2" fmla="*/ 0 h 627003"/>
                <a:gd name="connsiteX0" fmla="*/ 671417 w 671417"/>
                <a:gd name="connsiteY0" fmla="*/ 318052 h 627003"/>
                <a:gd name="connsiteX1" fmla="*/ 90970 w 671417"/>
                <a:gd name="connsiteY1" fmla="*/ 492981 h 627003"/>
                <a:gd name="connsiteX2" fmla="*/ 369267 w 671417"/>
                <a:gd name="connsiteY2" fmla="*/ 0 h 627003"/>
                <a:gd name="connsiteX0" fmla="*/ 659474 w 659474"/>
                <a:gd name="connsiteY0" fmla="*/ 318052 h 627003"/>
                <a:gd name="connsiteX1" fmla="*/ 79027 w 659474"/>
                <a:gd name="connsiteY1" fmla="*/ 492981 h 627003"/>
                <a:gd name="connsiteX2" fmla="*/ 357324 w 659474"/>
                <a:gd name="connsiteY2" fmla="*/ 0 h 627003"/>
                <a:gd name="connsiteX0" fmla="*/ 416678 w 608639"/>
                <a:gd name="connsiteY0" fmla="*/ 468129 h 595384"/>
                <a:gd name="connsiteX1" fmla="*/ 583654 w 608639"/>
                <a:gd name="connsiteY1" fmla="*/ 46710 h 595384"/>
                <a:gd name="connsiteX2" fmla="*/ 114528 w 608639"/>
                <a:gd name="connsiteY2" fmla="*/ 150077 h 595384"/>
                <a:gd name="connsiteX0" fmla="*/ 220976 w 388393"/>
                <a:gd name="connsiteY0" fmla="*/ 508884 h 624423"/>
                <a:gd name="connsiteX1" fmla="*/ 387952 w 388393"/>
                <a:gd name="connsiteY1" fmla="*/ 87465 h 624423"/>
                <a:gd name="connsiteX2" fmla="*/ 125560 w 388393"/>
                <a:gd name="connsiteY2" fmla="*/ 0 h 624423"/>
                <a:gd name="connsiteX0" fmla="*/ 502939 w 676613"/>
                <a:gd name="connsiteY0" fmla="*/ 426351 h 538263"/>
                <a:gd name="connsiteX1" fmla="*/ 669915 w 676613"/>
                <a:gd name="connsiteY1" fmla="*/ 4932 h 538263"/>
                <a:gd name="connsiteX2" fmla="*/ 97422 w 676613"/>
                <a:gd name="connsiteY2" fmla="*/ 132152 h 538263"/>
                <a:gd name="connsiteX0" fmla="*/ 405517 w 579191"/>
                <a:gd name="connsiteY0" fmla="*/ 447053 h 558965"/>
                <a:gd name="connsiteX1" fmla="*/ 572493 w 579191"/>
                <a:gd name="connsiteY1" fmla="*/ 25634 h 558965"/>
                <a:gd name="connsiteX2" fmla="*/ 0 w 579191"/>
                <a:gd name="connsiteY2" fmla="*/ 152854 h 558965"/>
                <a:gd name="connsiteX0" fmla="*/ 405517 w 612742"/>
                <a:gd name="connsiteY0" fmla="*/ 447053 h 447053"/>
                <a:gd name="connsiteX1" fmla="*/ 572493 w 612742"/>
                <a:gd name="connsiteY1" fmla="*/ 25634 h 447053"/>
                <a:gd name="connsiteX2" fmla="*/ 0 w 612742"/>
                <a:gd name="connsiteY2" fmla="*/ 152854 h 447053"/>
                <a:gd name="connsiteX0" fmla="*/ 405517 w 568623"/>
                <a:gd name="connsiteY0" fmla="*/ 543693 h 543693"/>
                <a:gd name="connsiteX1" fmla="*/ 500932 w 568623"/>
                <a:gd name="connsiteY1" fmla="*/ 10956 h 543693"/>
                <a:gd name="connsiteX2" fmla="*/ 0 w 568623"/>
                <a:gd name="connsiteY2" fmla="*/ 249494 h 543693"/>
                <a:gd name="connsiteX0" fmla="*/ 405517 w 597385"/>
                <a:gd name="connsiteY0" fmla="*/ 573562 h 573562"/>
                <a:gd name="connsiteX1" fmla="*/ 500932 w 597385"/>
                <a:gd name="connsiteY1" fmla="*/ 40825 h 573562"/>
                <a:gd name="connsiteX2" fmla="*/ 0 w 597385"/>
                <a:gd name="connsiteY2" fmla="*/ 279363 h 573562"/>
                <a:gd name="connsiteX0" fmla="*/ 405517 w 604004"/>
                <a:gd name="connsiteY0" fmla="*/ 552003 h 552003"/>
                <a:gd name="connsiteX1" fmla="*/ 500932 w 604004"/>
                <a:gd name="connsiteY1" fmla="*/ 19266 h 552003"/>
                <a:gd name="connsiteX2" fmla="*/ 0 w 604004"/>
                <a:gd name="connsiteY2" fmla="*/ 257804 h 552003"/>
                <a:gd name="connsiteX0" fmla="*/ 405517 w 604004"/>
                <a:gd name="connsiteY0" fmla="*/ 557547 h 557547"/>
                <a:gd name="connsiteX1" fmla="*/ 500932 w 604004"/>
                <a:gd name="connsiteY1" fmla="*/ 24810 h 557547"/>
                <a:gd name="connsiteX2" fmla="*/ 0 w 604004"/>
                <a:gd name="connsiteY2" fmla="*/ 263348 h 557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4004" h="557547">
                  <a:moveTo>
                    <a:pt x="405517" y="557547"/>
                  </a:moveTo>
                  <a:cubicBezTo>
                    <a:pt x="645380" y="410117"/>
                    <a:pt x="655982" y="97696"/>
                    <a:pt x="500932" y="24810"/>
                  </a:cubicBezTo>
                  <a:cubicBezTo>
                    <a:pt x="345882" y="-48076"/>
                    <a:pt x="192157" y="42040"/>
                    <a:pt x="0" y="263348"/>
                  </a:cubicBezTo>
                </a:path>
              </a:pathLst>
            </a:custGeom>
            <a:ln w="57150">
              <a:solidFill>
                <a:srgbClr val="FF0000"/>
              </a:solidFill>
              <a:headEnd type="none" w="med" len="med"/>
              <a:tailEnd type="arrow" w="med" len="med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0" name="Rectangle 219"/>
            <p:cNvSpPr/>
            <p:nvPr/>
          </p:nvSpPr>
          <p:spPr>
            <a:xfrm>
              <a:off x="6894296" y="1852551"/>
              <a:ext cx="137223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Calibri" pitchFamily="34" charset="0"/>
                  <a:cs typeface="Calibri" pitchFamily="34" charset="0"/>
                </a:rPr>
                <a:t>optimizer</a:t>
              </a:r>
              <a:endParaRPr lang="en-US" dirty="0"/>
            </a:p>
          </p:txBody>
        </p:sp>
      </p:grpSp>
      <p:grpSp>
        <p:nvGrpSpPr>
          <p:cNvPr id="227" name="Group 226"/>
          <p:cNvGrpSpPr/>
          <p:nvPr/>
        </p:nvGrpSpPr>
        <p:grpSpPr>
          <a:xfrm>
            <a:off x="4045669" y="3651472"/>
            <a:ext cx="1268599" cy="707886"/>
            <a:chOff x="4983731" y="1935903"/>
            <a:chExt cx="1268599" cy="707886"/>
          </a:xfrm>
        </p:grpSpPr>
        <p:sp>
          <p:nvSpPr>
            <p:cNvPr id="228" name="Freeform 227"/>
            <p:cNvSpPr/>
            <p:nvPr/>
          </p:nvSpPr>
          <p:spPr>
            <a:xfrm>
              <a:off x="5776084" y="2105125"/>
              <a:ext cx="476246" cy="486946"/>
            </a:xfrm>
            <a:custGeom>
              <a:avLst/>
              <a:gdLst>
                <a:gd name="connsiteX0" fmla="*/ 725332 w 725332"/>
                <a:gd name="connsiteY0" fmla="*/ 333218 h 582936"/>
                <a:gd name="connsiteX1" fmla="*/ 351621 w 725332"/>
                <a:gd name="connsiteY1" fmla="*/ 579709 h 582936"/>
                <a:gd name="connsiteX2" fmla="*/ 1763 w 725332"/>
                <a:gd name="connsiteY2" fmla="*/ 444536 h 582936"/>
                <a:gd name="connsiteX3" fmla="*/ 216448 w 725332"/>
                <a:gd name="connsiteY3" fmla="*/ 39020 h 582936"/>
                <a:gd name="connsiteX4" fmla="*/ 224400 w 725332"/>
                <a:gd name="connsiteY4" fmla="*/ 39020 h 582936"/>
                <a:gd name="connsiteX0" fmla="*/ 723633 w 723633"/>
                <a:gd name="connsiteY0" fmla="*/ 333218 h 676760"/>
                <a:gd name="connsiteX1" fmla="*/ 198848 w 723633"/>
                <a:gd name="connsiteY1" fmla="*/ 675124 h 676760"/>
                <a:gd name="connsiteX2" fmla="*/ 64 w 723633"/>
                <a:gd name="connsiteY2" fmla="*/ 444536 h 676760"/>
                <a:gd name="connsiteX3" fmla="*/ 214749 w 723633"/>
                <a:gd name="connsiteY3" fmla="*/ 39020 h 676760"/>
                <a:gd name="connsiteX4" fmla="*/ 222701 w 723633"/>
                <a:gd name="connsiteY4" fmla="*/ 39020 h 676760"/>
                <a:gd name="connsiteX0" fmla="*/ 811067 w 811067"/>
                <a:gd name="connsiteY0" fmla="*/ 330988 h 673626"/>
                <a:gd name="connsiteX1" fmla="*/ 286282 w 811067"/>
                <a:gd name="connsiteY1" fmla="*/ 672894 h 673626"/>
                <a:gd name="connsiteX2" fmla="*/ 33 w 811067"/>
                <a:gd name="connsiteY2" fmla="*/ 410501 h 673626"/>
                <a:gd name="connsiteX3" fmla="*/ 302183 w 811067"/>
                <a:gd name="connsiteY3" fmla="*/ 36790 h 673626"/>
                <a:gd name="connsiteX4" fmla="*/ 310135 w 811067"/>
                <a:gd name="connsiteY4" fmla="*/ 36790 h 673626"/>
                <a:gd name="connsiteX0" fmla="*/ 604328 w 604328"/>
                <a:gd name="connsiteY0" fmla="*/ 354842 h 673267"/>
                <a:gd name="connsiteX1" fmla="*/ 286277 w 604328"/>
                <a:gd name="connsiteY1" fmla="*/ 672894 h 673267"/>
                <a:gd name="connsiteX2" fmla="*/ 28 w 604328"/>
                <a:gd name="connsiteY2" fmla="*/ 410501 h 673267"/>
                <a:gd name="connsiteX3" fmla="*/ 302178 w 604328"/>
                <a:gd name="connsiteY3" fmla="*/ 36790 h 673267"/>
                <a:gd name="connsiteX4" fmla="*/ 310130 w 604328"/>
                <a:gd name="connsiteY4" fmla="*/ 36790 h 673267"/>
                <a:gd name="connsiteX0" fmla="*/ 604328 w 604328"/>
                <a:gd name="connsiteY0" fmla="*/ 354842 h 673341"/>
                <a:gd name="connsiteX1" fmla="*/ 286277 w 604328"/>
                <a:gd name="connsiteY1" fmla="*/ 672894 h 673341"/>
                <a:gd name="connsiteX2" fmla="*/ 28 w 604328"/>
                <a:gd name="connsiteY2" fmla="*/ 410501 h 673341"/>
                <a:gd name="connsiteX3" fmla="*/ 302178 w 604328"/>
                <a:gd name="connsiteY3" fmla="*/ 36790 h 673341"/>
                <a:gd name="connsiteX4" fmla="*/ 310130 w 604328"/>
                <a:gd name="connsiteY4" fmla="*/ 36790 h 673341"/>
                <a:gd name="connsiteX0" fmla="*/ 604328 w 604328"/>
                <a:gd name="connsiteY0" fmla="*/ 363027 h 681526"/>
                <a:gd name="connsiteX1" fmla="*/ 286277 w 604328"/>
                <a:gd name="connsiteY1" fmla="*/ 681079 h 681526"/>
                <a:gd name="connsiteX2" fmla="*/ 28 w 604328"/>
                <a:gd name="connsiteY2" fmla="*/ 418686 h 681526"/>
                <a:gd name="connsiteX3" fmla="*/ 302178 w 604328"/>
                <a:gd name="connsiteY3" fmla="*/ 44975 h 681526"/>
                <a:gd name="connsiteX4" fmla="*/ 87494 w 604328"/>
                <a:gd name="connsiteY4" fmla="*/ 29072 h 681526"/>
                <a:gd name="connsiteX0" fmla="*/ 604328 w 604328"/>
                <a:gd name="connsiteY0" fmla="*/ 318052 h 636551"/>
                <a:gd name="connsiteX1" fmla="*/ 286277 w 604328"/>
                <a:gd name="connsiteY1" fmla="*/ 636104 h 636551"/>
                <a:gd name="connsiteX2" fmla="*/ 28 w 604328"/>
                <a:gd name="connsiteY2" fmla="*/ 373711 h 636551"/>
                <a:gd name="connsiteX3" fmla="*/ 302178 w 604328"/>
                <a:gd name="connsiteY3" fmla="*/ 0 h 636551"/>
                <a:gd name="connsiteX0" fmla="*/ 604328 w 604328"/>
                <a:gd name="connsiteY0" fmla="*/ 318052 h 636551"/>
                <a:gd name="connsiteX1" fmla="*/ 286277 w 604328"/>
                <a:gd name="connsiteY1" fmla="*/ 636104 h 636551"/>
                <a:gd name="connsiteX2" fmla="*/ 28 w 604328"/>
                <a:gd name="connsiteY2" fmla="*/ 373711 h 636551"/>
                <a:gd name="connsiteX3" fmla="*/ 302178 w 604328"/>
                <a:gd name="connsiteY3" fmla="*/ 0 h 636551"/>
                <a:gd name="connsiteX0" fmla="*/ 604300 w 604300"/>
                <a:gd name="connsiteY0" fmla="*/ 318052 h 389433"/>
                <a:gd name="connsiteX1" fmla="*/ 0 w 604300"/>
                <a:gd name="connsiteY1" fmla="*/ 373711 h 389433"/>
                <a:gd name="connsiteX2" fmla="*/ 302150 w 604300"/>
                <a:gd name="connsiteY2" fmla="*/ 0 h 389433"/>
                <a:gd name="connsiteX0" fmla="*/ 580447 w 580447"/>
                <a:gd name="connsiteY0" fmla="*/ 318052 h 501328"/>
                <a:gd name="connsiteX1" fmla="*/ 0 w 580447"/>
                <a:gd name="connsiteY1" fmla="*/ 492981 h 501328"/>
                <a:gd name="connsiteX2" fmla="*/ 278297 w 580447"/>
                <a:gd name="connsiteY2" fmla="*/ 0 h 501328"/>
                <a:gd name="connsiteX0" fmla="*/ 643051 w 643051"/>
                <a:gd name="connsiteY0" fmla="*/ 318052 h 567404"/>
                <a:gd name="connsiteX1" fmla="*/ 62604 w 643051"/>
                <a:gd name="connsiteY1" fmla="*/ 492981 h 567404"/>
                <a:gd name="connsiteX2" fmla="*/ 340901 w 643051"/>
                <a:gd name="connsiteY2" fmla="*/ 0 h 567404"/>
                <a:gd name="connsiteX0" fmla="*/ 643051 w 643051"/>
                <a:gd name="connsiteY0" fmla="*/ 318052 h 599366"/>
                <a:gd name="connsiteX1" fmla="*/ 62604 w 643051"/>
                <a:gd name="connsiteY1" fmla="*/ 492981 h 599366"/>
                <a:gd name="connsiteX2" fmla="*/ 340901 w 643051"/>
                <a:gd name="connsiteY2" fmla="*/ 0 h 599366"/>
                <a:gd name="connsiteX0" fmla="*/ 653526 w 653526"/>
                <a:gd name="connsiteY0" fmla="*/ 318052 h 599366"/>
                <a:gd name="connsiteX1" fmla="*/ 73079 w 653526"/>
                <a:gd name="connsiteY1" fmla="*/ 492981 h 599366"/>
                <a:gd name="connsiteX2" fmla="*/ 351376 w 653526"/>
                <a:gd name="connsiteY2" fmla="*/ 0 h 599366"/>
                <a:gd name="connsiteX0" fmla="*/ 688325 w 688325"/>
                <a:gd name="connsiteY0" fmla="*/ 318052 h 599366"/>
                <a:gd name="connsiteX1" fmla="*/ 107878 w 688325"/>
                <a:gd name="connsiteY1" fmla="*/ 492981 h 599366"/>
                <a:gd name="connsiteX2" fmla="*/ 386175 w 688325"/>
                <a:gd name="connsiteY2" fmla="*/ 0 h 599366"/>
                <a:gd name="connsiteX0" fmla="*/ 688325 w 688325"/>
                <a:gd name="connsiteY0" fmla="*/ 318052 h 599366"/>
                <a:gd name="connsiteX1" fmla="*/ 107878 w 688325"/>
                <a:gd name="connsiteY1" fmla="*/ 492981 h 599366"/>
                <a:gd name="connsiteX2" fmla="*/ 386175 w 688325"/>
                <a:gd name="connsiteY2" fmla="*/ 0 h 599366"/>
                <a:gd name="connsiteX0" fmla="*/ 688325 w 688325"/>
                <a:gd name="connsiteY0" fmla="*/ 318052 h 639787"/>
                <a:gd name="connsiteX1" fmla="*/ 107878 w 688325"/>
                <a:gd name="connsiteY1" fmla="*/ 492981 h 639787"/>
                <a:gd name="connsiteX2" fmla="*/ 386175 w 688325"/>
                <a:gd name="connsiteY2" fmla="*/ 0 h 639787"/>
                <a:gd name="connsiteX0" fmla="*/ 688325 w 688325"/>
                <a:gd name="connsiteY0" fmla="*/ 318052 h 619846"/>
                <a:gd name="connsiteX1" fmla="*/ 107878 w 688325"/>
                <a:gd name="connsiteY1" fmla="*/ 492981 h 619846"/>
                <a:gd name="connsiteX2" fmla="*/ 386175 w 688325"/>
                <a:gd name="connsiteY2" fmla="*/ 0 h 619846"/>
                <a:gd name="connsiteX0" fmla="*/ 647999 w 647999"/>
                <a:gd name="connsiteY0" fmla="*/ 318052 h 619846"/>
                <a:gd name="connsiteX1" fmla="*/ 67552 w 647999"/>
                <a:gd name="connsiteY1" fmla="*/ 492981 h 619846"/>
                <a:gd name="connsiteX2" fmla="*/ 345849 w 647999"/>
                <a:gd name="connsiteY2" fmla="*/ 0 h 619846"/>
                <a:gd name="connsiteX0" fmla="*/ 666439 w 666439"/>
                <a:gd name="connsiteY0" fmla="*/ 318052 h 619846"/>
                <a:gd name="connsiteX1" fmla="*/ 85992 w 666439"/>
                <a:gd name="connsiteY1" fmla="*/ 492981 h 619846"/>
                <a:gd name="connsiteX2" fmla="*/ 364289 w 666439"/>
                <a:gd name="connsiteY2" fmla="*/ 0 h 619846"/>
                <a:gd name="connsiteX0" fmla="*/ 666439 w 666439"/>
                <a:gd name="connsiteY0" fmla="*/ 318052 h 649496"/>
                <a:gd name="connsiteX1" fmla="*/ 85992 w 666439"/>
                <a:gd name="connsiteY1" fmla="*/ 492981 h 649496"/>
                <a:gd name="connsiteX2" fmla="*/ 364289 w 666439"/>
                <a:gd name="connsiteY2" fmla="*/ 0 h 649496"/>
                <a:gd name="connsiteX0" fmla="*/ 634635 w 634635"/>
                <a:gd name="connsiteY0" fmla="*/ 318052 h 610053"/>
                <a:gd name="connsiteX1" fmla="*/ 54188 w 634635"/>
                <a:gd name="connsiteY1" fmla="*/ 492981 h 610053"/>
                <a:gd name="connsiteX2" fmla="*/ 332485 w 634635"/>
                <a:gd name="connsiteY2" fmla="*/ 0 h 610053"/>
                <a:gd name="connsiteX0" fmla="*/ 655837 w 655837"/>
                <a:gd name="connsiteY0" fmla="*/ 318052 h 629575"/>
                <a:gd name="connsiteX1" fmla="*/ 75390 w 655837"/>
                <a:gd name="connsiteY1" fmla="*/ 492981 h 629575"/>
                <a:gd name="connsiteX2" fmla="*/ 353687 w 655837"/>
                <a:gd name="connsiteY2" fmla="*/ 0 h 629575"/>
                <a:gd name="connsiteX0" fmla="*/ 655837 w 655837"/>
                <a:gd name="connsiteY0" fmla="*/ 318052 h 627003"/>
                <a:gd name="connsiteX1" fmla="*/ 75390 w 655837"/>
                <a:gd name="connsiteY1" fmla="*/ 492981 h 627003"/>
                <a:gd name="connsiteX2" fmla="*/ 353687 w 655837"/>
                <a:gd name="connsiteY2" fmla="*/ 0 h 627003"/>
                <a:gd name="connsiteX0" fmla="*/ 667268 w 667268"/>
                <a:gd name="connsiteY0" fmla="*/ 318052 h 627003"/>
                <a:gd name="connsiteX1" fmla="*/ 86821 w 667268"/>
                <a:gd name="connsiteY1" fmla="*/ 492981 h 627003"/>
                <a:gd name="connsiteX2" fmla="*/ 365118 w 667268"/>
                <a:gd name="connsiteY2" fmla="*/ 0 h 627003"/>
                <a:gd name="connsiteX0" fmla="*/ 671417 w 671417"/>
                <a:gd name="connsiteY0" fmla="*/ 318052 h 627003"/>
                <a:gd name="connsiteX1" fmla="*/ 90970 w 671417"/>
                <a:gd name="connsiteY1" fmla="*/ 492981 h 627003"/>
                <a:gd name="connsiteX2" fmla="*/ 369267 w 671417"/>
                <a:gd name="connsiteY2" fmla="*/ 0 h 627003"/>
                <a:gd name="connsiteX0" fmla="*/ 659474 w 659474"/>
                <a:gd name="connsiteY0" fmla="*/ 318052 h 627003"/>
                <a:gd name="connsiteX1" fmla="*/ 79027 w 659474"/>
                <a:gd name="connsiteY1" fmla="*/ 492981 h 627003"/>
                <a:gd name="connsiteX2" fmla="*/ 357324 w 659474"/>
                <a:gd name="connsiteY2" fmla="*/ 0 h 627003"/>
                <a:gd name="connsiteX0" fmla="*/ 416678 w 608639"/>
                <a:gd name="connsiteY0" fmla="*/ 468129 h 595384"/>
                <a:gd name="connsiteX1" fmla="*/ 583654 w 608639"/>
                <a:gd name="connsiteY1" fmla="*/ 46710 h 595384"/>
                <a:gd name="connsiteX2" fmla="*/ 114528 w 608639"/>
                <a:gd name="connsiteY2" fmla="*/ 150077 h 595384"/>
                <a:gd name="connsiteX0" fmla="*/ 220976 w 388393"/>
                <a:gd name="connsiteY0" fmla="*/ 508884 h 624423"/>
                <a:gd name="connsiteX1" fmla="*/ 387952 w 388393"/>
                <a:gd name="connsiteY1" fmla="*/ 87465 h 624423"/>
                <a:gd name="connsiteX2" fmla="*/ 125560 w 388393"/>
                <a:gd name="connsiteY2" fmla="*/ 0 h 624423"/>
                <a:gd name="connsiteX0" fmla="*/ 502939 w 676613"/>
                <a:gd name="connsiteY0" fmla="*/ 426351 h 538263"/>
                <a:gd name="connsiteX1" fmla="*/ 669915 w 676613"/>
                <a:gd name="connsiteY1" fmla="*/ 4932 h 538263"/>
                <a:gd name="connsiteX2" fmla="*/ 97422 w 676613"/>
                <a:gd name="connsiteY2" fmla="*/ 132152 h 538263"/>
                <a:gd name="connsiteX0" fmla="*/ 405517 w 579191"/>
                <a:gd name="connsiteY0" fmla="*/ 447053 h 558965"/>
                <a:gd name="connsiteX1" fmla="*/ 572493 w 579191"/>
                <a:gd name="connsiteY1" fmla="*/ 25634 h 558965"/>
                <a:gd name="connsiteX2" fmla="*/ 0 w 579191"/>
                <a:gd name="connsiteY2" fmla="*/ 152854 h 558965"/>
                <a:gd name="connsiteX0" fmla="*/ 405517 w 612742"/>
                <a:gd name="connsiteY0" fmla="*/ 447053 h 447053"/>
                <a:gd name="connsiteX1" fmla="*/ 572493 w 612742"/>
                <a:gd name="connsiteY1" fmla="*/ 25634 h 447053"/>
                <a:gd name="connsiteX2" fmla="*/ 0 w 612742"/>
                <a:gd name="connsiteY2" fmla="*/ 152854 h 447053"/>
                <a:gd name="connsiteX0" fmla="*/ 405517 w 568623"/>
                <a:gd name="connsiteY0" fmla="*/ 543693 h 543693"/>
                <a:gd name="connsiteX1" fmla="*/ 500932 w 568623"/>
                <a:gd name="connsiteY1" fmla="*/ 10956 h 543693"/>
                <a:gd name="connsiteX2" fmla="*/ 0 w 568623"/>
                <a:gd name="connsiteY2" fmla="*/ 249494 h 543693"/>
                <a:gd name="connsiteX0" fmla="*/ 405517 w 597385"/>
                <a:gd name="connsiteY0" fmla="*/ 573562 h 573562"/>
                <a:gd name="connsiteX1" fmla="*/ 500932 w 597385"/>
                <a:gd name="connsiteY1" fmla="*/ 40825 h 573562"/>
                <a:gd name="connsiteX2" fmla="*/ 0 w 597385"/>
                <a:gd name="connsiteY2" fmla="*/ 279363 h 573562"/>
                <a:gd name="connsiteX0" fmla="*/ 405517 w 604004"/>
                <a:gd name="connsiteY0" fmla="*/ 552003 h 552003"/>
                <a:gd name="connsiteX1" fmla="*/ 500932 w 604004"/>
                <a:gd name="connsiteY1" fmla="*/ 19266 h 552003"/>
                <a:gd name="connsiteX2" fmla="*/ 0 w 604004"/>
                <a:gd name="connsiteY2" fmla="*/ 257804 h 552003"/>
                <a:gd name="connsiteX0" fmla="*/ 405517 w 604004"/>
                <a:gd name="connsiteY0" fmla="*/ 557547 h 557547"/>
                <a:gd name="connsiteX1" fmla="*/ 500932 w 604004"/>
                <a:gd name="connsiteY1" fmla="*/ 24810 h 557547"/>
                <a:gd name="connsiteX2" fmla="*/ 0 w 604004"/>
                <a:gd name="connsiteY2" fmla="*/ 263348 h 557547"/>
                <a:gd name="connsiteX0" fmla="*/ 518739 w 576962"/>
                <a:gd name="connsiteY0" fmla="*/ 346830 h 458755"/>
                <a:gd name="connsiteX1" fmla="*/ 34732 w 576962"/>
                <a:gd name="connsiteY1" fmla="*/ 447835 h 458755"/>
                <a:gd name="connsiteX2" fmla="*/ 113222 w 576962"/>
                <a:gd name="connsiteY2" fmla="*/ 52631 h 458755"/>
                <a:gd name="connsiteX0" fmla="*/ 601202 w 659425"/>
                <a:gd name="connsiteY0" fmla="*/ 294199 h 406124"/>
                <a:gd name="connsiteX1" fmla="*/ 117195 w 659425"/>
                <a:gd name="connsiteY1" fmla="*/ 395204 h 406124"/>
                <a:gd name="connsiteX2" fmla="*/ 195685 w 659425"/>
                <a:gd name="connsiteY2" fmla="*/ 0 h 406124"/>
                <a:gd name="connsiteX0" fmla="*/ 635311 w 684617"/>
                <a:gd name="connsiteY0" fmla="*/ 285145 h 400289"/>
                <a:gd name="connsiteX1" fmla="*/ 87930 w 684617"/>
                <a:gd name="connsiteY1" fmla="*/ 395204 h 400289"/>
                <a:gd name="connsiteX2" fmla="*/ 166420 w 684617"/>
                <a:gd name="connsiteY2" fmla="*/ 0 h 400289"/>
                <a:gd name="connsiteX0" fmla="*/ 635311 w 635311"/>
                <a:gd name="connsiteY0" fmla="*/ 285145 h 452180"/>
                <a:gd name="connsiteX1" fmla="*/ 87930 w 635311"/>
                <a:gd name="connsiteY1" fmla="*/ 395204 h 452180"/>
                <a:gd name="connsiteX2" fmla="*/ 166420 w 635311"/>
                <a:gd name="connsiteY2" fmla="*/ 0 h 452180"/>
                <a:gd name="connsiteX0" fmla="*/ 590314 w 590314"/>
                <a:gd name="connsiteY0" fmla="*/ 384733 h 558240"/>
                <a:gd name="connsiteX1" fmla="*/ 42933 w 590314"/>
                <a:gd name="connsiteY1" fmla="*/ 494792 h 558240"/>
                <a:gd name="connsiteX2" fmla="*/ 211957 w 590314"/>
                <a:gd name="connsiteY2" fmla="*/ 0 h 558240"/>
                <a:gd name="connsiteX0" fmla="*/ 618742 w 618742"/>
                <a:gd name="connsiteY0" fmla="*/ 384733 h 558240"/>
                <a:gd name="connsiteX1" fmla="*/ 71361 w 618742"/>
                <a:gd name="connsiteY1" fmla="*/ 494792 h 558240"/>
                <a:gd name="connsiteX2" fmla="*/ 240385 w 618742"/>
                <a:gd name="connsiteY2" fmla="*/ 0 h 558240"/>
                <a:gd name="connsiteX0" fmla="*/ 580140 w 580140"/>
                <a:gd name="connsiteY0" fmla="*/ 357572 h 544811"/>
                <a:gd name="connsiteX1" fmla="*/ 68973 w 580140"/>
                <a:gd name="connsiteY1" fmla="*/ 494792 h 544811"/>
                <a:gd name="connsiteX2" fmla="*/ 237997 w 580140"/>
                <a:gd name="connsiteY2" fmla="*/ 0 h 544811"/>
                <a:gd name="connsiteX0" fmla="*/ 553445 w 553445"/>
                <a:gd name="connsiteY0" fmla="*/ 357572 h 500054"/>
                <a:gd name="connsiteX1" fmla="*/ 96599 w 553445"/>
                <a:gd name="connsiteY1" fmla="*/ 404257 h 500054"/>
                <a:gd name="connsiteX2" fmla="*/ 211302 w 553445"/>
                <a:gd name="connsiteY2" fmla="*/ 0 h 500054"/>
                <a:gd name="connsiteX0" fmla="*/ 517522 w 517522"/>
                <a:gd name="connsiteY0" fmla="*/ 357572 h 500054"/>
                <a:gd name="connsiteX1" fmla="*/ 60676 w 517522"/>
                <a:gd name="connsiteY1" fmla="*/ 404257 h 500054"/>
                <a:gd name="connsiteX2" fmla="*/ 238753 w 517522"/>
                <a:gd name="connsiteY2" fmla="*/ 0 h 500054"/>
                <a:gd name="connsiteX0" fmla="*/ 490454 w 490454"/>
                <a:gd name="connsiteY0" fmla="*/ 357572 h 486946"/>
                <a:gd name="connsiteX1" fmla="*/ 87929 w 490454"/>
                <a:gd name="connsiteY1" fmla="*/ 368043 h 486946"/>
                <a:gd name="connsiteX2" fmla="*/ 211685 w 490454"/>
                <a:gd name="connsiteY2" fmla="*/ 0 h 486946"/>
                <a:gd name="connsiteX0" fmla="*/ 486858 w 486858"/>
                <a:gd name="connsiteY0" fmla="*/ 357572 h 486946"/>
                <a:gd name="connsiteX1" fmla="*/ 84333 w 486858"/>
                <a:gd name="connsiteY1" fmla="*/ 368043 h 486946"/>
                <a:gd name="connsiteX2" fmla="*/ 208089 w 486858"/>
                <a:gd name="connsiteY2" fmla="*/ 0 h 486946"/>
                <a:gd name="connsiteX0" fmla="*/ 476246 w 476246"/>
                <a:gd name="connsiteY0" fmla="*/ 357572 h 486946"/>
                <a:gd name="connsiteX1" fmla="*/ 73721 w 476246"/>
                <a:gd name="connsiteY1" fmla="*/ 368043 h 486946"/>
                <a:gd name="connsiteX2" fmla="*/ 197477 w 476246"/>
                <a:gd name="connsiteY2" fmla="*/ 0 h 486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6246" h="486946">
                  <a:moveTo>
                    <a:pt x="476246" y="357572"/>
                  </a:moveTo>
                  <a:cubicBezTo>
                    <a:pt x="317757" y="608494"/>
                    <a:pt x="120182" y="427638"/>
                    <a:pt x="73721" y="368043"/>
                  </a:cubicBezTo>
                  <a:cubicBezTo>
                    <a:pt x="27260" y="308448"/>
                    <a:pt x="-117360" y="249473"/>
                    <a:pt x="197477" y="0"/>
                  </a:cubicBezTo>
                </a:path>
              </a:pathLst>
            </a:custGeom>
            <a:ln w="57150">
              <a:solidFill>
                <a:srgbClr val="FF0000"/>
              </a:solidFill>
              <a:headEnd type="none" w="med" len="med"/>
              <a:tailEnd type="arrow" w="med" len="med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4983731" y="1935903"/>
              <a:ext cx="78258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latin typeface="Calibri" pitchFamily="34" charset="0"/>
                  <a:cs typeface="Calibri" pitchFamily="34" charset="0"/>
                </a:rPr>
                <a:t>type </a:t>
              </a:r>
              <a:br>
                <a:rPr lang="en-US" sz="2000" dirty="0" smtClean="0">
                  <a:latin typeface="Calibri" pitchFamily="34" charset="0"/>
                  <a:cs typeface="Calibri" pitchFamily="34" charset="0"/>
                </a:rPr>
              </a:br>
              <a:r>
                <a:rPr lang="en-US" sz="2000" dirty="0" smtClean="0">
                  <a:latin typeface="Calibri" pitchFamily="34" charset="0"/>
                  <a:cs typeface="Calibri" pitchFamily="34" charset="0"/>
                </a:rPr>
                <a:t>check</a:t>
              </a:r>
              <a:endParaRPr lang="en-US" sz="2000" dirty="0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5396024" y="1132013"/>
              <a:ext cx="3513600" cy="5449498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83424" y="1121933"/>
                <a:ext cx="3537000" cy="547181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9776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23" grpId="0" animBg="1"/>
      <p:bldP spid="41" grpId="0"/>
      <p:bldP spid="42" grpId="0" animBg="1"/>
      <p:bldP spid="60" grpId="0"/>
      <p:bldP spid="61" grpId="0"/>
      <p:bldP spid="72" grpId="0"/>
      <p:bldP spid="91" grpId="0"/>
      <p:bldP spid="2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Compilers are Important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686" y="1340364"/>
            <a:ext cx="8556171" cy="4655172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Source</a:t>
            </a:r>
            <a:r>
              <a:rPr lang="en-US" dirty="0" smtClean="0"/>
              <a:t> code (e.g. </a:t>
            </a:r>
            <a:r>
              <a:rPr lang="en-US" dirty="0" err="1" smtClean="0"/>
              <a:t>Scala</a:t>
            </a:r>
            <a:r>
              <a:rPr lang="en-US" dirty="0" smtClean="0"/>
              <a:t>, Java, C, C++, Python) – designed to be easy for programmers to use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should correspond to way programmers think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help them be productive: avoid errors, write at a higher level, use abstractions, interfaces</a:t>
            </a:r>
          </a:p>
          <a:p>
            <a:pPr marL="0" indent="0">
              <a:buNone/>
            </a:pPr>
            <a:r>
              <a:rPr lang="en-US" b="1" dirty="0" smtClean="0"/>
              <a:t>Target</a:t>
            </a:r>
            <a:r>
              <a:rPr lang="en-US" dirty="0" smtClean="0"/>
              <a:t> code (e.g. x86, arm, JVM, .NET) – </a:t>
            </a:r>
            <a:br>
              <a:rPr lang="en-US" dirty="0" smtClean="0"/>
            </a:br>
            <a:r>
              <a:rPr lang="en-US" dirty="0" smtClean="0"/>
              <a:t>designed to efficiently run on hardware / VM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fast, low-power, compact, low-level</a:t>
            </a:r>
          </a:p>
          <a:p>
            <a:pPr marL="0" indent="0">
              <a:buNone/>
            </a:pPr>
            <a:r>
              <a:rPr lang="en-US" b="1" dirty="0" smtClean="0"/>
              <a:t>Compilers bridge these two worlds</a:t>
            </a:r>
            <a:r>
              <a:rPr lang="en-US" dirty="0" smtClean="0"/>
              <a:t>, they are essential for building complex software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17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64814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481483" y="265782"/>
            <a:ext cx="250724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A pioneering </a:t>
            </a:r>
            <a:r>
              <a:rPr lang="en-US" dirty="0">
                <a:solidFill>
                  <a:srgbClr val="008000"/>
                </a:solidFill>
              </a:rPr>
              <a:t>c</a:t>
            </a:r>
            <a:r>
              <a:rPr lang="en-US" dirty="0" smtClean="0">
                <a:solidFill>
                  <a:srgbClr val="008000"/>
                </a:solidFill>
              </a:rPr>
              <a:t>ompiler: </a:t>
            </a:r>
            <a:br>
              <a:rPr lang="en-US" dirty="0" smtClean="0">
                <a:solidFill>
                  <a:srgbClr val="008000"/>
                </a:solidFill>
              </a:rPr>
            </a:br>
            <a:r>
              <a:rPr lang="en-US" b="1" dirty="0" smtClean="0">
                <a:solidFill>
                  <a:srgbClr val="008000"/>
                </a:solidFill>
              </a:rPr>
              <a:t>FORTRAN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(</a:t>
            </a:r>
            <a:r>
              <a:rPr lang="en-US" dirty="0" err="1" smtClean="0">
                <a:solidFill>
                  <a:srgbClr val="008000"/>
                </a:solidFill>
              </a:rPr>
              <a:t>FORmula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 err="1" smtClean="0">
                <a:solidFill>
                  <a:srgbClr val="008000"/>
                </a:solidFill>
              </a:rPr>
              <a:t>TRANslator</a:t>
            </a:r>
            <a:r>
              <a:rPr lang="en-US" dirty="0" smtClean="0">
                <a:solidFill>
                  <a:srgbClr val="008000"/>
                </a:solidFill>
              </a:rPr>
              <a:t>)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1026" name="Picture 2" descr="http://1.bp.blogspot.com/_lproRet1J3s/TOlOPHtlP2I/AAAAAAAAAJc/jpBOQ8Hy-A0/s1600/John+Backu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2306118"/>
            <a:ext cx="1907627" cy="248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820356" y="5968323"/>
            <a:ext cx="19829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Turing Award</a:t>
            </a:r>
          </a:p>
          <a:p>
            <a:pPr algn="ctr"/>
            <a:r>
              <a:rPr lang="en-US" dirty="0" smtClean="0">
                <a:solidFill>
                  <a:srgbClr val="008000"/>
                </a:solidFill>
              </a:rPr>
              <a:t>1977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829014" y="4979668"/>
            <a:ext cx="19656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Backus-Naur</a:t>
            </a:r>
          </a:p>
          <a:p>
            <a:pPr algn="ctr"/>
            <a:r>
              <a:rPr lang="en-US" dirty="0" smtClean="0"/>
              <a:t>Form - BNF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43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for Future</a:t>
            </a:r>
            <a:endParaRPr lang="en-US" dirty="0"/>
          </a:p>
        </p:txBody>
      </p:sp>
      <p:pic>
        <p:nvPicPr>
          <p:cNvPr id="1026" name="Picture 2" descr="http://www.kidskorner.net/assets/mythslegends/geni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511" y="1253588"/>
            <a:ext cx="3799489" cy="560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5257" y="4733711"/>
            <a:ext cx="554190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Can source code programs be </a:t>
            </a:r>
            <a:r>
              <a:rPr lang="en-US" b="1" dirty="0" smtClean="0">
                <a:solidFill>
                  <a:srgbClr val="008000"/>
                </a:solidFill>
              </a:rPr>
              <a:t>wishes:</a:t>
            </a: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specification languages, math,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natural language phrases, diagrams, 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other forms of communication closer</a:t>
            </a:r>
            <a:br>
              <a:rPr lang="en-US" dirty="0" smtClean="0">
                <a:solidFill>
                  <a:srgbClr val="008000"/>
                </a:solidFill>
              </a:rPr>
            </a:br>
            <a:r>
              <a:rPr lang="en-US" dirty="0" smtClean="0">
                <a:solidFill>
                  <a:srgbClr val="008000"/>
                </a:solidFill>
              </a:rPr>
              <a:t>to engineers and users?</a:t>
            </a:r>
          </a:p>
        </p:txBody>
      </p:sp>
      <p:sp>
        <p:nvSpPr>
          <p:cNvPr id="6" name="Rectangle 5"/>
          <p:cNvSpPr/>
          <p:nvPr/>
        </p:nvSpPr>
        <p:spPr>
          <a:xfrm>
            <a:off x="225259" y="1371181"/>
            <a:ext cx="63804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Can target code </a:t>
            </a:r>
            <a:r>
              <a:rPr lang="en-US" b="1" dirty="0" smtClean="0">
                <a:solidFill>
                  <a:srgbClr val="008000"/>
                </a:solidFill>
              </a:rPr>
              <a:t>commands</a:t>
            </a:r>
            <a:r>
              <a:rPr lang="en-US" dirty="0" smtClean="0">
                <a:solidFill>
                  <a:srgbClr val="008000"/>
                </a:solidFill>
              </a:rPr>
              <a:t> include not only execution of commands on standard microprocessors  processors, but also automatic design of new hardware devices, and control of physical devices?</a:t>
            </a:r>
          </a:p>
        </p:txBody>
      </p:sp>
      <p:sp>
        <p:nvSpPr>
          <p:cNvPr id="7" name="Rectangle 6"/>
          <p:cNvSpPr/>
          <p:nvPr/>
        </p:nvSpPr>
        <p:spPr>
          <a:xfrm>
            <a:off x="740266" y="3436469"/>
            <a:ext cx="57708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Can compilers bridge the gap between</a:t>
            </a:r>
          </a:p>
          <a:p>
            <a:r>
              <a:rPr lang="en-US" dirty="0" smtClean="0"/>
              <a:t>wishes and commands, and help humans make the right decisions?</a:t>
            </a:r>
          </a:p>
        </p:txBody>
      </p:sp>
    </p:spTree>
    <p:extLst>
      <p:ext uri="{BB962C8B-B14F-4D97-AF65-F5344CB8AC3E}">
        <p14:creationId xmlns:p14="http://schemas.microsoft.com/office/powerpoint/2010/main" val="350422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of Topics </a:t>
            </a:r>
            <a:r>
              <a:rPr lang="en-US" dirty="0"/>
              <a:t>Y</a:t>
            </a:r>
            <a:r>
              <a:rPr lang="en-US" dirty="0" smtClean="0"/>
              <a:t>ou Learn in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6100"/>
            <a:ext cx="8229600" cy="4655172"/>
          </a:xfrm>
        </p:spPr>
        <p:txBody>
          <a:bodyPr/>
          <a:lstStyle/>
          <a:p>
            <a:r>
              <a:rPr lang="en-US" dirty="0" smtClean="0"/>
              <a:t>Develop a compiler for a Java-like language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Write a compiler from start to end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Generates Java </a:t>
            </a:r>
            <a:r>
              <a:rPr lang="en-US" dirty="0">
                <a:solidFill>
                  <a:schemeClr val="tx1"/>
                </a:solidFill>
              </a:rPr>
              <a:t>Virtual Machine </a:t>
            </a:r>
            <a:r>
              <a:rPr lang="en-US" dirty="0" smtClean="0">
                <a:solidFill>
                  <a:schemeClr val="tx1"/>
                </a:solidFill>
              </a:rPr>
              <a:t>(JVM) code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 (We provide you code stubs, libraries </a:t>
            </a:r>
            <a:r>
              <a:rPr lang="en-US" b="1" dirty="0" smtClean="0">
                <a:solidFill>
                  <a:schemeClr val="tx1"/>
                </a:solidFill>
              </a:rPr>
              <a:t>in </a:t>
            </a:r>
            <a:r>
              <a:rPr lang="en-US" b="1" dirty="0" err="1" smtClean="0">
                <a:solidFill>
                  <a:schemeClr val="tx1"/>
                </a:solidFill>
              </a:rPr>
              <a:t>Scala</a:t>
            </a:r>
            <a:r>
              <a:rPr lang="en-US" b="1" dirty="0" smtClean="0">
                <a:solidFill>
                  <a:schemeClr val="tx1"/>
                </a:solidFill>
              </a:rPr>
              <a:t>)</a:t>
            </a:r>
          </a:p>
          <a:p>
            <a:r>
              <a:rPr lang="en-US" dirty="0" smtClean="0"/>
              <a:t>Compiler generators – using and making them</a:t>
            </a:r>
          </a:p>
          <a:p>
            <a:r>
              <a:rPr lang="en-US" dirty="0" smtClean="0"/>
              <a:t>Analyze complex text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Automata, regular expressions, grammars, parsing</a:t>
            </a:r>
          </a:p>
          <a:p>
            <a:r>
              <a:rPr lang="en-US" dirty="0" smtClean="0"/>
              <a:t>Automatically detecting errors in code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name resolution, type checking, data-flow analysis</a:t>
            </a:r>
          </a:p>
          <a:p>
            <a:r>
              <a:rPr lang="en-US" dirty="0" smtClean="0"/>
              <a:t>Machine-like code generation</a:t>
            </a:r>
          </a:p>
        </p:txBody>
      </p:sp>
    </p:spTree>
    <p:extLst>
      <p:ext uri="{BB962C8B-B14F-4D97-AF65-F5344CB8AC3E}">
        <p14:creationId xmlns:p14="http://schemas.microsoft.com/office/powerpoint/2010/main" val="229541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Uses of Knowledge Gained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571" y="1088570"/>
            <a:ext cx="8294914" cy="4935993"/>
          </a:xfrm>
        </p:spPr>
        <p:txBody>
          <a:bodyPr/>
          <a:lstStyle/>
          <a:p>
            <a:pPr lvl="1"/>
            <a:r>
              <a:rPr lang="en-US" dirty="0" smtClean="0">
                <a:solidFill>
                  <a:schemeClr val="tx1"/>
                </a:solidFill>
              </a:rPr>
              <a:t>understand </a:t>
            </a:r>
            <a:r>
              <a:rPr lang="en-US" dirty="0">
                <a:solidFill>
                  <a:schemeClr val="tx1"/>
                </a:solidFill>
              </a:rPr>
              <a:t>how compilers </a:t>
            </a:r>
            <a:r>
              <a:rPr lang="en-US" dirty="0" smtClean="0">
                <a:solidFill>
                  <a:schemeClr val="tx1"/>
                </a:solidFill>
              </a:rPr>
              <a:t>work, use </a:t>
            </a:r>
            <a:r>
              <a:rPr lang="en-US" dirty="0">
                <a:solidFill>
                  <a:schemeClr val="tx1"/>
                </a:solidFill>
              </a:rPr>
              <a:t>them </a:t>
            </a:r>
            <a:r>
              <a:rPr lang="en-US" dirty="0" smtClean="0">
                <a:solidFill>
                  <a:schemeClr val="tx1"/>
                </a:solidFill>
              </a:rPr>
              <a:t>better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gain experience with building complex software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build compiler for your next great language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extend language with a new construct you need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adapt existing compiler to new target platform (e.g. embedded </a:t>
            </a:r>
            <a:r>
              <a:rPr lang="en-US" dirty="0" smtClean="0">
                <a:solidFill>
                  <a:schemeClr val="tx1"/>
                </a:solidFill>
              </a:rPr>
              <a:t>CPU or graphics processor)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regular expression handling in editors, </a:t>
            </a:r>
            <a:r>
              <a:rPr lang="en-US" dirty="0" err="1">
                <a:solidFill>
                  <a:schemeClr val="tx1"/>
                </a:solidFill>
              </a:rPr>
              <a:t>grep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build </a:t>
            </a:r>
            <a:r>
              <a:rPr lang="en-US" dirty="0">
                <a:solidFill>
                  <a:schemeClr val="tx1"/>
                </a:solidFill>
              </a:rPr>
              <a:t>an XML </a:t>
            </a:r>
            <a:r>
              <a:rPr lang="en-US" dirty="0" smtClean="0">
                <a:solidFill>
                  <a:schemeClr val="tx1"/>
                </a:solidFill>
              </a:rPr>
              <a:t>parsing library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>
                <a:solidFill>
                  <a:schemeClr val="tx1"/>
                </a:solidFill>
              </a:rPr>
              <a:t>process complex input box in an application 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(e.g. expression </a:t>
            </a:r>
            <a:r>
              <a:rPr lang="en-US" dirty="0">
                <a:solidFill>
                  <a:schemeClr val="tx1"/>
                </a:solidFill>
              </a:rPr>
              <a:t>evaluator)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</a:t>
            </a:r>
            <a:r>
              <a:rPr lang="en-US" dirty="0" smtClean="0">
                <a:solidFill>
                  <a:schemeClr val="tx1"/>
                </a:solidFill>
              </a:rPr>
              <a:t>arse simple </a:t>
            </a:r>
            <a:r>
              <a:rPr lang="en-US" dirty="0">
                <a:solidFill>
                  <a:schemeClr val="tx1"/>
                </a:solidFill>
              </a:rPr>
              <a:t>natural </a:t>
            </a:r>
            <a:r>
              <a:rPr lang="en-US" dirty="0" smtClean="0">
                <a:solidFill>
                  <a:schemeClr val="tx1"/>
                </a:solidFill>
              </a:rPr>
              <a:t>language fragments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64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48"/>
  <p:tag name="DEFAULTHEIGHT" val="200"/>
</p:tagLst>
</file>

<file path=ppt/theme/theme1.xml><?xml version="1.0" encoding="utf-8"?>
<a:theme xmlns:a="http://schemas.openxmlformats.org/drawingml/2006/main" name="Default Desig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22395</TotalTime>
  <Words>1994</Words>
  <Application>Microsoft Office PowerPoint</Application>
  <PresentationFormat>On-screen Show (4:3)</PresentationFormat>
  <Paragraphs>566</Paragraphs>
  <Slides>38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Segoe Script</vt:lpstr>
      <vt:lpstr>Calibri</vt:lpstr>
      <vt:lpstr>Wingdings</vt:lpstr>
      <vt:lpstr>Default Design</vt:lpstr>
      <vt:lpstr>1_Default Design</vt:lpstr>
      <vt:lpstr>Compiler Construction</vt:lpstr>
      <vt:lpstr>Example: javac</vt:lpstr>
      <vt:lpstr>Example: gcc</vt:lpstr>
      <vt:lpstr>PowerPoint Presentation</vt:lpstr>
      <vt:lpstr>Compilers are Important</vt:lpstr>
      <vt:lpstr>PowerPoint Presentation</vt:lpstr>
      <vt:lpstr>Challenges for Future</vt:lpstr>
      <vt:lpstr>Some of Topics You Learn in Course</vt:lpstr>
      <vt:lpstr>Potential Uses of Knowledge Gained</vt:lpstr>
      <vt:lpstr>Schedule and Activities (6 credits)</vt:lpstr>
      <vt:lpstr>How We Compute Your Grade</vt:lpstr>
      <vt:lpstr>Collaboration and Its Boundaries</vt:lpstr>
      <vt:lpstr>PowerPoint Presentation</vt:lpstr>
      <vt:lpstr>EPFL Course Dependencies</vt:lpstr>
      <vt:lpstr>Course Materials</vt:lpstr>
      <vt:lpstr>Additional Materials</vt:lpstr>
      <vt:lpstr>Describing the Syntax of Languages</vt:lpstr>
      <vt:lpstr>Syntax (from Wikipedia)</vt:lpstr>
      <vt:lpstr>Describing Syntax: Why</vt:lpstr>
      <vt:lpstr>Describing Syntax: How</vt:lpstr>
      <vt:lpstr>While Language – Idea</vt:lpstr>
      <vt:lpstr>While Language – Example Programs</vt:lpstr>
      <vt:lpstr>Reasons for Unbounded Program Length</vt:lpstr>
      <vt:lpstr>Tokens (Words) of the While Language</vt:lpstr>
      <vt:lpstr>Double Floating Point Constants</vt:lpstr>
      <vt:lpstr>Identifiers</vt:lpstr>
      <vt:lpstr>PowerPoint Presentation</vt:lpstr>
      <vt:lpstr>More Reasons for Unbounded Length</vt:lpstr>
      <vt:lpstr>Sentences of the While Language</vt:lpstr>
      <vt:lpstr>While Language without Nested Loops</vt:lpstr>
      <vt:lpstr>PowerPoint Presentation</vt:lpstr>
      <vt:lpstr>Abstract Syntax - Trees</vt:lpstr>
      <vt:lpstr>Example of Parsing</vt:lpstr>
      <vt:lpstr>Reminder about Formal Languages</vt:lpstr>
      <vt:lpstr>Languages Formally</vt:lpstr>
      <vt:lpstr>Are there finitely many tokens?</vt:lpstr>
      <vt:lpstr>Examples of Languages</vt:lpstr>
      <vt:lpstr>Examples of Operations</vt:lpstr>
    </vt:vector>
  </TitlesOfParts>
  <Company>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Ordered Sets in the Calculus of Data Structures</dc:title>
  <dc:creator>Viktor Kuncak</dc:creator>
  <cp:lastModifiedBy>sysadmin</cp:lastModifiedBy>
  <cp:revision>2885</cp:revision>
  <dcterms:created xsi:type="dcterms:W3CDTF">2005-06-07T20:03:32Z</dcterms:created>
  <dcterms:modified xsi:type="dcterms:W3CDTF">2012-09-19T14:36:54Z</dcterms:modified>
</cp:coreProperties>
</file>