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45" r:id="rId2"/>
    <p:sldId id="915" r:id="rId3"/>
    <p:sldId id="920" r:id="rId4"/>
    <p:sldId id="876" r:id="rId5"/>
    <p:sldId id="911" r:id="rId6"/>
    <p:sldId id="908" r:id="rId7"/>
    <p:sldId id="913" r:id="rId8"/>
    <p:sldId id="912" r:id="rId9"/>
    <p:sldId id="914" r:id="rId10"/>
    <p:sldId id="918" r:id="rId11"/>
    <p:sldId id="919" r:id="rId12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0151" autoAdjust="0"/>
  </p:normalViewPr>
  <p:slideViewPr>
    <p:cSldViewPr snapToGrid="0">
      <p:cViewPr varScale="1">
        <p:scale>
          <a:sx n="105" d="100"/>
          <a:sy n="105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17/10/2011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2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12189 9447 33,'-9'-3'25,"9"3"-1,-10-2-2,10 2-3,-10 1-3,10-1-3,0 0-4,0 0 0,0 0-3,0 0 0,17 9-2,-2-9 1,8 4 0,3-2-1,8 1 0,5-2 0,7 2-1,3-3 0,4 1 0,2 0-1,6 0 0,1-4 0,3 2-1,-3 0 1,-1 0-1,-1 0 0,0 1 1,-3-1-2,-4 1 1,-6 2 0,-4 0-1,-5-3 0,-4 2 1,-4 0-1,-7-1 0,-6 0 0,-4-1-2,-4-1 0,-9 2-4,0 0-5,-3-12-17,-7 2-12,-2 1 2,-7-4-2,-1 1 3</inkml:trace>
  <inkml:trace contextRef="#ctx0" brushRef="#br0" timeOffset="875.0501">12356 9339 9,'0'0'23,"11"-5"-1,-11 5-3,10-3 0,-10 3-3,0 0-3,14 0-2,-14 0-1,9 1-2,-9-1-1,0 0-1,0 0-1,12 4 2,-12-4-2,0 0-1,0 0 0,0 0 0,-16 9 0,16-9-2,-19 9 0,6 0-1,-3-2 0,-2 4 0,-2 1 0,-1 0 0,0 1-1,-1 2 1,2-2-1,2 0 1,3-1 0,2-1 0,4-2-1,4 0 1,5-9-1,0 15 1,0-15 0,15 15 1,0-7-1,2 3 1,4-2 0,4 1 0,2-1 0,1 1 0,0-1-1,1 1 0,-2-2 0,-2 1-1,-2-3 0,-5 1 0,-2 0 0,-4-4-2,-1 0-1,-11-3-5,11-4-20,-11 4-11,1-11 1,-1 11-1,-3-25 1</inkml:trace>
  <inkml:trace contextRef="#ctx0" brushRef="#br0" timeOffset="1741.0996">13915 9389 19,'0'0'27,"0"0"2,0 0-4,0 0-4,0 0-2,0 0-3,0 0-4,0 0-2,15 23-3,-11-6-1,3 7-1,-2 0-2,2 4 0,-5 1-1,2 2-1,-1-3-1,-1-3-1,2-1-3,-3-10-5,6 0-15,-7-14-11,0 0-1,11-5 0,-13-15 1</inkml:trace>
  <inkml:trace contextRef="#ctx0" brushRef="#br0" timeOffset="1941.111">13913 9160 35,'0'0'28,"14"-6"1,-14 6 0,16-8-12,-16 8-13,18-4-4,-8 1-9,3-1-14,4 6-6,-4-6 0,4 6 1</inkml:trace>
  <inkml:trace contextRef="#ctx0" brushRef="#br0" timeOffset="2442.1397">14606 9043 23,'0'0'29,"-1"-15"2,1 15 2,-11-10-12,-2 1-3,13 9-5,-25-11-2,14 9-3,-5-3-3,4 5-1,-4 0-1,2 2-1,1 1-1,-2 6 0,1 1 1,0 5-1,1 0 0,0 5 0,2 1 1,4 4-1,-3 0 0,6 1 0,1 0 0,1 4 0,4-1 0,1 2-1,1-1 1,2 1 0,1-2-1,1 2 1,0-1-1,2-2 0,-2-2 0,-1-2-1,0-3 0,-1-2-1,-1-3-1,-5-6-1,2 2-4,-2-12-4,0 0-13,-12 9-11,3-13 0,9 4 0,-23-18 2</inkml:trace>
  <inkml:trace contextRef="#ctx0" brushRef="#br0" timeOffset="2716.1554">14267 9418 44,'0'0'31,"0"0"2,0 0-8,14 3-7,4-2-2,-2-8-2,11 6-4,-2-6-2,6 2-3,-2-2-1,2 1-1,-4-2-1,-1 4-1,-6 2-1,-4 0-2,-4 4-2,-12-2-4,17 5-8,-17-5-22,0 0 2,0 0-1,0 0 0</inkml:trace>
  <inkml:trace contextRef="#ctx0" brushRef="#br0" timeOffset="5266.3012">16151 9081 17,'10'-2'24,"-10"2"-2,0 0-3,0 0-1,0 0-4,0 0-2,0 0-3,1 13-1,-2-4-1,3 5-2,-4 0-2,2 4 0,-2-1-1,2 2 0,-2 0-2,2-4 0,0 1-1,0-5-3,2 1-3,-2-12-5,0 0-9,12 10-10,-10-20 0,-2 10 1</inkml:trace>
  <inkml:trace contextRef="#ctx0" brushRef="#br0" timeOffset="5526.3161">16271 9082 20,'10'9'24,"-10"-9"2,4 12-9,-2 0-2,0 1-4,1 3-1,-3-2-4,1 4-1,-4 0-1,5 0-1,-5-2-2,4-1-1,-1-2-3,2-3-5,-2-10-8,8 15-12,-8-15-1,0 0 1,6-20 0</inkml:trace>
  <inkml:trace contextRef="#ctx0" brushRef="#br0" timeOffset="5807.3322">16473 9070 7,'13'9'24,"-13"-9"2,8 20 0,-8-5-9,0 0-5,2 4-1,-2-1-3,3 2-2,-4-1-2,5-2-1,-4-1-2,3-5-3,1 0-5,-4-11-7,0 0-14,13 4-1,-11-16 1,-2 12-1</inkml:trace>
  <inkml:trace contextRef="#ctx0" brushRef="#br0" timeOffset="6022.3445">16621 9093 26,'0'12'28,"7"11"0,-8-5-3,2 0-10,3 6-2,-4-2-3,5-2-3,-4-1-3,3-2-5,1-3-7,-1 1-16,-4-15-6,0 0-1,0 0 1</inkml:trace>
  <inkml:trace contextRef="#ctx0" brushRef="#br0" timeOffset="6742.3856">17602 9184 33,'0'0'29,"0"0"1,6-9-8,-6 9-4,-6-10-4,-3 2-5,9 8-2,-22-10-2,8 5 0,-5-2-3,-2 6-1,-4 2 1,1 2-1,-4 5 0,-2 3 0,-2 4-1,0 4 1,0 7 0,3 2 0,1 2 1,4 3-1,3 2 0,8 2 1,4 1-1,8 0 1,3-3-1,8 0 0,3-1 0,6-4 1,3-4-1,3-1 1,4-7-1,3-1 0,2-5 1,0-4-2,1-5 0,-2-3-1,1-1-2,-3-10-3,1 5-6,-10-7-17,-3-3-6,0 3-1,-11-6 1</inkml:trace>
  <inkml:trace contextRef="#ctx0" brushRef="#br0" timeOffset="7090.4055">17209 9389 52,'15'1'31,"-3"2"4,0-3-6,1-2-15,9 6 0,-4-5-4,6 6-3,-1-2-1,5 1-2,0-2-2,2 2 0,-2-1-1,0-2 0,0-2-1,0 0 0,-3 0-2,-6-4-3,0 5-8,-8-3-23,-11 3 0,10-15-1,-13 3 1</inkml:trace>
  <inkml:trace contextRef="#ctx0" brushRef="#br0" timeOffset="7919.453">18325 9006 38,'9'-15'30,"-9"15"2,0 0-9,0 0-6,0 0-2,0 0-3,3 14-2,-4-2-3,3 9-1,-2 0 0,4 9-1,-3-1-2,1 7 1,-2 2-2,1 4 0,-2-1 0,0 0-1,-2-3 0,0 1-1,-1-2 1,0-5-1,-1-2 0,2-4 0,1-5-1,1-2 1,2-2 0,3-7 0,-4-10 0,19 11-1,-2-11 1,4-1 0,4 0 0,6-2 1,3 0-1,3 2 0,4-2 1,-4 2 0,0 2-1,-2-1 1,-3-2-1,-5 2 0,-5 2-1,-7-2-2,0 5-6,-15-5-22,0 0-7,0 0 1,0 0-2</inkml:trace>
  <inkml:trace contextRef="#ctx0" brushRef="#br0" timeOffset="8728.4992">19511 8895 21,'0'0'27,"0"0"2,3-10-3,-3 10-9,0 0-1,-9-4-2,9 4-4,-14 4 0,14-4-3,-21 11-2,7-2-2,-3 0 0,-1 8 0,-4 0-1,0 7 0,-2 1 0,1 5 0,0 5 0,5 3 0,-1 5 1,7 3-1,1 1 0,6 2 0,3 3 0,4 0 0,2-4-1,6 2 1,-1-6-1,2-1 0,3-5-1,-1-3 1,2-6 0,-1-1-1,1-5 0,-4-5 1,-1-3-2,0-4 0,-2-2-2,-8-9-3,14 4-14,-14-4-19,10-17 2,-5 2-2,-1-8 2</inkml:trace>
  <inkml:trace contextRef="#ctx0" brushRef="#br0" timeOffset="10038.5742">20160 9028 30,'9'0'28,"-9"0"3,0 0-10,-2-10-2,2 10-3,0 0-3,-17-11-4,17 11 0,-20-4-4,8 2 0,-5-1-2,2 4 0,-5 1-1,-1 3 0,-4 2-1,2 5 1,-5 2-1,2 6 0,-1 2 0,0 1 0,0 1-1,5 5 1,-2 2 0,5 0 0,3 0-1,2 1 1,4-1 0,3 1-1,2 0 1,3-2-1,6-2 0,2 0 1,2-3-1,6-4 1,2-2 0,6-1 0,4-7-1,4-1 1,4-4 0,2-5-1,4-5 1,1 1 0,0-3-1,-1-3 1,-3-1-1,-2-3 0,-4 1 0,-3-2 0,-5 1 1,-4-2-1,-6 1 0,-4 0-1,-4 0 1,-5-1 0,-6 1 0,-3 0 0,-4 0 0,-5 2 0,-2-1-1,-1 2 1,-3 4 0,0 1 0,0 1 0,2 3 0,1 2 0,2 0-1,4 3 1,3 0 0,2 0 0,10-3 0,0 0 0,0 12 0,10-9 0,3 2 0,5-1 0,2 1 1,4-1-1,0-1 1,1-2-1,-2 1 0,-1 1 1,-1-2-1,-4-1 1,-2 2-1,-3-1 0,-3 0 0,-9-1 1,11 3-1,-11-3 1,0 0-1,2 12 1,-2-12-1,-2 13 1,1-2-1,-1 3 0,1 2 1,0 2-1,0 3 1,0 0-1,1 4 0,-1 1 0,1 0 1,1-1-1,0-2 0,0-1 0,0-4 1,0-3-1,0-4 0,-1-11-1,0 0-3,9 3-6,-10-13-21,5-5-8,1-3 1,-1-7-1</inkml:trace>
  <inkml:trace contextRef="#ctx0" brushRef="#br0" timeOffset="10551.6035">20503 8872 46,'20'3'33,"-11"1"2,5 5 0,3 3-16,-5-4-5,8 11-4,-4-1-3,4 9-3,-1 1-1,3 5 0,-2 2-2,0 5 0,-1 5 0,-4-1-1,-1 3 0,-2-1 0,-4 2 1,-4 1-1,-3-3 0,-4-1 0,-3-2 0,-4-1 0,-3-1-1,0-5 2,-3-3-2,0-4 0,0-1-2,0-9-2,7 1-5,-4-10-17,13-10-9,-10 4-1,10-4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5E982EF-53F8-453C-A432-7A98D8AAC5CB}" emma:medium="tactile" emma:mode="ink">
          <msink:context xmlns:msink="http://schemas.microsoft.com/ink/2010/main" type="writingRegion" rotatedBoundingBox="3577,9778 7583,9796 7573,12066 3567,12048"/>
        </emma:interpretation>
      </emma:emma>
    </inkml:annotationXML>
    <inkml:traceGroup>
      <inkml:annotationXML>
        <emma:emma xmlns:emma="http://www.w3.org/2003/04/emma" version="1.0">
          <emma:interpretation id="{BE5F7C83-99F2-486F-9DDE-D1A07156C35E}" emma:medium="tactile" emma:mode="ink">
            <msink:context xmlns:msink="http://schemas.microsoft.com/ink/2010/main" type="paragraph" rotatedBoundingBox="3577,9778 7583,9796 7579,10854 3572,10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E84DBD-024B-4D1A-B99D-B833304C9C08}" emma:medium="tactile" emma:mode="ink">
              <msink:context xmlns:msink="http://schemas.microsoft.com/ink/2010/main" type="line" rotatedBoundingBox="3577,9778 7583,9796 7579,10854 3572,10837"/>
            </emma:interpretation>
          </emma:emma>
        </inkml:annotationXML>
        <inkml:traceGroup>
          <inkml:annotationXML>
            <emma:emma xmlns:emma="http://www.w3.org/2003/04/emma" version="1.0">
              <emma:interpretation id="{DAF0A417-FCED-43E7-8021-2A5348479E12}" emma:medium="tactile" emma:mode="ink">
                <msink:context xmlns:msink="http://schemas.microsoft.com/ink/2010/main" type="inkWord" rotatedBoundingBox="3577,9778 7583,9796 7579,10854 3572,10837">
                  <msink:destinationLink direction="with" ref="{EE5947A2-170A-43AA-B9AB-A9C442012B34}"/>
                </msink:context>
              </emma:interpretation>
              <emma:one-of disjunction-type="recognition" id="oneOf0">
                <emma:interpretation id="interp0" emma:lang="en-US" emma:confidence="1">
                  <emma:literal>substring</emma:literal>
                </emma:interpretation>
                <emma:interpretation id="interp1" emma:lang="en-US" emma:confidence="1">
                  <emma:literal>sub string</emma:literal>
                </emma:interpretation>
                <emma:interpretation id="interp2" emma:lang="en-US" emma:confidence="0">
                  <emma:literal>subs thing</emma:literal>
                </emma:interpretation>
                <emma:interpretation id="interp3" emma:lang="en-US" emma:confidence="0">
                  <emma:literal>subs bring</emma:literal>
                </emma:interpretation>
                <emma:interpretation id="interp4" emma:lang="en-US" emma:confidence="0">
                  <emma:literal>subs tiring</emma:literal>
                </emma:interpretation>
              </emma:one-of>
            </emma:emma>
          </inkml:annotationXML>
        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      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      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      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      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        <inkml:trace contextRef="#ctx0" brushRef="#br0" timeOffset="2472.1414">4730 10507 70,'0'0'39,"0"0"-1,24-13-7,-4 1-16,13 8-2,-3-6-4,7 4-3,-2 0-1,2 3-3,-2 2-1,-3 0-3,-1 6-3,-8-4-4,9 10-12,-5-4-21,-6-2 3,0 1-3,-5-2 4</inkml:trace>
        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        <inkml:trace contextRef="#ctx0" brushRef="#br0" timeOffset="3334.1908">5831 10375 81,'0'0'39,"0"0"0,4 9 1,-1 3-30,-5 2-4,4 3-3,-1 4 0,3 4-1,-1 4-1,0 1 0,0 0 0,-2-1 0,0-4-1,0-1 0,0-2-1,-2-7-3,2-1-3,-1-14-13,0 0-22,0 0 3,-1-14-1,3-4 1</inkml:trace>
          <inkml:trace contextRef="#ctx0" brushRef="#br0" timeOffset="3527.2018">5779 10132 82,'-7'-11'40,"7"11"-2,0 0 2,5 10-31,-5-10-5,4 11-4,4 3-14,-1-1-25,-7-13 1,8 14-2,-8-14 1</inkml:trace>
        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      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      </inkml:traceGroup>
      </inkml:traceGroup>
    </inkml:traceGroup>
    <inkml:traceGroup>
      <inkml:annotationXML>
        <emma:emma xmlns:emma="http://www.w3.org/2003/04/emma" version="1.0">
          <emma:interpretation id="{3B3166EB-EC83-4285-A009-1D96BB2E7AF6}" emma:medium="tactile" emma:mode="ink">
            <msink:context xmlns:msink="http://schemas.microsoft.com/ink/2010/main" type="paragraph" rotatedBoundingBox="3635,10937 6362,10922 6368,12049 3641,12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AFA55E-2545-4AA1-A179-6024FEA9282A}" emma:medium="tactile" emma:mode="ink">
              <msink:context xmlns:msink="http://schemas.microsoft.com/ink/2010/main" type="line" rotatedBoundingBox="3635,10937 6362,10922 6368,12049 3641,12064"/>
            </emma:interpretation>
          </emma:emma>
        </inkml:annotationXML>
        <inkml:traceGroup>
          <inkml:annotationXML>
            <emma:emma xmlns:emma="http://www.w3.org/2003/04/emma" version="1.0">
              <emma:interpretation id="{797F7385-D36B-4532-B908-7636537B7702}" emma:medium="tactile" emma:mode="ink">
                <msink:context xmlns:msink="http://schemas.microsoft.com/ink/2010/main" type="inkWord" rotatedBoundingBox="3635,10937 6362,10922 6368,12049 3641,12064"/>
              </emma:interpretation>
              <emma:one-of disjunction-type="recognition" id="oneOf1">
                <emma:interpretation id="interp5" emma:lang="en-US" emma:confidence="1">
                  <emma:literal>length</emma:literal>
                </emma:interpretation>
                <emma:interpretation id="interp6" emma:lang="en-US" emma:confidence="0">
                  <emma:literal>long th</emma:literal>
                </emma:interpretation>
                <emma:interpretation id="interp7" emma:lang="en-US" emma:confidence="0">
                  <emma:literal>length h</emma:literal>
                </emma:interpretation>
                <emma:interpretation id="interp8" emma:lang="en-US" emma:confidence="0">
                  <emma:literal>being th</emma:literal>
                </emma:interpretation>
                <emma:interpretation id="interp9" emma:lang="en-US" emma:confidence="0">
                  <emma:literal>Lengt h</emma:literal>
                </emma:interpretation>
              </emma:one-of>
            </emma:emma>
          </inkml:annotationXML>
        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      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      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      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      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        <inkml:trace contextRef="#ctx0" brushRef="#br0" timeOffset="7999.4576">4849 11705 71,'-11'-1'40,"11"1"-1,0 0 1,9-14-28,14 12-3,-2-4-3,7 4-2,2-2-3,1 0-2,1 2-3,-7-7-6,8 1-27,-5 2-4,-5-5 2,0-1-1</inkml:trace>
        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E5947A2-170A-43AA-B9AB-A9C442012B34}" emma:medium="tactile" emma:mode="ink">
          <msink:context xmlns:msink="http://schemas.microsoft.com/ink/2010/main" type="inkDrawing" rotatedBoundingBox="8732,16660 8819,4566 10034,4574 9946,16668" semanticType="callout" shapeName="Other">
            <msink:sourceLink direction="with" ref="{DAF0A417-FCED-43E7-8021-2A5348479E12}"/>
            <msink:sourceLink direction="with" ref="{2BCB87EA-1809-4943-9963-DBA597B942B0}"/>
            <msink:sourceLink direction="with" ref="{82F7D9CE-E5C1-4F7C-B1BB-BC6E37B460C9}"/>
            <msink:sourceLink direction="with" ref="{C2438249-6560-4904-BB08-40B7ADBA931F}"/>
            <msink:sourceLink direction="with" ref="{15C72520-09CF-4A11-984C-4695C7964E13}"/>
          </msink:context>
        </emma:interpretation>
      </emma:emma>
    </inkml:annotationXML>
  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C72520-09CF-4A11-984C-4695C7964E13}" emma:medium="tactile" emma:mode="ink">
          <msink:context xmlns:msink="http://schemas.microsoft.com/ink/2010/main" type="inkDrawing" rotatedBoundingBox="13021,11254 19452,11022 19481,11820 13049,12053" semanticType="callout" shapeName="Other">
            <msink:destinationLink direction="with" ref="{EE5947A2-170A-43AA-B9AB-A9C442012B34}"/>
            <msink:destinationLink direction="with" ref="{452D7010-2C33-42E9-89C0-DFE49950F47E}"/>
          </msink:context>
        </emma:interpretation>
      </emma:emma>
    </inkml:annotationXML>
  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860BEA-542A-446D-8914-862A29225BD8}" emma:medium="tactile" emma:mode="ink">
          <msink:context xmlns:msink="http://schemas.microsoft.com/ink/2010/main" type="inkDrawing" rotatedBoundingBox="16556,10883 22319,10564 22385,11769 16623,12089" shapeName="Other"/>
        </emma:interpretation>
      </emma:emma>
    </inkml:annotationXML>
  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78A4F6D3-EC10-44D0-BF5F-DF7D9889291E}" emma:medium="tactile" emma:mode="ink">
          <msink:context xmlns:msink="http://schemas.microsoft.com/ink/2010/main" type="inkDrawing" rotatedBoundingBox="16752,10104 16753,9881 16761,9882 16760,10105" shapeName="Other">
            <msink:destinationLink direction="with" ref="{452D7010-2C33-42E9-89C0-DFE49950F47E}"/>
          </msink:context>
        </emma:interpretation>
      </emma:emma>
    </inkml:annotationXML>
  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452D7010-2C33-42E9-89C0-DFE49950F47E}" emma:medium="tactile" emma:mode="ink">
          <msink:context xmlns:msink="http://schemas.microsoft.com/ink/2010/main" type="inkDrawing" rotatedBoundingBox="16140,10593 16157,10065 16556,10078 16538,10606" semanticType="callout" shapeName="Other">
            <msink:sourceLink direction="with" ref="{15C72520-09CF-4A11-984C-4695C7964E13}"/>
            <msink:sourceLink direction="with" ref="{78A4F6D3-EC10-44D0-BF5F-DF7D9889291E}"/>
          </msink:context>
        </emma:interpretation>
      </emma:emma>
    </inkml:annotationXML>
  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1066CCE-0A78-482C-9EBE-BD111C82C9B9}" emma:medium="tactile" emma:mode="ink">
          <msink:context xmlns:msink="http://schemas.microsoft.com/ink/2010/main" type="inkDrawing" rotatedBoundingBox="20223,9843 20246,9625 20260,9626 20237,9845" semanticType="callout" shapeName="Other">
            <msink:sourceLink direction="with" ref="{5790B86E-5B99-4D47-8382-1C99CA1AFE83}"/>
          </msink:context>
        </emma:interpretation>
      </emma:emma>
    </inkml:annotationXML>
    <inkml:trace contextRef="#ctx0" brushRef="#br0">19 0 21,'0'0'20,"0"0"-3,0 0-2,0 0-2,3 13-3,-3-13-2,1 15-2,1-1 0,-4 1-1,2 5 0,-3-2-1,2 3 0,-4-3-2,4 2 1,-4-2 0,2-4-1,3-14 0,-5 19-1,5-19 0,0 0-1,-3 14-1,3-14-1,0 0-3,0 0-5,0 0-11,14-2-10,-14 2 1,0 0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790B86E-5B99-4D47-8382-1C99CA1AFE83}" emma:medium="tactile" emma:mode="ink">
          <msink:context xmlns:msink="http://schemas.microsoft.com/ink/2010/main" type="inkDrawing" rotatedBoundingBox="19614,10244 19642,9766 20055,9791 20027,10268" shapeName="Other">
            <msink:destinationLink direction="with" ref="{51066CCE-0A78-482C-9EBE-BD111C82C9B9}"/>
          </msink:context>
        </emma:interpretation>
      </emma:emma>
    </inkml:annotationXML>
  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1364B4-645C-4107-96C3-7AD656E81A85}" emma:medium="tactile" emma:mode="ink">
          <msink:context xmlns:msink="http://schemas.microsoft.com/ink/2010/main" type="inkDrawing" rotatedBoundingBox="12783,6726 23070,6387 23108,7520 12820,7859" semanticType="callout" shapeName="Other">
            <msink:sourceLink direction="with" ref="{7470FBB7-4F47-4A3B-8741-18E56100CBDA}"/>
          </msink:context>
        </emma:interpretation>
      </emma:emma>
    </inkml:annotationXML>
  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59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12794 14022 8,'0'0'14,"0"0"-1,-1-10-1,1 10 1,0 0 0,0 0 0,0 0-3,1-11 1,-1 11-3,0 0-1,0 0-1,0 0-1,10-6-1,-10 6 0,10-2-1,-10 2 0,13-2 0,-13 2 0,18-3-1,-18 3 1,19 0-1,-9 0 0,1 3 0,-1-2-1,1 2 1,-2 0-1,1 1 1,0 1 0,-10-5-1,15 12 0,-15-12 0,14 13 0,-8-3 0,0-1 0,0 1 0,-1-1 0,2 4 0,-2-2 0,1 2 0,-1 0 0,0-1 0,0 2-1,0 0 1,-1 0 0,-1 0 0,-1 2-1,0-2 1,-1 3-1,0-1 0,-1 1 1,0-2-1,-2 3 0,1-2 0,-2 0 0,1 1 0,-2-1 0,0 0 0,-1-1 0,1 1 1,-1 0-1,0 1 0,0-1 0,-1 1 0,0 0 1,1 3-2,0 0 2,-1-2-2,0 1 2,-1-1-2,2 2 2,-1 0-2,1-3 1,1 0 0,0-1 0,0 2 0,3-2 0,0 1 0,1-1 0,1 2 0,0 1 0,-1-1 0,3 1 1,-1-1-1,-1 2 0,1 1 0,0-1 0,-1-1 0,2-1 0,-1 0 0,1 1 0,0-1 0,1-1 0,0 1 1,1-4-1,1 3 0,-1-2 1,1-2-1,0 1 0,1-1 1,0 0-1,0-1 0,0-1 1,1 0-1,0 0 1,1 1-1,0-2 0,1-2 1,2-3-1,0 1 1,1 0-1,0-3 0,1-1 1,-2 0-1,2-2 0,-1-1 0,-4 2 1,3-2-1,-3 0 0,-9 1 0,15-1 0,-15 1 0,14-6 0,-14 6 0,0 0 1,0 0-1,9-1 0,-9 1 1,0 0-1,0 0 1,0 0-1,-11 4 1,11-4-1,-11 5 0,11-5 1,-13 8-1,13-8 0,-14 14 0,14-14 0,-15 12 0,15-12 0,-14 16 0,14-16-1,-18 16 1,9-7 0,9-9 0,-17 18 0,17-18 0,-15 17 0,8-7 0,0-1 0,3 0 0,0 2 0,0 1 0,0 1 0,1-1 0,0 2 0,-1 2 0,1 0 0,0 2 0,0-2 0,1-1 0,-1 2 0,1 1 0,0 0 0,0-2 0,0 2 0,1-1 0,-1 2 0,0 1 0,1-1 0,-1 1 0,2-1 0,0-1 0,0 1 0,2 0 1,0 0-1,-1 2 0,0-2 0,0 1 0,1 0 1,-1-1-2,0 0 2,0 0-2,0-1 2,0-2-1,1-1 0,-1 1 0,1-1 0,-1 1 0,1-2 0,-1 0 1,1 3-2,0-3 2,-1 2-1,1-1 0,-1 1 0,2-1 0,-3-1 0,1-1 0,-1 1 0,-1 1 0,0 1 0,-3-2 0,1 1 0,-1-2 0,0 4 0,-1-2 0,-1 1 0,-1-3 0,-1-1 0,0 0 0,-1-1 0,-1-2 0,-1-1 0,0-2 0,-2-2 0,0-1 0,-2-1 0,0-1 0,-1-2 0,0 2 0,0-2 0,0-1 1,0-2-1,1 1 0,0 0 0,3 1 1,0-1-1,3 1 0,0-1 0,9 3 1,-13-1-1,13 1 0,0 0 1,0 0-1,-10-4-1,10 4 1,0 0-1,0 0 0,0 0-2,0 0-4,17 4-7,-17-4-24,13-1 2,-2-2-2,-11 3 2</inkml:trace>
  <inkml:trace contextRef="#ctx0" brushRef="#br0" timeOffset="5529.3163">13709 14254 13,'0'0'11,"0"0"1,0 0 0,0 0-1,0 0 0,0 0-2,0 0 1,0 0-2,0 0-2,-3 13 0,3-13-1,2 11 0,-2-11 0,2 22 0,-2-9-1,2 7 1,0 0-2,0 4 1,-1 0-1,1 3 0,0 2 0,-1 0-2,1 0 1,-2 0-2,0-1 1,-1-1-1,0-2 1,-1-1 0,-1-4-1,1-1 1,0-4-2,0-4-1,1-1-2,1-10-2,0 0-7,0 0-7,-3-16-12,7 6 2,-8-14 1</inkml:trace>
  <inkml:trace contextRef="#ctx0" brushRef="#br0" timeOffset="6070.3472">13674 14282 19,'0'-17'29,"9"4"2,-5-3-1,6-4-9,7 8-3,-3-7-4,8 8-2,-2-5-5,3 7-2,0 0-1,1 6-2,-3 4 0,-3 3-1,0 4-1,-3 4 0,-2 4 0,-6 4 0,-3 2-1,-4 1 1,-5 2-1,-3 0 0,-6-2 0,-2 1 0,-3-2 0,-2-3 1,-2-2 0,-1-1 0,1-4 0,3-2 1,1-1-1,3-1 1,3-1 0,4 0 0,9-7 0,-3 13 1,3-13 0,13 14 0,0-8 0,4 4 1,2-3-1,2 2 0,2 1 1,1 0-2,1-1 1,-3 2-1,1-2 0,-2 0-1,0-1 0,-1 1-2,-1-4 0,-4-2-3,0 2-2,-6-7-4,4 5-13,-3-5-12,-10 2 0,11-16-1,-9 2 2</inkml:trace>
  <inkml:trace contextRef="#ctx0" brushRef="#br0" timeOffset="6558.3751">14201 14334 47,'5'11'29,"-8"0"2,1 6-10,-2 10-8,-4 1-2,5 8-2,-1-3-2,6 3 0,0-6-1,6 0-2,3-7 1,5-4-2,0-13 0,6-4-1,-1-8-1,3-8 1,2-6-1,0-6 0,-3-5-1,0-1 1,-4-2-1,-3-2 1,-4 1-1,-4 4 0,-6 4 1,-5 3-1,-3 6 0,-3 6 0,0 8 0,0 7 0,-1 6 0,1 7 0,2 4 0,5 5 0,1 4 0,2 2 0,5 2 1,1 0-1,3-2 1,0 0-1,2-4 1,1-4-1,-2-4-1,1-5-3,-1-4-3,-11-10-11,10-2-20,0-3 2,-7-10-1,3 0 1</inkml:trace>
  <inkml:trace contextRef="#ctx0" brushRef="#br0" timeOffset="6858.3923">14554 14080 66,'13'4'35,"-10"5"0,2 11 1,-1 10-26,-4 1-2,3 11-1,-3 2-3,2 5 0,-1-1-2,2 2 0,-2-1 0,3-5 0,0-5-1,1-5-1,1-5 0,1-7-3,3-2-3,-10-20-8,21 8-24,-8-9 2,-2-8-3,2-1 2</inkml:trace>
  <inkml:trace contextRef="#ctx0" brushRef="#br0" timeOffset="7379.4221">14800 14514 42,'17'4'34,"-3"-6"2,5 3 0,1-3-14,-4-9-7,6 4-5,-4-5-3,5 2-2,-3-4-2,-1 1-1,-2-2 0,-1 0-1,-2-2 0,-3 2-1,-3-1 1,-1 0-1,-5-1 1,-2 3-1,-4-2 0,-4 3 1,-3 2-1,-3 2 0,-1 3 0,-3 4 0,-1 4 0,-2 2 0,-1 6-1,2 3 1,0 3 0,1 4-1,3 2 1,1 1 1,4 3-1,4 1 0,2 3 1,5 1-1,4-1 2,3 1-2,3-3 2,3-2-1,2-5 0,3 0 1,2-8-1,-1-3 0,2-4 0,1-4 0,-1-3-1,0-3-1,3-2-2,-5-5-3,5 5-7,-8-6-19,1-3-8,-1 0 1,-4-4-1</inkml:trace>
  <inkml:trace contextRef="#ctx0" brushRef="#br0" timeOffset="8055.4607">15506 14247 47,'0'0'32,"0"0"1,0 0-8,-4-16-7,4 16-5,-14-6-2,14 6-4,-22-2-1,9 3-2,-5 3 0,0 2-1,-3 3-1,2 4 0,-3 3-1,4 1 0,0 2 0,1 0 0,5-2 0,3 0-1,4-4 1,4-1-1,4-3 1,-3-9-1,16 13 1,-1-6-1,-2-3 1,5 0 0,1-1 0,3 0-1,0 0 1,-1 2-1,0-1 0,-2 2 1,0 0-1,-1 2 0,-3 2 0,-4 3 0,-3 0 0,-2 4-1,-3 1 1,-3 1-1,-4 0 1,-4 0-1,-5-2 2,-3 0-2,-3-1 1,-2-5 1,-2-2-1,1-2 1,0-4 1,4-1-1,2-2 0,6-3 0,10 3 1,-10-7-2,10 7 0,4-12-3,-4 12-7,15-4-28,-5-3-2,3 1 2,-4-6-2</inkml:trace>
  <inkml:trace contextRef="#ctx0" brushRef="#br0" timeOffset="10178.5822">17201 14065 25,'0'0'28,"0"0"2,0 0-8,0 0-3,0 0-4,0 0-3,0 0-4,0 0-1,0 0-2,0 0-1,0 0-1,2 16 0,-1-4-1,-1 4 0,2 4 0,-2 3 0,1 3 0,-1 2-1,1 4 0,-1 1 0,1 2 1,-2-2-1,1 1 0,-1-3-1,2-2 1,-1-1 0,1-5 0,-1-3-1,0-3 1,1-2-1,1-5 1,-2-10 0,0 12 0,0-12 0,0 0-1,0 0-1,0 0 0,0 0-3,-2-10-1,2 10-6,1-13-9,2-1-16,-3 14 0,7-23 1,0 11 0</inkml:trace>
  <inkml:trace contextRef="#ctx0" brushRef="#br0" timeOffset="10733.6139">17607 14016 4,'4'-14'19,"-4"14"-4,0 0-2,0 0 0,0 0-1,0 0 2,0 0-3,0 0 1,0 0-2,0 0-1,2 10 0,-2-10-2,0 14-1,-2-4 0,2 6-1,-2 0 0,3 5-1,-2 1-1,2 4 1,-2 2-2,2 0 1,-1 2-1,3 2-1,-2-2 1,1 0-1,1-3 0,0 0 0,0-5 0,1-1 0,-2-4 0,1-2-1,-1-5 1,0 0-1,-2-10-1,1 13 0,-1-13-2,0 0-1,-6 12-2,6-12-4,0 0-5,-17 2-7,8-4-11,9 2-2,-15-7 3,15 7 0</inkml:trace>
  <inkml:trace contextRef="#ctx0" brushRef="#br0" timeOffset="11298.6462">17273 14102 4,'0'0'21,"0"0"-6,0 0 1,0 0 0,0 0 0,0 0-2,0 0 0,7 14-1,-7-14-1,11 10-1,-11-10-1,16 19-1,-7-9-2,5 6-1,-1 0-2,5 5 0,-2 1-1,4 1-1,-1 1 0,3 2 0,-1-1-1,1 1 1,-1-4-1,-3 1 0,1-2 0,-1-1 0,-4-4 0,-1-2 0,-1-2-1,-2-3 0,-10-9 1,15 13-1,-15-13 0,9 4 1,-9-4-1,0 0 0,0 0 0,0 0-1,0 0-1,0-12-3,0 12-8,0 0-25,0 0 1,3-10-1,-3-1 2</inkml:trace>
  <inkml:trace contextRef="#ctx0" brushRef="#br0" timeOffset="12154.6952">18060 14292 10,'0'0'25,"0"0"0,0 0-4,0 0-1,0 0-2,10-6-4,0 9-1,-10-3-2,19 1-2,-7-2 0,7 4-3,-1-6-1,5 4 0,0-4-1,4 2 0,1-5-1,4 2-1,-1-2 0,3 2 0,-2 0-1,0 1 0,-2-3 0,0 4 0,-3 0 0,-3 1 0,-3 0-1,-3 0 1,-2 2 0,-4-2-1,-12 1 0,14 1 1,-14-1-1,0 0 0,0 0 0,0 0-2,0 0-2,0 0-4,0 0-10,-6-9-20,6 9 0,-8-15 0,0 5 1</inkml:trace>
  <inkml:trace contextRef="#ctx0" brushRef="#br0" timeOffset="12662.7243">18428 14090 37,'12'7'31,"-12"-7"2,0 0 0,12 4-17,-12-4-4,9 4-1,-9-4-3,14 6-1,-14-6-2,22 9 0,-9-5-2,5 3 0,0-2-1,1 1 0,2-1 0,0 0-1,-1 0 0,-2 1 0,-2 3-1,-1-1 1,-3 0-1,-3 3 1,-4 1-1,-3 1 0,-2 1 1,-3 0-1,-4 2 0,-2-1 0,-5 3 0,-1-2 0,-1 1 0,-2-1 0,-3-1 0,3 1 0,1-4 0,4-2 0,2-1 0,11-9 0,-14 12 0,14-12-1,0 0 0,0 0-3,12 3-5,-12-3-21,16-8-8,-4 3 0,0-3 0</inkml:trace>
  <inkml:trace contextRef="#ctx0" brushRef="#br0" timeOffset="13486.7714">19222 13866 49,'11'0'31,"-11"0"2,0 0-4,6 18-14,-9-5-6,4 6-2,-4 4-3,4 4 0,-2 0-2,2 5 1,-1 0-1,2 4 0,-1-2-1,1 2 0,-1 1-1,2-2 1,0-2 0,2 0-1,0-5 1,2 0 0,1-3 0,3-3 0,-1-3 0,0-1 0,2-3 0,-1-1 0,-2-1 0,3-2 0,-2-3 0,2 1 0,1-4 0,1-1 0,2-3 1,1 0-1,2-3 0,1 0 0,-1-2 0,0-2-1,-1 0-2,-2-2-1,-1 3-3,-6-6-10,0-1-22,-9 12 1,5-19-1,-7 9 1</inkml:trace>
  <inkml:trace contextRef="#ctx0" brushRef="#br0" timeOffset="13967.7989">19100 14181 19,'0'0'27,"0"0"-4,-6-11 0,6 11-1,0 0-2,10-13-2,3 14-4,-13-1-1,20-7-3,-10 1-1,8 7-2,-3-5-1,7 6-2,1-1 0,4 1-1,-1 0 0,4 2-1,2-2-1,0 2 0,-1-1 0,-2 0 0,-3-1-1,-3-1 1,-3 0-1,-4-1 1,-4 0-1,-12 0-1,11-4-1,-11 4-1,0 0-4,-8-10-13,8 10-20,-16-7 0,5 2 0,11 5 2</inkml:trace>
  <inkml:trace contextRef="#ctx0" brushRef="#br0" timeOffset="15586.8915">17295 14944 27,'0'0'17,"0"0"-1,0 0 0,0 0-1,0 0-3,0 0-2,0 0-2,-4 10-1,4-10-3,-7 13 0,7-13-1,-10 20 0,3-8-1,0 4 0,0 1 0,0 3 0,-1 1-1,2 3 1,-3 1 0,4 0 0,-2 1-1,2 0 0,0-2 1,2-1-1,-1-4 0,0 2 0,1-7 0,0 0 0,0-4 0,3-10 0,-5 15-1,5-15 2,0 0-2,-7 9-2,7-9 0,0 0-3,0 0-5,-4-9-11,4 9-11,-1-13-1,-3-1 1,4 14 2</inkml:trace>
  <inkml:trace contextRef="#ctx0" brushRef="#br0" timeOffset="16422.9391">17176 14952 14,'0'0'21,"-5"9"-2,5-9-1,-5 10-1,5-10-3,-1 9-2,1-9 0,0 0-3,3 11 0,-3-11-1,0 0-1,0 0-1,15-8 1,-7-2-3,3 0 0,0-3-1,4 3 0,-1-7-1,3 6-1,-2-2 1,3 3-1,-4 1 0,0 5 0,-3-1 1,1 5-2,-3 4 2,-9-4-1,12 12 0,-7 0 0,-1 3 0,-2 2 0,-1 2 0,1 1 0,-2-1-1,-1 0 1,1-4 0,-1-2-1,1-3-2,0-10-4,6 14-8,-6-14-24,0 0 2,0 0-2,0 0 1</inkml:trace>
  <inkml:trace contextRef="#ctx0" brushRef="#br0" timeOffset="17928.0254">15037 15717 6,'0'0'24,"0"0"1,0 0-5,0 0-3,-1 11-2,1-11-3,2 18-2,-3-8-3,3 6-2,-2 1 0,1 6-2,-1-1 0,1 1-1,-1 2 0,0 1-1,0-1 0,1 0 0,-1-5 0,1 0-1,0-3 1,0-5-1,-1-12 1,4 13-1,-4-13 1,0 0-1,10-8 1,-5-2-1,2-5 1,2 0-1,2-4 0,1-1 1,1-3 0,4 2 2,-3 0-2,5 5 1,-2-1-1,-2 6 1,1 4-1,-1 5 1,1 7-2,-3 4 1,0 4 0,-2 2-1,-3 4 1,0 0-1,-2 2 0,0 1 0,-4-5 1,1 0-1,-1-3 0,-1-2 0,1-2-1,-2-10 0,7 10-3,-7-10-5,12-4-8,-12 4-16,15-15 0,-2 4-1,-6-7 1</inkml:trace>
  <inkml:trace contextRef="#ctx0" brushRef="#br0" timeOffset="18335.0487">15481 15859 22,'3'18'27,"-9"-6"1,6 7-3,-3 3-11,-1-5-1,7 6-2,-2-7-1,8 3-2,-2-6-2,6-1 0,-1-6-2,6-2-1,-3-5-1,2-1 0,-2-5-1,2-2 0,-4-4 0,1 0 0,-5-3 0,-1-2 0,-2 2-1,-3-3 0,-4 1 0,-3 1 0,-4 2 0,-4 3 0,-3 0 0,-2 8-1,-4 0 1,0 6 0,0 4 0,-1 1 0,5 4-1,-1 1-1,9 3-1,0-5-5,11 3-8,4 0-13,-6-13-5,23 8-1,-9-11 2</inkml:trace>
  <inkml:trace contextRef="#ctx0" brushRef="#br0" timeOffset="18835.0773">15734 15802 28,'0'0'29,"0"0"3,14 20 0,-12-8-16,-4 0-3,4 9-3,-4-3-2,4 7-2,-3-1-2,2 1-1,-2-5-1,3 2-2,-2-5 1,2-6 0,-2-11-1,0 0 0,12 4 1,-12-4-1,16-21 0,-7 6 0,1-3 1,1 0-1,-2 0 0,2 0 1,-2 1-2,-2 5 2,-7 12-2,16-14 2,-16 14-1,11 3 0,-11-3 0,9 15 0,-5-2 1,2 1-1,-1 0 1,-1 5-1,1-3 1,-1 2-1,0 0 0,-1-3 0,1 0-1,-3-3-2,2-1-4,-3-11-10,0 0-17,0 0 0,0 0-2,3-14 2</inkml:trace>
  <inkml:trace contextRef="#ctx0" brushRef="#br0" timeOffset="19250.101">16068 15625 64,'11'-8'34,"-11"8"0,11 2-2,-6 8-21,-5 0-5,6 8-2,-6 1-1,3 4 0,-2 1-1,1 4-1,-4 1 0,4 1 0,-5-1 0,0 0-1,2-2 1,1-2-1,0-2 0,2 0 0,3-5 1,0-3-1,2-3 0,2-2 0,1-3 0,2-2 1,-1-2-1,3-2 0,-2-2 0,2 0 0,-1-2-1,-1-3-1,3 1-3,-6-7-5,6 5-12,-3-2-14,-7-4 1,1 2-1,-8-3 1</inkml:trace>
  <inkml:trace contextRef="#ctx0" brushRef="#br0" timeOffset="19522.1164">15991 15800 44,'-15'9'33,"15"-9"1,0 0 0,0 0-16,0 0-4,16 2-5,0-2-2,2-4-1,6 4-2,0-2 0,3 1-3,1 1 0,-1-1-3,3 2-2,-6-4-6,4 6-13,-4-1-15,-7-3 1,0 2-1,-7-2 2</inkml:trace>
  <inkml:trace contextRef="#ctx0" brushRef="#br0" timeOffset="20145.1521">16368 15928 31,'18'12'30,"-9"-11"2,6 3 0,1-4-16,-3-4-5,9 2-2,-5-5-2,4 2 0,-3-4-3,0 3-1,-2-2-1,-1-2 1,-2-2-2,-3 3 1,-2-2-2,-1-1 1,-4 1 0,-1-2-1,-5 1 1,-2 2-1,-5-3 1,0 2-1,-4 0 1,0 2-1,-3 3 0,1 2 0,-2 3 0,2 4 0,-1 4 0,1 4 0,-1 3 0,3 2 0,0 2 1,3 4-1,2 1 1,3-1 0,3 1 1,6-1-1,3-2 1,3 2-1,1-5 1,5-1 0,0-2 0,4-2-1,-1-4 1,2 1-1,0-6 1,1 1-1,0-4 0,1 0 0,-2-3-1,1 0 0,-2-3-1,-3-2-2,2 2-3,-7-8-9,5 0-24,-5 3 1,-6-5-2,1 1 3</inkml:trace>
  <inkml:trace contextRef="#ctx0" brushRef="#br0" timeOffset="20792.1891">16768 15791 50,'0'0'35,"14"1"0,-14-1 0,11 1-17,1 9-8,-12-10-3,22 20-2,-12-5-2,2 1-1,-3 1-1,-1 1 0,-2 0 0,-2 0-1,-1-4 0,-3-3-1,0 0 1,0-11-1,-4 14 1,4-14-1,0 0 1,0 0 0,-10-5-1,10 5 1,0-13 0,0 2 0,3 0 0,1-1 1,2-3-1,0 1 0,1-2 1,0 2-1,0 0 0,2 2 1,-3 0-1,-6 12 1,13-15-1,-13 15 0,13-7 0,-13 7 0,9-3 0,-9 3-1,9-1 1,-9 1 0,0 0-1,12-4 1,-12 4-1,0 0 0,7-10 1,-7 10-1,2-12 1,-2 12 0,-3-14 0,3 14 0,-5-13 0,5 13 1,-10-8-1,10 8 0,-10-4 1,10 4-1,0 0 0,-12 6 0,12-6 0,0 0 1,-8 12-1,8-12-1,-1 11-3,1-11-8,0 0-24,0 10 0,0-10 0,0 0-1</inkml:trace>
  <inkml:trace contextRef="#ctx0" brushRef="#br0" timeOffset="21897.2524">17205 15740 24,'0'0'31,"0"0"3,0 0-3,0 0-10,0 0-3,0 0-4,0 0-4,0 0-3,-6 15-2,5-1-2,3 3 0,-1 4-1,2 4-1,0 0 1,3 3-2,1-2 2,0-2-1,1-5 0,3-3-1,0-7 1,1-4 0,2-5-1,0-8 1,0-4-1,0-4 0,-1-5 0,0-3 2,-2-2-2,0 1 0,-2-1 0,-2 5 1,-2 1-1,1 5 0,0 5 0,-6 10-1,0 0 2,11-8-1,-11 8 0,9 12 0,-4-1 1,1 3 0,-1 4-1,1 0 0,0 2 1,1 0-1,1-2 1,0-1-2,0-3 2,-1-2-1,3-6 1,-10-6-1,16 1 1,-16-1-1,18-15 0,-11 2 1,2-3-1,2 0 0,-1-2 0,0 2 1,1 0-1,-1 3 0,-2 2 0,2 2 0,-10 9 0,15-8 0,-15 8 0,13 2 0,-13-2 0,12 11 0,-7 0 0,0 2 1,0 3-1,-1 2 0,0 2 1,-1-1-2,0-2 2,-1 0-2,0-1 1,-1-4-3,4-2-1,-5-10-3,7 11-10,-7-11-23,0 0 1,11-6 0,-7-4 1</inkml:trace>
  <inkml:trace contextRef="#ctx0" brushRef="#br0" timeOffset="22169.268">17855 15776 43,'0'0'34,"0"0"2,10 0 0,-10 0-14,2 13-10,-4-3-5,3 8-2,-2 1 0,3 2-2,-1 2 0,1 1-2,0-1 1,1 0-1,-1-1 0,2-6-1,-1-2-1,-3-14-4,7 18-8,-7-18-25,0 0 1,5-14-1,-6-2 0</inkml:trace>
  <inkml:trace contextRef="#ctx0" brushRef="#br0" timeOffset="22365.2791">17819 15604 75,'0'0'36,"0"0"-1,-5 10 2,5-10-31,0 0-7,0 0-17,16 13-18,-16-13 1,13 2-1,-13-2 1</inkml:trace>
  <inkml:trace contextRef="#ctx0" brushRef="#br0" timeOffset="23125.3227">18116 15738 30,'9'-15'34,"-9"15"1,0 0 1,1-12-15,-1 12-4,0 0-5,0 13-4,-3-3-4,3 8 0,-2 4-3,2 5 0,0 0 1,2 3-2,1 0 1,1-1 0,1-3 0,2-5-1,0-9 1,2-4 0,0-7-1,1-7 1,1-4-1,0-8 1,1-3-1,-1-3 1,2 0-1,-1-1 0,-1 3 0,0 3 1,-1 3-2,0 6 1,0 5 0,1 4 0,-2 4 0,1 5 0,2 4 0,-1 2 0,0 3 1,-1 1-1,-2 1 0,0 2 0,-2-1 0,-2 0-2,-3-2 0,-5-5-4,7 2-5,-3-15-9,0 0-19,0 0 2,0 0-1,0 0 2</inkml:trace>
  <inkml:trace contextRef="#ctx0" brushRef="#br0" timeOffset="23761.3589">18654 15786 37,'14'-1'30,"-14"1"3,9-14-8,-9 14-8,2-11-4,-2 11-1,-4-9-1,4 9-3,-14-6-2,14 6-1,-20-2 0,6 3-2,-3 0 0,0 3 0,-2 1-1,1 1 0,0-1-1,3 4 0,0 1 0,4 1 0,1 4 0,2 0 0,4 2 0,4 0-1,3 2 1,4 0 0,3-2 0,4 0-1,4-5 1,4-1-1,2-6 0,0-2 1,-1-3-1,-1-3 0,-3-5 0,-1-2 1,-5-3-1,-2-5 1,-3 0-2,-3-4 2,0-3-2,-2 0 2,-2-1-2,-2 2 1,-1 0 0,-2 4 0,0 5 0,-1 3 0,5 12 0,-11-7 0,11 7 0,-8 16 0,7-1 0,1 4 0,1 2 0,3 4 0,2 2 1,2 0-1,1 0 0,3-3 0,-1-4 0,1-1-1,2-5 1,-3-6-2,4-3-3,-5-9-4,6 2-20,-3-7-10,-5-6-1,4-4 1,-4-4 0</inkml:trace>
  <inkml:trace contextRef="#ctx0" brushRef="#br0" timeOffset="24155.3816">18928 15413 67,'0'0'37,"12"-7"-1,-12 7 2,17 13-24,-17-13-6,11 23-3,-7-5 0,3 7-2,-3 4-1,-1 4 0,-2 1-1,0 4 1,-2-1-1,0-2 1,-1 0-1,3-1 1,1-4 0,3-1-1,2-5 2,6-2-1,1-4 0,3 0-1,-1-2 1,2-3 0,-2-4-1,2 0 0,-3 0-1,-2-2 1,-3-2-2,-10-5-1,19 3-6,-19-3-31,0 0-4,10-19 2,-11-1-1</inkml:trace>
  <inkml:trace contextRef="#ctx0" brushRef="#br0" timeOffset="25538.4607">19789 14751 23,'-8'-14'17,"8"14"1,0 0-2,-6-9 0,6 9-2,0 0-1,-9-10-1,9 10-2,0 0 0,-9-11-2,9 11-1,0 0 0,0 0-1,0 0-1,0 0-1,0 0-1,6 14 1,0-4-1,6 5 0,0 3 0,6 5 0,0 1-1,6 4 1,3 2-2,2 2 1,2-2 0,4 1 0,0-2-1,3 0 0,0 0 0,-2-1 0,-1-2 0,-2-1 0,-2 0 0,-3 0-1,-4-2 1,-4-2-1,-3-5 0,-3 0 0,-3-4 0,-5-2-2,-6-10-1,0 0-4,0 0-9,0 0-23,-18-5 1,7-6-2,-6-7 2</inkml:trace>
  <inkml:trace contextRef="#ctx0" brushRef="#br0" timeOffset="26364.508">19754 14718 15,'0'0'20,"0"0"0,0 0 0,0 0-1,0 0-2,0 0-4,-11 6-1,11-6-3,0 0-3,-8 17-1,4-6-2,-3 3 0,1 3-1,-2 3 1,-1-1 1,3 2-1,2-3 0,4 0 0,0-6-1,5-1 1,-5-11 0,14 7-1,-4-13 0,0-2-1,-2-5 0,2-4 0,-4-1 0,0-4 0,-3-1-1,-2 1 0,-2 1 1,-1 1-1,-1 4 0,0 2 0,-1 2 1,0 2-1,4 10 1,-6-12 0,6 12 0,0 0 0,0 0 2,0 0-1,16 3 0,-6 1 1,3 1-1,3 3 1,3-2-1,3 2-1,1-1 0,4 2 0,0-1 0,1-1-1,0 0 1,1 0-1,-1-1-2,-4-4-2,3 6-15,-3-6-20,-9-4 0,-3 0-1,-6-7 1</inkml:trace>
  <inkml:trace contextRef="#ctx0" brushRef="#br0" timeOffset="27181.5547">20675 15154 31,'6'-13'29,"-6"13"3,4-10 0,-4 10-14,0 0-6,0 0-2,0 0 0,-7 10-3,5 6-2,-4 3 0,1 8-1,1 4-1,0 6-1,2 3 1,0 5-2,0 0 1,2 1-1,1-4 1,3 2-1,-1-7 1,5-1-1,3-7 0,2-4 0,4-5 1,1-5-1,3-4 0,2-6 0,1-4 0,-2-2 0,0-3-1,-1-4-1,-2 2-2,-3-5-2,-1 5-7,-10-8-13,-1 3-14,-4 11 1,-5-22-1,-3 12 1</inkml:trace>
  <inkml:trace contextRef="#ctx0" brushRef="#br0" timeOffset="27469.5712">20564 15471 54,'0'0'32,"-5"-11"2,5 11 0,-6-19-23,6 19-2,9-12 0,0 10-2,-9 2 0,21-5-1,-8 4-2,5 2-2,2-2 0,4 1-1,4 0 0,3-1-1,1 0-1,-1-3-2,3 1-3,-7-7-7,4 2-20,-6 1-4,-9-2-2,-5 2 3</inkml:trace>
  <inkml:trace contextRef="#ctx0" brushRef="#br0" timeOffset="28064.6052">20918 15542 40,'15'-2'32,"10"5"2,-4-9 0,-2-3-13,8 5-7,-4-6-5,5 3-2,-5-3-1,4-1-1,-4-3-1,0 2 0,-4-3-2,0 2 0,-3-3-1,-3 1 0,-5-1 0,-3 2-1,-5-1 1,-4 2 0,-5 1-1,-5 2 0,-4 2 1,-3 4-1,-2 2-1,-2 3 1,-3 7 0,0 3 0,1 5 0,1 2 0,2 3-1,3 3 1,3 3 0,4 1 0,6-3 0,6 2 0,7-1 1,3-1 0,7-1 0,7-4 0,2-3 1,3-2-1,3-2 1,1-3-1,0-6 0,1 1 0,-3-4 0,-3-2-1,-1-2 0,-1-3-1,-3 0-2,-6-5-3,4 6-9,-10-2-26,-2-7 1,-1 0 1,-5-3-1</inkml:trace>
  <inkml:trace contextRef="#ctx0" brushRef="#br0" timeOffset="28712.6423">21400 15340 76,'17'0'37,"-4"-2"0,5 7 1,0 3-27,-6-2-5,4 10-2,-5 1-1,1 6-1,-3 1-1,1 3 1,-4 1-2,-1-1 1,-2-2-1,-1-4 0,-1-5-1,-1-3 1,-2-4-1,2-9 1,0 0-1,-8-9 1,6-1 0,-1-6-1,1-2 1,1-1 0,1-3 0,1 1 0,2 1 0,2 0 1,1 3-1,2 1 0,3 5 1,1 2-1,1 2 0,1 3 1,1 1-1,3 3 1,0 1 0,-1 2-1,0-2 0,-1 0 1,-1 0-1,-1-1 1,-1-1-1,-4-2 0,-9 3 0,13-12 0,-7 2 1,-3 1-1,-2-1 0,-3 0 0,-3 1 0,5 9 0,-15-14 0,2 10 0,-2 4 0,0 3 0,-1 3 0,2 1-1,1 3 1,3 2 0,4-1 0,4-2 0,6 2-1,-4-11-4,19 17-14,-2-13-19,-5-6-1,4-1 1,-2-6-1</inkml:trace>
  <inkml:trace contextRef="#ctx0" brushRef="#br0" timeOffset="29901.7103">21920 15339 18,'0'0'26,"0"0"1,7-10-2,-7 10-9,0 0-1,0 0-3,0 0-1,0 0-1,0 0 0,0 0-2,0 0-2,0 0-1,0 0 0,1 18-1,-2-7-1,1 7 0,0 1-1,3 6 1,0 0-2,2 0 1,1 0-1,2-1 1,1-2-2,3-2 1,-3-6-1,-1-1 0,-8-13 1,17 14-1,-17-14 1,10-1-1,-10 1 0,7-18 0,-1 4 0,-1-5 0,1-4 0,0-2 0,2-1 0,2-1 0,1 4 0,1 0 0,0 2 0,0 7 0,1 2 0,-1 6 0,0 4 1,-2 6-1,-10-4 1,15 22-1,-9-5 0,-1 5 1,-1 2-1,-2 1 0,0 0 0,1-1 1,-1-2-2,0-3 2,2-6-1,-4-13 0,9 11 0,-9-11 1,14-5-1,-6-4 0,1-6 0,1-2 0,0-4 0,3-2 0,2 0 1,1-1-1,-1-2 1,4 3-1,-2 4 2,2 1-1,-3 4 0,2 3 0,-6 5-1,0 4 1,-3 3 0,-9-1 0,13 14-1,-9 0 1,-1 2-1,-2 3 1,1 2-1,0 3 0,-3-1 0,1 1 1,1-1-1,-1-2 0,-1-2 0,1-3-1,1-4-1,-1-12-2,2 12-6,-2-12-19,0 0-12,1-15 1,1 1-1,2 0 1</inkml:trace>
  <inkml:trace contextRef="#ctx0" brushRef="#br0" timeOffset="30255.7305">22625 15363 44,'15'2'34,"-15"-2"1,11 5 1,-11-5-12,-1 10-13,8 0-3,-7-10-1,3 24-2,-3-8 0,2 4-2,-1 0-1,1 3 0,-1-1-1,1 1-1,-2-1 1,2-3-1,-2-2 0,3-4 0,-1-2-3,-2-11-1,0 0-7,0 0-23,0-10-4,1-2 0,-2-10-1</inkml:trace>
  <inkml:trace contextRef="#ctx0" brushRef="#br0" timeOffset="30489.7439">22614 15131 76,'0'0'39,"0"0"-1,0 0 2,-12-10-27,12 10-6,0 0-1,11 10-3,-11-10-3,8 10-2,1-1-6,-9-9-13,0 0-18,15 9 0,-15-9-1,14 2 1</inkml:trace>
  <inkml:trace contextRef="#ctx0" brushRef="#br0" timeOffset="31365.794">22917 15359 43,'0'0'31,"9"-11"2,-9 11-8,10-3-10,-10 3-2,0 0-2,0 0-4,-1 18 0,-4-6-3,4 6 1,-4 3-2,3 4-1,-2 0 0,2 2-1,1-2 0,3 1 0,2-4 0,1-5-1,1-4 1,-6-13 0,14 10-1,-4-13 1,3-4 0,-1-4-1,-1-5 1,1-4 0,0-3-1,0-2 1,1 0 0,1 1-1,-5 0 0,4 4 1,0 1-1,-2 5 1,2 5-1,1 5 1,-2 3-1,0 5 0,2 4 1,-4 2-1,-1 5 0,3 2 0,-4 2 0,-3 1 1,1 3-1,-4 0 0,-4-1 0,2 2 0,-2 0 0,-3-3-1,1-3-1,1-3-1,1-1-4,2-14-5,0 0-21,0 0-5,9-6-1,2-4 2</inkml:trace>
  <inkml:trace contextRef="#ctx0" brushRef="#br0" timeOffset="32114.8369">23650 15419 34,'0'0'33,"11"-6"2,-11 6-7,-6-9-8,6 9-4,0 0-3,-12-11-3,1 5-3,1 3-1,-4 0-2,0 1-1,-1 2-2,-4 2 0,-2 2 0,1 4 0,-3 3 0,-1 3 0,2 4 0,-2 2 0,1 1 0,6 2 0,3 0 0,3-1 0,8 1-1,9-3 1,3-5-1,9-1 0,5-4 0,1-5 0,4-4 0,5-3 0,-3-6 0,-3-3-1,-1-2 1,-2-5 0,-5-1 0,-1-2 0,-5-2 0,-3-1-1,-4-2 1,1 2 1,-4 0-1,-3 3 0,-1 3 1,0 2-1,-1 5 0,2 11 0,0 0 1,0 0-2,0 0 1,-5 14 1,9 1-1,-1 6 1,1 2 0,2 2 0,-5 2 0,7 1-1,-2 1 1,1-3 1,0-2-3,2-5 1,-2-2-1,2-5-1,6-1-2,-15-11-9,21-9-26,-11 2-2,-4-6 1,1-2 0</inkml:trace>
  <inkml:trace contextRef="#ctx0" brushRef="#br0" timeOffset="32602.8648">24057 15042 59,'11'-1'37,"-2"5"-1,-9-4 2,0 0-21,6 15-9,-6-6 0,-1 7-3,-4 1-1,3 4 0,-1 2-1,0 5-1,-2 1-1,-2 3 0,-1 2-1,4 3 1,2-1-1,-3 3 0,-1-3 0,6 1 1,1-2 0,2 0 0,5-5 0,-1-3 0,0-5 0,8-2 0,-2-3 1,-2-3-2,0-6 1,-1-1 0,0-3-1,3 0 0,-3-3 0,-10-1 0,18-8-1,-2 0-2,0 4-7,-1-6-31,-1-7-1,-3 0 1,-3-6-1</inkml:trace>
  <inkml:trace contextRef="#ctx0" brushRef="#br0" timeOffset="37499.1448">12811 11376 5,'0'0'17,"0"0"-1,0 0 0,0 0-3,0 0 0,0 0-1,0 0-2,0 0 0,0 0-2,10-7-1,-10 7 0,0 0-1,11-5-1,-11 5 0,13-1-1,-3 4-1,-10-3 1,20 6-2,-10-1 1,1 3-1,1 1 1,0 0-2,0 0 1,-1 2 0,-1 0-1,2 1 0,-4 1 0,1-1 1,-2 3-1,2-1 0,-4 1 0,0 1-1,-1 0 1,0 0 0,-1 1-1,-1-1 1,-1 2 0,-1-1-1,1 2 0,-2-1 1,0-1-1,0 1 0,-1-1 0,0 2 1,-1-3-1,0 1 0,0-1 0,0 2 0,-1 1 0,1-3 1,0 1-1,-1 0 0,2 2 0,0 2 0,1-2 1,0 2-2,0-2 2,0 3-1,1 0 0,0 0 0,1-3 0,0 1 0,2 1 0,-1-1 0,3 1 0,-1 1 0,0-3 0,0 2 0,1 1 0,0-3 1,0 2-1,2 0 0,-2-2 0,1 0 0,1-1 0,0 0 1,4-4-1,0 1 0,2-4 0,-1 0 1,1-4-1,2 1 1,-2-2-1,3 1 1,-4-3-1,1-1 1,-1 0-1,0 0 0,1 0 1,0-2-1,1-1 0,-1 1 0,0-1 1,-1 0-1,0 0 0,-1-1 0,-11 1 1,15-1-1,-15 1 1,0 0 0,0 0-1,0 0 1,0 0 0,0 0 0,0 0 0,0 0-1,-10 6 1,10-6-1,-14 6 0,14-6 0,-16 10 0,16-10 0,-17 12 0,17-12 0,-15 14 0,15-14 0,-16 15 0,16-15 0,-13 20 0,6-9 0,0 0 0,1 2 0,0-1 1,0 2-2,1 0 2,1 1-2,-2-2 2,3 1-1,0-1-1,-1 3 1,2 1 0,-1 1 1,1 0-2,-1 1 1,2 0 0,-1 1 0,1 1 0,1-2 0,0 2 0,1 1 0,-1-1 0,1 2 1,1 0-1,0 0 0,-1-2 0,1 2 0,0-1 0,1-2 1,-1 0-1,0 0 0,0-1 0,0-1 0,0 1 0,1-1 0,0 3 1,0 1-1,-1-3 1,1 1-1,-2-2 1,1 3-1,0-2 0,-2-1 1,1-2-1,-1-2 0,-1 2 0,0-1 0,0 1 0,-1-3 1,-1 1-1,1-1 0,-2 1 0,0-3 0,0-1 0,-1 0 1,5-10-1,-12 12 0,12-12 0,-18 9 0,7-6 0,-2 0 0,0-2 0,0 3 0,-2-3 0,1 2 0,-1 0 0,3 1 0,0-1 0,1 1 0,0-1 0,0 0 0,2 0 0,9-3 1,-14 4-1,14-4 1,-12-2-1,12 2 1,0 0-1,-10-6 1,10 6-1,0 0 0,0 0 0,0 0-2,0 0-3,-5-11-12,5 11-22,0 0 1,7-20-1,-1 8 2</inkml:trace>
  <inkml:trace contextRef="#ctx0" brushRef="#br0" timeOffset="39150.2388">13684 11988 15,'11'-5'26,"-11"5"2,0 0 0,4 9-14,-4 2 0,2 6-2,-3 4-3,5 8-3,-2 2 0,2 6-2,-3 3-1,3 2 0,-2-1-1,2 0 0,-2-4-2,1-3 1,-2-5 0,0-4-2,1-5-1,-3-7-4,6-1-3,-5-12-6,0 0-12,0 0-7,1-15 3,1 3 0</inkml:trace>
  <inkml:trace contextRef="#ctx0" brushRef="#br0" timeOffset="39656.2682">13649 12046 33,'9'-16'30,"-4"-5"3,6-1-6,2 3-8,4-5-3,6 7-2,-1-2-5,6 8-2,-2 2-2,4 8-1,-3 5-2,1 5-1,-5 2 1,-2 7-2,-3 2 1,-5 2-1,-4 3 0,-5 2 0,-4-2-1,-5 1 1,-6 1-1,-5-2 0,-2 0 0,-5-2 1,0-2-1,-2-2 1,1-1 0,2-5 0,2-1 1,5-1 0,1-2 0,7 1 0,2-1 1,9 0 0,3 0 1,6 5-1,0-2 0,4 3 1,1-2-1,3 3 0,0-4-1,0 2 0,0-3 0,0-1-2,-1-1 0,1-4-2,1 0-3,-4-9-2,7 4-9,-8-10-13,1-1-8,1-2-1,-6-7 3</inkml:trace>
  <inkml:trace contextRef="#ctx0" brushRef="#br0" timeOffset="40123.2943">14137 12182 42,'14'2'29,"-14"-2"3,2 11-10,0 4-7,-3 0-2,6 9-4,-3 0-1,5 4-1,-2-2-2,6 3-1,-1-7 0,6-1-1,-2-7 0,5-4-1,-1-10 0,1-3 0,-1-9-1,-1-4 0,-1-7 0,-3-3 0,-1 0 0,-4-4-1,-3 0 1,-3 1-1,-2 1 1,-2 3-1,-2 3 1,0 6-1,0 2 1,4 14-1,0 0 1,-10 0-1,10 14 1,1 2-1,3 6 1,1 5 0,0 2-1,2 2 1,1 0-1,1 0 1,1-4-1,1-1 0,1-3-2,-2-7-2,2-1-5,-12-15-9,21 1-20,-7-5 0,-6-8 0,1-4 1</inkml:trace>
  <inkml:trace contextRef="#ctx0" brushRef="#br0" timeOffset="40445.3133">14537 11874 64,'0'0'35,"0"0"1,5 10 1,-1 4-24,-4 0-3,6 12-4,-5 3-1,4 9-1,-3 5-1,2 2-1,2 1-1,-1 3 1,-1-1-2,2-3 1,1-3 0,3-5-1,1-7 0,2-6-1,3-5-2,-2-10-2,5-3-6,-5-13-13,0-5-15,3-1 1,-7-6 0,0 0 1</inkml:trace>
  <inkml:trace contextRef="#ctx0" brushRef="#br0" timeOffset="40926.3409">14742 12287 50,'18'11'35,"-18"-11"-2,20-6-4,-3 6-12,-6-11 0,11 6-6,-6-5-3,5 1-3,-3-5-1,0 2-1,-2-4-2,-2 0 1,-2 0-2,-3 0 1,-4-3 0,-2 3-1,-3-1 1,-3 0-1,-3 4 0,-3 1 0,-4 0 1,-1 5-1,-3 2 0,1 4-1,-3 4 1,2 5 0,-2 6 0,0 2 0,2 7-1,1 4 2,2 4-1,3 5 0,1 3 0,2 1 1,4-1 0,4 0 0,3-5 0,5-1 1,4-7-1,2-5 1,4-8-1,4-1 0,3-8-1,3-5 0,-1-5-1,0-2-2,3-1-3,-9-10-9,7 0-25,-4 0 1,-6-4 0,0 3-1</inkml:trace>
  <inkml:trace contextRef="#ctx0" brushRef="#br0" timeOffset="41461.3715">15339 12079 70,'0'0'35,"6"-12"1,-6 12 0,-12-10-26,12 10-1,-16-5-3,7 5-2,-5 0 0,1 3-1,-4 2-1,4 2-1,-4 4 0,2 0 1,0 2-1,4 1-1,1-3 1,4 3 0,3-3 0,4 1 0,6-3 0,3 0-1,3 1 1,5-2-1,3 0 1,3-1-1,3-2 1,1 4-1,0-1 0,-2 2 0,-3 2 0,-3 2 0,-5 1 0,-7 2 0,-7 4-1,-6-4 1,-5 3 0,-6-1 0,-5-4 0,-2 0 1,-2-3 0,0-3 0,2-3 0,5-1 0,1-4 0,5-3 0,12 2-2,-8-12-4,19 8-16,1-6-19,2-7 0,4 0 0,2-10-1</inkml:trace>
  <inkml:trace contextRef="#ctx0" brushRef="#br0" timeOffset="43036.4615">17492 11763 23,'0'0'30,"0"0"2,3-11 0,-3 11-11,0 0-6,0 0-3,0 0-2,0 0-3,0 0-2,0 0 0,-6 12-1,4-1-1,3 7 0,-3 3 0,4 7-1,0 1 0,2 4-1,-2 0 0,1 3 0,0 0 0,0 0 0,1-5 0,-1 0-1,-2-1 1,1-5-1,0-3 0,0-3 0,0-5 0,-1 0 1,2-3-1,-3-11 0,2 9-1,-2-9-1,0 0-1,0 0-1,0 0-5,-4-9-6,9-3-21,-1-1-1,-1-8-1,3-3 2</inkml:trace>
  <inkml:trace contextRef="#ctx0" brushRef="#br0" timeOffset="43522.4893">17923 11706 20,'0'0'26,"0"0"2,0 0-7,8-11-4,-8 11-1,0 0-3,0 0-2,0 0-2,0 0-2,0 0 0,0 0-2,-10 8-1,10 4-1,-1-1 0,1 8 0,0 2-1,2 3 1,0 4-1,2 5 0,0 0 0,1 3 0,-1 0-1,2 0 0,-1-1 0,1-1 0,-1-3 0,0-2-1,-2-3 0,-1-4 1,1-5-1,-1-4-1,0-2 0,-2-11-2,0 0-2,0 0-5,0 0-7,0 0-15,-7-12-5,1 2 0,-8-5 2</inkml:trace>
  <inkml:trace contextRef="#ctx0" brushRef="#br0" timeOffset="43977.5153">17558 11907 11,'-15'-18'25,"11"7"2,-7 0-4,5-1-5,6 12-1,-11-13-3,11 13-1,0 0-3,0 0-2,0 0 0,11 8-2,-1-1-1,3 6 0,3 1 0,5 4-1,2 0 0,7 3-1,0 1 0,3 1-1,0-1 0,3-3-1,-3 1 0,1-1 0,-2 0 0,-5-1 0,-2-2-1,-2 1 0,-3-3 1,-5 0-1,-1-5 1,-4-1-1,-10-8 0,0 0 0,9 8-1,-9-8-1,0 0-5,-7-18-9,5 7-23,2 11 1,-6-19-1,6 19 1</inkml:trace>
  <inkml:trace contextRef="#ctx0" brushRef="#br0" timeOffset="55911.1978">18396 12032 7,'0'0'22,"0"0"-3,0 0-2,0 0-2,0 0-2,0 0-2,0 0-1,6-9-1,-6 9 0,0 0 0,9-6-1,-9 6-1,13-5-1,-3 4 0,-10 1 0,20-4-1,-10 1-2,2 3 0,0-1 0,2 2-1,1-1 0,3 1-1,1 1 1,2-1 0,-2-1-1,4 1 0,-1-2 0,1 0 0,1 1 0,-1 0-1,-1 0 1,0 0-1,0 0 0,0 0 0,-2 0 1,-1 1-1,-1 0 0,0-1 0,-2 1 0,-2 0 0,-1 1 0,-2-1 0,-2 0 0,-9-1 0,16 1 0,-16-1-1,0 0-1,0 0-2,10-2-5,-10 2-7,-6-11-21,6 11 1,-7-9-1,7 9 3</inkml:trace>
  <inkml:trace contextRef="#ctx0" brushRef="#br0" timeOffset="56663.241">18834 11833 9,'7'12'26,"-7"-12"1,0 0-2,0 0-6,0 0-3,13 1-1,-13-1-4,0 0-1,10 0-2,-10 0-1,13 2-1,-3 1-2,-10-3 0,16 6-1,-16-6-1,19 9 0,-19-9 0,18 12-1,-8-1 0,1-1 0,-2 0-1,1 2 0,-2-2 1,1 1-1,0 0 1,-3-1-1,-6-10 0,12 15-1,-12-15 2,7 13-1,-7-13 0,3 13 0,-3-13 0,-1 15 0,1-15 1,-8 15-1,2-5 0,0 0 0,-2 1 0,-2 1 0,1 0 0,0 1 0,-2-1 0,3 0 0,-1 1 0,0-3 1,2 0-1,0 0 1,7-10 0,-9 14-1,9-14 1,-7 11-1,7-11 0,-2 10 0,2-10 0,0 0 0,0 12-1,0-12-1,0 0-5,0 0-8,0 0-22,0 0 0,1-16 0,2 2 1</inkml:trace>
  <inkml:trace contextRef="#ctx0" brushRef="#br0" timeOffset="57530.2905">19463 11739 20,'13'-8'26,"-13"8"-3,0 0-2,8-11-3,-8 11-3,0 0-2,0 0-3,0 0-1,2 10-3,-3 0 0,-3-1 0,3 8-2,-3 0 0,2 7-1,-2 3 1,3 3-2,-4 1 1,5 4-1,-2-2 0,3 2 0,-1-3 0,2-1 0,1-5-1,1-1 0,-1-4 0,1-6 0,-1-5-1,1 0 1,-4-10-1,0 0-1,0 0 0,0 0-3,0 0-2,1-12-4,-1 12-10,4-9-16,-5-1-1,1 10 1,0-24 1</inkml:trace>
  <inkml:trace contextRef="#ctx0" brushRef="#br0" timeOffset="58077.3218">19863 11655 9,'0'0'25,"0"0"1,0 0-4,0 0-3,0 0-2,0 0-3,0 0-3,-3 9-1,3-9-1,-4 13-1,4-2-2,-4-2-2,3 8 0,-3-1 0,2 4-1,-1 2 0,2 6-1,-2 1 1,2 2-1,-1 1 0,2 0 0,0-1 0,4 1-2,-2-3 2,1-2-2,1-5 0,0 0 1,0-4-1,0-3-1,0-4 1,-4-11-2,7 11-2,-7-11-3,0 0-5,0 0-9,-10-18-16,10 18 1,-11-21-1,5 7 2</inkml:trace>
  <inkml:trace contextRef="#ctx0" brushRef="#br0" timeOffset="58587.351">19500 11827 14,'0'0'23,"0"0"1,0 0-9,0 0 1,0 0-3,0 0 0,0 0-2,0 0-1,0 0-1,9 7 0,-9-7-1,20 12 0,-9-5-2,6 5 0,0 0-1,4 6-1,-3-2-1,5 3 0,0 1-1,1 0 0,-2 1 0,1-1-2,-1-3 1,-1 0 0,-2-1 0,0-1 0,-5-2-1,0-2 1,-5-2-1,-9-9 1,12 12-1,-12-12 0,0 0 1,0 0-1,0 0-1,0 0 0,0 0-4,0 0-10,-8-14-23,8 14 1,-6-16-1,6 16 1</inkml:trace>
  <inkml:trace contextRef="#ctx0" brushRef="#br0" timeOffset="59843.4228">20125 12175 18,'0'0'25,"0"0"-5,-7 10-2,7-10-1,0 0-2,0 0-2,0 0 0,0 0-2,0 0-2,0 0 0,9-6-1,-9 6-1,11-14-2,-11 14-1,13-19-1,-5 8 0,-2-3 0,3 3-1,-2-3 0,1 2 0,-2 1-1,0 0 1,-2 2-1,-4 9 0,9-12 0,-9 12 0,0 0-1,5-11 1,-5 11-1,0 0 1,0 0 0,0 0-1,5 12 0,-3-3 0,0 0 1,0 4-1,0 2 0,0 3 1,0 1-1,2 3 0,-1-1 0,-1 0 1,1 2-1,0-1 0,0 0 0,0-2 0,0 0 0,0-4 0,-2 1 0,0-3 0,0-2 0,-1-3 0,0-9-1,0 0 0,0 0-1,0 0 0,0 0-2,-10 1-2,10-1-2,-10-7-2,10 7-1,-14-5-3,14 5 3,-15-1 0,15 1 1,-17 2 2,17-2 4,-13 3 2,13-3 4,-10 6 3,10-6 1,0 0 2,-10 4 1,10-4 0,0 0 1,0 0 1,11 4-3,-2-2 0,-9-2-2,20 0-1,-10-1-1,4 2 0,-1-1-2,2 1-1,0-2 0,-1 3 0,0-2 0,-1 2-1,0-1 1,-3 0-1,0 0 0,-10-1 0,11 3 0,-11-3 1,0 0-1,0 0 0,0 0 0,0 0-1,0 0-1,2-12-5,-2 12-12,0 0-20,-2-14 1,2 14-1,-6-21 2</inkml:trace>
  <inkml:trace contextRef="#ctx0" brushRef="#br0" timeOffset="60825.479">20652 11732 16,'-3'-15'24,"3"15"-3,0 0-1,0 0 0,0 0-3,1-11-3,-1 11-2,0 0-2,0 0-1,0 0-1,0 0-2,4-10-1,-4 10-1,0 0-1,0 0 0,0 0-1,0 0-1,0 0 1,7 12 0,-7-12-1,0 20 1,0-5 0,1 5 0,-2 1 0,2 4-1,-1 4 1,2 4 0,-2 0 0,2 1-1,-2-1 0,4-1 0,-2-1 1,1-3-2,0-7 1,0-2-1,1-6 1,-1-3-1,0 0 0,-3-10 0,0 0 0,0 0 0,0 0-1,0 0 0,0 0-2,0 0-1,0 0-5,0 0-7,12-15-23,-12 15 1,11-13 0,-11 13 1</inkml:trace>
  <inkml:trace contextRef="#ctx0" brushRef="#br0" timeOffset="61400.5119">21040 11697 10,'10'-5'15,"-10"5"0,3-11 0,-3 11 0,0 0 0,2-10-1,-2 10-1,0 0-1,0 0-1,0 0 0,0 0-2,0 0-1,0 0 0,0 0-1,4 13-2,-3-2 1,-4-1-2,6 4 0,-5 2-1,3 4 0,-2 1 0,2 5 0,-1 1-1,4 1 0,-3 0 0,1-1-1,0-2 0,2 1 0,-1-3 0,2-2-1,0-5 0,0 0 0,-1-2 1,0-2-1,0 0 0,-4-12-1,3 13-1,-3-13-1,0 0-1,0 0-4,-8 10-5,-3-16-8,11 6-16,-9-11 0,-3 2-1,2 0 3</inkml:trace>
  <inkml:trace contextRef="#ctx0" brushRef="#br0" timeOffset="61946.5431">20673 11799 23,'0'0'26,"-10"-2"-6,10 2 1,0 0-3,0 0-2,0 0-2,0 0-2,0 0-3,0 0 2,11-2-4,-11 2 0,11 8-1,-2-1-1,1-1-1,3 6-1,2-1 0,3 3 0,3 2-1,4 3 0,-1-2 0,4 3-1,-1-1 0,1 1 0,-2-1 0,-2 0 0,1-2-1,-4-2 1,-1 0-1,-4-3 1,-2-2-1,-4-2 0,-10-8 1,15 11-1,-15-11 0,0 0 0,0 0 0,0 0 0,0 0-2,0 0-2,0 0-7,0 0-17,-6-12-11,6 12 1,3-13-2</inkml:trace>
  <inkml:trace contextRef="#ctx0" brushRef="#br0" timeOffset="63204.6151">21295 12183 11,'0'0'27,"0"0"0,0 0 2,0 0-10,-11-9-3,11 9-3,-2-9-3,2 9-1,0 0 0,5-12-2,-5 12-2,4-11-1,-4 11 0,7-14 0,-7 14-1,9-11 0,-9 11 0,12-11-1,-12 11 1,12-11-1,-12 11 0,10-7-1,-10 7 0,12-4 0,-12 4 0,10-1 0,-10 1 0,11 4-1,-11-4 1,13 10-1,-13-10 1,10 17-1,-5-6 0,-2 4 1,-1-1-1,1 2 0,-3-1 0,-1 2 0,-4-2 0,0 0 0,-2-1 0,-1-1 0,-2-1 0,3 0 0,-1 0 0,1-2 0,7-10 0,-15 18 0,15-18 0,-11 14 0,11-14 0,-13 14-1,13-14 1,-11 10 0,11-10 0,-7 10 0,7-10-1,0 0 1,-2 12 0,2-12 0,0 0 0,0 0 1,12 9-1,-12-9 0,13 1 0,-13-1 1,14 0-1,-4 0 1,1-1 0,1 2 0,-1-2 0,2 1 0,1 0 0,2 0-1,-3-1 1,2 1 0,-2 0-1,1 0 1,-2-1 0,-2 2-1,-10-1 1,16 1-1,-16-1 1,9 3-1,-9-3 0,0 0 0,0 0 0,0 0 0,0 0-2,0 0-1,-9 10-4,9-10-13,-15-8-20,15 8 0,-10-11 0,10 11 1</inkml:trace>
  <inkml:trace contextRef="#ctx0" brushRef="#br0" timeOffset="73569.2077">18958 17708 3,'0'0'8,"0"0"1,0 0-2,0 0-2,0 0 0,0 0-2,0 0-1,7-9 0,-7 9 0,0 0 0,0 0 2,0 0-1,0 0 1,0 0 1,0 0-1,0 0 1,0 0-2,0 0 1,0 0-2,0 0 1,0 0-1,0 0-1,7-9 0,-7 9-1,0 0 1,0 0 0,0 0-1,0 0 2,0 0 1,0 0 0,0 0 0,0 0 0,0 0 0,0 0 0,0 0 0,0 0 0,0 0-2,0 0-1,0 0 0,0 0 0,0 0-2,0 0 1,0 0 0,0 0-2,0 0 0,0 0-5,0 0-11,0 0-5,0 0 1,0 0 0</inkml:trace>
  <inkml:trace contextRef="#ctx0" brushRef="#br0" timeOffset="81642.6697">18253 12618 14,'0'0'10,"0"0"0,0 0 0,3-13-2,-3 13 1,0 0 0,11-6 0,-11 6 0,12-3-1,-3 3-1,2 2 0,0 4-1,3-1 0,2 4-1,1 0-1,1 4 0,1-2-1,0 4 1,-1-4-1,3 3 1,-6-3-1,4 0-1,-4-1 1,1 0-1,-2-3 0,0 2-1,-2-4 0,-2 0 0,0-2 1,-10-3-1,11 2 0,-11-2 1,0 0-1,0 0 0,0 0 0,-1-10-1,1 10-2,0 0-3,0 0-6,-10-6-11,10 6-9,0 0-2,0 0 2</inkml:trace>
  <inkml:trace contextRef="#ctx0" brushRef="#br0" timeOffset="82698.7301">19481 12485 12,'0'0'9,"9"-3"-1,-9 3 1,0 0-1,0 0-1,0 0 0,0 0 0,0 0-1,0 0 0,0 0 1,0 0-1,-9-1-1,9 1 1,-13 6-2,2 0 0,0 2-1,-2-1 1,-3 1-1,-1 2-1,-2 3 0,0 1 0,-5 1-1,2 1 1,-4 2-1,0 0-1,-1 1 1,0 1-1,1-4 0,-3 3 0,6-3 0,-1-1 0,2-1 1,3-3-1,1-1 1,3-2-1,4-3 1,11-5 0,-14 7-1,14-7 1,0 0-1,0 0 1,0 0-1,0 0 0,0 0 0,0 0 0,0 0-1,0 0-1,0 0-3,0 0-5,2-12-15,-2 12-3,0 0 1,17-5 1</inkml:trace>
  <inkml:trace contextRef="#ctx0" brushRef="#br0" timeOffset="83686.7864">19538 12831 6,'9'-1'9,"-9"1"1,19-9-2,-10 4 0,6 1-1,-2-3 0,7 1-1,-2 0-1,6-2 1,3-1-1,3 0 0,2 0 0,3-1-1,2 0 0,0-1-1,4 1-1,1-3 0,1 3-1,2-2 0,1 0 1,1 0 1,2-4 1,3 2 0,3-1 0,-2 2 0,0-3 0,0 2-1,0 1 0,-2 0-2,-5 5 0,-7-2-2,-5 3 2,-7 1-1,-5 3 0,-9 1 0,-13 2 0,11 1-2,-11-1-4,0 0-7,-11 8-15,-2-9 0,13 1 1,-20 2 0</inkml:trace>
  <inkml:trace contextRef="#ctx0" brushRef="#br0" timeOffset="85286.8781">17661 13044 7,'0'0'20,"0"0"-4,0 0 0,0 0-2,0 0-2,0 0-3,11 14-1,-9-5 0,0 3-1,-1 1-2,1 2 0,-4 1-2,4 2 0,-4 1 0,1 0 0,0-3-1,0-1 0,1-1-1,0-3 0,2 0 0,-2-11 0,3 12-1,-3-12 0,0 0 1,0 0 0,0 0-1,11-3 1,-11 3-1,7-13 0,-1 1 0,-1 2 1,3-3-1,1 1 0,-3-2 1,6-1 0,-4-1 1,5 1-1,-2 2 2,4 1-1,-4 1 0,2 3-1,-2 0 1,2 4 0,-2 2 0,-1 3-1,0 2-1,-10-3 1,15 13 0,-9-3-1,0 3 1,-1 1 0,-3 1-1,-1 2 1,-2 3 0,0-1-1,-1 0 1,0-2 0,0 0-1,-2-4 0,2 0 1,1-3-1,1-10-1,-1 9-2,1-9-5,0 0-7,0 0-17,14-8 0,-10-2-2,7 4 2</inkml:trace>
  <inkml:trace contextRef="#ctx0" brushRef="#br0" timeOffset="85853.91">18126 13117 4,'-10'2'23,"10"-2"1,-11 5 1,11-5-8,-10 8-3,10-8-2,-14 17-1,4-8-3,3 4 0,-4 2-1,5 3-2,-1-1 0,6 3-1,-1-4 0,5 2-1,3-3 0,7 0-1,2-5 0,3-1-1,3-3 0,0-1 0,1-4 0,2-2 0,-3-4-1,-1 1 1,-2-4 0,-3 0-1,-2-3 1,-3-3-1,-3-3 0,-3 1 1,-2-3-2,-3 0 2,-4-1-2,-1-1 1,-4 3 0,-3 2 0,0 5 0,-4 2 0,1 4 0,-2 4 0,2 3 0,-1 5 0,2 2 0,0 0 0,4 4-1,0-2 0,4 5-3,2-7-6,7 3-11,4 2-13,-6-14 1,17 14-1,-7-15 1</inkml:trace>
  <inkml:trace contextRef="#ctx0" brushRef="#br0" timeOffset="86435.9433">18398 13075 25,'11'2'29,"-11"-2"2,13-3 0,-13 3-9,0 0-9,9 18-2,-9-18-2,6 23-3,-6-8 0,4 5-2,-3-1 0,2 0-1,-2-1-1,3 1-1,-2-2 1,0-2-2,0-4 1,0-1-1,-2-10 1,6 9-1,-6-9 0,0 0 1,12-15-2,-7 5 1,1-2 0,1-2 0,0 0-1,1-2 1,1 2 0,0 3 0,0 0 0,2 1 0,-2 1 0,0 2 0,-9 7 0,18-10 1,-18 10-1,16-2 1,-16 2-1,15 6 1,-15-6-1,13 18 1,-8-6-1,1 2 0,-2 3 1,0 2-1,-1 0 1,-1-1-1,0 0 0,-1-1 0,0-1 0,-2-3-1,2-2-2,-1-11-4,2 15-8,-2-15-21,0 0 0,0 0 0,0 0 0</inkml:trace>
  <inkml:trace contextRef="#ctx0" brushRef="#br0" timeOffset="86921.9717">18862 12978 13,'-1'-12'29,"1"12"0,0-10 2,0 10-13,0 0-3,0 0-2,0 0-4,-1 15-4,2 0-1,-2 1 0,1 4-2,-1 3 0,2 1-1,-1 0 0,1 1-1,0-3 1,1 0 0,2-1 0,0-5-1,2 0 1,2-5 0,0 0 0,1-3 0,1-2 1,0-1-2,0-2 1,3-2-1,-2-1 1,0-1-2,4-1 0,-4-2-4,4 4-5,-15 0-10,13-16-13,-2 13-1,-11 3 1,8-11 0</inkml:trace>
  <inkml:trace contextRef="#ctx0" brushRef="#br0" timeOffset="87235.9896">18721 13072 22,'0'0'28,"0"0"2,7-11 0,-7 11-13,24-3-1,-9 1-4,7 5-1,-5-4-3,7 5-3,-5-1-1,3 1-2,-3 1-1,-2-1-2,-1 1-3,-4-1-4,3 3-9,-2 1-17,-13-8 1,20 8-2,-20-8 2</inkml:trace>
  <inkml:trace contextRef="#ctx0" brushRef="#br0" timeOffset="87919.0287">19175 13169 48,'0'0'31,"11"0"2,-11 0-7,15-6-11,-2 5-2,-1-4-4,3 4-3,-2-4-1,2 3-1,-1-4-2,0 3 0,-3-1-1,2 0-1,-3-1 1,-10 5-1,15-12 0,-15 12 1,8-14-1,-8 14 0,2-17 0,-5 8 0,3 9 0,-14-17-1,4 8 0,-3 2 1,-3 2-1,-1 1 0,0 2 1,-2 4-1,2 2 1,1 2 0,3 3 0,0 3 0,2 1 0,2 2 1,2 1-1,0 1 1,3-1 0,2 2 0,3 0 1,1 0-1,3 0 1,2-2-1,1-2 1,3 0-1,2-3 2,2-1-2,0-4 0,2 0 0,1-2 0,0-2-1,-1 1-2,1-4-1,-1 3-6,-6-7-8,0 0-21,0 2 2,-11 3-1,15-13 1</inkml:trace>
  <inkml:trace contextRef="#ctx0" brushRef="#br0" timeOffset="88498.0618">19481 13074 44,'0'0'32,"13"5"1,-13-5 0,9 10-18,1 2-4,-5-3-3,4 7-3,-2-2-2,0 4-1,-1-1 0,0 2-1,-1-2 0,-1-2-2,-1-1 0,-1-4-1,-2-10 1,3 13-1,-3-13 0,0 0 0,0 0 1,1-16 0,0 5-1,0-2 2,0-3-1,2 0 1,0-1-1,1 2 0,0-2 1,2 4-1,-1 2 1,0 1 0,-5 10 0,12-12 1,-12 12-1,13-5 1,-13 5 0,14 0-1,-3 0 1,-11 0-1,18 2 1,-18-2-1,16 2 0,-16-2 0,9-1 1,-9 1-1,0 0 0,0 0 0,-8-11 1,8 11-2,-14-7 1,14 7-2,-16-7-2,6 3-6,10 4-5,-12 5-17,12-5-1,0 0 0,-12 10 2</inkml:trace>
  <inkml:trace contextRef="#ctx0" brushRef="#br0" timeOffset="89326.1092">19831 13046 37,'0'0'30,"0"0"2,7 19-1,-5-8-18,-2-1-2,4 5-3,-3-3-2,3 6 0,-2-3-3,2 3-1,0-2 0,0-3 0,-1 1-1,2-3-1,-2-2 1,-3-9 0,8 10-1,-8-10 0,11-3-1,-11 3 1,13-13 0,-6 3-1,1-5 0,1 2 1,-1-4 0,0 3 0,0-1 0,0 2 0,-1 1 1,0 3-1,-7 9 2,12-10-1,-12 10 0,10 0 0,-10 0 1,7 11-1,-5-1 0,2 3 0,-1 0 0,0 3-1,3 0 1,-1-1 0,0 0 0,2-2-1,1-1 1,-8-12-1,16 14 1,-16-14-1,16-1-1,-16 1 1,16-15 0,-9 5 0,1-6 0,0 1 0,1-5-1,-2 2 1,3 2 0,-1-1 0,0 3 0,-1 3 1,0 1-1,-8 10 1,14-8 0,-14 8 0,12 4 0,-12-4 0,12 17 0,-6-6 0,-1 2-1,0 2 1,0 0 0,-1 3-1,-2-4 0,0 0 0,-1 1 0,-1-4-2,1 1-2,-1-12-6,-1 9-18,1-9-9,0 0 1,0 0-1</inkml:trace>
  <inkml:trace contextRef="#ctx0" brushRef="#br0" timeOffset="89629.1265">20419 13081 55,'4'11'33,"-4"-11"1,-2 17-2,4-1-19,-5-5-3,6 7-2,-5-4-4,4 3-1,-2-1-1,2-2-1,-1 0-2,-1-14-2,4 20-5,-4-20-8,0 0-18,0 0-1,0 0 0,6-14 0</inkml:trace>
  <inkml:trace contextRef="#ctx0" brushRef="#br0" timeOffset="89863.1399">20394 12909 72,'0'0'37,"0"0"-1,0 0-2,0 0-21,0 0-6,0 0-4,13 4-8,-13-4-12,13 12-19,-13-12 0,0 0-1,0 0 0</inkml:trace>
  <inkml:trace contextRef="#ctx0" brushRef="#br0" timeOffset="90744.1903">20559 13054 19,'0'0'30,"0"0"1,14-5 0,-14 5-10,0 0-4,10 7-3,-10-7-3,3 14-4,-3-4-2,2 5-2,-1 0-1,1 4 0,-1-2-1,1 1 0,-1-2 0,0-2-1,1 0 1,0-3-1,-2-11 1,0 0-1,0 0 0,13 5 0,-13-5 0,12-18-1,-3 3 0,1-2 1,-1 0-1,1-3 1,4 1 0,-1-2 0,1 3 1,1 3 0,-1 0 0,1 6 0,0 2 1,-2 5-1,-1 2 0,0 5 1,-3 1-2,-1 4 1,0 4-1,-4 1 1,-1 1-1,0 1 0,-3 0 0,0-3 0,-1-1-1,-1-2-1,2 0 0,0-11-3,2 9-4,-2-9-9,0 0-19,9-8 1,-3-2 0,6 4 1</inkml:trace>
  <inkml:trace contextRef="#ctx0" brushRef="#br0" timeOffset="91393.2274">21136 13019 26,'0'0'28,"-9"-10"3,9 10 1,0 0-15,-17-3-4,17 3-2,-18 1-3,18-1 0,-19 5-2,7 2-2,-1 0 0,1 3-1,0 1-1,1 3 0,0-1 0,3 4 0,1-2 0,5 1 0,3-3 0,5 1-1,2-2 0,5-1 0,1-1 0,4-3 0,-2-3 0,3-1-1,-3-3 0,-1-2 0,-2-2 0,-2-3-1,-2-3 1,-3-1-1,-1-3 1,-2-2-1,-1-3 1,-2-1-1,-1-4 1,-1 1 0,0 2 0,0-1 0,0 5 0,0 4 0,0 4 0,2 9 1,0 0 0,0 0-1,3 19 1,0-2 0,0 1 0,2 2 0,1 2-1,-1 0 1,1 1-1,-1-1 0,1-1 0,0-4 0,0 1 0,-1-5-3,2 1-1,-7-14-7,15 5-19,-15-5-8,12-8 2,-12 8-2</inkml:trace>
  <inkml:trace contextRef="#ctx0" brushRef="#br0" timeOffset="91780.2494">21375 12764 57,'10'-4'35,"-10"4"-1,0 0-3,0 0-14,13 14-5,-13-14-2,6 23-3,-5-7-2,5 3-1,-5 2-1,3 5-1,-2 2 0,0 2-1,-1 1-1,0 0 1,0-1-1,1 1 1,-1-3-1,2-4 0,1-2 0,1-4 0,2-5-1,1-4-1,3 2-3,-11-11-9,20-4-24,-9 3 0,-11 1 0,19-13 0</inkml:trace>
  <inkml:trace contextRef="#ctx0" brushRef="#br0" timeOffset="92469.2889">21813 12933 18,'0'0'30,"7"-11"1,-7 11 2,0 0-11,0 0-5,0 0-3,0 0-3,0 0-4,-14-5-1,14 5-2,-17 7-1,7-1 0,-3 1-1,2 2 0,-2-1-1,1 2 0,2 0 0,-1 0-1,5 0 1,2-1-1,4-9 0,1 15 1,-1-15-1,14 13 0,-4-8 1,3 0 0,0-1 0,0 0 0,0-1 0,2 3-1,-2-1 1,0 2 0,-3 0-1,-1 2 1,-2 0-1,-2 0 0,-3 1 0,-3 0-1,-1-1 1,-3 0 0,5-9 0,-18 16-1,7-9 1,-3-1 0,1 0 0,-2 0 0,1-3 0,1 0 0,4-1-2,-3-2-2,12 0-12,0 0-22,0 0 1,0 0-1,7-15 2</inkml:trace>
  <inkml:trace contextRef="#ctx0" brushRef="#br0" timeOffset="104020.9497">20304 16494 5,'0'0'5,"-12"-10"0,12 10 0,-10-10-1,10 10 0,-11-10-1,11 10 0,-16-12 0,16 12-1,-17-13-1,6 6 1,1 1-1,-3 0 0,1-2 0,-2 2 0,-1 0 0,-1-1 0,-2 0 1,1-2-1,-1 2 0,-2 1 1,1-1-1,-2-1 1,1 2 0,2 1 0,-2 1-1,-1-1 1,3 2 0,-2-2-1,2 2 0,-1-1 0,-1 1 1,3-1-1,-3 0 0,3 1 1,-3 0-1,0 0 0,2 2 1,-3-2-1,0 2 0,-1 2 0,-1 1-1,-1-1 1,-1 1-1,0 1 2,0 1-2,-3 1 0,0 0 0,-1 2 0,-1 0 0,0 1 0,0 0 0,0 1 0,-1 1 0,3 1 0,-1-1 0,3 2 0,2-2 0,4 3 0,0-3 0,4 1 0,0 1 0,4-3 0,0 2 0,-1 0 0,3 2 0,-2-2 0,2 5 0,-1-1 0,0 2 0,0 1 0,-3 0 0,3 2 0,-2-2 0,-1 4 1,0 0-1,-1-3 0,0 5 1,0-2-1,2 5 0,-2-2 0,2 1 1,-2 0-1,3 3 1,-1-1-1,0 0 0,1 2 0,0-2 0,2 2 0,0-4 0,1 3 0,3 0 0,0 0-1,3-2 1,1 2-1,2-3 2,1 4-2,2-1 1,1 2-1,1-4 2,2 4 2,-1 0-2,0 3 1,2-3 0,2 2 0,0 0-1,1-1 1,1 3-1,0 0 0,1-1-1,1 1 1,-14-35-1,29 75 2,-29-75 2,33 74-7,-33-74 3,40 70-4,-40-70 5,46 60-1,-46-60 0,51 53-1,-51-53-2,53 47 7,-53-47-3,55 44 3,-55-44-4,56 45 0,-56-45 0,58 38 0,-58-38 1,60 36-2,-60-36 2,61 25 1,-61-25 0,64 17 0,-64-17 1,64 11 0,-64-11 1,68 3 0,-68-3-1,69 0 0,-69 0 0,69-1-3,-69 1 3,72-3-1,-72 3 0,68-3 1,-68 3-1,69-7 1,-69 7-1,70-11 3,-70 11-4,65-13-2,-65 13 2,61-24-1,-61 24 1,53-21-4,-53 21 4,0 0-1,67-45 0,-67 45 3,0 0-4,59-47 1,-59 47-1,0 0 4,56-52-3,-56 52-1,0 0 1,0 0-2,60-61 2,-60 61 2,0 0 1,0 0 1,40-51-1,-40 51 0,0 0 0,0 0 1,34-53-1,-25 43-5,-1-6-1,0-1 2,2 4-3,-1-3 2,0 3-1,-1 0 0,2-1 0,-3-8 3,0 7-1,-1-5 1,1 2 0,-2 0-1,-1-1 1,0-6-1,-2 4 1,2 0-1,-2 7 0,0-10 1,-1 4-1,1-1 1,-2-1 0,1 0-2,-2 3 1,0-7-1,-1 1 1,0 4-1,-1 0 1,0-1-1,1 1 2,0-4-1,0 1 0,0 2 3,2 0-2,-1-2 1,1 2-1,0-1 1,-1 1-1,0 2 1,0 3-1,-1-3 0,0 3-1,-2-2 1,0 2 0,0-4 0,-2 1 0,-1 0-1,-2-3 1,2-1-1,-1 1 1,0-4-1,-1 2 1,1 0-1,0 1 1,1-1 0,-1 3 0,0 3 0,1-1 0,0 5 0,-2-2 0,2 2 0,-1-1 0,0 3 0,-1-2 0,0-2 0,0 1-1,-1 0 1,0-2 0,-2 2 0,0-2-1,0 1 1,0 1 0,-1 1 0,-1 0 0,-1 0 0,1 2 0,0 0 0,0 0 1,-1 1-2,0 1 1,0 0 0,1 2 0,-1-1-1,0 4 0,-1 0 0,0 2-1,-2-1-2,2 2-3,-3 1-11,-5-6-11,10 11 0,-9-12 2</inkml:trace>
  <inkml:trace contextRef="#ctx0" brushRef="#br0" timeOffset="109486.2621">18019 18178 1,'0'0'15,"0"0"-4,0 0 0,0 0 0,0 0 2,0 0-1,0 0 0,0 0-3,0 0-1,0 0 0,0 0 1,0 0-3,0 0-1,0 0 0,0 0 0,0 0-5,0 0 4,0 0-1,-54-34-2,54 34 0,0 0 1,0 0-1,-51 10 0,51-10 3,0 0-4,0 0-1,0 0 2,0 0 0,-50 58 0,50-58-1,0 0 0,-5 65 1,5-65 1,2 56-1,-2-56-1,7 63 1,-7-63-1,6 64 1,-6-64 0,4 64-2,-4-64 2,4 52-1,-4-52 0,0 0 0,3 67 0,-3-67 0,0 0-1,0 0 1,-3 56-1,3-56-1,0 0-1,0 0-2,0 0-3,0 0-4,0 0-8,0 0-7,0 0-3,0 0 4,0 0-1</inkml:trace>
  <inkml:trace contextRef="#ctx0" brushRef="#br0" timeOffset="109788.2795">17693 18548 6,'0'0'23,"0"0"3,0 0 2,0 0-9,0 0-3,0 0 0,50-42-1,-50 42-3,0 0-1,73-23-5,-73 23-1,0 0-2,71-13-1,-71 13-1,0 0-2,65 8-3,-65-8-2,0 0-8,58 9-9,-58-9-10,0 0 1,51 9-1,-51-9 1</inkml:trace>
  <inkml:trace contextRef="#ctx0" brushRef="#br0" timeOffset="110348.3116">18165 18404 8,'0'0'19,"0"0"4,0 0-1,0 0-12,0 0 0,0 0-1,0 0-2,0 0 0,0 0-1,22 61 0,-22-61-1,0 0 0,4 73-2,-4-73 0,0 0 0,6 75 0,-6-75-1,0 0-1,0 0 1,25 54-1,-25-54 1,0 0-1,0 0-1,51-12 2,-51 12-1,0 0 0,43-49 0,-43 49 0,0 0 0,37-77 0,-37 77-1,0 0 1,24-63 0,-24 63 2,0 0-1,0 0 0,0 0-1,0 0 2,0 0-1,0 0 1,0 0-2,0 0 1,0 0-1,-5 77 0,5-77 2,2 50-1,-2-50-1,7 54-2,-7-54 2,0 0-2,20 56-4,-20-56-3,0 0-8,0 0-12,0 0-6,0 0 0,0 0 1</inkml:trace>
  <inkml:trace contextRef="#ctx0" brushRef="#br0" timeOffset="110949.3459">18584 18367 28,'0'0'22,"0"0"6,0 0 2,0 0-18,0 62-5,0-62 3,0 0-1,6 65-2,-6-65 3,0 0-6,12 68 1,-12-68-3,0 0 4,15 59-5,-15-59-1,0 0 2,0 0-1,0 0-1,22 62 0,-22-62 0,0 0 0,0 0 1,0 0 0,0 0-2,0 0 1,27-70-1,-27 70 2,8-52 0,-8 52 0,0 0-1,16-63-3,-16 63 3,0 0 2,0 0 0,0 0-3,32-51 2,-32 51-1,0 0 1,0 0 3,0 0-3,0 0-4,0 0 3,54 26-2,-54-26 1,0 0-3,17 63 5,-17-63 0,0 0-1,9 68 3,-9-68-3,0 0 4,2 62-4,-2-62 5,0 0-6,0 0-2,0 0-2,0 0-3,0 0-13,0 0-11,0 0-2,0 0-2,0 0 1</inkml:trace>
  <inkml:trace contextRef="#ctx0" brushRef="#br0" timeOffset="111497.3773">18932 18360 35,'0'0'30,"0"0"1,0 0 2,0 0-22,0 0-1,13 64-2,-13-64-1,0 0 0,8 67-5,-8-67 2,2 57 0,-2-57-1,0 0-1,1 71-1,-1-71 0,0 0 0,0 0 4,0 0-5,0 0-1,0 0 1,0 0 1,0 0-1,0 0 0,52-41-1,-52 41 1,17-50 0,-17 50 0,0 0 0,33-65 0,-33 65 1,0 0-1,0 0 2,0 0-2,0 0 1,57-49 0,-57 49 1,0 0-2,0 0 1,0 0 0,32 52-1,-32-52 0,9 50 1,-9-50-1,7 49 0,-7-49 0,0 0 0,10 60-1,-10-60-1,0 0 0,0 0-8,0 0-6,0 0-19,0 0 1,50 17-2,-50-17 1</inkml:trace>
  <inkml:trace contextRef="#ctx0" brushRef="#br0" timeOffset="112067.4099">19334 18352 46,'0'0'30,"0"0"3,0 0-2,13 67-17,-13-67-7,0 0 3,12 50-2,-12-50-1,0 0-3,21 60 0,-21-60-1,0 0-1,0 0 0,0 0-1,0 0 0,54 46 0,-54-46 0,0 0 0,0 0 0,56-36 0,-56 36-1,0 0 1,0 0-1,58-64-2,-58 64 1,0 0-2,0 0 3,37-59 1,-37 59-1,0 0 0,0 0 1,0 0 2,0 0-3,0 0 5,0 55-5,0-55 0,-12 68 0,12-68 0,-18 82 0,18-82 0,-18 87 0,18-87 0,-17 75 1,17-75-1,-13 55 0,13-55 1,0 0-1,0 0 0,-6 54 0,6-54-3,0 0-7,0 0-17,0 0-9,0 0-1,0 0 2,0 0-1</inkml:trace>
  <inkml:trace contextRef="#ctx0" brushRef="#br0" timeOffset="113001.4633">20012 18413 27,'0'0'27,"0"0"-5,0 0 0,0 0-6,0 0-6,-13 53 0,13-53-1,0 0-4,14 71-2,-14-71-2,9 52 1,-9-52-1,0 0 3,7 69-4,-7-69 0,0 0 0,0 0 1,0 0 0,0 0-1,0 0 1,0 0-1,0 0 0,0 0 0,45-66 0,-45 66 0,0 0 1,41-70 1,-41 70 0,0 0 2,43-62-3,-43 62 2,0 0 0,0 0-1,0 0-1,59-31 0,-59 31 0,0 0 0,0 0 0,21 60 0,-21-60-1,3 56 0,-3-56 0,0 0 0,4 67-2,-4-67-3,0 0-2,0 0-11,6 57-14,-6-57 0,0 0-2,0 0 2</inkml:trace>
  <inkml:trace contextRef="#ctx0" brushRef="#br0" timeOffset="113697.5031">20585 18459 13,'0'0'24,"0"0"6,0 0-14,0 0-1,32-50 1,-32 50-2,0 0-2,0 0-2,0 0-2,0 0-2,0 0 0,-50-48-2,50 48-1,0 0 0,0 0-1,-54 16-3,54-16 3,0 0-2,0 0 2,-45 71-2,45-71 1,0 0-1,-17 73 1,17-73 1,5 50-1,-5-50-1,0 0 1,0 0 0,45 54 0,-45-54-1,0 0 0,56-3 0,-56 3 0,0 0 1,56-33-3,-56 33 1,0 0 0,34-62 0,-34 62 1,0 0 1,13-63-2,-13 63 1,0 0 1,-4-66-1,4 66 0,0 0 0,0 0 0,0 0 1,0 0-1,0 0 0,0 0 1,0 0 0,0 0 0,0 0 0,-1 68 0,1-68 0,9 63-1,-9-63 1,13 50-1,-13-50-1,0 0-2,25 64-3,-25-64-6,0 0-15,0 0-8,50 27-1,-50-27 2</inkml:trace>
  <inkml:trace contextRef="#ctx0" brushRef="#br0" timeOffset="114478.5477">20873 18345 45,'0'0'29,"0"0"2,0 0 0,0 0-16,0 0-10,33 56 1,-33-56 0,0 0 2,6 71-3,-6-71-1,6 53-1,-6-53 0,0 0-2,10 54 0,-10-54-1,0 0-1,0 0 2,0 0 0,0 0-2,0 0 0,0 0 2,0 0-1,0 0 1,56-59 0,-56 59-1,19-53-1,-19 53 3,20-54-1,-20 54 0,0 0 1,21-49-1,-21 49-1,0 0 3,0 0-1,0 0-1,0 0 0,0 0-1,32 62 1,-32-62 0,9 50-1,-9-50-1,0 0 0,11 57 1,-11-57 0,0 0 0,0 0-1,0 0 1,0 0 1,0 0-2,0 0 1,0 0 0,0 0-1,0 0 3,51-47-2,-51 47-1,0 0 1,34-61 1,-34 61-4,0 0 4,0 0 0,50-56-1,-50 56 0,0 0 1,0 0 1,0 0-2,0 0 2,51 12-2,-51-12 0,0 0 2,13 60-2,-13-60 0,3 55 0,-3-55 1,0 0 2,0 60-3,0-60-2,0 0-3,0 0-3,0 0-10,9 50-20,-9-50 1,0 0-4,0 0 4</inkml:trace>
  <inkml:trace contextRef="#ctx0" brushRef="#br0" timeOffset="115205.5894">21511 18436 31,'0'0'32,"0"0"2,0 0 1,56 33-15,-56-33-5,0 0-4,0 0-3,0 0-3,0 0-1,59-44-2,-59 44-1,0 0-3,0 0 3,0 0 0,52-45-1,-52 45-2,0 0 2,0 0-2,0 0 2,4-50 3,-4 50-3,0 0-2,0 0 3,0 0 2,-61-48-3,61 48 3,0 0-3,0 0 0,-51 14 1,51-14 2,0 0-2,0 0 0,-47 67 0,47-67 1,0 0-1,-24 65-2,24-65 3,0 0-4,-9 69 3,9-69-1,0 0 1,8 72-1,-8-72 1,0 0 3,25 57-3,-25-57 3,0 0-4,0 0 1,52 38 1,-52-38-1,0 0 1,50 4-1,-50-4 0,0 0-1,58-26 1,-58 26-2,0 0-5,55-37-8,-55 37-25,0 0-2,0 0 1,37-61 0</inkml:trace>
  <inkml:trace contextRef="#ctx0" brushRef="#br0" timeOffset="118236.7627">11520 18400 28,'0'0'19,"0"0"3,18 51-1,-18-51-7,0 0-5,0 0-1,10 61-2,-10-61 1,9 51-3,-9-51-2,12 53 1,-12-53-1,13 53 0,-13-53-2,0 0 0,16 70-1,-16-70 2,0 0-1,0 0 0,14 53 0,-14-53 0,0 0 1,0 0-1,0 0 1,0 0-1,0 0 0,14-79 1,-14 79-1,15-69 1,-15 69 0,19-80 0,-19 80 0,25-68 1,-25 68 0,0 0 0,0 0 1,0 0-1,54-7-1,-54 7 1,15 62 0,-15-62 0,12 72-1,-12-72 2,8 75-2,-8-75 0,6 63 0,-6-63-1,0 0 0,0 0-1,0 0-4,0 0-8,0 0-3,60-6-13,-60 6-3,0 0 1,41-79 0</inkml:trace>
  <inkml:trace contextRef="#ctx0" brushRef="#br0" timeOffset="118677.788">11992 18495 44,'0'0'27,"0"0"-6,13 59-1,-13-59-5,0 0-3,-12 67-1,12-67-2,0 0-3,7 71-1,-7-71-1,0 0-1,0 0 0,0 0-1,63 16 0,-63-16-1,0 0 0,60-56 0,-60 56 0,0 0 0,51-73-1,-51 73 0,21-53 0,-21 53 1,0 0-1,2-62 1,-2 62 0,0 0-3,0 0 3,-58-36-4,58 36 2,0 0-3,-73 20 4,73-20-1,0 0 0,-61 66-1,61-66-2,0 0 2,-16 61-8,16-61 0,0 0-15,0 0-7,51 36 0,-51-36 2</inkml:trace>
  <inkml:trace contextRef="#ctx0" brushRef="#br0" timeOffset="119173.8164">12323 18382 36,'0'0'32,"0"0"0,0 0-3,0 0-14,0 0-3,0 0-3,5 56-1,-5-56-4,0 0 0,17 62-2,-17-62 0,12 58 0,-12-58-2,9 63 1,-9-63-1,0 0 0,8 68 0,-8-68-1,0 0 1,0 0 0,0 0 1,0 0-2,35-56 1,-35 56 0,23-76 0,-23 76 1,25-73 0,-25 73-1,25-61-4,-25 61 4,0 0 1,28-52-1,-28 52-4,0 0 4,0 0-4,27 61 4,-27-61 5,12 67-6,-12-67 1,13 76 0,-13-76 4,12 70-4,-12-70 4,11 53-5,-11-53-1,0 0-2,0 0-11,0 0-16,0 0-1,46-50-2,-46 50 1</inkml:trace>
  <inkml:trace contextRef="#ctx0" brushRef="#br0" timeOffset="119534.837">12781 18131 50,'0'0'35,"0"0"-5,0 0-2,0 0-12,0 0-8,0 0 0,0 0-5,16 72-1,-16-72 0,8 64 0,-8-64 3,6 79-4,-6-79-1,2 91 1,-2-91-1,4 85 0,-4-85 0,9 70 1,-9-70-1,0 0 0,30 64-1,-30-64 0,0 0 0,0 0 1,60 2-2,-60-2-4,0 0-7,0 0-12,60-43-7,-60 43 0,0 0 0</inkml:trace>
  <inkml:trace contextRef="#ctx0" brushRef="#br0" timeOffset="119786.8514">12748 18346 43,'0'0'31,"0"0"7,0 0-4,0 0-15,0 0-4,0 0-4,0 0-2,0 0-3,0 0-2,65-3-1,-65 3-5,52 3-7,-52-3-3,55 4-7,-55-4-19,53 10 3,-53-10-2,0 0 3</inkml:trace>
  <inkml:trace contextRef="#ctx0" brushRef="#br0" timeOffset="120295.8805">13162 18409 41,'0'0'32,"13"52"4,-13-52-3,0 0-19,0 0 1,0 0-4,58 4-4,-58-4-1,0 0-4,0 0-4,63-46 4,-63 46 0,0 0-2,0 0 1,42-67 0,-42 67-1,0 0 1,0 0 4,0-62-5,0 62-1,0 0 1,0 0-3,0 0 3,-66-43 0,66 43 0,0 0-4,-53 26 3,53-26 2,0 0-2,-39 74-1,39-74 2,-12 70 1,12-70 0,0 76 4,0-76-2,9 62-2,-9-62 2,0 0 4,31 64-6,-31-64-1,0 0 2,0 0-1,64 19-4,-64-19 0,0 0-3,56-20-6,-56 20-8,0 0-16,59-54 0,-59 54-3,0 0 4</inkml:trace>
  <inkml:trace contextRef="#ctx0" brushRef="#br0" timeOffset="120669.9019">13463 18392 23,'0'0'32,"0"0"2,0 0-2,0 0-8,0 0-7,0 0-2,0 0-6,0 0-3,49 49-5,-49-49 2,0 0-1,35 65-2,-35-65 0,0 0 0,22 53-1,-22-53 1,0 0 3,0 0-5,0 0 0,0 0 2,0 0 0,0 0-1,0 0 0,-8-51 2,8 51-4,1-53 6,-1 53 0,0 0-2,19-56 1,-19 56 1,0 0-3,0 0-2,0 0-1,63-32-15,-63 32-19,0 0 2,0 0-4,56 8 3</inkml:trace>
  <inkml:trace contextRef="#ctx0" brushRef="#br0" timeOffset="121352.941">13799 18302 66,'0'0'34,"0"0"1,0 0 0,0 0-20,13 58-6,-13-58-6,8 50 2,-8-50-1,13 65-1,-13-65-2,14 67 2,-14-67-2,17 50 1,-17-50 3,0 0-6,0 0 2,0 0-1,50-3 1,-50 3-2,0 0 1,37-80 0,-37 80 1,21-65 0,-21 65 1,19-64-1,-19 64-2,0 0 2,0 0 0,0 0-1,0 0 1,0 0-2,0 0 0,0 0 1,26 72 0,-26-72-1,8 69 2,-8-69-1,0 0 1,22 69-1,-22-69 1,0 0 0,0 0-2,53-1 2,-53 1 0,0 0-1,53-58 0,-53 58 1,34-62 1,-34 62-1,0 0 0,41-73 0,-41 73-5,0 0 5,0 0-1,0 0 0,0 0-1,50-30 1,-50 30-4,0 0 5,17 53 4,-17-53-6,9 59-1,-9-59 4,9 56-1,-9-56-2,14 52 3,-14-52-5,0 0-3,0 0-5,0 0-8,0 0-21,61 6 1,-61-6 0,0 0 3</inkml:trace>
  <inkml:trace contextRef="#ctx0" brushRef="#br0" timeOffset="121585.9543">14509 18333 58,'0'0'35,"0"0"-3,0 0 4,52 38-14,-52-38-8,0 0-3,7 74-5,-7-74-1,4 61-1,-4-61 1,4 60-3,-4-60-2,4 52-2,-4-52-3,0 0-7,0 0-18,0 0-9,0 0 0,0 0 1</inkml:trace>
  <inkml:trace contextRef="#ctx0" brushRef="#br0" timeOffset="121791.9661">14592 18182 70,'0'0'38,"0"0"0,-51-36 0,51 36-17,0 0-15,0 0-8,0 0-23,0 0-13,0 0-2,0 0 4,0 0 2</inkml:trace>
  <inkml:trace contextRef="#ctx0" brushRef="#br0" timeOffset="122520.0077">14865 18230 51,'0'0'32,"5"71"0,-5-71 0,0 0-21,-7 70-2,7-70 1,-1 58-4,1-58-2,4 56-1,-4-56 3,0 0-5,18 60-1,-18-60 1,0 0-1,0 0 0,0 0 0,0 0 0,0 0 1,57-52 0,-57 52 0,0 0-1,24-72 1,-24 72 0,19-53 0,-19 53-2,0 0-2,0 0 3,0 0 2,44-51-1,-44 51-4,0 0 6,0 0-6,0 0 6,46 60 2,-46-60-3,0 0-2,30 65 0,-30-65 4,0 0-7,26 62 0,-26-62-11,0 0-21,0 0 0,31 52-2,-31-52 0</inkml:trace>
  <inkml:trace contextRef="#ctx0" brushRef="#br0" timeOffset="123128.0424">15342 18247 46,'49'11'32,"-49"-11"6,0 0-4,0 0-16,0 0-8,0 0 1,0 0-5,0 0-2,0 0-1,0 0-1,-44 53-1,44-53 0,0 0-1,0 0 2,-48 55 0,48-55 0,0 0-2,-31 58 0,31-58 2,0 0 1,-9 65-1,9-65-1,0 0 0,0 0-1,41 55 1,-41-55 2,0 0-5,57 1 2,-57-1 0,0 0-3,55-54 3,-55 54 0,0 0 2,36-69-3,-36 69 3,9-64-3,-9 64 0,-3-59 4,3 59-3,-12-60 0,12 60-1,0 0 1,-20-60-1,20 60 0,0 0 2,0 0 0,0 0-1,0 0-3,0 0 4,17 70-1,-17-70 1,16 56-3,-16-56 2,18 54-4,-18-54 4,0 0 2,28 69-4,-28-69-1,0 0-6,0 0-5,0 0-24,0 0 1,55 26-2,-55-26 1</inkml:trace>
  <inkml:trace contextRef="#ctx0" brushRef="#br0" timeOffset="123443.0605">15655 17971 89,'0'0'34,"0"0"-1,22 59 0,-22-59-24,9 55-3,-9-55 2,8 75-5,-8-75-1,5 86 1,-5-86-1,3 93 1,-3-93 0,2 81-2,-2-81-2,12 61 4,-12-61 0,0 0-2,31 56 0,-31-56-3,0 0-7,0 0-28,64-4 0,-64 4-1,0 0-4</inkml:trace>
  <inkml:trace contextRef="#ctx0" brushRef="#br0" timeOffset="124769.1364">16285 18291 12,'0'0'16,"0"0"7,0 0-16,-6 52 2,6-52 0,0 0 1,0 0 1,0 0 0,3 52-1,-3-52-1,0 0-2,8 68-2,-8-68 2,6 59-3,-6-59-1,6 58 0,-6-58 0,0 0 0,10 59 0,-10-59-1,0 0 1,0 0 0,0 0 1,0 0-1,0 0-1,0 0 0,0 0 1,0 0 1,0 0 0,0 0-2,0 0-1,50-14 0,-50 14-1,0 0-1,0 0-4,42-65-3,-42 65-6,0 0-7,43-66-10,-43 66-2,0 0-2,39-55 4</inkml:trace>
  <inkml:trace contextRef="#ctx0" brushRef="#br0" timeOffset="125197.1609">16441 18338 43,'0'0'34,"0"0"0,6 59-1,-6-59-17,0 0-3,0 0-3,18 68-7,-18-68 1,0 0-2,22 75-1,-22-75-2,0 0 2,25 61-1,-25-61-1,0 0 6,0 0-6,0 0 2,0 0 0,0 0 1,0 0-1,53 16 0,-53-16-1,0 0 0,19-71 1,-19 71-2,19-54-5,-19 54-6,0 0-11,32-59-15,-32 59 4,0 0-2,0 0 2</inkml:trace>
  <inkml:trace contextRef="#ctx0" brushRef="#br0" timeOffset="125470.1765">16735 18377 46,'0'0'32,"0"0"1,0 0 3,0 0-20,0 0-3,0 0-5,0 0-1,17 56-3,-17-56-1,0 0-1,4 69 0,-4-69-1,1 59-1,-1-59-1,1 59-2,-1-59-3,0 0-5,0 0-17,15 53-7,-15-53 1,0 0-1</inkml:trace>
  <inkml:trace contextRef="#ctx0" brushRef="#br0" timeOffset="125685.1888">16783 18161 70,'0'0'35,"0"0"0,0 0-1,0 0-24,0 0-5,0 0-5,0 0-10,0 0-9,0 0-15,0 0-3,0 0 3,0 0-4</inkml:trace>
  <inkml:trace contextRef="#ctx0" brushRef="#br0" timeOffset="125978.2055">16953 18108 30,'0'0'30,"0"0"4,0 0-4,39 61-12,-39-61-5,0 0-3,1 75-4,-1-75-2,-1 65-2,1-65 0,-4 73 0,4-73 2,-3 71-4,3-71-1,-1 64 1,1-64-1,0 0 0,6 62-3,-6-62-1,0 0-6,0 0-7,0 0-14,0 0-2,0 0 2,0 0 1</inkml:trace>
  <inkml:trace contextRef="#ctx0" brushRef="#br0" timeOffset="126206.2186">16940 18429 52,'0'0'33,"0"0"3,0 0-1,0 0-18,0 0-4,0 0-3,0 0-3,0 0-2,68-32 2,-68 32-8,0 0-5,65-16-6,-65 16-22,0 0-3,49-15 1,-49 15-3</inkml:trace>
  <inkml:trace contextRef="#ctx0" brushRef="#br0" timeOffset="126673.2453">17147 18010 43,'0'0'32,"0"0"3,6 55-2,-6-55-13,0 0-12,7 69-1,-7-69-1,10 69-3,-10-69 0,9 72 0,-9-72-2,8 89 0,-8-89 0,6 81 0,-6-81-1,4 77 0,-4-77 0,5 54 0,-5-54 1,0 0-1,0 0 0,0 0-1,0 0 0,0 0 1,0 0 1,51-49-1,-51 49 0,0 0 1,38-64 0,-38 64 1,0 0-1,0 0 1,56-28 0,-56 28-1,0 0 0,0 0 0,41 60-2,-41-60 1,15 52-2,-15-52-6,12 55-26,-12-55-1,0 0-1,0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1ED9E739-7752-407D-9B2F-FCEA4092C49E}" emma:medium="tactile" emma:mode="ink">
          <msink:context xmlns:msink="http://schemas.microsoft.com/ink/2010/main" type="writingRegion" rotatedBoundingBox="17910,5698 18697,5698 18697,6289 17910,6289"/>
        </emma:interpretation>
      </emma:emma>
    </inkml:annotationXML>
    <inkml:traceGroup>
      <inkml:annotationXML>
        <emma:emma xmlns:emma="http://www.w3.org/2003/04/emma" version="1.0">
          <emma:interpretation id="{BEC90D1D-59CE-4196-A10A-6E0F91AEFC0D}" emma:medium="tactile" emma:mode="ink">
            <msink:context xmlns:msink="http://schemas.microsoft.com/ink/2010/main" type="paragraph" rotatedBoundingBox="17910,5698 18697,5698 18697,6289 17910,6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ADBDFF-CCC0-4678-8B3E-7CA946565183}" emma:medium="tactile" emma:mode="ink">
              <msink:context xmlns:msink="http://schemas.microsoft.com/ink/2010/main" type="line" rotatedBoundingBox="17910,5698 18697,5698 18697,6289 17910,6289"/>
            </emma:interpretation>
          </emma:emma>
        </inkml:annotationXML>
        <inkml:traceGroup>
          <inkml:annotationXML>
            <emma:emma xmlns:emma="http://www.w3.org/2003/04/emma" version="1.0">
              <emma:interpretation id="{7470FBB7-4F47-4A3B-8741-18E56100CBDA}" emma:medium="tactile" emma:mode="ink">
                <msink:context xmlns:msink="http://schemas.microsoft.com/ink/2010/main" type="inkWord" rotatedBoundingBox="17910,5698 18697,5698 18697,6289 17910,6289">
                  <msink:destinationLink direction="with" ref="{771364B4-645C-4107-96C3-7AD656E81A85}"/>
                </msink:context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Sr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s.</emma:literal>
                </emma:interpretation>
                <emma:interpretation id="interp4" emma:lang="en-US" emma:confidence="0">
                  <emma:literal>so</emma:literal>
                </emma:interpretation>
              </emma:one-of>
            </emma:emma>
          </inkml:annotationXML>
        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      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438249-6560-4904-BB08-40B7ADBA931F}" emma:medium="tactile" emma:mode="ink">
          <msink:context xmlns:msink="http://schemas.microsoft.com/ink/2010/main" type="inkDrawing" rotatedBoundingBox="13104,4875 24935,5053 24919,6126 13087,5949" shapeName="Other">
            <msink:destinationLink direction="with" ref="{EE5947A2-170A-43AA-B9AB-A9C442012B34}"/>
          </msink:context>
        </emma:interpretation>
      </emma:emma>
    </inkml:annotationXML>
  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6E8E51CF-B94C-472B-BB36-8BB8810A033B}" emma:medium="tactile" emma:mode="ink">
          <msink:context xmlns:msink="http://schemas.microsoft.com/ink/2010/main" type="writingRegion" rotatedBoundingBox="20279,3941 21797,3941 21797,4856 20279,4856"/>
        </emma:interpretation>
      </emma:emma>
    </inkml:annotationXML>
    <inkml:traceGroup>
      <inkml:annotationXML>
        <emma:emma xmlns:emma="http://www.w3.org/2003/04/emma" version="1.0">
          <emma:interpretation id="{B9D7BF4F-70AE-4BE6-9B48-5B255B7D6B4A}" emma:medium="tactile" emma:mode="ink">
            <msink:context xmlns:msink="http://schemas.microsoft.com/ink/2010/main" type="paragraph" rotatedBoundingBox="20279,3941 21797,3941 21797,4856 20279,4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59F39D-F252-40FE-9E0D-1CD027641D82}" emma:medium="tactile" emma:mode="ink">
              <msink:context xmlns:msink="http://schemas.microsoft.com/ink/2010/main" type="line" rotatedBoundingBox="20279,3941 21797,3941 21797,4856 20279,4856"/>
            </emma:interpretation>
          </emma:emma>
        </inkml:annotationXML>
        <inkml:traceGroup>
          <inkml:annotationXML>
            <emma:emma xmlns:emma="http://www.w3.org/2003/04/emma" version="1.0">
              <emma:interpretation id="{DBF37630-D6B5-462B-8988-C8AEDC54BA2F}" emma:medium="tactile" emma:mode="ink">
                <msink:context xmlns:msink="http://schemas.microsoft.com/ink/2010/main" type="inkWord" rotatedBoundingBox="20279,3941 21797,3941 21797,4856 20279,4856"/>
              </emma:interpretation>
              <emma:one-of disjunction-type="recognition" id="oneOf0">
                <emma:interpretation id="interp0" emma:lang="en-US" emma:confidence="0">
                  <emma:literal>NS)</emma:literal>
                </emma:interpretation>
                <emma:interpretation id="interp1" emma:lang="en-US" emma:confidence="0">
                  <emma:literal>NS,</emma:literal>
                </emma:interpretation>
                <emma:interpretation id="interp2" emma:lang="en-US" emma:confidence="0">
                  <emma:literal>Its)</emma:literal>
                </emma:interpretation>
                <emma:interpretation id="interp3" emma:lang="en-US" emma:confidence="0">
                  <emma:literal>its)</emma:literal>
                </emma:interpretation>
                <emma:interpretation id="interp4" emma:lang="en-US" emma:confidence="0">
                  <emma:literal>Ness</emma:literal>
                </emma:interpretation>
              </emma:one-of>
            </emma:emma>
          </inkml:annotationXML>
          <inkml:trace contextRef="#ctx0" brushRef="#br0">42 0 1,'0'0'22,"-3"20"1,3-20-4,-10 27-6,5-4 1,2-2-2,2 9-2,-4-3-1,5 8 0,-5-8-1,5 10-2,-1-9 0,1 3-2,-3-1-1,3-1 0,-2-7-1,2 1-1,-1-3 0,1-7 0,0-13-1,0 21 0,0-21-1,0 16-2,0-16-3,0 0-3,0 0-7,3 19-12,-3-19-4,0 0 0,3-22 1</inkml:trace>
        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      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      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      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F7D9CE-E5C1-4F7C-B1BB-BC6E37B460C9}" emma:medium="tactile" emma:mode="ink">
          <msink:context xmlns:msink="http://schemas.microsoft.com/ink/2010/main" type="inkDrawing" rotatedBoundingBox="11275,3589 24754,2997 24812,4300 11332,4892" shapeName="Other">
            <msink:destinationLink direction="with" ref="{EE5947A2-170A-43AA-B9AB-A9C442012B34}"/>
            <msink:destinationLink direction="with" ref="{5E7D9384-4730-42BC-803E-A1559119006F}"/>
          </msink:context>
        </emma:interpretation>
      </emma:emma>
    </inkml:annotationXML>
  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E7D9384-4730-42BC-803E-A1559119006F}" emma:medium="tactile" emma:mode="ink">
          <msink:context xmlns:msink="http://schemas.microsoft.com/ink/2010/main" type="inkDrawing" rotatedBoundingBox="18466,2200 18504,2822 17932,2857 17893,2235" semanticType="callout" shapeName="Other">
            <msink:sourceLink direction="with" ref="{82F7D9CE-E5C1-4F7C-B1BB-BC6E37B460C9}"/>
          </msink:context>
        </emma:interpretation>
      </emma:emma>
    </inkml:annotationXML>
  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E5129743-5B6E-4FAE-A4A2-2DA646F7D810}" emma:medium="tactile" emma:mode="ink">
          <msink:context xmlns:msink="http://schemas.microsoft.com/ink/2010/main" type="inkDrawing" rotatedBoundingBox="18625,2408 18672,2096 18682,2098 18635,2409" semanticType="callout" shapeName="Other"/>
        </emma:interpretation>
      </emma:emma>
    </inkml:annotationXML>
  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4F416B-46C9-4749-9A33-C9C255A5ACFB}" emma:medium="tactile" emma:mode="ink">
          <msink:context xmlns:msink="http://schemas.microsoft.com/ink/2010/main" type="inkDrawing" rotatedBoundingBox="16714,8434 24627,8528 24614,9656 16701,9562" semanticType="callout" shapeName="Other"/>
        </emma:interpretation>
      </emma:emma>
    </inkml:annotationXML>
  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22:57.70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5008 6949 9,'0'0'12,"0"0"0,-6 11 0,6-11 1,0 0-1,0 0-1,-3 9 1,3-9-3,0 0-2,0 0 0,0 0-2,0 0 0,0 0 0,0 0-1,0 0 0,0 0 1,0 0 0,0 0-1,0 0 0,2-14 0,-2 14 0,6-17-1,1 8 1,-3-5-2,3 2 1,-1-3-1,1 0-1,0-1 1,1 2-1,-2-2 1,1 3-1,0 1 1,-2 1-1,-1 2 0,-4 9 0,7-9 0,-7 9 0,0 0-1,0 0 0,6-10 0,-6 10 0,0 0 1,0 0-1,0 0 0,0 0 0,5 11 1,-5-11-1,3 12 0,-1 1 0,-1 0 1,0 2-1,0 5 1,-2 0-1,1-1 0,-1 4 0,-1 1 0,1-2 1,-1-1-1,1-1 0,0 0 0,0-2 0,1-1 0,0-4 0,0-2 0,0-1-1,0-10 2,0 14-1,0-14 0,0 0 0,0 0-1,0 0 1,-2 10 0,2-10 0,0 0-1,0 0 1,-10-6-1,10 6 0,-10-2 1,10 2-1,-12-2 0,12 2 0,-12 2 1,12-2-1,-11 2 1,11-2-1,0 0 1,-12 10-1,12-10 1,0 0 0,0 0-1,0 10 1,0-10 0,9 4 1,-9-4-1,15 0 0,-6-2 1,4 2 0,-1 0 0,1-2 0,3 1 0,1 1 0,-2 0 0,1 1-1,-2 1 1,-1-1-1,-1 0 0,-1 3 0,-11-4 0,13 4 1,-13-4-1,0 0-1,9 7 0,-9-7-1,0 0-7,0 0-24,0 0-2,0 0-1,-7-11 1</inkml:trace>
  <inkml:trace contextRef="#ctx0" brushRef="#br0" timeOffset="3255.1861">7007 7117 14,'0'0'19,"0"0"0,0 0-1,0 0-2,0 0-2,0 0-2,0 0-1,0 0-1,-2-9-2,2 9-2,0 0 1,5-13-2,-5 13 0,5-15-1,-4 4 1,-1 11-2,6-18 1,-1 7-1,-2 0-1,3 0 0,-1-1 0,3 2 0,-2 0 0,1 0 0,-1 1-1,-6 9 0,17-10 0,-17 10 0,15-3 0,-15 3-1,18 6 0,-7 2 1,1 1-1,-2 2 0,0 1 0,1 2 1,-3 1-1,1 1 1,-4-1-1,0 1 0,-2-3 0,-2 2 0,0 1 0,-3-3 0,0 1 0,-4-2-1,0 2 1,-4-2-1,-2 0 0,0-2 1,-1-1-1,-1 2 1,1 0-1,-1-2 1,2-1 0,2 1-1,0 2 2,2-1-1,1 3 0,7-13 0,-12 17 0,8-7-1,4-10 1,-1 15 1,1-15-1,0 0 0,13 8 0,-13-8 1,18 2 0,-6-4 1,0 1-1,3 1 0,1-2 0,1 1 0,0 1 0,1 0-1,-2 1 0,2 1 0,-2-1 1,0 0-1,-4-1 0,-1 4 0,-2-3 0,-9-1 0,13 3 0,-13-3 1,0 0-1,0 0 1,0 0 0,0 0 0,0 0-1,0 0 0,0 0-1,0 0-1,0 0-2,0 0-6,0 0-20,0 0-7,-9 6 0,9-6 0</inkml:trace>
  <inkml:trace contextRef="#ctx0" brushRef="#br0" timeOffset="5511.3152">9074 6983 19,'0'0'19,"0"0"0,0 0-1,0 0-1,6-10-2,-6 10-3,0 0 0,5-13-3,-5 13-1,0 0-2,11-11 0,-11 11-2,10-8 0,-10 8 0,15-7-1,-15 7 0,18-5-1,-8 1 1,1 3-1,-2 0-1,4 1 1,-3 0 0,1 2-1,-2-2 0,0 4 0,-9-4-1,16 10 1,-16-10-1,13 16 1,-13-16-1,9 17 0,-7-5 1,1-2-1,-3-1 0,-2 4 0,-1-2 0,-2-1 0,-1 4-1,-2-4 1,-2-1-1,1 2 0,9-11 1,-17 13 0,17-13-1,-15 7 1,15-7 0,-10 3 0,10-3 1,0 0-1,0 0 1,0 0-1,0 0 1,0 0 0,0 0 0,0 0-1,0 0 1,15-4 0,-15 4-1,19 2 1,-8-1-1,2 5 0,-1-1 0,1 1 1,1 0-1,0 1 0,0 2 0,-1 0 0,-1 1 0,-2-1 1,-1-1-1,-1 2 0,-3 2 0,-3-2 0,-1-1 0,-1-9 0,-3 17 0,3-17 0,-11 15 0,11-15 0,-14 10-1,4-5 1,0 1 0,-2-1 0,0 1 0,0 0 0,-1 0 1,0 1-1,0-1 0,0 0 1,1-3 0,-2 4-1,-1-4 2,1-2-1,0 0 0,2-3 1,-1-1-2,3 1 2,-1-4-2,11 6 2,-13-10-2,13 10 1,-9-8-1,9 8 2,0 0-1,0 0-1,-10-10 1,10 10-1,0 0 0,0 0 1,0 0-2,0 0 0,0 0-1,0 0-2,6 10-1,-6-10-12,0 0-21,16 10 0,-16-10 0,21 4 1</inkml:trace>
  <inkml:trace contextRef="#ctx0" brushRef="#br0" timeOffset="36504.0879">13064 3091 14,'4'-15'25,"-4"15"-5,0 0-2,9-11 1,-9 11-4,0 0-4,0 0-2,0-9-2,0 9-1,0 0-2,0 0-1,2 14 0,0-4-1,-1 0 0,1 6 1,1 0-1,-2 5 0,-3 2-1,0 2 1,-2 0 1,2 4-2,-3 0 0,2 1-1,-2 0 1,2-1-1,0-1 1,1 0-1,1-4 0,-1-3 0,2 0 0,2-2 1,0-4-1,2-1 2,2-4-1,2 0 1,2-2 1,2-1-1,1-5 0,4 2 1,-1-4-1,4 1 1,0-1-2,2 0 1,-1-2-2,1 1 1,0 2-1,-2-1 1,1 0-2,-2 0 1,-3 0-1,-3-1 0,2 1-3,-15 0-1,21-4-4,-21 4-11,5-17-16,-5 17 1,-4-18-1,-4 8 2</inkml:trace>
  <inkml:trace contextRef="#ctx0" brushRef="#br0" timeOffset="36759.1025">13077 3378 27,'11'-7'31,"8"6"2,2-9-1,-3 2-15,8 2-2,-4-2-5,7 2-3,-5 2-4,0 0-2,-2 4-1,-3-2-4,0 5-6,-7-4-9,-2-4-14,-1 10-2,-9-5 3,0 0-1</inkml:trace>
  <inkml:trace contextRef="#ctx0" brushRef="#br0" timeOffset="37030.118">13059 3106 29,'14'-5'31,"-1"-8"3,5 6 0,3 0-16,-4-8-2,10 9-3,-5-2-6,7 3-1,-4-2-3,3 6-1,-3 1-3,1 0-3,3 9-5,-8-7-13,0 2-13,1 7 0,-7-5-1,3 5 1</inkml:trace>
  <inkml:trace contextRef="#ctx0" brushRef="#br0" timeOffset="37413.1398">13805 3191 56,'0'0'32,"0"0"0,-1 14-8,-5-1-14,-7 2-2,3 8-4,-5 0 0,1 6-1,-4 1 0,2 2-2,-4-1 1,3 0-1,-1-3 0,0-4 0,3 0-2,-1-7 1,3-1-2,1-6 0,2-2-5,0-9-5,10 1-8,0 0-13,-14-18-1,11 5 1,-7-9 1</inkml:trace>
  <inkml:trace contextRef="#ctx0" brushRef="#br0" timeOffset="37672.1547">13449 3245 42,'21'-1'32,"-9"2"0,7 4-5,3 5-11,-6 0-2,10 9-3,-5-2-4,5 6-2,-6 0-1,4 2-1,-2-4 0,1 4-2,0-5 0,-1-2-1,0-1 0,-3-2-2,4 1-4,-6-8-8,-1-3-22,1 1 1,-8-8-2,1 0 2</inkml:trace>
  <inkml:trace contextRef="#ctx0" brushRef="#br0" timeOffset="38153.1822">13892 3418 37,'20'-6'33,"-9"1"1,6 3 0,2-1-17,-4-5-2,7 4-7,-5-3-3,2 2-1,-2-4-1,-1 1-1,-2-3-1,-2 0 1,-3 0-2,-3-2 1,-4-1-1,-3 0 0,-7-2-1,0 3 1,-4 0-1,-4 2 1,-2 4-1,-2 3 1,-1 4-1,3 4 1,-2 5 0,0 5 0,2 5 0,1 4 1,5 2 0,4 1 0,2 0 1,6 2 0,5-2 1,4-2-1,4-5 0,5-1 0,1-5 0,3-1-1,0-6 0,3-1 0,1-4-2,-3-2-1,3 1-3,-7-8-7,6 0-20,-6 0-5,-2-4-1,-5 0 1</inkml:trace>
  <inkml:trace contextRef="#ctx0" brushRef="#br0" timeOffset="38555.2048">14266 3257 51,'0'0'34,"19"8"-2,-12 1-7,1 4-11,4 7-3,-3-1-3,3 6-3,-3-3-2,3 3-2,-4-1 0,0-2 0,-2-5-2,1-2 0,-3-5 0,-4-10 0,4 9 0,-4-9 1,0-11-1,-1-1 1,0-5 0,1-2 0,0-1 1,1-2 0,5-2 0,2 3 1,2 1 0,3 3 0,0 4 0,3 3 0,2 0-1,0 7-1,-1 4-2,-2-2-4,6 10-9,-7 2-21,-1-8 1,1 2-2,-5-5 3</inkml:trace>
  <inkml:trace contextRef="#ctx0" brushRef="#br0" timeOffset="39016.231">14933 3285 35,'0'0'32,"5"-12"1,-5 12-8,-11-15-5,11 15-4,-13-12-4,13 12-2,-25-2-3,12 5-1,-9-3 0,1 9-2,-3-3 0,3 5-2,-2 3 1,3 2-1,3 3 0,3 1-1,7 1 1,3 1-1,7 0 1,5 0-1,6-4 0,5-1-1,4-1 1,3-3-1,1-2-1,2-4-1,0-2-1,-5-6-3,1 4-5,-9-11-10,0 0-20,2-2 3,-6-4-2,1-1 3</inkml:trace>
  <inkml:trace contextRef="#ctx0" brushRef="#br0" timeOffset="39264.2455">15158 3279 49,'0'0'36,"6"10"0,-6-10 1,-3 14-18,7 5-5,-7-5-6,5 8-2,-2-2-2,2 2-1,0-3-1,1 1-1,1-1-1,0-2-1,3 0-2,-4-6-4,5 2-11,-8-13-20,10 6 0,-10-6 0,6-16 0</inkml:trace>
  <inkml:trace contextRef="#ctx0" brushRef="#br0" timeOffset="39450.2564">15134 3108 64,'-9'-15'36,"9"15"-1,0 0-3,-11-10-18,11 10-7,0 0-6,11 11-10,-2-2-19,2 2-8,-11-11 1,20 22-1</inkml:trace>
  <inkml:trace contextRef="#ctx0" brushRef="#br0" timeOffset="39939.2843">15575 3225 44,'0'0'34,"0"0"1,0 0-1,-15-14-18,15 14-2,-19-1-6,9 4-3,-6-1 0,2 5-2,-4-2 0,2 3 0,-3 1-1,4 2-1,-1 0 1,4 4-3,2-1 2,5 1 0,5-1-1,9-1 1,5 1 0,4-2-1,4 1 1,5-3 0,3 1 0,0 2 0,-1 1-1,-3 1 0,-4-1 0,-5 3 0,-3-1 0,-6 1-1,-5 0 0,-5 0 1,-3-3-1,-7 1 0,-2-2 0,-4-3 1,1 0-1,-2-4 0,3-1-1,-2-5-3,18 0-7,-19 0-21,15-9-4,4 9-1,4-24 1</inkml:trace>
  <inkml:trace contextRef="#ctx0" brushRef="#br0" timeOffset="40452.3137">15701 3476 51,'19'-1'36,"-2"-4"0,3-1 0,3 3-17,-7-8-6,8 6-5,-6-6-2,2 3-2,-2-2-1,1 1-1,-3-4-1,0 0 1,-2-3-1,-2 0-1,-3-2 0,-6-1 1,-3 0-2,-4 0 1,-4 3 0,-6 3-1,-2 6 1,-5 3 0,-1 5-1,-1 4 1,2 6 0,-3 5-1,2 3 2,3 3 0,2 2 0,4 3 0,4 0 1,7 3-1,4-1 1,8 0 0,1-1 0,6-2 0,1-3-1,4-1 0,1-5 1,0-2-1,1-4 0,0-2 0,0-8-1,-2-1 0,1-3-2,-3-8-1,3 5-7,-11-6-24,1-4-8,-1-1 2,-5-1-1</inkml:trace>
  <inkml:trace contextRef="#ctx0" brushRef="#br0" timeOffset="40961.3429">16392 3260 58,'-16'11'36,"16"-11"-1,-14 14 2,2-11-23,11 7-4,1-10-4,-6 17-1,6-17-2,1 13 0,-1-13 0,5 10-1,-5-10-1,10-2 0,-10 2 0,12-12 0,-12 12-1,11-17 0,-5 8 0,-2-1 0,-4 10 0,-1-13 1,1 13-2,-10-6 1,10 6 0,-14 1-2,14-1 0,-18 7-3,16 5-7,-6-1-20,3-1-6,2 2 0,-1-2 0</inkml:trace>
  <inkml:trace contextRef="#ctx0" brushRef="#br0" timeOffset="41389.3673">16378 3540 51,'3'12'32,"-3"-12"2,0 0-6,10 17-14,-10-17-2,0 0-4,7 9-2,-7-9 0,9 4-2,-9-4-1,11 0 0,-11 0 0,9-5-1,-9 5-1,0 0 1,8-11 0,-8 11 0,1-10 0,-1 10 0,0 0 0,0 0 0,0 0 0,-12-3-2,12 3 1,-12 11 0,12-11-2,-11 14 0,11-14-2,-6 16-2,6-16-5,0 0-23,0 0-6,0 0 0,0 0 0</inkml:trace>
  <inkml:trace contextRef="#ctx0" brushRef="#br0" timeOffset="46352.6512">13807 4240 18,'0'0'28,"0"0"0,0 0-5,0 0-5,11-9-2,-11 9-3,16-7-3,-7 2-2,7 3 0,0-5-2,7 6-1,0-4 0,6 4-2,-1-1 0,2 0 0,-1-1-1,0 3-1,-4 1 0,-3-3 0,-6 1 0,-4 2-1,-12-1 1,14 0 0,-14 0-1,0 0 0,0 0 0,0 0-1,0 0-3,0 0-2,0 0-8,0 0-11,0 0-11,0 0-1,-5-10 2,5 10 1</inkml:trace>
  <inkml:trace contextRef="#ctx0" brushRef="#br0" timeOffset="46869.6808">14647 4126 11,'18'-9'25,"-17"-1"2,-1 10-8,7-14 1,-7 3-3,0 11-3,-4-15-2,4 15-1,-11-16-3,11 16 0,-18-12-2,9 8-2,-6 0 0,2 3-2,-5 0 1,3 5-1,-3 1-1,1 3 1,-1 3-2,2 2 2,0 3-2,2 2 1,3 2 0,3 1 0,2 0 0,4 4 0,3-1 0,2-3 0,4-2 0,3-1 0,3-4 0,2-2-1,2 0 0,0-8-2,3 0-2,-1-4-6,5 1-21,-1-2-6,-4-4 0,0 1-1</inkml:trace>
  <inkml:trace contextRef="#ctx0" brushRef="#br0" timeOffset="47404.7112">14980 4143 41,'0'0'30,"0"0"2,-9 8-9,-3-3-8,3 6-3,-7 1-4,5 7-2,-3-3 1,4 5-3,1 1 0,7 2 0,2-3-2,8-1 1,4-2-1,4-4 0,3-2-1,2-3 1,2-7-1,0-3 0,1-4 1,-1-5-2,-2-4 1,0-3 0,-5-4 0,0-3 0,-6-2 0,-3-2-1,-5-3 1,-5 4-1,-6 3 0,-4 0 0,-6 5 0,-2 6 0,-2 6-1,-3 4 1,1 7-1,0 4 0,4 2 0,4 3-2,5 5-1,0-4-4,12 6-8,1 0-19,5-7-2,9 1 1,0-8 1</inkml:trace>
  <inkml:trace contextRef="#ctx0" brushRef="#br0" timeOffset="47698.7282">15358 4109 55,'0'0'36,"11"11"0,-11-1-2,-4 0-14,8 12-10,-5-1-3,4 11-1,-3 3-3,2 3-1,-2 2 0,2 1-1,-1-2-2,1-3 1,0-2-2,-2-7-1,2-3-2,-2-10-3,5 2-3,-5-16-9,0 0-6,0 0-10,0 0 0,-9-8 1</inkml:trace>
  <inkml:trace contextRef="#ctx0" brushRef="#br0" timeOffset="48050.7483">15307 4270 38,'-10'-37'33,"9"7"1,0 3-6,0-1-6,10 8-4,-3-7-5,7 12-3,0-3-3,7 6-1,0 0-1,5 6-2,-3 2-1,4 6 0,-2 3-1,1 3 0,-4 4-1,-3 3 0,-5 5-1,-3 0 2,-6 2-2,-6 0 1,-3 0-1,-6-1 1,-3-1 0,-3-6 0,-2-2 0,-3-2 1,1-4-1,2-3 0,1-3 0,3-3-1,2-1-2,1-2-3,12 6-7,-12-6-18,12 6-8,2-13 1,1 4-1</inkml:trace>
  <inkml:trace contextRef="#ctx0" brushRef="#br0" timeOffset="48553.7769">15663 4076 48,'0'0'33,"17"4"3,-17-4-5,9 10-11,-2 4-9,-5 0-3,4 5-3,2 1-2,2 4 0,1-5-1,3 1 1,0-5-1,5-2 0,0-8-1,2-2 1,-1-8-1,2-5 1,-4-4-1,3-2 0,-5-5 0,1 1-1,-5 3 2,-1-1-2,-4 3 1,-4 4 0,-3 11-1,0 0 1,0 0-1,-9 16 0,0 3 0,1 8 0,-3 8 0,-1 6 0,-1 4 0,1 5 1,-1-1-1,1-1 0,2-4 0,1 0 1,2-9-1,2-4 0,1-6 1,2-9-1,1-4 1,1-12-2,1 13-2,-1-13-7,2-12-28,-2 12-2,1-22 1,1 8-1</inkml:trace>
  <inkml:trace contextRef="#ctx0" brushRef="#br0" timeOffset="55741.1882">16437 4073 26,'0'0'25,"11"0"1,-11 0-9,0 0-6,0 0-3,0 0-2,-1 19-2,1-7-1,1 5 0,-1 0 0,2 4 1,-2 0 0,1-2-1,-1-1-1,2-2 1,-1-2-1,0-4-1,-1-10 0,4 13 0,-4-13 0,0 0 0,0 0 0,0 0 0,10-15 0,-10 15 0,6-21 0,0 7-1,0-3 1,3 1-1,1-4 0,4 4 1,1-2 1,4 2-1,1 0 0,-1 7 0,1 0 2,0 5-2,-4 3 0,1 3 0,-2 5-1,-2 2 1,-2 2-1,-2 2 1,-2 1-1,1 4 0,-3-1 1,-3 1 0,-2 0-1,-1 0 0,0-1 0,-1-4-1,2 0-2,0-13-2,0 14-5,0-14-9,0 0-14,23-12-1,-12-1 2,11 2 0</inkml:trace>
  <inkml:trace contextRef="#ctx0" brushRef="#br0" timeOffset="56146.2113">16964 4071 8,'-11'6'26,"-2"-1"0,5 10 3,-2-2-15,1 2-1,3 3-1,2-2-3,7 3-2,2-6-1,6 1-1,1-3 0,7-3-2,-1-5 0,3-2 1,1-4-1,0-3-1,-3-3 0,-1-2 0,-5-4 0,-1 1 0,-6-2 0,-5-1 0,-8 1-1,-4-1-1,-3 3 1,-5 1-1,-2 4 0,-4 3 0,0 3 0,2 3-1,3 6 0,1 2-1,7 5-2,0 0-3,12 6-6,1-5-8,8-1-13,9 4-1,0-8 2,7 3 1</inkml:trace>
  <inkml:trace contextRef="#ctx0" brushRef="#br0" timeOffset="56529.2332">17226 4057 27,'5'-16'28,"7"11"2,-12 5-9,15-7-4,-15 7-5,14 10-5,-6 7-4,-3-1-1,0 4 0,-2 5-2,0-2 1,-2 3-1,-1-2 0,0-2 0,-1-4 0,0-3 0,1-4 0,0-11 1,0 0-1,0 0 1,6-16 0,-1 0 0,5-4 1,-2-2 2,3-1-1,1-3 1,3 5 1,-1 1-1,1 5-1,-1 3-2,-2 4-2,2 4-5,-2 2-7,3 7-9,-1 5-12,-5-4-1,5 7 2,-14-13 0</inkml:trace>
  <inkml:trace contextRef="#ctx0" brushRef="#br0" timeOffset="57137.268">17630 4046 22,'-1'-10'29,"1"10"0,0 0 1,0 0-12,-4 9-4,-2 4-6,0 10-3,-1 0-2,2 4 1,0 1-1,3 0 0,2-4 0,4-3 0,3-3-1,3-8-1,3-7 0,2-3 0,2-8 0,2-4 1,-1-6-2,1-3 1,-3-3 0,1 1-1,-4 0 1,0 1-1,-5 6 1,-3 3-2,-5 13 2,5-10-1,-5 10-1,-1 13 1,0 0 0,0 4 0,1 1 0,1 3 0,2-2 0,2-1 0,1-4 1,3-3-1,1-5 1,3-5 0,0-6-1,2-3 1,0-6-1,2-3 1,0-4-1,0 0 0,-1 0 1,0 2-1,-3 2 0,-3 4 0,0 4 0,-10 9 0,10-1 0,-10 1 1,5 20-1,-4-4 0,-1 3 0,3 4 0,2 3 0,0-3-3,4 3-2,-1-10-7,8 0-18,3-2-5,-2-10 0,5-3 0</inkml:trace>
  <inkml:trace contextRef="#ctx0" brushRef="#br0" timeOffset="57645.2968">18327 4069 26,'0'0'30,"-19"3"2,8 3 0,-3 1-16,-4-3-2,3 6-4,-1-2-4,4 6-1,1-2-1,5 4-2,2-2 0,7 3 0,3-1 0,5 0 0,2-2 0,4-1-1,1-6 0,2-2 0,0-4 0,0-5-1,2-5 0,-1-3 0,-2-4 0,-3-4 0,-1-3 0,-4-3 0,-4-2 0,-4-1 0,-6-4 0,-4 6 0,-3 1-1,-2 4 2,0 5-1,-2 8 0,2 6 0,3 10 1,0 7-1,5 4 1,3 4 0,3 4-1,4 2 1,1 1-2,4 0 2,2-3-2,1 0-2,-2-7-5,5 3-12,-1-5-15,-5-12 0,1 1-1,-12-6 1</inkml:trace>
  <inkml:trace contextRef="#ctx0" brushRef="#br0" timeOffset="57926.3132">18594 3735 48,'3'11'33,"8"12"1,-4 4-3,-3 1-18,6 16-1,-4-2-4,3 6-3,-2-3-1,2 0-1,-3-3 0,2-3-2,0-5 1,2-6-1,3-6-1,-1-5-1,3 0-6,-6-8-21,4-10-8,3-2 1,-8-13-2</inkml:trace>
  <inkml:trace contextRef="#ctx0" brushRef="#br0" timeOffset="58763.3611">19710 3711 18,'0'0'24,"-8"-17"1,-2 10-10,-4 0 0,-3 1-3,-1 5-3,-6-1-1,2 7 0,-8-1 0,4 11-1,-3-1 0,4 7-1,0 3-1,6 7 1,1 1-2,10 8 0,5 0 0,8 5-2,2-3 2,8 4-2,0-3 0,5 2-1,-3-5 0,1-5-1,-3-4-4,-4-6-1,1 1-7,-10-12-10,-2-14-14,-1 13 0,-9-19 1,-1 1 0</inkml:trace>
  <inkml:trace contextRef="#ctx0" brushRef="#br0" timeOffset="58957.3722">19249 4060 21,'-5'-18'30,"17"10"2,1-5 1,10 5-15,10 3-3,3 1-5,9 5-5,0 2-3,4 3-3,0 4-5,-2-3-5,0 1-11,2 4-10,-10-10-1,5 5 3</inkml:trace>
  <inkml:trace contextRef="#ctx0" brushRef="#br0" timeOffset="59330.3935">19933 4025 13,'-21'0'29,"4"8"1,-6-3 3,0 3-13,5 8-2,-1-6-4,8 10-4,1-7-1,9 4-3,4-4-2,10 0 0,3-3-2,9-1 0,3-3-1,3-4 0,3-4 0,-1-2-1,-1-3 0,-4-2 0,-4-2 1,-9-2-1,-7-4 0,-8 1 0,-8-5 0,-9-1 0,-8 3 0,-6 0 0,-4 4-1,-3 2 1,1 8-1,4 1 0,4 10-2,5 3-3,11 6-4,4-3-8,12 3-12,8 1-4,5-6-2,11 5 2</inkml:trace>
  <inkml:trace contextRef="#ctx0" brushRef="#br0" timeOffset="59717.4156">20203 3962 37,'18'-2'30,"-8"-3"1,6 13-1,-4 1-16,-2 3-7,0 6-4,-5 4-3,-1 1-1,-2 4-1,-3-1 0,-1-2 0,-3-4 0,0-2 1,-2-7 1,7-11-1,-13 9 1,13-9 1,-10-17 0,7 2 1,2-5-1,3-4 2,4-1 0,1-3 2,7 4 0,-1-2 0,6 6 1,-2 3-2,5 4 1,-2 4-2,-1 6-1,0 4-4,-5 1-6,3 8-13,-2 3-14,-15-13 2,18 15-3,-18-15 3</inkml:trace>
  <inkml:trace contextRef="#ctx0" brushRef="#br0" timeOffset="60326.4505">20608 3920 56,'0'0'34,"6"23"0,-8-10 0,1 3-22,6 8-4,-3-4-2,7 5-3,-3-2-1,4-2 0,1-7-1,2-3 1,1-3-1,1-6 0,0-4-1,-1-5 0,1-4 1,-1-2-1,-1-7-1,0 0 1,0 0-1,-4 1 1,-1 2-1,-2 4 2,-2 4-2,-4 9 1,0 0 1,-7 20-1,1-1 1,0 1-1,2 2 1,2 3 0,2-1 0,5-4 1,3-5-2,4-4 1,2-3 0,3-6 0,1-5 0,2-5 0,-1-5-1,0-1 0,-1-6 1,1-3-1,1-1 0,-3 2 0,0 1 0,-3 3 1,-1 5-2,-2 4 2,-2 6-1,-9 3 1,13 16 0,-8-1 0,-2 2 1,3 5-1,-1 0 1,3 2-2,-2-2 1,1-3-1,1 1-4,-4-8-11,1-3-25,-5-9 3,0 0-3,12 3 3</inkml:trace>
  <inkml:trace contextRef="#ctx0" brushRef="#br0" timeOffset="61456.5151">22006 3941 14,'0'0'26,"12"-9"-4,-12 9-1,0 0-2,5-13-3,-5 13-3,-14-6-2,-2 2-3,3 4-2,-9-1-1,2 4-2,-6 0 0,2 4 1,-2 1-1,3 4-1,4 3 1,2 6-1,5 0 1,7 2-1,5 1 0,7 1 0,5-3-1,8 0 0,3-7 1,5-4-1,1-6-1,-1-2 1,-2-7 0,-1-2-1,-4-5 1,-5-3-1,-4 0 1,-6-6-1,-2 0 0,-4-3 1,-3 1-2,-2 3 1,-1 2 0,-1 3 0,1 3-1,6 11 1,0 0 1,0 0-1,-8 24 1,12-4-1,1 5 1,4 8 0,-1 3 0,2 5 0,-1 1 0,1 3-1,-3-2 1,-2 2-1,-5-4 0,-2-5 1,-4-4-1,-4-5 0,-2-4 0,-1-8 0,-4-4-1,1-7 1,-2-4-1,-2-5-1,4-2-1,-2-7-2,6 2-4,-4-14-7,10-1-19,2 1-1,1-8 0,7 0 1</inkml:trace>
  <inkml:trace contextRef="#ctx0" brushRef="#br0" timeOffset="61902.5406">22180 3924 47,'12'-4'34,"2"9"0,-14-5 0,14 13-19,-3 6-3,-5-1-5,4 8-3,-4 0 0,2 6-3,-1-1 1,2 1-1,-3-3-1,-1-2 0,0-4 0,0-4-1,0-4 1,-5-15-1,3 11 0,-3-11 1,-1-14-1,-1-3 0,-1-6 1,1-3-1,2-4 1,0-3 0,5 1-1,2 0 1,4 4 0,5 3 2,-1 6-1,6 3 1,-2 4 0,2 7 0,-2 2 0,-1 3-1,-5 3 0,-1 2 0,-2 1-2,-10-6-3,15 19-4,-15-19-8,5 14-16,0-3-4,-5-11-1,6 15 2</inkml:trace>
  <inkml:trace contextRef="#ctx0" brushRef="#br0" timeOffset="62431.5709">22728 3997 9,'9'-10'27,"6"10"2,-13-10 3,-2 10-12,4-11-1,-4 11-6,-7-10-3,-4 5-3,11 5-1,-24 4-1,9 3-2,-2 0 0,-2 5-1,-1 1 0,3 3 0,1 2 1,5 2-2,3-1 2,7 3-1,3-4 0,8 1 0,5-4 0,3-1-1,4-5 0,3-5 0,0-4 0,-1-3-1,-1-5 1,-2-4-1,-2-2 0,-5-4 1,-5-2-1,-6-2 0,-4-2 0,-2 1 0,-4 1-1,-2 2 1,-2 5-1,0 4 1,2 5-1,9 6 1,-9 10 1,8 6-2,3 2 2,7 2-1,1 4 0,2 0 0,4 1 1,-1-2-1,0-3-2,-1-6 0,1 1-4,-15-15-6,18 8-22,-18-8-3,14-7-1,-8-3 1</inkml:trace>
  <inkml:trace contextRef="#ctx0" brushRef="#br0" timeOffset="63085.6083">22996 3932 42,'0'0'34,"9"24"1,-8-9-1,-1 1-18,7 9-3,-6-4-5,6 5-3,-6-5-1,7 2-1,-4-6-1,2-4 0,-6-13-1,16 12 0,-16-12 0,18-6-1,-8-3 0,0-4 0,1-5 0,0-5 0,0-2-1,-1-1 1,-1 1-1,-5 1 1,-1 3 0,2 4 0,-2 4 0,-3 13 1,0 0-1,0 0 0,-4 23 1,5-5 0,1 2 0,-2 5-1,2-2 1,6 1 0,-2-5 0,4 0 0,3-7-1,1-2 1,-3-5-1,7-5 1,-3-3-1,0-5 0,-1-3 0,2-5 0,-2-6-1,-1-1 1,2-2-1,-5 3 1,0 0 0,-1 2 0,0 5 0,-6 5 0,-3 10 0,0 0 0,9 9 1,-6 4 0,0 4 0,-1 4-1,-1 1 2,5 2-2,-1-1 1,-2-1-1,2-1 0,-2-6-2,1 0-2,-4-15-2,12 19-10,-12-19-23,0 0 2,0 0-2,4-13 2</inkml:trace>
  <inkml:trace contextRef="#ctx0" brushRef="#br0" timeOffset="63715.6443">23551 3925 35,'1'10'33,"5"10"1,-7-2 0,-1 2-18,7 6-3,-5-4-2,4 4-6,-3-5-1,5-2-1,-1-6-1,-5-13-1,17 11-1,-17-11 0,19-5 0,-6-4 0,4-6 1,-5-4-2,2-4 0,-3-2 0,2 0 1,-3 1 0,0 3 0,-3 4 1,-5 5-1,-2 12 1,0 0 0,2 10 0,-6 6 0,2 2 0,0 3 0,-1 2-1,5-3 1,3 1 0,1-4 0,6-5 0,-3-4 0,5-4 0,-2-4-1,5-3 1,-4-4-1,3-6 0,-1-4 0,2-3-1,0-2 0,3-1 1,-5 1-1,0 1 1,-2 4 0,-3 3 0,-10 14 0,15-5 1,-15 5-1,2 17 1,-2-1 0,0 6-1,-1 1 1,2 2 0,1-2 0,-2 2-1,2-2 0,2-6-2,4 0-1,-8-17-4,18 19-7,-8-15-17,-10-4-6,20-8 0,-6-4 0</inkml:trace>
  <inkml:trace contextRef="#ctx0" brushRef="#br0" timeOffset="64255.6752">24401 3917 28,'0'0'28,"0"0"3,0 0-11,0 0-3,0 0-3,-30 6-5,14-2 0,-5 6-2,4-1 0,-10 8-3,6-4 0,2 6-1,2-2 1,1 3-1,5-4 0,4 4-2,5-5 1,15-2 0,2-2-1,-1-1 0,4-6 1,-18-4-1,0 0 1,59-5-1,-59 5 0,0 0 0,50-35 0,-50 35-1,0 0 0,37-62 0,-37 62 0,0 0 0,14-62-1,-14 62 1,0 0-1,0 0 2,0 0-1,0 0 0,0 0 0,0 0 0,0 0 1,0 0-1,0 0 1,-28 50-1,28-50 1,0 0-1,14 62-1,-14-62-2,0 0-3,0 0-4,22 52-15,-22-52-12,0 0 0,0 0-1,0 0 2</inkml:trace>
  <inkml:trace contextRef="#ctx0" brushRef="#br0" timeOffset="64681.6995">24603 3937 35,'0'0'33,"0"0"2,0 0-1,0 0-15,0 0-4,50 35-5,-50-35-3,0 0-2,8 59-2,-8-59-1,0 0 0,-1 69-2,1-69 0,0 0-1,0 0 0,2 55 0,-2-55 0,0 0 0,0 0 0,0 0 0,0 0 1,0 0-1,15-62 1,-15 62 0,23-51 0,-23 51 1,0 0 0,51-68 1,-51 68-1,0 0 1,62-47 0,-62 47 1,0 0-1,0 0 0,62-9-1,-62 9 0,0 0 0,0 0-2,54 23-2,-54-23-6,0 0-24,0 0-6,0 0 2,0 0-2</inkml:trace>
  <inkml:trace contextRef="#ctx0" brushRef="#br0" timeOffset="66429.7996">13874 5162 24,'15'4'26,"-15"-4"3,0 0-8,0 0-4,0 0-2,11-6-3,-11 6-3,15-2 0,-2 0-1,6 4-1,-1-5-1,8 3-2,0-3 0,4 3-1,0-2 0,-1 0-2,-3-1 0,-1 1 0,-3 0-1,-4 1 1,-5 1 0,-4-2-1,-9 2 0,12-1 0,-12 1 0,0 0-2,0 0-3,0 0-13,0 0-19,0 0 1,-10-10-1,10 10 1</inkml:trace>
  <inkml:trace contextRef="#ctx0" brushRef="#br0" timeOffset="69525.9767">14903 4859 17,'0'0'27,"0"0"3,9-12-7,-9 12-3,3-10-3,-6 1-3,3 9-4,-1-14-1,1 14-2,-5-11-2,5 11-2,-11-15 0,11 15-1,-17-9 0,5 4-1,-2 1 0,-2 3 0,0 1 0,-2 4-1,-1 4 1,0 2-1,1 6 1,4 7-1,-1 4 1,4 4 0,2 5 0,4 4 0,-1 2-1,6 3 2,-1-2-1,3 0 0,2-3-1,1 0 1,0-5 0,0-3 0,0-3 0,-1-5-1,1-3 0,-4-5-2,1-1 0,-2-15-2,-5 12-6,-4-14-7,9 2-17,-15-8-2,0-5-1,1 1 2</inkml:trace>
  <inkml:trace contextRef="#ctx0" brushRef="#br0" timeOffset="69774.9907">14540 5228 37,'0'0'30,"0"0"3,12-14-9,-2 12-6,-10 2-3,26-7-4,-10 2-1,6 4-3,0-3-2,5 2-2,-1-1-1,0 2-1,-1 0-2,-3-2-1,1 4-3,-6-4-5,3 5-8,-7-3-9,-4-3-7,3 3-2,-12 1 2</inkml:trace>
  <inkml:trace contextRef="#ctx0" brushRef="#br0" timeOffset="70275.0195">15096 5091 29,'10'-2'20,"-10"2"2,9-5-2,-9 5-2,0 0-2,0 0-2,-10 1-3,10-1-2,-18 13-3,9-2 0,-6-1-2,2 6-1,-3 1 0,4 2 0,0-1 0,5 2-1,2-2 1,6 1-1,3-2 1,6-4-1,6 0 0,5-2 0,4-6-1,2-3 1,1-4-1,0-4-1,1-4 1,-3-2-1,-5-5 0,-3-4 0,-5-1 0,-3 1 0,-6-2 0,-6-2 0,-6-1 0,-4-1-1,-6 4 1,-2 1-1,-1 6 0,-5 3 1,0 7-1,3 6 0,2 7 0,3 3 0,6 7-2,3 1-2,9 5-3,-1-5-6,11 3-13,5 1-8,-1-5-2,4-2 2</inkml:trace>
  <inkml:trace contextRef="#ctx0" brushRef="#br0" timeOffset="70875.0538">15410 5025 56,'10'-4'33,"-10"4"-1,14 11 0,-14-11-25,9 25-1,-3-9-2,5 5-2,-3 0 0,1 3-1,-1-3 0,0 0-1,-2-3 0,-2-3 0,-2-5 0,-2-10 0,0 0 0,0 0-1,0 0 1,-12-22 0,7 4 1,2-5-2,1 0 1,1-1 0,2 1 1,2 2-1,3 4 0,2 2 0,2 4 1,4 6 0,-1 4 0,5 1 0,-2 1 0,4 4-1,-3-1 1,3 1 0,-3 0 0,-2-5 0,-2-5 0,-1 1 0,-12 4 0,12-18 0,-10 5 0,-3-1-1,-5-2 1,-2 2 0,-4 1-1,-1 2 1,-3 3-1,1 5 0,-1 2 1,3 4-1,3 2 0,10-5 0,-10 19-1,9-7-1,7 5-4,-6-17-11,10 18-18,1-8 0,-11-10-1,21 11 1</inkml:trace>
  <inkml:trace contextRef="#ctx0" brushRef="#br0" timeOffset="71946.1151">16223 5152 9,'16'-12'24,"6"3"-4,-6-2-3,1 0 2,-3-3-4,-3 0-3,1 1 0,-5-1-2,-1 2-2,-5-2-2,0 4-1,-7-2-1,6 12-1,-20-15-1,6 10 2,-6 0-3,0 6 1,-5 0-1,-3 4 1,1 1-1,-1 5 1,-1 3 0,8 5 0,-2 1 0,8 3 1,3-1-1,9 3 0,4 1 1,9 0-1,5-2 0,3-2 0,7-1 0,2 0-1,2-4 1,2-5-3,0-3-1,-2-7-2,4 0-5,-6-8-7,4-4-15,-2-3-6,-4-6-1,0 2 2</inkml:trace>
  <inkml:trace contextRef="#ctx0" brushRef="#br0" timeOffset="72468.1449">16683 4991 39,'0'0'30,"0"-9"3,0 9-1,-10 4-16,-5-5-7,5 5-2,-6-1 0,1 3-3,-4 1 1,3 5-2,-2-3 0,5 4 0,-2 1 0,5 1-2,2 0 1,5 2-1,1 0 0,6 2 0,2-4 0,5 1 0,6-4 0,3-2 0,2-2 0,2-5-1,3-4 0,-1-5 0,-1-1 1,-3-3-1,-3-5 0,-5-1 0,-4-4 0,-5 0-1,-6-3 2,-5-1-1,-4 2 0,-2 2 0,-2 1 0,2 6 0,0 2 0,1 3 0,11 8 1,-10 6-1,11 5 0,3 3 1,4 6 0,4 0-1,1 3 0,1 3 0,2-1-2,-1-6-4,2 2-8,-6-5-24,-11-16 1,14 16-1,-14-16 1</inkml:trace>
  <inkml:trace contextRef="#ctx0" brushRef="#br0" timeOffset="72803.1641">16214 5121 8,'0'0'25,"14"-4"1,-14 4 2,0 0-13,10-5-2,-10 5-3,10 3-3,-10-3-1,16 3 0,-5-3-3,6 0-5,5-1-14,9 4-13,-7-12-1,9 6 0,-5-11-1</inkml:trace>
  <inkml:trace contextRef="#ctx0" brushRef="#br0" timeOffset="73371.1966">17188 4970 15,'0'0'30,"-5"-13"1,5 13 2,0 0-11,-17-12-6,17 12-2,-23-1-4,10 7-3,-7-2-2,4 4 0,-6 2-1,1 5-1,-1 2-1,2 2 1,-1 2-2,6 2 1,0 0 0,6 2-1,4-1 0,6-3 1,5-2-1,6-1-1,7-5 0,3-3 0,4-1-3,0-10-3,6 2-8,-7-10-16,1-4-7,1-2-2,-9-6 3</inkml:trace>
  <inkml:trace contextRef="#ctx0" brushRef="#br0" timeOffset="73864.2248">17224 4695 38,'0'0'32,"10"-1"1,-10 1-2,9 19-10,-6-6-12,5 8 1,-4 3-4,5 10-1,-2 1-1,4 5-1,-3 2 0,2 0-1,0-2-1,3-1 0,-2-4-1,0-7 1,1-5-1,-1-3 1,0-7-1,0-4 1,0-8-1,-1-3 1,1-8-1,0 1 0,0-4 1,0-6-1,1-1 0,-1 2 0,0-2 0,1 2 0,0 3 0,0 2 0,-1 1 0,1 9 0,0 4 1,-2 3 0,0 6-1,1 3 0,-2 4 1,1 2-1,0 3 0,-2-2 1,-1-1-2,1 2 0,0-2-1,-4-8-6,7 0-17,-11-11-13,0 0 2,11 2-2,-12-13 2</inkml:trace>
  <inkml:trace contextRef="#ctx0" brushRef="#br0" timeOffset="78269.4767">14440 9965 5,'-4'13'23,"-5"-10"1,9 11 2,-8-2-10,-3-1-3,5 4-1,-4 1-1,5 3-2,-5 1 0,5 7-1,-2-2-1,5 5 0,-4 0-2,5 6 0,-3-3-1,4 4-1,0-3 0,2 0 0,0-5-1,2 1 0,0-5 0,1-2-1,0-6 0,0-4 0,1-3 0,-6-10-2,9 13 0,-9-13-1,0 0-3,0 0-5,15-8-10,-15 8-16,5-15 1,-2 3-1,-4-6 2</inkml:trace>
  <inkml:trace contextRef="#ctx0" brushRef="#br0" timeOffset="78870.5111">14585 10135 3,'12'0'24,"-12"0"1,0 0 2,9-11-9,-9 11-3,0 0-2,0 0-2,0 0-1,-7 14-2,2-3-1,-2 1-2,2 6 1,-3 2-2,3 4 0,-4-1-2,4 7 1,1 0-1,3-1 0,0-2 0,5-1-1,0-5 1,5-3-1,1-3 1,2-5-1,3-4 0,1-1 0,2-4 0,0-2-1,1-4 1,0-4 0,0-2 0,1-3-1,-1-2 1,-1-5-1,0-4 0,-3 0 1,-2-2-1,-2 0 0,-4-2 0,-4 0 1,-6-1-1,-4 2 0,-5 4 0,-4-1 0,-3 6 0,-3 2 0,-3 5 0,0 5 0,0 5 0,2 4-1,1 8-1,0 0-3,5 8-2,-1-4-6,8 10-12,2-1-11,-1-4-1,4 2 2,0-8 1</inkml:trace>
  <inkml:trace contextRef="#ctx0" brushRef="#br0" timeOffset="80286.5921">14891 10002 13,'0'0'26,"0"0"3,9-10-3,-9 10-7,0 0-2,0 0-3,7-9-2,-7 9-3,0 0-1,12 7-2,-12-7-1,9 16-1,-4-6-1,4 6-1,-2 1 0,3 3 0,1 2-1,0 2 1,-2 2-2,1 3 1,-2 1 0,-2 1-1,-4 1 0,-1 1 0,-3 0 0,-3-1 0,-1-2 0,-3-3-1,0-4 1,1-3 0,-1-2 0,1-5 0,2-2 0,6-11 0,-7 13 0,7-13-1,0 0 0,0 0-2,0 0-5,10 2-13,-10-2-14,10-5 0,-10 5-1,9-9 0</inkml:trace>
  <inkml:trace contextRef="#ctx0" brushRef="#br0" timeOffset="81500.6616">14505 12738 16,'0'0'20,"0"0"-3,0 0 0,0 0-1,0 0-4,-16 6 0,8 4-3,-2 4 0,0 2-2,0 7 0,-5 0-1,5 7 0,-2-1 0,5 5-1,-1-1 1,6 3-1,-2-2-1,7 1-1,-1-5 0,4 0 0,-1-2-2,3-3 1,0-3 0,-1-3-1,-1-5 0,1-1-1,-2-4 1,-5-9-1,7 10-2,-7-10-4,0 0-9,0 0-19,2-13-1,-1 3-1,-3-3 0</inkml:trace>
  <inkml:trace contextRef="#ctx0" brushRef="#br0" timeOffset="81998.6901">14602 12991 17,'10'11'30,"-10"-11"1,9 3 2,-9-3-12,9-9-5,-9 9-2,12-19-2,-2 7-4,-2-8-2,4 3-1,-2-3-1,2-1-1,-3 0-1,1 3 0,-2 1-1,-1 4 1,-1 0-2,-6 13 1,8-12 0,-8 12-1,0 0 1,5 16-1,-5-4 0,0 5 0,-2 5 0,0 3 0,-2 4 0,3 1 1,-1 0-1,1-1 0,0 0-1,0-3 1,0-3 0,2-5-1,0-2-1,-1-4-1,1-2-2,-1-10-3,1 13-6,-1-13-11,0 0-11,0 0-1,-10 3 2,10-3 1</inkml:trace>
  <inkml:trace contextRef="#ctx0" brushRef="#br0" timeOffset="82252.7046">14650 13175 20,'0'0'30,"0"0"2,0 0 2,0 0-12,11 1-6,1 2-3,-12-3-2,22-5-4,-8 3-2,5 1-1,-2-1-2,3 1-1,0-1-1,-2-1-1,3 2-4,-5-4-4,3 4-11,-4 1-16,-6-6 1,0 0-1,-6-4 1</inkml:trace>
  <inkml:trace contextRef="#ctx0" brushRef="#br0" timeOffset="82682.7292">14839 12710 21,'5'-9'30,"7"9"2,-3-4 0,-9 4-11,22 5-7,-12 0-1,6 7-4,-5 1-3,6 5-1,-5 1-1,2 5-1,-3 2-1,0 3 0,-2 4-1,-1 1 0,-3 0-1,-1 0 1,-1-1-1,-1-3 0,-2-1 0,0-4 0,-2-6 1,0-3-1,1-5 0,-1-1 0,2-10 0,0 0 0,-7 10-1,7-10-1,0 0-3,0 0-7,-2-9-23,2 9 0,0 0-1,0 0 0</inkml:trace>
  <inkml:trace contextRef="#ctx0" brushRef="#br0" timeOffset="83864.7962">14410 14921 13,'0'0'24,"0"0"-4,0 0-2,0 0-2,0 0-2,0 0-2,0 0-2,-13 0-1,13 0-2,-13 13-1,7 0-1,-4-3 0,4 5-1,-2-3 0,0 7 0,0-3-1,1 5-1,0 0 1,2 2-1,0 3 0,3 3 0,1-1 0,3 2 0,1-3 0,3 0 0,0-2-1,1 0 0,-1-4 1,3-1-2,-2-4 1,-1 1-1,-2-3 0,0-3 0,-1 0-2,-3-11-2,5 13-5,-5-13-7,0 0-16,0 0-4,0 0 0,-4-10 2</inkml:trace>
  <inkml:trace contextRef="#ctx0" brushRef="#br0" timeOffset="84557.8364">14518 15093 28,'0'0'30,"6"-10"3,-6 10 0,7-9-14,-7-1-5,0 10-1,8-16-4,-8 16-1,12-14-3,-2 10 0,-10 4-2,19-9-1,-10 7-1,3 4 0,-1 2 0,0 3 0,0 2-1,0 0 0,-2 3 1,0 0-1,-3 2 0,-2 0-1,-2 1 1,-2 0-1,-3 0 0,-3 1 1,1 0-1,-4 0 1,0-1-1,0 0 0,-2-2 1,1 0 0,2-1 0,-2 0-1,1-4 1,9-8 0,-12 14 0,12-14 0,-6 12 1,6-12-1,0 0 1,6 9 0,-6-9 0,15 2 0,-4-3 0,2 0 0,2-1 0,2 0 0,1-1 0,2 1-1,1-1 1,0-1-1,0 0 0,0 2 0,-2 1 0,-2-2-2,0 1 0,-6-1-2,3 3-4,-14 0-6,14-7-17,-14 7-6,0 0 0,8-13 1</inkml:trace>
  <inkml:trace contextRef="#ctx0" brushRef="#br0" timeOffset="85059.8651">14868 14905 33,'6'-10'31,"4"9"2,-10 1 0,12-5-13,-2 11-7,-10-6-3,13 15-3,-8-5-1,7 6-1,-3 0-2,2 5 1,-2-3-2,3 5 0,-3 0 0,1 1-1,-1-1 0,-2 3 0,-2 0-1,-1 0 0,-2 0 0,-1-4 0,-2 1 0,-2-2-1,-1-3 2,-1-1-2,-1-6 2,0 1-1,-2-3 0,8-9 0,-12 16 0,12-16 0,-9 8 0,9-8 0,0 0 0,0 0-1,0 0-1,0 0-3,0 0-7,0 0-25,0 0 0,10-8 0,-10-3 0</inkml:trace>
  <inkml:trace contextRef="#ctx0" brushRef="#br0" timeOffset="88527.0634">18028 4960 35,'12'7'25,"-12"-7"1,11 17-9,-8-5-11,-1 6 0,2 2-2,1 3-1,-1 3 0,0-1 0,-1 1-1,1-5 0,-1 1 0,-1-6-1,-1-3 0,-1-13 0,1 13 0,-1-13 0,0 0-1,-5-9 1,4-2 0,-2-5-1,2-2 0,0-3 1,2-4 0,2 1 0,1-2 1,1 2 1,5 2 0,0 1 1,7 6-1,-3 0 0,5 7-2,0 1-1,0 5-2,2 6-6,-4-4-6,0 5-12,3 5-7,-9-4 2,5 3 0</inkml:trace>
  <inkml:trace contextRef="#ctx0" brushRef="#br0" timeOffset="89003.0907">18347 4996 24,'5'14'27,"-5"-14"2,-4 15-8,2 1-5,-1-2-1,3 9-3,-3-6-3,5 4-1,-2-7-2,5 5 0,1-6-2,4-2-1,1-5 0,5-2-1,-2-6 0,4-2 0,0-5 0,2-4-1,-5-4 0,4-1-1,-5-3 1,0-1 0,-3-1 0,-2 1-1,-3 1 1,-3 1-1,-3 3 1,-1 2-1,-2 4 0,3 11 0,0 0 0,-14-8 0,14 8 0,-6 19 0,4-3-1,3 5 1,0 3 1,4 1-1,1-1 0,3 3 1,1-1-2,1-3 0,5-3-3,-5-8-3,8 2-9,-7-3-18,-1-9-1,3-2-1,-8-11 1</inkml:trace>
  <inkml:trace contextRef="#ctx0" brushRef="#br0" timeOffset="89304.1079">18684 4720 48,'18'3'33,"-18"-3"1,19 18 0,-6-5-22,-4 2 0,4 8-5,-3 2-2,0 5-2,-4 2-1,-1 2-1,-1 2-2,-4 0 0,0 0-2,-2-5-1,3 0-3,-5-7-3,9 2-2,-6-10-4,7 0-3,-6-16-4,11 9-2,0-7-1,-11-2 1</inkml:trace>
  <inkml:trace contextRef="#ctx0" brushRef="#br0" timeOffset="89798.1361">18921 5051 42,'14'-6'28,"-2"-4"0,1 4-4,3 1-5,-4-5-4,6 8-3,-3-7-3,5 6-2,-5-4-3,3 4 0,-3-3-1,2 3 0,-3-4-1,1 0-1,-5-3 0,0 2 0,-2-2 0,-2-1 0,-3 1-1,-1-2 1,-3 0-1,-3 1 0,4 11 0,-18-15 1,6 10-2,-4 4 1,-1 3 0,-1 4-1,0 5 1,0 4-1,2 1 2,1 4-1,3 3 0,3-3 1,4 2 0,4 1 0,3-2 1,7-2 0,2 0 0,3-3 0,4-4 0,2 1 0,0-2 0,2-3 0,0-3-1,-1 0 0,-1-1 0,-1-1 0,-3 1-1,-1-3-2,-3 2-1,-3-3-4,5 5-13,-14-5-20,9-3 1,-9 3-1,-4-13 1</inkml:trace>
  <inkml:trace contextRef="#ctx0" brushRef="#br0" timeOffset="90586.1812">19822 4969 29,'-9'6'28,"7"10"2,-10-4-7,4 3-8,4 2-2,-2-2-4,6 8-1,-2-6-2,6 6 0,1-6 0,3 3-2,3-5-1,1 0 0,1-4-1,3-4 0,-1-4-1,2-2 0,-1-6 1,1-4-1,-2-3 0,2-5 0,-2-2-1,-3-2 1,-4-4 0,-3-3-1,-4 0 0,-6 2-1,-5 1 1,-5 3 0,-3 5-1,-4 2 1,-1 7-1,0 5 1,1 5 0,2 2 0,4 2-1,1 2 0,6 2-1,9-10-2,-6 20-4,6-20-9,10 10-17,5-1-1,-1-8 0,9 3 2</inkml:trace>
  <inkml:trace contextRef="#ctx0" brushRef="#br0" timeOffset="90974.2034">20414 4697 54,'-7'-14'32,"7"14"1,-25-17-7,6 10-13,0 10-3,-5-3-2,5 7-2,-5 4-2,3 3 0,0-1-1,2 7-1,1 0 0,3 3 0,2 2-1,4 1 0,4 2 0,5 2 0,2 0-1,3-1 0,3-1 1,2 0-1,-1 0 0,0-3 0,2-3-2,-5-2-2,2 0-3,-6-8-4,4 4-13,-2-5-12,-4-11-1,0 0 1,-18 3 2</inkml:trace>
  <inkml:trace contextRef="#ctx0" brushRef="#br0" timeOffset="91188.2157">20043 5014 43,'14'-2'33,"-5"0"2,6 3 0,5 1-18,-3-9-2,11 11-4,-5-8-4,6 6-2,-3 0-3,1-4-2,-1 5-6,-8-6-14,-1 2-17,-1 0 1,-5-5-2,1 0 1</inkml:trace>
  <inkml:trace contextRef="#ctx0" brushRef="#br0" timeOffset="91844.2531">20922 4618 40,'0'0'29,"5"16"2,-7-1-10,3 1-10,2 9 1,-4 0-4,1 8-2,-5-1-1,1 5-2,-4-3 1,1 4-2,-1-2-1,1-1 1,1-1-1,4-3 0,2-4-1,5 0 1,2-5 0,4-2 0,2-3 0,2-4 0,6-5 0,0 2-1,0-4-2,-1-7-4,0 2-14,-1-1-13,-10-9-1,-9 9-1,0-23 2</inkml:trace>
  <inkml:trace contextRef="#ctx0" brushRef="#br0" timeOffset="92078.266">20785 4909 38,'0'0'31,"0"0"2,10-6 0,1-1-17,11 8-5,-4-5-2,9 4-3,-2-2-2,2 5-3,1 3-3,-3-3-3,3 5-9,-6-4-9,-3-1-11,4 4-1,-7-9 1,5 2 2</inkml:trace>
  <inkml:trace contextRef="#ctx0" brushRef="#br0" timeOffset="92551.2934">21189 4856 41,'1'19'32,"-1"-19"2,-9 20-4,8-5-12,-2-2-5,7 8-3,-2-4-3,8 3-2,0-4 0,6 1-2,2-5 0,4-1-1,-3-4 0,5-6 0,0-3-1,0-2 0,-1-2 0,1-4-1,-2-2 1,0-1-1,-2 1 1,-1-1-1,-4 2 1,-2-1-1,-3 0 0,-10 12 1,12-12 0,-12 12-1,0 0 1,0 0 0,0 0-1,-15 24 0,5-3 1,-2 3 0,-1 6-1,0 1 1,2 4-1,2 1 1,0-3-1,5-3 1,2-4-1,2-3 0,2-1-1,-1-9 0,5 1-2,-6-14-3,9 15-6,-9-15-26,0 0 0,0 0-2,3-15 3</inkml:trace>
  <inkml:trace contextRef="#ctx0" brushRef="#br0" timeOffset="93173.3292">21633 4932 38,'12'-7'32,"-12"7"2,16 5 0,-4 3-17,-6 3-4,8 8-3,-7 2-4,3 8-1,-5 1-2,4 4 1,-4-3-3,0 2 1,-1-4-1,0-3 0,0-6-2,1-3 0,-2-3-1,-3-14-2,5 16-1,-5-16-4,0 0-5,-5-11-6,2-3-10,0 2-5,-10-12 1,5-2 2</inkml:trace>
  <inkml:trace contextRef="#ctx0" brushRef="#br0" timeOffset="93468.3461">21671 4908 31,'2'-18'32,"10"4"2,-3-2 0,1 0-15,11 8-3,-8-1-3,10 9-5,-5-4-2,3 10-1,-4 0-2,-2 4 0,-2 4-2,-4 3-1,-5 0 0,-3 1 0,-4 1 0,-4 0-1,-3-2 1,-2-1-1,0-2 0,-1-5-1,4 1-1,-1-5-2,10-5-3,-10 3-6,10-3-12,11-1-9,-5-8-2,5 4 3,0-5 1</inkml:trace>
  <inkml:trace contextRef="#ctx0" brushRef="#br0" timeOffset="93927.3723">21957 4967 47,'23'3'33,"-6"-6"1,4-1-10,5 4-5,-4-7-4,7 7-5,-6-5-3,4 0-1,-4-2-2,0 3-1,-5-4 0,0 0-1,-3-3 1,-2 1-2,-4-4 0,-1 3 0,-6-1 0,-3-2-1,-5 1 0,-3 2 0,-3 2 0,-5 2-1,-1 4 0,-3 1 1,-2 6 0,-3 5 0,1 4 0,2 2 1,0 5-1,4 2 1,3 2 0,7 2 1,2 0-1,10 1 1,6-2-1,3 0 0,5-2 1,4-1-1,2-5 0,1 0 0,0-5 0,-2-1 0,-1-4-1,0-5 0,-2-2-1,-3-2-1,-1-1-4,-6-7-8,2 0-26,-2 0 1,-3-5-1,0 3 0</inkml:trace>
  <inkml:trace contextRef="#ctx0" brushRef="#br0" timeOffset="94387.3987">23111 4689 25,'8'-11'30,"-8"11"1,0 0-1,0 0-14,0 0-1,0 0-4,-12 4-3,-1 2 1,1 11-3,-8-2 0,4 7-1,-5 1 0,1 8-1,-1 0 0,5 1-1,1 2 0,4 0-2,5-1 1,5 0-1,2-3-1,7-4 0,7-2-1,-2-4-1,5 0-4,-4-11-5,7 0-19,-3-3-8,-5-8 1,-1-2-1</inkml:trace>
  <inkml:trace contextRef="#ctx0" brushRef="#br0" timeOffset="94829.4239">23184 4975 45,'16'-4'34,"-6"-7"2,6 2 0,3-1-16,-9-8-6,10 3-5,-8-4-2,4 3-2,-7-5-1,9 4 0,-7-3-2,-3 4 0,1-1 0,-1 3-1,-3 3 0,-5 11 0,11-14-1,-11 14 1,0 0-1,0 0 1,2 18-1,-4-3 0,-1 3 1,1 4-1,-1 5 0,1-1 1,2 3-2,-4 3 1,-1 0 0,6-1 0,0-1-1,-3-4 0,5 0-2,-3-5-2,3 2-3,-4-14-8,7 1-20,-6-10-3,-2 9 0,2-9 1</inkml:trace>
  <inkml:trace contextRef="#ctx0" brushRef="#br0" timeOffset="95064.4374">23246 5145 27,'0'0'27,"9"13"2,1-9-7,5 0-6,6 2-2,-2-4-5,8 2-2,-3-4-2,1 1-2,0 0-5,-5-4-5,2 2-11,2 0-14,-10-8-1,2 4 1,-9-7 1</inkml:trace>
  <inkml:trace contextRef="#ctx0" brushRef="#br0" timeOffset="95425.458">23528 4683 52,'23'0'35,"-9"3"0,5 2-3,1 10-16,-7-2-3,14 10-4,-7 1-3,2 8-1,-5 2-1,1 5-1,-7 3-1,-2 2 0,-5-2-1,-5 2-1,-8-5 0,-2-4 0,-1-3-1,0-8 0,0-6 0,2-3 0,1-5-2,9-10-2,-4 10-7,4-10-27,0 0 1,0 0 0,-11-7 1</inkml:trace>
  <inkml:trace contextRef="#ctx0" brushRef="#br0" timeOffset="98535.6359">14779 5850 14,'0'0'25,"5"-12"2,-5 12-8,0 0-5,0 0 0,3 13-3,-3-3-3,3 7-2,-3 0 0,4 9-2,-2-1 1,1 3-3,-1-2 0,0-3-1,0-2-1,-1-3-3,2-5-5,-3-13-8,0 0-15,0 0-1,2-14 2,3 0-1</inkml:trace>
  <inkml:trace contextRef="#ctx0" brushRef="#br0" timeOffset="98711.6459">14736 5654 25,'0'0'27,"0"0"-2,0 0-3,-11 7-15,11-7-13,4 15-11,-4-15-8,12 22-1,-8-13 0</inkml:trace>
  <inkml:trace contextRef="#ctx0" brushRef="#br0" timeOffset="99149.671">14907 5795 6,'0'0'24,"12"23"-1,-12-9 0,3 6-11,0 2-1,0 2-1,0 4-3,0-3-1,3-3-1,-3-5 0,3 0-1,-6-17 1,14 11-1,-14-11-2,20-11 1,-10-4-1,4 0-1,-3-6 1,2-3 0,2 0-1,-2 4 1,0-1-1,-4 8 1,2 4-1,0 6 1,-11 3 0,16 12 0,-12 7-1,3-2 0,-4 7 1,5 1-2,-3-1 2,1 1-2,0-3 1,1-4-1,1-4-1,-3-3-4,5-1-7,-10-10-10,10 3-11,-10-3 0,12-11 0</inkml:trace>
  <inkml:trace contextRef="#ctx0" brushRef="#br0" timeOffset="99736.7046">15642 5783 32,'0'0'29,"10"-4"1,-10 4-6,0 0-9,-1 16-2,-1-7-4,3 9-4,-3-1 0,3 5-1,-3 2 0,3 2-2,1-4 0,1 2-1,0-3 0,2-5 0,0-3 0,2-3-2,-7-10 2,17-2-1,-8-5 0,1-6 0,1-2-1,-1-5 1,2 0 0,0-6 0,0 1-1,2 1 0,-1 5 1,0 0 0,-3 2 0,2 6 1,-2 5 0,0 6 1,-10 0-1,17 16 1,-10-2-1,1 3 0,-2 4 0,1 1 0,-2 3 0,1-2-1,0-1-1,-2-1-4,6-2-5,-7-5-13,-1-5-11,8-2-1,-10-7 1,17-10 0</inkml:trace>
  <inkml:trace contextRef="#ctx0" brushRef="#br0" timeOffset="100159.7288">16186 5833 52,'-17'14'33,"3"4"-2,-6 0-6,6-3-14,8 4-1,2-1-4,9 0-2,3-5-1,10 0-1,1-3 0,6-7-1,0 0 0,1-4 0,-1-6-1,-3-2 0,-1-2 0,-5-4 0,-2-1 0,-6 3 0,-3-4 0,-5 1 1,-4-1-1,-6 1 0,-6 2 0,-4 1 0,-4 4 0,-4 2 0,-2 3 0,-1 7-1,3 3 1,3 2 0,7 3-2,3 1-2,11 3-4,3-3-5,12 1-11,10 1-9,-2-8-1,10 2 0</inkml:trace>
  <inkml:trace contextRef="#ctx0" brushRef="#br0" timeOffset="100560.7517">16431 5785 34,'0'0'31,"9"-15"2,-9 15 0,15 0-15,-15 0-5,12 11-3,-6-2-5,4 6-1,-2 2-2,1 0 0,-1 2-1,-2 1-1,-1-3-1,-2-1 0,-2-4 1,0-2-1,-1-10 0,-3 12 0,3-12 1,0 0 0,-7-13 0,6 3 0,1-3 1,2-1 0,1-2 0,3-3 1,2 1 0,5 2 0,-1 2 0,5 1 0,-2 3 0,2 2-2,2 6-3,-5 0-5,4 11-9,-6 0-16,-3-2-2,1 6-2,-10-13 2</inkml:trace>
  <inkml:trace contextRef="#ctx0" brushRef="#br0" timeOffset="101216.7893">16799 5758 46,'0'0'33,"0"0"2,0 0-1,0 0-17,5 20-5,-7-7-5,5 4-2,-1 1-3,3 5 1,0-3-1,2 1 0,1-3 0,1-3-1,2-3-1,1-3 1,0-5-1,1-5 0,1-4 0,1-5 0,-1-1 0,1-5-1,-2-4 1,1-4 0,-2 1 0,-2 2-1,0 1 2,-4 2-1,-2 4 0,-4 14 0,4-10 0,-4 10 0,-4 17 1,1-1-1,0 1 0,1 6 1,0 2-1,3-1 1,1-4 0,4-1 0,4-6-1,5-1 1,0-6 0,3-6 0,3-5 0,0-4-1,3-3 1,-1-3-1,-2-4 0,1-2 0,-1-1 0,-1 1 0,0 1 0,-2 2 0,-3 2 1,-2 6-1,-3 5 1,-10 5 0,13 9 0,-11 2 0,-2 4 0,-1 6 0,0 1 0,2-1-1,1 1-1,1-5-2,5 3-4,-3-11-6,12 1-16,-1-5-9,2-9 0,1 0 0</inkml:trace>
  <inkml:trace contextRef="#ctx0" brushRef="#br0" timeOffset="101710.8174">17662 5740 44,'-2'-9'32,"-8"7"3,-1 5-1,-2 2-17,-10-4-4,4 8-6,-6 0-2,2 5 0,-2 1-1,5 1-1,4 0-1,6 2 0,3 0-1,9-1 1,7-2-1,5-4 0,6-2 0,4-2-1,0-4 0,2-6 0,0-4 0,-2-3 0,-3-2-1,-5-3 1,-3-1 0,-4-4-1,-5-2 1,-5 2-1,-5 1 2,-3 1-1,-2 3 0,-1 5 0,-2 3 0,1 8 0,1 5 0,2 6 1,4 4-1,2 5 1,4 1-1,3 2 1,3-2 0,2-1 0,5-1-1,1-1 0,2-2-2,-3-9-3,6 3-5,-10-11-14,2-1-14,3-1 0,-7-9 1,2-1 0</inkml:trace>
  <inkml:trace contextRef="#ctx0" brushRef="#br0" timeOffset="101998.834">17822 5520 50,'12'14'35,"-9"-1"1,5 7-2,-4 4-12,0-2-10,8 10-2,-6-2-4,5 5-1,-2-2-2,2 0-1,-2-3-1,0 0 0,0-3-1,0-5 0,-2-2-1,-1-6-2,4 0-3,-10-14-11,5 11-22,-5-11 1,0 0 0,10-13 0</inkml:trace>
  <inkml:trace contextRef="#ctx0" brushRef="#br0" timeOffset="103193.9019">18768 5606 25,'-2'-15'24,"2"15"-4,-2-10 0,2 10-2,-8-9-3,8 9-2,-11-10-2,2 2-2,9 8-2,-15-9-1,6 7-1,-3-1-2,-1 2 0,-2-1-1,-1 4 0,-1 0-1,-4 3 0,0 3 0,0 1 0,-1 0 0,1 4 0,2 2 0,1 3 0,4 5 0,2 2 1,5 0-1,4 5 1,4 2-1,5 1 1,3 0-1,4-1 0,-1-1 1,4-1-2,-3-3 1,-1-4-1,-3-2-1,-2-3-1,-3-2 0,-5-5-4,1-2-3,0-9-4,-13 7-7,0-8-7,-3-4-8,1 0 0,-6-9 2</inkml:trace>
  <inkml:trace contextRef="#ctx0" brushRef="#br0" timeOffset="103427.9157">18290 5869 19,'0'0'27,"-1"-10"3,1 10-5,13-8-4,-3 2-4,11 6-2,-3-5-4,11 7 0,-1-5-5,7 6-1,0-3-3,4 2-1,0 1-3,-5-3-3,5 3-3,-8-3-8,3 2-10,0 2-9,-10-5 0,2 3 1</inkml:trace>
  <inkml:trace contextRef="#ctx0" brushRef="#br0" timeOffset="103907.9426">19021 5791 36,'-19'5'29,"5"8"3,-11 0-9,1-2-6,7 6-2,-2-6-6,8 7 0,1-5-3,8 3-1,6-5-1,6-1-2,5-2 0,6-2 0,6-3-1,2-4 0,1-1-1,-1-2 0,-3-2 1,-2-2-1,-4-2 1,-3-3-1,-7 2 0,-5-1 0,-5-1 1,-4-2-1,-4-2 0,-7 4 0,-3-1 1,-4 2-1,-3 1 0,0 2-1,0 4 1,0 6 0,1 4 0,5 1-1,6 3-1,2 3-2,6 5-4,2-5-7,10 3-15,4 1-5,0-8 0,8 4 0</inkml:trace>
  <inkml:trace contextRef="#ctx0" brushRef="#br0" timeOffset="104488.9764">19234 5733 35,'0'0'28,"14"2"1,-14-2 0,9 11-20,-2 2-2,1-1-3,0 8-1,2-1-2,-2 3 1,0 0-2,-1-1 0,-2 0 1,-2-2-1,-2-4 0,0-4 0,-1-11-1,0 0 1,0 0-1,-9 0 1,6-14 0,1-1-1,1-4 1,0 0 0,2-1 1,2-1-1,1 0 1,3 2-1,0 2 1,3 4 0,2 2 1,0 3-1,1 1 0,1 4 0,2 1 0,0 1 0,0 1 0,-2 1 0,1 0 1,0-1 0,-4-1 0,1-1 0,-12 2 2,11-7-2,-11 7 1,2-14 0,-2 14-1,-9-14 0,9 14 0,-18-15-1,8 9 0,0 1-1,0 2-2,-1 2-2,11 1-6,-17 9-12,17-9-11,-9 17-2,9-17 1,-5 17 1</inkml:trace>
  <inkml:trace contextRef="#ctx0" brushRef="#br0" timeOffset="105272.0212">19627 5703 57,'0'0'33,"11"3"-1,-11-3 0,-4 9-24,5 3-3,-1-1-2,1 6-2,2-1-1,1 3 2,1-1-2,1 0 1,1-4 0,0 2 0,1-4-1,-8-12 1,18 12 0,-9-12-1,0-3 1,2-4-1,-2-3 0,1-4 1,-2-5-1,0-1 0,-2 0 0,-1-4 1,-1 1-1,1 3 1,-4 0 0,2 6 1,-3 5-1,0 9 1,0 0-1,1 9 0,-3 5 1,1 6-1,0 0 0,2 4 0,0 0 0,2 0 0,1-3 0,2-3 0,1-6 0,2-1 0,0-5 0,1-3 0,1-6 0,0-3-1,-1-6 1,2 0 0,-2-4 0,1-3-1,-1-1 0,-1 2 0,0 1 0,0 2 1,-2 4-1,-7 11 1,12-13-1,-12 13 0,13 5 1,-13-5 0,12 17-1,-5-4 1,-1 0-1,3 4 1,-2-1 0,0 1 0,0-3-1,0 2 0,-2-2 1,0-2-1,-1-3 0,-4-9 0,7 12-2,-7-12 0,0 0-4,0 0-7,0 0-25,0 0 0,2-9 0,-2 9 0</inkml:trace>
  <inkml:trace contextRef="#ctx0" brushRef="#br0" timeOffset="107968.1754">20454 5710 23,'0'0'25,"0"0"-2,0 0-4,10 6-2,-10-6-3,4 15-3,-1-2-2,-3 0-1,3 6-1,-4 0-2,3 2-1,-1-2 1,0 2-3,0-1 0,1-3 0,-1 0-2,3-5-1,-2 1-2,-2-13-4,8 13-6,-8-13-11,0 0-8,10-13-2,-10-7 2</inkml:trace>
  <inkml:trace contextRef="#ctx0" brushRef="#br0" timeOffset="108118.184">20460 5572 15,'0'0'11,"9"10"-11,-9-10-12</inkml:trace>
  <inkml:trace contextRef="#ctx0" brushRef="#br0" timeOffset="108595.2113">20617 5708 19,'-1'11'29,"7"10"-1,-7-4 3,0 2-15,2 6-3,-3-3-4,4 4-2,-3-1-3,7-3 0,-4-2 0,5 1-2,0-7 2,2-6-2,1-3-1,4-3 0,0-10 0,0-1 0,2-7-1,1-4 1,-2-4-1,2 0 0,-3-3 1,0 2-1,-4 3 1,-2 2-1,-2 6 0,-6 14 0,0 0 0,0 0 1,8 12-1,-6 7 0,0 3 1,2 5-1,1 2 1,4 0 0,3-2 0,1-3-2,3-2-1,-2-9-5,4 0-10,-3-5-16,-1-16 0,3 0-2,-6-11 1</inkml:trace>
  <inkml:trace contextRef="#ctx0" brushRef="#br0" timeOffset="109135.2421">21116 5497 36,'0'0'30,"18"-4"2,-18 4-1,12 5-16,-2 9-2,-1 0-5,2 9-1,-3 2-3,4 9 0,-4 0 0,3 1-1,-2 0-1,0 1-1,-1-1 1,0-4-2,1-5 1,-1-4-1,0-3 0,0-3 1,-1-4-1,-7-12 0,12 7 1,-12-7-1,7-9 0,-7-2 0,-3-2 0,-2-5-1,-3-2 0,-6-2 0,-1 2 0,-4 0 0,0 4-1,-3 3 1,1 4 0,0 6 1,2 6 0,2 4 1,2 3-1,3 4 1,4 1 0,5 0 1,3 1 0,6 0-1,4-3 0,4 1 1,3-3-1,1-2 0,3-4 0,0 0-2,2-3-2,-3-5-3,6 3-9,-7-6-19,1-7-1,4 0-3,-7-5 3</inkml:trace>
  <inkml:trace contextRef="#ctx0" brushRef="#br0" timeOffset="109363.2552">21492 5655 45,'0'0'31,"10"17"3,-6-3-5,0 4-13,-5-3-3,5 9-4,-4-3-4,4 2-1,-2-4-2,3-1-2,0-5-4,-5-13-5,14 17-14,-5-12-11,-9-5-1,14-8 0,-12-8 2</inkml:trace>
  <inkml:trace contextRef="#ctx0" brushRef="#br0" timeOffset="109531.2648">21495 5530 41,'0'0'29,"-5"-11"1,5 11-3,0 0-24,0 0-14,16 6-16,-16-6-3,14 4 1,-14-4 0</inkml:trace>
  <inkml:trace contextRef="#ctx0" brushRef="#br0" timeOffset="109931.2877">21864 5619 27,'0'0'29,"0"0"2,0 0-7,0 0-2,0 0-5,-13-6-6,13 6-1,-21 2-3,11 2-1,-7 0 0,4 2-2,-4 1 0,3 4-1,-3 1-1,3 0 0,1 3-1,3 2 0,4 0 0,4 1 0,2 0-1,4-3 1,4 1-1,2-2-1,3 2-1,0-5-2,5 1-5,-5-7-11,5-3-17,5 2 0,-3-8-1,5-1 2</inkml:trace>
  <inkml:trace contextRef="#ctx0" brushRef="#br0" timeOffset="110398.3144">22093 5647 59,'0'0'34,"-24"2"-1,9-2-8,-1 10-11,-7-2-3,6 6-5,-4 1-1,8 5-2,0-2-1,5 3 0,4-3-1,6 0 1,5-6-2,3 1 1,4-6 0,3-2 0,1-4 0,2-4-1,-2-3 0,0-2 1,-2-3-1,-1-4 1,-3-1-1,-3-2 0,-1-4 1,-5 0-1,-2 0 0,-2 2 1,-1 2-1,-2 6 0,-2 0 1,6 12-1,-11-4 0,11 4 1,-7 22-1,5-4 1,2 2-1,3 2 1,1 2-1,3 1 0,1-3 0,3-3-2,2-3-4,-3-8-5,6-2-16,0-2-10,-7-9 0,3-2 0,-4-10 1</inkml:trace>
  <inkml:trace contextRef="#ctx0" brushRef="#br0" timeOffset="111115.3554">22226 5390 32,'0'0'30,"15"8"2,-11 2 0,-1 5-15,4 10-4,-4 1-3,5 6-1,-5 0-2,5 8-2,-4-1-2,3 1 0,-2-1-3,-1-1-1,2-3-1,-3-1 0,0-3-2,-2-9 0,1-1-2,-5-8-1,3-3 1,0-10 1,0 0 0,-11-7 0,8-3 2,-1-5 0,3 0 2,1-5 0,1 0 2,3 0 1,5-1 2,5 5 1,-1-3 1,8 6 0,-2-3 0,6 8 2,-4-1-2,6 3 0,-4 1-2,1 3-1,-2-1-1,2 3 0,-3-2 0,-2-1-1,0-3 0,-2 1 0,-5-4 1,-1 1-1,-4-3-1,-6-1 1,-3-2-1,-5 0 1,-3 2 0,-2 0-1,-3 2 0,-1 5 1,-3 6 0,1 4 0,0 8-1,1 6 1,3 7 0,-1 6 0,3 2 0,5 3 0,2-3 0,5 2 0,4-3 1,5-3-1,3-6 1,6-5-1,4-4 0,2-4 1,2-5-1,5-6 0,-1-3-1,-2-3-1,0 0-2,-7-7-8,1 1-28,-9 1-1,-10-2 0,-4 3-1</inkml:trace>
  <inkml:trace contextRef="#ctx0" brushRef="#br0" timeOffset="112377.4276">23148 5722 39,'1'-14'31,"-1"14"-4,0 0-4,11-6-4,-11 6-3,14 19-5,-5 1-2,-4 2-4,8 6 0,-5 1-2,-1 3 0,-2 1-1,0-1-1,-1-3 0,-2-5 0,1-5-1,-5-3-1,0-6 1,2-10-1,0 0 0,-10-5 0,5-10-1,-2-4 1,0-4-1,3-5 2,3 0-2,-2-2 1,8 1 0,2 4 1,4 2 0,5 2 0,2 6 0,3 3 0,-3 5 1,3 3 0,-1 2 0,-4 3 0,-3 2 0,0 4 0,-3-1 0,-10-6 0,10 14 1,-10-5-1,0-9 1,-5 17-1,5-17 1,-13 17 0,4-7 0,3 1 0,-3 1 0,6 1 0,3-1 0,0 4-1,3-2 1,9 2-1,2-4 0,2-1 0,1-1 0,1-2 0,0-4-1,3-4 1,0-4-1,-7-2 0,1-4 1,-1-2-1,-1-3 1,-4-5-1,-3-1 0,-4-1 0,-1-1 0,1 1 1,-2 2-1,-1 3-1,-1 5 1,2 12 0,0 0 0,0 0 0,0 0 1,10 20-1,-7-1 0,4 0 1,1 2 0,-1 2-1,1 1 1,0 0-1,0 0 1,2-3-2,0-3 1,-4-1-3,1-4 0,-7-13-4,19 13-5,-19-13-12,12-17-17,-6 6 1,-5-6 1,3-2 1</inkml:trace>
  <inkml:trace contextRef="#ctx0" brushRef="#br0" timeOffset="112624.4417">23713 5521 37,'10'-6'34,"-10"6"0,10-2-4,0 15-10,-7-2-4,6 13-4,-8 1-4,7 8 0,-6 1-4,2 3 0,1-3-2,0 1-1,1 0-3,2-8-1,3 0-5,-5-11-6,9 3-13,-4-5-10,-11-14-1,17 11 1,-17-11 2</inkml:trace>
  <inkml:trace contextRef="#ctx0" brushRef="#br0" timeOffset="113072.4674">23907 5860 8,'22'-1'28,"-9"-3"3,6 6 1,3-2-10,-4-3-5,10 3-3,-5-6-3,5 5 0,-4-7-4,6 4-1,-4-6-2,-3 1-1,-3-4-1,-5 1-1,0-3 0,-2-3 0,-10-2-1,-7-2 0,-3 3 1,-1 0-1,-4 4-1,-3 1 1,-7 6 0,-3 7 0,1 7 0,1 7 1,-2 5 0,-2 5 0,1 4 1,4 4 0,2 1 1,6 0-1,5-2 1,6 4-1,6-5 2,13-1-1,5-7-1,1 1 1,8-5-1,6-5 0,1-4-1,-37-8 1,80 0-2,-80 0-1,63-7-5,-63 7-13,40-22-23,-30 13 1,-13-1 0,-13 3-2</inkml:trace>
  <inkml:trace contextRef="#ctx0" brushRef="#br0" timeOffset="114354.5407">14976 6617 45,'8'-12'26,"-8"12"-4,0 0-3,9-11-4,-9 11-4,0 0-3,0 0-2,9 11 0,-7 3-2,-2 0 0,3 5 1,-2-1-2,2 5 0,-2 0 0,2-1-1,0-5-1,1-2-1,-1-4 0,-3-11-2,10 14-2,-10-14-6,14-7-10,-4 2-13,-8-11-2,2 2 2,-6-11 0</inkml:trace>
  <inkml:trace contextRef="#ctx0" brushRef="#br0" timeOffset="114521.5503">14954 6361 16,'2'-10'23,"-2"10"0,0 0-6,0 0-15,11 4-11,-11-4-11,9 12-3,-9-12 0</inkml:trace>
  <inkml:trace contextRef="#ctx0" brushRef="#br0" timeOffset="115055.5808">15172 6503 4,'12'7'25,"-12"-7"1,0 0 1,10 16-12,-10-16-2,5 17-2,-2-6-4,1 3-2,-1 3 0,3-1-2,-3 3-1,2 0-1,1 0 0,-1 1 0,2-4 0,1-2-1,1-5 0,-1 0 0,3-6 0,-1-4 1,1-3-1,1-5 1,-2-4-1,2-1 1,-3-4 0,1-1 1,-3-1-1,4 3 1,-5-2 0,1 6 0,-1-2 0,-1 6 0,-5 9 0,14-6-1,-14 6 0,12 6 1,-4 3-1,2 2-1,-2 5 1,3 4-1,1-1 1,-1 1-1,1 0 1,0 0-1,-1-2 0,0-3-1,0-2-4,-11-13-4,17 10-14,-8-5-9,-9-5-2,0 0 2</inkml:trace>
  <inkml:trace contextRef="#ctx0" brushRef="#br0" timeOffset="115790.6228">16317 6430 3,'0'0'22,"0"0"2,-19 3-6,9 0-3,-1 3 0,-2 1-4,0 5-1,-2-2-2,0 9 0,0-2-2,3 5-1,2 1-1,6 3-1,3-1 0,7 0-1,5-2 0,6-3 0,3-3 0,3-5-1,1-5 0,1-6 1,1-5-1,0-4 1,-3-5-2,0-3 1,-4-2-1,-3-3 0,-3-2 0,-4 1 0,-6-1 0,-6 2 0,-6 1 0,-7 1-1,-2 2 1,-4 4 0,-2 6 0,-3 1 0,1 5-2,1 6 2,4 3-1,5 3-1,6 6-3,2-5-7,8 2-11,8 3-9,-1-6 0,10 2 0</inkml:trace>
  <inkml:trace contextRef="#ctx0" brushRef="#br0" timeOffset="116279.6508">16592 6462 22,'11'6'27,"-11"-6"0,6 12-6,-3-1-5,1 2-3,2 4-4,-2-2-3,3 2-2,-3-1-1,2 2-1,-2-3 1,1-2-2,-2-2 0,-3-11 0,4 14 0,-4-14 0,0 0 0,0 0-1,0 0 0,-11-3 1,8-6-1,0-1 0,1-5 0,2 1 1,2-5-1,1 5 2,3-6 1,3 3-1,1 0 3,2 2-2,2 3 0,0 4 0,1 3-1,-1 0-1,0 4-3,-1 4-4,3 6-8,-3 1-18,-3-4-1,6 5-2,-7-8 1</inkml:trace>
  <inkml:trace contextRef="#ctx0" brushRef="#br0" timeOffset="116578.6679">16977 6461 17,'9'-9'31,"-9"9"1,0 0 1,0 0-12,9-3-5,-9 3-4,0 14-3,-2-5-4,3 5-1,-1 2-2,1 4 1,0-1-1,2 0 0,0 0 0,0 2-2,1-3 1,0-5-3,1 1-1,-5-14-5,11 10-13,-11-10-14,0 0 1,13-14-2,-14-3 2</inkml:trace>
  <inkml:trace contextRef="#ctx0" brushRef="#br0" timeOffset="116759.6783">16977 6342 23,'0'0'26,"0"0"-1,0 0 1,0 0-20,13 5-11,-2 3-19,-11-8-1,19 9-1,-19-9 0</inkml:trace>
  <inkml:trace contextRef="#ctx0" brushRef="#br0" timeOffset="117428.7164">17310 6507 12,'0'0'29,"0"0"1,0 0 0,0 0-10,-15 7-2,3-9-5,12 2-3,-23 4-4,12-1 0,-3 0-4,3 3 0,-2 0-1,4 1 0,9-7-1,-15 18 1,9-8-1,3 1 1,3 3 0,3-3-1,2 2 1,3 0-1,2-2 1,5 0 0,2-4 0,3-3-1,-2-4 0,4-2 0,-1-5 0,-3-3 0,0-4-1,-5-1 1,-1-2-1,-6 2 1,-2-3 0,-5 1 0,-1 1 0,-2 2 0,-1 4 1,0 1 0,5 9 0,-10-8-1,10 8 1,-6 10 0,6 2-1,2 4 1,-2 5 0,3 6 0,1 2 0,3 4 0,0 3-1,0 0 1,0 1 0,-1 3-1,1-4 0,-7-3 0,-3-1 0,-2-5 0,-4-5 0,-4-2 0,-5-7 0,-1-5 1,-1-4-2,2-2 1,1-3 0,1-6-2,5 1-1,1-8-7,13-1-16,1 2-10,0-9 1,8 2-1</inkml:trace>
  <inkml:trace contextRef="#ctx0" brushRef="#br0" timeOffset="117760.7355">17623 6497 44,'0'0'30,"0"0"0,0 0-8,0 0-8,8 18-1,-8-8-5,4 5-1,-3 0 1,3 4-3,-3 0-1,3 3-1,-1-2 0,0 2-1,-2-1 0,0-2-1,0-1-1,0-3-1,3-2-2,-4-13-6,0 0-25,8 9 0,-8-9-3,3-16 3</inkml:trace>
  <inkml:trace contextRef="#ctx0" brushRef="#br0" timeOffset="117948.7461">17620 6390 33,'0'0'27,"-2"16"0,2-16-3,0 0-23,9 12-24,-9-12-3,12 7-1,-12-7 0</inkml:trace>
  <inkml:trace contextRef="#ctx0" brushRef="#br0" timeOffset="118461.7756">17824 6505 48,'0'0'33,"0"17"1,0-17-1,-5 16-19,7-1-3,-3-2-6,5 6-2,0-1-1,3 1-1,-1-2 0,1 1-1,0-2 1,2 0-1,-1-4 1,-2-2-2,-6-10 1,10 11-1,-10-11 1,0 0 0,12-4 0,-12 4-1,9-21 0,-1 6 1,2-3-1,0-2 1,3-2-1,1 1 1,0-1-1,2 3 2,-1 1 0,1 5 1,-3 3 1,1 7-1,-3 3 1,-1 6 0,-3 3 0,-1 5-1,-4 7 0,0 3-1,-1 1-1,-1-1-1,2 1-1,-2-4-3,6 2-4,-5-9-11,4-5-17,5-1 2,-10-8-2,18-3 3</inkml:trace>
  <inkml:trace contextRef="#ctx0" brushRef="#br0" timeOffset="119038.8086">18431 6542 46,'0'0'32,"-12"9"2,2-2 0,1 1-18,-9-3-5,4 4-3,-3-2-3,4 1-1,-2 2 0,6 4-1,1-3-1,2 4 0,0-2 0,4 2-2,1 2 2,3-1-2,3-3 1,3 0-1,1-1 1,4-3-1,3-2 1,2-5-1,1-3 0,1-3 0,-1-4 0,-2-4 0,0-2 0,-2-6 0,-3-2-1,-4-2 1,-3-3-1,-3-3 1,-3 0-1,-3 0 0,-2 1 0,-3 6 1,-1 5 0,0 2 0,-1 8 0,11 8 0,-13 5 0,10 6 1,2 2 0,4 5 0,2 1-1,4 5 1,2-3 0,1 2 0,1-1 0,1 0-1,0-2 1,-1-4-1,1 0-1,-3-6-4,3 0-3,-14-10-12,15-1-18,-5-3 1,-5-8-1,4-1 2</inkml:trace>
  <inkml:trace contextRef="#ctx0" brushRef="#br0" timeOffset="119359.827">18733 6237 51,'10'19'34,"-9"-7"0,2 10 0,-1 5-17,-6-3-7,7 8-2,-6-1-4,4 5 0,-3 0 0,3 0-2,-2 0 1,3-1-1,1-5 0,3-2 0,1-2 0,2-4-1,1-3 0,3-2-1,-1-4-1,-1-4-4,5 3-9,-5-3-24,-11-9 1,14 4-2,-14-4 2</inkml:trace>
  <inkml:trace contextRef="#ctx0" brushRef="#br0" timeOffset="123086.0401">19566 6528 14,'0'0'21,"0"0"-6,-9-14-1,9 14-1,-6-9-2,6 9-2,-10-8-1,10 8-2,-15-7 1,4 3-2,-1 6-1,-3 0 1,-1 2-2,-4 1 1,-1 2-1,-1 1 0,0 5-1,-2-1 1,3 3-1,2 2 1,5 4-1,3 1 1,7-1-1,3 1 1,7-1-1,2-4 1,7 0-1,4-7-1,4-5 0,1-5 0,4-2 0,-2-7 0,1-6-1,-2-2 1,-1-3-1,-6-4 1,-4 3-1,-6-2 1,-2-2 0,-5 0-1,-3 6 1,-3-1 0,0 5-1,0 0 1,0 3-1,5 12 1,0 0-1,0 0 1,0 0 1,-3 20-2,6-1 2,2 3-2,0 7 1,3 2 1,-1 1-1,0 1 0,1 3 0,-1-1 0,0 0 0,-3 1-1,1-5 1,-3-3-1,-2-1 0,-1-1 0,-1-6 0,-1-4 0,-2-2 0,-2-5 1,7-9-1,-15 5-1,15-5-1,-11-9-1,2-5-5,8 1-10,-3-5-17,-1-10-1,3 2 0,-1-10 1</inkml:trace>
  <inkml:trace contextRef="#ctx0" brushRef="#br0" timeOffset="123547.0664">19716 6460 14,'9'-10'28,"6"11"0,-15-1 2,18-9-11,-9 11-6,-9-2-3,14 15-4,-10-5-1,1 6-1,-1 1-1,1 6 0,-2 0 0,2 3-1,-2-3 1,0 2-2,-1-5 0,1-1 0,-2-4 0,0-3-1,-1-12 1,0 0-1,0 0 1,0 0-1,1-16 0,-2 0 0,1-3 0,-1-3 0,2-2 1,2-1 0,1-3 0,2 6 1,4 0 0,2 2 1,2 0 0,2 5-1,2 1 0,1 5-2,0 3-1,1 0-4,3 7-6,-6-1-14,-1 1-10,7 4-1,-6-3 1,2 3 1</inkml:trace>
  <inkml:trace contextRef="#ctx0" brushRef="#br0" timeOffset="124081.097">20230 6448 43,'10'-1'30,"-10"1"2,0 0-9,-13-6-7,2 4-3,11 2-4,-22 3-1,11 5-3,-5-2 0,2 6-1,-3-3-2,3 4 1,-1-1-2,4 5 0,3-1 0,4 0 0,2-4 0,8 1 0,1-1-1,5-3 1,3-3 0,1-4 0,2-2-1,0-2 1,0-3 0,0-3-1,-3-4 1,-1 0-1,-3-2 1,-3-2-1,-2-1 1,0 0-1,-5-3 0,-2 4 0,-3 0 1,0 0-1,-1 3 0,0 4 0,5 9 0,-11-5 0,11 5 0,-9 14 0,8-1 0,1 4-1,2 3 2,3 1-1,1-2 0,1 0-1,4-2 0,0-3-2,2 2-3,-4-10-5,10 1-12,-6-3-14,1-7 2,3 0-2,-4-9 2</inkml:trace>
  <inkml:trace contextRef="#ctx0" brushRef="#br0" timeOffset="124741.1348">20464 6376 44,'0'-10'32,"0"10"2,0 0-6,-2 10-9,4 4-3,-4-3-8,4 9-1,-3-1-3,3 4 0,-2-4-2,3 3 0,-1-2 0,3-4-1,-1-2-1,4-4 1,-8-10-1,16 10 0,-7-10 0,3-4 1,-1-4-1,1-3 0,-1-4 0,0-2 0,0-3 0,-2-3 0,0 0 0,-3 3-1,-1 3 1,-2 1 0,-1 4 0,-2 12-1,0 0 1,0 0 0,-2 20 0,2-5 0,0 5 0,0 3 0,1-2 0,3 1 1,1-4-1,2-2 0,3-3 0,-3-4 0,2-4 1,3-5-1,1-4 0,1-1 0,0-4 1,0-5-1,1-1 0,0-5 0,1-2 0,-2 3 0,0 1 0,-3 0 0,-2 4 0,0 5 0,-9 9 1,11 0-1,-11 0 1,6 20-1,-3-4 0,-1 4 1,1 0-1,1 0 1,0-2-1,0 0 0,0-2-1,0-3-1,2-1-2,-6-12-6,13 9-16,-13-9-11,12-2 0,-12 2-1,8-13 3</inkml:trace>
  <inkml:trace contextRef="#ctx0" brushRef="#br0" timeOffset="125591.1834">21110 6426 46,'0'0'31,"-1"-10"3,1 10-10,0 0-6,0 0-5,-5 22-4,-1-9-4,3 8-1,-2 0-1,1 4-1,0 1 0,3 3-1,1-3 1,3-2-1,2-5 0,2-2-1,3-6 2,0-3-2,2-8 0,2-7 1,-1-3-2,2-5 2,-3-4-1,2-4 0,-1-3 0,-2-3 0,-1 1 0,-3 2 0,-2 3 0,-1 2 0,-3 5 0,-1 5 0,0 11 0,0 0 0,-9 11 0,6 1 1,-1 4-1,1 3 0,1 2 0,3-2 1,1-2 0,4-1 0,1-4-1,3-2 1,2-4 0,2-5 0,1-6-1,1-1 0,1-3 1,1-3-1,0-4 1,0-3-1,0-2 0,1 1 0,-1 4 0,0-1 1,-4 3-1,-1 5 0,-4 5 1,-9 4-1,14 12 1,-11 0 0,-3 3-1,1 5 1,-1 3 0,1-2 0,1 0-1,0-2 0,2 1 0,-1-3-3,5 0-3,-8-17-12,12 4-20,-1-4 0,-2-8 0,5 0 0</inkml:trace>
  <inkml:trace contextRef="#ctx0" brushRef="#br0" timeOffset="126073.211">21811 6416 31,'-6'-10'33,"6"10"1,-16 4 0,4-5-10,-1 9-9,-8-3-6,5 8-2,-4-2-3,4 9 0,-1-3-1,5 4 0,0-1-1,8 1 0,3 1 1,3 0-2,3-4 1,7-3 0,1-6-2,2-3 1,1-6 0,2-2-1,-1-9 0,2-3 1,-2-3-1,-4-2 0,-3-2 0,1-2 0,-6-1 0,-2 0 0,-3 4 1,-1 1-1,-3 5 0,-1 1 0,5 13 0,-14-3 0,7 12 0,1 6 1,1 3-2,0 5 2,2 2-2,3 2 0,3 3-2,-1-7-3,8 2-7,-6-7-14,2-6-10,4 0-1,-10-12 0,21-1 2</inkml:trace>
  <inkml:trace contextRef="#ctx0" brushRef="#br0" timeOffset="126452.2327">21939 6466 31,'6'-11'32,"6"11"1,-12 0-2,18 5-12,-5 5-4,-4-1-5,3 9-4,-5-2-2,3 3-1,-3 0-3,-3-2 1,-2 2 0,-2-6-1,0-3 0,0-10 0,0 0 0,0 0 0,-9-4 1,9-7 0,0-8 0,5 2 0,-2-5 1,7 1 1,0 0 0,4 1 0,1-2 1,2 8-1,0-1 1,2 5 0,-2 0-1,0 6 0,-3-1-1,-2 7-1,-1 2-2,-11-4-3,16 9-8,-16-9-28,0 10 2,0-10-2,0 0 1</inkml:trace>
  <inkml:trace contextRef="#ctx0" brushRef="#br0" timeOffset="127795.3095">24782 5723 17,'0'0'25,"0"0"-5,0 0-3,0 0 0,0 0-3,0 0-1,0 0-1,51-10-2,-51 10-1,0 0-1,0 0 0,0 0-3,0 0 0,0 0-1,0 0-2,0 0 1,-69 8-1,69-8 0,-60 5-1,60-5 1,-49 10-1,49-10 1,-55 11-1,55-11 0,0 0 0,0 0-1,0 0 1,0 0 0,-38 60 0,38-60 0,0 0-1,0 0 1,56 53 1,-56-53-2,0 0 1,56 37-1,-56-37 1,0 0-1,0 0 1,0 0-1,44 61 0,-44-61 1,0 0 0,-51 35 0,51-35-1,-60 19 1,60-19-1,-62 11 0,62-11 0,-52 0 0,52 0-2,0 0-2,0 0-10,0 0-25,0 0 1,0 0-1,0 0 2</inkml:trace>
  <inkml:trace contextRef="#ctx0" brushRef="#br0" timeOffset="130369.4567">22266 6448 8,'0'0'20,"0"0"-5,0-9-3,0 9 0,0 0 0,0 0 1,1-10-3,-1 10 0,0 0-2,0 0 0,0 0-1,0 0-2,0 0 0,0 15-2,0-15 1,0 12-1,0-12 0,5 12 0,-5-12-1,0 0 0,0 0 0,12 3-1,-12-3 2,9-10-2,-6 0 0,1 1 0,0-2 0,-2 0 0,-3 0 0,0 2-1,1 9 1,-8-15-1,8 15 0,-10-5-1,10 5-2,-10 7-7,10-7-16,-1 18-7,1-18-1,-2 15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B0C79DB-EC2E-4461-BD5B-749A6E043FFB}" emma:medium="tactile" emma:mode="ink">
          <msink:context xmlns:msink="http://schemas.microsoft.com/ink/2010/main" type="inkDrawing" rotatedBoundingBox="21250,7918 21302,7414 21340,7418 21288,7921" semanticType="callout" shapeName="Other"/>
        </emma:interpretation>
      </emma:emma>
    </inkml:annotationXML>
  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F7BAB29-19FB-450C-BE98-758C031C9FF6}" emma:medium="tactile" emma:mode="ink">
          <msink:context xmlns:msink="http://schemas.microsoft.com/ink/2010/main" type="inkDrawing" rotatedBoundingBox="21694,7916 21791,7373 21820,7378 21724,7921" semanticType="callout" shapeName="Other"/>
        </emma:interpretation>
      </emma:emma>
    </inkml:annotationXML>
  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2BCB87EA-1809-4943-9963-DBA597B942B0}" emma:medium="tactile" emma:mode="ink">
          <msink:context xmlns:msink="http://schemas.microsoft.com/ink/2010/main" type="inkDrawing" rotatedBoundingBox="13246,18024 18840,18051 18838,18388 13244,18361" shapeName="Other">
            <msink:destinationLink direction="with" ref="{EE5947A2-170A-43AA-B9AB-A9C442012B34}"/>
            <msink:destinationLink direction="with" ref="{21E48784-B32C-4B41-8719-46CAA247D111}"/>
          </msink:context>
        </emma:interpretation>
      </emma:emma>
    </inkml:annotationXML>
  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21E48784-B32C-4B41-8719-46CAA247D111}" emma:medium="tactile" emma:mode="ink">
          <msink:context xmlns:msink="http://schemas.microsoft.com/ink/2010/main" type="inkDrawing" rotatedBoundingBox="19578,18029 22129,18048 22127,18386 19576,18367" semanticType="callout" shapeName="Other">
            <msink:sourceLink direction="with" ref="{2BCB87EA-1809-4943-9963-DBA597B942B0}"/>
          </msink:context>
        </emma:interpretation>
      </emma:emma>
    </inkml:annotationXML>
  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45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Group>
    <inkml:annotationXML>
      <emma:emma xmlns:emma="http://www.w3.org/2003/04/emma" version="1.0">
        <emma:interpretation id="{C6EAB9D8-AEF1-448C-9B41-20736EFEB2F3}" emma:medium="tactile" emma:mode="ink">
          <msink:context xmlns:msink="http://schemas.microsoft.com/ink/2010/main" type="inkDrawing" rotatedBoundingBox="20736,14294 20789,13730 21183,13767 21130,14331" semanticType="callout" shapeName="Other">
            <msink:sourceLink direction="with" ref="{99DECE1A-889A-491A-8170-F494BC37536D}"/>
            <msink:sourceLink direction="with" ref="{710B011D-5E56-4E5A-B0D9-133A27BADDF2}"/>
          </msink:context>
        </emma:interpretation>
      </emma:emma>
    </inkml:annotationXML>
    <inkml:trace contextRef="#ctx0" brushRef="#br0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9DECE1A-889A-491A-8170-F494BC37536D}" emma:medium="tactile" emma:mode="ink">
          <msink:context xmlns:msink="http://schemas.microsoft.com/ink/2010/main" type="inkDrawing" rotatedBoundingBox="19327,13107 24145,13078 24149,13659 19331,13689" shapeName="Other">
            <msink:destinationLink direction="with" ref="{C6EAB9D8-AEF1-448C-9B41-20736EFEB2F3}"/>
            <msink:destinationLink direction="with" ref="{CCCEA91B-D04A-4E1A-9F7C-CA16D1137BB8}"/>
          </msink:context>
        </emma:interpretation>
      </emma:emma>
    </inkml:annotationXML>
  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6:58.86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5737 11221 44,'0'0'22,"8"-11"3,-8 11-3,8-12-7,-6 3-4,-2 9-2,9-13-1,-9 13-2,13-13 0,-3 8 0,-1-1-2,3 4-1,-1-1 0,1 3-1,-1 0 0,0 2-1,-2 2 1,2 1-1,-11-5 0,14 14-1,-14-14 1,11 20 0,-5-8-1,-3 3 1,-1-2 0,-1 4-1,-1-1 1,-2 3-1,-2-1 1,-3 0-1,1-1 0,-3 0 0,0 2 0,-4-3 0,-1-1 0,0-1 0,1-1 0,0-2 0,1-2 0,2-1 0,0-3 0,10-5-1,-9 10 1,9-10 0,0 0 0,0 0 0,-1 11 1,1-11-1,0 0 1,15 5 1,-5-5-1,3 2 1,1-1 0,2-1 0,1-1 0,2 1-1,0 0 1,1-1-1,-3 0 0,0 0 0,-2 0-1,1 1 1,-4 0-1,-1-1 1,-1 1-1,-10 0 1,12 0-1,-12 0 0,0 0 0,0 0-1,0 0-1,0 0-3,0 0-8,0 0-25,0 0 0,3 10 1,-3-10-1</inkml:trace>
  <inkml:trace contextRef="#ctx0" brushRef="#br0" timeOffset="1592.0909">8735 11260 24,'-13'-3'27,"13"3"-1,0 0-4,0-13-3,0 13-2,2-19-3,-2 19-2,9-23-1,2 14-3,-7-3 0,6 2-2,-3-1-2,5 3 0,-4-2-1,3 4-1,1 1 0,0 3-1,2 1 0,0 2-1,-1 3 1,1 2-1,-2 2 1,1 1-1,-4 3 0,-1 2 1,-2 0-1,-4 5 0,-2-1 1,-4 2-1,-1 1 0,-3-1 0,-2 1 1,-4-1-1,-1-1 0,-1-1 0,-1-2 0,0 1 0,1 0 0,1-3 0,1-2-1,2-1 1,5-1 0,7-10 0,-9 11 0,9-11 0,0 0 0,0 0 0,9 6 1,0-7 0,2-3 1,3 6-1,2-5 1,2 2 0,0-1 0,1 1-1,2 1 0,0 1 0,-3 1 0,1-1-1,-1-2 1,-2 2-1,0 0 1,-2-1-1,0 0 0,-2-1 1,-1 0-1,-11 1 0,16 0-1,-16 0-1,9-1-2,-9 1-4,0 0-31,0 0-1,0-10 1,0 10 0</inkml:trace>
  <inkml:trace contextRef="#ctx0" brushRef="#br0" timeOffset="4553.2604">11524 11099 9,'0'0'26,"0"0"1,0 0 2,0 0-11,1-10-3,-1 10-2,5-10-3,-5 10-2,10-12-2,1 7 0,-3-4 1,5 3-3,-1-1 1,2 3-1,0-1 0,2 3-1,-2 0 0,1 1-1,-1 0 0,-1 3-1,-2 0 0,1 3 0,-3 0 0,-9-5-1,15 16 1,-11-4-1,-3 2 0,-1 1 0,-2 1 0,-2 1-1,-3 0 0,-1-3 1,0 2-1,-3-4 1,1-2-1,0 1 1,-1-4 0,1-2 0,10-5 0,-16 7 1,16-7-1,-10 4 0,10-4 1,0 0-1,0 0 1,0 0 0,10-3 0,-10 3 0,17-3 0,-7 3 0,2-1-1,-1 2 1,2 1 0,-2 1-1,1 3 0,0 2 0,-2 0 0,-1 1 0,2 2 1,-4-1-1,-2 2 0,-2 1 0,-3-2 0,-1 0 0,-1-1 0,-2 0 0,-4 2 0,2-3-1,6-9 1,-19 15 0,7-7 0,-2-3 0,-1 0 0,-2-1 0,-1-1 0,2 0 1,-2-1-1,3-1 1,0 0-1,2 0 1,3-1 0,0-1 0,10 1 0,-12-3 0,12 3 0,0 0 0,0 0 0,0 0-1,-5-11 0,5 11 0,0 0-2,10-7-2,-10 7-3,12-5-9,-12 5-23,18-3 2,-18 3-2,19-4 3</inkml:trace>
  <inkml:trace contextRef="#ctx0" brushRef="#br0" timeOffset="12037.6885">5988 13597 8,'12'6'21,"-12"-6"1,0 0-1,1-9-6,-1 9-2,0 0-1,2-18-1,-2 18-1,4-14-1,-4 14-2,5-19 0,-5 19-1,7-18-1,-7 18 0,10-16-1,-10 16 0,12-15-1,-12 15-1,13-11 0,-13 11-1,16-6 1,-7 5-1,-9 1 0,19 1 0,-19-1 0,17 10-1,-7-2 1,-10-8 0,15 18-1,-8-5 1,-1 1 0,-2 2-1,-2 1 0,-1 2 1,-3 0-1,0-1 1,-2 3-1,-1-4 0,0 1 1,-2 0-1,0-4 0,-3 1 0,1-1 0,-2-2 0,-1 0 0,1-2 0,-1-1 1,0-1-1,1-2 0,2-1 0,9-5 0,-15 6 0,15-6 0,-9 3 0,9-3 0,0 0 0,0 0 0,0 0 0,0 0 1,0 0-1,0 0 1,10 6 0,0-6 0,2 0 0,2-2 0,3 2 0,2-1 1,1-1-1,1 0-1,2 0 1,-3 0 0,1 1-1,-3 1 1,-1-2 0,-1 1-1,-4 2 0,-2-1 1,-10 0-1,14 1 1,-14-1 0,0 0 0,9 2-1,-9-2 1,0 0 0,0 0-1,0 0 0,0 0-2,0 0-1,0 0-3,-11 2-5,11-2-17,0 0-12,6 10 3,-6-10-2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1:5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7919 5538 12,'1'9'13,"-1"-9"0,0 0 0,-7 10-2,7-10-1,-4 11 0,4-11 0,-4 13-1,4-13-2,-4 18 0,3-8-1,1 3 0,1 1-1,1 2-1,0 1 0,4 0-1,0 1-1,1 0 1,1-3-1,3 1 0,0-4-1,1 0 1,2 0-1,1-3 0,1-2 0,0 1 0,2-4 0,-1-1 0,2-1 0,1-2 0,-1-3-1,3 2 1,0-3 1,1-2-1,-2 1 0,2 1-1,-2-1 2,-1 2-1,0 0-1,-1-1 1,-2 1 0,1 1-1,-3 2 1,2 2-1,-4-2 1,3 1-1,-1 2 1,0 3-1,0 0 1,1 0-1,-2 1 0,2 2 0,-1 0 0,2 0 1,-4 1-1,3-1 0,-3-1 0,1 3 0,-2 0 0,-1-1 0,-1 2 0,-2 0 0,-2 5 0,-1-1-1,-2 1 1,-2-1 0,-1-2 0,0 2-1,-1-1 2,0-3-2,1-12 1,-3 13 0,3-13 0,0 0 0,0 0 0,0 0 0,0 0-1,0 0 1,0 0 0,-3-14 0,4 5 0,0-5 0,1-2 0,0 0 0,1 0 0,2-4 1,-1 1-2,2 2 1,0-2 0,1 4 0,2 0 1,0 2-1,1 0 0,3 3 1,0 2-1,2-1 1,1 0 0,4 2-1,1 0 0,2 0 1,2 0-1,1 0 1,0 1-1,2 2 1,-3 2-1,1 1 1,-1 2 0,0 2-1,1 0 1,-2 4-1,1-1 1,0 0 0,-1-1 0,1 1 0,-2-2 0,2-1 1,-3-2-1,2-3 0,-1-3 1,3-1-1,-1-6 1,3-2-1,-1-6 0,0 2 0,-2-2 1,-2 0-2,-3 3 1,-5 1 0,-3 3 0,-12 13-1,10-14 1,-10 14-1,0 0-3,-14-6-3,14 6-10,0 0-21,-20 9 1,10-8-2,-5 0 1</inkml:trace>
  <inkml:trace contextRef="#ctx0" brushRef="#br0" timeOffset="1616.0918">8629 6345 9,'0'0'19,"1"10"-2,-1-10-1,2 9-1,-2-9-1,0 0-2,0 12 0,0-12-2,0 0-1,0 9-2,0-9-1,0 0-1,-2 15-1,2-15-1,-1 16-1,1-3 0,0 1-1,-1 3 1,0 0-1,0 3 0,-1-1 0,1 5-1,-2 2 2,1 1-1,-1 0 0,1 0-1,1 1 1,0 0-1,0 1 1,1-2-1,0-2 0,0 0 0,1 2 0,-1-2 0,1-3 0,0 1 0,0-2 0,2 1 0,-2 1 0,0-1 1,0-1-2,0 0 1,-1 2 0,0 1 0,0-1 0,0-1 0,-1 1 0,0 1 0,0 2 0,-2-4 0,2 2 0,-1 1 0,0-1 0,1 0 0,0-1 1,0 0-2,0-4 1,1 4 0,0-1 0,0-1 0,0 0 0,0 1 0,-1 0 0,0 2 0,0-3 0,0-1 0,0 0 0,0 1 0,0-1 0,1-1 0,-1-1 0,1-1 0,-1 2 0,1 1 0,-1-1 0,1-3 0,-1 1 0,0 0-1,0 1 2,1-3-1,0 4 0,-1-4 0,1 2 0,0 0 0,0 0 0,0-3 0,-1 1 0,1 0-1,-1-3 2,0-1-1,1 0 0,0-11-1,-1 13 1,1-13 0,0 10 1,0-10-1,0 0 0,0 0 0,0 0-1,0 0-2,0 0-6,0 0-7,0 0-16,0 0 0,-11-2 0,11 2 0</inkml:trace>
  <inkml:trace contextRef="#ctx0" brushRef="#br0" timeOffset="3025.173">8495 7831 4,'0'0'12,"0"0"0,0 0-1,0 0 2,0 0-1,0 0 2,0 0 0,0 0-2,-10-8-1,10 8-1,0 0-2,0 0 0,-1 11-2,1-11-1,3 14-1,3-3 1,-4 2-2,4 1 0,-2 1 2,4 3-3,-3-1 1,4 3-1,-2 0 0,2 1-1,-1-2 1,2 2-1,-2-1 0,0 0 0,1 0-1,-2 0 1,0-1-1,0 0 0,-1-2 0,1-1 1,-1-1-1,0-1 0,0-1 0,-1-3 0,-5-10 0,9 18 0,-9-18 0,7 10 0,-7-10 0,0 0 0,0 0 0,0 0 1,0 0-1,0 0 0,0 0 1,0 0-1,0 0 0,0 0 1,0 0-1,0 0 0,4-10 0,-4 10 0,3-16 0,0 4 0,0-4 1,4-2 0,-1-6 1,3-1 0,1-5 1,4 0 0,-2-6-1,3 1 1,0-2-1,3 4 0,-3 1-1,1 2 0,-3 3-2,-1 6 2,-3 8-1,-2 1 1,-7 12-1,0 0 1,0 0-1,0 0-1,0 0-1,0 0-4,2 11-12,-2-11-20,0 0 1,-12-2-2,0-10 2</inkml:trace>
  <inkml:trace contextRef="#ctx0" brushRef="#br0" timeOffset="7390.4227">6308 5603 6,'0'0'20,"0"0"-3,0 0-3,-6 12-1,6-12-1,-4 14-1,4-14-3,-2 16-1,2-4-1,0 2-1,2-2-1,-1 2 0,5 2-1,-3 1 0,3-1 0,-1 1-1,2-1 0,1-3 0,3 1 0,-2-3 0,1-3-1,1-3 1,0 1-1,0-3 1,0 1-1,-1-4 1,2-1 0,-1-2-1,0 2 1,3-1 0,-1-2 0,1-2-1,0 2 1,1-1-1,1 0 2,-2 0-2,2 0 0,0-1 0,-2 4-1,2 0 1,-2 0 0,0 1-1,1 1 0,-2 2 1,0 1-1,-1 1 0,1-1 1,-2 0-1,0 3 0,-1 1 1,1-2 0,-11-5-1,17 13 1,-17-13-1,13 19 1,-10-10-1,-1 1 1,2 1-1,-4 0 0,2 1 1,-3-2-1,3 1 0,-4 0 0,2 1 0,0 1 0,0 0 0,0-2 0,-1-1 0,1 0 0,0-10 0,-1 16 0,1-16 0,0 0 0,1 10 0,-1-10 0,0 0 0,0 0 0,0 0 0,0 0 0,-1-11 0,1 2 1,0 0-1,1-4 0,-1 0-1,1 0 1,-1-2 0,1 2 1,1-1-2,2 2 1,0 0 0,-1 2 0,3 1 1,2-1-1,0 1 0,4 2 0,-1 0 0,2 2 0,-1 0 0,3 0 1,-2 3-1,0 1 0,2 2 0,-2 0 0,1 0 0,-1 1 1,1 1-1,0 3 0,-1-2 0,2 0 0,-1-1 0,1 2 0,-1 0 0,2-1 1,0 0-1,1-1 0,-1-2 0,2 1 1,0-2 0,0-2-1,1-2 1,-1-1-1,0 1 1,-1-2 0,-1-1 0,1-2 0,-2-2-1,0 3 1,-2-1 0,-1-2-1,0-1 1,-2 3-1,-3-2 1,-7 11-1,13-14 1,-13 14 0,6-14 0,-6 14-1,0 0 1,0-9 0,0 9-1,0 0 0,0 0-3,0 0-3,0 0-23,0 0-7,-16-7 0,16 7-2</inkml:trace>
  <inkml:trace contextRef="#ctx0" brushRef="#br0" timeOffset="27312.5621">6739 6375 16,'0'0'16,"-5"13"-4,5-13 1,-2 15-2,2-15-1,-2 15 1,2-3-1,-2-2-1,2 2 0,-4 0-2,4 4 1,-4 1-2,2 2 0,-3-1-1,3 2 0,-5 0 0,4 3-2,-2-1 1,3-2 0,-2-1-1,3 2-2,-2-5 1,3 2-1,-1-3 0,1 1 0,-1-2 0,1 4-1,-1 0 1,-1 1-1,0 1 1,0 1 0,0 0-1,-1 4 1,0 1 0,2 0 0,-1 1 0,1 3-1,-1 0 1,1 0 0,0 1 0,0 0-1,0-1 1,0 0-1,1-1 0,2 1 0,-1-3 1,1 1-2,1-2 2,-1-1-1,1-2 1,-1 1-1,0-5 0,-1 0 0,-1 1 1,-1-3-1,-2-1 0,2 3 0,-2-1 0,1 1 0,-1 0 0,0-2 0,-1 1 0,1 3 0,0 1 0,-1-3 1,0-1-2,0 2 1,1 1 0,1-1 0,-1 1 0,0-3 0,0 1 0,1 1 0,0 0 0,0 0 1,0 1-2,0 0 1,1 0 0,-1 0 0,1-2 0,0 2 0,1-2 0,-1-1 0,1-1 0,0-3 0,0 1 0,1-1 0,-1-1 0,-1-1 0,1 0 0,-1 0 0,0 1 0,0 2-1,0-1 1,0 1 0,-1 0 0,1 0 0,0-2 0,0 2-1,0-1 1,0-1 0,0 0 0,1-2 0,-1 1 0,0-2 0,1 0 0,0-10 0,-1 13 0,1-13 0,0 0 0,-1 11 0,1-11 0,0 0 0,0 0 0,-2 12-1,2-12 0,0 0-1,0 0-4,0 0-6,0 0-19,0 0-3,-10-14-1,8 5 1</inkml:trace>
  <inkml:trace contextRef="#ctx0" brushRef="#br0" timeOffset="28087.6065">6456 8028 20,'0'0'23,"8"20"-4,-6-10-3,3 4-2,-1-1-2,-1 2-4,0 1-1,-1 0-2,1 1 0,1 1-1,1 1-1,-1-2 0,2 3-2,-2-3 1,3 2-1,-1 0 0,1-2 0,-2-1 0,1 0 0,0 1-1,0-4 1,-1 2 0,0-4-1,0-2 1,0 3-1,-1-2 0,-4-10 0,9 13 0,-9-13 0,6 11 1,-6-11 0,0 0 0,9 3 2,-9-3 0,7-13 0,-1 2 0,2-4 2,0-6-2,3-1-1,2-3 1,1-1-2,3-3 0,0-1 0,1 0-1,2 4 0,0 1 1,0 1-1,-1 3 0,-1 3 0,-3 4 0,-2 4 0,-2 4-1,-11 6-1,13-2-9,-13 2-19,-6 9-3,6-9-1,-19 13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829D3C85-0EC6-49E3-A789-2C07028F2A32}" emma:medium="tactile" emma:mode="ink">
          <msink:context xmlns:msink="http://schemas.microsoft.com/ink/2010/main" type="inkDrawing"/>
        </emma:interpretation>
      </emma:emma>
    </inkml:annotationXML>
  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E0E438F-071C-4814-9AB1-121B9A4A63DE}" emma:medium="tactile" emma:mode="ink">
          <msink:context xmlns:msink="http://schemas.microsoft.com/ink/2010/main" type="inkDrawing"/>
        </emma:interpretation>
      </emma:emma>
    </inkml:annotationXML>
  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17:47.40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Group>
    <inkml:annotationXML>
      <emma:emma xmlns:emma="http://www.w3.org/2003/04/emma" version="1.0">
        <emma:interpretation id="{D4F70BA1-4884-46F3-AD19-1AF982EA91F3}" emma:medium="tactile" emma:mode="ink">
          <msink:context xmlns:msink="http://schemas.microsoft.com/ink/2010/main" type="inkDrawing"/>
        </emma:interpretation>
      </emma:emma>
    </inkml:annotationXML>
    <inkml:trace contextRef="#ctx0" brushRef="#br0">2504 16781 8,'10'1'6,"-10"-1"0,0 0 1,0 0-1,0 0 2,0 0 1,0 0 0,0 0 1,0 0 0,0 0 2,0 0-1,0 0-1,0 0-1,0 0-1,0 0-1,0 0-1,-10-1 0,10 1-1,0 0 0,-9 7-2,9-7 0,-10 7 0,10-7 1,-12 9-3,12-9 2,-13 9-2,13-9 1,-12 10-1,12-10 0,-12 11 0,12-11 0,-14 9 0,4-4 0,10-5 0,-17 12 0,7-7 0,1-3 0,0 2 0,-2 1 0,2-1-1,-1 1 1,-1-3-1,1 2 0,0 1 0,1 0 0,-2-2 1,0 0-1,0 3 0,1-2 0,0 2 0,-1-1 0,1-1 0,0 0 0,0 2 0,1 0 0,9-6-1,-14 7 1,14-7 1,-14 4-1,14-4 0,-9 6 0,9-6 0,-9 6-1,9-6 2,0 0-2,-12 8 1,12-8 0,0 0 0,0 0 0,-10 10 0,10-10 0,0 0 0,-7 12 0,7-12 0,0 0 0,0 0-1,-4 10 1,4-10 1,0 0-1,0 0 1,9 4-1,-9-4 1,11 0 1,-11 0-1,16-2 0,-7 3 0,1 0 0,1 0 1,-1 2-1,0 0 0,0 1 0,1 2 0,-1-1 0,2 0 0,-3 1 0,1 0-1,-10-6 1,18 10-1,-9-6 1,1 2-1,-10-6 1,17 9-1,-8-6 0,-9-3 1,18 6-1,-18-6 1,18 12-1,-18-12 1,17 9-1,-17-9 0,16 8 0,-16-8 1,15 14-1,-15-14 0,16 7 0,-16-7 0,14 10 0,-14-10 0,14 8 0,-14-8 1,12 7-1,-12-7 0,9 8 0,-9-8 1,0 0-1,10 4 0,-10-4 0,0 0-1,0 0-2,0 0-5,0 0-18,0 0-13,-12-4 2,12 4-1,-19-6 1</inkml:trace>
    <inkml:trace contextRef="#ctx0" brushRef="#br0" timeOffset="1650.0938">2111 17366 37,'-9'7'24,"9"-7"-3,0 0 0,0 0-5,0 0-2,0 0-2,0 0-3,0 0-1,0 0-2,8-13 1,-8 13-2,11-5 0,-11 5-2,11-5 0,-11 5 0,15 0-1,-6 0 1,0 0-1,2 4-1,-2-6 1,2 6-1,0-4 1,-1-4-1,-10 4 0,17 1-1,-17-1 0,16-4 1,-16 4-1,15 2 1,-15-2 0,16 1-1,-16-1 0,16-2 1,-16 2 0,14 6-1,-14-6 1,14-2-1,-14 2 0,14-1 0,-14 1 1,12-1-1,-12 1 1,12-4-1,-12 4 1,12 0-1,-12 0 0,13-3 0,-13 3 1,15 0-1,-15 0 0,14 0 0,-14 0 0,16-1 1,-16 1-1,13 3 0,-13-3 0,13 3 0,-13-3 0,12-1 0,-12 1 0,9 0 0,-9 0 0,0 0 0,13 2 1,-13-2-2,0 0 1,12 3-1,-12-3 0,10-1 1,-10 1-1,0 0 1,12-2-1,-12 2 1,0 0 0,0 0 0,9 1 0,-9-1 0,0 0 1,0 0-1,0 0 0,0 0 0,10 2 0,-10-2 0,0 0 0,0 0 1,9 9-2,-9-9 1,0 0 0,0 0 0,0 0 0,0 0 0,9 1 0,-9-1-1,0 0 1,0 0 0,0 0 0,0 0 0,0 0-1,0 0-2,0 0-6,0 0-30,0 0 2,-18-2-1,3-5-1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4:36.1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Group>
    <inkml:annotationXML>
      <emma:emma xmlns:emma="http://www.w3.org/2003/04/emma" version="1.0">
        <emma:interpretation id="{81B67819-4753-49C2-91BC-C03DBE4FD80C}" emma:medium="tactile" emma:mode="ink">
          <msink:context xmlns:msink="http://schemas.microsoft.com/ink/2010/main" type="writingRegion" rotatedBoundingBox="21629,11837 22962,12385 22729,12952 21396,12403"/>
        </emma:interpretation>
      </emma:emma>
    </inkml:annotationXML>
    <inkml:traceGroup>
      <inkml:annotationXML>
        <emma:emma xmlns:emma="http://www.w3.org/2003/04/emma" version="1.0">
          <emma:interpretation id="{FD34A93F-F943-4695-9D1C-C038345364DC}" emma:medium="tactile" emma:mode="ink">
            <msink:context xmlns:msink="http://schemas.microsoft.com/ink/2010/main" type="paragraph" rotatedBoundingBox="21629,11837 22962,12385 22729,12952 21396,12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BBD4F3-A913-4003-9FDB-28CE763E5E6D}" emma:medium="tactile" emma:mode="ink">
              <msink:context xmlns:msink="http://schemas.microsoft.com/ink/2010/main" type="line" rotatedBoundingBox="21629,11837 22962,12385 22729,12952 21396,12403"/>
            </emma:interpretation>
          </emma:emma>
        </inkml:annotationXML>
        <inkml:traceGroup>
          <inkml:annotationXML>
            <emma:emma xmlns:emma="http://www.w3.org/2003/04/emma" version="1.0">
              <emma:interpretation id="{50E0AF9F-F203-46D7-BB7B-F8259A3537A4}" emma:medium="tactile" emma:mode="ink">
                <msink:context xmlns:msink="http://schemas.microsoft.com/ink/2010/main" type="inkWord" rotatedBoundingBox="21629,11837 22962,12385 22729,12952 21396,12403"/>
              </emma:interpretation>
              <emma:one-of disjunction-type="recognition" id="oneOf0">
                <emma:interpretation id="interp0" emma:lang="en-US" emma:confidence="0">
                  <emma:literal>NS)</emma:literal>
                </emma:interpretation>
                <emma:interpretation id="interp1" emma:lang="en-US" emma:confidence="0">
                  <emma:literal>NS,</emma:literal>
                </emma:interpretation>
                <emma:interpretation id="interp2" emma:lang="en-US" emma:confidence="0">
                  <emma:literal>NS]</emma:literal>
                </emma:interpretation>
                <emma:interpretation id="interp3" emma:lang="en-US" emma:confidence="0">
                  <emma:literal>NS}</emma:literal>
                </emma:interpretation>
                <emma:interpretation id="interp4" emma:lang="en-US" emma:confidence="0">
                  <emma:literal>NS;</emma:literal>
                </emma:interpretation>
              </emma:one-of>
            </emma:emma>
          </inkml:annotationXML>
          <inkml:trace contextRef="#ctx0" brushRef="#br0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        <inkml:trace contextRef="#ctx0" brushRef="#br0" timeOffset="735.0418">21256 10945 13,'0'0'17,"0"0"-1,0 0-1,0 0-2,0 0 0,-9 14-4,9-14-1,-4 19-1,3-4 0,-2 1-1,3 7 0,-3 0-1,3 3 1,-3 0-2,2 4 1,-1-2-1,0 0-1,1-1 1,0 0-2,0-4 1,1-1-1,-1-3 0,2-3-1,-2-4 0,3-1-1,-2-11 0,-1 16-1,1-16-3,0 0 0,-4 13-4,4-13-2,0 0-5,0 0-11,-14 4-6,14-4 1,-9-8 1</inkml:trace>
          <inkml:trace contextRef="#ctx0" brushRef="#br0" timeOffset="1457.0828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        <inkml:trace contextRef="#ctx0" brushRef="#br0" timeOffset="3928.2247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        <inkml:trace contextRef="#ctx0" brushRef="#br0" timeOffset="5132.2936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4.99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E748420-8DA2-4DBB-A9FD-316573E0C63A}" emma:medium="tactile" emma:mode="ink">
          <msink:context xmlns:msink="http://schemas.microsoft.com/ink/2010/main" type="writingRegion" rotatedBoundingBox="13198,13706 22128,13641 22141,15336 13210,15401"/>
        </emma:interpretation>
      </emma:emma>
    </inkml:annotationXML>
    <inkml:traceGroup>
      <inkml:annotationXML>
        <emma:emma xmlns:emma="http://www.w3.org/2003/04/emma" version="1.0">
          <emma:interpretation id="{2E5DF9A7-1EA6-4BBF-9228-6999B7BCD9DB}" emma:medium="tactile" emma:mode="ink">
            <msink:context xmlns:msink="http://schemas.microsoft.com/ink/2010/main" type="paragraph" rotatedBoundingBox="14577,13691 18126,13695 18125,14395 14576,143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FA135A-AAAA-4502-823F-9326B4D2639C}" emma:medium="tactile" emma:mode="ink">
              <msink:context xmlns:msink="http://schemas.microsoft.com/ink/2010/main" type="inkBullet" rotatedBoundingBox="14577,13691 15186,13692 15185,14392 14576,14391"/>
            </emma:interpretation>
            <emma:one-of disjunction-type="recognition" id="oneOf0">
              <emma:interpretation id="interp0" emma:lang="en-US" emma:confidence="0">
                <emma:literal>5'</emma:literal>
              </emma:interpretation>
              <emma:interpretation id="interp1" emma:lang="en-US" emma:confidence="0">
                <emma:literal>S'</emma:literal>
              </emma:interpretation>
              <emma:interpretation id="interp2" emma:lang="en-US" emma:confidence="0">
                <emma:literal>S"</emma:literal>
              </emma:interpretation>
              <emma:interpretation id="interp3" emma:lang="en-US" emma:confidence="0">
                <emma:literal>S!</emma:literal>
              </emma:interpretation>
              <emma:interpretation id="interp4" emma:lang="en-US" emma:confidence="0">
                <emma:literal>s'</emma:literal>
              </emma:interpretation>
            </emma:one-of>
          </emma:emma>
        </inkml:annotationXML>
        <inkml:trace contextRef="#ctx0" brushRef="#br0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      <inkml:trace contextRef="#ctx0" brushRef="#br0" timeOffset="469.0268">14399 12824 14,'11'-2'30,"-11"2"1,0 0 2,0 0-15,-2 14-3,6-2-1,-8 0-5,6 8-1,0-2-2,1 7-1,0-2-2,-1 1-1,-2-4-1,1 1 0,-1-5-2,0-5-2,3-1-4,-3-10-12,0 0-16,-8-9 0,4-2-1,4 1 0</inkml:trace>
      </inkml:traceGroup>
      <inkml:traceGroup>
        <inkml:annotationXML>
          <emma:emma xmlns:emma="http://www.w3.org/2003/04/emma" version="1.0">
            <emma:interpretation id="{BE2BE4B7-98C7-440E-BDA0-DE50D6B7F699}" emma:medium="tactile" emma:mode="ink">
              <msink:context xmlns:msink="http://schemas.microsoft.com/ink/2010/main" type="line" rotatedBoundingBox="17567,13743 18126,13744 18125,14379 17566,14378"/>
            </emma:interpretation>
          </emma:emma>
        </inkml:annotationXML>
        <inkml:traceGroup>
          <inkml:annotationXML>
            <emma:emma xmlns:emma="http://www.w3.org/2003/04/emma" version="1.0">
              <emma:interpretation id="{7C1B2B34-DFA9-44F3-9805-4A58FA488131}" emma:medium="tactile" emma:mode="ink">
                <msink:context xmlns:msink="http://schemas.microsoft.com/ink/2010/main" type="inkWord" rotatedBoundingBox="17567,13743 18126,13744 18125,14379 17566,14378"/>
              </emma:interpretation>
              <emma:one-of disjunction-type="recognition" id="oneOf1">
                <emma:interpretation id="interp5" emma:lang="en-US" emma:confidence="0">
                  <emma:literal>a</emma:literal>
                </emma:interpretation>
                <emma:interpretation id="interp6" emma:lang="en-US" emma:confidence="0">
                  <emma:literal>$</emma:literal>
                </emma:interpretation>
                <emma:interpretation id="interp7" emma:lang="en-US" emma:confidence="0">
                  <emma:literal>£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2239.1281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        <inkml:trace contextRef="#ctx0" brushRef="#br0" timeOffset="2646.1514">17351 12874 13,'0'0'30,"9"7"2,-9-7 3,-1 10-16,5 8-2,-7-2-3,7 8-3,-6-1-4,4 4-2,-2-3-2,0 0-1,-1-4-4,-2-9-7,3-11-27,4 12 1,-4-12-1,-4-18 1</inkml:trace>
        </inkml:traceGroup>
      </inkml:traceGroup>
    </inkml:traceGroup>
    <inkml:traceGroup>
      <inkml:annotationXML>
        <emma:emma xmlns:emma="http://www.w3.org/2003/04/emma" version="1.0">
          <emma:interpretation id="{88877DDA-3A39-483B-AC93-3D8D0AF7EC9A}" emma:medium="tactile" emma:mode="ink">
            <msink:context xmlns:msink="http://schemas.microsoft.com/ink/2010/main" type="paragraph" rotatedBoundingBox="13206,14881 22137,14817 22141,15336 13210,15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9F258-343E-4051-A3D2-8E52D2C05474}" emma:medium="tactile" emma:mode="ink">
              <msink:context xmlns:msink="http://schemas.microsoft.com/ink/2010/main" type="line" rotatedBoundingBox="13206,14881 22137,14817 22141,15336 13210,15401"/>
            </emma:interpretation>
          </emma:emma>
        </inkml:annotationXML>
        <inkml:traceGroup>
          <inkml:annotationXML>
            <emma:emma xmlns:emma="http://www.w3.org/2003/04/emma" version="1.0">
              <emma:interpretation id="{C70A28E4-A7CF-417E-9464-8FF52A2D295A}" emma:medium="tactile" emma:mode="ink">
                <msink:context xmlns:msink="http://schemas.microsoft.com/ink/2010/main" type="inkWord" rotatedBoundingBox="13206,14881 18980,14840 18984,15359 13210,15401"/>
              </emma:interpretation>
              <emma:one-of disjunction-type="recognition" id="oneOf2">
                <emma:interpretation id="interp10" emma:lang="en-US" emma:confidence="1">
                  <emma:literal>mm</emma:literal>
                </emma:interpretation>
                <emma:interpretation id="interp11" emma:lang="en-US" emma:confidence="0">
                  <emma:literal>m</emma:literal>
                </emma:interpretation>
                <emma:interpretation id="interp12" emma:lang="en-US" emma:confidence="0">
                  <emma:literal>mim</emma:literal>
                </emma:interpretation>
                <emma:interpretation id="interp13" emma:lang="en-US" emma:confidence="0">
                  <emma:literal>mom</emma:literal>
                </emma:interpretation>
                <emma:interpretation id="interp14" emma:lang="en-US" emma:confidence="0">
                  <emma:literal>me</emma:literal>
                </emma:interpretation>
              </emma:one-of>
            </emma:emma>
          </inkml:annotationXML>
          <inkml:trace contextRef="#ctx0" brushRef="#br1" timeOffset="-29121.6657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        <inkml:trace contextRef="#ctx0" brushRef="#br1" timeOffset="-26238.5007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      </inkml:traceGroup>
        <inkml:traceGroup>
          <inkml:annotationXML>
            <emma:emma xmlns:emma="http://www.w3.org/2003/04/emma" version="1.0">
              <emma:interpretation id="{710B011D-5E56-4E5A-B0D9-133A27BADDF2}" emma:medium="tactile" emma:mode="ink">
                <msink:context xmlns:msink="http://schemas.microsoft.com/ink/2010/main" type="inkWord" rotatedBoundingBox="19441,14897 22137,14877 22141,15323 19445,15343">
                  <msink:destinationLink direction="with" ref="{C6EAB9D8-AEF1-448C-9B41-20736EFEB2F3}"/>
                  <msink:destinationLink direction="with" ref="{CCCEA91B-D04A-4E1A-9F7C-CA16D1137BB8}"/>
                </msink:context>
              </emma:interpretation>
              <emma:one-of disjunction-type="recognition" id="oneOf3">
                <emma:interpretation id="interp15" emma:lang="en-US" emma:confidence="0">
                  <emma:literal>in</emma:literal>
                </emma:interpretation>
                <emma:interpretation id="interp16" emma:lang="en-US" emma:confidence="0">
                  <emma:literal>on</emma:literal>
                </emma:interpretation>
                <emma:interpretation id="interp17" emma:lang="en-US" emma:confidence="0">
                  <emma:literal>an</emma:literal>
                </emma:interpretation>
                <emma:interpretation id="interp18" emma:lang="en-US" emma:confidence="0">
                  <emma:literal>m</emma:literal>
                </emma:interpretation>
                <emma:interpretation id="interp19" emma:lang="en-US" emma:confidence="0">
                  <emma:literal>or</emma:literal>
                </emma:interpretation>
              </emma:one-of>
            </emma:emma>
          </inkml:annotationXML>
          <inkml:trace contextRef="#ctx0" brushRef="#br1" timeOffset="-22859.3075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91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Group>
    <inkml:annotationXML>
      <emma:emma xmlns:emma="http://www.w3.org/2003/04/emma" version="1.0">
        <emma:interpretation id="{CCCEA91B-D04A-4E1A-9F7C-CA16D1137BB8}" emma:medium="tactile" emma:mode="ink">
          <msink:context xmlns:msink="http://schemas.microsoft.com/ink/2010/main" type="inkDrawing" rotatedBoundingBox="21370,13922 21380,13653 21388,13653 21378,13923" semanticType="callout" shapeName="Other">
            <msink:sourceLink direction="with" ref="{99DECE1A-889A-491A-8170-F494BC37536D}"/>
            <msink:sourceLink direction="with" ref="{710B011D-5E56-4E5A-B0D9-133A27BADDF2}"/>
          </msink:context>
        </emma:interpretation>
      </emma:emma>
    </inkml:annotationXML>
    <inkml:trace contextRef="#ctx0" brushRef="#br0">20618 12783 37,'0'0'33,"0"0"2,5 9-6,-5-9-11,2 21-3,-6-8-3,6 11-3,-5-2-4,3 7 0,-3-2-2,2 2 0,-1-4-2,1-1 0,0-3-1,1-8-3,3 0-3,-3-13-10,0 0-23,0 0 2,0-19-1,2 5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0:59.02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0598830-B080-4117-AD0F-7E42DA164142}" emma:medium="tactile" emma:mode="ink">
          <msink:context xmlns:msink="http://schemas.microsoft.com/ink/2010/main" type="writingRegion" rotatedBoundingBox="13342,16442 13667,16442 13667,17135 13342,17135"/>
        </emma:interpretation>
      </emma:emma>
    </inkml:annotationXML>
    <inkml:traceGroup>
      <inkml:annotationXML>
        <emma:emma xmlns:emma="http://www.w3.org/2003/04/emma" version="1.0">
          <emma:interpretation id="{2B3D2C6D-CF07-470E-876A-69CC987BBD43}" emma:medium="tactile" emma:mode="ink">
            <msink:context xmlns:msink="http://schemas.microsoft.com/ink/2010/main" type="paragraph" rotatedBoundingBox="13342,16442 13667,16442 13667,17135 13342,17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22E240-1D21-454E-8469-E5C1F135B382}" emma:medium="tactile" emma:mode="ink">
              <msink:context xmlns:msink="http://schemas.microsoft.com/ink/2010/main" type="line" rotatedBoundingBox="13342,16442 13667,16442 13667,17135 13342,17135"/>
            </emma:interpretation>
          </emma:emma>
        </inkml:annotationXML>
        <inkml:traceGroup>
          <inkml:annotationXML>
            <emma:emma xmlns:emma="http://www.w3.org/2003/04/emma" version="1.0">
              <emma:interpretation id="{130A3F67-5177-42B8-9425-7F8059597E6D}" emma:medium="tactile" emma:mode="ink">
                <msink:context xmlns:msink="http://schemas.microsoft.com/ink/2010/main" type="inkWord" rotatedBoundingBox="13342,16442 13667,16442 13667,17135 13342,17135"/>
              </emma:interpretation>
              <emma:one-of disjunction-type="recognition" id="oneOf0">
                <emma:interpretation id="interp0" emma:lang="en-US" emma:confidence="1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b</emma:literal>
                </emma:interpretation>
                <emma:interpretation id="interp3" emma:lang="en-US" emma:confidence="0">
                  <emma:literal>1?</emma:literal>
                </emma:interpretation>
                <emma:interpretation id="interp4" emma:lang="en-US" emma:confidence="0">
                  <emma:literal>I?</emma:literal>
                </emma:interpretation>
              </emma:one-of>
            </emma:emma>
          </inkml:annotationXML>
        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        <inkml:trace contextRef="#ctx0" brushRef="#br0" timeOffset="-654.0373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3:48.88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6091 9667 25,'0'0'15,"0"0"1,0 0-2,0 0-2,0 0 0,-11 1-4,11-1-1,0 0-2,-14 5-1,14-5 0,-16 5-1,16-5 1,-17 6-2,6-1 0,-2 0 0,-1 4 0,-1-2 0,-2 2-1,-1 1 0,-1 1 0,-1 0 1,-2 1-1,-2-1 0,0 0 1,0 1-1,0-1 0,-2 1 0,0 1 0,-1-1-1,0 0 1,0 0-1,0 1 1,-1 1 0,-2-1 0,2 2 0,-2-1-1,0 2 1,1 0-1,-1 2 0,2 1 1,-2-4-1,3 4 0,-2-2 0,0 2 0,-1 0 0,1-1 0,0 3 0,-1-1 0,1 1 0,-3 2 0,-1-4 0,1 3 0,-1 0 0,-3 0 0,1-3 0,-2 2 0,1 0-1,-3-2 1,3 4 0,0-3 0,1-1 0,2 3 0,0-2 0,0 0 0,0 0 0,2 0 0,0 1 1,-1 2-1,0 1 0,-2 0 0,0 0 0,-2 3 0,1 0 0,-2 2 0,0-1 0,-2-1 0,1 0 0,1 0 0,2 0 0,1-2 0,1 1 0,3 0 0,-1-2 0,2-1 0,0 1 0,2-4 0,1-1 0,1 1 0,2-3 0,3-4 0,0-1 0,4 0 0,2-2 0,1 0 0,1-1 0,2 0 0,10-9 0,-16 14 0,16-14 1,-13 13-1,13-13 0,0 0 0,-10 10 0,10-10 0,0 0 0,0 0 0,0 0 0,0 0-1,0 0-1,0 0-2,0 0-4,0 0-6,0 0-16,0 0-2,8-13 2,-8 13 0</inkml:trace>
  <inkml:trace contextRef="#ctx0" brushRef="#br0" timeOffset="732.0418">3750 10952 18,'0'0'17,"0"0"-4,0 0-2,0 0-1,0 0-1,0 0-1,0 0 0,0 0 0,0 0-1,0 0 0,0 0-1,0 0-1,-11 15 0,9-5-2,-2 0-1,0 6-1,-2-1 0,0 5 1,-3-1-1,1 2 0,-2 0 0,-1 1 0,0-3 1,0 1-1,-1-2 0,3-2 1,1-1-1,0-3-1,2-1 1,6-11 0,-6 16-1,6-16 1,-1 9-1,1-9 1,0 0 0,9 4 1,-9-4 0,13-2 0,-13 2 0,19-1 1,-6-2 0,2 3-1,1-2 0,1 1-1,2 0 1,2 0-2,2-3 1,1 3-1,-1 0 0,0-1 0,-3 0 0,1 2 0,-3-2 0,-2 1 1,-5-3-1,-1 1 0,-10 3 0,12-6-2,-12 6-3,0 0-7,6-9-21,-6 9-1,0 0 0,0 0 1</inkml:trace>
  <inkml:trace contextRef="#ctx0" brushRef="#br0" timeOffset="15568.8905">8516 9948 1,'0'0'7,"0"0"1,0 0-1,0 0 1,11-2-1,-11 2 1,0 0 2,0 0 0,0 0 1,0 0 0,0 0-2,0 0 0,0 0-1,0 0-1,0 0-1,0 0 0,0 0 0,0 0-1,0 0 1,3 11 0,-3-11 0,-3 13-1,3-13 1,-6 20-3,3-11 0,-1 6-1,0-2 0,-2 4-1,1-3 1,-1 4-1,-2 0 1,1 2-1,-1 2 1,-2 2-1,1 0 0,2 4 0,-4 2-1,1 2 1,0 0-1,0 2 1,-3 3-1,1-1 1,-3 1-1,-1 3 0,-2 0 0,1 2 1,-4-1-1,-1 2 0,0-2 1,-2 3-1,-1-2 0,2-1 0,-1 0 0,1 1 0,-1 0 0,1 0 0,-1 0 0,1-2 0,-1 2 0,-3-1 0,-1 0 1,-3 2-1,-1 0 0,-2 0 0,-1 3 0,0 1 0,-3 3 0,0 1 1,-1-1-2,0 1 1,-1 0 0,0-2 0,0-1 0,-1-1 0,1-1 0,1-4 0,2 0 1,0-2-1,3-1 0,-1-1 0,1 0 0,2-3 1,0 1-2,-1 0 1,0 0 0,-1-1 0,-1 0 0,1 0 0,-1-1 0,-1-1 0,0-1 0,0-3 0,0 1 0,3-2 0,0 0 1,1-4-1,2 0 0,-1 1 0,2-1 1,-2-2-1,1 0 0,-1 2 0,-2-1 0,0 2 0,-2 1 0,-1 1 0,0 1 0,0 2 0,-2 1 0,0-1 0,1 1 1,0-2-1,0 0 0,0-1 0,0-2 0,3-3 1,2 0-2,0 0 2,-1-3-1,1 1 0,1 0 1,2-1 0,1-2 0,0 2-1,0-2 1,0 0-1,1 0 1,0-2-1,-2 1 0,-2-1 1,-1 1-1,-2 0 0,-2 1 0,-3 1 0,1 2 0,0-1 0,-1 0 0,1 3 0,-1-1 0,2 1 0,3-1 0,0-2 0,1 1-1,2-1 2,1-1-1,0-4 0,3 1 0,-1-2 0,0 0 0,-1-1 0,0-1 0,0 0 0,-1-1 0,0 1 0,-1 1 0,1 0-1,-1-1 1,2 3 0,1 0 0,-1 2 0,3-1 1,-3 1-1,0-3 0,1 2 0,1-1 0,-1 1 0,0-4 0,0 1 0,1 0 0,2 0 0,2-1 0,0-1 0,1-1 0,2 0 0,0-1 1,0-1-1,2-1-1,-1 3 2,2-1-2,-1-1 1,0 2 0,3-1 0,-1 0 0,2 1 0,3-1 0,-3-1 0,4-1 0,-1 2 0,2-4 0,9-5 0,-16 10-1,16-10 1,-15 7 0,15-7 1,-12 6-1,12-6 0,-10 4 0,10-4 0,0 0 0,-9 4-1,9-4 0,0 0 0,0 0-2,0 0-2,0 0-1,0 0-3,0 0-7,0 0-13,0 0-7,0 0-1,0 0 3</inkml:trace>
  <inkml:trace contextRef="#ctx0" brushRef="#br0" timeOffset="22489.2863">4110 13915 8,'0'0'9,"13"-8"3,-13 8 0,0 0 2,0 0 0,8-9-1,-8 9-1,0 0-3,0 0-1,0 0-3,5-12-2,-5 12 1,0 0-1,7-14 0,-7 14 0,8-9 1,-8 9 0,0 0-1,0 0 1,8-12 0,-8 12-1,0 0 0,0 0-1,0 0 1,0 0-1,0 0-1,-9 11 0,2-2 1,2 0 1,-2 4-1,-1 1-1,-2 2 1,-1 2-1,0 1 0,-2 2 0,0-3 0,-1 5-1,0-2 1,-1-1-1,2 2 0,0-2 1,0 1-1,1-1 0,0-4 1,3 0-1,0-5 1,3 1 0,-1-3 0,7-9 0,-9 10 1,9-10-1,0 0 1,0 0-1,-7 11 1,7-11-1,0 0-1,0 0 1,0 0 0,0 0-1,0 0 1,0 0-1,0 0 0,9-4 1,-9 4-1,0 0 0,10-5 0,-10 5 0,0 0 1,12-2-1,-12 2 0,11-3 1,-11 3-1,12-2 0,-12 2 1,13 0-1,-13 0 0,16 0 0,-7 2 0,1 0 1,3 2-1,0-2 0,3 5 1,0-4-1,1 1 1,-1 1 0,2 0 0,-1-1-1,0 1 1,-1 0 0,-2-2 0,-1 1-1,0 0 1,-1-1-1,-2 0 1,0 0-1,-10-3 0,15 6 1,-15-6-1,14 6 0,-14-6 0,13 8 0,-13-8 1,12 7-1,-12-7 0,14 7 0,-14-7 0,13 6 1,-13-6-1,12 3 0,-12-3 0,9 2 0,-9-2 0,0 0 0,9 2 0,-9-2 1,0 0-1,0 0 1,0 0-1,0 0 0,0 0-2,0 0-2,0 0-13,0 0-22,-11-16 1,1 10-1,-3-7 1</inkml:trace>
  <inkml:trace contextRef="#ctx0" brushRef="#br0" timeOffset="29189.6694">6000 15299 9,'0'0'9,"0"0"-1,0 0 2,0 0-1,0 0 0,0 0 0,0 0 0,0 0-1,0 0 1,0 0-1,0 0-1,0 0 0,0 0 0,0 0-2,0 0 1,0 0-1,0 0-1,0 0 0,0 0-1,0 0 1,0 0-1,0 0 0,0 0 0,0 0 0,-12 5 0,12-5 0,0 0 1,0 0-1,0 0-1,-11 9 0,11-9 0,-9 7 0,9-7-1,-13 9 1,13-9-1,-15 12 0,4-6 1,2 2-1,-2-2 0,-2 4 0,0-2-1,-4 3 1,-2 3 0,-2-1 0,-3 3-1,-1 2 1,-2 1-1,-2 0 1,-2 3-1,-1 0 1,-3 1-1,2-1 0,0 1 0,-2-2 0,1-1 0,0 2 1,2-4-1,2-1 0,3-1 0,0-1 0,2-1 1,3-1-1,-1 0 0,-1 1 0,-1-1 0,2 2 0,-2 1 0,0 0 0,-2 2 0,0-1 0,-1 2 0,1-2-1,0 2 1,-2 0 0,-2-2 0,0 1-1,-1-1 1,-2 0 0,2-1 0,-1 2 0,1-1 1,0-1-1,1 2 0,0-2 0,0 3 0,0-3 0,-1 2 0,1-2 0,1 1 0,-1 0-1,0 0 1,1-2 1,0 1-1,1 0-1,0 0 1,-1-1 0,1 0 0,2-1 0,-1 2 0,-1-3 0,0 2 0,1-2 0,0 1 0,2-1 0,-1 0 0,-1 0 0,0 2 0,4-2 0,-2 1 0,-1 0-1,0-1 1,3 1 0,2-2 0,1-1 0,2-2 0,2 2 1,2-5-1,4-1 0,2 1 0,9-6 1,-15 6-1,15-6 0,-9 4 0,9-4 0,0 0 0,0 0 0,0 0 0,0 0 0,0 0 0,0 0-1,0 0-1,0 0 0,0 0 0,0 0-1,0 0-2,0 0-3,0 0-5,0 0-7,0 0-7,0 0-8,0 0 2,12 1-1</inkml:trace>
  <inkml:trace contextRef="#ctx0" brushRef="#br0" timeOffset="30353.7361">3911 16346 8,'0'0'23,"0"0"-2,0 0-2,0 0-1,0 0-3,0 0-2,0 0-1,0 0-2,-9-6-2,9 6-2,0 0-2,0 0-1,0 0-1,0 0-1,0 0 0,0 0 0,-5-10 0,5 10 0,0 0-1,-1-10 0,1 10 0,4-11 1,-4 11-1,5-13 0,-5 13 0,8-15 2,-8 15-1,6-11 0,-6 11 0,0 0 1,5-9 0,-5 9 1,0 0-1,0 0 0,0 0 0,-8 12 0,8-12 0,-11 17 0,3-6-1,-2 3 0,-2 2 0,-1 0 0,1 2 0,-1-1 0,0 1 0,1 0 0,0-3-1,3 0 1,1-3-1,0 1 0,2 1 0,1-5 0,0 1 0,2 0 0,0-1 0,3-9 0,-4 17 1,4-17-1,-3 10 0,3-10 0,-6 14 1,6-14-1,-4 11 0,4-11 0,-6 10 0,6-10 0,-5 9 1,5-9-1,0 0 0,-5 12 0,5-12 0,0 0 0,0 0 0,0 0 1,0 0 0,0 0-1,0 0 1,0 0 0,13 7 0,-13-7 0,17 1 0,-7 0 0,5 1-1,2 0 0,3 0 1,0 1-1,2-1 0,2 2 1,2-2-1,1 1 0,-4-3 1,3 1-1,0-1 1,1 0 0,-2-2-1,-1 1 1,-1-2-1,-1-1 1,-2 2-1,-4-2 1,-4 1-1,-2 1 1,-10 2-1,13-2 0,-13 2 0,0 0 0,0 0 0,0 0 0,0 0-1,0 0-1,2 9-3,-2-9-1,5 10-7,-5-10-24,10 4-1,-1-4-1,-9 0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2:30.27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A277D05-A570-4672-B1ED-91BB05631D4D}" emma:medium="tactile" emma:mode="ink">
          <msink:context xmlns:msink="http://schemas.microsoft.com/ink/2010/main" type="writingRegion" rotatedBoundingBox="21507,17144 18282,17048 18302,16362 21528,16459"/>
        </emma:interpretation>
      </emma:emma>
    </inkml:annotationXML>
    <inkml:traceGroup>
      <inkml:annotationXML>
        <emma:emma xmlns:emma="http://www.w3.org/2003/04/emma" version="1.0">
          <emma:interpretation id="{DDF8E34B-CCC6-40FC-91DC-F2F8CD7FB5D5}" emma:medium="tactile" emma:mode="ink">
            <msink:context xmlns:msink="http://schemas.microsoft.com/ink/2010/main" type="paragraph" rotatedBoundingBox="21507,17144 18282,17048 18302,16362 21528,16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31552A-A273-4831-BCD1-60A828F1D229}" emma:medium="tactile" emma:mode="ink">
              <msink:context xmlns:msink="http://schemas.microsoft.com/ink/2010/main" type="line" rotatedBoundingBox="21507,17144 18282,17048 18302,16362 21528,16459"/>
            </emma:interpretation>
          </emma:emma>
        </inkml:annotationXML>
        <inkml:traceGroup>
          <inkml:annotationXML>
            <emma:emma xmlns:emma="http://www.w3.org/2003/04/emma" version="1.0">
              <emma:interpretation id="{3F474560-0A81-49CA-A739-C9749F13C580}" emma:medium="tactile" emma:mode="ink">
                <msink:context xmlns:msink="http://schemas.microsoft.com/ink/2010/main" type="inkWord" rotatedBoundingBox="18118,16576 18419,16318 18622,16554 18320,16813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no</emma:literal>
                </emma:interpretation>
                <emma:interpretation id="interp2" emma:lang="en-US" emma:confidence="0">
                  <emma:literal>so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Joe</emma:literal>
                </emma:interpretation>
              </emma:one-of>
            </emma:emma>
          </inkml:annotationXML>
        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      </inkml:traceGroup>
        <inkml:traceGroup>
          <inkml:annotationXML>
            <emma:emma xmlns:emma="http://www.w3.org/2003/04/emma" version="1.0">
              <emma:interpretation id="{5077A15C-3938-4805-A3FA-BAB6DE82648E}" emma:medium="tactile" emma:mode="ink">
                <msink:context xmlns:msink="http://schemas.microsoft.com/ink/2010/main" type="inkWord" rotatedBoundingBox="21203,17140 21208,16456 21528,16459 21523,17142">
                  <msink:destinationLink direction="with" ref="{5A44426F-A0C6-44EF-A82D-507F1000F5AF}"/>
                </msink:context>
              </emma:interpretation>
              <emma:one-of disjunction-type="recognition" id="oneOf1">
                <emma:interpretation id="interp5" emma:lang="en-US" emma:confidence="1">
                  <emma:literal>9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g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-69334.9657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6.607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9FC34C9-99D2-4A5D-A667-56183469494D}" emma:medium="tactile" emma:mode="ink">
          <msink:context xmlns:msink="http://schemas.microsoft.com/ink/2010/main" type="inkDrawing" rotatedBoundingBox="13246,18024 18840,18051 18838,18388 13244,18361" shapeName="Other">
            <msink:destinationLink direction="with" ref="{5A44426F-A0C6-44EF-A82D-507F1000F5AF}"/>
          </msink:context>
        </emma:interpretation>
      </emma:emma>
    </inkml:annotationXML>
  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9.96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5A44426F-A0C6-44EF-A82D-507F1000F5AF}" emma:medium="tactile" emma:mode="ink">
          <msink:context xmlns:msink="http://schemas.microsoft.com/ink/2010/main" type="inkDrawing" rotatedBoundingBox="19578,18029 22129,18048 22127,18386 19576,18367" semanticType="callout" shapeName="Other">
            <msink:sourceLink direction="with" ref="{5077A15C-3938-4805-A3FA-BAB6DE82648E}"/>
            <msink:sourceLink direction="with" ref="{A9FC34C9-99D2-4A5D-A667-56183469494D}"/>
          </msink:context>
        </emma:interpretation>
      </emma:emma>
    </inkml:annotationXML>
  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1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2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1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29:50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19066 9706 6,'0'0'6,"0"0"0,0 0 0,0 0 2,-10-1 0,10 1 0,0 0 2,-8 13 0,8-13 0,-5 16 2,5-16-2,-4 18-1,4-18-1,-5 19-1,1-8-1,4 4-1,-4-2-1,3 4 0,-4 2-1,3 5 0,-2 0 1,2 2-2,-2 0 1,-1 3-1,0-2 0,1 4 0,0-5-1,0 1 1,-1-2-1,2 0 1,-1-1-1,1-5 0,2-1 0,-1-1-1,1-3 1,0-3-1,0 0 0,0-2 1,1-9-1,-2 11 0,2-11-1,0 0-1,0 11-4,0-11-3,0 0-9,0 0-12,6-18-4,-6 18 1,12-21 1</inkml:trace>
  <inkml:trace contextRef="#ctx0" brushRef="#br0" timeOffset="669.0382">19504 9697 12,'0'0'14,"12"-8"-2,-12 8 0,0 0-1,0 0 1,0 0 0,0 0-1,0 0-1,1 17 0,-1-17-1,-4 23-1,-1-9-1,3 7-1,-5-1-2,0 6 1,0 1-2,0 4 0,-2-1-1,1 2 0,1-2 0,1 1-1,1-3 1,2-1-1,-1-4 0,2-3 0,0 0 0,2-4-1,-1-2 0,1-3 1,1-1-1,-1-10-1,1 13-1,-1-13-3,0 0-2,0 0-6,0 0-10,0 0-10,-4-14-1,4 14 2</inkml:trace>
  <inkml:trace contextRef="#ctx0" brushRef="#br0" timeOffset="1322.0756">19079 9773 8,'0'0'10,"0"0"-1,-11-9 1,11 9 1,0 0 0,0 0 0,0 0 1,0 0 0,0 0 0,0 0-1,12 13-1,-12-13-1,15 18-1,-7-9-1,5 8-1,-4-2-1,6 5-1,-5 0 0,3 6-1,-2-1-1,2 1 0,0 0 0,1-1-1,1-3 1,1 2-2,0-5 1,0-2 0,-1-1-1,0-2 1,-1 0-1,-2-1 1,0-3-1,-2 1 0,-1-4 0,-9-7 1,17 14-1,-17-14 0,14 9 0,-14-9 0,13 4 0,-13-4 0,10 3-3,-10-3-4,0 0-13,13-4-14,-13 4-1,7-11-1,-7 1 1</inkml:trace>
  <inkml:trace contextRef="#ctx0" brushRef="#br0" timeOffset="2599.1483">19502 9280 11,'0'0'18,"12"-5"-2,-12 5-2,15-6-1,-15 6-2,16-3-1,-7 2-2,2-4-2,-11 5 0,17 0 0,-5 1 0,-2-1-1,2 3-1,-1-3-1,0 3 1,-11-3-1,18 9-1,-18-9-1,12 8 0,-12-8 0,6 14-1,-6-14 1,1 14 0,-1-14-1,-7 19 1,7-19-1,-13 19 0,13-19 0,-18 18 1,8-10-1,-1 0 0,2 0 0,9-8 1,-15 10-1,15-10 0,0 0 1,-11 5 0,11-5-1,0 0 2,0 0-1,13-6 0,-13 6 1,16-4 0,-5 3 0,0 0-1,-1 0 2,2 3-2,1 0 0,-3 0-1,2 1 1,-1 3-1,-1 0 0,1 2 1,-11-8-1,16 16 0,-16-16 0,13 19 0,-8-8 0,-5-11 1,5 19-1,-3-9 0,-1-1-1,-2 1 1,-1-1 0,2-9 0,-7 16 0,7-16 0,-14 14 0,4-8 1,0-2-1,-2 4 0,0-4 0,-2 2 0,2-2 0,1 0 1,-2-1-1,13-3 0,-16 8 0,16-8 1,-12 1-1,12-1 0,0 0 0,0 0 0,0 0-1,0 0-1,0 0-7,0 0-15,0 0-10,0 0 0,11-11 1</inkml:trace>
  <inkml:trace contextRef="#ctx0" brushRef="#br0" timeOffset="7567.4328">19824 9822 19,'0'0'18,"0"0"-3,0 0 0,0 0-2,0 0 0,0 0-3,0 0-2,-9 3-1,9-3-2,0 0 0,0 0 0,-12 10-1,12-10-1,-4 16-1,2-6 1,-1 5 0,0 4-1,-1 1 0,0 4 0,-1 2 0,0 1 0,0 0-1,0 3 1,0-3-1,1-1 0,0 0 0,-3-4 0,4 1 0,-2-1-1,2-4 1,-2-3-1,3-3 0,-2 0 0,2-3 0,2-9 0,-2 12-1,2-12 0,0 0-2,0 0-4,2 11-6,-2-11-14,0 0-6,10-8 1,-7-5 0</inkml:trace>
  <inkml:trace contextRef="#ctx0" brushRef="#br0" timeOffset="8583.4908">20214 9926 11,'0'0'15,"0"0"-1,0 0 1,5-9-1,-5 9-2,0 0 1,-5-12-3,5 12-1,0 0-2,-13-8 0,13 8-2,-11-5 0,11 5-1,-16 0 0,7-1-1,-1 3 0,-2 0-1,0 3 1,-3 0-1,-1 3 0,0-1 0,0 4-2,-1 1 2,3 0-1,1 0 0,1 3-1,2-3 1,2 4 0,0-2-1,1 0 2,2 0-2,0 2 1,0-1-1,2 0 1,-1-1-1,4-1 1,1 2-1,4-2 0,0 0 1,2-2-1,-1-1 0,2 2 1,3-5-1,1 1 0,2-2 0,0-1 1,2-3-1,-1 1 0,3-2 0,0-1 0,-2 0 0,0-4 0,-2 1 0,-1-1 1,-1 0-1,-2-1 0,0-2 0,-10 7 0,16-13 0,-16 13 0,12-11 0,-12 11 0,5-13 0,-5 13 0,-1-14 0,1 14 0,-7-14 0,7 14 0,-11-15 0,11 15 0,-17-9 0,17 9 0,-17-6 0,7 5-1,1 2 1,0 0 0,9-1 0,-15 2 0,15-2 0,0 0 0,-10 4 0,10-4-1,0 0-1,0 0-4,0 0-3,5-13-9,-5 13-16,15-12 0,-8 1 1,7 6 1</inkml:trace>
  <inkml:trace contextRef="#ctx0" brushRef="#br0" timeOffset="9357.5352">20385 9838 20,'0'0'16,"0"0"0,0 0-1,0 0 1,0 0-1,-9 1-3,9-1-2,0 0-1,-7 9-2,7-9-1,-4 12-1,4-12-1,-2 19-1,1-7 0,0 1 0,-1 5-2,1-2 1,0 5-1,0 1 0,0 3 0,-3-3 0,1 6-1,-1 1 1,2 0 1,-2 1-2,2 0 1,-1 1 0,2 0 0,1-2-1,1-2 1,0-3-1,1-3 0,1-2 1,-1-4-1,2-2 0,-4-13-1,7 14-2,-7-14-4,0 0-7,9 10-17,-9-10-2,0 0-1,0 0 1</inkml:trace>
  <inkml:trace contextRef="#ctx0" brushRef="#br0" timeOffset="16140.9232">19663 10059 0,'0'0'19,"0"0"-6,0 0 0,0 0-3,0 0 0,-10 2-2,10-2 0,0 0 1,0 0-1,0 0 0,-9 10 0,9-10-1,0 0-1,0 0-1,-3 10-1,3-10 0,0 0-2,-3 9 0,3-9 0,0 0-1,0 0 1,0 0 0,0 0 0,0 0-1,0 0 1,0 0 0,0 0 0,0 0-1,0 0 0,7-10 0,-7 10 0,3-9 0,-3 9 0,0 0-1,2-13 1,-2 13 0,0 0 1,0 0-2,0 0 1,0 0-1,0 0 1,0 0-1,0 0 1,0 0-1,-4 10 0,4-10 0,0 0-1,0 0 0,6 9-5,-6-9-6,0 0-21,0 0 1,1-12-2,-1 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44:0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11278 8684 3,'2'-12'8,"-2"12"-1,2-10 1,-2 10-1,5-12 0,-5 12-1,6-15 0,-6 15 0,10-16 0,-5 6 0,1-2-1,1 2 0,1-3 1,0 2-1,1-1-1,-1 1 0,-1 0-1,2 0 0,-2 1 0,2-1-1,-1 0 0,3 1-1,-2 1 0,1-1 0,4 1 1,-3 0-1,5-2 0,-2 2 1,2 0-1,-2-2 1,2 2-1,-1 2 0,0 0 0,-1 2 0,-1 1 0,-1 1 0,-1 1 0,0 2-1,-2 1 1,1-1-1,0 1 1,-1 0-1,0 0 1,2 3-1,-2-2 1,1 0 0,0 0 0,-1 1-1,2-1 1,-1 2-1,0-1 1,-1-1 0,2-1-1,0 3 1,0-1-1,1 1 1,-12-4-1,18 6 1,-18-6-1,19 6 1,-19-6 0,15 6-1,-5-4 0,-10-2 1,16 4-1,-6-2 1,0-2-1,0 0 1,1-1-1,0 2 0,0-2 1,2-1 0,0-1-1,0 2 1,0-1-1,1 0 1,0-1-1,-1 0 1,1 0-1,-1 1 0,2-1 1,-2-3-1,3 1 1,-1-1-1,1-2 0,-1 0 1,1-1-1,0-2 1,-1-2-1,0 2 0,-1-1 0,-1-1 1,-1 1-1,2-1 0,-3 1 1,1 1-1,-3 0 0,0 0 0,-3 1 0,2 0 1,-8 10-1,10-14 0,-10 14 0,5-12 1,-5 12-1,1-10 0,-1 10 1,0 0-1,0 0 0,0 0 0,0 0 0,0 0 0,0 0 0,0 0 0,0 0 0,-4 10 0,4-10 0,2 13-1,-2-13 1,5 14 0,-5-14 0,8 15 0,-8-15 0,11 10 0,-11-10 0,14 10 0,-14-10 0,18 8 1,-8-4-1,2 0 0,1 0 0,1 0 0,0 1 1,1-1-1,1-1 0,1-2 1,-1 2-1,2-3 1,-2 2-1,1-2 1,1-2 0,0 2-1,-1 2 1,1-2 1,2 1-2,-4 0 1,1-1-1,-3 2 0,2 1 1,0-3-1,0 0 0,0 2 0,0-1 1,1-1-1,2 0 1,1-1-1,-2 1 0,1 1 0,-2-1 1,1 0 0,-1-2-1,0 3 0,1 1 1,-1-2 0,1-1-1,-1 0 1,4 0 0,0 1-1,1-1 1,0-3-1,0 0 1,-2 3-1,2-2 0,1 1 1,-4 1-1,1 0 0,0-1 1,-2 2-1,3 1 0,-1-1 1,-2 0-1,0 3 0,1-1 0,1 1 1,-1 3-1,0-1 0,0 1 0,1 2 1,-2 1-1,3-2 0,-5 1 0,2 2 0,-3-2 0,0 2 1,-3 0-1,1 0 0,-2-1 0,-1 2 0,0-1 0,-2 0 1,0 2-1,1-3 0,-1 1 0,0 3 0,-1-3 0,1 1 0,-1 1 1,0-1-1,0 1 0,-2 1 0,1-1 0,-1 1 0,-2 1 1,0 2-1,-1-1 0,0 2 0,-1-3 1,0 1-1,0-3 0,-1 2 0,0-3 0,0-11 1,-1 13-1,1-13 0,0 11 0,0-11 0,0 0 0,0 0 0,0 0-1,0 0-1,0 0-4,0 0-11,-9-4-18,9 4 0,-6-27-1,3 8 0</inkml:trace>
  <inkml:trace contextRef="#ctx0" brushRef="#br0" timeOffset="3601.206">13117 6912 5,'0'0'10,"0"0"-2,-4 11 0,4-11-2,0 0-1,-8 13-1,8-13 0,-12 18-1,5-6 0,-2-1 0,-1 5-1,0 2 1,-3 2-1,0 0 0,-1 1 0,1 3-1,-3-1 0,1 2 1,-2-1-1,1-1-1,-1 3 1,0 0-1,0 0 1,0 0 0,1-2-1,-2 2 1,2-1-1,-2 0 0,1-3 0,0 0 1,2 0-1,-2-1 0,3-1 0,-1-2 0,2 1 0,-1-3 0,3 3 0,0-2 0,0 0 0,1-3 0,1 2 0,0-2 0,1 1-1,1 0 1,0-1 0,1-2 1,-3-1-2,3 4 1,0-3 0,-1 0 0,-1 0 0,2-3 0,6-9 0,-11 19 0,11-19 0,-12 14 1,12-14-1,-9 12 0,9-12 0,-8 9 0,8-9 1,0 0 0,0 0-1,0 0 1,-9 9 1,9-9-1,0 0-1,0 0 1,0 0-1,0 0 0,0 0-1,0 0 0,0 0-2,0 0-3,3-10-6,-3 10-10,5-10 0</inkml:trace>
  <inkml:trace contextRef="#ctx0" brushRef="#br0" timeOffset="9648.5518">13564 6230 22,'0'0'26,"10"1"-2,-10-1 2,0 0-11,0 0-4,0 0-2,4 12-3,-4-12 0,7 23-1,-5-6 0,1 7 0,-2 1-2,1 7 0,-1 3-2,0 2 2,-1 0-2,1-1 0,-1-1 0,2 1 0,-1-3 0,2-6 0,0-1-1,-1-2 1,2-5-1,-2 0-1,1-4 0,-3-6-2,3 2-5,-3-11-3,-1 10-13,1-10-8,0 0-2,0 0 2</inkml:trace>
  <inkml:trace contextRef="#ctx0" brushRef="#br0" timeOffset="10069.5757">13569 6519 6,'3'-10'27,"10"7"2,-13 3 2,19-12-14,-3 11-2,-3 0-2,7 3-4,-4-1-3,5 6-1,0 0-2,0 1 0,-2 3-2,1 2 0,-5 3 0,-1 0 0,-7 4 1,-1 0-1,-7-1 0,-6 4-1,-6-2 1,-3-4-1,-4 0 1,-4-2-1,2-4 0,-4-2 0,2-2 1,5-4-1,2-1 0,5-1 1,12-1-1,-12-4-2,12 4-4,0 0-7,18-15-20,-3 13 1,-3-7-3,5 6 3</inkml:trace>
  <inkml:trace contextRef="#ctx0" brushRef="#br0" timeOffset="10663.6099">13962 6596 20,'24'-7'26,"-13"-4"2,7 7-9,-2 0-4,3-2-2,0 2-4,-2-3-2,2 2-1,-2-1-1,-1 1 0,-4-3-2,0 2 1,-4-4-2,-8 10 1,9-15-1,-8 4-1,-4-1 1,-3 2-1,-5-2 0,0 0 0,-4 0-1,0 0 0,0 2 0,-2 3 0,1 4 0,1 1 0,-1 7 0,2 6 0,0 3 0,-1 6 1,0 3-1,2 3 2,2-3-1,3 5 1,-1-1 1,7-1 0,0-4 0,6 2 0,1-5 1,5 0-1,1-3 0,4-1-1,3-6 0,3 1 0,3-3 0,-1-4-1,5-1-2,-2-3-2,4 0-7,-7-3-18,2-3-10,-1 0 1,-5-4-2</inkml:trace>
  <inkml:trace contextRef="#ctx0" brushRef="#br0" timeOffset="11178.6394">14652 6449 19,'0'0'29,"-17"-6"1,17 6-5,-21-4-6,5 0-2,2 6-5,-4-4-3,2 7-1,-4-2-1,3 8-3,-5 1 0,4 3-1,-3 2 0,2 6-1,3-2 0,3 2 1,3 1-1,5 0 0,9-5 0,4 1 0,5-4-1,3-2 0,4-4-1,1-1-2,4-2-1,-2-7-7,5 3-17,-2-4-9,-4-5-1,3 2-1</inkml:trace>
  <inkml:trace contextRef="#ctx0" brushRef="#br0" timeOffset="11926.6822">15039 6429 37,'0'0'30,"0"0"2,2-12-5,-2 12-14,-9 0-1,9 0-4,-14-1-2,14 1 0,-22 7-1,10 0-1,-5-1-1,-1 3 0,-3 2-1,1 5 0,-2 0-1,1 3 1,4 0 0,2 2-1,5 2 2,6 0-2,4-3 1,9-2-1,4-3 1,5-2-2,5-4 2,1-5-1,1-8-2,1-3 1,-2-3 0,-1-4 0,-3-2-1,-2-5 1,-1-1-1,-4-1 0,-3-2 1,-4-3 0,-1-1 0,-5 0 0,-1 2 0,-1 4 0,-4 4 0,1 4 0,5 15 0,-10-5 0,6 14 1,1 7-1,2 4 1,0 3-1,2 4 0,1 4 1,4-1 0,1 0-1,1-1 1,2-2-2,1-3-1,0-7-4,6 2-8,-4-8-24,0-11 2,2-2-3,1-11 1</inkml:trace>
  <inkml:trace contextRef="#ctx0" brushRef="#br0" timeOffset="12393.7089">15311 6345 57,'-8'15'35,"5"10"0,-4 5-3,-1-5-19,10 6-3,-4-3-4,7 3-2,-1-3 0,10-4 0,-3-7-3,7-1 1,1-8-2,4-3 1,1-6 0,-1-5-1,2-9 0,-3 2 0,0-5 1,-4-4-1,-2-4 0,-5-2 0,-4-1 0,-4 2 0,-1 3 0,-5 2 0,-1 3 0,-3 10 0,-2 6 0,-1 7 1,0 8-1,1 5 1,1 4-1,0 5 0,3 2 1,2-1-1,4 1 0,4-4-1,2 0-2,4-6-4,5 3-8,-2-8-22,3-9 0,5-2-2,-1-8 3</inkml:trace>
  <inkml:trace contextRef="#ctx0" brushRef="#br0" timeOffset="12795.7319">15903 6265 51,'-10'4'35,"-7"-1"0,2 10 0,0 4-19,-5-2-5,9 5-4,-2-3-2,6 7-1,2-3-1,6 1-1,2-2 0,6 0-1,0-3 0,3 3 0,3-3 0,-1-1 0,3-2-1,-3 1 1,0 0-1,-2 0 0,-5-1 1,-2 0-1,-7-1 0,-2 0 0,-5-2 0,-3-4 0,-3 0 0,-2-1-1,1-4 0,1-2-2,2 1-1,1-8-4,12 7-12,0 0-17,-10-9-1,10 9 0,10-16 2</inkml:trace>
  <inkml:trace contextRef="#ctx0" brushRef="#br0" timeOffset="13323.7621">16084 6490 37,'13'-4'34,"7"6"2,-4-6-1,0-3-16,8 6-3,-6-7-7,5 2-3,-4-4-2,0 2-2,-2-3 0,-2 1 0,-2 0-1,-2-1 0,-5-2 0,-2 2-1,-3 0 1,-4-1-1,-3 1 0,-3-1 0,-3 2 0,-2 4 0,-3 3 0,0 1 0,-2 3 0,1 6 0,-1 4 0,0 5 0,3 4 0,0 1 1,2 3-1,2 5 1,1 0 0,5 0 1,2-2 0,5 0 0,2-5 1,7 3-1,4-5 1,5-5 0,4-3 0,4-2-1,-1-2 1,2-3-2,-1-2 1,-2-3-2,-2-4-1,-4 0-2,0 4-5,-9-4-32,0-3-2,0 0 1,-6-6-1</inkml:trace>
  <inkml:trace contextRef="#ctx0" brushRef="#br0" timeOffset="14786.8458">17363 6054 9,'0'0'17,"0"0"1,-3-12-1,3 12-1,0 0 1,0 0-2,-14-8-2,4 5-1,1 4-3,-5-3-1,0 4-1,-6-1-3,0 3-1,-6-1 0,2 3 0,-3 1-1,0 0 0,-1 1-1,3 0 0,1 0 0,5 0 0,3 1-1,5-2 1,11-7 0,-12 17 0,12-17 0,6 16 0,6-8 1,3 4 0,4-4 0,4 6 1,2-1-1,5 3 0,0-2 0,2 5 0,-4 1-1,-1 4 0,-4 4 0,-7 0-1,-3 0 0,-7 3 0,-6 2 0,-6-3 0,-8-2 0,-4-2 0,-5-5 0,-2-1-1,-2-5 1,-5-4 0,1-6 0,1-1 0,2-3 1,6-3-1,1-3 1,6 0-1,2-3 1,13 8-1,-5-10 1,5 10-1,13-12-2,-1 8-2,4 6-4,-1-5-9,3 1-20,4 6 0,-1-4-1,4 5 2</inkml:trace>
  <inkml:trace contextRef="#ctx0" brushRef="#br0" timeOffset="15427.8824">18151 6317 22,'0'0'22,"0"0"-2,7-14-1,-7 14-2,0 0-1,0 0-2,-8-11-1,8 11-2,-18-4-2,7 4 0,-8 1-3,3 1 0,-10 2-1,2 4-1,-5 5 0,0 0 0,-2 4-1,4 6-1,-3-3 1,7 5-1,2 0-1,6 0 1,4-4-1,8 3 0,4-1 1,7-2-1,5-5-1,4 1 1,4-6-1,3-1-1,3-1-1,-1-9-4,5 4-10,-7-5-24,1-8 2,0 1-2,-3-3 3</inkml:trace>
  <inkml:trace contextRef="#ctx0" brushRef="#br0" timeOffset="16041.9175">18435 6407 1,'-9'0'27,"9"0"2,-15 3 2,5-4-10,0 4-3,-5-3-3,5 6-3,-9-4-2,7 8-2,-9-5-1,6 8-2,-4-1-1,4 2 0,-2-1-1,4 5-1,1 0 0,6-1 0,3 0-1,5-2 1,4 2-1,7-2 0,2-1 0,4-9-1,2-4 0,5-2 0,0-4 0,0-4 0,-2-5 0,-2-3 0,-3-3 0,-4 1 0,-2-2 0,-8-2 1,-3-3-1,-3 2 0,-2 2 0,-2 4 0,-2 3 0,0 6 1,-3 5-1,10 4 0,-11 17 1,4-2 0,4 5-1,2 2 1,2 1-1,1 2 0,6-1 0,-2-5 0,1-2-1,3-2-2,1-2-2,-11-13-6,21 8-10,-7-8-18,-3-8 2,4 1-2,-5-5 4</inkml:trace>
  <inkml:trace contextRef="#ctx0" brushRef="#br0" timeOffset="16477.9425">18677 6350 37,'0'0'33,"-8"23"3,-1-8-1,2 2-15,4 11-4,-3-5-7,6 6-3,-1-4-2,4-1-1,1-4-1,5-3 0,2-5-1,2-6 0,3-6 0,0-3 0,0-7 0,-1-1-1,2-7 1,-2-1-1,0-4 1,-3 2-1,-1 2 0,-1-1 0,-2 5 0,-2 3 0,-6 12 1,9-3-1,-9 3 1,7 14-1,-4-3 1,1 5 0,1 3 0,0 0 0,1-2-1,1 2 0,-1-3 1,0 1-2,0-2-1,-6-15-2,12 22-11,-12-22-25,0 0 3,0 0-2,0 0 1</inkml:trace>
  <inkml:trace contextRef="#ctx0" brushRef="#br0" timeOffset="17440.9976">19323 6032 44,'3'-10'32,"6"9"1,-9 1 0,0 0-19,0 0-5,-2 18 0,4 3-3,-2 3-1,5 10 0,-1 4-1,5 3 1,-2 1-1,5 4-2,-1-4 1,-1-2-2,-1-5 0,-1-4-1,-3-8 0,-1-3 0,-3-4 0,-1-16-1,-5 10 1,5-10-1,-15-5 1,8-5 0,-1-2 0,0-3 0,0-2-1,4 0 1,0 0 0,6-2 0,5 3 1,4 0-1,4 2 1,6 2 0,4 3 0,1 3-1,2 3 1,0 7 0,-2 5 0,-3 5-1,-5 4 0,-5 3 0,-5 3 0,-5 2 0,-6 0 0,-4-3 1,-5-3-2,-5-1 1,-4-3-1,-1-4 1,-4-2 0,0-5-1,1-3 1,3-1 0,4-2 0,2-3 0,7 0-1,9 4-1,0 0-2,0-17-5,17 16-9,-1-5-20,3-3 1,7 2-2,-2-5 3</inkml:trace>
  <inkml:trace contextRef="#ctx0" brushRef="#br0" timeOffset="17980.0284">19768 6440 15,'11'-3'31,"6"7"0,-3-8 2,5-1-11,1 3-7,-3-5-2,5 3-5,-3-4-1,1 3-3,-1-2-1,0-3 0,-7-1-1,2 2 0,-7-4-1,0 2 0,-5-1 1,-1 1-1,-4 0-1,3 11 1,-10-17-1,0 9 1,0 5-1,-2 1 0,-2-1 0,1 2 0,-3 5 0,1 1 1,-1 4-1,1 7 0,-2 0 1,3 5 1,-2 5-1,4 0 1,0-3 0,5 4 0,2-2 0,6-3 1,2-5-1,6 0 0,5-4 0,5 1 0,2-5 0,3-3 0,2-3-1,1 1 0,-2-2 0,-1-4 0,0-1-1,-3-3-1,-3 1-1,-4-2-3,1 5-8,-15 2-28,14-14 2,-14 14-1,5-14 0</inkml:trace>
  <inkml:trace contextRef="#ctx0" brushRef="#br0" timeOffset="18917.082">20575 6408 3,'26'0'27,"-14"-7"2,8 8 2,-3-5-12,2-3-2,2 3-3,-3-5-4,5 2-2,-6-6-1,2 5 0,-5-4-3,2 1 0,-6-2-1,-1 2-1,-5 1 0,1 1 0,-6-1-1,1 10 0,-13-17 0,1 13-1,-5 3 1,-2 1-1,-4 1 0,-2 5 0,-3 3 0,-1 6 0,1 3 1,2 2 1,4 0-1,2 5 0,5 0 1,6 2 1,4-2-1,9 1 1,5-2-1,5-1 0,4-1 1,3-2-1,1-4-1,2 0 0,-2-1 1,2-5-2,-1-4-2,-3-6-1,1 0-3,-4-10-6,8 5-12,-3-7-15,0-11 0,1 1 0,-2-5 2</inkml:trace>
  <inkml:trace contextRef="#ctx0" brushRef="#br0" timeOffset="19546.118">21068 6271 48,'-1'18'34,"-7"-2"2,5 7-1,0 6-17,-8-4-8,8 5-2,-6-3-3,4 4-1,1-5-1,8-3 0,-1-6-1,6-2-1,2-6 1,2-6-1,3-5 0,1-5 0,2-8-1,-2-1 0,1-5 1,0-6-1,-3-1 0,1 0-1,-3 3 1,-3 3 0,-1 5 0,-4 3 0,-5 14 0,0 0 0,0 0 0,5 15 0,-7 1 0,0 4 1,1 1-1,0 3 1,2-2 0,3-4 0,3-2-1,3-4 1,3-3 0,0-7 0,4-4-1,3-4 1,0-6-1,2-2 0,-1-4 1,-1-3-1,0 0 0,1 2 0,-4 1 0,-2 3 0,-5 4 1,-10 11-1,12-7 1,-12 7-1,-1 17 1,-3-4 0,-2 4-1,0 3 1,0 2-1,-1 0 0,3-1-2,2-4 0,5-1-3,-1-6-2,9 3-6,-11-13-6,21 2-9,-6-7-6,1-6-4,5 1 1,-3-7 4</inkml:trace>
  <inkml:trace contextRef="#ctx0" brushRef="#br0" timeOffset="20166.1534">21704 6377 51,'0'0'36,"18"-4"-4,-18 4-5,10 13-7,-1 6-3,-10-6-6,5 11-4,-5 0-2,3 2-2,-2-2-2,3 6 1,-3 0-1,1-1 0,1-2 0,0-1-1,0-3 1,0-3-2,-1-2 1,-1-8 0,0-10-2,-1 11 0,1-11 1,-5-10-1,2 1 1,-2-9-1,2-2 0,-1-5 1,1-3 1,0-4-1,2-2 1,0-1-1,1-1 1,2 4 1,0 1 0,2 2 0,1 0 1,5 6 0,-1 1 1,4 4 0,1 1-1,3 4 0,0 0-1,2 5 1,-2 6-1,2 2 0,-1 0-1,0 7 1,-2 2-1,0 6 1,-4 4-1,0-1 0,-5 3 0,-4 4 1,-6-1-1,-2-1 0,-5-1 0,-3-4 0,-4-2 0,-1-4 0,-2-3 0,2-6 1,-1-2-2,1-2 1,3-1 0,3-5-1,2 0 0,10 7-2,-10-14-2,7 2-6,3 12-11,15-13-18,-5 0 1,4-1 0,1-3 2</inkml:trace>
  <inkml:trace contextRef="#ctx0" brushRef="#br0" timeOffset="20513.1733">22157 5962 44,'8'-14'34,"4"8"2,-12 6-1,15-5-12,-8 18-11,-6 0-4,3 9-3,-4 2-1,0 7-1,-2 4 0,-1 4-1,-1-2 0,1 2-1,-1-1 0,-1 1-1,0 0 1,4-4-1,1-3 0,4-3 1,1-2-1,2-6 0,3-3 0,3-7 0,2-4-2,-1-5-3,2 1-6,-5-13-13,1-1-15,0-3 1,-3-7-1,-2 0 2</inkml:trace>
  <inkml:trace contextRef="#ctx0" brushRef="#br0" timeOffset="20743.1864">22092 6179 54,'-13'0'36,"13"0"0,0 0 1,-2 11-20,18-2-4,-5-6-6,9 11-2,-1-5-2,4 2-3,2 2-3,-4-4-4,3 4-7,-8-6-10,0-2-14,5-4 1,-5-4 0,2-2 1</inkml:trace>
  <inkml:trace contextRef="#ctx0" brushRef="#br0" timeOffset="21216.2134">22436 6176 47,'0'0'32,"3"23"2,-8-6-8,1-1-8,6 10-4,-6-4-5,9 5-1,-4-4-3,7 3 0,-1-5 0,7-3-1,-2-4 0,5-5-1,0-7-1,2 0 0,-2-7 0,5-3 0,-1-4-1,-1-2 0,-1-2 0,0 0-1,-4 1 1,1 0-1,-4 2 1,-4 3-1,-8 10 0,10-9 1,-10 9-2,-3 11 2,-3 2-1,0 4 0,-3 6 0,1 2 1,-4 5-1,0 3 0,1 1 0,1 4 1,1 1-1,0-3 1,2-1-1,0 0 0,2-2 1,3-4-1,0-3 0,0-5 0,2-5-2,-2-3-2,4 3-7,-2-16-29,0 0-1,0 0 1,-15-8-1</inkml:trace>
  <inkml:trace contextRef="#ctx0" brushRef="#br0" timeOffset="22447.2839">17342 7029 38,'0'0'30,"0"0"-3,0 0-4,0 0-3,0 0-3,-15-1-5,15 1-2,-9 0-2,9 0-3,-16 1-1,16-1-1,-20-1-1,8 4-1,-2 1 0,-2 0 0,0 3-1,-2 0 0,0 2 1,-1 0-1,1 4 0,-2-3 0,1 2-1,3 0 1,0-2 0,4 1 0,2-3 0,4 1 0,6-9 0,5 18 0,6-11 1,4 0 0,4-1 0,3 4 0,1-1 0,5 0 0,-1 1 0,-1 1 0,-2 2 0,-1 4 0,-2 2 0,-3-1-1,-7 1 1,-4 2-1,-5 0 1,-6 0-1,-6-5 0,-7 1 1,-3-3-2,-3-1 1,-2-4 1,-1-4-1,1-4 0,2 0 0,-1-3 0,6-2 0,2 0 0,1-3 0,5 1 0,10 6-2,-5-10 1,5 10-2,12-11-4,-6 1-7,12 2-19,0 2-5,-2-3-1,5-2 3</inkml:trace>
  <inkml:trace contextRef="#ctx0" brushRef="#br0" timeOffset="22828.3057">17455 6857 5,'10'0'27,"-9"-9"2,8 8 2,-9 1-13,12-7-1,-2 7-2,-10 0-3,12 1-2,-12-1 0,9 11-4,-8-1 0,3 4-1,-4 1-2,3 4 0,-4 1-1,2 3 0,-2-2-1,1-2 0,-2-2-1,2 0-1,0-1-4,0-16-7,0 0-25,2 13 1,-2-13-1,0 0 0</inkml:trace>
  <inkml:trace contextRef="#ctx0" brushRef="#br0" timeOffset="25930.4831">15105 7059 32,'-8'10'31,"5"0"1,-6 0-10,2-1-4,6 10-4,-5-1-4,7 8-2,-5 4-1,6 5-3,2 4 0,2 2-2,-2 0 1,4 0-2,-2-4 0,2 0-1,1-8 0,-1-6-1,0-4-1,-8-19-3,13 13-2,-13-13-5,15-8-1,-13-9-2,4 3-2,-5-7 0,1 1 0,-5-1 3,1 2 4,-3 1 5,0 3 4,-1 3 6,1 3 3,5 9 3,-5-14 4,5 14-1,0 0 2,15-10-1,-5 5-1,9 6-2,0-4-1,8 8-2,-1-3-3,5 6-1,-1 1-1,0 2-2,-2 2-1,-6 2 0,-4 1-1,-7-1 1,-7 2-1,-4-1 0,-11-1 0,-4-2 0,-8 1 0,-4-5 0,-3-2 0,0-1 0,1-2 0,0-2 0,5-2 0,6 0 0,7-4 0,11 4-1,0 0-1,0-9-1,13 7-3,-1-3-5,12 6-11,-1-3-14,0-1 0,3 2 0,-3-7 1</inkml:trace>
  <inkml:trace contextRef="#ctx0" brushRef="#br0" timeOffset="26443.5124">15608 7254 17,'-6'-10'29,"6"20"1,0-10 2,-10 21-13,9-1-5,-2-2-3,6 8-2,-1-2-3,6 2 1,-1-8-4,6 3 0,0-6-1,4-3 0,-2-5-1,4-5-1,0-5 1,0-3-1,-2-6 1,-1-4 0,-2-3-1,-2-2 1,-3-3-1,-1 0 1,-6-2-1,-1 2 0,-2 3 0,0 3 1,-2 3-1,3 15 1,-4-14 0,4 14-1,0 10 1,2 3 0,3 4 0,-1 2 0,1 2 0,2 2 0,0-2 0,2 1-1,-1-1 0,0-5-1,0-2-3,-1-5-5,4 3-9,-11-12-18,12 9-1,-2-10 1,-5-9 0</inkml:trace>
  <inkml:trace contextRef="#ctx0" brushRef="#br0" timeOffset="26804.5331">16051 6985 32,'2'-11'32,"7"11"2,-9 0 0,0 0-15,12 19-6,-12-2-3,4 11-4,-8 2-1,6 5-2,-6 2 0,3-1 0,-1 1-1,1 0 0,1-3-1,3-3 1,3-3-1,2-4-1,2-2 1,5-5 0,1-4 0,3-4-1,0-4 0,2-1 0,0-3-2,-4-6-3,4 3-9,-8-3-23,-2-7-1,-2 1 1,-6-4 0</inkml:trace>
  <inkml:trace contextRef="#ctx0" brushRef="#br0" timeOffset="27045.5469">15927 7210 36,'0'0'33,"0"0"3,9 2 0,9-5-17,13 8-3,0-7-5,7 6-3,-2-4-2,3 3-3,-6-2-1,-1 2-2,-4 1-2,-6-7-6,-1 4-14,-3-2-16,-8-5 1,0 1-2,-7-5 3</inkml:trace>
  <inkml:trace contextRef="#ctx0" brushRef="#br0" timeOffset="28381.6233">18292 7156 20,'0'0'18,"0"0"0,8-11 0,-8 11 0,0 0-2,7-10-1,-7 10 0,0 0-3,0 0-1,6-12-1,-6 12-2,0 0-1,0 0-1,-11-5-2,11 5-1,-21 4 0,8 2-1,-5 0 0,-2 3 0,-1 0-1,-3 5 0,-1 1 1,0 0-1,-1 1 0,6 0 1,1 2-1,5 3 0,1-1 1,7 0-1,6-2 0,7 2 0,6-1 0,3-3 0,5 0 0,3-5 0,2-2 0,3-1-1,-2-3 0,-2-4 0,-1-2-3,-4-2-1,0 1-7,-7-4-22,-1-3-8,-1-1 2,-2-2-1</inkml:trace>
  <inkml:trace contextRef="#ctx0" brushRef="#br0" timeOffset="29002.6589">18613 7220 48,'14'0'32,"-14"0"2,0 0-9,0 0-8,0 0-5,0 0-2,-18-1-3,8 4-2,-7-3-1,0 4 0,-3 0-1,1 3 0,-2 3-1,5 0 0,-2 1 0,5 3-1,2 0 1,5 1 0,3 1-1,6 0 0,3-2 0,4 0 0,3 1 1,4-6-1,0 0-1,3-3 0,0-4 1,-1-3-1,0-4 1,-2-4-1,-1-3 0,-2-3 0,-1-5 0,-3-3 1,-3-2-2,-3 1 1,0 0 0,-3 4 0,-2 2 0,-4 3 0,5 15 0,-10-10-1,10 10 2,-8 11-1,5-1 0,2 5-1,2 3 2,4 3-2,0 0 2,3 0-1,0 0 0,0 0 0,1-1 0,-1-5-1,2-3-2,-10-12-3,12 18-5,-12-18-13,0 0-17,9-3 3,-9 3-2,8-11 3</inkml:trace>
  <inkml:trace contextRef="#ctx0" brushRef="#br0" timeOffset="29578.6918">18906 7169 42,'10'-4'35,"-10"4"2,9-4-2,-9 4-9,-3 11-13,6-1-5,-5 0-3,3 6-2,-2 3 1,3 3-2,-1-1 1,1 2-2,-1-3 1,1 4-2,0-2 2,0-3-2,0-4 0,-1-2 0,-1-13 0,6 14 0,-6-14 1,9-3-1,-9 3-1,13-19 1,-4 5 0,0-8 0,1 0-1,2-1 1,1 2 0,1 1 0,0 1 0,-1 3 0,0 2 0,-2 9 0,-1 2 0,0 2 1,-10 1-1,12 6 1,-12-6-1,9 17 0,-5-3 1,-2 2-1,0 1 1,-1 4-2,-2-1 2,0 0-1,-1 1 1,-2-1-1,2-5 0,-1 0-1,1-3-1,2-12 0,-2 14-5,2-14-6,3-11-26,-3 11 1,11-18-2,-3 4 2</inkml:trace>
  <inkml:trace contextRef="#ctx0" brushRef="#br0" timeOffset="30099.7216">19313 7160 69,'8'11'36,"-8"-11"1,-2 16-7,4 1-15,-7-4-5,6 10-4,-3 0-1,4 1-1,-2-2-1,3 4-1,-1-3 0,3-3-1,0-3 0,2-7 0,-7-10-1,16 13 0,-7-13 1,2-6-1,-1-3 0,1-2-1,3-6 1,-2-2 0,2-4-1,-1-3 0,1 1 0,1 3 0,-3 2 0,1-2 1,-2 7-1,0 4 1,0 6 0,-11 5 1,14 4-1,-14-4 1,10 18-1,-8-1 0,0 4 2,-2 2-2,0 1 1,-1 1-1,-1 0 0,1 0 0,1-3 1,0-5-2,2-1-1,-1-6-2,4 1-7,-5-11-28,0 0 0,9-6 1,-4-6-2</inkml:trace>
  <inkml:trace contextRef="#ctx0" brushRef="#br0" timeOffset="30594.7499">19838 7221 59,'-13'10'36,"3"5"0,-3-3 1,0 0-22,8 10-4,-2-4-4,5 2-3,0-2 0,7 3-2,1-5 1,3-2-1,2-1-1,3-2 0,1-7-1,3 0 1,2-3-1,0-5 1,2-2-1,1-2 0,-2-5 0,0 1-1,-2-1 1,-4-5 0,-4-2-1,-5 0 1,-4 2-1,-5-3 0,-6 4 0,-5-2 0,-5 4 0,-4 8 1,-3 4-1,-1 3 1,-2 3-1,3 4 1,3 4-1,4 0 0,6 4-2,13-15-3,-3 21-7,7-8-22,7-8-1,6 1-3,2-9 3</inkml:trace>
  <inkml:trace contextRef="#ctx0" brushRef="#br0" timeOffset="31035.7751">20231 6930 43,'0'0'34,"0"0"2,0 0-1,10 2-15,-5 13-5,-6-3-6,6 7-2,-4 0-3,2 9 0,-2 1-1,0 3-1,-2 0 0,0 1-1,-1 1 0,0 0 0,0 0 0,2-4 0,1-4-1,2-1 1,2-4 0,3-3-1,3-4 0,1-4 1,2-5-1,4 2 0,2-2 1,2-5-1,0-2-2,0-2-1,2 3-4,-8-9-10,1 3-22,-3-2 0,-6-2-1,-2 1 2</inkml:trace>
  <inkml:trace contextRef="#ctx0" brushRef="#br0" timeOffset="31315.7912">20109 7181 62,'22'-3'38,"-6"-1"0,7 0 1,7 5-20,-6-8-7,8 8-5,-1-3-2,1 5-1,-3-1-2,-1 1-1,-3 1-3,-6-4-3,3 6-14,-4-5-22,-18-1 2,13-9-2,-12-1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00:20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17708 14611 2,'0'0'15,"2"-13"-3,-2 13-2,-2-18 0,4 7 0,-2-2 0,2-2-1,1 1 1,0-2-2,2 0-1,-1-2-1,5 1-1,-1 0-2,2-1 1,-1-1-2,5 1 1,-3-1 0,5 0-1,-2 0 0,2 0 0,0 1 0,0 0-1,1 1 1,2 1-1,0 1 1,2-1-1,0 0 1,1 2-1,3-1 1,2 0-1,1-1 1,2 3-1,-1-2 0,1 2 1,0 0-1,0 1 0,-2 0 1,1 4-1,0-2 0,0 3 0,-3 0 0,1 2 0,-1 1 1,0 1-2,-1-2 1,1 4 1,-5-1-1,2 1 0,0 1 0,0-1-1,0 0 1,1 2-1,-1-1 1,0 0-1,0 1 1,0 1-1,-1-1 1,0 2-1,-1-1 0,1-1 1,0 1-1,0-1 1,0-1-1,2 1 0,0-1 0,0 0 1,3 0-1,1 0 0,-1 0 1,1 1-1,-1 0 1,0 1-1,0 0 0,-2 1 0,-2 0 0,-1 1 0,1-1 0,-3 4 0,3-3 0,-2 2 1,-1-1-1,1 0 0,0-1 0,0 1 0,1-1 0,1-2 1,-1 1-1,1-3 0,3-1 1,1 1-1,-1-2 0,2 1 0,2-1 0,0 0 0,0-2 0,1 1 0,-1-1 1,1 1-1,-1-1 0,1 1 0,-2 0 0,-2 1 1,2-1-1,0 1 0,-2-1 0,0 0 0,1 1 0,-2 0 0,0-1 0,-3 1 0,0-2 1,-2 1-1,-1 0 0,-1 0 0,-2-1 0,-2-1 0,-1 0 0,0 0 0,-2 0 1,1 1-1,-1-1 0,0-2 0,-2 2 0,-1-3 0,3 1 0,-12 7 0,19-17 1,-8 8-1,-1 0 0,1-2 0,0 2-1,-1 2 2,-1-3-1,1 2-1,-10 8 1,12-15 0,-12 15 0,7-15 0,-7 15 0,6-15 0,-6 15 0,5-14 0,-5 14 0,2-13 1,-2 13-1,1-11 0,-1 11 0,0 0 1,-1-10-1,1 10 0,0 0 0,0 0 1,0 0-1,0 0 0,0 0 0,0 0 0,0 0 0,0 0 0,0 0 0,0 0 0,0 0 0,0 0 0,0 0 0,1 9 0,-1-9 1,1 10-1,-1-10 0,3 11 0,-3-11 0,5 16 0,-5-16 0,7 15 0,-2-6 0,-5-9 1,10 18-1,-10-18 1,10 20-1,-5-9 1,0-1-1,1 1 1,0-1 0,1 0-1,0 0 1,0-1-1,-7-9 0,18 12 0,-9-5 0,1-2 1,0 0-1,1 0 0,0 0 0,1 1 0,0-1 0,1-1 1,-1 1-1,3-1 0,-1 0 0,3 0 0,0-1 0,2-1 1,0 3-1,1-3 0,3 1 1,0 0-1,-1-1 0,2 0 0,-1 1 0,0-2 1,-1 0-1,1 0 0,2 0 0,-1 0 0,1 0 0,-2-1 0,2 1 0,0 0 0,0 0 1,1-1-1,-4 1 0,3 0 0,1 0 0,1-1 0,0-1 0,1 1 0,2-2 0,2 2 0,1-2 0,1 0 1,0 0-1,0 0 0,1 1 0,-1-1 0,2 0 0,0 0 0,-2 0 0,0 1 1,-1-2-1,1 0 0,1 0 0,0 1 0,0 0 0,0-1 0,3-1 0,0 2 0,0 0 0,0-1 0,1 1 0,-2 0 0,-1-1 0,-1 2 0,-2 0 0,2-3 0,1 2 1,-3 1-1,0 0 0,0 0 0,-2 2 1,2-1-1,0 1 0,-4 2 0,0 1 0,1-1 0,0 0 0,-1 1 0,1-1-1,-1 1 1,-2 0 0,0 0 0,1-1 0,-3 1 0,0 0 0,0-2 1,-3 2-1,2-1 0,-2 0-1,-2 0 1,-1 1 1,3 0-1,-1 2 1,-4-2-1,1 2 1,0-1-1,0 0 0,-1 3 1,0-2-1,-5 1 0,3 1 0,0 3 0,-1-2 0,-3 2 0,5 0 0,-2 0 0,-2 0 0,6 1 0,1-1 0,-4-1 0,0 2 0,1-2 0,-3 1 0,0 0 0,0-2 0,-1 1 0,-6 0 1,4-1-1,1 0 0,-11-9 0,12 17 0,-12-17 0,10 17 0,-10-17 1,8 14-1,-8-14 0,-1 11 0,1-11 0,0 0 0,4 10 1,-4-10-1,0 0 0,0 0 0,0 0 0,0 0 0,0 0 0,0 0 0,0 0 0,0 0-1,0 0-1,0 0-3,0 0-15,0 0-20,0 0 2,-7-15-2,1 5 2</inkml:trace>
  <inkml:trace contextRef="#ctx0" brushRef="#br0" timeOffset="19823.1338">10173 13385 10,'0'0'10,"0"0"-2,0 0 0,0 0-1,0 0 0,0 0-1,0 0 1,0 0-2,0 0 1,0 0-1,0 0 2,0 0-1,0 0-1,0 0 0,0 0 0,0 0-1,0 0 1,0 0 0,0 0 0,0 0-2,0 0 0,0 0 0,0 0-1,0 0 0,0 0 0,0 0-1,4 10 0,-4-10 0,0 0 1,4 14-1,-4-14 0,-1 13 0,1-13-1,-3 18 0,1-8 1,-1 1-1,0 0 0,-1 0 1,0 1-1,-2-1 0,1 1 0,1-1 0,-1-1 1,0 1-1,5-11 0,-11 17 1,11-17-1,-11 15 0,11-15 1,-15 13-1,15-13 0,-18 12 1,18-12-1,-20 13 0,11-7 0,-3 0 0,1 0 0,1 0 0,-1 0 0,-1-1 0,1 0 1,0 1-1,-1 1 0,2-2 0,-2 0 0,1 2 0,1-2 0,-2 0 0,2 1 1,0-2-1,0 1 0,0-1 0,1-1 0,-1 0 0,1-1 0,-1 1 0,0-1 0,-2 2 0,0-2 0,-1 0 0,1 0 0,-1 1 0,-2 0 0,2 0 0,-3 0 0,1 1 0,-2-1 0,-1 3 1,-2-1-1,-2 0 0,-3 1 0,-2 0 0,-1 1 0,-5 0 0,0-1 0,-2 1 1,-1-1-1,0 1 0,-1-1 0,2-1 0,-2-1 0,1 1 0,-1-2 0,1 2 0,0-2 0,-1 0 0,1-1 0,-1 1 0,0 1 0,0-2 1,2 0-1,-2-1 0,1 2 0,0-2 0,0 0 0,2-1 0,0-2 0,2 1 0,0 1 0,-2-1 0,5-2 1,-1 2-1,0 2 0,0-2 0,1 0 0,-1 1 1,0-1-1,2 0 0,-3 1 0,0-1 0,0-1 0,0 1 0,-2 0 0,-1 0 1,0-1-1,-3 1 0,1-1 0,2 0 0,-2-1 1,1 1-1,-1 0 0,0 0 0,-1 0 0,0 0 0,1 0 0,-3-1 0,0 1 0,-2-1 0,0 1 0,-2-1 0,2-1 0,-2 1 0,0 0 0,1 0 0,0 0 0,1 0 0,1 0 0,-1 1 0,2-1 0,0 0 0,0 0 0,-2-1 0,2 1 0,-2 0 0,-1 0 0,3-1 0,-1 1 0,1 0 0,-2 0 0,1 0 0,1 1 0,0-3 0,2 2 0,-3 0 0,1 0 0,-1-1 0,1 1 0,0-2 0,-2 2 0,0-2 0,-2 1 0,0 0 0,1 0 0,-2 1 0,-2 0 0,1 0 0,-1 0 0,3 0 0,-2-1 0,-1 2 0,0 1 0,1-1 0,-2 1-1,1 1 1,-1 0 0,-1 0 0,-2 1 0,3-1 0,-1 0 0,0 1 0,1 0 0,0-1 0,2 0 0,-1 1 0,2-1 0,1 1 0,0-1 0,1 0 0,-1 0-1,1 0 2,0 1-1,0-2 0,3 1 0,-2 0-1,2-1 1,-1 1 0,3 0 0,1 0 0,1 0 0,-1-1 0,0 0 0,2 1 0,1-1 0,0-1 0,0 1 0,0 1 0,0-1 0,-1 1 0,0 1 0,-2-1 0,0 1 0,-2 1 0,0 0 0,0 0 0,-2 2-1,3-1 1,-1 0 0,-1 0 0,-2 1 0,4-1 0,-1 0 1,0 0-1,0 0 0,0 2 0,-1-3 0,1 2 0,-1-1 0,-1-1 0,0 2 0,0-2 0,0-1 0,0 2-1,1-1 1,3-1 0,-1 1 0,1 1 1,1 0-1,0 0 0,1-1 0,1 1 0,-1-1 0,0 2 0,0-1 0,0 0 0,2 0 0,-1 0 0,0 1 0,0-1 0,1 0 0,1 0 0,0-1-1,2 1 1,0 1 0,3-1 0,2 1 0,0 1 0,0-2 0,0 1 0,4-1 0,-2 1 1,0-1 0,1 1-1,2 0 0,-1 0 1,2 1-1,1-2 0,-1 1 1,3 1-1,-1 1 0,2 0 0,-2 1 0,2 1 0,0 0 0,-1 0 1,2 2-1,-2-2 0,3-2 0,-3 4 0,3-4-1,-2 0 1,3 0 0,-2 1-1,0 0 1,2 0 0,1 1 0,-1-1 0,1 2-1,1-1 1,9-8 0,-16 16 0,16-16 0,-12 17 0,12-17-1,-13 16 1,13-16 0,-9 18 0,4-8 0,0 1 0,0 2 0,1 0 0,0 1-1,1 0 1,1 2 0,0-1 0,0 2 0,1 0 0,1 0-1,-1 1 1,0-1 0,1 1 0,-2 0 0,2-1 0,-1-3 0,0 1 0,1-5 0,0 1 0,0-11-1,1 13 2,-1-13-1,0 0 0,1 11 0,-1-11 0,0 0 0,0 0 1,0 0-1,0 0 0,0 0 0,0 0-1,0 0-2,0 0-3,-3 11-9,3-11-15,0 0-3,0 0 1,0 0 0</inkml:trace>
  <inkml:trace contextRef="#ctx0" brushRef="#br0" timeOffset="24507.4017">10185 13393 1,'5'-9'3,"-5"9"-1,0 0 1,4-9-1,-4 9 1,0 0 1,-1-11-1,1 11 1,0 0 0,2-12 1,-2 12 0,0 0-1,2-12 0,-2 12 0,0 0 0,3-11-1,-3 11-1,0 0 0,-1-12 0,1 12 1,0 0-1,-2-11 1,2 11-1,0 0 1,-5-10-2,5 10 1,0 0 0,0 0-1,0 0 2,0 0-2,-10-7 1,10 7-1,0 0 1,0 0 0,0 0 1,0 0 0,0 0 0,0 0 0,0 0 0,-1 10 1,1-10-1,0 0 0,2 13 0,-2-13-1,1 10 0,-1-10 0,2 15 1,-2-15-1,6 15 0,-6-15 0,7 16 1,-7-16-1,10 15 1,-10-15-1,14 14 0,-14-14 1,15 14-1,-15-14-1,15 12 1,-15-12-1,16 16 0,-16-16 0,18 15-1,-18-15 1,17 16 0,-7-8 0,0 1 0,0-1 0,1-1 0,-1 0 0,0 2-1,1-3 1,-1 0-1,-1 0 2,1 1-2,0-3 1,0 4-1,1-4 0,-1 0 1,0-1-1,2 1 0,-2 1 0,0-3 0,-10-2 1,18 7-1,-18-7 0,16 7 0,-6-4 0,-10-3 0,17 6 0,-17-6 0,19 8 0,-9-3 0,1-1 0,-1 0 1,0-1-2,2 1 2,-1 0-1,0-2 0,2 1 0,-2 1 0,0-1 0,1 0 0,0 1 0,0 0 0,0-1 0,-2 2 0,3 0 0,0 0 0,3 0 0,-1 0 0,1 0 0,1 1 0,2-1 0,1 0 0,0-1 0,1 1 0,0 0 0,1-1 1,-1-1-1,2 1 0,-1-1 0,3 2 0,-1-2 0,1 1 1,0-2-1,-1 2 0,2-2 0,1 1 1,-2 1-1,2 0 0,1 0 0,0 0 0,0-1 0,3 1 1,3-2-1,0 2 0,1-1 0,0-1 0,1 0 1,1-1-1,1 0 0,-1 1 1,1-1-1,1-2 0,-1-1 0,3 4 0,-1-4 0,2 2 1,2 0-1,1-1 0,1 1 0,0 0 0,2 0 0,0-1 0,0 2 0,0-1 0,2 0 0,-1 1 0,-3 1 0,2-1 0,0-1 0,0 1 0,-1-1 0,2 0 0,-1-1 0,0 1 0,2-1 0,-2-2 0,1 2 0,-3-1 0,2 0 0,0 1 0,-3-1 0,-2 0 1,0-1-1,0 0 0,1 1 0,-2 0 0,-1 0 0,1 0 0,-1 0 0,0-1 0,0 1 0,-2 1 0,-1 0 0,0-1 0,1 0 0,-1 2 0,0-1 0,-1 0 0,2 0 0,0 0 0,0 0 0,1 1 0,-2-1 0,1 1 0,-1 0 0,1 0 0,0 1 0,-1-1 0,-2 1 0,0-1 0,1 1 0,1 0 0,-1 0 0,-1 0 0,-1 1 0,1 0 0,0-1 0,-1 1 0,1 1 0,-2-1 0,-1 0 0,0 0 0,2 0 0,-1 0 0,0 0 0,1-1 0,-3 0 0,-1 0 0,-1-1 0,0 0 0,-4 0 0,1 0 0,-1 0 0,1 0 0,-2 0 0,0-1 0,0 0 0,-1 1 0,1 0 0,-1-1 0,-1 1 0,-2 1 0,1-1 0,0 2 0,0-1 0,0 0 0,0 1 0,-1 0 0,2 0 0,0 0 0,0 0 0,1 2 0,0-2 0,2 1 0,-1 0 1,1 0-1,0 0 0,0 0-1,1 0 2,-1 0-1,2 0 0,-1 1 0,1-1 0,1 0 0,-1 0 0,0 0 0,-1 0 0,1-1 0,-2 1 0,1 0 0,1-1 0,-1 0 0,1 0 0,0 1 0,2-1 0,0-1 0,0 0 0,0 0 0,-1 0 0,0 1 0,-1-1 0,0 0 0,-2 1 0,-1 0 0,0 1 1,1 0-1,-3 1 0,1-1 0,0 2 1,0-1-1,-1 2 0,1-1 0,-1 0 0,1 0 0,-1 2 1,0 0-1,1 1 0,1 0 0,-1-1 0,-2 2-1,2-2 1,-2 2 0,-1-1 0,0-1 0,-1 0 0,-2 1 0,-1 0 0,-1-1 0,-1 0 0,-2 1 0,0 1 0,-2-2 0,-1 0 0,0 2 0,-10-9 0,15 16 0,-15-16 0,12 16 0,-12-16 0,8 17 0,-8-17 0,6 17 0,-6-17 0,6 17 0,-3-8 0,1 1 0,-4-10 0,3 17 0,-3-17 0,4 15 0,-4-15 0,3 12 0,-3-12 0,3 14 0,-3-14 0,3 13 0,-3-4 0,0-9 0,1 19 0,0-9 0,-1 1 0,0-1 0,-1 0 0,1 1 0,0-2-1,0-9 1,-2 16 0,2-16 0,-2 13 0,2-13 0,0 0 0,-3 10 0,3-10 0,0 0 1,0 0-2,0 0 0,0 0-3,0 0-5,0 0-24,0 0-2,-17-16 0,17 16 0</inkml:trace>
  <inkml:trace contextRef="#ctx0" brushRef="#br0" timeOffset="41426.3693">1911 12534 5,'0'0'11,"-1"-12"-2,1 12-1,0-11 0,0 11-1,3-14-2,-3 14 0,6-17-1,-1 5 0,3 1 0,-1-2 0,2-2 0,2-1-1,2 0 2,0-1-2,5-1 0,-1-2-1,4 2 0,1-1 0,7 0 0,0-1-1,5 0 0,1 1 0,2 0 0,4 0 0,-1 1 0,1-1 1,3 0-1,2 1 0,1-2 0,2 3 1,5-3-1,3 3 1,6-4 0,5-1 0,-1 1-1,4-1 1,1-1-1,2 2 0,1 1-1,-1-1 0,2 0 0,-2 4 0,2 1 0,1 0 1,0 1-1,1 1 0,0 0 0,0 1 0,0 2 1,-1-2-1,0 4 0,-1 0 0,-1 0 0,1 2 0,-3 1 0,0 1 0,-2 1 0,0 1 0,3-1 0,-1 2 0,-2 1 0,1 0 0,0 2 0,-1 2 1,-2 1-1,-1 0 0,-3 2 0,0 0 0,2 1 0,1 2 1,-2-1-1,0 0 0,2-1-1,0 3 2,-1-2-1,-1 1 0,-2 0 0,2 0 0,1-1 0,0 2 0,-1-1 0,-1-1 0,3 0 0,0 2 0,-1-1 0,0 0 0,-1-1 0,0 2 0,1 0 1,3 0-1,-4 1 0,1-3 0,1 2 0,2 0 1,-1 0-1,2-2 0,-1-2 1,3 3-2,0-3 2,1 2-1,0-1 0,-1 1 0,1-2 0,-1 2-1,1-2 1,-1 0 1,1 1-1,1-2 0,0 1 0,-1 1 0,2-2 0,-1 1 0,-1-1 0,2 1 0,0-1 0,-1 1 0,1-1 0,0 0 0,0-1 0,2 2 0,-2 0 0,0-1 0,0 2 0,2-3 0,-1 1 0,2-1 0,-2 0 0,1-3 0,1 1 0,-1-1 0,0 0 0,-1-2 0,2 2 0,-1-2 0,1 1 0,-2 0 1,2 0-1,-1 0 0,1-1 0,-1 0 0,0 1 0,0-1 0,-1 0 0,1-1 0,-1 1 0,2-1 0,-3 1 0,2-2 0,0 0 0,1-1 0,0-2 0,2 1 0,1 0 0,-1-1 0,0-1 0,-2 0 0,0 0 0,-2 1 1,1 0-1,-1-1 0,-3-1 0,-1 1 0,2 0 0,-3-2 0,0 0 0,-1-2 0,-2 1 0,-1-2 0,-1 1 0,-2-3 0,-4 1-1,-2-2 1,-1 1 0,-2 1 0,-5-2 0,-1 1 0,-3-3 0,-1 2 0,-1-1 0,-2-1 0,-1-1 0,-2-1 0,-2 0 0,-3-2 0,-3 0 1,-2-1-1,-3-1 0,-2 1 0,-7 0 0,0 0 0,-4-1 0,-2 3 0,-3 1 0,-2 1 0,-2 2 0,-4 0 0,-2 3-1,-3 3 1,0 1 0,4 9 0,-13-12 0,13 12 0,-15-5 0,15 5 0,-13 1 0,13-1 0,-11 9 1,11-9 0,-11 17-1,8-5 1,-1 2 0,2 2 0,1-1 1,1 4-1,1-2 0,2 1 1,2 1-1,1-2 0,2 1 0,0-1-1,1 2 1,3-3-1,0 1 1,0 0 0,3-3-1,0 0 1,5-1 0,2-1 0,0-1 0,2 0-1,1-3 1,2 2 0,1-2 0,2 0-1,-1-1 1,1 1 0,0-2-1,2 1 0,2-2 1,1 2-1,1 1 0,1-2 0,2 4 1,1-2-1,4 2 0,3-1 0,-3 1 1,3 1-1,0-1 0,2 0 0,2-2 1,0 1-2,2-3 1,1 2 0,4 0 0,-2-2 0,4-1 0,0-1 0,1 0 0,0-1 0,2 2 0,0-3 0,2 0-1,3 0 1,-1 0 0,0-1-1,5 1 1,0 0 0,-1-1-1,2 1 1,1 0 0,2 0 0,3 0 0,0 0 0,3-1 0,-1 1 0,1-1 0,1 0 0,2 1 0,1-1 0,1 1 0,1-1-1,1 1 1,1 0 0,2 1 0,0-2 0,1 2 0,0-2 0,0 0 0,2 1-1,-1-2 1,3 0 0,0-1 0,2 0 0,-2 0 0,-2 0 0,2-1 0,-1 0 0,0 0 0,-1 0 0,1 1 1,0 0-1,0-1 0,2 0 0,-3-2 0,0 2 0,1-1 0,-1 1 0,-2-3 0,-1 2 0,0-1 1,-1 1-1,2 0 1,-1-2-1,1 1 1,0 1-1,1 0 0,0 0 0,-1 0 1,-1-1-1,0 0 0,0 1 0,-2-1 0,-1 0 0,0 1 0,-1 0 1,-1 0-1,-1 1 0,-1 0 0,0 1 0,-2 0 0,-2 1 0,-2 0 0,-2 1 1,-2-1-1,-2 1 0,-2 1 0,-1 0 0,-3 1 0,-2-1 0,-3 1 0,-3 2 0,-1 1 1,-5 0-1,0 0 0,-4 1 0,-3 1 1,-1 0-1,-4 2 0,0-2 0,1 3 1,-2 0-1,-2 0 0,2 2 1,0-2-1,-1 2 2,-1 1-1,1 1 0,-4-1 0,2 2 0,-2-2-1,-3 3 1,-1-1 0,1 1 0,-2-1-1,0 2 1,-1-2 0,-2 2-1,-1-1 1,1 1 0,-4-2-1,-1 2 1,-1-2-1,2 1 0,-2-1 1,2 0-1,-1 0 0,-1 1 1,0 0-1,6 0 0,-1 3 1,-3 1-2,0-1 2,3 2-1,-2 1 0,2 0 0,0 0 0,-3 2 0,0-1 0,4 0 0,0 1 1,-1 2 0,-2 0 0,2 0 0,-4 0-1,3 0 1,-3 1 0,-2-1-1,-4-2 0,1 0 1,-2-1-2,-3-1 2,0-2-1,-5 0 0,-3-1-1,-1-3 1,1 1-3,-7-5-2,4 6-14,-4-3-17,-10-9 1,2 0-1,-7-13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B0F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B0F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4" Type="http://schemas.openxmlformats.org/officeDocument/2006/relationships/customXml" Target="../ink/ink40.xml"/><Relationship Id="rId15" Type="http://schemas.openxmlformats.org/officeDocument/2006/relationships/image" Target="../media/image22.emf"/><Relationship Id="rId16" Type="http://schemas.openxmlformats.org/officeDocument/2006/relationships/customXml" Target="../ink/ink41.xml"/><Relationship Id="rId17" Type="http://schemas.openxmlformats.org/officeDocument/2006/relationships/image" Target="../media/image23.emf"/><Relationship Id="rId18" Type="http://schemas.openxmlformats.org/officeDocument/2006/relationships/customXml" Target="../ink/ink42.xml"/><Relationship Id="rId19" Type="http://schemas.openxmlformats.org/officeDocument/2006/relationships/image" Target="../media/image31.emf"/><Relationship Id="rId50" Type="http://schemas.openxmlformats.org/officeDocument/2006/relationships/customXml" Target="../ink/ink58.xml"/><Relationship Id="rId51" Type="http://schemas.openxmlformats.org/officeDocument/2006/relationships/image" Target="../media/image44.emf"/><Relationship Id="rId52" Type="http://schemas.openxmlformats.org/officeDocument/2006/relationships/customXml" Target="../ink/ink59.xml"/><Relationship Id="rId53" Type="http://schemas.openxmlformats.org/officeDocument/2006/relationships/image" Target="../media/image45.emf"/><Relationship Id="rId54" Type="http://schemas.openxmlformats.org/officeDocument/2006/relationships/customXml" Target="../ink/ink60.xml"/><Relationship Id="rId55" Type="http://schemas.openxmlformats.org/officeDocument/2006/relationships/image" Target="../media/image46.emf"/><Relationship Id="rId56" Type="http://schemas.openxmlformats.org/officeDocument/2006/relationships/customXml" Target="../ink/ink61.xml"/><Relationship Id="rId57" Type="http://schemas.openxmlformats.org/officeDocument/2006/relationships/image" Target="../media/image47.emf"/><Relationship Id="rId58" Type="http://schemas.openxmlformats.org/officeDocument/2006/relationships/customXml" Target="../ink/ink62.xml"/><Relationship Id="rId59" Type="http://schemas.openxmlformats.org/officeDocument/2006/relationships/image" Target="../media/image48.emf"/><Relationship Id="rId40" Type="http://schemas.openxmlformats.org/officeDocument/2006/relationships/customXml" Target="../ink/ink53.xml"/><Relationship Id="rId41" Type="http://schemas.openxmlformats.org/officeDocument/2006/relationships/image" Target="../media/image35.emf"/><Relationship Id="rId42" Type="http://schemas.openxmlformats.org/officeDocument/2006/relationships/customXml" Target="../ink/ink54.xml"/><Relationship Id="rId43" Type="http://schemas.openxmlformats.org/officeDocument/2006/relationships/image" Target="../media/image36.emf"/><Relationship Id="rId44" Type="http://schemas.openxmlformats.org/officeDocument/2006/relationships/customXml" Target="../ink/ink55.xml"/><Relationship Id="rId45" Type="http://schemas.openxmlformats.org/officeDocument/2006/relationships/image" Target="../media/image41.emf"/><Relationship Id="rId46" Type="http://schemas.openxmlformats.org/officeDocument/2006/relationships/customXml" Target="../ink/ink56.xml"/><Relationship Id="rId47" Type="http://schemas.openxmlformats.org/officeDocument/2006/relationships/image" Target="../media/image42.emf"/><Relationship Id="rId48" Type="http://schemas.openxmlformats.org/officeDocument/2006/relationships/customXml" Target="../ink/ink57.xml"/><Relationship Id="rId49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4.xml"/><Relationship Id="rId3" Type="http://schemas.openxmlformats.org/officeDocument/2006/relationships/image" Target="../media/image39.emf"/><Relationship Id="rId4" Type="http://schemas.openxmlformats.org/officeDocument/2006/relationships/customXml" Target="../ink/ink35.xml"/><Relationship Id="rId5" Type="http://schemas.openxmlformats.org/officeDocument/2006/relationships/image" Target="../media/image40.emf"/><Relationship Id="rId6" Type="http://schemas.openxmlformats.org/officeDocument/2006/relationships/customXml" Target="../ink/ink36.xml"/><Relationship Id="rId7" Type="http://schemas.openxmlformats.org/officeDocument/2006/relationships/image" Target="../media/image18.emf"/><Relationship Id="rId8" Type="http://schemas.openxmlformats.org/officeDocument/2006/relationships/customXml" Target="../ink/ink37.xml"/><Relationship Id="rId9" Type="http://schemas.openxmlformats.org/officeDocument/2006/relationships/image" Target="../media/image19.emf"/><Relationship Id="rId30" Type="http://schemas.openxmlformats.org/officeDocument/2006/relationships/customXml" Target="../ink/ink48.xml"/><Relationship Id="rId31" Type="http://schemas.openxmlformats.org/officeDocument/2006/relationships/image" Target="../media/image26.emf"/><Relationship Id="rId32" Type="http://schemas.openxmlformats.org/officeDocument/2006/relationships/customXml" Target="../ink/ink49.xml"/><Relationship Id="rId33" Type="http://schemas.openxmlformats.org/officeDocument/2006/relationships/image" Target="../media/image27.emf"/><Relationship Id="rId34" Type="http://schemas.openxmlformats.org/officeDocument/2006/relationships/customXml" Target="../ink/ink50.xml"/><Relationship Id="rId35" Type="http://schemas.openxmlformats.org/officeDocument/2006/relationships/image" Target="../media/image28.emf"/><Relationship Id="rId36" Type="http://schemas.openxmlformats.org/officeDocument/2006/relationships/customXml" Target="../ink/ink51.xml"/><Relationship Id="rId37" Type="http://schemas.openxmlformats.org/officeDocument/2006/relationships/image" Target="../media/image29.emf"/><Relationship Id="rId38" Type="http://schemas.openxmlformats.org/officeDocument/2006/relationships/customXml" Target="../ink/ink52.xml"/><Relationship Id="rId39" Type="http://schemas.openxmlformats.org/officeDocument/2006/relationships/image" Target="../media/image30.emf"/><Relationship Id="rId20" Type="http://schemas.openxmlformats.org/officeDocument/2006/relationships/customXml" Target="../ink/ink43.xml"/><Relationship Id="rId21" Type="http://schemas.openxmlformats.org/officeDocument/2006/relationships/image" Target="../media/image32.emf"/><Relationship Id="rId22" Type="http://schemas.openxmlformats.org/officeDocument/2006/relationships/customXml" Target="../ink/ink44.xml"/><Relationship Id="rId23" Type="http://schemas.openxmlformats.org/officeDocument/2006/relationships/image" Target="../media/image33.emf"/><Relationship Id="rId24" Type="http://schemas.openxmlformats.org/officeDocument/2006/relationships/customXml" Target="../ink/ink45.xml"/><Relationship Id="rId25" Type="http://schemas.openxmlformats.org/officeDocument/2006/relationships/image" Target="../media/image34.emf"/><Relationship Id="rId26" Type="http://schemas.openxmlformats.org/officeDocument/2006/relationships/customXml" Target="../ink/ink46.xml"/><Relationship Id="rId27" Type="http://schemas.openxmlformats.org/officeDocument/2006/relationships/image" Target="../media/image24.emf"/><Relationship Id="rId28" Type="http://schemas.openxmlformats.org/officeDocument/2006/relationships/customXml" Target="../ink/ink47.xml"/><Relationship Id="rId29" Type="http://schemas.openxmlformats.org/officeDocument/2006/relationships/image" Target="../media/image25.emf"/><Relationship Id="rId10" Type="http://schemas.openxmlformats.org/officeDocument/2006/relationships/customXml" Target="../ink/ink38.xml"/><Relationship Id="rId11" Type="http://schemas.openxmlformats.org/officeDocument/2006/relationships/image" Target="../media/image20.emf"/><Relationship Id="rId12" Type="http://schemas.openxmlformats.org/officeDocument/2006/relationships/customXml" Target="../ink/ink3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customXml" Target="../ink/ink67.xml"/><Relationship Id="rId1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ala-lang.org/" TargetMode="External"/><Relationship Id="rId3" Type="http://schemas.openxmlformats.org/officeDocument/2006/relationships/customXml" Target="../ink/ink63.xml"/><Relationship Id="rId4" Type="http://schemas.openxmlformats.org/officeDocument/2006/relationships/image" Target="../media/image45.emf"/><Relationship Id="rId5" Type="http://schemas.openxmlformats.org/officeDocument/2006/relationships/customXml" Target="../ink/ink64.xml"/><Relationship Id="rId6" Type="http://schemas.openxmlformats.org/officeDocument/2006/relationships/image" Target="../media/image46.emf"/><Relationship Id="rId7" Type="http://schemas.openxmlformats.org/officeDocument/2006/relationships/customXml" Target="../ink/ink65.xml"/><Relationship Id="rId8" Type="http://schemas.openxmlformats.org/officeDocument/2006/relationships/image" Target="../media/image47.emf"/><Relationship Id="rId9" Type="http://schemas.openxmlformats.org/officeDocument/2006/relationships/customXml" Target="../ink/ink66.xml"/><Relationship Id="rId10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urant_Institute_of_Mathematical_Sciences" TargetMode="External"/><Relationship Id="rId4" Type="http://schemas.openxmlformats.org/officeDocument/2006/relationships/hyperlink" Target="http://en.wikipedia.org/wiki/New_York_University" TargetMode="External"/><Relationship Id="rId5" Type="http://schemas.openxmlformats.org/officeDocument/2006/relationships/hyperlink" Target="http://en.wikipedia.org/wiki/Tadao_Kasami" TargetMode="External"/><Relationship Id="rId6" Type="http://schemas.openxmlformats.org/officeDocument/2006/relationships/hyperlink" Target="http://en.wikipedia.org/wiki/Bedford,_MA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John_Cock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customXml" Target="../ink/ink2.xml"/><Relationship Id="rId5" Type="http://schemas.openxmlformats.org/officeDocument/2006/relationships/image" Target="../media/image7.emf"/><Relationship Id="rId6" Type="http://schemas.openxmlformats.org/officeDocument/2006/relationships/customXml" Target="../ink/ink3.xml"/><Relationship Id="rId7" Type="http://schemas.openxmlformats.org/officeDocument/2006/relationships/image" Target="../media/image8.emf"/><Relationship Id="rId8" Type="http://schemas.openxmlformats.org/officeDocument/2006/relationships/customXml" Target="../ink/ink4.xml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customXml" Target="../ink/ink6.xml"/><Relationship Id="rId5" Type="http://schemas.openxmlformats.org/officeDocument/2006/relationships/image" Target="../media/image11.emf"/><Relationship Id="rId6" Type="http://schemas.openxmlformats.org/officeDocument/2006/relationships/customXml" Target="../ink/ink7.xml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8.xml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46" Type="http://schemas.openxmlformats.org/officeDocument/2006/relationships/customXml" Target="../ink/ink31.xml"/><Relationship Id="rId47" Type="http://schemas.openxmlformats.org/officeDocument/2006/relationships/image" Target="../media/image36.emf"/><Relationship Id="rId48" Type="http://schemas.openxmlformats.org/officeDocument/2006/relationships/customXml" Target="../ink/ink32.xml"/><Relationship Id="rId49" Type="http://schemas.openxmlformats.org/officeDocument/2006/relationships/image" Target="../media/image37.emf"/><Relationship Id="rId20" Type="http://schemas.openxmlformats.org/officeDocument/2006/relationships/customXml" Target="../ink/ink18.xml"/><Relationship Id="rId21" Type="http://schemas.openxmlformats.org/officeDocument/2006/relationships/image" Target="../media/image23.emf"/><Relationship Id="rId22" Type="http://schemas.openxmlformats.org/officeDocument/2006/relationships/customXml" Target="../ink/ink19.xml"/><Relationship Id="rId23" Type="http://schemas.openxmlformats.org/officeDocument/2006/relationships/image" Target="../media/image24.emf"/><Relationship Id="rId24" Type="http://schemas.openxmlformats.org/officeDocument/2006/relationships/customXml" Target="../ink/ink20.xml"/><Relationship Id="rId25" Type="http://schemas.openxmlformats.org/officeDocument/2006/relationships/image" Target="../media/image25.emf"/><Relationship Id="rId26" Type="http://schemas.openxmlformats.org/officeDocument/2006/relationships/customXml" Target="../ink/ink21.xml"/><Relationship Id="rId27" Type="http://schemas.openxmlformats.org/officeDocument/2006/relationships/image" Target="../media/image26.emf"/><Relationship Id="rId28" Type="http://schemas.openxmlformats.org/officeDocument/2006/relationships/customXml" Target="../ink/ink22.xml"/><Relationship Id="rId29" Type="http://schemas.openxmlformats.org/officeDocument/2006/relationships/image" Target="../media/image27.emf"/><Relationship Id="rId50" Type="http://schemas.openxmlformats.org/officeDocument/2006/relationships/customXml" Target="../ink/ink33.xml"/><Relationship Id="rId51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9.xml"/><Relationship Id="rId3" Type="http://schemas.openxmlformats.org/officeDocument/2006/relationships/image" Target="../media/image14.emf"/><Relationship Id="rId4" Type="http://schemas.openxmlformats.org/officeDocument/2006/relationships/customXml" Target="../ink/ink10.xml"/><Relationship Id="rId5" Type="http://schemas.openxmlformats.org/officeDocument/2006/relationships/image" Target="../media/image15.emf"/><Relationship Id="rId30" Type="http://schemas.openxmlformats.org/officeDocument/2006/relationships/customXml" Target="../ink/ink23.xml"/><Relationship Id="rId31" Type="http://schemas.openxmlformats.org/officeDocument/2006/relationships/image" Target="../media/image28.emf"/><Relationship Id="rId32" Type="http://schemas.openxmlformats.org/officeDocument/2006/relationships/customXml" Target="../ink/ink24.xml"/><Relationship Id="rId9" Type="http://schemas.openxmlformats.org/officeDocument/2006/relationships/image" Target="../media/image17.emf"/><Relationship Id="rId6" Type="http://schemas.openxmlformats.org/officeDocument/2006/relationships/customXml" Target="../ink/ink11.xml"/><Relationship Id="rId7" Type="http://schemas.openxmlformats.org/officeDocument/2006/relationships/image" Target="../media/image16.emf"/><Relationship Id="rId8" Type="http://schemas.openxmlformats.org/officeDocument/2006/relationships/customXml" Target="../ink/ink12.xml"/><Relationship Id="rId33" Type="http://schemas.openxmlformats.org/officeDocument/2006/relationships/image" Target="../media/image29.emf"/><Relationship Id="rId34" Type="http://schemas.openxmlformats.org/officeDocument/2006/relationships/customXml" Target="../ink/ink25.xml"/><Relationship Id="rId35" Type="http://schemas.openxmlformats.org/officeDocument/2006/relationships/image" Target="../media/image30.emf"/><Relationship Id="rId36" Type="http://schemas.openxmlformats.org/officeDocument/2006/relationships/customXml" Target="../ink/ink26.xml"/><Relationship Id="rId10" Type="http://schemas.openxmlformats.org/officeDocument/2006/relationships/customXml" Target="../ink/ink13.xml"/><Relationship Id="rId11" Type="http://schemas.openxmlformats.org/officeDocument/2006/relationships/image" Target="../media/image18.emf"/><Relationship Id="rId12" Type="http://schemas.openxmlformats.org/officeDocument/2006/relationships/customXml" Target="../ink/ink14.xml"/><Relationship Id="rId13" Type="http://schemas.openxmlformats.org/officeDocument/2006/relationships/image" Target="../media/image19.emf"/><Relationship Id="rId14" Type="http://schemas.openxmlformats.org/officeDocument/2006/relationships/customXml" Target="../ink/ink15.xml"/><Relationship Id="rId15" Type="http://schemas.openxmlformats.org/officeDocument/2006/relationships/image" Target="../media/image20.emf"/><Relationship Id="rId16" Type="http://schemas.openxmlformats.org/officeDocument/2006/relationships/customXml" Target="../ink/ink16.xml"/><Relationship Id="rId17" Type="http://schemas.openxmlformats.org/officeDocument/2006/relationships/image" Target="../media/image21.emf"/><Relationship Id="rId18" Type="http://schemas.openxmlformats.org/officeDocument/2006/relationships/customXml" Target="../ink/ink17.xml"/><Relationship Id="rId19" Type="http://schemas.openxmlformats.org/officeDocument/2006/relationships/image" Target="../media/image22.emf"/><Relationship Id="rId37" Type="http://schemas.openxmlformats.org/officeDocument/2006/relationships/image" Target="../media/image31.emf"/><Relationship Id="rId38" Type="http://schemas.openxmlformats.org/officeDocument/2006/relationships/customXml" Target="../ink/ink27.xml"/><Relationship Id="rId39" Type="http://schemas.openxmlformats.org/officeDocument/2006/relationships/image" Target="../media/image32.emf"/><Relationship Id="rId40" Type="http://schemas.openxmlformats.org/officeDocument/2006/relationships/customXml" Target="../ink/ink28.xml"/><Relationship Id="rId41" Type="http://schemas.openxmlformats.org/officeDocument/2006/relationships/image" Target="../media/image33.emf"/><Relationship Id="rId42" Type="http://schemas.openxmlformats.org/officeDocument/2006/relationships/customXml" Target="../ink/ink29.xml"/><Relationship Id="rId43" Type="http://schemas.openxmlformats.org/officeDocument/2006/relationships/image" Target="../media/image34.emf"/><Relationship Id="rId44" Type="http://schemas.openxmlformats.org/officeDocument/2006/relationships/customXml" Target="../ink/ink30.xml"/><Relationship Id="rId45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9312" y="2455473"/>
            <a:ext cx="8447313" cy="100466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Compiler Construction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57932" y="3305763"/>
            <a:ext cx="7604327" cy="3110940"/>
          </a:xfrm>
        </p:spPr>
        <p:txBody>
          <a:bodyPr/>
          <a:lstStyle/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chemeClr val="accent2"/>
                </a:solidFill>
              </a:rPr>
              <a:t>CYK Algorithm for Parsing 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General Context-Free Grammars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3434" y="1870698"/>
            <a:ext cx="3273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http://lara.epfl.ch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44" name="Oval 43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51" name="Oval 50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 Idea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2455097" cy="585507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S’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15295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18947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66403" y="4953552"/>
              <a:ext cx="145800" cy="1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43" y="4942752"/>
                <a:ext cx="174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712867"/>
              <a:ext cx="1734840" cy="21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700627"/>
                <a:ext cx="174384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727707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7707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7707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707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7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707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7707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012823" y="2707611"/>
            <a:ext cx="2843640" cy="754920"/>
            <a:chOff x="6012823" y="2707611"/>
            <a:chExt cx="28436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/>
                <p14:cNvContentPartPr/>
                <p14:nvPr/>
              </p14:nvContentPartPr>
              <p14:xfrm>
                <a:off x="6012823" y="3057171"/>
                <a:ext cx="2843640" cy="405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223" y="3044571"/>
                  <a:ext cx="285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7692223" y="2707611"/>
                <a:ext cx="136800" cy="136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4663" y="2695371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/>
                <p14:cNvContentPartPr/>
                <p14:nvPr/>
              </p14:nvContentPartPr>
              <p14:xfrm>
                <a:off x="7920823" y="2798331"/>
                <a:ext cx="83160" cy="1382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4983" y="2783931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8091463" y="2808771"/>
                <a:ext cx="48240" cy="1526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6703" y="2800131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/>
              <p14:cNvContentPartPr/>
              <p14:nvPr/>
            </p14:nvContentPartPr>
            <p14:xfrm>
              <a:off x="7653703" y="2671971"/>
              <a:ext cx="21600" cy="177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8943" y="2658651"/>
                <a:ext cx="5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817143" y="2656131"/>
              <a:ext cx="37800" cy="194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4183" y="2649651"/>
                <a:ext cx="57240" cy="2109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9818" y="1418811"/>
            <a:ext cx="3557890" cy="50734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– substring from p to q</a:t>
            </a:r>
          </a:p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all non-terminals that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        could expand to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Initially  </a:t>
            </a:r>
            <a:r>
              <a:rPr lang="en-US" sz="24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has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p,p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key step of the algorithm:</a:t>
            </a:r>
          </a:p>
          <a:p>
            <a:pPr marL="57150" indent="0">
              <a:buNone/>
            </a:pP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f  X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 Y Z 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is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rule,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Y is in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 r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, and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Z is in d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(r+1)q</a:t>
            </a:r>
            <a:endParaRPr lang="en-US" sz="3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then put X into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3000" baseline="-25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(p     r &lt; q),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 increasing value of (q-p)</a:t>
            </a:r>
            <a:endParaRPr lang="en-US" sz="2400" baseline="-250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756720" y="5727648"/>
              <a:ext cx="166680" cy="213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4840" y="5716488"/>
                <a:ext cx="1929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7750083" y="4315067"/>
              <a:ext cx="471960" cy="29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36763" y="4303547"/>
                <a:ext cx="4982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4755603" y="4929432"/>
              <a:ext cx="3215520" cy="607779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1643" y="4920070"/>
                <a:ext cx="3232800" cy="62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7694643" y="4915392"/>
              <a:ext cx="5040" cy="9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80603" y="4907112"/>
                <a:ext cx="3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28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7659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0" y="882605"/>
            <a:ext cx="8117457" cy="5607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INPUT</a:t>
            </a:r>
            <a:r>
              <a:rPr lang="en-US" dirty="0" smtClean="0">
                <a:solidFill>
                  <a:srgbClr val="000000"/>
                </a:solidFill>
              </a:rPr>
              <a:t>:  grammar </a:t>
            </a:r>
            <a:r>
              <a:rPr lang="en-US" dirty="0">
                <a:solidFill>
                  <a:srgbClr val="000000"/>
                </a:solidFill>
              </a:rPr>
              <a:t>G in Chomsky normal form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    word w to parse using 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OUTPUT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true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iff</a:t>
            </a:r>
            <a:r>
              <a:rPr lang="en-US" dirty="0">
                <a:solidFill>
                  <a:srgbClr val="000000"/>
                </a:solidFill>
              </a:rPr>
              <a:t> (w in L(G))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= |w|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hlinkClick r:id="rId2"/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 : Array[N][N]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= 1 to N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d(p)(p) </a:t>
            </a:r>
            <a:r>
              <a:rPr lang="en-US" dirty="0">
                <a:solidFill>
                  <a:srgbClr val="000000"/>
                </a:solidFill>
              </a:rPr>
              <a:t>= {X | G contains X-&gt;</a:t>
            </a:r>
            <a:r>
              <a:rPr lang="en-US" dirty="0" smtClean="0">
                <a:solidFill>
                  <a:srgbClr val="000000"/>
                </a:solidFill>
              </a:rPr>
              <a:t>w(p)}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q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{p </a:t>
            </a:r>
            <a:r>
              <a:rPr lang="en-US" dirty="0">
                <a:solidFill>
                  <a:srgbClr val="000000"/>
                </a:solidFill>
              </a:rPr>
              <a:t>+ 1 .. N}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= {}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k = 2 to N </a:t>
            </a:r>
            <a:r>
              <a:rPr lang="en-US" dirty="0">
                <a:solidFill>
                  <a:schemeClr val="accent2"/>
                </a:solidFill>
              </a:rPr>
              <a:t>// substring length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</a:t>
            </a:r>
            <a:r>
              <a:rPr lang="en-US" dirty="0">
                <a:solidFill>
                  <a:srgbClr val="000000"/>
                </a:solidFill>
              </a:rPr>
              <a:t>= 0 to N-k </a:t>
            </a:r>
            <a:r>
              <a:rPr lang="en-US" dirty="0">
                <a:solidFill>
                  <a:srgbClr val="333399"/>
                </a:solidFill>
              </a:rPr>
              <a:t>// initial </a:t>
            </a:r>
            <a:r>
              <a:rPr lang="en-US" dirty="0" smtClean="0">
                <a:solidFill>
                  <a:srgbClr val="333399"/>
                </a:solidFill>
              </a:rPr>
              <a:t>position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j </a:t>
            </a:r>
            <a:r>
              <a:rPr lang="en-US" dirty="0">
                <a:solidFill>
                  <a:srgbClr val="000000"/>
                </a:solidFill>
              </a:rPr>
              <a:t>= 1 to k-1 </a:t>
            </a:r>
            <a:r>
              <a:rPr lang="en-US" dirty="0">
                <a:solidFill>
                  <a:srgbClr val="333399"/>
                </a:solidFill>
              </a:rPr>
              <a:t>// length of first half </a:t>
            </a: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r = p+j-1; </a:t>
            </a:r>
            <a:r>
              <a:rPr lang="en-US" u="sng" dirty="0" err="1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q = p+k-1;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(X</a:t>
            </a:r>
            <a:r>
              <a:rPr lang="en-US" dirty="0">
                <a:solidFill>
                  <a:srgbClr val="000000"/>
                </a:solidFill>
              </a:rPr>
              <a:t>::=Y Z) in 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 in </a:t>
            </a:r>
            <a:r>
              <a:rPr lang="en-US" dirty="0" smtClean="0">
                <a:solidFill>
                  <a:srgbClr val="000000"/>
                </a:solidFill>
              </a:rPr>
              <a:t>d(p)(r) </a:t>
            </a:r>
            <a:r>
              <a:rPr lang="en-US" dirty="0">
                <a:solidFill>
                  <a:srgbClr val="000000"/>
                </a:solidFill>
              </a:rPr>
              <a:t>and Z in </a:t>
            </a:r>
            <a:r>
              <a:rPr lang="en-US" dirty="0" smtClean="0">
                <a:solidFill>
                  <a:srgbClr val="000000"/>
                </a:solidFill>
              </a:rPr>
              <a:t>d(r+1)(q)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d(p)(q)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union {X}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hlinkClick r:id="rId2"/>
              </a:rPr>
              <a:t>return</a:t>
            </a:r>
            <a:r>
              <a:rPr lang="en-US" dirty="0" smtClean="0">
                <a:solidFill>
                  <a:srgbClr val="000000"/>
                </a:solidFill>
              </a:rPr>
              <a:t>  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d(0)(N-1)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49410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4699" y="1541622"/>
            <a:ext cx="4023360" cy="2507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What is the running time as a function of grammar size and the size of input?</a:t>
            </a:r>
          </a:p>
          <a:p>
            <a:pPr marL="57150" indent="0" algn="ctr">
              <a:buFontTx/>
              <a:buNone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28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O(      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6826320" y="3333600"/>
              <a:ext cx="51264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4080" y="3324240"/>
                <a:ext cx="5328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825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Parse General Grammars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Can be difficult or impossible to make grammar unambiguous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thus LL(k) and LR(k) methods cannot work,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such ambiguous grammars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Some inputs are more complex than simple programming languages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mathematical formulas: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= y /\ z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r>
              <a:rPr lang="en-US" dirty="0" smtClean="0">
                <a:solidFill>
                  <a:srgbClr val="000000"/>
                </a:solidFill>
              </a:rPr>
              <a:t> 	(x=y) /\ z              x = (y /\ z)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language: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future programming languages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Ambiguity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943" y="5972248"/>
            <a:ext cx="8229600" cy="572243"/>
          </a:xfrm>
        </p:spPr>
        <p:txBody>
          <a:bodyPr/>
          <a:lstStyle/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6" y="872762"/>
            <a:ext cx="16668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8" y="65368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98" y="1813504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972" y="3624334"/>
            <a:ext cx="6906291" cy="2385625"/>
            <a:chOff x="421972" y="3624334"/>
            <a:chExt cx="6906291" cy="2385625"/>
          </a:xfrm>
        </p:grpSpPr>
        <p:sp>
          <p:nvSpPr>
            <p:cNvPr id="13" name="Rectangle 12"/>
            <p:cNvSpPr/>
            <p:nvPr/>
          </p:nvSpPr>
          <p:spPr>
            <a:xfrm>
              <a:off x="421972" y="4095150"/>
              <a:ext cx="518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3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5371" y="3624334"/>
              <a:ext cx="5722892" cy="2385625"/>
              <a:chOff x="1605371" y="3465875"/>
              <a:chExt cx="5722892" cy="238562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930537" y="3465875"/>
                <a:ext cx="1397726" cy="20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371" y="3508350"/>
                <a:ext cx="1666875" cy="234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915" y="3884192"/>
                <a:ext cx="1341393" cy="1929597"/>
              </a:xfrm>
              <a:prstGeom prst="snip1Rect">
                <a:avLst>
                  <a:gd name="adj" fmla="val 4198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7257" y="1346562"/>
            <a:ext cx="1449978" cy="20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01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914" y="158178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CYK Parsing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549" y="2926080"/>
            <a:ext cx="8523131" cy="35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John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Cocke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Jacob T. Schwartz (1970).  Programming languages and their compilers: Preliminary notes. Technical report,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3" tooltip="Courant Institute of Mathematical Sciences"/>
              </a:rPr>
              <a:t>Courant Institute of Mathematical Sciences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4" tooltip="New York University"/>
              </a:rPr>
              <a:t>New York University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Daniel H.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Younger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(1967). Recognition and parsing of context-free languages in time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Information and Control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10(2): 189–208.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hlinkClick r:id="rId5" tooltip="Tadao Kasami"/>
            </a:endParaRPr>
          </a:p>
          <a:p>
            <a:pPr lvl="0" eaLnBrk="0" hangingPunct="0"/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T. </a:t>
            </a:r>
            <a:r>
              <a:rPr lang="en-US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Kasami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(1965). An efficient recognition and syntax-analysis algorithm for context-free languages. Scientific report AFCRL-65-758, Air Force Cambridge Research Lab,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6" tooltip="Bedford, MA"/>
              </a:rPr>
              <a:t>Bedford, MA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1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Two Steps in the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Transform grammar to normal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	called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(Noam Chomsky, mathematical linguist)</a:t>
            </a:r>
            <a:endParaRPr lang="en-US" sz="2000" dirty="0">
              <a:solidFill>
                <a:srgbClr val="333399"/>
              </a:solidFill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Parse input using transformed grammar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dynamic programming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15" y="4637313"/>
            <a:ext cx="8190413" cy="18118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method for solving complex problems by breaking them down into simpler steps.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applicable to problems exhibiting the properties of overlapping </a:t>
            </a:r>
            <a:r>
              <a:rPr lang="en-US" dirty="0" err="1" smtClean="0">
                <a:solidFill>
                  <a:srgbClr val="000000"/>
                </a:solidFill>
              </a:rPr>
              <a:t>subproblems</a:t>
            </a:r>
            <a:r>
              <a:rPr lang="en-US" dirty="0" smtClean="0">
                <a:solidFill>
                  <a:srgbClr val="000000"/>
                </a:solidFill>
              </a:rPr>
              <a:t>”				        (&gt;WP)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5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Balanced Parentheses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Original grammar 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( S ) | S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Modified grammar in Chomsky Normal Form: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S’ 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 S’ 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(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Terminals: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(  )</a:t>
            </a:r>
            <a:r>
              <a:rPr lang="en-US" dirty="0" smtClean="0"/>
              <a:t>     </a:t>
            </a:r>
            <a:r>
              <a:rPr lang="en-US" dirty="0" err="1" smtClean="0">
                <a:solidFill>
                  <a:srgbClr val="333399"/>
                </a:solidFill>
              </a:rPr>
              <a:t>Nonterminals</a:t>
            </a:r>
            <a:r>
              <a:rPr lang="en-US" dirty="0" smtClean="0">
                <a:solidFill>
                  <a:srgbClr val="333399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S 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’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endParaRPr lang="en-US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7600" y="3193920"/>
              <a:ext cx="3105360" cy="328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5000" y="3185640"/>
                <a:ext cx="3132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47200" y="4090680"/>
              <a:ext cx="4582800" cy="27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799640" y="1091520"/>
              <a:ext cx="7175160" cy="446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8480" y="1078200"/>
                <a:ext cx="7200360" cy="44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065320" y="3969000"/>
              <a:ext cx="2176560" cy="1008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9200" y="3955320"/>
                <a:ext cx="2197080" cy="10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17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 How We Obtained the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 (     S   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S’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| 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  (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  <a:endParaRPr lang="en-US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66560" y="1993680"/>
              <a:ext cx="1164600" cy="104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560" y="1990800"/>
                <a:ext cx="118764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98520" y="3480120"/>
              <a:ext cx="1772640" cy="250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7360" y="3471840"/>
                <a:ext cx="1795320" cy="25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60080" y="2137320"/>
              <a:ext cx="4114800" cy="100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7200" y="2125080"/>
                <a:ext cx="4132800" cy="1025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3250877" y="5678259"/>
            <a:ext cx="573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Chomsky </a:t>
            </a:r>
            <a:r>
              <a:rPr lang="en-US" dirty="0">
                <a:solidFill>
                  <a:srgbClr val="000000"/>
                </a:solidFill>
              </a:rPr>
              <a:t>Normal </a:t>
            </a:r>
            <a:r>
              <a:rPr lang="en-US" dirty="0" smtClean="0">
                <a:solidFill>
                  <a:srgbClr val="000000"/>
                </a:solidFill>
              </a:rPr>
              <a:t>Form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transformation can be done fully mechanically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3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Dynamic </a:t>
            </a:r>
            <a:r>
              <a:rPr lang="en-US" dirty="0" smtClean="0">
                <a:solidFill>
                  <a:srgbClr val="000000"/>
                </a:solidFill>
              </a:rPr>
              <a:t>Programming to Parse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315622"/>
            <a:ext cx="8569235" cy="5189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Assume Chomsky Normal Form, 3 types of rules: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 		(only for the start non-terminal)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t		(names for terminals)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		(just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non-terminals on RHS)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Decomposing long input:</a:t>
            </a: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  <a:sym typeface="Wingdings" pitchFamily="2" charset="2"/>
              </a:rPr>
              <a:t>find all ways to parse substrings of length 1,2,3,…</a:t>
            </a:r>
            <a:endParaRPr lang="en-US" dirty="0">
              <a:solidFill>
                <a:srgbClr val="333399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00015"/>
              </p:ext>
            </p:extLst>
          </p:nvPr>
        </p:nvGraphicFramePr>
        <p:xfrm>
          <a:off x="613953" y="5148150"/>
          <a:ext cx="79506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600" y="4111920"/>
              <a:ext cx="7903080" cy="1148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1840"/>
                <a:ext cx="7921080" cy="11617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4639140" y="3648023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endParaRPr lang="en-US" sz="2800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3003" y="4297355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j</a:t>
            </a:r>
            <a:endParaRPr lang="en-US" sz="2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2854" y="442451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0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65303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36319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28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24736</TotalTime>
  <Words>440</Words>
  <Application>Microsoft Macintosh PowerPoint</Application>
  <PresentationFormat>On-screen Show (4:3)</PresentationFormat>
  <Paragraphs>155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Default Design</vt:lpstr>
      <vt:lpstr>Compiler Construction 2011</vt:lpstr>
      <vt:lpstr>Why Parse General Grammars</vt:lpstr>
      <vt:lpstr>Ambiguity</vt:lpstr>
      <vt:lpstr>CYK Parsing Algorithm</vt:lpstr>
      <vt:lpstr>Two Steps in the Algorithm</vt:lpstr>
      <vt:lpstr>Balanced Parentheses Grammar</vt:lpstr>
      <vt:lpstr>Idea How We Obtained the Grammar</vt:lpstr>
      <vt:lpstr>Dynamic Programming to Parse Input</vt:lpstr>
      <vt:lpstr>Parsing an Input</vt:lpstr>
      <vt:lpstr>Algorithm Idea</vt:lpstr>
      <vt:lpstr>Algorithm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Eva Darulova</cp:lastModifiedBy>
  <cp:revision>2980</cp:revision>
  <dcterms:created xsi:type="dcterms:W3CDTF">2005-06-07T20:03:32Z</dcterms:created>
  <dcterms:modified xsi:type="dcterms:W3CDTF">2011-10-17T11:20:58Z</dcterms:modified>
</cp:coreProperties>
</file>