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744" r:id="rId1"/>
  </p:sldMasterIdLst>
  <p:notesMasterIdLst>
    <p:notesMasterId r:id="rId16"/>
  </p:notesMasterIdLst>
  <p:sldIdLst>
    <p:sldId id="256" r:id="rId2"/>
    <p:sldId id="283" r:id="rId3"/>
    <p:sldId id="282" r:id="rId4"/>
    <p:sldId id="284" r:id="rId5"/>
    <p:sldId id="290" r:id="rId6"/>
    <p:sldId id="285" r:id="rId7"/>
    <p:sldId id="286" r:id="rId8"/>
    <p:sldId id="287" r:id="rId9"/>
    <p:sldId id="289" r:id="rId10"/>
    <p:sldId id="291" r:id="rId11"/>
    <p:sldId id="296" r:id="rId12"/>
    <p:sldId id="294" r:id="rId13"/>
    <p:sldId id="297" r:id="rId14"/>
    <p:sldId id="300" r:id="rId15"/>
  </p:sldIdLst>
  <p:sldSz cx="9144000" cy="6858000" type="screen4x3"/>
  <p:notesSz cx="6858000" cy="9144000"/>
  <p:embeddedFontLs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77273" autoAdjust="0"/>
  </p:normalViewPr>
  <p:slideViewPr>
    <p:cSldViewPr>
      <p:cViewPr varScale="1">
        <p:scale>
          <a:sx n="75" d="100"/>
          <a:sy n="75" d="100"/>
        </p:scale>
        <p:origin x="-1170" y="-102"/>
      </p:cViewPr>
      <p:guideLst>
        <p:guide orient="horz" pos="2160"/>
        <p:guide pos="2928"/>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1T21:08:21.510"/>
    </inkml:context>
    <inkml:brush xml:id="br0">
      <inkml:brushProperty name="width" value="0.05292" units="cm"/>
      <inkml:brushProperty name="height" value="0.05292" units="cm"/>
      <inkml:brushProperty name="color" value="#FF0000"/>
    </inkml:brush>
  </inkml:definitions>
  <inkml:trace contextRef="#ctx0" brushRef="#br0">10023 9873 1161,'0'0'1806,"0"0"-645,10-12 0,-10 12-129,0 0 0,6-10-258,-6 10-258,0 0 0,0 0-129,7-12-129,-7 12 0,0 0-129,0 0-129,0 0 129,0 0-129,-7-11 0,7 11 0,0 0 0,-12-2 0,12 2 0,0 0 0,-14 0 0,14 0 0,-11 0-129,11 0 258,0 0-129,-13 2 0,13-2 0,0 0 0,-13 4 129,13-4-129,0 0 0,-10 8 258,10-8-258,0 0 129,0 0-129,-12 11 129,12-11 0,0 0 0,0 0 0,-8 10 0,8-10 258,0 0-258,0 0 0,-7 12 0,7-12 0,0 0 0,-1 12 129,1-12-129,0 0 0,0 13 0,0-13 0,6 12 0,-6-12 0,0 0 129,16 14-129,-16-14-129,13 12 129,-13-12-129,11 6 0,-11-6 129,13 8-129,-13-8 0,12 9 0,-12-9 0,15 9 0,-15-9 0,15 9 0,-15-9 0,16 5 0,-16-5 0,13 0 0,-13 0 0,12 0 0,-12 0 0,0 0 0,8-14 0,-8 14 0,1-12 0,-1 12 0,0-17 0,0 17 129,-2-15-129,2 15 0,-12-16 129,12 16-129,-12-18 129,12 18-129,-16-12 129,16 12-129,-14-10 0,14 10 129,-14-7-129,14 7 0,-16-4 0,16 4-258,-13-2-903,13 2-2451,0 0-516,-16 0 258</inkml:trace>
  <inkml:trace contextRef="#ctx0" brushRef="#br0" timeOffset="2704.1547">10171 9271 1161,'0'0'2193,"0"0"0,0 0-129,0 0-387,0 0-258,0-10-387,0 10-258,0 0 0,-13-4-129,3 1-258,10 3 0,-23 0 0,23 0 0,-24-3-129,12 3 0,-3 0 0,3-1 0,-2 1 0,2 0-129,0 0 0,0 0 0,1 0-129,11 0 129,-22 1 0,22-1-129,-17 10 129,17-10 0,-16 13 0,16-13-129,-11 13 258,11-13-258,-9 15 129,9-15-129,-4 14 258,4-14-258,0 13 129,0-13-129,3 15 129,-3-15-129,14 12 129,-2-6 0,-12-6-129,23 10 129,-12-4-129,3 1 0,-4-2 0,4 4 0,-3-4 0,-11-5 0,16 16 0,-16-16 0,12 19 0,-12-19 0,4 18 0,-4-18 0,0 22 0,0-22 0,-3 22 0,3-22 0,-8 19 0,8-19 0,-14 17 0,14-17 0,-15 13 0,15-13 0,-21 12 0,9-6 129,0-3-129,0 1 0,0-1 129,0-3 0,-1 0 0,0 0 0,-1 0 0,2-3 129,-2-1-129,14 4 0,-18-14 0,18 14 0,-13-13 0,13 13-129,-4-14 129,4 14-129,-5-15 0,5 15 0,0 0-129,-2-14 129,2 14-129,0 0 129,0 0-258,0 0 0,0 0-258,0 0-387,10 17-1290,-4-7-2193,-6-10-129,20 16-129</inkml:trace>
  <inkml:trace contextRef="#ctx0" brushRef="#br0" timeOffset="7076.4048">13207 9881 1419,'0'0'1290,"0"0"129,0 0-258,0 0 258,-17-3-516,17 3 0,-11 0-129,11 0 0,-14 0 0,14 0-129,-13 0-129,13 0 0,-14 0 129,14 0-258,-13 1 129,13-1-129,-14 5-129,14-5 129,0 0-129,-13 9-129,13-9 129,0 0-129,-13 14 0,13-14 0,-6 11 0,6-11 258,-1 12-258,1-12 0,0 14 129,0-14-129,1 12 129,-1-12-129,9 12 0,-9-12 129,0 0-129,18 13 129,-18-13-129,16 4-129,-16-4 0,17 0 129,-17 0-129,13 0 0,-13 0-129,16 0 129,-16 0 0,16-6 0,-16 6 0,0 0-129,16-8 129,-16 8 0,0 0 0,9-12 0,-9 12 0,0 0 0,0-10 0,0 10 0,0 0 0,0-13 0,0 13 0,0 0 0,0-12 0,0 12 0,0 0 0,-6-12 0,6 12-258,0 0 258,-16-9-387,16 9-387,-17-2-645,7 1-2193,10 1-387,-14-4-645</inkml:trace>
  <inkml:trace contextRef="#ctx0" brushRef="#br0" timeOffset="8519.4872">13359 9307 1032,'0'0'1290,"13"-11"-258,-13 11 258,0 0-387,4-10 258,-4 10-258,0 0 0,0 0-129,-11-12 0,11 12-129,-20-3 0,10 3 0,-7 0-129,3 0 129,-6 0 0,5 3-129,-5-3 258,3 4-387,0-4 129,4 3 0,-1-1-258,14-2 129,-19 3-129,19-3-129,0 0 0,-12 7-129,12-7 129,0 0 0,2 14-129,-2-14 0,12 12 0,-12-12-129,21 13 258,-11-6-258,4 2 129,-2-1-129,2 1 129,2 3 0,-2-3 0,1 2 129,-3 2-258,0-1 129,-1-1 0,0 3 0,-3-1 0,0-1 0,-2 2 0,-1-3 0,-2 1 0,-3-1 129,0 0-129,0 0 0,0-1 0,0-10 0,-14 17 129,14-17-129,-20 15 0,7-9 129,-1-3-129,-4 0 129,0-2-129,2 0 258,-4-1-129,2-1 0,-2-3 0,4-3 0,0 0 0,2-1-129,0-2 129,2 0-129,12 10 129,-16-16-258,16 16 129,-8-12 0,8 12-129,0 0-129,0 0-129,0 0-903,5 0-2064,-5 0-1032,17 7-129,-7 2 129</inkml:trace>
  <inkml:trace contextRef="#ctx0" brushRef="#br0" timeOffset="18232.0428">10316 9950 903,'0'0'1419,"0"0"-129,0 0 0,14-2-129,-14 2 129,0 0-387,0 0-129,16 0 0,-16 0-258,13 0 0,-13 0-129,19 0 129,-8 0-258,1 2 0,2-1 0,0 1 129,3 1-258,2-1 0,-2 1 0,2-1-129,0 0 0,2 0 129,-4-1-129,3 2 0,-1 0 0,-2 0 0,0-1 0,0-1 0,1 0 0,0 0 0,0 2 0,1 2 0,-1-1 0,1-4-129,-3 3 129,2-1 0,2-2 0,-5 0 0,4 0 0,-3-2 129,4 2-258,0 0 258,-1-3-258,1 3 258,0 0-129,1-2 0,0 2-129,0 0 258,3-2-129,-2 1 0,1-1 0,1 2 0,2 0 129,-3 0-258,3 0 258,-1 2-129,-2-2 0,1 1 0,-4 3 0,2-4 0,-3 0 258,-2 0-258,1 0 0,-2 0 0,2 3 0,-2-3 0,3 0 129,-1 0-129,-1-1 0,0 1 0,-3 0 0,3 0 0,-1 0 0,0 0 0,-1 1 0,2-1 0,-2 6 0,0-3 0,4 0 0,0 0 0,1-1 0,-1-2 0,0 4 0,1-3 0,0 0 0,1-1 0,1 1 0,-2 1 0,-1-2 0,1 0 0,-1 0 0,0 0 0,2 0 0,-2 0 0,2 0 129,-1 0-129,1 0 0,2 0 0,1 0 0,2 0 0,-3 0 0,4 0 129,0 0-129,0 0 0,0-4 129,-2 3-129,1 1 0,-7 0 0,3-2 0,-4 2 0,0 0 0,0 0-129,-4 0 129,2-2 0,0-1 0,0 3 0,-1-4 0,2 3 129,-2-1-129,0 2 0,2 0 0,1 0 0,-1 0 0,0 0-129,1 0 129,-2 2 0,2-2 0,-2 0 0,1 5 0,-2-5 0,0 3 0,0-1 0,0-2 0,-2 2 0,1-2 0,-4 0 0,2 0-129,-12 0 129,13 2 0,-13-2-129,0 0 129,0 0-129,0 0 129,0 0-258,0 0 258,0 0 0,0 0 0,0 0-129,12 3 0,-12-3 0,0 0-645,0 0-903,7-7-1806,-7 7-387,0 0 517</inkml:trace>
  <inkml:trace contextRef="#ctx0" brushRef="#br0" timeOffset="19712.1275">12658 9901 129,'0'0'1806,"0"0"-129,0 0-129,0 0 0,0 0-258,0 0-387,0 0 129,0 0-258,0 0-129,0 0 258,0 0-129,7 1 0,-7-1-129,13 5-258,-3-4 129,-10-1-129,21 4-129,-8-2-129,-2 1 0,0-1-129,-11-2 258,22 7-258,-12-3 0,-10-4 0,20 7 0,-20-7 0,20 9 129,-20-9-129,19 8 0,-19-8 0,16 8 0,-16-8 129,18 6-129,-18-6 0,15 7 0,-15-7 0,13 4 0,-13-4 129,12 2-129,-12-2 0,0 0 0,10 4 0,-10-4 0,0 0-129,0 0 129,0 0 0,0 0 0,0 0 0,0 0 0,7 11 0,-7-11 0,0 0 0,0 0 0,0 0 0,0 0 0,0 12 0,0-12 0,0 0 0,0 0 0,-3 15 0,3-15 0,0 0 0,-6 10 0,6-10 0,0 0 129,0 0-129,-13 12 0,13-12 129,-12 12-129,12-12 258,-15 15-258,15-15 129,-22 14-129,10-7 258,-2 3-258,0-2 129,-1 0 0,-2 0 0,2 0 0,0 0 129,2-2-129,0-1 0,13-5-129,-19 7 129,19-7-129,0 0 129,-12 5-129,12-5 129,0 0-129,0 0 0,0 0 129,0 0-129,0 0 0,0 0 129,0 0-129,0 0 0,0 0 0,6 0-129,-6 0 129,0 0 129,0 0-258,0 0 129,0 0 0,0 0 0,0 0 0,-7 0 0,7 0-387,0 0-2451,0 0-1161,0 0-387,10-2 0</inkml:trace>
  <inkml:trace contextRef="#ctx0" brushRef="#br0" timeOffset="23031.3173">11588 9369 1,'17'0'1418,"-17"0"-257,0 0 129,12 0-258,-12 0 0,0 0 0,11 0 0,-11 0-129,0 0 0,0 0-387,0 0 258,12 16-387,-12-16 129,0 0-129,6 17 0,-6-17 0,5 14-129,-5-14 258,3 17-258,2-6 129,-4 1-129,0 0 258,-1-12-258,2 23 129,-2-11-129,0 3 129,0-3-129,0 2-129,0-3 129,0 5-129,0-4 0,0-2 0,0 2-129,0-1 129,0-1 0,0-10-129,0 18 0,0-18 0,-2 14 129,2-14-129,-2 15 0,2-15 0,-4 12 0,4-12 0,-2 11 0,2-11 0,-1 11 0,1-11-129,0 0 129,0 11-129,0-11-129,0 0-516,0 0-1290,0 0-1935,8 0-258,-8 0 129</inkml:trace>
  <inkml:trace contextRef="#ctx0" brushRef="#br0" timeOffset="24375.3942">11622 9344 774,'14'-3'1161,"-14"3"129,13-1-129,-13 1-258,11 0 129,-11 0 0,12 0-258,-12 0 0,15 0-129,-15 0 129,19 0 0,-19 0-129,25 0-387,-15 0 258,7 0 0,-6 0-129,6 0 0,-5 0-129,3 0-129,-5 1 129,3 2-129,-13-3 0,19 5-129,-19-5 129,14 7-129,-14-7 0,14 9 258,-14-9-129,12 9 0,-12-9 0,12 11-129,-12-11 129,10 12 0,-10-12 0,7 14-129,-7-14 129,8 13-129,-8-13 129,4 12-129,-4-12 129,1 11-129,-1-11 258,0 0-258,0 13 0,0-13 129,0 0-129,-10 9 129,10-9-129,-11 5 0,11-5 129,-14 6-129,14-6 0,-18 2 0,8 2 0,-2-4 0,0 3 0,-2 0 0,4 1 0,-2-2 0,0 1 0,12-3 0,-17 7 0,17-7 0,-16 7 0,16-7 0,-11 7 0,11-7 0,-14 8 0,14-8 0,-16 5 0,16-5 0,-17 2 0,17-2 0,-18 1 0,18-1 0,-18 0 0,18 0 0,-14 0 0,14 0 0,-15-3 0,15 3 0,-10 0 0,10 0 0,-12 0 0,12 0 0,0 0-129,-11 2 0,11-2-516,0 0-1935,0 0-1419,0 13-129,0-13 0</inkml:trace>
  <inkml:trace contextRef="#ctx0" brushRef="#br0" timeOffset="35488.0295">13628 9576 1032,'0'0'1161,"0"0"-387,0 0-258,0 0 129,0 0 0,0 0-129,0 0 129,0 0 129,-1 7 129,1-7-129,0 0 258,-2 12 0,2-12 0,0 12-129,0-12 129,0 10-129,0-10-129,1 14-129,-1-14-129,2 14 0,-2-14-129,0 15 0,0-15-129,0 17-129,0-17 129,0 14 0,0-14 0,0 16-129,0-16 0,0 12 0,0-12 0,-2 12 0,2-12 0,0 0 0,-4 13-129,4-13 129,0 0-129,0 0 0,-9 12 0,9-12-129,0 0-387,0 0-1419,0 0-2193,0 0-258,0 0-258</inkml:trace>
  <inkml:trace contextRef="#ctx0" brushRef="#br0" timeOffset="40675.3265">10220 9510 129,'0'0'2322,"0"0"-516,0 0 0,0 0 129,0 0-387,0 0 0,0 0-258,0 0-129,0 0-258,0 0 0,0 0-387,0 0-129,0 0 129,0 0-129,0 0-129,0 0 0,0 0 0,0 0-129,-7 10 258,7-10-129,-8 15 0,8-15 0,-11 19 0,5-9-129,2 4 129,-2-2-129,1 2 129,0-3-129,2 1 0,0 0 0,1 2 0,2-14 0,0 21 0,0-21 0,13 15 0,-13-15 0,19 10 0,-5-7-129,0-2 129,2-1-129,-3 0 0,3-4 0,-2-1 0,0-3 0,-3-1 0,-1-3 0,1 0 0,-5 2 0,1-1 0,-2-2 0,-4 2 0,-1-1 0,0 12 0,-1-18 0,1 18 0,-16-17 0,5 8 0,-4 4 0,1-2 0,1 5 0,-1-1-129,4 3 0,-3 0-774,13 0-3354,-12 4-129,12-4-258,-9 15-387</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2T15:47:53.68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12T10:29:31.928"/>
    </inkml:context>
  </inkml:definitions>
  <inkml:trace contextRef="#ctx0" brushRef="#br0">6434 5247 1677,'0'0'3999,"-6"0"129,6 0-1032,-10-5-516,10 5-516,-8 0-516,8 0-387,-7 9-387,6 8-129,-2 3-129,2 5-258,0 6-129,1 8 0,0 10 129,0 4-258,0 7 129,4 9-129,0 5 258,2 8-258,-1 7-129,2 4 258,-2 2 0,1 3-129,-1-2 129,-1-1 0,-1-3-129,0-5 129,2-7 0,-2 1-129,1-5 129,2-4 0,-1-4 0,1-3-129,0 1 387,0-3-387,-1 1 129,0-3 0,0-2-258,0-1 258,0 0-258,-1-1 258,1 0-258,-1 1 258,3-1-129,-2 2 129,3-1-129,1 5 129,0-1-129,2 2 129,-3-2 0,0 2-129,0-1 0,-2-3 0,-2-1-129,2 2 129,-2-2 129,-2-3-258,3-1 258,0-2-129,-2-2 0,4 2 0,-1-5 129,-1-2 0,4 3-129,-2-2 0,1 1 0,-1 0 129,1-1-129,-3 2 0,1 3 0,-1-2 129,-4-4-129,0 1 129,0-2-129,-1 2 0,2-4 0,-2 1 0,0-2 0,0 0-129,0 2 129,1-2 0,1 5 0,0-4 129,0-1-129,0 2 0,0-3 0,1-2 129,-2 2-129,2 0-129,-2-3 258,1 1-129,-2 0 0,3 0-129,-2-3 258,-1-1-129,3-5 0,0 2 129,-3-4-129,0 0 0,1-2 129,-1-1-129,0-1 0,0-1 0,0-4 0,-1-4 0,-1-3 0,2-12 0,-2 17-129,2-17-516,0 0-3225,0-15-774,1-8-258,-1-11-129</inkml:trace>
  <inkml:trace contextRef="#ctx1" brushRef="#br0">11098 12530 0</inkml:trace>
  <inkml:trace contextRef="#ctx0" brushRef="#br0" timeOffset="2.15263E7">7073 10461 4257,'-3'17'4128,"3"-17"-129,-2 15 258,2-15-2451,0 0-387,0-7-129,7 6-129,-3-15 0,7 6-258,-1-10 129,5 1-258,1-10-258,7 2-129,0-8 0,7-4-258,3-5 0,4-4 0,3-7 0,0-7-129,7-1 129,-1-4-129,3-8 129,1 2 0,2-4 0,4-1-129,5-1-129,1-1 258,0-3-258,1 1 0,-1 2 129,-1 0-258,1 1 258,-6 1-129,-2 3 258,-2 5-258,0 2 129,-3 1 258,0 1-387,-2 0 129,-2 4-129,-1-1 129,-1 3-129,-2-1 129,-1-2-129,-1 3 0,2 1 258,-1-1-129,3 2 0,1-1 0,1 2-129,2 2 129,-1 1-129,3-1 129,-4 4-129,-1-1 129,1 2-129,-2 4 0,-1-4 129,-3 1 0,-1 0 0,4-1 0,-2 2 0,3-2 129,-1 3-129,1-2 0,1 0 0,-2 0 0,0 1-129,-2 5 129,0-2-129,-1 3 0,-3-1 0,2 1 0,-2 0 129,0 6 0,-1-3 129,3 1-258,-1 0 258,-1-1-129,4 0 0,-2 1 0,-2 0 0,1-2 0,0 4-129,-4 0 258,1-1-258,0-1 129,-5 2-129,1 1 258,0-3-258,-5 2 129,3-2 0,-5 1 0,1-1 0,-2 2-129,0-2 258,-3 1-258,-1 0 129,2 0 0,0 3 0,1-2 0,0-1 129,-1 1-129,0 2 0,4 0 0,-1 2 0,1 1 258,0-2-387,-3-1 258,4 5-129,-3-3 129,4 1-129,-3-1 0,0-2 0,-1 0-129,-2 0 129,1 0 0,-4-4 0,-1 3-129,-1 5 129,-5 1 0,0 0 129,-1 4-129,-2 1 0,0 4 0,-2 8 0,1-4 0,-3 6 129,-3 10-129,7-15 0,-7 15 0,0 0 0,0 0 0,6-14 0,-6 14-129,0 0-129,0 0-129,0 0-1419,0 0-2709,0 0-516,0 0-129,-5-4-645</inkml:trace>
  <inkml:trace contextRef="#ctx0" brushRef="#br0" timeOffset="2.15263E7">6815 5034 4644,'11'16'4386,"-2"-9"-129,-9-7-258,21 6-2193,-21-6-516,22 0-258,-10-2-258,6 2-129,-1-6-129,4 6 0,0-4 0,6 3-129,4 0 0,7 1-129,4-3 0,8 3 0,4-1 0,6 0-129,3 1 129,2 0-129,1-2 129,2 1-258,2-1 129,1 0 0,0-3 0,-1 2-129,-1-4 129,1 5-129,-3-1 129,1 2-129,-6-1 129,0 2 0,2 0-129,0 6 129,-3-2 0,2 1-129,1-2 129,-1 1 0,-2-1 0,2 2 0,0-3 0,1-2 0,1 0-129,2 3 129,-2-3-129,1 0 129,0 0 0,-1-3-129,0 1 0,0-3 129,-1 0 0,4 0-129,-4-3 129,0 3-129,-1 1 129,0-3-129,-4 0 0,-2 2 0,-3-2 129,-2 0-129,0 3 0,0-5 0,-1 2 0,-2-1 0,-2-1 129,-1-3-129,-3 2 0,-1-1 0,-5-5 0,-4 4 0,-2-2 0,-4 0 0,1 2-129,-2 2 129,-1 0 0,-2 4 0,1 2 0,0 2 0,-2 0 0,4 2 129,-1 0-129,0 0 0,0 0 0,0 0 0,1 0 0,0-2 0,0 0 129,-2-2-258,-2-3 129,-2 2 0,0-4 0,-4 4 0,-1-2 0,-5 0 0,-2 1 0,2 2 0,-10 4 0,13-10 0,-13 10-129,13-7 129,-13 7-129,11-2-129,-11 2-129,0 0-387,11 4-2838,-11-4-1548,-7 0-387,-7-2-258,4-8-258</inkml:trace>
  <inkml:trace contextRef="#ctx0" brushRef="#br0" timeOffset="2.15263E7">2129 1022 2967,'0'0'4773,"0"0"-258,0 0 258,0 0-1419,0 0-1032,0 0-903,0 0-258,0 0-387,0 0-387,0 0 258,-37 33-387,37-33 0,-21 75-258,10-21 387,1 9-516,2 3 258,3 6-258,4 1 129,1-5-258,5-3 129,6-10-387,1-21-903,9-5-3225,-3-16 0,5-13-258,-2-5-516</inkml:trace>
  <inkml:trace contextRef="#ctx0" brushRef="#br0" timeOffset="2.15263E7">2528 1206 7998,'0'0'4902,"0"0"-387,-15 55 129,15-55-2967,-36 70-387,21-33-387,-7 0-645,4 4 129,-3-4-129,1 3-129,6-11-774,-3-11-129,14-4-3096,3-14-645,0 0-258,0 0-258</inkml:trace>
  <inkml:trace contextRef="#ctx0" brushRef="#br0" timeOffset="2.15263E7">2367 1183 9933,'0'0'4902,"0"0"129,0 0-258,0 0-3096,0 0-387,0 0-645,10 54-516,-10-54 129,24 75 0,-8-36-258,1 0 0,3-2-258,3-4-387,2-6 0,7-10-645,-9-8-2451,9-4-1290,-32-5 0,56 0 258,-56 0-516</inkml:trace>
  <inkml:trace contextRef="#ctx0" brushRef="#br0" timeOffset="2.15263E7">2779 1441 7224,'40'-31'5031,"-40"31"-129,12 16-645,-11 4-1419,9 10-1032,-10 3-903,1 8-258,-1-1-516,0 4 129,-1-5-645,-2 0 387,3-5-516,-5-12-516,7-3-3483,-2-19-129,0 0-258,0 0-645</inkml:trace>
  <inkml:trace contextRef="#ctx0" brushRef="#br0" timeOffset="2.15263E7">2978 1139 9933,'0'0'5160,"0"0"-387,0 0-645,0 0-2580,0 0-903,0 0-258,13 57 0,-13-57-129,0 0-129,29 56 0,-29-56 129,40 12-129,-40-12 0,50-2 258,-50 2-387,53-24 387,-53 24-387,49-35 258,-49 35-129,38-36-129,-38 36-387,0 0 387,37-36 129,-37 36 0,0 0 0,0 0-387,0 0 387,21 63-387,-21-63 774,-1 84-774,-5-32 129,0 6-258,-2 0 258,2 0 0,-2-2-129,2-11-258,-2-11-258,8-5-2193,-3-17-1419,3-12-516,0 0-258,0-17-129</inkml:trace>
  <inkml:trace contextRef="#ctx0" brushRef="#br0" timeOffset="2.15263E7">3326 796 11094,'45'-27'5547,"-45"27"-903,40 29 129,-40-29-3870,42 59-258,-42-59-387,43 98 258,-25-38-387,-3 6-258,-2 2-129,-8 1 645,-3 2-645,-2-1 258,-4-10-258,-4-3-129,2-9-645,-7-19-516,8-5-3225,5-24 129,0 0-516,0 0-258</inkml:trace>
  <inkml:trace contextRef="#ctx0" brushRef="#br0" timeOffset="2.15263E7">4144 1035 4128,'0'0'4902,"0"0"-387,0 0 129,0 0-1806,-33 0-903,33 0-774,0 0 129,-51 20-516,51-20-258,-44 40 0,44-40 0,-38 59 129,38-59-258,-29 77 258,23-29-774,2-2 129,4-2 0,0 0 129,9 2-258,2-3 258,1-5-258,6-8 129,1-5 0,4-3 258,2-8-258,2-6 0,2-8-129,1-4-129,1-11-258,-31 15-903,55-53-2838,-55 53-516,42-67 129,-42 67-516</inkml:trace>
  <inkml:trace contextRef="#ctx0" brushRef="#br0" timeOffset="2.15263E7">4044 1274 9546,'0'0'5289,"0"0"0,0 0-387,0 0-1290,0 0-2193,47-13-645,-47 13-129,49-29-258,-49 29-129,51-28 129,-51 28-516,47-21-258,-47 21-258,42-13 0,-42 13-1677,40-11-2838,-40 11 129,39-10-774,-39 10 387</inkml:trace>
  <inkml:trace contextRef="#ctx0" brushRef="#br0" timeOffset="2.15263E7">4702 894 11997,'0'0'5160,"0"0"-258,0 0-258,8 55-3483,-8-55-516,0 57-387,0-57-129,-2 72 387,2-72-516,0 97 258,0-44 0,0 3-129,1 2-129,5-3 258,-1-1-129,4 0 0,1-9-129,2-2 129,2-8-258,1-2 258,3-9 0,2-2-129,2-5 129,4-5 0,2-2 0,1-5-129,3-4 0,2 0 129,0-1 0,-1 0-129,-3-2 0,-2-3-129,-4 1 0,-6-4-129,-1 3-258,-7-7-387,3 0-1548,-13-8-2451,1-1-129,-7-8-258,6 29-516</inkml:trace>
  <inkml:trace contextRef="#ctx0" brushRef="#br0" timeOffset="2.15263E7">4809 1330 12900,'0'0'4902,"0"0"0,0 0-129,0 0-3354,0 0-387,48-57-516,-48 57 129,39-31-387,-39 31-387,41-19 258,-41 19 129,46-17-258,-46 17-129,46-6-258,-46 6-258,46-6-129,-46 6-645,0 0-2967,54-12-645,-54 12 0,0 0-645</inkml:trace>
  <inkml:trace contextRef="#ctx0" brushRef="#br0" timeOffset="2.15263E7">4780 898 11868,'0'0'5418,"0"0"-258,0 0-258,43-28-3096,-43 28-903,71-10-129,-29 10-258,4-6 129,0 3-516,1 0-387,-4 0 129,-5-3-645,2 5-774,-40 1-3483,52-18-129,-52 18-903,0 0 129</inkml:trace>
  <inkml:trace contextRef="#ctx0" brushRef="#br0" timeOffset="2.15263E7">6683 1046 10062,'0'0'5160,"0"0"-258,0 0-645,0 0-2451,5 49-1290,-5-49 387,3 49-645,-3-49 516,3 52-774,-3-52-516,0 0 129,5 53-774,-5-53-1548,0 0-1548,0 0 129,0 0-645,0 0-774</inkml:trace>
  <inkml:trace contextRef="#ctx0" brushRef="#br0" timeOffset="2.15263E7">6790 749 4902,'-17'-51'3741,"17"51"129,0 0-903,0 0-3741,0 0-2451,0 0 258,0 0-774,0 0-387</inkml:trace>
  <inkml:trace contextRef="#ctx0" brushRef="#br0" timeOffset="2.15263E7">7211 780 9933,'0'0'4515,"0"0"129,0 0-516,0 0-3096,-36-25 0,36 25-387,0 0-258,-47 0-258,47 0 258,0 0 0,-53 18-129,53-18-129,0 0 129,-36 51-129,36-51 129,-10 51-258,10-51 129,0 62 129,0-62-258,6 76 258,-6-76 0,13 77-129,-13-77-258,15 81 387,-15-81-387,7 70-129,-7-70-129,3 49-645,-3-49-1548,0 0-1935,0 0 516,0 0-516,0 0-645</inkml:trace>
  <inkml:trace contextRef="#ctx0" brushRef="#br0" timeOffset="2.15263E7">6943 1013 10191,'0'0'5031,"0"0"-387,0 0-516,0 0-2451,0 0-645,0 0-387,44 6-258,-44-6-129,67 20 129,-26-12-516,0-1 0,8-2-2967,-7 2-1677,4-7 0,-7 0-258,1-6-516</inkml:trace>
  <inkml:trace contextRef="#ctx0" brushRef="#br0" timeOffset="2.15263E7">9342 805 3483,'0'0'4644,"0"0"-258,35 0-903,-35 0-774,0 0-774,0 0-387,0 0-258,0 0-645,-37 19-387,37-19 129,0 0 129,-49 11-387,49-11-387,0 0 387,-46 16-387,46-16 387,0 0-129,0 0 129,0 0-129,-34 52 129,34-52 258,0 0-387,0 0 129,17 62-129,-17-62 516,0 0-645,35 54 387,-35-54-387,0 0 258,31 54 0,-31-54 387,0 0-516,0 0 0,1 62 0,-1-62 0,0 0 387,-42 25-516,42-25 129,-44 8-129,44-8 387,-42 2-258,42-2 387,0 0-645,0 0 387,0 0 129,0 0-258,0 0 129,0 0-258,0 0-129,42-17 129,-42 17 258,40 22-387,-40-22 129,25 48 258,-25-48-129,5 68-129,-5-25 387,-7 0-258,-3 1 0,-1 0 0,0 0 0,3-3-258,1-4 258,6-9 0,1-2 0,0-4 0,9-3-129,3-8 129,2-4-129,3-2 0,1-5-258,4-7-387,-7-18-1806,10 3-1935,-6-6-258,-19 28-258,43-59-516</inkml:trace>
  <inkml:trace contextRef="#ctx0" brushRef="#br0" timeOffset="2.15263E7">9853 1044 7998,'0'0'5289,"0"0"-516,0 0 129,0 0-3096,0 0-774,-19 44-258,19-44-129,-40 56-129,40-56-129,-56 77 0,56-77-129,-56 89-387,56-89 129,-51 73-258,51-73-258,-34 52-387,34-52-516,0 0-1419,0 0-1806,0 0 0,-14-46-387,14 46 0</inkml:trace>
  <inkml:trace contextRef="#ctx0" brushRef="#br0" timeOffset="2.15263E7">9535 1115 8901,'0'0'4902,"0"0"129,0 0-129,0 0-2580,0 0-903,0 0-774,26 52-129,-26-52-129,38 53-387,-38-53-129,46 61-258,-46-61-258,51 54-387,-51-54-1419,55 26-2193,-55-26-258,50 4-129,-50-4-645</inkml:trace>
  <inkml:trace contextRef="#ctx0" brushRef="#br0" timeOffset="2.15263E7">9934 1334 8643,'0'0'4644,"26"43"-129,-21-18 0,6 11-2580,-8 3-903,3 1-516,-4 2-516,0 0 0,-2-2 0,0-3 258,-2-1-387,0-12-129,1-2-516,1-22-3096,-4 12-516,4-12-516,0-12-516</inkml:trace>
  <inkml:trace contextRef="#ctx0" brushRef="#br0" timeOffset="2.15263E7">10176 1027 9288,'0'0'5031,"0"0"258,0 0-516,0 0-3483,21 58-516,-21-58-129,7 57-516,-7-57 258,15 52-258,-15-52 0,0 0 0,42 32-129,-42-32-129,39 0 129,-39 0 258,40-29-258,-40 29 129,0 0-129,47-53 0,-47 53 129,0 0 129,0 0 0,0 0-258,0 0 0,0 0 258,0 0-258,5 59-258,-5-59 129,-15 98 129,4-36 0,0 6-387,-2 3 516,2-2-516,-2 1 387,2-11 0,2-4 129,1-13-516,3-10 258,5-8-645,0-24-2967,0 14-774,0-14-774,11-10 129,-2-13-645</inkml:trace>
  <inkml:trace contextRef="#ctx0" brushRef="#br0" timeOffset="2.15263E7">10591 927 8127,'-7'-49'5160,"7"49"-258,0 0-129,0 0-2709,0 0-645,0 0-516,47-21-516,-47 21 129,0 0-258,45 6 0,-45-6-516,0 0 387,0 0-387,35 64 129,-35-64 258,0 51 0,0-51 258,-16 61-258,16-61 258,-19 63-129,19-63-129,-7 65-129,7-65 0,0 56-258,0-56 0,0 0 258,0 0-129,53 49-129,-53-49 387,40-3 258,-40 3-387,39-27 0,-39 27 258,0 0-258,37-36 258,-37 36 0,0 0-258,0 0-258,0 0 258,0 0-129,0 0 129,0 53-258,0-53 0,-1 78 258,-1-27 0,-1 7 0,0 5-129,0-2 129,-4 1-129,-1-5 129,-1-2 129,-3-7-516,-1-9 387,0-7-129,-1-9 129,0-10 0,1-5 0,1-8-129,1-3-258,11 3-516,-21-37-2967,21 15-774,-3-6-645,3 3 0</inkml:trace>
  <inkml:trace contextRef="#ctx0" brushRef="#br0" timeOffset="2.15263E7">11682 978 9933,'0'0'4902,"0"0"-258,0 0-129,0 0-2838,-61-13-645,61 13-387,-65 19 129,28 2-129,-4 1-129,41-22 0,-71 58 0,71-58-129,-52 69-258,52-69 258,-20 72-258,20-72 129,10 65-387,-10-65-129,41 56 0,-41-56 387,57 34 129,-57-34-516,64 12-387,-64-12-387,67-10-1161,-67 10-2322,60-34-129,-60 34-516,42-37-774</inkml:trace>
  <inkml:trace contextRef="#ctx0" brushRef="#br0" timeOffset="2.15263E7">11286 1610 11997,'-9'49'5160,"18"-27"-129,5-13-258,10 2-3483,-1-10-258,7 2-516,0-3-129,1 0-258,-1-4-129,-5-4-129,0 4-516,-8-15-1677,3 10-2451,-9-4-387,6 6 0,-10-3-645</inkml:trace>
  <inkml:trace contextRef="#ctx0" brushRef="#br0" timeOffset="2.15263E7">12193 957 8514,'0'0'4902,"0"0"-516,0 0-129,0 0-3096,0 0-258,0 0 129,10 44-258,-10-44-387,-9 63 129,9-63-129,-12 89-129,6-38-129,4 0 258,1 2-129,1 3-129,1-6-258,6-4 387,2-7-387,2-5 387,2-12-645,2-17-516,-15-5-3741,40-15 129,-40 15 258,44-53-774</inkml:trace>
  <inkml:trace contextRef="#ctx0" brushRef="#br0" timeOffset="2.15263E7">12521 1138 9933,'0'0'4902,"0"0"-387,8 47-258,-8-47-3483,0 62 129,0-62-387,12 65-387,-12-65-387,18 61-645,-18-61-1419,0 0-1935,38 32 258,-38-32-774,0 0-258</inkml:trace>
  <inkml:trace contextRef="#ctx0" brushRef="#br0" timeOffset="2.15263E7">12492 981 10062,'-50'-22'4773,"50"22"-516,0 0 0,0 0-3354,0 0-774,0 0-1161,0 0-3096,0 0-258,48 19-258,-48-19-258</inkml:trace>
  <inkml:trace contextRef="#ctx0" brushRef="#br0" timeOffset="2.15263E7">12693 1034 12513,'0'0'4902,"0"0"-387,0 0-129,0 0-3354,11 56-774,-11-56-387,0 0 129,16 66-258,-16-66 258,18 62 129,-18-62-129,24 56-129,-24-56 0,0 0 516,36 58-387,-36-58 129,0 0 0,0 0-258,44 3 258,-44-3-129,0 0 387,27-45-516,-27 45-129,0 0 516,30-69 0,-30 69-129,0 0-129,32-66 0,-32 66 0,0 0-387,0 0-903,37-62-2709,-37 62-516,0 0-387,0 0-129</inkml:trace>
  <inkml:trace contextRef="#ctx0" brushRef="#br0" timeOffset="2.15263E7">13066 1197 9159,'41'26'4773,"-41"-26"-774,0 0 645,53 0-3354,-53 0 0,0 0-258,50-14-645,-50 14 0,37-20 0,-37 20 129,0 0-258,49-35-129,-49 35 258,0 0-387,0 0 387,37-42-387,-37 42 258,0 0-516,0 0 129,0 0-387,-19-58 516,19 58-129,0 0 129,-51-15 129,51 15 0,-40 3 129,40-3 0,-37 22 387,37-22-645,0 0 387,-44 65-129,44-65-129,-15 65-129,15-65 129,-5 84 0,5-84 0,4 88 0,4-41-129,1-9-258,3 3 645,1-12-258,2-7 0,3-12 0,4-3 0,-1-7 0,4-5-129,-25 5 0,54-32-516,-54 32 0,48-55-2451,-48 55-1548,39-56-645,-39 56-129,22-51-645</inkml:trace>
  <inkml:trace contextRef="#ctx0" brushRef="#br0" timeOffset="2.15263E7">13953 923 9288,'0'0'5934,"-43"38"-1032,43-38 516,0 0-2709,-51 62-1548,51-62-258,-41 61 129,41-61-516,-35 86 129,20-33-386,7 2-259,3 3 0,5 7 0,1-3 0,9-2 0,7-6-259,0-7-386,9-12-2580,-7-9-1806,8-9-129,-4-17-516,4-1-387</inkml:trace>
  <inkml:trace contextRef="#ctx0" brushRef="#br0" timeOffset="2.15263E7">14152 1213 13416,'0'0'4644,"17"51"0,-11-5 129,-6 12-4386,0 11 129,-1 2-774,-2 0 387,0-3-258,0-8 258,2-9-387,-3-12-387,4-10-1290,0-29-2709,1 9 129,-1-15-387,0-14-387</inkml:trace>
  <inkml:trace contextRef="#ctx0" brushRef="#br0" timeOffset="2.15263E7">14076 1203 12255,'10'-61'4902,"-10"61"-387,0 0 258,42-46-3354,-42 46-387,51-20-645,-51 20-129,61 0-258,-61 0 129,59 29 0,-59-29 129,49 49-258,-49-49-258,30 59 516,-30-59-258,5 57-129,-5-57 129,0 0-129,-41 62 129,41-62 0,-51 15 129,51-15-387,-56 1-129,56-1 129,-44-9-516,44 9-645,0 0-3096,0 0 0,0 0-258,-9-61-258</inkml:trace>
  <inkml:trace contextRef="#ctx0" brushRef="#br0" timeOffset="2.15263E7">14436 984 9933,'41'-47'5418,"-41"47"-129,42 10-258,-42-10-2580,47 41-1806,-47-41 387,50 68-516,-50-68-129,37 95-387,-27-35 387,-6-1-387,-4 5-129,-2-5 0,-6-1 0,-2-9-516,-3-9-387,8-11-3612,-9-14-258,7-3-258,-3-9-516</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2T10:30:23.346"/>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12T10:30:40.486"/>
    </inkml:context>
  </inkml:definitions>
  <inkml:trace contextRef="#ctx0" brushRef="#br0">9507 15234 774,'7'11'3483,"-2"3"-387,-5-14-516,4 13-129,-4-13-129,0 0-516,0 0-516,12 14 0,-12-14-387,15 0-129,-4 0-258,4 0 258,0-4-258,5-2 0,0-3-129,4 4 0,-2-5 0,4 3 0,-1-5-129,3-1-129,2-3 129,2-1-129,0 0 0,4-2 0,3-3 0,0 1-129,4 3 129,6 0-129,1 3 129,2-5-129,3 2 129,3-2-129,2 0 129,7-2-129,-1-6 129,7-1-129,3-3 129,1 1 0,6-2 0,0-3 0,2 2-129,1 0 129,2-5 0,-2 2 0,-4-3-129,4 2 129,-4-4 0,2-2-129,-1 1 0,1-2 0,-3 0 129,0-3-258,0 1 258,-1-1-129,1 3 129,-1 2-129,2-5-129,-2 2 258,0 1-129,3 0 129,-4-1-258,4 0 258,0-6-129,3 2 0,-2 4 129,0-4-258,1 1 258,-1 1-258,2-1 258,0 3-258,2 5 258,-3 0-129,-1-2 0,0 2 0,-2 0 0,-1 2 0,0 1-129,-3-2 258,1 1-258,-4-2 129,-2 0 0,1 0 0,-3-4 0,-1 1 0,-2-2 129,1 2-129,0-2 129,-1 3-129,1 1 0,-3 1 129,2 3-129,-3-1 0,1 2 0,-1-1 0,-3 2 0,0-1 0,1 3-129,-1-2 129,-4 2-129,0 0 129,-1 0 0,-5 0 0,0 1 0,-4-3 0,-1 1 0,1 2 0,-1-2 0,4 0 0,0 1 0,-1 0 0,2 2 129,-1 0-129,-2 2 0,-2-2-129,-2 1 129,-4 1 0,-2 2-129,-2 2 129,-2-2-129,0 2 129,-3 1-129,1 1 129,-2 3 0,0-1 0,0 1 0,-2 0 0,-2 0 129,-2 3-258,-2 2 129,-3 0 0,-2 2 0,-2 2 0,-2-2 0,0 2 0,-2 2 0,0 0 0,1-1 0,-5 0 0,2 2 0,-10 9 0,12-19 0,-12 19 0,9-12 0,-9 12 0,0 0 0,2-13 0,-2 13 0,0 0 0,0 0 0,0 0 0,0 0 0,0 0 0,0 0 0,0 0 0,0 0 0,2-12 0,-2 12 0,0 0 0,0 0 0,8-9 0,-8 9-129,8-5 129,-8 5 0,8-5 0,-8 5-129,12-11 129,-12 11 0,8-8-129,-8 8 129,0 0 129,9-10-129,-9 10-129,0 0 129,0 0 0,0 0-258,0 0-258,0 0-2322,0 0-1806,-9 2-258,2 1-387,-3 1-516</inkml:trace>
  <inkml:trace contextRef="#ctx0" brushRef="#br0">7014 10992 516,'13'-9'3096,"-13"9"-258,9-11 0,-9 11-258,13-4-258,-3 4-387,-10 0-387,21 0-258,-9 0-258,6 1-387,-2 1 0,7 2 129,-1-3-258,8 6 0,-2-7 0,5 3-129,-1-2 0,6 4 129,-3-5-129,6 0-258,-4 0 129,4 1 0,1-1 0,4 0 0,2 0-129,3 0 129,4-1-129,1-2 129,2-1-129,0 0 0,1-2 0,3 0 0,-1 0 0,1-2-129,3-1 129,2-1-129,3 0 0,2 1 0,-1-2 0,0 2 0,1-6 0,2 8 0,-3-5 0,0 0 0,0 1-258,0 3 258,1 0-258,-1-4 129,0 7-129,-1-3 129,1 2-129,2 0 129,-4 0 0,2 1 129,-4-2 0,0 2 0,-1-1 0,-3 1-129,-4 1 129,-2 1 0,1 1 0,0 0 0,1 1 0,-2 0 0,1 1 0,0-1-129,-1 1 129,1-2 0,-5 1 0,2 0 0,-1 1 0,2 0 0,0 0 0,-2 0 0,-1 1 0,-1 2 0,-2 0-129,-2 1 129,-3-1 0,-2-1 0,-3 0 0,1 1 0,-3-1 0,0 0 0,0-1 0,-1 2 0,-1 0-129,0-2 129,-3 0 0,-2 0 0,-3 2 0,-3 0 0,-3-1 0,-1 0 0,-6-1 0,-2 0 0,-3 0 0,-10-1 0,14 4 0,-14-4-129,0 0 129,8 1 0,-8-1 0,0 0 0,0 0 0,0 0 0,0 0 129,0 0-258,0 0-129,0-8-645,0 8-3741,0-11-258,0 11-258,-10-25-645</inkml:trace>
  <inkml:trace contextRef="#ctx1" brushRef="#br0">11574 15529 0</inkml:trace>
  <inkml:trace contextRef="#ctx0" brushRef="#br0" timeOffset="44118.5233">16454 5146 1806,'-7'14'3096,"7"-14"129,-6 12-516,6-12-645,-8 15-387,-2-10-387,5 7-258,-5-3-387,2 6-129,-4-4 0,2 4-258,-4-2 0,1 3 0,-3 1-129,1 3 129,0-4-129,-1 3-129,2 1 129,-2 0-129,1 1 0,2 1 0,-1 0 0,0 0-129,0 0 258,-3 2-258,0 4 129,-2 0 0,-1 0 0,-2-1 0,-2 6 0,-2 2 0,-4-1 129,2 4 0,-7-1 0,2 4 0,-5 4 129,-3 5-129,-4-1 0,-2 8 129,-4 1-129,-4 4 0,-6 4 0,-2 7 0,-5 1 129,2 2-258,-4 2 129,-2 1 0,-3 3 0,0 2 0,-2-1 129,1 2-258,0 2 129,-5 0-129,3 2 129,-1 3-129,1-2-129,-2 3 258,2-2-129,-2 1 129,-1-2 0,2 3 0,-1-1-129,-3 1 129,-1 0 0,1-2-258,1 2 129,0-2 0,1 1 0,1 2 0,-2 0-129,2-1 129,0-1 129,1 3-258,0-2 0,1-4 129,2 3 0,2-5 0,3-3-129,1 2 258,6-4-258,1-5 387,2 1-387,4-2 258,2-2-129,1-2 129,3-6-129,4-2 0,4 0 0,3-8 0,1 0 0,3-4 129,2-6-258,6-4 129,4-6 0,1-5 0,4-4 0,3-8-129,9-4-516,-2-15-1419,9 0-2451,0 0-258,7-20-516,3-4 129</inkml:trace>
  <inkml:trace contextRef="#ctx0" brushRef="#br0" timeOffset="45342.5933">7514 10357 1,'22'-5'2708,"-2"5"259,-9-4-1290,6-2-645,4-1 387,1-4 0,5 1 129,1-8 129,8 3-129,-1-8-129,13 2-129,-1-10-387,10 3-129,1-11-258,11 1 129,3-9-129,11-3-129,0-11 0,11-3 0,6-9-129,9-5 129,9-6 0,10-5 0,4-6-129,10-3-129,5-5 0,6 1-129,5-4 129,5-1-129,2-4-129,1 2 129,7-2 0,-4-1 0,2 0 0,2-1 0,1 4 0,-3-1 129,-4 2-258,3 5 129,-4 1-129,0 3 0,-4 4 129,1 1-129,-4 1 129,-2 4 0,-1 0-129,-5 0 129,-2 2-258,-3 5 258,-3-1 0,-3 0-129,-3 1 129,-3 2-129,-3 3 129,-5 0 0,-2 3 0,-2 0 0,-3 5 0,-7 2 0,-5 2 0,-1 5 0,-3 2 0,-2 0 0,-8 3 129,2 3-129,-5-2 0,-1 4 0,-1 0 129,-2 1 129,-4 3-129,-4 3 0,-2 4-129,-5 1 258,-2 5-258,-7 4 129,-7 3-129,-7 4 0,-5 5 0,-5 2 0,-7 2-258,-7 2-129,-1 7-774,-13-6-3354,1 7-258,-11 3-516,0-11-258</inkml:trace>
  <inkml:trace contextRef="#ctx0" brushRef="#br0" timeOffset="53394.0539">6972 4675 1677,'0'0'3225,"0"0"-387,-1-12-1290,1 12-645,9-18-129,2 1-516,5 2 387,2-9-258,6 5 258,2-9-258,7 1 387,3-8 0,6 1-129,2-4 0,6-2 0,2-3 0,6 2-129,0-5 129,5 1-258,1-2-129,6 6 0,2-5 0,4 8-129,1-4-129,5 1 129,4-1-258,3-1 387,3 0-258,0-1 129,4-3 0,2-2 129,1 0 0,3 1 0,-1-1 0,2 0-129,-2 1 258,6 3-258,-2 1 0,2 6-129,1 1 0,-1 1 0,0 0 129,2 1 0,-1 2 0,2-1-129,-3 2-129,-3 2 129,1-3 0,0 4 0,-1 1 0,1 3-258,-3-2 129,1 5 258,0-2-129,5-1 129,4 4 0,-1-3-129,3 5 129,6-4 0,5 5 129,3-2-129,3 4 0,0 3 0,3 4 0,-3 4 0,2 5 0,-3 0-129,-2 10 129,-2-1-129,0 4 0,0 5 0,-2-1 0,3 2 0,0 1 0,2-1 0,-1-2 0,2 5 0,1 1-129,-3 0 258,-2 1-129,-4 1 0,-5 0 129,-2 3 129,-5 1-129,-3 3 129,-7-2-258,-1 2 129,-5 3 0,-2 0-129,-2 3 0,-4 3-258,-2 0 258,-5 4 0,-3 2-258,-4 2 516,-2 2-516,-7 3 516,-4-1-258,-2 1 0,-4 1 0,-3-4-258,-3-1 516,-2-1-516,-4-3 516,1 0-516,-4 0 516,-2 0-516,-1-2 516,-3 4-258,-1-4 0,-2 2 0,-3-2 0,-2 1 129,-3-1-129,0-6 0,-2-4 0,0-2 0,-3-3 0,-3-5 0,0-6-129,-3-5-129,-3-2-129,-7-11-516,14 4-2709,-14-4-1161,1-19-129,-1-11-645</inkml:trace>
  <inkml:trace contextRef="#ctx0" brushRef="#br0" timeOffset="56079.2075">6936 5399 903,'-6'12'3741,"6"-12"0,-5 10-1419,5 5-903,-1-1-129,2 6-516,0 2 129,8 5-516,-3-1 258,7 7-129,2-5-129,5 8 0,2 1-129,5 4 0,1 0 0,5 4 129,3-2-258,2 4 129,3 4-129,1 2 129,-1-3 0,4 4-129,1-1 0,3 3 0,-1 3 129,3 0-258,3 1 258,4 1-258,3-1 0,3 3 129,-1-2 0,3 0 0,2 1 129,-2 1-129,1 1 129,-1 2 129,0 2-258,0 4 129,1 2-129,-1 5 129,3-2-258,-2 1 129,0 4 0,2 1 0,-3 0 129,3 1-129,0 1 129,2 2-129,1 0 129,3 0-129,2-2-129,2 0 0,3-2 387,4-4-387,-2-1 129,5 0 0,-4-3 0,3 2-129,-2-1 129,1-2 0,-2-1-129,0 0 0,-2-5 0,-1-4 0,2-4 0,0-2 0,-1-5 129,-4 0-129,1-3 0,-3-1 0,-2 3 0,-3-4 0,-4 0 0,-4-2 0,-4-1 0,-4-5 0,-3 1 0,-4-4 0,-3-4 0,-3 1 0,-1-1-129,-2 0 129,-1-2 0,-1-2 0,-2-1 0,-2-6-258,0 8-645,-10-10-2838,2 1-1032,-8-6-516,-11-10-258</inkml:trace>
  <inkml:trace contextRef="#ctx0" brushRef="#br0" timeOffset="83274.7629">11750 4930 1032,'7'-12'1677,"2"8"-129,-9 4 0,0 0-129,10-1-258,-10 1 0,0 0 0,11-3-129,-2 3-258,-9 0 258,20 0-129,-8-1 0,6 1-129,-1 0 129,6 0-387,-2 0-129,4 1-129,-2 2 0,2-2-129,0 1 0,-1 2-129,-1-1 0,1 1 129,0-1-129,0-1 0,3-2 0,-1 3 0,1-1 0,1 3 0,-1-5 129,3 5-129,-2 0-129,1 0 129,-1 5 0,-1-4 0,3 4 0,2-5 0,4 2 0,1-2 0,2-1 129,1 1-129,4-4 129,1 1 0,-2-2 0,1 0-129,-1 0 129,0 0 0,3-2-129,-1 1 129,1-1 0,2 0-129,0 1 0,2 0 129,-2-2-129,5 1 129,-3 0-129,4 1 0,1-1 129,3 2-129,5 0 0,0 0 129,2 0-129,4 0 0,0 0 0,2 0 0,-1 0 129,3 0-129,-1 0 0,0 0 0,-1 0 0,0-1 129,0-3-129,-1 1 129,-3-1-129,-2 1 0,-2-2 129,1 1-129,-2-3 129,0 4-129,1 0 0,-2-2 129,1 0-129,-1-2 0,-3 0 0,0-3 0,-1 1 129,0-2-129,-3 0 0,-1 0 0,0-2 0,-3 4 0,1 1 0,0-1 0,-5 1 129,0 0-129,-3 0 0,1 0 0,-4 1 0,-1 0 0,-5-2 129,-2 3-129,-1 1 0,-4 1-129,-3 2 129,-2 2 0,-6 0 0,-2 0 0,-4 1 0,-10-1 0,0 0 0,2 16 0,-2-16 0,-13 14 0,0-7 0,0 0-129,-1-1 129,-1-2 0,5 0-258,-1-4 0,11 0-516,-11 3-2451,11-3-1290,0 0 0,4-14-516</inkml:trace>
  <inkml:trace contextRef="#ctx0" brushRef="#br0" timeOffset="123962.0902">12277 10839 2580,'7'-5'3741,"4"-5"258,-11 10-1935,15-5-387,-2 5-516,-5-1-258,9 1 0,-3 0-129,8 0 129,1 0-129,7 4-129,-1-4 0,8 4-129,-3-4-129,5 0 0,2-2-258,2 2 129,2-8-129,4 4 0,4-1-129,7-4 129,7-1-129,7 5 129,3 0 0,5 3 129,4-5-129,8 2 0,3-2 0,0-1 0,1 2 0,-2 2 0,0 0-129,2-3 129,0 4-129,-4 1 129,-5 2-129,-1 0 0,-3 1 0,-3 4 0,2 1 0,0 1 258,-3 2-258,-1 0 0,1 0 129,-2 3-258,-1 1 387,-2 0-258,-2 2 129,-3-3-129,-3-2 129,0-1-129,-3-1 0,-1-4 129,-2-1-129,-3-3 0,1 0 0,-6 0 0,-2 0 0,3-3 0,-3 2 0,-1 0 0,-1 1 0,-3-2 0,-1 2 0,-1 0 129,-4 0-258,-2 3 129,-3-2-129,-1 5 129,-1-4 0,-2 3 0,-2-1 0,-1 1-129,-3-2 129,-3 1-129,0-1-516,-9-3-2580,2 0-1290,-6 0-258,-10 0-516,5-12 0</inkml:trace>
  <inkml:trace contextRef="#ctx0" brushRef="#br0" timeOffset="126098.2124">7189 11088 1419,'18'34'3741,"-5"-17"258,-1-3-129,3-2-1548,10 9-387,-3-6-387,8 7-516,-2-5-258,8 7-129,-2-7 0,5 7 0,-1-4-258,5 5 129,0-7-258,4 4 129,4-4 129,4 3-258,0-2 0,1 4 0,3-5-129,0 4-129,-1-2 129,1 4 0,-1 5 0,2 0-129,3 1 0,0 3 129,0 1-129,3 2 129,2 3-129,-2-1 0,1-1 0,0 0 129,1 1-258,0-1 258,-1 1-258,2 0 129,-2-3 0,1-2 0,-2 1 0,0-4 0,0-3 0,1-2 0,1-5 0,2 0 0,-4-1 0,4-2 0,-1-3 129,-1 1-129,0-1 129,1-2-258,-1 0 387,2 1-258,0-4 129,-1 1 0,4-1-129,-2-1 0,-2-1 0,0 1 0,0-1 0,-2-2 0,-1 2 0,1-2 0,-2 2 0,0-1 0,-2 0 0,2-3 0,1 2 0,-4 0 0,6-3 0,-1 2 0,-2 0 0,4-1 0,-2-2 0,-1 3 0,2-4 0,-2 0 0,1 0 0,2 0 0,0-4 129,1-1-129,0-3 0,0-1 0,2-1 0,-2-1 0,2-2 0,-1-1 0,1 1-258,-2-1 129,3-1 0,-4 1 0,0-1 0,0 1 0,0 1 0,0-1 0,0 0 129,1-2 129,-1 0-129,1-1 0,-2 0 0,0-3 129,-5-1 0,1 1-129,1-3 0,-2 1 129,-2 0-129,-1-3 0,1-1 0,-2 1 0,-3 3 0,0-1 0,-2 1 0,3-3 0,0 4 129,2-2-129,-1 5 0,0 1 129,0-2-129,0-2 0,0 3 129,-3 0-129,-1 1 0,3-1 129,1-4-129,2 1 0,-3-1 0,2 1 0,-2-2 0,0 1 0,-3 1 0,-3-2 0,-4 6-129,-2-1 258,-2 0-258,0 2 129,0 1 0,-2-1 0,-1 2 0,-1 0 0,0 1 0,-3-2 0,0 2 129,-2 0-129,0-1 0,-1 0 0,1-1 0,0 0 0,0-1 0,2 1 0,1-3 0,3 1 0,-1-1 0,3-1 0,-1 2 129,4-2-129,-4-1 0,0 2 0,-1 2 0,0-1 0,-3 3 0,-2-1 0,-2 1 0,-3 2 0,-2 1 0,-3 1 0,-3 0 0,-5 4 0,-3 1 0,-3-1 0,-11 6 0,11-3 0,-11 3 0,0 0 0,-6 5-258,-6-5-1161,1 11-3354,-4-7 0,-2 2-516,-2-4-387</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12T10:36:25.43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12T10:36:45.694"/>
    </inkml:context>
    <inkml:brush xml:id="br1">
      <inkml:brushProperty name="width" value="0.05292" units="cm"/>
      <inkml:brushProperty name="height" value="0.05292" units="cm"/>
    </inkml:brush>
  </inkml:definitions>
  <inkml:trace contextRef="#ctx0" brushRef="#br0">16917 17665 0</inkml:trace>
  <inkml:trace contextRef="#ctx1" brushRef="#br1">21013 1470 2967,'18'7'3483,"-11"13"-129,-5 14-129,-1 12-2967,1-1 774,-2 6-645,0-7 129,0-1-129,0-4 129,0-10 0,0-5 0,0-7-129,0-3 0,0-14 129,0 0-258,0 0 0,0 0-129,0 0-129,2-17 129,-1-1-129,0-1 129,2-1-129,1-1 129,3-3 0,1 1 129,3-1 0,3 1 0,1 5 129,2-2 0,-2 10-129,3 1 0,-2 6 129,-1 3-258,-3 0 0,2 2-129,-4 4 0,1 1 0,-1-4-645,-10-3-1032,21 0-2322,-11 0-129,2-1-387,-12 1-258</inkml:trace>
  <inkml:trace contextRef="#ctx1" brushRef="#br1" timeOffset="480.0275">21411 1681 516,'27'4'2967,"-14"-1"516,0-3-1161,5 0-387,-5-3 0,3-2-516,-5-9-129,5 4-129,-7-7-258,1-3-129,-3-1-258,-7 21-258,0 0 129,10-69-516,-10 69 516,0 0-516,-12-66 258,12 66-129,0 0 129,0 0 0,-46-44 0,46 44 0,-29 15-387,14 7 774,0 11-387,3 7 0,0 2 0,1 4 0,0 1-129,4-1 645,2-8-516,2-3 0,2-5 0,1-3 0,6-4 0,4-5 0,2-5-129,5-6 0,2 4-129,3-11-129,5 0-774,-3-11-387,12-2-1677,-8-5-1290,8-1 0,-4-6-387</inkml:trace>
  <inkml:trace contextRef="#ctx1" brushRef="#br1" timeOffset="916.0524">21855 1517 1032,'0'-51'3999,"0"51"-387,0 0 258,0 0-1548,0 0-516,0 0-774,-40-15-645,40 15 129,-10 14-258,7-1 387,-4 1-387,4 0 516,-5 4-516,3 0 0,-3 2 0,1 1 0,-1-3-129,3-1 129,2 1-258,2-3 0,1-3 0,0-12 0,12 19 0,-1-9-258,1 0 258,1-1 0,-1 2 0,0 1 0,-1 2 0,-6 1 0,0 2 0,-5-3 258,-1 1-258,-6 2 0,-6 2 0,-4-4 0,-3 4 0,-1-3 129,0-3-129,0-1 0,4-2-129,0-3-258,7-2-258,-1-8-2064,11 3-1161,-1-12-645,5-2-129,4-1 0</inkml:trace>
  <inkml:trace contextRef="#ctx1" brushRef="#br1" timeOffset="1411.0807">22099 1613 4644,'18'-47'3999,"5"-19"129,-23 66-645,17-62-2322,-17 62 0,21-62-516,-21 62 0,14-56-258,-14 56 0,0 0 129,20-58 0,-20 58 0,0 0-387,0 0 129,0 0-129,0 0 0,0 0 258,0 0-387,0 0-129,34 58 516,-32-5-129,-2 5-258,0 11 129,0-3-129,0-2 0,-3-2 0,2-10 258,1-8-645,-2-11 387,2-7 0,0-7 0,0-8-129,0-11-258,6 12-387,-6-12-1161,0 0-2322,0 0-258,-4 5-258,-7-5-258</inkml:trace>
  <inkml:trace contextRef="#ctx1" brushRef="#br1" timeOffset="1639.0937">22124 1942 258,'-11'10'4128,"11"-10"645,9 0-645,9 1-1290,-4-3-774,13 2-387,-3 0-774,8 0-387,-3 0-129,3 3-129,0 0-129,-1 4-129,-2-1 0,-2 0 0,1 0-387,-8-6-1161,2 5-2580,-6-2-387,-3 5-258,-13-8-258</inkml:trace>
  <inkml:trace contextRef="#ctx1" brushRef="#br1" timeOffset="10283.5882">11126 14674 2967,'22'-66'3999,"-14"36"-1032,4 7-516,-7-6-387,7 10-516,-2-9-387,6 0-387,-3-10 0,10-2-387,1-17 0,5-2-387,5-10 129,1-5-129,3-1-516,-3-4-1419,2 9-1935,0 7-258,-8 15-258,-5 16-129</inkml:trace>
  <inkml:trace contextRef="#ctx1" brushRef="#br1" timeOffset="10623.6076">11474 14726 4644,'24'-47'4773,"-9"13"-129,-4-7-516,-1-13-3225,11 1-387,2-10-258,4 0-258,4-1-387,-1-4-258,9 5-258,-9-5 129,8 11-129,-8-5-645,5 11-2322,-1 13-129,-9 4 258</inkml:trace>
  <inkml:trace contextRef="#ctx1" brushRef="#br1" timeOffset="10848.6205">12008 14417 4773,'21'-28'4773,"-9"-11"-258,2-11-387,3-13-3096,7-2-516,2-9-387,4 3-2967,4 1-1032,1 1-258,0 3-516</inkml:trace>
  <inkml:trace contextRef="#ctx1" brushRef="#br1" timeOffset="12355.7067">16572 11301 516,'0'-19'2967,"7"0"-387,-7 19-645,0 0-516,0 0-387,-2 13-129,-7 9 0,1 13-129,-3 4-387,-4 11-258,0 7 258,-1 8-258,0 1-129,0-1-258,3-8-645,2-4-1677,-1-17-903,10 0 0,2-36 130</inkml:trace>
  <inkml:trace contextRef="#ctx1" brushRef="#br1" timeOffset="12588.72">16313 11535 258,'-27'74'2451,"13"-27"-1290,-3 7-258,-1 4-129,1 4-387,-2-3-1161,-3-10-1290,6 3-258</inkml:trace>
  <inkml:trace contextRef="#ctx1" brushRef="#br1" timeOffset="12827.7337">16033 11572 1032,'-11'66'2967,"-5"-16"258,-2 20-2451,2 12-387,-6 4-129,3 1 129,-2-7-1032,2-5-2064,-5-22-258,11-3 259</inkml:trace>
  <inkml:trace contextRef="#ctx1" brushRef="#br1" timeOffset="13040.7459">15529 12090 1935,'-45'164'1161,"19"-81"-129,-2-2-258,0-14-2322,4 1-258</inkml:trace>
  <inkml:trace contextRef="#ctx1" brushRef="#br1" timeOffset="13256.7582">15044 12255 2193,'-10'57'2838,"-3"-21"387,6 16-2451,-6 2-774,-2 4-129,-5 3-645,-2-8-1806,-1 5-258,-11-12 130</inkml:trace>
  <inkml:trace contextRef="#ctx1" brushRef="#br1" timeOffset="13475.7708">14503 12454 1677,'-11'31'3483,"1"3"-129,3 21 0,-9 7-3096,1 7-129,-1 3-258,1 8-1032,-5-5-1806,-5-10-387,2 3 129</inkml:trace>
  <inkml:trace contextRef="#ctx1" brushRef="#br1" timeOffset="13723.785">13821 12939 3225,'-31'48'3225,"8"-9"129,0 14-2322,-1 13-645,-4 4-129,-1 5 0,-1 4-258,0-5-774,-2-12-2193,8-3-387,-6-18 129</inkml:trace>
  <inkml:trace contextRef="#ctx1" brushRef="#br1" timeOffset="13939.7973">13344 13162 2580,'-30'130'4128,"5"-40"-387,-9 7-129,-4 3-2838,2 5-774,0-8-2451,-2-3-1032,-5-18-516,3-11 129</inkml:trace>
  <inkml:trace contextRef="#ctx1" brushRef="#br1" timeOffset="14167.8104">12623 13348 1935,'-16'186'3999,"-7"-63"-129,2 17-387,-10 0-2709,4 2-1290,-2-12-2580,-1-24-516,6-16-516</inkml:trace>
  <inkml:trace contextRef="#ctx1" brushRef="#br1" timeOffset="14654.8382">10614 14265 5160,'4'111'4773,"-9"-27"-645,-8 14-258,-7 6-3612,0 10-516,0 7-1032,-7-7-2451,-4-12-258,1-11-258,-4-20 129</inkml:trace>
  <inkml:trace contextRef="#ctx1" brushRef="#br1" timeOffset="14879.851">10119 14675 2967,'15'8'3999,"-12"36"129,-5 23-516,-10 21-2322,-3 14-645,-5 11-1032,0-2-1032,-3-7-2193,0-11-129,-2-28-387</inkml:trace>
  <inkml:trace contextRef="#ctx1" brushRef="#br1" timeOffset="15052.861">9792 14962 129,'-16'-72'3999,"9"58"129,-1 14-258,0 11-1677,7 30-903,-4 15-3870,1 26-903,-7 16-516,-7 37-516</inkml:trace>
  <inkml:trace contextRef="#ctx1" brushRef="#br1" timeOffset="26283.5033">595 3588 5289,'0'0'4902,"0"0"-258,0 0-258,0 0-2451,7 53-645,-3-1-387,5 0-387,-5 15-258,3 4 0,-2 1 129,1-4-258,-1 0 0,-1-7 0,2 0-129,-1-4-129,-5-57 0,10 89-516,-10-89-645,10 54-2967,-10-54-258,0 0-387,0 0-387</inkml:trace>
  <inkml:trace contextRef="#ctx1" brushRef="#br1" timeOffset="26731.529">1133 3734 2967,'9'2'3999,"-2"16"-1806,-6 4 387,-1-22-258,-5 36-129,-8-18-387,13-18-516,-51 59-258,13-20-129,-10 0-129,0 6-129,-8-4-129,1-1 0,-1-9 129,7-3-258,4-8-258,5-4 129,40-16 0,-55 10 0,55-10-129,0 0 0,0 0 129,0 0 0,0 0 129,0 0-129,72 45 129,-19-26 0,12 0-258,7 4 0,1-2-129,-1 0 0,-3 0-129,-3-2 129,-10-2-258,-5-3-129,-7-3-129,-7-11-645,2 2-3483,-8-5-129,-1-4-258,-6-10-516</inkml:trace>
  <inkml:trace contextRef="#ctx1" brushRef="#br1" timeOffset="27020.5455">1539 3770 8514,'-5'-10'5031,"5"10"129,0 0-645,0 0-2322,7-6-1677,7 1-129,1-2 0,1 0-258,3-1 0,1-1-387,4 3-516,-5-11-1290,7 13-2451,-7-5-516,1 6 0,-7 1-774</inkml:trace>
  <inkml:trace contextRef="#ctx1" brushRef="#br1" timeOffset="27252.5588">1602 4030 8643,'-2'12'5289,"14"-29"-516,0-3-258,10 7-3612,-4-12 258,6 13-645,-1-2-258,3 3-258,0 4-387,0 0-387,8 8-1419,-8-1-2064,5 0-645,-3-5-258,4-1-258</inkml:trace>
  <inkml:trace contextRef="#ctx1" brushRef="#br1" timeOffset="28011.6022">2197 3258 5934,'3'-12'5031,"-3"12"-387,2-15-258,-2 15-3096,0 0 258,0 0-387,5 10-258,-2 4-258,-3-1-258,2 11-129,-2-2 0,1 13 0,-1 4-258,0 4 129,-5 2-129,-3 3 0,0 1-129,-1-1 129,-1-2 0,1-6 0,2-9 0,3-6 0,4-10 0,0-2 0,11-11 0,2-2 0,10-4-129,5-4 0,0 1 0,2-2 0,3 3 0,-2 1 0,-2 3 0,0 2 0,-6 0 129,-2 0 0,-3 0 129,-4 1-129,-3-1 0,-1 0 0,-10 0 129,7-11-129,-7 0 0,-2-3 0,-4-2 0,-1 4 0,-2-1 0,0 3 0,0 2 0,9 8 0,-13 4 0,8 13 0,1 11-129,4 10 129,1 9 129,4 7-129,4 9 0,1 0 129,1 1-129,2-1 0,3-9 129,-1-9-516,7-5-3741,-9-16-387,-1-11-516,-3-13-645</inkml:trace>
  <inkml:trace contextRef="#ctx1" brushRef="#br1" timeOffset="31175.7832">1876 5279 3612,'0'-29'4902,"-2"12"-129,2 17-1032,-4-24-1161,4 24-516,0-15-645,0 15-516,4 0 0,6 5-516,1 10 0,5 9-129,-1 5-129,5 4 0,0 5-129,-2 2 0,0-4 0,-4-2-129,-1-5 0,-4-10-129,0-4 129,-9-15 0,0 0 0,9-4 129,-8-16-258,-1-7 258,0-9 0,0-4 0,3-2 0,-2 0 0,5-1 0,1 5 0,1 5 0,2 7-129,5 11-645,-5-3-1677,5 15-1806,-4 0-387,3 3-516,-3 7-129</inkml:trace>
  <inkml:trace contextRef="#ctx1" brushRef="#br1" timeOffset="31603.8076">2315 5279 4902,'21'-19'4902,"-8"10"-516,-7-3-129,7 6-3225,-8-8 0,3 8-516,-8 6-258,14-17-129,-7 5 0,1 1 0,1-2-129,0-2 0,-1 1 258,-1-1-258,0-1 0,-3 1 0,-3 1 0,-1 4-258,0 10 258,-8-12 0,-3 12-129,-3 0 129,-1 14-129,-1 6 129,-2 6 0,-3 6 258,3 6 0,3 2 0,0 3 0,9 4-129,5-7 129,2-4-129,8-8 129,10-5-258,6-9-129,3-6-387,14-3-1677,-8-11-2193,4-7-129,-1-10-516,2 1 129</inkml:trace>
  <inkml:trace contextRef="#ctx1" brushRef="#br1" timeOffset="32127.8376">2843 4998 3870,'-15'38'4515,"0"-13"-129,0 6-258,-6-6-2580,9 15-258,-6-12-516,7 6 0,0-8-387,7 7 258,3-11-387,2 0 0,7-7-129,6-6 0,3-6-129,4-3 129,1-7-129,1-11 0,-1-6-129,-2-2 129,-4-3-129,-1 0 129,-7-1 0,-4 0-129,-4 0 387,-4 4-258,-6 4 258,-1 5-258,-1 2 258,0 8-258,1 7 129,3 5 0,3 12-129,4 8 0,1 5 0,9 8 0,2 7-129,3 4 129,4 3-129,1-2 0,2 3 0,-1-3 0,-4-1 0,-1-4 129,-5-7 0,-2-6-129,-4-7 129,-4-9 0,0-16-258,-8 3-387,8-3-1935,-18-17-1806,5-7-516,-1-5-129,-3-3 129</inkml:trace>
  <inkml:trace contextRef="#ctx1" brushRef="#br1" timeOffset="32368.8514">3088 4930 6450,'14'17'4902,"-12"4"-258,2 7-258,-4-7-3870,3 17 0,-3-1 0,2 3-129,1-5-129,2-4-258,2-6-516,-7-25-2580,8 16-1290,-8-16-258,12-14-516</inkml:trace>
  <inkml:trace contextRef="#ctx1" brushRef="#br1" timeOffset="32536.861">3058 4657 6450,'-18'6'4515,"14"6"-258,4 5-903,0-4-6321,3 2-1290,10-1-129,0 1-129</inkml:trace>
  <inkml:trace contextRef="#ctx1" brushRef="#br1" timeOffset="32918.8829">3343 4768 3354,'2'7'4386,"-2"-7"0,-9 22-387,-2-14-2838,4 11 0,-7-7-387,4 5-258,0-3-129,4 0-129,2-3-129,4 3 0,0-14 0,10 17-129,1-6 0,3-2 129,2 2-129,2 2 0,-1 3 0,-1-1 0,0 8-129,-3 0 129,-2-1-129,-4 4 129,-4 3 0,-3-4 0,0-1 0,-3-7 0,-5-2 129,8-15-129,-14 14-129,5-17-1290,9 3-2580,-9-27-387,4 4-516,1-6 129</inkml:trace>
  <inkml:trace contextRef="#ctx1" brushRef="#br1" timeOffset="33187.8982">3398 4332 9288,'9'15'4902,"-4"2"-258,3 22-1548,-3-3-2580,7 11-129,-3 3 0,4 7-387,-2 2 129,2 1-258,0 1 0,-3-3 0,2-2-258,-2-13-1419,3-2-2451,-3-9-516,-1-6-258,-1-11-129</inkml:trace>
  <inkml:trace contextRef="#ctx1" brushRef="#br1" timeOffset="33360.9081">3474 4828 6837,'0'-26'5031,"5"15"-387,3-5-387,4 7-3870,4 2-774,-2 0-3483,4 5-645,-1 1-129,1 1-516</inkml:trace>
  <inkml:trace contextRef="#ctx1" brushRef="#br1" timeOffset="33759.9309">3725 4882 5289,'25'-18'5160,"-13"-2"-129,3 1-516,-9-8-2580,12 9-645,-12-10-516,4 8 0,-5-3-516,1 2 0,-5 4-129,2 0 0,-3 1-129,-3 3 0,3 13 0,-17-16 0,9 13 0,-7 3-129,3 3 129,-1 8-129,2 8 129,2 5-129,1 6 129,8 4-129,-2 2 129,4-2 0,6 0 129,1 0 0,5-6-129,1-5 129,3-5 0,-1-5 0,0-3-129,1-8-129,-1-2-258,-4-12-903,7 3-2709,-10-16-645,3 5-516,-9-12-258</inkml:trace>
  <inkml:trace contextRef="#ctx1" brushRef="#br1" timeOffset="34082.9494">3938 4688 2322,'-2'-26'4902,"2"26"0,0-16-258,0 16-1806,0 0-1032,17 4-645,-17-4-387,17 24-516,-7-5 0,1 8-129,1 2-129,-2 0-129,0 0 129,-4 0 0,-2-5 0,-2-9 0,-2-3-129,0-12 129,0 0 129,-6-5-129,1-12 129,1-7-129,0-3 129,1-1-129,1-4 129,1 3 0,1 4 129,0 0 0,3 4-258,3 5-129,1 8-774,0-4-3225,3 11-387,-1 0-645,5 1-129</inkml:trace>
  <inkml:trace contextRef="#ctx1" brushRef="#br1" timeOffset="34458.9709">4274 4546 5160,'0'-13'5031,"-11"3"-645,4 10 129,-6-2-3096,2 7-645,-5 3-129,1 6-258,0 1-258,4 3 0,1-1 0,4 1-129,4-2 129,2-2-129,6-1 129,8-1-129,0-4 258,3 4-129,0-3 0,1 4 129,2-1-129,-3 5 0,-1 2-129,-4 1 129,-4 3-129,-1 1 0,-7-2 0,0-2 0,-7-1 0,-5-6-387,2 7-2451,-7-12-1548,-2-6-645,-3-4-129,2-12-258</inkml:trace>
  <inkml:trace contextRef="#ctx0" brushRef="#br1" timeOffset="55944.1998">20431 16549 0,'0'0'0,"0"0"0,0 0 0,0 0 0,0 0 0,0 0 0,0 0 0,0 0 0,0 0 0,0 0 0,0 0 0,0 0 0,0 0 0,0 0 0,0 0 0</inkml:trace>
  <inkml:trace contextRef="#ctx0" brushRef="#br1" timeOffset="57152.2689">23780 16706 0,'0'0'0</inkml:trace>
  <inkml:trace contextRef="#ctx0" brushRef="#br1" timeOffset="57285.2765">23762 16561 0,'0'0'0,"0"0"0,0 0 0,0 0 0,0 0 0</inkml:trace>
  <inkml:trace contextRef="#ctx0" brushRef="#br1" timeOffset="57350.2802">23798 16610 0</inkml:trace>
  <inkml:trace contextRef="#ctx0" brushRef="#br1">23854 17592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0,118 98 0,-118-98 0,0 0 0,0 0 0,28 0 0,-28 0 0,0 0 0,73 0 0,-73 0 0,72 0 0,12 0 0,-2 0 0,28 0 0,-110 0 0</inkml:trace>
  <inkml:trace contextRef="#ctx1" brushRef="#br1" timeOffset="38455.1994">21404 2989 258,'5'-14'4386,"-5"14"0,0-12-1548,0 12-387,0 0-258,-4 11-903,-6-3-129,4 12-387,-3 2-387,0 9-129,-3-2 0,1 4-258,-2 1 129,0 0-129,-4 0-129,0-4-387,-2-1 258,0-8-129,1 3-516,-4-14-1548,5-1-1677,1-9-387,7 0 0</inkml:trace>
  <inkml:trace contextRef="#ctx1" brushRef="#br1" timeOffset="38741.2158">21139 2963 1677,'1'19'4257,"6"-5"129,5 6 129,-1 1-2838,11 15-516,-6-7-129,9 11-516,-1-9-129,7 5-258,-2-4 0,2-6-516,-1-2 0,0-16-645,3 0-2967,-5-8-258,-1-2-516,-3-12 258</inkml:trace>
  <inkml:trace contextRef="#ctx1" brushRef="#br1" timeOffset="39279.2466">21606 2917 1161,'0'0'4515,"13"-8"-129,5 1-129,-1-7-2709,11 14 129,-6-9-645,7 9-387,-1-5-258,3 5-129,-2-1-129,3-1 0,-2 2-129,0 0 0,-5 0 0,-1 0 0,-4 7 0,-8 5 0,-7 6 0,-5 5 258,-9 8-258,-8 6 0,-7 2 129,-5 4-258,0 3 129,-2 0 0,3 0 0,2-5-387,8-5 387,7-6 0,8-1 0,3-7 0,7-3-129,7-6 258,5 0-129,2-3 0,0 0-129,-2 0 129,3 1-129,-5-6-129,0 7-129,-7-11-645,3 9-2322,-13-10-1032,13 0-387,-13 0 0</inkml:trace>
  <inkml:trace contextRef="#ctx1" brushRef="#br1" timeOffset="39520.2603">21708 3130 645,'36'12'4128,"-13"-7"258,0 0-387,-4-5-2451,9 8-387,-4-8-516,0 4-516,0 3-903,-6-7-2967,3 0-387,-2 0-258</inkml:trace>
  <inkml:trace contextRef="#ctx1" brushRef="#br1" timeOffset="45715.6148">17604 11128 516,'-36'57'3741,"13"-16"0,3 13-903,-1 9-645,2 2-774,6 12-516,3-7-645,5 5-129,8-7-1032,10 2-2580,6-18-258,15 3-258,-1-17 388</inkml:trace>
  <inkml:trace contextRef="#ctx1" brushRef="#br1" timeOffset="46227.6441">18846 11021 3612,'54'-37'4515,"-31"20"-516,1 12-129,-7 3-3870,2 7 0,-3 16 0,-1 14 0,-2 13 258,-6 11 0,-1 13 0,-6 7 0,-6 10-129,-9 12-387,-12 7-3483,-11-9-129,-4 5-516,-16-12 129</inkml:trace>
  <inkml:trace contextRef="#ctx1" brushRef="#br1" timeOffset="47363.7089">9535 15736 3612,'0'0'4128,"5"25"0,-6 5-387,-7 20-2322,-5 13-774,0 19 129,0 5-387,4 10-129,3-3-129,6-7-903,15-5-2967,12-9-258,12-20-387,11-15-258</inkml:trace>
  <inkml:trace contextRef="#ctx1" brushRef="#br1" timeOffset="47774.7325">11474 15254 7998,'2'13'5160,"5"2"-258,8 11-258,3 6-3741,6 8-645,5 9 0,2 15-129,-3 10-129,-8 9-387,-2 23-903,-12-3-3354,-9 9-258,-18-5-129,-13-8-645</inkml:trace>
  <inkml:trace contextRef="#ctx0" brushRef="#br1" timeOffset="68308.9069">16039 16888 0,'0'0'0</inkml:trace>
  <inkml:trace contextRef="#ctx1" brushRef="#br1" timeOffset="49432.8273">14345 10900 1161,'18'-41'3870,"-9"16"-903,-1-9-516,8 2 129,-5-9-903,6 6-129,-3-9-516,3 13-516,-3 4-774,-1 2-1935,-1 11-1677,-2 14-258,-10 0-258</inkml:trace>
  <inkml:trace contextRef="#ctx1" brushRef="#br1" timeOffset="49672.8411">14551 10856 3225,'25'-3'2580,"-15"-6"-129,2 0-387,1-8-129,3 6-129,-1-9-1032,3 4 258,-2-6-774,1 2-129,0-1-645,-2 0-1806,-1 3-1290,2 9-516,-5-4 258</inkml:trace>
  <inkml:trace contextRef="#ctx1" brushRef="#br1" timeOffset="49875.8527">14799 10847 3870,'25'-13'4128,"-8"-2"-1032,4-11-774,4 0-258,0-6-903,5 9-387,-5-4-516,1 4-903,-1 8-2451,-2 8-903,-9 3-129,0 7-129</inkml:trace>
  <inkml:trace contextRef="#ctx1" brushRef="#br1" timeOffset="50072.864">15124 10905 5160,'41'-28'4644,"-17"10"-387,-3-5-516,-2 1-2838,3 2-516,2 4-774,-6-3-903,5 9-1548,-5 7-1290,-4 0-258,2 4 129</inkml:trace>
  <inkml:trace contextRef="#ctx1" brushRef="#br1" timeOffset="50272.8754">15409 10950 2967,'25'1'4644,"-7"-9"-387,2-1-129,2-2-2193,-3-10-645,8 4-645,-5 0-387,2-2-516,-2 9-516,-4-10-645,5 13-1677,-8 0-387,0 7-129,-5 0 129,1 2 645</inkml:trace>
  <inkml:trace contextRef="#ctx1" brushRef="#br1" timeOffset="50392.8823">15713 10839 1161,'1'10'3225,"9"4"516,0-8-387,-2-6-387,12-4-645,-4-5-387,10 0-645,1-3-1161,4-4-3612,3-4-774,6-1-129,-4-6-516</inkml:trace>
  <inkml:trace contextRef="#ctx1" brushRef="#br1" timeOffset="51272.9326">12581 10948 645,'12'-14'4644,"-5"3"129,-2-2-129,-5 13-1548,9-28-1161,2 19-516,-6-7-645,6 2-258,-4-5-258,4 2-129,2 0-258,1-3 0,0 4-903,-4-10-903,7 8-2322,-3 2-258,0 4-387,-5 2 0</inkml:trace>
  <inkml:trace contextRef="#ctx1" brushRef="#br1" timeOffset="51460.9433">12791 10859 2193,'16'23'3741,"-7"-12"516,-9-11-645,14 1-2322,-1-1-645,0-6-258,5-11-387,5-3-516,-3-9-1161,7-3-2193,2 3-129,-2-2 129</inkml:trace>
  <inkml:trace contextRef="#ctx1" brushRef="#br1" timeOffset="51646.954">13064 10894 258,'12'20'4128,"3"-20"129,1-10 0,3-9-2451,7-1-387,-3-9-645,5 0-387,0 3-774,-3-6-774,5 11-1032,-6 4-1806,-2-5-258,0 12 129</inkml:trace>
  <inkml:trace contextRef="#ctx1" brushRef="#br1" timeOffset="51835.9648">13427 10742 3225,'3'43'4128,"-3"-21"-129,1 3-1548,-1-14-774,3 7-258,-3-18-774,11 4-258,-1-5-258,6-14 258,6-7-387,6-8 0,8 2-903,-1-11-1290,2 7-1806,3 6-129,-5 1-129</inkml:trace>
  <inkml:trace contextRef="#ctx1" brushRef="#br1" timeOffset="52050.977">13793 10753 129,'-7'66'2967,"7"-37"-774,0-9 129,3 0-387,-3-20-387,17 13-387,-7-17 0,6-11-516,4-6-387,1-5 0,5-7-258,1-2 129,2-3-129,5-2 387,4 4-387,3 0-387,6-1-2967,3 8-258,-5 0-258,3 12 1</inkml:trace>
  <inkml:trace contextRef="#ctx1" brushRef="#br1" timeOffset="53356.0518">7563 11594 6837,'13'-8'4386,"1"-6"129,-14 14-516,11-17-2709,0 12-129,-1-12-129,6 4-129,-2-6-258,7 0-258,-2-3-129,3-1 0,0 8-645,-7-2-3870,6 8 129,-8 1-516,-2 5-129</inkml:trace>
  <inkml:trace contextRef="#ctx1" brushRef="#br1" timeOffset="53577.0643">7801 11606 7740,'17'41'4515,"-4"-31"-129,2-10-516,3-7-2451,5-13-1161,1-6-129,6-6-129,-1 3-387,-2-10-1548,2 9-1806,-4 12-387,-4 9-258,-6 9-258</inkml:trace>
  <inkml:trace contextRef="#ctx1" brushRef="#br1" timeOffset="53756.0747">8090 11840 5676,'27'-7'4515,"-12"-5"-258,2-1-258,-2-10-2709,4 6-387,-2-4-258,0-4-1161,5 3-3225,-3 5-258,-2-2-387,0 2-129</inkml:trace>
  <inkml:trace contextRef="#ctx1" brushRef="#br1" timeOffset="53951.0858">8325 11910 8901,'3'18'4386,"12"-7"-258,-2-20-258,4-10-3483,4-6-129,4-10-258,4 5-1161,-5-6-1548,5 5-1290,0 2-258,-5 9-387,-2 8 387</inkml:trace>
  <inkml:trace contextRef="#ctx1" brushRef="#br1" timeOffset="54161.0978">8642 12068 8514,'15'28'4773,"-3"-28"-387,2-4-129,-2-20-3225,7 6-129,-1-11-387,3-1 0,1-2-516,0-1-903,4 10-2709,-7 5-645,-2 12-516,-6 6-129</inkml:trace>
  <inkml:trace contextRef="#ctx1" brushRef="#br1" timeOffset="54333.1076">8945 12325 6708,'56'-35'4128,"-29"11"-258,4 8-1290,-2-4-5547,-5-5-645,9 3-387,-10-8-258</inkml:trace>
  <inkml:trace contextRef="#ctx1" brushRef="#br1" timeOffset="55668.184">14754 11535 2193,'0'5'3483,"0"-5"258,-8 15-645,7-1-258,-8-8-645,7 11-516,-7-11-387,7 14-387,-7-3-129,5 7-258,-1 1-387,0 3-387,5 11-903,-2-7-2064,2 0-1032,4-7-387,2-5-387</inkml:trace>
  <inkml:trace contextRef="#ctx1" brushRef="#br1" timeOffset="55868.1955">14904 11582 1677,'12'4'3999,"-1"21"129,-11-3-387,0-1-2451,0 10-129,0-4-645,0 0-516,0-1-2064,4-5-1419,-4-21-516,9 10 0</inkml:trace>
  <inkml:trace contextRef="#ctx1" brushRef="#br1" timeOffset="56063.2066">15144 11486 645,'15'25'3612,"-15"-7"258,1 13-516,-1 1-2064,-3-3-645,3 0 129,-2-4-516,2-7-645,0-6-2709,7 0-258,-2-19-387,7-5-128</inkml:trace>
  <inkml:trace contextRef="#ctx1" brushRef="#br1" timeOffset="56244.217">15359 11456 3999,'18'19'4644,"-16"4"-387,-2 5-258,0 1-2451,0 8-903,0-7-387,0-2-387,5-5-387,-5-23-1032,21 7-2451,-2-11 0,-1-21-258,8-5 0</inkml:trace>
  <inkml:trace contextRef="#ctx1" brushRef="#br1" timeOffset="56416.2268">15734 11231 4902,'19'9'4386,"-17"18"-129,-2 2-129,-2-3-2967,-3 11-645,1-3-387,2-5-516,2 2-1032,0-16-1548,0-15-903,10 8-645,-3-15 387</inkml:trace>
  <inkml:trace contextRef="#ctx1" brushRef="#br1" timeOffset="56568.2355">15949 11133 5547,'27'11'4515,"-14"13"-258,-5 2-516,-3 6-4128,10 6-2967,-4-10-645,9 5-516,-6-12-129</inkml:trace>
  <inkml:trace contextRef="#ctx1" brushRef="#br1" timeOffset="67530.8624">21181 4425 2967,'11'0'3483,"-11"0"258,0 11-2709,7 6-129,-2-2 0,5 9 129,-4-2 0,6 11-129,-6-9 129,7 5-258,-3-7 0,4 1-258,-1-9 0,1 1-258,1-13-129,1 0 0,-1-2-258,1-7 129,-2-7 0,2-1 0,-1-4-129,-1 0 129,0-1 0,-1 3 0,-2-2 0,-1 6 0,-10 13 0,14-12 0,-14 12 0,9 3 0,-7 12 0,-1 7 0,0 7 129,-1 6-129,0 8 258,-3 7-129,-4 5 129,-1 9-129,-3 2 129,-2 4 0,-3-1-129,-1-2 0,-1-1 0,-4-6 258,1-6-258,1-9 0,2-11-129,2-9 0,5-3-774,-3-15-3354,14-7-516,-1-11-516,5-14 0</inkml:trace>
  <inkml:trace contextRef="#ctx1" brushRef="#br1" timeOffset="69475.9737">11685 3612 1161,'-3'89'3096,"0"-26"-1419,0 0 129,2 15-129,-4-3 129,5 10-129,0-7-387,2 5-258,6-10-645,6-9-774,8-10-2967,9-8-516,5-22-258,7-6 259</inkml:trace>
  <inkml:trace contextRef="#ctx1" brushRef="#br1" timeOffset="69834.9942">12447 3447 5805,'24'9'4515,"-14"19"-129,1 2-129,0 19-3483,0 0-258,9 10 129,-6-2 0,3 11-129,-10 2-387,-5-1-1419,-2 9-2838,-9-2-516,-12 1-129,-10-5-645</inkml:trace>
  <inkml:trace contextRef="#ctx1" brushRef="#br1" timeOffset="73592.2092">9822 5211 1677,'-8'2'3483,"8"-2"-258,0 0-516,0 0-645,0 0-516,5-17-258,4 5-258,-2-14-129,7-1-129,-1-12-258,5-7-258,3-8-129,3-5-258,3 5-387,-5-2-1935,1 11-1677,-2 12-129,-4 12-258</inkml:trace>
  <inkml:trace contextRef="#ctx1" brushRef="#br1" timeOffset="73836.2231">10056 5199 2967,'31'-25'3870,"-19"1"129,7-7-2064,0 7-387,-3-16-258,7 6-387,-4-1-387,2 3-258,-2 1 0,1 6-258,-5 11-903,-2 0-2838,-4 9-129,1 7-387,-10-2 0</inkml:trace>
  <inkml:trace contextRef="#ctx1" brushRef="#br1" timeOffset="74024.2338">10291 5071 903,'20'-29'4257,"-7"4"387,1-8-516,0-9-2193,7 3-129,-3-8-516,7 10-774,-4 0-774,-2 1-1290,1 11-2580,-2 11 0,-4 7-387,-3 7 129</inkml:trace>
  <inkml:trace contextRef="#ctx1" brushRef="#br1" timeOffset="74216.2448">10524 5020 1806,'27'-10'4128,"-11"-4"129,0-13-258,1-10-2451,6-2-387,1-16-645,5-3-258,1-5-516,0-5-258,3 7-1806,-3 7-1419,-5 8-387,-3 17 0</inkml:trace>
  <inkml:trace contextRef="#ctx1" brushRef="#br1" timeOffset="74351.2525">10852 4642 3870,'6'0'4257,"5"-5"-387,0-12-2322,2-10-3870,7 1-258,-8-5-1032,6 10-387</inkml:trace>
  <inkml:trace contextRef="#ctx1" brushRef="#br1" timeOffset="74824.2797">10398 5782 4257,'5'12'4644,"-1"10"-387,6 12-129,1 16-3354,0-4-129,7 10 0,-1-5-258,4 3-129,2-11-129,-1-7-258,3-10-516,-6-18-2193,4-8-1419,1-14-387,-6-14-258</inkml:trace>
  <inkml:trace contextRef="#ctx1" brushRef="#br1" timeOffset="75036.2917">10683 5666 6966,'16'11'4902,"-10"12"-258,2 6-387,6 9-3870,-3-3-129,7-1 0,0-1-387,1-7-258,4-3-1161,-5-18-2709,0-8-387,-1-15-387,-3-13 258</inkml:trace>
  <inkml:trace contextRef="#ctx1" brushRef="#br1" timeOffset="75224.3026">10883 5450 3999,'0'0'5031,"0"16"-258,4 14-129,4 16-2064,-3-2-2064,8 1-129,-2-4 0,1-4-387,3-5-258,-2-20-645,6-3-1677,-3-13-1935,-4-16-258,-2-9-258</inkml:trace>
  <inkml:trace contextRef="#ctx1" brushRef="#br1" timeOffset="75412.3133">11071 5194 5547,'19'-10'4644,"-9"25"-129,-3 8-387,2 9-3354,-5 2-387,4 3-258,-2-4 0,-2-8-645,6-1-1419,-6-12-2322,-4-12-129,0 0-387,9-24 388</inkml:trace>
  <inkml:trace contextRef="#ctx1" brushRef="#br1" timeOffset="76300.3641">7214 5257 2967,'0'-7'4386,"0"-6"0,3 1-774,-2-14-1290,16 8-387,-7-17-645,9 6-258,0-9-516,6 1-258,-1-2-129,-1 0-387,1 13-1032,-10-4-2064,3 15-774,-7 6-516,-10 9-258</inkml:trace>
  <inkml:trace contextRef="#ctx1" brushRef="#br1" timeOffset="76500.3756">7433 5131 903,'26'5'4128,"-12"-17"258,-4-5-387,2-15-1806,4 10-645,-2-14-258,3 5-645,-2 4-774,0-4-1032,0 11-2580,-4 6-258,-2 13-258,-9 1-129</inkml:trace>
  <inkml:trace contextRef="#ctx1" brushRef="#br1" timeOffset="76688.3863">7599 5184 1806,'15'0'4257,"-4"-14"387,2-11-645,1 1-1677,1-11-774,6 2-645,-1-6-645,-1 3-645,5 10-1419,-3-1-2193,-3 12-129,-4 6-258,-2 7 0</inkml:trace>
  <inkml:trace contextRef="#ctx1" brushRef="#br1" timeOffset="76892.398">7901 5071 2193,'37'-57'3870,"-18"31"387,-1 1-387,2-4-2580,0 13-774,0-3 0,-1 2-1032,2 6-2967,-2 10-129,-5 1-516,-2 7 129</inkml:trace>
  <inkml:trace contextRef="#ctx1" brushRef="#br1" timeOffset="77040.4064">8159 5059 4773,'31'-39'5031,"-11"11"-516,7 0 0,2-11-2709,8 10-1290,2-10-3741,3 2-774,0-3-774,-1-10-516</inkml:trace>
  <inkml:trace contextRef="#ctx1" brushRef="#br1" timeOffset="78375.4827">7287 9861 2967,'14'-1'4386,"-3"14"-258,4 6 129,-3 3-2580,10 13-129,-6-9-129,4 10-645,-2-7-258,0-2-258,-2-8-774,-6-15-1161,1-4-2322,-3-4-387,-1-13 0,-2-7-258</inkml:trace>
  <inkml:trace contextRef="#ctx1" brushRef="#br1" timeOffset="78580.4944">7496 9633 7224,'18'-2'4644,"-8"8"-387,2 17 0,1 11-3225,-2-10-258,7-2-258,0-2-258,2-8-258,0-7-258,-4-8-774,7-9-1032,-8-13-2064,-1-6-387,-4-3-129,-5-7-129</inkml:trace>
  <inkml:trace contextRef="#ctx1" brushRef="#br1" timeOffset="78752.5044">7682 9350 6063,'-3'-11'4902,"7"20"-516,6 11-129,7 13-2580,-5-3-645,9 8-258,0-8-516,3-3-258,1-3-774,-7-24-1806,3-3-1677,-2-16-129,-3-12-516,-6-10 0</inkml:trace>
  <inkml:trace contextRef="#ctx1" brushRef="#br1" timeOffset="78920.514">7891 9090 7353,'20'36'4773,"-8"6"-387,2 7-258,-2-2-3483,7 1-258,0-10-129,0-19-1290,3-14-2838,-4-6-387,-2-21-387,-5-13-258</inkml:trace>
  <inkml:trace contextRef="#ctx1" brushRef="#br1" timeOffset="79039.5208">8149 8840 5676,'41'36'2580,"-13"8"-2580,5 6-129,3-10-3870,10-2-128</inkml:trace>
  <inkml:trace contextRef="#ctx1" brushRef="#br1" timeOffset="80264.5909">14519 5199 3870,'0'0'4386,"8"-12"129,2-18-1548,8 7-903,-7-21 0,14 5-903,-2-8-129,6 4-516,-1-2-258,-1 1-645,5 17-1677,-7-2-2064,4 9-258,-9 2-516,0 6-129</inkml:trace>
  <inkml:trace contextRef="#ctx1" brushRef="#br1" timeOffset="80468.6024">14867 4968 3225,'1'74'3999,"3"-49"-258,6-13-258,5-8-2838,3-14 0,8-10 129,-1-16-258,3-5-258,2-5-129,0-2-1290,-2 4-2322,-1 5-387,-5 6-387,-3 10 258</inkml:trace>
  <inkml:trace contextRef="#ctx1" brushRef="#br1" timeOffset="80676.6144">15149 5029 4128,'22'-4'4773,"-4"-14"-258,3-13-258,9 2-2838,-8-12-258,9 7-258,-1 0-516,-1 0-516,2 10-516,-6-7-903,3 7-2322,-4 2-645,0 5 0,-4 1-258</inkml:trace>
  <inkml:trace contextRef="#ctx1" brushRef="#br1">15491 4910 2451,'9'23'4386,"6"-23"-129,1-8 0,7-1-2838,-6-9 0,8 4-516,-3-6-516,4-3-645,2 7-1935,-1-2-1677,-5 2-387,-1 5-387,-5 4 388</inkml:trace>
  <inkml:trace contextRef="#ctx0" brushRef="#br1" timeOffset="101021.7781">24540 9835 0,'0'0'0,"0"0"0,0 0 0,0 0 0,0 0 0,0 0 0,0 0 0,0 0 0,0 0 0,0 0 0,0 0 0,0 0 0,0 0 0,0 0 0,0 0 0,0 0 0,-111 121 0,111-121 0,0 0 0,0 0 0,0 0 0</inkml:trace>
  <inkml:trace contextRef="#ctx1" brushRef="#br1" timeOffset="81008.6334">15815 4908 7224,'32'-26'4773,"-10"4"-645,5 0-3741,2-7-4128,1-10-129,5-1-903</inkml:trace>
  <inkml:trace contextRef="#ctx1" brushRef="#br1" timeOffset="83100.7531">12000 5225 1677,'0'0'3612,"10"-15"645,-1-17-2064,9 4-516,-3-19 258,12 10-258,-8-8-516,7 9-258,-2 0-516,0 5-516,1 9-387,-8-1-645,6 17-645,-10-6-2193,2 3-387,-4 7-129</inkml:trace>
  <inkml:trace contextRef="#ctx1" brushRef="#br1" timeOffset="83279.7632">12366 5098 1419,'36'0'3612,"-17"-12"387,5 0-645,-2-1-2451,1-10-387,1 2-387,0 0-1677,0 5-1677,-7-5-645,5 13 258</inkml:trace>
  <inkml:trace contextRef="#ctx1" brushRef="#br1" timeOffset="83439.7724">12666 5053 3612,'24'13'4644,"-10"-20"-516,1 2-1677,1-17-774,8 7-903,-4-4-774,3-4-2193,-1-2-1935,4-2 0,1-9-516</inkml:trace>
  <inkml:trace contextRef="#ctx0" brushRef="#br1" timeOffset="135946.7757">24805 10077 0,'0'0'0,"0"0"0,0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0,100 24 0,-100-24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inkml:trace>
  <inkml:trace contextRef="#ctx1" brushRef="#br1" timeOffset="117185.7026">21024 6292 2322,'0'0'3741,"14"12"-516,-14-12-645,16 25-645,-9-13-516,7 7-129,-4-4-516,4 4-258,-2-5 129,2-1-387,-2-6 0,4-1 0,-3-6 0,3 0-129,-1-9 129,2-3-129,-1-2-129,1-4 0,-2 0 129,0 1-129,-2 4 0,-1 1 0,-12 12 0,12 0 0,-9 9 0,-3 13 129,0 12 0,-7 10-129,-1 10 129,-4 6 0,-3 3 0,2 0 0,-1 0-129,3-3 129,-2-8-129,5-10 129,2-10-258,5-12 0,3-6-516,-2-14-1161,15-17-2709,-1-7-387,3-10-129</inkml:trace>
  <inkml:trace contextRef="#ctx1" brushRef="#br1" timeOffset="117641.7287">21561 6120 258,'17'-4'4128,"-8"-3"387,2 7-516,4 0-2709,-5-2-258,8 2 0,-5-7-258,6 7-258,-4-4 0,5 4 129,-5 0-258,6 4-129,-7 3-129,2 6 0,-5 3-129,-4 2 0,-4 2 129,1 6-129,-4 2 129,-4 1-129,-4 5 129,-3 1-129,-2 6 129,-2 3-129,0 2-129,-1-3 129,1 1 0,4-7 0,3-4-129,3-6 129,5-8 0,5-7 0,10-7 0,3-5 0,6-1 129,2-7-258,5 3-129,-2-8-258,2 11-903,-8-8-2451,-1 0-774,-4 3-387</inkml:trace>
  <inkml:trace contextRef="#ctx1" brushRef="#br1" timeOffset="117853.7407">21614 6345 903,'-8'-28'4902,"18"21"129,9 4-387,15 3-2451,-4-1-516,11 2-903,-1 6-387,1 1-645,2 11-1548,-7-8-2580,-5-1-516,-6-2-258</inkml:trace>
  <inkml:trace contextRef="#ctx1" brushRef="#br1" timeOffset="118789.7944">10174 10819 2322,'0'0'4644,"2"-16"-129,16-18 0,6-11-2709,9 4-387,-4-11-129,11 14-774,-2 8-1290,-5 3-3225,-3 10-387,-3 11-258,-6 6-258</inkml:trace>
  <inkml:trace contextRef="#ctx1" brushRef="#br1" timeOffset="118962.8043">10497 10835 645,'35'-9'3612,"-9"-15"387,9-5-258,3-7-1548,4-5-903,4 5-258,-3 4-2193,1 9-2709,-11 3 0,1 15-387</inkml:trace>
  <inkml:trace contextRef="#ctx1" brushRef="#br1" timeOffset="119109.8127">10943 10742 4386,'54'-50'4257,"-25"20"-516,9 8-2580,-2 3-4386,-5-1-774,0 7-129</inkml:trace>
  <inkml:trace contextRef="#ctx1" brushRef="#br1" timeOffset="119654.8439">7983 10979 11094,'8'0'5031,"4"-16"-516,0-12 129,9-1-3741,-1-6-774,7 0-129,2 9-3870,-6 4-645,-2 14-258,-4 8-129</inkml:trace>
  <inkml:trace contextRef="#ctx1" brushRef="#br1" timeOffset="119832.854">8214 11015 8256,'27'3'4257,"-10"-4"0,0-10-516,1-3-3096,6-3-258,2-3-516,-3 0-2322,0-1-1419,2 12-258,-9 3-516,-2 8 129</inkml:trace>
  <inkml:trace contextRef="#ctx1" brushRef="#br1" timeOffset="119966.8617">8534 11174 11352,'53'-35'4257,"-25"13"-4128,-5 4-129,-8-5-3741,-1-6-1032</inkml:trace>
  <inkml:trace contextRef="#ctx1" brushRef="#br1" timeOffset="120449.8893">7133 5975 7998,'12'-32'4773,"-3"12"-258,7 0-387,2-4-3354,9-1-258,4-5-387,0-3-1419,1 9-2709,-3 3-516,-4 11-258,-11 8-387</inkml:trace>
  <inkml:trace contextRef="#ctx1" brushRef="#br1" timeOffset="120605.8983">7216 6186 8901,'75'-69'4644,"-30"26"-516,6 2-1677,-1 0-6321,-4 10-258,-7 6-645,-7 16-258</inkml:trace>
  <inkml:trace contextRef="#ctx1" brushRef="#br1" timeOffset="120769.9076">7456 6333 11094,'58'-50'4902,"-20"24"-258,4-14-1806,6 11-6708,4 0-516,3-5-645,-3-7-516</inkml:trace>
  <inkml:trace contextRef="#ctx1" brushRef="#br1" timeOffset="121377.9423">10885 9610 7224,'20'-29'4902,"-1"9"-258,3-8-516,1-1-3612,8 5-516,0 8-1419,-3 3-2709,-5 7-516,-5 8-258,-8 14 0</inkml:trace>
  <inkml:trace contextRef="#ctx1" brushRef="#br1" timeOffset="121534.9514">11021 9781 5160,'18'4'4773,"-2"-11"-516,6-5-258,5-1-3354,1-3-645,2-6-1548,0 4-2580,1 6-129,-4 0-387,-4 11 388</inkml:trace>
  <inkml:trace contextRef="#ctx1" brushRef="#br1" timeOffset="121661.9587">11271 9842 8256,'26'-11'4902,"6"-13"-387,6-4-1032,12-7-7224,6-5-516,7 1-516,4-4-516</inkml:trace>
  <inkml:trace contextRef="#ctx1" brushRef="#br1" timeOffset="122001.9781">12056 9786 5160,'64'20'4644,"-29"6"-387,-1 6-258,-4 7-3870,5 0-387,1-4-3354,-5-9-516,-7-18-258,-3-8 0</inkml:trace>
  <inkml:trace contextRef="#ctx1" brushRef="#br1" timeOffset="122173.988">12431 9397 7482,'15'51'4515,"1"-5"0,3 2-516,0 0-4128,6-11-516,4 1-1032,-4-17-2322,-1-15-645,1-7 0,-8-23 0</inkml:trace>
  <inkml:trace contextRef="#ctx1" brushRef="#br1" timeOffset="122325.9965">12693 9290 9030,'28'49'5031,"-15"-6"-258,2 6-387,2 4-4128,6 0-1419,1-14-3096,0-11-387,1-16-387,0-21-645</inkml:trace>
  <inkml:trace contextRef="#ctx1" brushRef="#br1" timeOffset="123090.0403">15621 5966 6450,'45'63'5031,"-17"-28"-645,1 2 0,-2 2-4128,2 0-129,-1-3-129,-4-10-516,-1-3-1548,-8-18-2064,-3-8-387,-2-22-258,-5-13 130</inkml:trace>
  <inkml:trace contextRef="#ctx1" brushRef="#br1" timeOffset="123242.049">15866 5767 3483,'5'0'4515,"3"23"-387,4 15-258,-3 3-3096,1 1-516,4-4 0,1-10-774,-3-15-2064,2-13-1419,3-12-387,-2-20 129</inkml:trace>
  <inkml:trace contextRef="#ctx1" brushRef="#br1" timeOffset="123382.0571">16082 5460 7998,'31'67'4902,"-13"-15"-387,-1 8-516,0-2-4515,6 4-3483,0-5-516,0-13-258,-3-10-387</inkml:trace>
  <inkml:trace contextRef="#ctx1" brushRef="#br1" timeOffset="123985.0915">11693 11204 774,'-31'82'4902,"9"-13"129,-4 12-258,7 16-1677,-2-9-1032,15 6-387,6-17-1032,17-12-1548,20-16-3354,20-18-258,16-21-387,17-18-387</inkml:trace>
  <inkml:trace contextRef="#ctx1" brushRef="#br1" timeOffset="124330.1113">13048 11173 6837,'26'50'5031,"-16"-13"-258,2 8-387,-1 5-3741,4 14 0,-3 0 0,1 4-387,-2 2-3354,-7-6-1161,-5-3-516,-10-6-516</inkml:trace>
  <inkml:trace contextRef="#ctx1" brushRef="#br1" timeOffset="130345.4553">21099 7672 1,'5'2'4127,"8"-4"130,0 1-258,2 0-1935,-1-9-774,9 7-387,-1-5-258,6 6-129,-1 0-258,2 2 129,-4 0-258,2 0 129,-5 5 0,-1 5-129,-4 4 258,-3 6-387,-5 1 258,-6 4-258,-3 7 129,-5 3-258,-8 6 258,-7 1-129,-4 1-129,-3 2 129,-2 4-129,1-3 129,4-4 0,2-1 0,7-8 0,8-2 0,5-6 0,3-5 0,11-7 0,6-3 129,3-4-129,5-1 0,0-3 0,0 0 0,2-2-129,-6 0-258,1 0-516,-10-5-1548,-1-3-1677,-3 1-516,-7-6 0</inkml:trace>
  <inkml:trace contextRef="#ctx1" brushRef="#br1" timeOffset="130550.4671">21071 7965 516,'0'0'4644,"24"-4"387,7 3-516,9-7-1806,11 8-774,0 0-1161,6-7-1419,6 0-3354,-2 1-387,-4-5-774,-6-2 258</inkml:trace>
  <inkml:trace contextRef="#ctx1" brushRef="#br1" timeOffset="131889.5437">14550 5802 2967,'-5'-18'4515,"5"18"-645,0 7-774,0 5-903,10 22-774,-7 3-387,8 13-258,-4 1-516,3 3-387,2 3-903,-5-13-3225,3-7-129,-3-13-387,-7-24 129</inkml:trace>
  <inkml:trace contextRef="#ctx1" brushRef="#br1" timeOffset="132070.5539">14744 5799 4644,'20'38'4515,"-13"-10"-387,1-2-387,-3 10-3612,5-2-258,-3-6-1290,6-8-2451,-1-5-258,1-15-258</inkml:trace>
  <inkml:trace contextRef="#ctx1" brushRef="#br1" timeOffset="132230.5632">15042 5704 2322,'13'66'2580,"-8"-32"-2451,0 0-258,0-11-2322,4 0 1</inkml:trace>
  <inkml:trace contextRef="#ctx1" brushRef="#br1" timeOffset="132377.5716">15252 5556 4128,'34'49'3870,"-13"-8"-2580,-5-4-1290,3-7-3999,7-2-258</inkml:trace>
  <inkml:trace contextRef="#ctx0" brushRef="#br1" timeOffset="152756.7372">23387 11134 0,'0'0'0,"0"0"0,0 0 0,0 0 0,0 0 0,0 0 0,0 0 0,0 0 0,0 0 0,0 0 0,8 170 0,-8-170 0,0 0 0,0 36 0,0-36 0</inkml:trace>
  <inkml:trace contextRef="#ctx1" brushRef="#br1" timeOffset="132896.6013">17433 3529 2967,'-72'135'4515,"39"-54"-129,7 8-258,4-5-2709,12 14-387,5-9-129,10 1-516,16-8-1419,9-12-3096,10-10-129,10-15-387,7-12-129</inkml:trace>
  <inkml:trace contextRef="#ctx1" brushRef="#br1" timeOffset="133152.6159">18299 3607 5934,'38'65'4902,"-23"-14"-387,0 9-516,-4 10-3741,-2 6-387,-4 11-774,-5-8-3354,-12-6 129,-6-7-774,-10-14 258</inkml:trace>
  <inkml:trace contextRef="#ctx1" brushRef="#br1" timeOffset="133686.6464">15439 3765 2193,'19'-16'3870,"5"-21"387,6-18-387,10-1-1935,-1-11-387,7 6-1161,-2 7-3225,-4 11-645,-6 12-516,-7 14-258</inkml:trace>
  <inkml:trace contextRef="#ctx1" brushRef="#br1" timeOffset="133865.6567">15722 3768 5289,'-1'37'4515,"12"-35"-903,7-3 129,7-12-3096,8-4-387,4-4-645,4-6-645,4 8-2193,-7 3-645,-6 7 0,-7 9-258</inkml:trace>
  <inkml:trace contextRef="#ctx1" brushRef="#br1" timeOffset="134070.6684">15923 3982 2967,'-4'19'3999,"22"-13"-129,8-10-1548,7-18-903,5 3-645,3-2-516,-3 1-645,-2 11-258,-6 1 0,-4 8 129,-10 0 129,0 8-129,-3 1 516,-1 3 0,3-3-1032,-1-5-2193,7 0 0,-2-6-258</inkml:trace>
  <inkml:trace contextRef="#ctx1" brushRef="#br1" timeOffset="134730.7062">8386 9728 1806,'-14'-37'3999,"8"26"258,6 11-258,-9-15-1806,9 15-387,4 5-516,7 15-645,0 1-387,3 6-387,5 9-1548,-3-1-2193,-2-6-258,0 1-387,-7-10 129</inkml:trace>
  <inkml:trace contextRef="#ctx1" brushRef="#br1" timeOffset="134910.7165">8574 9581 4257,'27'-6'4257,"-15"17"-258,1 15-258,-2 8-2709,0-5-645,2 4-258,-2-3-774,-3-7-2193,1-12-1161,3-7 0,-6-11-129</inkml:trace>
  <inkml:trace contextRef="#ctx1" brushRef="#br1" timeOffset="135068.7255">8778 9465 2709,'19'41'3612,"-9"0"0,-5-4-387,2 1-2967,3-2-258,6-12-2064,-1-5-1161,-2-19-516,5-9 258</inkml:trace>
  <inkml:trace contextRef="#ctx1" brushRef="#br1" timeOffset="135198.7329">8995 9428 5160,'24'63'4128,"-13"-16"-1419,-4-7-2709,-2-10-2967,5-2-1032,-10-28-258</inkml:trace>
  <inkml:trace contextRef="#ctx1" brushRef="#br1" timeOffset="135842.7698">7484 3885 258,'20'-35'4128,"-12"15"0,0 7 129,-6-2-1548,7 15-387,-9 0-387,8 37-516,-5-4-258,4 16-516,-2 1-129,6 7-387,-2-9 0,4-6-129,1-10-516,-3-23-387,9-4-1806,-6-19-1290,1-11-387,-6-12 0,2-3-258</inkml:trace>
  <inkml:trace contextRef="#ctx1" brushRef="#br1" timeOffset="135993.7784">7703 3843 3225,'18'29'3999,"-7"-9"-129,0 1-387,-1-4-1935,6 8-387,-3-6-774,0 0-2709,1-2-1161,2-9-258,1-6-516</inkml:trace>
  <inkml:trace contextRef="#ctx1" brushRef="#br1" timeOffset="136173.7887">8055 3725 8643,'14'51'4515,"-10"-18"-387,0 6-387,-2-4-3354,2-6-645,8 0-1032,-3-20-2709,6-9 0,-3-15-516,6-14-258</inkml:trace>
  <inkml:trace contextRef="#ctx1" brushRef="#br1" timeOffset="136369.7999">8351 3396 9546,'36'34'4644,"-19"-4"-258,5 15-516,-1 6-6192,5-10-1548,1-8-387,-2-14-774,1-35-258</inkml:trace>
  <inkml:trace contextRef="#ctx1" brushRef="#br1" timeOffset="138417.9171">21477 8964 1806,'45'-55'4644,"-27"45"129,-18 10-258,1 7-2838,-2 33-387,-22 4-516,-2 17-258,-10 4-129,-1 11-129,-5-5 0,1-3-258,2-10 0,4-14-387,8-5-387,0-27-774,14-4-1806,3-14-1161,2-17-516,4-12 516</inkml:trace>
  <inkml:trace contextRef="#ctx1" brushRef="#br1" timeOffset="138605.9278">21146 8919 5031,'-2'-74'5031,"10"52"-258,7 5-1419,15 27-1032,-3 7-774,13 24-645,-2 7-516,5 17 0,-3 8-258,-2 7-387,1 13-1032,-7-10-3354,-4-7-129,1-8-516,-2-13-129</inkml:trace>
  <inkml:trace contextRef="#ctx0" brushRef="#br1" timeOffset="159475.1213">25125 13719 0,'0'0'0,"0"0"0,0 0 0</inkml:trace>
  <inkml:trace contextRef="#ctx1" brushRef="#br1" timeOffset="141221.0774">6170 3328 516,'-47'81'3483,"20"-14"129,4 20-129,1 7-645,11 22-516,5-5-516,14 9-387,11-19-774,14-18-645,12-16-1032,2-29-2580,5-18-387,3-20-129,-5-22-516</inkml:trace>
  <inkml:trace contextRef="#ctx1" brushRef="#br1" timeOffset="141453.0907">6853 3382 7224,'38'86'4515,"-15"-33"-516,4 14-129,-4 2-3225,7 13 0,-5-7-129,-2 0-774,-5 0-3096,-10-4-516,-8 0-258,-9-5-645</inkml:trace>
  <inkml:trace contextRef="#ctx1" brushRef="#br1" timeOffset="142358.1424">6287 6116 1,'59'-66'3998,"-18"27"1,1-11-258,6 0-2193,0 10-774,-5 0-2064,-2 12-1935,-14 4-387,-9 20-129</inkml:trace>
  <inkml:trace contextRef="#ctx1" brushRef="#br1" timeOffset="142523.1519">6260 6586 258,'34'4'3612,"5"-24"0,1-18-387,11-6-3096,7 5-2709,-4-10-387,3 14-387</inkml:trace>
  <inkml:trace contextRef="#ctx1" brushRef="#br1" timeOffset="142719.1631">6390 7040 1,'-23'69'3869,"23"-69"1,14 1-258,9-14-2064,12-22-1032,7-5 0,8-8-2451,4 5-1419,-6-6-387,0 13-258</inkml:trace>
  <inkml:trace contextRef="#ctx1" brushRef="#br1" timeOffset="142914.1742">6344 7754 2580,'9'14'4257,"14"-32"-129,13-14-516,4-12-2580,12-6-2709,6 5-1419,-9-5-774,3 18-387</inkml:trace>
  <inkml:trace contextRef="#ctx1" brushRef="#br1" timeOffset="143633.2154">6520 9431 5031,'43'-75'4386,"-16"26"-387,5 1-258,2-2-3741,4 1-3354,2 10-258,-9 0-516,1 22-129</inkml:trace>
  <inkml:trace contextRef="#ctx1" brushRef="#br1" timeOffset="143830.2266">6608 9711 7611,'34'-33'4515,"-7"-9"-645,7-1-258,-3-8-4644,9-2-2838,0 14 0,-10 4-645,-3 21 129</inkml:trace>
  <inkml:trace contextRef="#ctx1" brushRef="#br1" timeOffset="143966.2343">6812 9893 8643,'-8'55'4644,"8"-55"-387,15-23-2451,8-21-5547,15-14-645,-2-25-129,8-9-645</inkml:trace>
  <inkml:trace contextRef="#ctx1" brushRef="#br1" timeOffset="147921.4606">21369 10592 1935,'14'-9'4902,"-14"9"-258,16-13-129,-6 13-2709,-10 0-645,9-2-387,-9 2-387,0 12-258,-4 2-129,-6 9 129,-5 3 258,-5 6-129,-6 3 129,-4 4-258,-4 2 387,-1 0-258,-1-1 0,0-5-387,5-2-1032,1-14-1677,8-5-1806,2-14-129,5-3-387</inkml:trace>
  <inkml:trace contextRef="#ctx1" brushRef="#br1" timeOffset="148169.4748">21033 10444 2709,'17'-19'4902,"-6"21"0,2 13-258,-2-1-2580,13 20-774,-2-2-516,9 11 0,0-2-516,5 6 0,-1-4 129,3-2-258,0 0 0,0-7-387,3 0 0,-8-15-1419,7 1-2451,-10-8-645,1-3-387,-5-6 0</inkml:trace>
  <inkml:trace contextRef="#ctx1" brushRef="#br1">21744 10424 3612,'14'-31'5031,"-14"31"-258,13-9-258,-3 18-2838,-6 4-645,7 13-258,-1 2-516,3 5 258,0 1-387,3-1 0,4-4-129,4-4 129,0-11 0,2-6-129,1-8 129,0-1-129,4-12 129,-1-8 0,1-4 0,-3-5-129,-3-2 129,-2-1-129,-3 6 129,-6 5 0,-4 8 0,-10 14-129,0 0 129,0 24-129,-13 10 0,-2 12 0,-4 4 129,0 11-129,-2 5 129,-1 0-129,4-2 258,0 1-258,2-4 258,4-4-258,3 1-774,-4-16-3612,7-3-387,-2-14-387,2-7-387</inkml:trace>
  <inkml:trace contextRef="#ctx0" brushRef="#br1" timeOffset="168950.6634">24393 14350 0,'0'0'0,"0"0"0,0 0 0,0 0 0,0 0 0,0 0 0,0 0 0,0 0 0,0 0 0,0 0 0,0 0 0,0 0 0,0 0 0,0 0 0,0 0 0,0 0 0,0 0 0,0 0 0,0 0 0,0 0 0,0 0 0</inkml:trace>
  <inkml:trace contextRef="#ctx1" brushRef="#br1" timeOffset="150200.5909">5895 11112 1935,'-41'92'3741,"19"-24"387,-4 17-2193,6 18 129,-1-3-129,7 13 0,1-8-516,13 1-1032,3-11-3612,19-11-258,9-22-645,13-17-516</inkml:trace>
  <inkml:trace contextRef="#ctx1" brushRef="#br1" timeOffset="150764.6232">7422 11518 516,'-8'-13'2967,"8"13"387,0 0-129,0 0-1290,0 0-645,9 12 0,-2 3 258,6 17 0,-7-7 0,8 16-387,-7-2 0,1 10-258,-6-3-258,1 4-387,-3 1-2580,-5-2-1419,-9 1-516,-5-4-387,-8-8-387</inkml:trace>
  <inkml:trace contextRef="#ctx1" brushRef="#br1" timeOffset="168941.6629">22587 10355 3096,'0'0'4902,"-5"10"-516,5-10-129,0 0-2709,0 0-774,0 0-387,-1 13-1032,1-13-2451,4 18-1290,-4-18 0,7 18-516</inkml:trace>
  <inkml:trace contextRef="#ctx1" brushRef="#br1" timeOffset="169120.6731">22629 10597 3483,'-6'27'5031,"6"-27"-258,-6 18-387,5-6-2322,1-12-1806,0 14-1161,0-14-3096,1 21-774,-1-21 129,9 15-387</inkml:trace>
  <inkml:trace contextRef="#ctx1" brushRef="#br1" timeOffset="169909.7183">23115 10374 4386,'8'-5'4902,"-8"5"-129,8 17-387,-2 7-3354,-6-2-129,3 11-129,-3-3-258,0 7 129,0-1-387,1 0 0,-1-6-129,0-1-129,2-5-258,-2-8-516,0 5-1806,0-21-2193,0 15 129,0-15-516,-10 0 388</inkml:trace>
  <inkml:trace contextRef="#ctx1" brushRef="#br1" timeOffset="170319.7417">23027 10414 6063,'11'-43'5289,"4"27"-129,3-2-774,11 10-2838,-5-4-645,13 9 0,-6 1-258,3 2-258,-3 8-129,-1 2 0,-5 2-129,-5 1 0,-5 1 0,-6 0-258,-8 1 129,-1-2 0,-16 1-258,-4 1 129,-8 1 0,-3-3 0,-5 4 0,0-2 0,0-3 129,6-1-129,7-1 258,7-2 0,16-8 0,-6 14 0,12-9 129,10 2-129,6 3 0,2 1 0,7 2 0,0 2 129,0 2-129,-1 2-129,-4 0-129,-3-2-387,5 6-3096,-12-10-1161,-2 1-387,-6-7-516</inkml:trace>
  <inkml:trace contextRef="#ctx1" brushRef="#br1" timeOffset="170803.7694">23616 10535 6063,'14'-21'5289,"-3"8"0,-1-7-645,10 4-3225,-16-7-387,14 6 0,-9-5-516,3 4 0,-4-1-129,1 3-129,-1 3 0,0 2-129,-1-1 0,-7 12 0,12-13 0,-12 13-129,0 0 129,8 0 0,-8 0-129,0 24 129,-1-3-129,-1 5 129,-1 5-129,1 6 129,2 1-129,0 3 0,1-1-129,1-2 129,6-4-129,-3 0 0,1-5-387,-4-11-387,10 6-2967,-12-11-1290,0-1-387,0-12-258</inkml:trace>
  <inkml:trace contextRef="#ctx1" brushRef="#br1" timeOffset="171029.7823">23623 10785 4644,'-11'3'5418,"11"-3"-258,7 10-129,4-15-1806,17 5-2064,-2 0-387,12 1-258,-1-1-129,6 2 0,-1-2-129,-1 1-129,0 0-258,-6-1-645,4-1-3999,-12-3-129,-3 1-516,-9-2-387</inkml:trace>
  <inkml:trace contextRef="#ctx1" brushRef="#br1" timeOffset="173300.9122">22333 8839 4128,'-9'0'4515,"2"13"-258,7-13-387,-6 22-3741,4-12-1161,2 4-2580,0 3-516,0-5-387</inkml:trace>
  <inkml:trace contextRef="#ctx1" brushRef="#br1" timeOffset="173488.9229">22285 9182 5547,'-8'28'4773,"8"-28"0,0 17-774,0-17-3999,10 13-3612,-1-4-387,-9-9-516,15 6-258</inkml:trace>
  <inkml:trace contextRef="#ctx1" brushRef="#br1" timeOffset="187407.7191">6296 12795 5547,'-3'14'4773,"-2"2"0,5-16-516,-2 21-1677,2-21-1032,0 0 0,0 0-516,7-5-129,-2-7-258,5-1 0,-1-6-258,3 2 0,-1-4 0,2 0-129,-3 0-129,2 4 0,-2 2 0,-2 5-129,-8 10 129,10-7-129,-10 7 0,1 20 0,-1 6 0,0 6 0,-2 6 0,-1 7 0,2 2-129,-1 0 129,2 2 0,0-2-129,0-4 129,0-5-258,2-5 0,-1-8-258,3 0-387,-4-25-1290,0 25-2709,0-25 0,0 0-258,-11 7-387</inkml:trace>
  <inkml:trace contextRef="#ctx1" brushRef="#br1" timeOffset="187651.7331">6291 13184 9546,'-16'-8'5031,"4"3"-129,12 5-258,0 0-2838,0 0-387,12-4-516,4 4 0,2 0-387,6 2 0,2-2-129,2 1-129,3 0-129,1 0 0,-1-1-129,-3 2-129,-1 3-387,-6-8-1290,-1 8-3096,-7-4-129,-4 5-516,-9-6-258</inkml:trace>
  <inkml:trace contextRef="#ctx1" brushRef="#br1" timeOffset="193792.0842">6505 2550 8643,'-10'-15'4902,"7"-5"-387,3 20-129,0-24-2838,0 24-387,9-22-516,-1 10-129,0 2-258,3 1 0,1-1 0,1 3-129,0-3 0,3 8 387,0-2-387,2 2-129,-1 2 129,-2 3 0,-2 5-129,-3 6 0,-4 10-129,-6 5-258,-5 6 387,-8 6-129,-3 4-129,-4 1 129,0 2 0,-1-1 129,2-5-129,1-5 0,1-3 0,4-5 129,2-5 0,2-3 0,4-6 0,2-2 0,3-13 129,0 16 0,0-16 0,17 1 0,-2-1 129,5-2 0,3-4 0,3 2 0,1-2-129,1 0 0,-2 1 0,-2 5 0,-3 0-258,-3 0 0,-4 0-129,-5 0-516,6 5-3483,-15-5-387,10 6-516,-10-6-258</inkml:trace>
  <inkml:trace contextRef="#ctx1" brushRef="#br1" timeOffset="200273.4549">22977 8944 645,'11'27'4515,"-2"-3"129,-6 3-258,2-1-2838,1 18-258,-6-2-387,0 9-129,-3-4-516,0 0-129,-4-4-129,-1-8-387,6-1-1161,-8-7-2580,10-27-387,-9 15 0</inkml:trace>
  <inkml:trace contextRef="#ctx1" brushRef="#br1" timeOffset="200631.4755">22908 9082 4902,'9'-47'5031,"4"28"-387,4 7-1419,0-7-1548,14 12-387,-7-5-516,7 10-129,-7 2-258,1 0-129,-6 10-129,-6 3-129,-7 3 0,-6 0 0,-4 1-129,-10 3 129,-5-3-129,-6 0 129,-2 0 0,-2-2 0,2-1 0,3 1 0,4-1 0,8 0 129,8 0-129,9 3 0,11 0 129,8 2 0,5-1-129,4 1 0,2 2-258,-3-6-645,9 6-2580,-14-8-1419,-5-1-129,-4-2-258</inkml:trace>
  <inkml:trace contextRef="#ctx1" brushRef="#br1" timeOffset="201216.5089">23402 9031 3870,'8'-19'4773,"5"1"129,-13 18-258,13-12-3225,-9 1-129,10 11-258,-14 0-387,20-2-129,-10 2-129,1 6-129,0 2 0,-1 8-258,0 1 129,-3 6-129,0-1-129,-4 3 129,-3 3 0,-1-2 0,-8 6 0,-4-1 0,-3-2 0,-3-2 0,-3 1 0,1-3 0,0 1 129,3-3-129,2-6 0,4-1 0,7 1 129,5-5 0,0-12 129,17 20 0,1-13 0,10 0 0,7-3 0,3 4 129,3-3-258,2 6 0,-3-4 0,-4 0-258,-6 7-258,-11-9-387,1 10-3612,-20-15-516,0 11-516,-9-8-258</inkml:trace>
  <inkml:trace contextRef="#ctx1" brushRef="#br1" timeOffset="203269.6263">22157 7849 2451,'0'0'2838,"13"10"-903,-2-4-4902,-11-6-258</inkml:trace>
  <inkml:trace contextRef="#ctx1" brushRef="#br1" timeOffset="203463.6375">22124 8111 2322,'-8'32'4386,"8"-32"-258,0 20-516,0-20-3999,0 0-3225,14 20 0,-14-20-516</inkml:trace>
  <inkml:trace contextRef="#ctx1" brushRef="#br1" timeOffset="212377.1473">17665 5020 903,'3'-7'3741,"-3"7"-774,0 0-645,10-8-387,-10 8-258,8-5-129,-8 5-387,12-5-129,-4 1-258,8 4-129,-1 0-129,5 0-129,1-3 0,2 1-258,1 1 129,0 1-129,-2 0-129,-3 6 0,-3 0 0,-4 4 0,-7 0 0,-3 9 0,-4-1 0,-8 2 0,-5-2 0,-5 4 0,0-2 0,-3 0 0,2-6 0,3 0 0,4-6-129,5 0 258,9-8-129,0 0 129,5 6 0,9-3-129,4 1 129,4 1 0,0 2 0,3 3 0,-1 2-129,-3 4 0,-1 2 0,-6 0 0,-4 2 0,-4 2 0,-6 0 129,-3 1-258,-10 0 258,-2-4-129,-7 1 129,-3-1-129,-1-5 387,-1-3-387,-3-6 258,6-1 0,2-4 0,6 0-129,2-5 129,14 5-129,-10-10-129,10 10-774,11-6-3870,2 5 0,4 1-774,4 0 0</inkml:trace>
  <inkml:trace contextRef="#ctx1" brushRef="#br1" timeOffset="214860.2893">22803 7749 645,'6'-17'3999,"-6"17"-129,0 0-1161,12 0-387,-12 0-387,1 12-387,-1-1-387,4 15-129,-4-3-387,5 14 0,-3 0-387,5 4-129,-1 2 0,2 2-258,-1 0 0,-2-7-258,3 3-516,-8-16-774,4-4-2838,-2-6-129,-2-15-387</inkml:trace>
  <inkml:trace contextRef="#ctx1" brushRef="#br1" timeOffset="215319.3156">22768 7788 2451,'31'-30'3612,"-12"10"258,9 0-3096,4 5-387,6 1-129,0 4 129,-2 5-129,-2 2-129,-6 3 0,-3 3-129,-7 9 258,-5 5-258,-9 0 258,-4 6-129,-8-2 0,-8 1 0,-7-1-129,-5 2 129,-6-4 129,0-1 387,-4-6 0,7 3 258,-1-9 0,11 5-258,0-7 0,13 5 0,8-9-129,-2 16-258,10-7-129,10 4-129,6 2 0,5 3 0,2 2 129,2 1-129,0 1 129,-2 3-129,-4-1 0,-3-2 0,-3 2-258,-7-6-387,1 5-774,-10-10-2580,-5-13-516,9 13-516</inkml:trace>
  <inkml:trace contextRef="#ctx1" brushRef="#br1" timeOffset="216032.3563">23281 7727 645,'-4'-12'4386,"-2"-1"129,6 13-129,0 0-2580,-1-16-387,9 16-387,-8 0-387,21-7 0,-9 2-258,10 5 129,-3 4 0,7 7 0,-5 2-258,1 3-258,-3-2 387,-3 8-387,-3-3 129,-4 4-129,-7-1 0,-2-2-129,-7-2 129,-6 0 0,-4-1 0,-2-2 129,-3-2-129,1-4 129,1-2-129,4-2 129,1 0 0,8-1-129,7-4 0,0 0 0,0 13 0,9-5 0,6 5-129,6-1 129,-1 3-129,7-1 0,1 5 129,0 2 0,0 4-129,-5-1 129,-3 1-129,-5 2 129,-7 0 0,-8 1 129,-5-2-129,-13-2 129,-3-5 0,-5-1 129,-5-7 0,0-2 0,-3-4 0,3-2 0,-2-3-258,8 0 0,3-3-645,1-5-3225,21 8-903,-6-12-516,9-1-387</inkml:trace>
  <inkml:trace contextRef="#ctx1" brushRef="#br1" timeOffset="218896.5202">22081 6261 1935,'0'0'4386,"0"0"129,0-12-645,0 12-3096,13 0-387,-13 0-129,14 0-258,-6 0-387,-8 0-2322,11 7-1419,-1 1-129,-10-8-258</inkml:trace>
  <inkml:trace contextRef="#ctx1" brushRef="#br1" timeOffset="219083.5309">22130 6486 4902,'-16'31'5031,"11"-19"-516,5-12-129,-14 13-3999,14-13-258,4 15-129,-4-15-774,13 4-3225,-3-2-516,1-2-387,6-2 0</inkml:trace>
  <inkml:trace contextRef="#ctx1" brushRef="#br1" timeOffset="229688.1374">10995 11187 1806,'0'0'2838,"0"0"-129,2-18-258,-2 18-387,2-11-129,-2 11-516,0 0-129,0 0-516,1-13-129,-1 13 0,0 0-258,4 8 0,-4-8 0,1 12 0,-1-12-129,0 20 0,0-11-129,-4 8 129,0-2-258,-2 5 129,-2 1-129,1 1-129,-1 0 129,0-1-129,1-3 0,3-1 129,-2-4-129,6-13 129,-3 18 0,3-18 0,0 0-129,10 7 129,0-5 0,1-2 0,1 0 0,4 0 0,-1 0 129,0-2-129,0 2 0,-1 0 0,-1-1 0,1 1 129,-2 0-129,-2 0 0,0 0 0,-2 0 0,-8 0 0,13 4 0,-13-4 0,0 0 129,10 10-129,-10-10 0,0 0 0,0 0 0,0 0 0,0 0 0,7-6 0,-7 6 0,4-23 129,1 10-129,0-1 0,2-1 0,-1-2 129,0 2-129,1 1 129,-2 2-129,-5 12 0,11-14 129,-11 14 0,5-13 0,-5 13 129,0 0-258,0 0 129,0 0 0,0 0 0,0 0 0,-3 3 0,-1 8-129,4-11 129,-6 25-129,3-8 129,0 5 0,1 2-258,0 5 258,0 0 0,1 0-129,-1 2 129,1-3-129,-1-3 0,0 0 0,1-4 129,-1-6-129,0-2 0,2-13 0,-2 18 0,2-18 0,0 0 0,0 0 0,0 0 0,0 0-129,0 0 0,0 0-129,0 0-129,0 0-774,0 0-1548,0 0-1677,0 0-516,4 0 0</inkml:trace>
  <inkml:trace contextRef="#ctx1" brushRef="#br1" timeOffset="231525.2425">22688 6145 3870,'11'0'4386,"2"12"-129,-6 12-2838,-3 0-258,3 13-129,-5 1 129,3 11-387,-4-1 129,1 8-387,-2-3-129,0 1-387,-1-7 0,-5-5-258,-2-1-387,-5-15-516,8-1-903,-9-11-2451,3-10-258,0-4 0</inkml:trace>
  <inkml:trace contextRef="#ctx1" brushRef="#br1" timeOffset="232011.2703">22636 6287 3870,'17'-53'4515,"-3"26"-1161,7 9-1161,-6-7-516,12 10-129,-7-2-774,9 6 0,-4 6-258,4 0-129,-5 5-258,0 6-129,-2 9 129,-4 3 0,-4 3-129,-6 4 129,-4 1 0,-4 3-129,-11-2 0,-7-1 0,-5-1 0,-5-4 0,-3 1 0,-3-3-129,1-4 129,3-1 0,3-5-129,5-1 129,6-3 0,6 2 0,10-7 0,0 10 129,8 1 0,9 2 129,6 3-129,3 5 129,4-1-129,3 3 0,1 2-129,-2-2 129,-3-1-258,0-3 129,-5-3-258,-4-3-129,-2 2-645,-18-15-2838,12 10-774,-12-10-516,0 0 129</inkml:trace>
  <inkml:trace contextRef="#ctx1" brushRef="#br1" timeOffset="232824.3168">23204 6079 2709,'8'-12'4773,"-8"12"-129,0 0-2451,10 0-516,-10 0-258,-1 27-387,-6-10-645,2 7 129,-2 0-258,0 5 0,-3-1 0,0 2-129,1-1 0,-1 0-129,0-3 129,0-3-258,3-1 129,-1-4 0,3-2 0,3-5-129,2-11 129,5 10 0,6-7-129,5-3 129,7 0 129,3 0-129,2 0 129,0 0-129,-2 0 129,-1-1 0,-1-1-129,-5 1 129,-7-3-129,-3 1 0,-9 3 129,7-11-129,-7 11 0,-1-17 0,1 17 129,-13-17-129,4 10 0,0 1 129,0 2-129,9 4 0,-13 0 0,13 0 129,-7 27-258,7-6 258,0 6-129,2 7 0,3 2 0,0 5 0,1 0 0,-2-1 129,1-2-129,-1-4 0,-1-4 129,-2-5-129,0-5 0,-1-6-129,0-2-1032,0-12-3354,0 0-258,0 0-516,-5-21 129</inkml:trace>
  <inkml:trace contextRef="#ctx1" brushRef="#br1" timeOffset="234121.3909">21971 4688 258,'0'0'4773,"0"0"129,0 0-516,-4-2-2451,4 2-903,0 0-129,0 13-645,0-1-903,0-12-2064,0 21-1677,0-7-387,0-1 258</inkml:trace>
  <inkml:trace contextRef="#ctx1" brushRef="#br1" timeOffset="234292.4008">21927 5042 2967,'-1'25'5031,"1"-25"-516,0 0 0,0 0-3612,11 8-387,-2-5-2967,-1-3-1677,-8 0-774,14 0-129</inkml:trace>
  <inkml:trace contextRef="#ctx1" brushRef="#br1" timeOffset="242527.8718">11558 5313 1806,'0'0'2193,"0"0"-258,-5 7 129,5-7-516,0 0 0,0 0-516,0 0-129,0 0-387,0 0 0,0 0-129,0 0 258,0 0-387,0 14 129,0-14-129,0 15 0,0-3 129,0 5-258,0 0 0,-1 2-258,-2 5 258,-1-1-387,1 3 258,-4-2-129,3 0-129,-1-3 0,0 1 258,0-3-129,2-2 129,-1-2-129,3-2 129,1 0 0,0-13 0,1 17 0,-1-17-129,12 13 258,-12-13-129,15 5 0,-6-3 0,2-2 0,2 0 0,1 0 0,1-2 0,1 1 0,-1 1 0,1 0 0,-2 0 0,-1 0 0,-2 3 0,0-3 0,-3 3 129,-8-3-129,15 0 129,-15 0-129,12-3 129,-12 3 0,10-17-129,-4 5 258,-3-1-258,0-3 0,-1 2 129,0-3-129,-1-1 129,0 4 129,-1 2-129,0 12 129,0-17-129,0 17 129,0 0-129,0 0 0,0 0 0,0 0-129,0 10 0,-2 4 258,0 4-258,0 4 0,-1 11 0,0 3 0,0 5 0,1 4 0,2-2 0,-1 1 0,1 1 0,0-7 0,0-9 0,0-4 0,0-8 0,0-5 0,0-12 0,0 14 129,0-14-129,0 0-129,0 0-387,0 0-129,0 0-1161,1 10-2451,-1-10-129,0 0-516</inkml:trace>
  <inkml:trace contextRef="#ctx1" brushRef="#br1" timeOffset="244977.0119">22460 4650 3096,'-1'86'3225,"1"-25"-1290,0-1-258,0 8-516,0-5-387,0-5-129,0-8-387,-2-8 0,1-14-129,1-10-258,0-18-774,0 0-2064,0 0-1032,-6-18 258</inkml:trace>
  <inkml:trace contextRef="#ctx1" brushRef="#br1" timeOffset="245432.0379">22358 4670 2967,'34'-40'3870,"-12"26"-1548,2-6-516,9 13 0,-4-7-387,7 9-258,-4-3-387,2 8 0,-9 0-258,-1 12-129,-8 2 0,-8 7-129,-8 3 0,-9 5-258,-10 0 129,-11 1 0,-6-1 0,-5-1-258,-3-1 129,-1-4 0,3-1 0,4-4 0,7 0 0,7-3 0,10-2 129,11 0 0,5-1 129,14 3 0,7-1-129,8 3 258,3 1-129,5 3 0,-3 0-129,0 1 0,-2 1-129,-3-4 0,-6 3 0,-2-5-129,-2 0 0,-3-8-516,2 7-774,-9-12-3096,2-4-129,1-2-258,0-8 259</inkml:trace>
  <inkml:trace contextRef="#ctx1" brushRef="#br1" timeOffset="246176.0805">22972 4521 3354,'6'-11'3612,"-6"11"-774,0 0-645,11-1-258,-11 1-516,1 5-129,-1-5-516,-3 25-129,-7-5 0,2 5-387,-4 4 0,-2 0-258,1 3 129,1-3-129,-1 2 0,3-2 0,0-6 0,3-2 0,3-2 0,4-4 0,0-4-129,0-11 129,19 10 0,-1-7 0,4-1 0,6-2 0,0 0 0,2-2-129,1-2 129,-4 0 0,-4 2 0,-2-1 0,-6 1 0,-2-2 0,-3 1 0,-10 3 0,10-4 129,-10 4-129,0 0 129,0 11 0,-3 0 0,-2 5 0,-1 5 0,1 6 129,-2 2-129,2 5 0,0-2 0,5 1 0,-3-4-129,3 3 129,0-10-129,3-2 0,-1-6 0,-2-14-387,13 21-1419,-13-21-2838,10 0-129,-10 0-774</inkml:trace>
  <inkml:trace contextRef="#ctx1" brushRef="#br1" timeOffset="251591.3902">22248 2968 2322,'0'0'5031,"0"0"-516,0 0 258,-16 0-2967,16 0-258,0 0-645,0 10-258,0-10-129,0 11-387,0-11 0,1 17-387,4-2-516,-5-15-1677,4 18-2064,-4-18 129,8 21-774,-8-21 388</inkml:trace>
  <inkml:trace contextRef="#ctx1" brushRef="#br1" timeOffset="251755.3995">22275 3231 3612,'-8'41'4515,"3"-22"-387,-2-7-2580,7 6-258,-2-6-258,2 3-387,3-2-1161,-3-13-2967,8 11-774,-8-11-258</inkml:trace>
  <inkml:trace contextRef="#ctx1" brushRef="#br1" timeOffset="262091.9908">22568 2955 3612,'8'-10'3612,"-8"10"-516,0 0-903,16 15-129,-16-15-387,6 34-129,-5-12-387,6 12-516,-2 0 0,0 9-258,-2-3-129,0 2-129,-1-2-129,-2-2-258,0-6 258,0-6-129,0-1-129,-2-10-129,2 3-387,0-18-774,-4 11-2322,4-11-903,0 0-258</inkml:trace>
  <inkml:trace contextRef="#ctx1" brushRef="#br1" timeOffset="262580.0186">22580 3033 2193,'-9'-50'4515,"6"30"0,3 20-1806,-1-29-774,7 24-387,-1-8-516,8 9-258,-2-3-129,6 7-258,0 0 0,1 0 0,2 8-258,0 4 129,-2 0-129,0 0 0,-3 2 258,-5 1-129,-2-1-129,-6 3 129,-2-5-258,-5 1 258,-7 1-387,-3-2 387,-3-1-516,-2-1 0,1 2 129,0-5-258,2 2 387,3-2-516,1-1 516,13-6-129,-10 17 129,10-17 129,3 21-129,7-5 129,3-1 129,5 3-129,-1 2-129,6-3 129,-2 3 0,1-2-129,-2 1 0,0-6-129,-2 5-387,-5-7-129,5 11-903,-18-22-3096,14 21-129,-14-21-516</inkml:trace>
  <inkml:trace contextRef="#ctx1" brushRef="#br1" timeOffset="263195.0539">22920 3057 2322,'-3'-20'5031,"3"9"-258,0-1-129,0 12-3354,2-19-258,8 12 0,-8-6-387,9 8-129,-11 5-129,19-15-129,-8 9 0,4 3-258,-1-1 129,1 3-129,-1 1 0,3 0 0,-4 7-129,-1 4 387,-2 3-129,-4 4 0,-2 5 0,-3 2-129,-1 5 129,-6-3-258,-4 4 258,-3 1-387,-3 0 129,-2-1-129,-1 2 129,-3-3 0,2 1 129,-2-2-129,5 0-129,-1-5 258,8-2-129,0-3 0,8-3 129,2-3 0,6-4 0,7 2 0,4-7 0,4 1 129,3 0-129,2-1 129,0 2-129,-2-1 0,-1-1 0,-3-1-258,-1 4-129,-7-7-516,4 11-2967,-8-11-1032,1 0-129,-9 0-387</inkml:trace>
  <inkml:trace contextRef="#ctx1" brushRef="#br1" timeOffset="265263.1721">18233 12245 1548,'-10'5'3096,"10"-5"0,-10 0-387,10 0-258,0 0-645,0 0 0,-10-13-387,10 13-129,-4-13-258,4 13-129,0-18 129,0 18-258,4-27-258,5 13 0,1-3-129,4 2 0,1-2-129,3 4-258,1 4 129,0 8-129,1 2 0,-3 14 0,-2 6 0,-2 7 0,-3 6 129,-3 9-129,-4 0 129,-3 1-129,0 0 129,-7-5-129,-3-1 0,-3-1 129,-3-3-258,-3-4 129,-1-7 0,1 3 0,-1-6 0,3-2 129,2-1-129,3-4 0,12-13 129,-5 17 0,5-17 0,18 7 0,4-7 129,7 0 0,3-2-129,5-1 0,-2 0 0,4-1 0,-4 2-129,-4 2-258,-4 0-129,-7 0-2451,0 4-1677,-8-3-516,0-1-258,-1-8-516</inkml:trace>
  <inkml:trace contextRef="#ctx1" brushRef="#br1" timeOffset="276336.8056">22893 1230 1677,'0'0'3870,"0"0"-387,0 0-1032,0 0-1548,0 0-129,39-14-645,-39 14-258,0 0-1161,0 0-2322,0 0 129,0 0-129</inkml:trace>
  <inkml:trace contextRef="#ctx1" brushRef="#br1" timeOffset="276560.8184">22898 1644 2580,'0'0'3870,"0"15"129,0-15-258,4 12-3225,-4-12 0,7 18-258,0-5-387,-7-13-774,10 19-2580,-4-4-516,-1 1 129</inkml:trace>
  <inkml:trace contextRef="#ctx1" brushRef="#br1" timeOffset="276892.8374">23158 1353 3225,'0'0'4902,"0"0"-129,17 15-645,-14 26-2451,-7 8-516,6 4-129,-1 6-516,3-1 129,-1-3-645,2-4 258,-4-2-387,1-6 0,1-9-258,-3-10-129,4-3-645,-4-21-1290,0 0-1935,0 0-387,-7-6 0</inkml:trace>
  <inkml:trace contextRef="#ctx1" brushRef="#br1" timeOffset="277290.8601">23175 1413 645,'6'-57'4128,"5"-18"903,-11 75-903,0 0-1032,0 0-1032,0 0-516,48-29-645,-48 29 0,0 0 0,0 0-516,42 43 0,-42-43-129,0 0 129,12 76-516,-12-42 387,0-5-387,-9 0 0,-1 2-129,-3-7 129,-1-4-258,-2-3 516,1 2-387,0-6 129,3 1-129,3-2 258,9-12 0,-12 22 0,11-1-129,1-4 129,1-1 0,5 5 129,6 3 0,3 1 0,2 1 0,0-2-129,0 2 0,1-1 0,-1 1-387,-3-11-903,1 4-3354,-4-4-258,-1-1-258,-1-9-387</inkml:trace>
  <inkml:trace contextRef="#ctx1" brushRef="#br1" timeOffset="277734.8855">23432 1744 3612,'10'-21'5289,"-6"5"-645,0-1 258,0-8-3096,6 2-387,-10 23 0,10-75-774,-10 75 258,15-79-774,-15 79 387,16-75-387,-16 75 0,14-53 0,-14 53 129,0 0-258,0 0 0,0 0 129,0 0-387,17 29 129,-17 4 129,0 5 129,0 11-387,0 1 387,0 1-387,0-2 258,0-6 0,4-1 129,3-6-258,0-7 0,1 2-129,1-5 0,2-1-516,-3-6-387,10 7-1161,-17-6-2322,5 2-516,-6-2-516,0-4 646</inkml:trace>
  <inkml:trace contextRef="#ctx1" brushRef="#br1" timeOffset="277960.8985">23493 2019 1032,'0'0'4902,"0"0"258,0 0-645,9 0-2580,-9 0 0,22 5-774,-10-3-387,13 3-129,-4-1-258,7 1-516,-1 1 0,2-1-129,0-1-516,-5-4-387,4 0-3612,-6 0-258,2 0-516</inkml:trace>
  <inkml:trace contextRef="#ctx1" brushRef="#br1" timeOffset="279319.9762">10304 16968 2193,'0'0'3870,"0"0"387,10 4-1806,-10-11-516,0 7 129,5-18-258,-5 18-645,8-25-129,-8 25-387,10-24 0,-2 12-387,-3-3-129,3 3-129,-2-2 129,1 2-129,-7 12 129,12-17-129,-12 17 0,10-8 0,-10 8 129,10 11-129,-6 6 0,0 7 0,1 5 0,-3 8-129,2 3 129,-1-2 0,3 6 0,-3-6 129,1-6-129,1-1 0,1-1-129,-1-3 129,2-4-387,-6 0-258,4 0-387,-5-8-387,2 9-774,-2-24-2322,-1 15 129,1-15-516</inkml:trace>
  <inkml:trace contextRef="#ctx1" brushRef="#br1" timeOffset="279559.9899">10356 17405 3354,'-9'13'4902,"9"-13"-387,0 0 129,-7-20-2322,9 6-903,-2-3-129,13 4-387,-2 4-258,10 5-258,2 1 129,6 3-387,6 0-129,2 7-387,12-2-3999,-5-3-258,2-2-516,-6-5-387</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2T10:44:16.988"/>
    </inkml:context>
    <inkml:brush xml:id="br0">
      <inkml:brushProperty name="width" value="0.05292" units="cm"/>
      <inkml:brushProperty name="height" value="0.05292" units="cm"/>
      <inkml:brushProperty name="color" value="#00B050"/>
    </inkml:brush>
  </inkml:definitions>
  <inkml:trace contextRef="#ctx0" brushRef="#br0">11355 5284 1032,'0'0'1935,"0"0"-129,0 0-129,0 0 387,0 0-129,0 0 0,-8 0-258,8 0-258,0 0-258,0 0-258,-10 2 0,10-2-258,0 0 0,0 0-258,0 0 129,-2 14-129,2-14-129,-4 12 129,4-12 0,-4 17-129,4-17-129,-6 20 0,2-8 129,1 2-129,-1-1 0,1 2-129,-3 1 129,4 1 0,-3-3 0,4 6-129,-2-1 129,2 1-258,1 3 258,0 4-129,-2-1 129,2 1-258,0-2 258,0 4 0,0 0-129,0-6 129,0-3-129,0-1 129,2-1 0,0-1-129,1 2 129,2-2 129,-4-7-129,4 5 0,0-2 0,-1 5 129,-2-4-258,1 1 258,-1-4-258,0 2 129,0 2 0,2 3-129,-2-4 129,2 1 0,0-1-129,1 3 129,-1 0-129,0 2 129,0-3-129,-1 2 129,-1 2-129,-1 0 0,1-1 0,-2 5-129,0-2 258,2 2-129,-2-1 129,3 0-258,-2 0 258,2 1-129,-1-1 129,-1-1 0,2 3-129,0-1 0,-1-3 129,-1 3-129,-1 1 0,0 0 129,0 1-129,-1 1 0,-3-3 0,1 0 0,0 0 0,0-3 129,1-1-129,0-1 0,2 0 0,0-5 0,0 2 0,0-2 0,2-2 0,0 1 0,1-1 0,0 4 0,0 1 0,1-1 129,-1 0-129,0-2 129,2 6-129,0-6 129,-1 4-129,3-9 129,-7-9-258,17 20 129,-10-11-129,3 1 0,-2-3 258,1 5-129,-1-3 0,-1 2 0,-1 3 129,0-2-129,0 4 129,-1-1 0,-2 2-258,0 2 258,-1 0-258,-2 1 258,0 1-129,0 2 0,0 1 0,-1-4 0,0 2 0,-2-1 0,3-2 0,-2 0 0,-1-2 0,2-1 0,0 2 0,-2 1 0,1-2 0,-1 1 0,1 3 0,2-4-129,-2 4 258,1-1-129,1-2 0,0 1 0,0 1 0,3 1 0,1-2 0,1 1 129,0 0-258,3 1 258,0-1-258,0 0 129,1 1 129,0-2-129,1 0 129,-2 2-258,1 1 258,-1 0-129,-2-1 129,1 4-129,-2 0 0,0 2 0,-1-1 0,-3 1 0,1-5 0,-2 4 0,0 1 0,0-1 0,-3-2 0,-1-1 0,0 0 0,1 4 0,-1-3 0,0-1 0,2 0 0,-2-2 0,3 0 0,1 0 0,0 1 0,0 0 0,0-3 0,2 3-129,1 1 129,3-1 0,-2 1 0,2-2 0,-1 2 0,0-1-129,-1 3 258,2 0 0,-2 2-129,-1 2 0,0 1-129,-1 0 258,-1 1-129,2 1 0,-2-1 0,1-2 0,1 2 129,-1-6-129,2-1 0,-3 0 0,4 2 0,-3-4 0,1 0 0,-2 0 0,1 2 0,0 2 0,1-1 0,0 3 0,-1 0 0,2-1 0,0 0 0,0-2-129,2-4 129,-1-2-129,1 0 129,-1-5-129,0-1 129,-1 0 0,-1 2 0,1 0 0,-1 1 0,-3 3 0,0-3 129,0 5-129,0 1 0,0-2 0,0-1 0,0 1 0,0 1 0,1-3-129,2 0 129,0-2 0,1 2 129,-1-1-129,1 2 0,2-1 0,-1 1 0,2 0 0,-1 0 0,1 0 0,2-1 0,-1 0 0,-1-5 0,2 2 0,-2-5 0,-1 2 0,-1 0 0,-1 1 0,-4-13 129,3 24-129,-3-12 0,0 5 0,-3 2 0,1 0 0,-3 0 0,1 2-129,1-1 129,0-2 0,0 2-129,3-4 129,0-2 0,0 1 0,0-1 0,0 0 0,0-1 0,0 0 0,2 4 0,1 1 129,-1 0-258,0 0 258,2-1-129,-1 2 0,1 1-129,-1-3 258,0-1-129,1-1 0,-1 0 0,0-1 0,-3 0 0,2-1 0,0 2 0,-2-2 0,0 4 0,0-2 0,0-1 0,0 2 0,0-3 0,0-1 0,0-1-129,0-11 0,6 14-129,-6-14-129,7 13-645,-7-13-2580,0 0-1290,0 0-387,11 21-258,-11-10-258</inkml:trace>
  <inkml:trace contextRef="#ctx0" brushRef="#br0" timeOffset="89438.1156">20568 3868 1419,'28'5'2580,"-5"-1"-1032,4-4 258,12 3-258,4-3-258,11 0-129,2-3-258,13 1 0,2-3-516,9 3 258,-1 0-258,5 2-129,-1 0 129,2 6 0,-2-3 129,2 6-129,-2-4 0,0 5 0,3-4 0,2 2 0,2 0 0,6 1 0,1-1-258,4 2 129,-1-1 0,0 1 0,0-3-129,-3 3-129,-4-2 129,-7-1-129,-8 3 0,-7-1 0,-3 3 0,-4 3 129,-10 3-129,-2-2 0,-4 8-258,-7-6-645,8 4-3483,-10-1-258,-10-10-645</inkml:trace>
  <inkml:trace contextRef="#ctx0" brushRef="#br0" timeOffset="99254.6771">20787 4062 1,'0'0'2450,"0"0"259,0 0-258,0 0-258,0 0-516,0 6-258,0 15-258,-5 3-516,4 16 129,-5 4-258,2 14 258,-2 7-387,2 10 129,-2 4 0,2 11 0,-2 3-129,2 7 0,-1 3-129,0 6 0,-1 2 0,1 5-258,2 2 129,0 2-129,2-1 129,1-1-129,0-2 129,5 0-129,2 2 129,3-4 0,-1 0 0,1-1 0,0-4 0,-3 1-129,0-3 258,0-2-129,-3-5-129,0 4 0,-1-2 0,-1-2 258,0 0-258,-2 1 0,0 1 0,-1 3 0,-3 3 129,-4 1-129,-1 3 0,-1 1 0,-2 6 258,0 1-129,0 2-258,0-1 258,5 1-129,0-3 129,3 0-129,3 0 0,1-5-129,1-1 129,3 0 0,0 0 0,0-1-129,-1 2 129,-1-2 0,-1 2 0,-1 2 0,0-3 0,0-3 129,2-2-129,0 2 258,2-7-129,-2-4 129,3-3-258,-3-3 258,-1-4-258,1 1 129,-2-1-129,0-6-129,-3-5 258,-2-2-129,1-1 0,-2-7 0,0-7 129,1-10-129,0-10-258,4-2-903,-4-15-3225,3-8-258,2-16-258,-18-16-387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1T21:09:32.160"/>
    </inkml:context>
    <inkml:brush xml:id="br0">
      <inkml:brushProperty name="width" value="0.05292" units="cm"/>
      <inkml:brushProperty name="height" value="0.05292" units="cm"/>
      <inkml:brushProperty name="color" value="#FF0000"/>
    </inkml:brush>
  </inkml:definitions>
  <inkml:trace contextRef="#ctx0" brushRef="#br0">9921 12158 903,'0'0'1677,"0"0"-258,0 0-387,0 0-129,0 0-129,-8 9-129,8-9 0,0 0 0,0 0 129,0 0 0,0 0 0,0 0 0,0 0-129,-9 11-129,9-11-129,0 0 129,0 0-129,-11 11-129,11-11 129,0 0 0,0 0-129,-8 15 129,8-15-129,0 0 129,-7 12-129,7-12 0,0 0 0,-4 14 0,4-14 0,0 0 0,0 10-129,0-10 258,0 0-258,0 0 129,5 11-129,-5-11-129,13 5 129,-13-5 0,17 4-129,-17-4 129,23 4-129,-11-3 129,1-1-129,-1 0 129,0 0-129,1 0 0,-13 0 0,20 0 0,-20 0 129,15 0-258,-15 0 129,13-1 0,-13 1 0,0 0 0,14-10 0,-14 10 0,0 0 0,8-12 0,-8 12 129,3-12-129,-3 12 0,0-11 0,0 11 0,-4-12 0,4 12 0,-13-15 0,13 15-129,-14-16 129,14 16 0,-12-14 0,12 14 0,0 0 0,-12-12 0,12 12 0,0 0 0,-12-2 0,12 2 0,-13 0 0,13 0 0,-19 5 0,19-5 0,-20 9 0,20-9 0,-19 10-516,19-10-1419,-8 15-2064,8-15-129,0 0-387,-15 9 129</inkml:trace>
  <inkml:trace contextRef="#ctx0" brushRef="#br0" timeOffset="2625.1501">10075 12594 1,'0'0'1934,"0"0"130,0 0 258,0 0-258,0-5-387,0 5-387,0 0-129,0 0-129,0 0-258,0 0-258,-12-11 129,12 11-258,0 0-129,-13 0 129,13 0 0,-11 0-129,11 0 0,-16 1 0,16-1 129,-18 7 0,7-4-258,11-3 129,-22 9-129,10-4 129,-3 0-129,3 1 129,-3-2 0,4 0 0,-5 1 0,4 2 0,-1-4 129,13-3-129,-20 10 0,20-10 129,-16 12-129,16-12 0,-12 13 0,12-13 0,-7 16 0,7-16 0,-4 16 0,4-6 129,0-10-129,2 19 0,-2-19-129,9 20 129,-3-8-129,0-1-129,2 0 129,0 1-129,-8-12 129,15 19-129,-15-19 0,20 16 129,-9-13-129,2 2 0,-1 0 0,3-2 0,-1-3 0,0 3 0,1-3 0,2 0 0,-6 0 0,1 0 129,1 0-129,-2 0-129,-11 0 129,21-5 0,-21 5-129,14-2-129,-14 2-516,11-5-903,-11 5-2580,0 0-387,0 0-258,0 0-387</inkml:trace>
  <inkml:trace contextRef="#ctx0" brushRef="#br0" timeOffset="3636.2079">10270 12864 2709,'-14'7'2580,"14"-7"129,-13 5-516,13-5-258,-15 3-129,15-3-387,0 0-516,-11 14 129,11-14-258,0 0 129,-12 10-387,12-10 0,-1 10-258,1-10 129,0 12-129,0-12 129,8 15-129,-8-15 129,12 14-129,-12-14 0,16 15 0,-16-15-129,17 11 0,-17-11 0,16 10-129,-16-10 0,14 3 0,-14-3 129,16 1-129,-16-1 0,14 0 0,-14 0 0,14-1 0,-14 1 0,16-5 0,-16 5 0,17-8 0,-17 8 0,14-9 0,-14 9 0,11-10 0,-11 10 0,9-12 0,-9 12 0,6-10 0,-6 10 0,2-16 0,-2 16 0,0-14-129,0 14 129,-2-13 0,2 13 0,-10-15 0,10 15 0,-14-12 0,14 12 129,-14-7-129,14 7 0,-18-9 0,18 9 0,-17-3 0,17 3-129,-19 0 129,19 0 0,-17 3 0,17-3-129,-13 11-129,13-11-516,-8 12-2064,8-12-1548,-7 11 0,7-11-645,0 0 387</inkml:trace>
  <inkml:trace contextRef="#ctx0" brushRef="#br0" timeOffset="5922.3386">13037 12455 129,'0'0'1548,"0"0"-129,0 0-258,0 0-129,0 0 0,0 0 0,0 0-258,0 0 258,7 0-129,-7 0 129,0 0 0,0 0 0,0 0 0,0 0 129,0 0-387,0 0 129,0 0-258,0 0 129,0 0-129,-4 10-258,4-10 0,0 0 0,-6 13-129,6-13 0,0 0 0,-8 13-129,8-13 129,-3 12-129,3-12 258,0 10-258,0-10 0,0 0 0,5 15 0,-5-15-129,0 0 129,16 10-129,-16-10 0,15 9 0,-15-9 129,15 0-129,-15 0 0,18 0 0,-6 0 129,-12 0-129,18-9 0,-18 9 0,19-10 0,-19 10-129,15-15 129,-15 15 0,5-17-129,-5 17 129,0-19 0,0 19 0,-9-19 0,9 19 0,-17-12 0,17 12 0,-19-13 0,19 13 0,-21-7 0,21 7 0,-20 0 0,20 0 0,-20 0-129,20 0-258,-18 0-387,15 12-1032,3-12-2322,-15 17-387,15-17-258,-9 20 129</inkml:trace>
  <inkml:trace contextRef="#ctx0" brushRef="#br0" timeOffset="7064.404">13438 12818 1806,'-13'-11'2193,"0"-1"-516,13 12 387,-14-11-258,14 11 0,-16-12 0,6 6-516,10 6 0,-17-4-258,17 4-258,-22 0 129,22 0-129,-25 6-129,12 2 0,-4-2 0,3 4-129,-3-2 129,1 4-258,0-3 0,3 7 0,-1-3 0,5 2-129,-2-1-129,4 0 258,2 0-258,3 1 0,0-1-129,2-2 129,0-1 0,0 1-129,0-12 129,0 22-129,0-22 129,7 16-129,-7-16 0,11 17 129,-11-17-129,19 13 0,-7-9 0,3 0 0,0 0 0,2 0 0,1-1 0,-2-2 0,3 2 0,-3-2 0,0 1-129,-1 0 0,-1-1 0,-4-1-129,0 2-258,-10-2-258,21 1-645,-21-1-3225,0 0 129,0 0-516,9-3 0</inkml:trace>
  <inkml:trace contextRef="#ctx0" brushRef="#br0" timeOffset="7656.4376">13595 13023 2580,'0'0'3741,"0"0"-774,0 0-1032,12 0 258,-12 0-387,0 0-258,0 0-387,10 12 129,-10-12-258,6 17-258,-6-17 129,4 25-258,-4-10-129,2 6 0,-2-4-129,0 3-129,0-4 129,0 2-258,0-4 0,0 0 0,0-14 0,-2 13 0,2-13-129,0 0 0,0 0 0,0 0 0,0 0 0,0 0-258,0 0-516,-11 0-1806,11 0-1935,0 0-258,0 0-258,-17-7-387</inkml:trace>
  <inkml:trace contextRef="#ctx0" brushRef="#br0" timeOffset="9820.5617">10280 12205 1548,'0'0'1806,"5"11"387,-5-11-129,12 3 129,-12-3-516,13 5 129,-13-5-516,21 6-258,-21-6 0,22 6-258,-22-6-129,25 9 129,-12-7-258,4 3 0,-2-2-129,7 3 0,-6-3-129,6 2 0,-2-1 0,6 1-129,-1-3 0,3 3 129,0-2-258,4-1 129,1 1-129,-1-3 0,3 4 129,-3 0-129,1-2 129,2 2-129,-4-1 129,-1 0-129,-2-1 129,1 2-129,-2-3 129,1 1 0,-3-2-129,-1 3 129,0-3-129,-2 0 0,3 0 129,-1 0-129,1 0 0,-1 0 0,0 0 0,2 0 0,-2 0 0,1 0 0,-3 0 0,0 0 129,-1 0-129,0 2 0,-1 1 0,0-2 0,-1 2 129,2 0-129,1 2 129,-1-3-129,1 1 129,1 1-129,1-1 129,0-2-129,-1 3 0,-2-3 0,1 0 0,1-1 0,-1 2 0,-3 1 0,2-3 0,-1 0 0,-2 0 0,0 0 0,0 0 0,1 2 0,-6 1 0,7-2 0,-5 2 0,0 1 0,4 0 0,0 0 0,-1 1 0,2 0 0,1-2 0,-3 1 0,4 0 0,-2 0 0,-2-2 0,-2 1 0,2 0 0,-3-2 0,3 2 0,-3-2 0,0 0-129,4-1 129,-3 0 0,2 0 0,-1 0 0,0 0-129,0 0 129,-1 0 0,-1 0-129,0 0 129,0 0 0,0 0 0,-1 0 0,1 0-129,0 0 129,1 0 0,-1 0 0,-1 0-129,1 0 129,-1 3 0,-1-2-129,1 0 129,-1 1-129,0-2 129,-1 0 0,0 0 0,-1 0-129,0 0 129,-1 1-129,2-1 129,-12 0 0,19 0-129,-19 0 129,18 2 0,-18-2-129,16 2 129,-16-2 0,15 1 0,-15-1 0,17 0 0,-17 0 0,14 2 0,-14-2-129,15 0 129,-15 0-129,12 0 0,-12 0 129,0 0-258,18 2 129,-18-2 0,13 0 0,-13 0-129,13 5-387,-13-5-1290,0 0-2193,12-2-129,-12 2-516,0 0 258</inkml:trace>
  <inkml:trace contextRef="#ctx0" brushRef="#br0" timeOffset="11436.6541">12524 12268 1548,'0'0'1677,"0"0"387,7 0 0,-7 0-258,0 0-258,16 5-258,-16-5 0,0 0-129,11 6-129,-11-6 0,12 6-387,-1-1 0,-11-5 0,17 7-129,-17-7-129,21 6-129,-21-6 129,25 7-129,-14-4-129,3 2 0,-3-1 129,3 0-129,-3 0 129,-11-4-258,17 11 258,-6-6-258,-11-5 258,14 10-258,-14-10 258,17 10-258,-17-10 0,19 6 129,-19-6-129,17 8 0,-7-5 0,-10-3 129,15 5-258,-15-5 258,13 4-129,-13-4 0,0 0 0,16 4 0,-16-4-129,0 0 129,10 0 0,-10 0 0,0 0 0,0 0 0,0 0 0,0 0 0,0 0 0,0 0 0,0 0 0,0 0 0,0 0 0,0 0 129,0 0-129,0 0 0,-4 13 0,4-13 0,0 0 0,-14 9 0,14-9 0,-16 8 0,16-8 129,-16 11-129,16-11 0,-21 9 0,8-4 0,3-1 0,-2 3 0,12-7 0,-21 13 0,21-13 0,-18 12 0,18-12 129,-19 10-129,19-10 0,-18 10 129,18-10-129,-14 7 129,14-7-129,-14 4 0,14-4 0,0 0 0,-14 8 0,14-8 0,0 0 0,0 0 0,0 0-129,-7 14 129,7-14-129,0 0-258,0 0-516,0 12-774,0-12-1806,0 0-1032,0 0 0,-14 3-129</inkml:trace>
  <inkml:trace contextRef="#ctx0" brushRef="#br0" timeOffset="14988.8572">11349 12741 1419,'0'0'3225,"0"0"-129,3-12-774,-3 12-516,8-12-258,-8 12-258,8-11 0,-8 11-258,9-12-129,-9 12 0,0 0-258,10-11 0,-10 11-129,0 0 0,0 0 0,0 0 129,10 6-258,-10-6 0,2 25 129,-2-10-129,1 10 0,-1 0 129,0 4-129,0 3-129,-1 4 0,-3-7 0,2 5-129,-2-5 0,2-2 0,-3-4 0,3-2-129,-1-5 0,2-1 0,1-15 0,-1 17 0,1-17-129,0 0 129,0 0-258,0 0-258,0 0-387,0 0-1032,8-3-2451,-6-6-516,2-4 0,-3-6-387</inkml:trace>
  <inkml:trace contextRef="#ctx0" brushRef="#br0" timeOffset="15579.8911">11311 12660 903,'-3'-12'3741,"3"12"129,0-14-1548,0 14-258,0 0-129,19 0 0,-19 0-516,15 0-129,-15 0-387,23 3-258,-9-3 0,6 5 0,-5-3-387,8 3 129,-2-3-258,2 3 129,-3-1-258,1 2 129,-5 1-129,-3 0 129,-1 1-129,-12-8 0,17 21 0,-12-6 0,-1 0 0,-2 1 129,2 0-129,-4 0 0,0-2 0,0 3 0,0-1 129,-4-3-129,4-13 0,-16 18 129,3-12-129,0 2 129,-4-4-129,1-1 129,0-3 0,-1 0 129,-2 0-258,5-2 129,-1-1-129,5 0 129,10 3 0,-16-7-129,16 7 0,0 0-129,0 0 129,0 0-258,0 0-258,0 0-516,0 0-1806,9 5-1548,-9-5-258,13 11-516,-13-11 258</inkml:trace>
  <inkml:trace contextRef="#ctx0" brushRef="#br0" timeOffset="16520.9449">11796 13043 3096,'0'0'3354,"0"0"-1290,0 0-129,0 0 387,0 0-387,0 0 0,0 0-645,0 0-258,0 0-258,0 0-129,0 0-258,0 0 0,-6-7 0,6 7 0,-12-2-129,12 2 0,-16-1 0,16 1 0,-18 0 0,18 0 0,-22 2 0,11 3 0,-1-2 0,0 4 129,0-2-129,12-5-129,-20 13 258,20-13-258,-15 16 129,15-16-129,-9 21 129,8-8-129,-4 2 0,5 2-129,0-2 129,0 2-129,0 0 129,3 0-129,2-1 0,-2-3 0,5-1 0,-8-12 129,16 17-129,-5-9 0,-1-4 0,3-2 0,-1 2 0,3-4 0,-1 0 0,-3 0 0,4 0-129,-15 0-258,22 0-387,-22 0-903,13-2-2838,-13 2-258,0 0-387,0 0-129</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1T21:10:15.045"/>
    </inkml:context>
    <inkml:brush xml:id="br0">
      <inkml:brushProperty name="width" value="0.05292" units="cm"/>
      <inkml:brushProperty name="height" value="0.05292" units="cm"/>
      <inkml:brushProperty name="color" value="#FF0000"/>
    </inkml:brush>
  </inkml:definitions>
  <inkml:trace contextRef="#ctx0" brushRef="#br0">10104 10202 1032,'16'-5'1161,"-16"5"-129,0 0-129,0 0 0,0 0-129,10 0 129,-10 0-258,0 0 129,3 10-258,-3-10 129,1 15-129,-1-15 0,0 19 0,1-7 0,-1 0 129,1 2-129,-1-3 129,2 6 0,-2-3-129,5 5 0,-5-6 129,3 3-258,-3 0-129,4 2 258,-4-7-258,0 5 0,0-2-129,0-1 129,0 0-129,-1 2 0,1-15 129,-4 22-129,2-10-129,2-1 258,-1 1-129,1-3 0,0-9 0,-4 20 0,4-20-129,-1 21 129,1-21-129,-1 22 0,1-22 129,-3 21-129,0-10 0,2 1 0,0 1 0,-2-1 129,1 0-129,-1-2 0,0 3 0,2-2 0,-1 1 258,-2 0-258,1 3 258,2-3-129,-2 4 129,1-1-258,-1 1 258,2 1-129,0-2-129,1 1 0,-1-6 129,1 5-129,-1-4 0,1 1 0,0-1 0,0 1 129,-1-1-129,1 0 0,0 2 0,-3-1 0,3 0 0,0 0 129,-1 1-258,-1 0 129,-1 0 0,1 0 0,-3-1 0,3 3 0,0-1 0,0-1 0,0 3 0,2-2 0,0-2 0,0 3 0,0-1 0,0 1 0,-1-1 0,1 1 0,-5-2 129,2 1-129,0 1 0,3-2 0,-2 0 0,2-1 0,-2 0 0,2-12 0,0 21-129,0-21 129,1 20 0,-1-20 129,0 18-129,0-18 0,0 18-129,0-18 258,-1 20-129,1-20 0,-6 18 0,6-18-129,-2 18 129,2-18 0,-2 16 0,2-16 129,0 15-129,0-15 0,0 20 129,0-20-129,0 16 129,0-16-129,0 18 129,0-18-129,-6 17 0,6-17 0,-4 21 0,4-21 0,-4 17 0,4-17 0,-2 18 0,1-9 0,1-9 0,0 20 0,0-20 0,-4 17 0,4-17 0,-7 17 0,7-17 0,-6 16 0,6-16 129,-4 16-129,4-16-129,-3 17 129,3-17 0,0 14 0,0-14 0,0 15 0,0-15 0,4 12 0,-4-12 0,2 11 0,-2-11 0,0 11 0,0-11 0,0 13 0,0-13 0,0 0 0,-3 14 0,3-14 0,0 0 0,0 0 0,0 0 0,0 0-129,0 0 129,0 0-129,0 0 0,0 0 0,0 0 0,0 0-258,-4 14-387,4-14-645,0 0-2580,0 0-129,0 0-387,0 0 0</inkml:trace>
  <inkml:trace contextRef="#ctx0" brushRef="#br0" timeOffset="1359.0778">9885 11526 774,'0'0'2322,"0"0"-129,0 0 129,0 0-387,0 0-258,0 9-129,0-9-258,0 11-258,0-11-129,1 14-129,-1-14-129,2 20 0,-2-20 0,4 21-129,-4-11-129,4 5 0,-2-4 0,1 2 0,-3-13-129,4 21 0,-4-21-129,2 21 0,-2-21 0,4 16 129,-4-16-258,1 14 0,-1-14 129,5 17-129,-5-17 0,4 15 0,-4-15 129,5 11-129,-5-11 0,0 0 0,8 13 0,-8-13 0,0 0 0,0 0 0,0 0-129,8 11 129,-8-11 0,0 0 129,0 0-258,0 0 129,0 0 0,0 0 129,11 3-129,-11-3 0,0 0 0,0 0 0,0 0 0,13 0 0,-13 0 0,0 0 0,0 0 0,0 0 0,13-3 0,-13 3-129,0 0 129,0 0 0,11-9 0,-11 9 0,0 0 0,0 0 0,0 0 0,0 0 0,11-4 0,-11 4-129,0 0 129,0 0 0,12-8 0,-12 8 0,0 0 0,13-14 0,-13 14 0,8-11 0,-8 11 129,12-17-258,-3 7 129,-2-3 129,0 0-258,4-1 129,-1 0 0,2-1 129,0 1-129,-3-1-129,1 2 129,-10 13 0,16-21 0,-16 21 129,11-15-258,-11 15 129,12-11-258,-12 11 258,10-11 0,-10 11 0,0 0-129,0 0 129,12-11 0,-12 11 0,0 0 0,0 0-258,0 0-645,0 0-2064,5-13-1161,-5 13-516,0 0 129</inkml:trace>
  <inkml:trace contextRef="#ctx0" brushRef="#br0" timeOffset="2403.1375">9236 10799 1806,'0'0'2322,"0"0"-387,12-1 516,-12 1-516,0 0-129,16 0-258,-16 0-258,10 14-387,-10-14 129,5 27-258,-5-15 129,3 10-129,-3-5-258,0 7 0,0-3 0,0 4-129,-5-5 129,4 4-129,-5-1-129,3-3 0,0 1-129,0-1 0,-2-4 0,5-1-129,-1-1 129,1-14-258,-1 18 0,1-18-387,0 0-645,-11 4-903,11-4-2064,-11-4-387,4-7-387,2-1 129</inkml:trace>
  <inkml:trace contextRef="#ctx0" brushRef="#br0" timeOffset="3388.1938">9211 10799 774,'0'0'1548,"0"0"129,0 0 258,0 0 129,15-9-774,-4 7 129,-11 2-387,27-10 258,-16 2-387,7 7 0,-2-7-258,5 8 0,-6-1 0,5 1-258,-6 0 0,4 5-129,-2-1 129,-2 3-129,-1 2 129,0 0-258,-4 2 129,0 2-129,-2-2 129,0 2-129,-5-2-129,3 1 129,-5-12-129,1 20 129,-1-20 0,-2 16-129,2-16 129,-16 16-129,5-9 129,-1 0-129,-3 0 0,1-2 0,-2 2 0,0-2 129,1 0-129,-1-2 0,-1 1 0,1-2 0,-1 1 0,2 0 129,-2-3-129,5 1 129,-2-1 129,14 0-129,-15 0 0,15 0 129,0 0-129,0 0 258,0 0-129,0 0-129,0 13 0,0-13 129,12 10-129,0-6 0,-2 1-129,4 4 129,0-1-129,0-1 129,4 1-129,-3 2 129,1-2-129,-4 2 0,1-2 129,0 1-129,-13-9 0,19 15 0,-19-15 129,13 11-129,-13-11 0,14 8 0,-14-8 0,11 4 0,-11-4 0,10 6 0,-10-6-129,0 0 0,17 10 0,-17-10-258,7 9 0,-7-9-258,12 17-1677,-12-17-1935,11 17-258,-7-5-387,-4-12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1T21:11:09.137"/>
    </inkml:context>
    <inkml:brush xml:id="br0">
      <inkml:brushProperty name="width" value="0.05292" units="cm"/>
      <inkml:brushProperty name="height" value="0.05292" units="cm"/>
      <inkml:brushProperty name="color" value="#FF0000"/>
    </inkml:brush>
  </inkml:definitions>
  <inkml:trace contextRef="#ctx0" brushRef="#br0">13433 9979 1161,'19'2'2193,"-8"-2"-516,-11 0 0,17-4-645,-6 2 129,-11 2-129,23-4-129,-11 3 0,3 1-258,-3 0 258,9 1-129,-5 0-129,9 5 129,-4-5-258,7 2 0,-2-3-129,8 3 0,0-1-258,1 1 129,3-1-129,2 0 0,2 4-129,0-2 0,3 3 0,0-4 0,-1 4 0,2-3 0,1 2 129,1-4-129,-2-2 129,1 2 129,-3-2-129,3 1 0,-4 0 0,3 0 0,-5-1 0,2 2 0,-1-2-129,0 0 0,-1 0 0,3 0 129,-3 0-129,0 0 129,0 0 0,-1 0-129,-3 0 129,0 0 0,1 0 0,0 0 0,-3 0-129,0 0 0,-1 0 0,3 0 129,-4 0-129,-1 0 0,-2 0 0,-1 2 0,-3-1 0,1-1 0,-1 1 0,-3 0 0,2 1 0,-2-1 0,0 0 0,-3 0 0,-1 2-129,-6-3-258,5 4-516,-18-4-3225,0 0 129,12 0-774,-12 0 516</inkml:trace>
  <inkml:trace contextRef="#ctx0" brushRef="#br0" timeOffset="591.0338">15365 9902 2322,'13'1'3354,"-13"-1"258,0 0-2193,17 7-129,-17-7 129,18 7-129,-18-7-129,23 7 0,-23-7-258,28 10 0,-13-7-258,6 3-258,-2 0 0,4 1 0,-2-1-258,0 0 0,1 3 0,0-3 0,-4 7-129,0-5 0,-4 4 129,-1 3-129,-3-3 129,-4 5 0,-3-3 0,-3 1-129,-3-5 258,-6 6-258,-8-7 129,-3 2-129,-1-2 129,-3-1 0,-2-1-129,3-2 129,1-3-129,1 1 129,2 0-258,5-3-129,14 0-645,-22-3-1677,22 3-1806,0 0-129,0-13-387,0 13 1</inkml:trace>
  <inkml:trace contextRef="#ctx0" brushRef="#br0" timeOffset="1239.0708">15862 10002 1677,'0'7'2322,"-20"3"-258,20-10 129,-20 12-387,20-12-387,-21 16 0,14-2-258,7-14-129,-12 21-258,12-21 0,-1 19-258,1-19 0,7 18-258,-7-18 0,23 9 129,-6-6-258,3-2 0,0-1-129,2 0 129,-1 0-129,-2-2 0,0-4 0,-6-3 0,-13 9 0,15-17 0,-15 17-129,-1-22 129,-8 10-129,-5-2 129,-3 2-129,-1 5 129,-1-3-129,-2 3-129,2 5 258,-1 1-903,7-1-2838,1 2-387,0 0-129,12 0 0</inkml:trace>
  <inkml:trace contextRef="#ctx0" brushRef="#br0" timeOffset="2824.1615">16152 9451 516,'20'-7'2838,"-20"7"-645,22-6 0,-10 3-645,-12 3-387,20-7-129,-20 7-129,13-6-129,-13 6 0,0 0-129,0 0 0,9-11-129,-9 11-258,0 0 0,-13-8 129,2 8-258,-6-4 129,1 4-129,-7 0 129,1 0-129,-5 0 0,5 0 129,-4 0-129,4 2 0,0 1 129,5 3-129,-1-2-129,7 4 129,11-8 0,-14 14 129,14-14-129,0 20 129,5-7-129,8 0 129,3 2-129,2 1 0,3-1 0,2 4 0,0-2 0,0 2-129,-2-4 0,-4 4 129,-1-3-258,-6 0 129,-1-2 0,-4-2 0,-5-12 0,0 19 129,0-19-129,-21 13 0,6-9 129,-4-4-129,-3 0 0,1 0 129,-2 0-129,0-3 0,1-1 0,-1-1 129,4 0-129,2-2 129,4 5-129,0-4 0,13 6-129,-15-6-258,15 6-774,0 0-1806,0 0-1419,0 0-129,14 0-387</inkml:trace>
  <inkml:trace contextRef="#ctx0" brushRef="#br0" timeOffset="4236.2423">16369 9768 645,'18'-3'3483,"11"-2"129,-8 2-2064,-3 1 129,5 2-258,-6-5 0,7 5-387,-10 0-129,5 0-129,-8 2-387,3 3 0,-14-5-129,13 12-129,-13-12 0,1 17 0,-1-17-129,-7 21 129,-5-10-129,-1 2 0,-4-2 0,-1-2 129,-2 0-129,1-2 0,2-1 0,-1 0 0,3-1-129,5-3 129,10-2 129,-13 6-129,13-6 0,0 0 258,0 0-129,13 5 129,-1-2-129,2-1 0,3 1 0,0 0 129,-2-1-129,3 1-129,-4 1 0,1-2 0,-2 1-258,-13-3-129,23 4-645,-23-4-903,10 0-2193,-10 0-258,17 4 0</inkml:trace>
  <inkml:trace contextRef="#ctx0" brushRef="#br0" timeOffset="20235.1573">16224 10066 129,'10'6'2451,"-10"-6"-387,17 4-387,-17-4 0,23 2-258,-11-2-129,6 4-129,-1-4-129,8 7 0,-4-7-258,7 6-129,-2-3-129,5 5-129,-1-7 129,7 7-387,-1-5 129,7 1-129,0-2 0,3 1 129,3 0-129,2-1-129,3 1 129,1-1 0,1 3-129,1-3 0,-1 1 129,-2-3-129,0 2 258,0-2-258,-3 0 129,-2 2-129,-4-2 129,1 0 0,-3 0-129,0 0 129,-4 0-129,0 0 129,-3 0-129,-2 0 129,-4 0-129,-2 1 0,-3-1 0,-5 2 129,-5-2-129,0 0 0,-15 0 0,19 0 0,-19 0 129,0 0-129,0 0 0,0 0 0,0 0 0,0 0 0,11 0 0,-11 0-129,0 0-258,15-2-387,0 2-645,-15 0-1290,24-1-1548,-4 1-258,-4-2 129</inkml:trace>
  <inkml:trace contextRef="#ctx0" brushRef="#br0" timeOffset="21159.2101">17810 10026 1548,'0'0'3354,"-5"12"-258,5-12-774,0 0-129,13 12-258,-13-12-516,26 12-129,-12-10-387,7 8 0,-2-6-387,6 7-129,-4-7 0,3 6-129,-4-5 0,3 2 0,-6 0 0,3 2-129,-3-4 129,-2 3 0,-3-3-129,-1 1 0,-11-6-129,13 11 0,-13-11 129,5 12-129,-5-12 129,0 11-129,0-11 129,-14 13-129,3-8 129,-4 5-129,-1-2 0,-3 1 129,-1-1-129,0 1 0,-1-1 0,1-2 0,3 1 0,1 0 0,4-3-258,-1-4-645,13 0-2064,0 0-1548,0 0-258,0 0-258</inkml:trace>
  <inkml:trace contextRef="#ctx0" brushRef="#br0" timeOffset="22235.2717">18402 10147 129,'0'0'2322,"-11"0"0,11 0 129,-11 2-516,11-2-129,-12 3-516,12-3 0,0 0-258,-17 5-129,17-5-258,0 0 0,-4 14-129,4-14-129,0 10 129,0-10-129,0 0 0,4 14-258,-4-14 129,14 10 0,-14-10 0,20 7-129,-7-2 129,-3-3-129,3-2 129,1 0-129,1 0-129,0-2 129,-1-3-129,0 0 0,1-2 0,-1-3 129,-3 4-129,-2-5 0,-9 11 0,11-19 129,-11 19-129,0-19 0,0 19 0,-18-13 0,4 9 0,-6 1 0,-2 2 0,-3 1 0,2 0 0,-1 0 0,2 0-129,8 1-645,-5-1-1419,9 0-2064,10 0-387,0 0-258</inkml:trace>
  <inkml:trace contextRef="#ctx0" brushRef="#br0" timeOffset="23391.3379">18530 9456 129,'12'0'3225,"-12"0"774,0 0-2064,0 0-129,17 0-129,-17 0-129,0 0-387,0 0 0,0 0-258,-6 0-258,6 0-129,-18 1-129,18-1-129,-26 4-129,12 0 129,-3-1-129,2-2 129,-2 4-129,4 0 0,-1-2-129,14-3 129,-18 11-129,18-11 129,-7 17-129,7-6 0,4 0 129,5 1-129,3 0 129,4 0-129,1 3 129,4-3-129,2 0 129,1 0-129,-3 1 0,1-1 0,-2 0 0,-3 0 0,-4 2 0,-3-2 129,-6-2-258,-2 4 258,-2-4-129,0-10 0,-14 17 0,0-9 0,-4-1 0,1-3 0,-4-2 0,-1 0 129,0-2-129,2 0 0,1 0 0,2-3 0,3-1 129,1 0-129,13 4 0,-16-5 0,16 5-129,0 0 0,0 0-258,0 0-258,0 0-1161,0 0-2451,12 3-387,0-1-129,2 1 1</inkml:trace>
  <inkml:trace contextRef="#ctx0" brushRef="#br0" timeOffset="24263.3877">18769 9777 3096,'0'0'3741,"16"-3"-1935,-2 3-129,-3 0 0,9 0-258,-7 0-129,10 4-129,-8-4-258,8 8-258,-6-4-129,1 4 0,-4 0-258,-3 0-129,-11-8 0,11 18-129,-11-18 0,0 15 129,0-15-129,-16 13 129,2-9-129,-3-1 129,-1-3-129,-1 1 129,1-1-129,2 0 129,2 0-129,14 0 0,-16 0 0,16 0 129,0 0-129,0 0-129,14 4 258,-1 0-129,0 1 0,4 0 0,-3 2 0,-1 1 0,0 1 0,-13-9 0,17 16 0,-17-16 0,8 18 0,-8-18 0,0 17 0,0-17 129,-15 14-129,15-14 129,-24 10-129,8-5 129,-1-3 0,-1 2 0,-3-4 0,0 1 129,0-1-129,-1 0 0,0 0 0,4 0-129,2 0 129,2-3-516,14 3-645,-14 0-3225,14 0-129,0 0-774,0 0 516</inkml:trace>
  <inkml:trace contextRef="#ctx0" brushRef="#br0" timeOffset="25820.4768">19637 10168 3612,'0'0'4515,"0"0"-516,16 10-129,-16-10-3225,0 0-645,11 6-129,1-4-387,-12-2-774,23 0-2580,-2 0-129,-3-2-258</inkml:trace>
  <inkml:trace contextRef="#ctx0" brushRef="#br0" timeOffset="26016.488">20086 10200 645,'20'10'3741,"-4"-5"129,-16-5-774,16 0-1677,-16 0-2838,17-5-2322,0 5 0,-6-7-128</inkml:trace>
  <inkml:trace contextRef="#ctx0" brushRef="#br0" timeOffset="26195.4982">20539 10231 774,'25'12'3354,"-4"1"-258,-21-13-774,16 0-2967,-5 0-2193,-11 0-645</inkml:trace>
  <inkml:trace contextRef="#ctx0" brushRef="#br0" timeOffset="26908.539">21133 10237 5547,'18'7'4515,"0"-3"-387,-18-4-774,16 3-4773,-16-3-2580,14 0-387,-14 0 0</inkml:trace>
  <inkml:trace contextRef="#ctx0" brushRef="#br0" timeOffset="28059.6049">21978 10214 2322,'0'0'2322,"0"0"-516,0 0 258,0 0-258,0 0-258,0 0-258,0 0-258,-12 3-387,12-3 0,-10 5-129,10-5 0,-13 9-129,13-9-129,-13 10 0,13-10-129,-10 15 0,10-15 0,-1 12 0,1-12-129,1 17 129,-1-17-129,16 14 0,-2-8 129,-1 0-129,2-3 0,2 1 0,2-1 0,0 0 0,0-2 0,-3-1 0,1 0-129,-4-1 129,-2-3 0,-11 4-129,13-12 129,-13 12 0,3-20 0,-3 20 0,-3-21 0,-5 7 0,-3 3 0,-3-2 129,0 3-258,-2 3 0,-2-2-258,2 7-387,-8-3-1290,8 2-2193,2 3-129,-1-4 0</inkml:trace>
  <inkml:trace contextRef="#ctx0" brushRef="#br0" timeOffset="29223.6714">22305 9740 1161,'13'0'2451,"-13"0"-129,14 0-258,-14 0-258,0 0-516,16 3 0,-16-3-387,0 0 0,0 0-258,0 0-129,-6-5-258,6 5 0,-18-5-129,5 3-129,-2-1 129,-1 1-129,-2 1 129,-1 1-129,1 0 258,0 0-258,1 0 129,4 1-129,13-1 129,-15 11 0,15-11-129,-2 15 129,2-15 0,9 17 0,-1-5 0,8 0 0,-3 1-129,3-1 129,-1 1-129,2 0 0,-2 0 0,0 1 0,-2-2 0,-1 0 0,-3 0 0,-1-1 0,-4 0 0,-4-11 0,2 20 0,-2-20 129,-3 14-129,3-14 0,-20 12 0,8-7 0,-2-3 129,-2-1-129,-4-1 0,4 0 129,-1 0-129,-1 0 129,2-3-129,-1-3 258,4 0-258,0 1 129,2-2-129,11 7 0,-14-13 0,14 13-129,0 0-387,-2-12-387,8 12-1290,4 0-1935,4 2-516,1 1 258</inkml:trace>
  <inkml:trace contextRef="#ctx0" brushRef="#br0" timeOffset="30155.7248">22471 9943 1032,'0'0'2580,"14"-2"-129,-14 2-258,13 0-387,-13 0-516,0 0 129,0 0-387,16 0-258,-16 0 0,0 0-258,0 0-258,4 12 258,-4-12-258,0 14 0,0-14-129,0 13 129,0-13-129,0 12 0,0-12 0,-1 16-129,1-16 129,0 0-129,0 13 129,0-13-129,0 0 258,0 11-258,0-11 129,0 0 0,0 0-129,12-1 129,-12 1-129,11-11 129,-11 11 0,17-13-129,-17 13 0,21-11 0,-10 4 0,1 0 0,-1 2 0,1-2 0,-1 2 0,1 2 0,-2 0 0,-10 3 0,17-1 0,-17 1 129,13 0-129,-13 0 129,0 0 0,11 14 0,-11-14 0,6 15 0,-5-3 0,-1-12 0,5 21 0,-4-8 0,-1-2-129,1 0 0,-1-11 0,0 19 0,0-19-258,0 0-387,3 16-1419,-3-16-2322,0 0-129,0 0-645</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1T21:12:03.724"/>
    </inkml:context>
    <inkml:brush xml:id="br0">
      <inkml:brushProperty name="width" value="0.05292" units="cm"/>
      <inkml:brushProperty name="height" value="0.05292" units="cm"/>
      <inkml:brushProperty name="color" value="#FF0000"/>
    </inkml:brush>
  </inkml:definitions>
  <inkml:trace contextRef="#ctx0" brushRef="#br0">13473 12437 258,'0'0'1419,"-10"0"-129,10 0-258,0 0 129,0 0 129,0 0 258,0 0-258,0 0-129,0 0 129,0 0-258,0 0 129,0 0 0,0 0-258,5 1 0,-5-1-129,17 5 258,-17-5-387,27 6 0,-10-5-129,10 3 0,-1-3-258,6 2 0,1-3 129,3 4-387,5-3 129,1 3 0,1-1-129,4-1 0,4 3 0,1-2 129,3 2-129,0 0 0,1 1-129,2 1 129,-2-3 0,0 2 129,-5 0-129,3 0 0,-5 2 0,2-4 0,-1 1 129,-3 1-129,1-1 0,-1-1 0,3 0 0,-4-1 0,0-1 0,1 2 129,-3 0-129,0-2 0,-2 1 0,0-1 129,-3 0-129,0 1 0,-2 1 129,-2-1-129,-2-2 0,-2 1 0,-3 0 0,-3 1 0,-3 1 0,-4-4 0,-3 2 0,-4-2 0,-11 0-387,0 0-1161,0 0-2580,0 0-387,0 0-258,1-6-129</inkml:trace>
  <inkml:trace contextRef="#ctx0" brushRef="#br0" timeOffset="788.045">15254 12441 1806,'0'0'3483,"0"0"-774,0 0-258,0 0-129,0 0-387,18 9-387,-18-9-258,10 4 0,-10-4-387,20 4-129,-20-4-129,25 8-129,-10-6 129,3 2-387,0 1 0,1 0 0,-1 0-129,1 0 0,-4 2-129,0 0 129,-2-1-129,-1 1 0,-12-7 0,14 16 129,-14-16-129,2 13 129,-2-13-129,-2 18 0,2-18 0,-19 22 129,4-12-129,0 2 0,-2 0 0,-1 0 0,0-2 0,2 0 0,1-1 0,3-1 0,12-8 0,-18 7 0,18-7-129,-12 5-129,12-5-129,0 0-516,0 0-1290,0 0-2193,8-3-258,-8 3-387,17-12 129</inkml:trace>
  <inkml:trace contextRef="#ctx0" brushRef="#br0" timeOffset="1420.0809">15741 12537 1032,'11'-11'1548,"-11"11"129,0 0 0,0 0 387,0 0-516,-10-3 0,10 3-258,-18 2-129,18-2 0,-25 13 0,15-1-258,-5-5-258,7 5 0,8-12 129,-13 22-258,10-10 0,3 2-129,3-2 0,7 1-129,3-2 0,1-1-129,3-2-129,2-2 129,-3-5-129,3 1 0,-2-2 0,-1-7 0,-3 0 0,-1-3 0,-5-3 0,-4-1 0,-3-1 0,0 1 0,-7-1 0,-6 2 0,-1 0 0,-3 1-129,-2 5 129,-3 0 0,2 3-129,0 1 0,3 3-645,-5 0-2322,10 7-1161,12-7-258,-17 14-258</inkml:trace>
  <inkml:trace contextRef="#ctx0" brushRef="#br0" timeOffset="2344.134">15788 13011 1161,'4'-11'3870,"-4"11"387,0-17-1677,0 17-258,0-12-645,0 12-129,-8-11-387,8 11-387,-15-9-129,15 9-129,-23-5-129,9 5 0,-4 0 0,2 0 129,-4 5-129,1 3-129,-1 1 0,4 5 129,-1-1-129,4 6 0,3-3 0,3 6-129,-1-2 258,7 1-387,1 2 258,0-2-129,4 0-129,9-3 129,-1-1-129,4-2 0,2-3 129,2-3-129,1-1-129,-1-6-129,1 0-387,-4-2-387,7 0-2322,-10 0-1161,0-2-516,-14 2-258</inkml:trace>
  <inkml:trace contextRef="#ctx0" brushRef="#br0" timeOffset="2945.1683">15867 13217 129,'5'-5'3999,"9"0"516,-14 5-258,18-6-2064,4 10-387,-22-4-258,30 10-516,-19-7-387,7 8-258,-18-11 0,23 17-258,-23-17 0,9 20-129,-9-9 0,0-1 129,0-10-129,-20 20 0,5-11 0,-5 1 0,1-2 0,0-2 0,-1 0 0,4-2 0,0-1 129,16-3-129,-18 4 0,18-4 129,0 0 0,0 0 129,0 13 0,0-13-129,14 11 129,-1-3-129,2-1 129,4 1-129,-2-3-129,3 2 0,1 3-129,-4-7-516,10 3-3096,-7-3-645,-4-3-387,1 0-387</inkml:trace>
  <inkml:trace contextRef="#ctx0" brushRef="#br0" timeOffset="4279.2446">16103 12589 3354,'10'7'3999,"5"-7"-1290,0 2-516,-1-2 0,11 2-516,-6-2-129,13 0-129,-3 0-387,15 0-387,-4-2-129,5 2-129,3 0 0,3 0-258,-1 0 0,3 0 0,0 0-129,0 4 129,-2-1 0,2 0 0,0-1-129,1 3 129,-2-1 0,0-1-129,1 0 129,-3 2-129,-1-1 129,-3 1-129,-2-1 0,-2 2 129,1 0-129,-1 2 0,-3 0 129,3-3-129,-1 2 129,3 2-129,0-4 129,3 3 0,-4-6-129,1 3 129,1-5-129,-1 4 129,-1-4-129,-2 0 0,-2 0 129,-3 0-129,-2 1 0,-3-1 0,-4 0 0,-5 0 0,-4 0-129,-6 0 0,-12 0-387,0 0-645,14-5-3096,-14 5-129,-7-5-387,7 5-258</inkml:trace>
  <inkml:trace contextRef="#ctx0" brushRef="#br0" timeOffset="5015.2868">18081 12542 2322,'0'0'3612,"0"0"516,8 6-1677,-8-6-387,0 0-129,12 0-516,-12 0-258,13 0-387,-13 0-129,15 6-129,-15-6 0,14 11-129,-14-11 0,17 15-129,-8-4-129,-9-11 129,21 19-129,-10-7 0,2-2 0,0-3 0,-2 2 0,1-2-129,-1-1 129,-11-6-129,15 14 0,-15-14 129,0 0-129,0 17 0,0-17 0,-11 9 0,11-9 129,-21 13-129,9-9 129,-2 4-129,-1-3 0,1 2 0,0-2 0,1 5 0,-1-5 0,2 3-129,-3-3 0,15-5-516,-21 6-903,21-6-2580,0 0-387,-14 10-129,14-10-387</inkml:trace>
  <inkml:trace contextRef="#ctx0" brushRef="#br0" timeOffset="5571.3186">18438 12637 3096,'-6'0'3612,"6"0"0,-11 14-2193,0-11-129,5 8 258,-9-5-129,10 8 0,-7-6-258,10 8-258,-6-4-258,8 5-129,0-2-129,0 2-129,8-3 0,1-3-129,2-2-129,4 0 258,0-6-258,4-3 129,0 0-129,-1-7 0,4-2 0,-6-2 0,2-6 0,-5 3 0,-3-3 0,-5 1 0,-4 0 0,-1 1-129,-11 1 129,-4 2 0,-5 4 0,-2 1-387,-2 7-129,-5-4-1161,3 4-2322,3 6-387,2 3-258,3 3-129</inkml:trace>
  <inkml:trace contextRef="#ctx0" brushRef="#br0" timeOffset="6256.3578">18492 13137 3483,'13'-3'4257,"-11"-9"0,-2 12-1548,-5-17-1419,5 17-129,-15-16-129,15 16 0,-24-14-387,24 14-129,-25-8-129,12 5 0,-2-1 0,3 4 129,-5 0 0,6 3-258,-5 4 0,4 4 0,0 0 0,1 9-129,2-2 129,2 5-258,2 0 129,4 0 129,1 0 0,1-1-129,6-2-129,7-4 129,-1-2 0,5-2-129,0-3-129,0-2 0,6-1-516,-6-6 0,6 6-645,-9-6-1806,7 0-1548,-6-5-258,1 4-258</inkml:trace>
  <inkml:trace contextRef="#ctx0" brushRef="#br0" timeOffset="6999.4003">18678 13283 2193,'0'0'4128,"11"-6"258,-11 6-1161,0 0-1548,28-4-129,-28 4 0,28-2-516,-17 2-258,9 0-258,-7 0-129,4 9-258,-5-4 0,1 4 129,-13-9-258,12 18 129,-12-18-258,0 19 129,0-19 0,-7 19 0,-5-12 0,-1 0 0,-2-2 0,-2 1 0,1-2 0,-2-1 0,3-1 0,4 1 0,11-3 0,-15 4-258,15-4 258,0 0 0,4 10 0,-4-10 0,21 13 0,-6-5 0,3 0 0,-2 4 258,0-4-258,0 4 0,-2 1 0,-1-2 0,-6 2 0,-1-1 0,-3 2 0,-3-2 0,0 5 0,-7-7 129,-3 2-129,-3 0 0,-3-3 129,-1-4-129,-1-2 0,-2-1 0,1-2 129,-1 0-129,3-4 0,-1-2-129,3 1-129,0-7-1032,15 12-2709,-13-14-516,13 14-129,-7-15-387</inkml:trace>
  <inkml:trace contextRef="#ctx0" brushRef="#br0" timeOffset="7905.4521">19376 12665 2322,'12'7'3741,"3"4"387,-15-11-129,20 13-2709,-20-13-516,20 11 0,-20-11-387,20 10 0,-8-5-387,-12-5-645,27 9-1290,-7-5-2064,-7-4 129,7 3-387</inkml:trace>
  <inkml:trace contextRef="#ctx0" brushRef="#br0" timeOffset="8257.4723">20039 12717 2322,'13'7'4515,"-13"-7"0,13 2-129,-13-2-2193,19 0-774,-19 0-387,15 0-258,-15 0-387,17 0 0,-17 0-387,17 5-258,-6 3-129,-11-8-387,24 11-774,-24-11-2064,19 8-774,-3-4-258,-2-1 0</inkml:trace>
  <inkml:trace contextRef="#ctx0" brushRef="#br0" timeOffset="8968.5129">20768 12743 645,'0'0'4128,"0"0"129,0 0-129,0 0-2451,0 0-387,0 0-258,13 3-516,-13-3-516,15 4-645,-2 4-1032,-13-8-2322,19 4 0,-6 0-258</inkml:trace>
  <inkml:trace contextRef="#ctx0" brushRef="#br0" timeOffset="9309.5324">21237 12714 2451,'19'0'4257,"-3"4"0,-16-4-129,0 0-2967,11 0-129,-11 0-516,0 0-387,12 3-1161,-12-3-2838,0 0-258,14 4-387,-14-4 130</inkml:trace>
  <inkml:trace contextRef="#ctx0" brushRef="#br0" timeOffset="10420.596">21679 12619 1161,'-8'12'3741,"8"-12"-1161,0 16-516,0-16 129,0 19-516,0-19-258,9 24-258,-9-24-258,10 24-387,-10-24-129,18 20 0,-18-20 129,19 17-258,-8-13 0,4 0 0,0-1-129,0-3-129,3 0 129,-2-2 0,1-3-129,-1-2 0,-2 0 0,-2-5 0,-3 1 0,1 0 0,-6-4 0,-1 0 0,-3-1 0,-3-2 0,-5 0 0,-5 2 0,-1 0 0,-5 3 0,-2 2 0,0 4 0,0 0 0,-1 6 0,2 1-258,-3 0-258,8 13-1161,-2-2-2322,0-1-387,4 5-258,0-1 259</inkml:trace>
  <inkml:trace contextRef="#ctx0" brushRef="#br0" timeOffset="11328.6479">22093 13229 516,'9'-11'3870,"-9"-4"387,0 15-1677,-6-16-774,-5 1-129,11 15-258,-24-15-129,14 11-258,-10-6-258,4 9-129,-6-6 0,1 7-129,-5 2-129,6 8 129,-4 0-129,3 4-129,2 1 0,2 6 0,3-1-129,5 4 0,5-2 0,4 2 0,0 0 0,6 1 0,6-2-129,2 1 0,2-1 129,3-2-129,1-1 0,1-3-129,-1-3 0,0-6-258,5 5-387,-12-13-1419,9 0-2322,-2-4-258,-1-2-516,-1-5 129</inkml:trace>
  <inkml:trace contextRef="#ctx0" brushRef="#br0" timeOffset="11971.6847">22257 13391 2967,'4'-11'4257,"-4"11"-1548,0 0-387,0 0-129,0 0-387,0 0-516,11 2-387,-11-2-258,4 22-129,-3-8-129,5 3 0,-4 3-129,4 1 0,-1 1-129,2 0 0,-1-1 0,1-3 0,-1-2-129,0-3 0,-6-13 0,9 14 0,-9-14 0,14 0 0,-14 0 0,13-19 0,-6 5 0,2-3-129,-1 2 129,1-1 0,1-1 0,-1 2 0,0 5 0,-9 10-129,18-15 258,-18 15-129,15-2 0,-15 2 0,16 4 129,-16-4 0,17 20 0,-9-6 129,-3 2-129,-1 2 0,1 0-129,-3 1 129,0 0-129,-1 0 0,-1-2-129,0-17-774,0 25-2967,0-25-774,0 19-129,0-19-645</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12-11T21:12:51.61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1-12-11T21:12:51.893"/>
    </inkml:context>
  </inkml:definitions>
  <inkml:trace contextRef="#ctx0" brushRef="#br0">24516 16488 0</inkml:trace>
  <inkml:trace contextRef="#ctx1" brushRef="#br0">13207 10186 1161,'0'0'1419,"0"0"0,0 0-258,0 0 129,8 7-129,-8-7-387,0 14 0,0-2-129,0 0-387,0 3 0,1 0-129,-1 1 129,0 3-129,0-3-129,0 1 0,0 0-129,0 1 129,0-3-516,0-1-387,0-14-1677,0 22-774,0-22 129</inkml:trace>
  <inkml:trace contextRef="#ctx1" brushRef="#br0" timeOffset="615.035">13250 10652 1806,'0'0'2322,"0"0"-516,0 0 0,0 0-387,10 10-387,-10-10-129,0 22 0,0-5-129,0 3-258,0 1 129,0 5-387,0-4 0,0 3-129,-2-1 129,2 2-387,0-6 0,0 1-258,0-1-645,2-7-1032,-2-13-1548,4 23-258,-4-23 259</inkml:trace>
  <inkml:trace contextRef="#ctx1" brushRef="#br0" timeOffset="1104.0629">13217 11209 1419,'-3'31'2580,"3"-11"-258,0 1-258,1 2-258,-1-4-645,0 8 0,-3-9-387,3 6 0,-4-6-258,4 4 0,-6-4-129,5 3-129,-1-5-129,2 1-129,0 2-129,0-4-516,0 2-1032,0-5-1032,0-12-1161,0 19 0</inkml:trace>
  <inkml:trace contextRef="#ctx1" brushRef="#br0" timeOffset="1524.0872">13186 11651 129,'-4'39'3096,"2"-24"-516,-2 6 0,-3-3-258,6 2-645,-7 1-129,7-1-387,-6-2-516,4 5-129,-3-6 0,4 2-387,-1-3 0,0 1-129,3-2-258,-2-2-645,2 3-903,1-4-2064,-1-12-258,4 22 387</inkml:trace>
  <inkml:trace contextRef="#ctx1" brushRef="#br0" timeOffset="2343.134">12981 11877 1032,'0'0'3741,"0"0"387,3 12-1935,-3-12-387,7 12-129,-7-12-258,12 21-129,-12-21-387,13 28 0,-8-12-387,5 3-129,-4 1-129,2 0 129,-3-2-129,3 2-129,-2-4 0,-1 1 0,0-4-129,0-1 0,-5-12 129,12 15-129,-12-15 0,0 0 0,15 7 0,-15-7 0,12-6 0,-12 6 0,12-20 0,-3 7 0,1-3 0,2-1 0,0 0 0,3-3 0,0 3 0,0 1 0,1 0-258,-1 0-258,4 7-774,-11-3-2709,3 3-387,0 0-516,-11 9 387</inkml:trace>
  <inkml:trace contextRef="#ctx1" brushRef="#br0" timeOffset="4176.2386">12534 10885 1548,'12'3'3483,"-12"8"516,0 1-2193,0-1-387,0 10 258,-2-4-258,2 10-258,-8-2-387,6 5-129,-5-1 0,3 3-258,-3-4-258,1 1 129,-1-4-387,2-6 0,3 3-516,2-22-1290,-10 14-2193,10-14 0,0 0-516</inkml:trace>
  <inkml:trace contextRef="#ctx1" brushRef="#br0" timeOffset="4687.2681">12473 10938 3870,'26'-21'4257,"-26"21"-387,20-16 0,-3 15-3225,-4-2 0,8 3-129,-5 0 0,5 0 0,-4 5-258,3 4 129,-4 1-258,0 2 0,0 1 0,-5 3 0,-1-2-129,-2 3 129,-5-1 0,-1-1-129,-2 0 0,-5-2 129,-6-1-129,0-1 0,-6-1 0,0-1 0,-2-1 129,-1 0-129,1-4 129,1 0 0,4 0 0,14-4 129,-17 3 0,17-3 0,0 0 258,14 11-258,1-7 129,7 4-129,3 2 0,4 5 0,0-1 0,3 3-129,-1 0 0,-1 0 0,-1 0-258,-6-4-129,4 8-1419,-6-12-2838,-1-2-129,-7-2-516,-2-5-129</inkml:trace>
  <inkml:trace contextRef="#ctx1" brushRef="#br0" timeOffset="5979.342">15901 10267 1935,'0'15'2322,"0"-15"129,-7 14-516,5-2-129,2-12-387,-4 29-387,-1-11 0,4 6-387,-1 2 0,2 4-258,-4-4-129,3 6-129,-2-6-129,1 2-129,1-3-387,-2-3-645,2-4-1935,1 3-645,-3-11-258</inkml:trace>
  <inkml:trace contextRef="#ctx1" brushRef="#br0" timeOffset="6536.3736">15836 10917 1677,'0'6'2193,"0"-6"0,-2 15 258,2-15-645,-2 15-129,2-15-516,-2 24-258,1-9-258,1 2 0,0 1-258,0 1-129,-1 4 0,1-4-258,0 3 0,0-3-129,0 3-387,0-8-645,0 1-2451,0 2-387,0-17 129</inkml:trace>
  <inkml:trace contextRef="#ctx1" brushRef="#br0" timeOffset="7187.4111">15817 11486 2451,'-5'15'3225,"2"-2"-645,-1 1-129,1 1-645,-1 2-258,2-1-387,-2 0-516,1 5 0,-1-4-387,1 3-129,1-6-129,0 2 0,2 0-645,-3-4-129,3 5-1161,0-5-1677,0-12-516,0 21 129</inkml:trace>
  <inkml:trace contextRef="#ctx1" brushRef="#br0" timeOffset="7795.4459">15822 11882 516,'0'8'3354,"0"-8"-258,0 14-774,0 0-387,0-14-387,-1 25-387,-3-12-258,4 4 0,-3 1-129,1 3-258,-1-6 0,2 6-129,-1-3-129,2-1 0,0 0-258,-1-5-645,1 2-516,0-14-1419,0 15-1419,0-15-387,0 0 258</inkml:trace>
  <inkml:trace contextRef="#ctx1" brushRef="#br0" timeOffset="8823.5047">15647 12093 1032,'0'0'3870,"0"0"258,0 0-2064,0 0 0,16 0 0,-16 0-645,0 0-387,9 12-129,2 3-258,-8-4-258,5 6 0,-2-2-129,1 4 0,-2 0-129,0-2 0,-2 0 0,1-2 0,0-1-129,-1-2 129,-3-12 0,6 17-129,-6-17 0,0 0 0,11 0 0,-11 0 0,12-9 0,-4-2 0,1-3-129,1-2 129,2 1 0,0 0 0,2-1-129,-3-1 0,6 4-387,-8-5-387,12 8-2064,-7-3-1419,-1 1 0,-2 0-387</inkml:trace>
  <inkml:trace contextRef="#ctx1" brushRef="#br0" timeOffset="10486.5998">15152 11050 1032,'13'-10'3999,"-13"10"258,0 0-1677,0 0-645,0 0 0,0 0-258,0 0-387,6 7-645,0 8-129,-3 4-129,2 4-129,-3 4-129,1 5 129,-3 2-258,0 2 129,0-2-129,0-3 129,0-3-129,-3-3-129,3-3-129,-2-9-387,2 1-903,0-14-2580,0 0-258,0 0-387,0 0 258</inkml:trace>
  <inkml:trace contextRef="#ctx1" brushRef="#br0" timeOffset="10975.6278">15144 11047 1935,'11'-26'4386,"-8"11"0,7 5 0,5 6-3225,-15 4 0,24-13 0,-11 9-258,6 4-258,-2 1-129,4 7-258,-5 2-129,-1 5 0,-3 0 0,-4 2-129,-2 2 129,-5 1-129,-1-1 0,-7 0 0,-3-1 0,-3-1 0,-4-1 0,1-5 0,-2-1 0,1-2 129,0-2-129,4-1 129,13-5 129,-15 5-129,15-5 0,0 0 129,0 0 0,10 12 0,2-7 0,7 4 0,1-2 0,4 3 0,1-2-129,3 3 129,-2-1-258,4 1 258,-4-2-258,-1 2 0,-1-1-387,-5-4-387,11 11-2451,-12-12-1419,0 1-129,-5-3-516</inkml:trace>
  <inkml:trace contextRef="#ctx1" brushRef="#br0" timeOffset="12775.7307">19760 11329 5934,'20'-3'4515,"-20"3"-387,16 0-258,-16 0-3483,12 9-645,-12-9-645,28 11-1290,-11-6-1806,-3-2-129,7 3-258</inkml:trace>
  <inkml:trace contextRef="#ctx1" brushRef="#br0" timeOffset="12943.7404">20272 11361 2967,'29'6'2967,"-29"-6"129,14 3-3225,-3 7-3096,-11-10 258,21 9 259</inkml:trace>
  <inkml:trace contextRef="#ctx1" brushRef="#br0" timeOffset="23775.3596">22018 10460 2709,'0'0'3612,"0"14"-1290,0-14 0,0 14-774,0-14 0,0 12-387,0-12-129,0 11-129,0-11-129,0 13-129,0-13-129,0 18-258,0-7 0,-3 1-129,1 0 0,-3 3-129,2-2 0,1 1 129,-2-2-258,1 0 129,2-1-258,1-11 0,-2 17-258,2-17-516,-1 14 0,1-14-903,0 0-387,0 0-774,-2 13-1161,2-13 129</inkml:trace>
  <inkml:trace contextRef="#ctx1" brushRef="#br0" timeOffset="24364.3936">22005 10914 1032,'-6'8'3999,"2"5"129,4-13-1548,0 17-774,0-17 0,-1 19-516,1-19-516,-2 21-129,2-21 0,0 23-129,0-23-258,-1 24 0,1-13-129,0 1 0,0 1-129,0-2 129,0-11-129,-1 17-129,1-17-129,-4 13-129,4-13-387,0 0-516,0 17-516,0-17-1677,0 0-903,-6 11-129</inkml:trace>
  <inkml:trace contextRef="#ctx1" brushRef="#br0" timeOffset="24716.4137">21958 11364 774,'0'22'1935,"0"-22"-516,0 21-645,0-10-387,0 0-129,0 0-258,0-11 0,0 20-387,0-20-516,-2 22-903,2-22-644</inkml:trace>
  <inkml:trace contextRef="#ctx1" brushRef="#br0" timeOffset="25203.4416">21925 11664 1806,'-1'17'3225,"1"-17"-516,-1 20-645,1-8-774,0-12-258,0 21-129,0-21-387,0 20 258,0-20-258,0 22 129,0-11-258,0 3-129,0 0 129,-2 1-129,1-1 0,0-1-258,-2-2 129,3-11-129,-3 21-129,3-21-129,-1 9 0,1-9-258,0 0-258,0 0-387,-7 15-1677,7-15-903,0 0-387,-7 17 775</inkml:trace>
  <inkml:trace contextRef="#ctx1" brushRef="#br0" timeOffset="25863.4793">21881 12083 2322,'0'13'3483,"0"-13"-258,-8 16-1161,8-3-258,0-13-387,-1 28-129,-3-16-258,4 9-129,-4-6-387,4 5 0,-5-4 0,4 3-258,-3-7-129,1 0 0,3-12 0,-3 16-258,3-16-129,0 0-516,0 11-2322,0-11-1032,0 0-258,0 0-129</inkml:trace>
  <inkml:trace contextRef="#ctx1" brushRef="#br0" timeOffset="26735.5291">21741 12015 1548,'12'0'4257,"-12"0"0,4 16-1161,-4-16-774,6 19-516,-6-19-516,5 25-387,-5-12-258,2 8-129,-2-4-129,4 5 0,-4-4-129,2 5 0,-2-5 0,4 3-129,-3-2 0,2-2-129,1-1 0,1 0 0,-3-2 0,6-2 129,-3-2-129,-5-10 0,15 12 0,-15-12 0,18 3 0,-18-3 129,19-6-129,-19 6 0,23-22 0,-10 8 0,2-2 0,0-2 129,2-2-129,3-1 129,0-3 0,1 1 0,0-5 129,0 4-129,-3 0 0,0 2 0,-4 3 0,-1 4-258,-2 5-129,-6-5-645,7 11-3096,-12 4-516,0 0-387,4-12-258</inkml:trace>
  <inkml:trace contextRef="#ctx1" brushRef="#br0" timeOffset="27403.5674">22500 11168 3999,'0'0'5031,"0"0"-129,0 0-258,5 25-2322,-6-11-1548,1 15 258,-6-2-516,1 7-129,-4 2 0,3 2-129,-4-4 129,0 1-129,3-4 0,2-2 0,0-3-129,2-5 0,3-1 0,-1-5-387,1 1-258,0-16-903,3 17-1677,-3-17-1548,0 0-387,0 0-258,0-11-129</inkml:trace>
  <inkml:trace contextRef="#ctx1" brushRef="#br0" timeOffset="27915.5967">22467 11186 4644,'21'-38'5289,"-7"23"-129,-2-2-387,7 8-2064,-6-8-1677,11 12 0,-5-5-387,6 9-129,0-1-387,-1 2 0,1 4 0,-3 5-129,-3 3 129,-3 2-129,-4 4 0,-6 4 0,-6 0-129,0 5 129,-11 1 0,-6-1-129,-3 0 129,-7-1-129,-3-1 129,1 0 0,-3-7 0,3 2 0,2-6 129,3-2-129,5-1 0,3-1 129,16-10-129,-14 13 0,14-13 129,0 0 0,10 13-129,5-4 129,4-1 0,4 4 0,4-1 129,4 2 0,2 3-129,-1 1 0,5-3 129,-4 2-258,1 0 0,-8-6-387,2 9-774,-28-19-3096,24 14-774,-24-14-129,13 8-774</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2T15:47:51.43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12T09:31:56.963"/>
    </inkml:context>
  </inkml:definitions>
  <inkml:trace contextRef="#ctx0" brushRef="#br0">10000 8477 2322,'7'-2'4128,"4"-9"258,-2 7-1677,-4-8-516,9 8-645,-5-7-387,4 8-387,-3-5-129,4 5-387,-2 1-129,2 2 0,2 0 0,-1 0-129,5 3 0,1 3 0,5 0 129,3 3 0,4-2 0,2-1 0,4 1 0,2 3 0,4-1 0,3-1-129,-1-1 258,4 0-387,1 2 258,2-3-258,-1 1 258,1-3-258,1-1 258,1 0-129,-3 1 0,3-2 0,-1 0 0,-1 1 0,0-2 0,3 0 0,-3 2 0,2 0 0,-1-1 0,3 0 258,-2 1-258,2-1 129,3 0-129,-1 1 129,3-1 0,1-1-129,3 0 129,-1-1-129,3 0 0,2 0 0,-2-4 0,4 0 0,0 1 0,3-4 129,0 1-129,0 2 0,3-4 0,1 2 129,2 2-129,1-2 129,2 1-258,-1-1 129,5 2-129,-2 1 258,5 3-129,1-2 0,2-2-129,1 4 129,1-1 0,3 1 0,3-1 129,1 1-129,-1 0 0,3 0 0,0 0 0,2 0 0,1 0 0,1 0 129,0 0-129,0 0 0,3 0 0,1-3 0,0-1 129,3 3-129,-4-6 0,3 2 0,0 2 0,3-3 0,-1 0 129,-1 2-258,0 1 258,1 0-129,-1 2 0,1 0 129,-2-1-129,0 0 0,0 2 0,1 0 0,0-1 0,-1 1 129,1 0-129,2 0 0,3 0 0,0 2 129,-2 2-129,2-2 129,4 0 0,0-2 0,0 2-129,1-2 0,2 0 129,3 0-129,2 0 129,0 0-258,2 0 258,2 0-129,2-2 0,1 2 0,0-2 0,0 1 0,2 0 0,-1 0 0,-1-1 0,-1 1 0,-2 0 0,-3 1 0,-1 0 0,-3 0 0,-2 2 0,1 3 0,-6 2 0,0-5 0,-1 5 129,-1 0-129,-2-1 129,-3 2-129,-1-1 258,-4-3-129,-4-1-129,-3 4 0,-5-3 129,-4-1-258,-5-1 258,-1-1-129,-5-1-129,-4 0 129,-4 0 0,1 0 129,-6 0 0,-2 0-129,-2-3 129,-3 0 0,1 0 0,-3 0 0,0 0-129,-3 1-129,1-3 129,-2 3 0,-2 1 129,2-2-129,-5 2 129,1 1 0,0 0 0,-3 0 0,-1 1 0,-3 2-129,-3 0-129,-6 1 0,-2-2 0,-8 1 0,-8 4-387,-9-7-774,-2 2-3483,-10-2-129,-13 3-645,-8-3 129</inkml:trace>
  <inkml:trace contextRef="#ctx1" brushRef="#br0">12040 12505 0,'0'0'0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2T09:40:08.727"/>
    </inkml:context>
    <inkml:brush xml:id="br0">
      <inkml:brushProperty name="width" value="0.05292" units="cm"/>
      <inkml:brushProperty name="height" value="0.05292" units="cm"/>
      <inkml:brushProperty name="color" value="#FF0000"/>
    </inkml:brush>
    <inkml:context xml:id="ctx1">
      <inkml:inkSource xml:id="inkSrc11">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1-12-12T09:40:15.340"/>
    </inkml:context>
  </inkml:definitions>
  <inkml:trace contextRef="#ctx0" brushRef="#br0">20874 5547 4257,'-2'12'5289,"9"-7"-387,-7-5-258,23 7-3354,-14-7-258,6 0-387,0 0-387,2 3-129,0-1-129,3 1 0,1 2-129,-1-5-258,2 7-774,-7-4-2967,2 1-645,-3-2-258,-4 0-258</inkml:trace>
  <inkml:trace contextRef="#ctx0" brushRef="#br0" timeOffset="284.0161">20882 5838 3612,'12'0'4773,"6"0"-258,-4 3-1806,-6-3-774,10 1-774,-5 2-387,6 5-387,-3-2-129,4 4-258,-4-2 0,1 1-258,-1 7-516,-7-12-2193,-1 7-1419,-2 3-387,-6-14 0</inkml:trace>
  <inkml:trace contextRef="#ctx0" brushRef="#br0" timeOffset="510.0292">20886 6092 2967,'0'19'4773,"8"-7"0,4-7-258,2 8-2709,-1-12-774,8 7-387,-1-4-387,3 4-129,0 1-258,3-2 0,-1 6-387,-7-10-1677,2 8-2193,-3 1-258,-6 0-258</inkml:trace>
  <inkml:trace contextRef="#ctx0" brushRef="#br0" timeOffset="729.0417">20933 6446 3225,'-11'23'5031,"11"-23"-129,11 14-387,6-4-2838,-5-8-516,9 6-645,-2-1-258,4 0-129,-2 3-258,-2-2 0,5 2-129,-7-3-387,6 5-1161,-13-2-2709,0-2-258,-10-8-129</inkml:trace>
  <inkml:trace contextRef="#ctx0" brushRef="#br0" timeOffset="891.051">20983 6711 3870,'-11'11'5160,"3"1"-258,8-12-1161,13 4-1419,11 3-903,-2-6-774,6-1-1032,6 1-3741,-3 2-387,-1-1-516,-1 0-387</inkml:trace>
  <inkml:trace contextRef="#ctx0" brushRef="#br0" timeOffset="3382.1934">20926 12984 1161,'0'-16'4902,"0"16"0,7-14 0,-2 1-2064,11 13-1032,-8-7-774,12 7-129,0-3-516,6 3-129,1 0-129,5 0 0,3 0-258,0 0-129,4 0 0,-6-6-387,2 6-387,-13-14-774,1 6-2709,-12-4-258,-7-1-258,-4-1 130</inkml:trace>
  <inkml:trace contextRef="#ctx0" brushRef="#br0" timeOffset="3639.2081">20922 12578 2580,'10'2'5160,"11"-3"-129,5-6-387,4-8-1935,9 6-1548,-5-9-774,5 0-129,-2-2-516,0-6-129,-3 3-129,-6-8 0,-1 4-258,-11-7-258,1 13-1161,-15-6-2064,-4 0-258,-9 6-258</inkml:trace>
  <inkml:trace contextRef="#ctx0" brushRef="#br0" timeOffset="3855.2205">21015 12094 4257,'0'0'5031,"22"-11"-129,4 4-387,5 5-2580,-2-13-903,9 4-516,-2-6-387,-1 1-387,-1-2-129,-7-7-129,-1 0 0,-10-8-387,-1 6-387,-14-10-1548,-1 6-1548,-11-1-129,-9-1-258</inkml:trace>
  <inkml:trace contextRef="#ctx0" brushRef="#br0" timeOffset="4095.2342">20975 11526 2709,'40'-12'4773,"-5"5"-129,4-3-258,9 3-2322,-7-10-1161,5 4-516,-6-4-258,-2 0 0,-11-4-129,-6-1 0,-8 0-129,-11-4-387,-2 9-387,-11-12-1161,-3 12-516,-13-12-516,-1 7-258,-9-9-129,2 9 258</inkml:trace>
  <inkml:trace contextRef="#ctx0" brushRef="#br0" timeOffset="4271.2442">21011 11076 645,'-13'-1'2322,"13"1"-258,0 0 258,22-5-516,-1-6 0,13 8-258,-4-11-129,6 7-516,-1-7-129,1 1-516,-5-2-129,-3 2-387,-4 2-1290,-10-3-1806,-6-5-774,-2 4-129</inkml:trace>
  <inkml:trace contextRef="#ctx0" brushRef="#br0" timeOffset="4444.2542">21082 10645 258,'59'12'3870,"-25"-9"-258,8 4-3096,2 3-3612,-10-8-129</inkml:trace>
  <inkml:trace contextRef="#ctx1" brushRef="#br0">24292 12080 0,'0'0'0,"0"0"0,0 0 0,0 0 0,0 0 0,0 0 0,0 0 0,0 0 0,0 0 0,0 0 0,0 0 0,0 0 0,0 0 0,0 0 0,0 0 0</inkml:trace>
  <inkml:trace contextRef="#ctx0" brushRef="#br0" timeOffset="8727.4992">20667 9965 2451,'29'-11'4386,"-9"7"-258,2 0-1806,-6-9-387,8 7-645,-7-3-645,4 5-129,-6-2-129,1 5 0,-2-3-258,-1 3-258,2 1-645,-5-2-1161,2 2-2322,3 0-258,-4 0 0</inkml:trace>
  <inkml:trace contextRef="#ctx0" brushRef="#br0" timeOffset="8975.5134">21120 9893 258,'32'-4'3741,"-12"4"-129,-4-1-1806,2-6-387,4 5-516,-3-1-387,3 0-258,-1 2 0,-2-2-516,2 3-903,-3 0-1935,-5-1-903,6 1 258</inkml:trace>
  <inkml:trace contextRef="#ctx0" brushRef="#br0" timeOffset="9207.5265">21672 9921 3096,'33'4'3741,"-15"-3"-1419,-3 0-1548,1 1-1548,1 2-1548,-6-4-1419</inkml:trace>
  <inkml:trace contextRef="#ctx0" brushRef="#br0" timeOffset="9462.5412">22014 9965 3870,'27'3'4773,"-12"4"-387,-2-1-1806,-1-6-1161,6 1-387,-1-1-645,2 0-387,2 1-387,-3-1-516,4 0-774,-5-5-774,7-1-774,-2 4-1548,-3-6 516</inkml:trace>
  <inkml:trace contextRef="#ctx0" brushRef="#br0" timeOffset="9635.551">22475 9971 2451,'36'-1'2580,"-14"-1"-645,0-1-387,4 0-645,-4-3-129,4 1-903,-2 0-645,-1 0-516,-1 0-1032,-1 2-387</inkml:trace>
  <inkml:trace contextRef="#ctx0" brushRef="#br0" timeOffset="9899.5662">23137 9907 3354,'19'0'3999,"10"-5"-258,-12 1-2580,4-1-387,3-2-903,0 2-1032,-3-2-387,-1 4-387,0 0-1290,-10-5-387</inkml:trace>
  <inkml:trace contextRef="#ctx0" brushRef="#br0" timeOffset="10123.579">23506 9850 2451,'41'4'4515,"-22"-1"-129,0 4-1032,-12-7-774,13 8-645,-20-8-258,21 4-387,-21-4-387,15 5-129,-5-5-387,4 0 0,0 0-774,-1 0-129,7 0-774,-10-7-2580,10 0-1161,-5 0-129,3-2-258</inkml:trace>
  <inkml:trace contextRef="#ctx0" brushRef="#br0" timeOffset="10355.5923">23947 9828 4257,'31'7'5031,"-13"-2"-516,2 2-1419,0-7-1161,7 2-903,-1-2-645,5 0-258,0-2-129,3-2-129,0 1-129,-3-5-258,0 7-516,-3-10-1290,-1 9-645,-27 2-258,45-12-387,-45 12-516</inkml:trace>
  <inkml:trace contextRef="#ctx0" brushRef="#br0" timeOffset="10611.6068">24669 9797 4644,'0'0'5160,"38"6"-258,-38-6-129,0 0-2322,0 0-903,0 0-774,0 0-258,44 0-387,-44 0-258,0 0-516,47-13-1161,-47 13-2967,0 0-258,38-18-129,-38 18-258</inkml:trace>
  <inkml:trace contextRef="#ctx0" brushRef="#br0" timeOffset="12455.7124">20551 7389 774,'7'6'4773,"12"-1"-129,-7-3-129,-2-4-1935,16 4-645,-7-5-774,10 3-387,-3-2-258,4 0-129,-1-1-258,-4-3-774,3 6-1032,-9 0-2967,-3 0-258,-3 0-387,-2 0 259</inkml:trace>
  <inkml:trace contextRef="#ctx0" brushRef="#br0" timeOffset="12691.7259">21080 7398 2322,'21'5'4386,"-8"-5"0,2 0-903,2 5-2322,-1-5-387,3 0-645,1 2-258,-1-2-516,4 3-516,-5-3-1290,3-6-1677,3 6-387</inkml:trace>
  <inkml:trace contextRef="#ctx0" brushRef="#br0" timeOffset="13066.7474">22226 7396 2193,'40'11'1935,"-18"-8"-903,2-2-516,1-1-1161,5 6-1935</inkml:trace>
  <inkml:trace contextRef="#ctx0" brushRef="#br0" timeOffset="13299.7607">22768 7399 4128,'20'9'5676,"-10"-3"-387,-10-6-387,23 14-2451,-23-14-903,23 0-645,-10 0-387,8 0-387,-1-2-387,-2-7-645,8 9-516,-14-14-2322,9 7-1290,-4-3-258,2 4-516</inkml:trace>
  <inkml:trace contextRef="#ctx0" brushRef="#br0" timeOffset="13793.7889">23212 7354 5676,'48'0'5547,"-26"-1"-258,3 2-1677,-12-5-1419,15 4-774,-10-2-516,6 2-387,-2-1-129,6 1-258,-2 0 0,3 0-129,0-2 0,1 0-129,-2 2 129,0-1-129,-3-1 0,-3-2-129,-1 3-129,-3-6-258,0 7 0,-6-8-129,4 8-258,-8-9 258,8 9-129,-8-4 258,5 3 129,-3-3-129,2 4 258,0-5 0,1 4 258,0-1-129,0 0 129,1-1 129,0 0-129,3 2 129,-2-2 129,3 0 129,0-2 0,1 5 258,-2-4 129,5 4-129,-3-5 129,5 5-129,-5 0 0,2 0-129,1 0-258,3 0-258,3 0-258,0 0-387,2 5-645,0-5-2064,2 0-1419,-3 0-258,-29 0 387</inkml:trace>
  <inkml:trace contextRef="#ctx0" brushRef="#br0" timeOffset="14003.801">24731 7268 2193,'43'5'3741,"-43"-5"387,44 12-1806,-44-12-516,42 4-774,-42-4-258,46 5-129,-46-5-258,54 2-129,-54-2-516,47 0-2193,-47 0-1935,0 0-258,0 0 0</inkml:trace>
  <inkml:trace contextRef="#ctx0" brushRef="#br0" timeOffset="91053.2078">18038 7539 7224,'34'2'5289,"-10"-2"-258,7 0-129,-1-8-3354,15 8-516,-1-1-258,6 1-387,2-1 0,3 1-258,-1 0 129,1 0-129,-3 1 0,-4 3-129,-6 1 129,-7 0-129,-7 2 0,-7 0 0,-7-2 0,-14-5 0,0 0-387,0 0-258,-6 17-2064,-5-17-2193,1-4-258,-3-7-387,6-3-516</inkml:trace>
  <inkml:trace contextRef="#ctx0" brushRef="#br0" timeOffset="125179.1598">15778 14770 1806,'-8'-4'4644,"8"4"129,0 0-129,-6-11-1290,6 11-1032,0 0-645,0 0-645,0 11-258,0 3-258,0 6-129,1 6 0,1 9-129,0 5 0,0 2-129,2 3 0,-4-2-129,3-1 0,0-6 0,-2-5 0,2-8 0,-2-7 0,-1-16 0,0 0 0,0 0 0,3-9-129,-3-13 258,0-5-129,0-14 0,-2-6 0,1-3-129,0-3 129,0-1 0,1 4 0,0 4 0,0 9 129,1 8-129,1 9 129,0 8-129,-2 12 129,0 0-129,0 0 0,11 14 0,-8 5 0,2 3 129,0 6-258,2 2 258,0 1-258,1-2 258,2-1-129,1-7 129,2-7-129,-1-7 0,3-7 0,-1-2 0,1-13 0,-1-5 129,-1-5-129,1-4 129,-1-1-129,-1-2 0,-1 2 258,-1 5-387,-1 4 258,1 10 0,-4 5 0,-6 6-129,16 10 129,-9 9-129,0 7 0,1 8 0,-3 4 0,3 2 0,-3 1-129,2 2 129,-1 3 0,0-4 0,-2-3-129,2-6-129,-5-8-516,9 5-1419,-10-17-2580,5-3-129,-5-10-387,7-7-387</inkml:trace>
  <inkml:trace contextRef="#ctx0" brushRef="#br0" timeOffset="125635.1859">16221 14995 5160,'16'-1'4773,"-5"-2"-258,0-2-129,6 5-2580,-6-10-387,5 6-645,-2-6-129,0 0-129,-3-4-129,2 2 0,-5-2-129,0-2-129,-4 0 0,-1 2-129,-3-5 129,0 4-129,-2-2 0,-4 2 0,-2-1 129,0 4-129,-4 2 0,2 6 0,-2 4 129,-1 4-129,1 11 129,-1 5 0,3 7 0,0 4 0,3 4 0,2 0 129,3-1-129,2 1 0,4-4 0,6-2 0,4-4-129,1-3 0,4-7-129,-2-6 0,4 0-516,-5-13-1548,6 3-2451,-8-11-258,4 0-387,-3-10-258</inkml:trace>
  <inkml:trace contextRef="#ctx0" brushRef="#br0" timeOffset="126251.2211">16528 14815 9288,'-8'39'4902,"7"-11"-258,-1-9-1419,4 16-2064,-2-12-516,8 8-258,-2-6 0,5 0-129,0-8-258,1-8 129,0-6 0,3-2-129,-2-1 129,1-9 0,-2-8 0,-1-5-129,-3-4 129,0 0 0,-2-1 0,0 4 0,-2 0 129,-2 5-129,0 7 129,-2 11-129,0 0 0,5 11 129,-4 7-129,1 3 0,0 2 0,1 3 0,2-2-129,0 0 0,2-3 129,0-5-129,3-6 0,-1-3 0,1-7 0,1 0 0,0-9 0,0-5 0,-1-9 0,0-1-129,0-3 258,-2 0-258,0 3 258,0 2-258,-2 3 258,-1 6-129,-5 13 0,12-4 0,-12 4 0,12 19 0,-7-1 0,1 3 0,1 3 0,-1 0 0,1-2 0,-3-2 0,3-2-258,-3-6 0,2 1-516,-6-13-1677,10-2-2322,-10 2-387,7-16-129,-3-5-516</inkml:trace>
  <inkml:trace contextRef="#ctx0" brushRef="#br0" timeOffset="126935.2603">17342 14304 7998,'9'-9'5031,"-9"9"-129,0 0-129,-10-16-3225,10 16-387,-8-6-258,8 6-387,-13-3 0,13 3-129,-17 0-129,6 0-129,-2 0 0,-1 0 129,0 2-258,0 5 129,2-2 0,0 6-129,3-2 129,2 8-129,4 2 0,1 2 129,2 3-129,0 0 0,5 6 0,-1-1-129,1 4 129,-1 4 0,1 0-129,-1 0 0,0 1 129,-2 6-129,-1-1 129,-1 0-129,0 3 129,-1-6 0,-4 3 0,-1 2 0,0-5 0,-1-2 0,1-1 0,0-4 0,3-5 0,2 0 0,1-10 0,0-2 0,2-3 0,-2-13 0,14 11 0,-3-11 129,2 0-129,-1-3 0,4-1 0,-1-1 0,2 1 0,-2 0 0,1 1-129,-4-2-387,4 11-1806,-16-6-2838,16 0 0,-16 0-516,8-7-387</inkml:trace>
  <inkml:trace contextRef="#ctx0" brushRef="#br0" timeOffset="127715.3049">17611 14514 8127,'15'-17'4902,"-15"17"-258,9-18-129,-9 18-3612,6-18-258,-6 18-129,0-10 0,0 10-129,-14-3-129,3 3 0,-3 1 129,-2 11-129,-2 0-129,-2 5 129,-1 2-129,3 2 129,1 0-129,8 0-129,5 2 129,4-4-129,4 0 0,7-2 0,5-2 0,2 2-129,2-3 0,-4 1 129,0 0 0,-1 1-129,-4 0 129,0 2-129,-3 3 129,-2-3-129,-2 0 129,-4 2 0,0-3 0,-5 0 0,-3-3 0,-4-2 0,-2-1 129,-2-2-129,1-4 0,-2-2 129,2-3-129,2 0 0,3 0-129,3-5-258,7 5-1161,0 0-3354,0 0 0,6-18-645,8 16-129</inkml:trace>
  <inkml:trace contextRef="#ctx0" brushRef="#br0" timeOffset="128032.323">17853 14495 8385,'-4'-16'5547,"4"27"-516,1 15-258,-1-4-3096,5 18-903,-3 2-129,2 12-516,-4 3 0,0 2-129,0-2 129,0-5-129,-3-9 0,-1-3-129,2-11-129,-2-15-516,5 5-1419,-1-19-2580,5-8-387,-2-15-387,4 1-258</inkml:trace>
  <inkml:trace contextRef="#ctx0" brushRef="#br0" timeOffset="128387.3433">17831 14502 8901,'-4'-34'5547,"7"15"-387,8 12-129,-4-8-3612,10 10-387,1-3-258,5 6-387,-2-2-129,3 4-129,-3 2 0,1 6-129,-4 0 0,-3 5-129,-5 3 129,-3 2-129,-5 4 129,-2 0 0,-6 2 0,-7-3-129,-2 1 129,-3 1-129,-1-5 129,-4-2 0,5-5-129,-1-1 129,3-5-129,3 0 129,5-3-129,8-2-258,0 0-516,-6-13-2064,11 13-1935,-5 0-387,17-16-129,-8 4-387</inkml:trace>
  <inkml:trace contextRef="#ctx0" brushRef="#br0" timeOffset="128987.3776">18123 14139 10062,'0'0'5547,"0"0"-516,0 12 129,0-12-4257,10 3-258,1-3 0,7 0-258,0 0-129,5 0-129,-1-3 0,1 3 0,-3 0-129,-2 0 0,-4 0 129,-3 4-129,-11-4 0,11 15 0,-11-5 0,0 5 0,-3 2 0,-3 5 0,3 6 0,-2 7 129,4 5-129,-2 7 0,2 0 0,1 5-129,0 3 129,4-2-129,2 0 0,0-4 0,0-3 129,2 2-258,-1-2 258,0-7-129,-3-2 129,-1 1 129,-3-3-129,0-4 0,-6 2 0,-2-9 0,-4 0 0,-3-3 129,-1-2-129,-2-5 0,1-3 0,-4-4 0,3-3-129,0-4 0,4 2-387,-4-10-2193,18 8-2580,-15-14-129,15 14-387,0-27-387</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12-12T10:28:07.027"/>
    </inkml:context>
    <inkml:brush xml:id="br0">
      <inkml:brushProperty name="width" value="0.05292" units="cm"/>
      <inkml:brushProperty name="height" value="0.05292" units="cm"/>
      <inkml:brushProperty name="color" value="#FF0000"/>
    </inkml:brush>
  </inkml:definitions>
  <inkml:trace contextRef="#ctx0" brushRef="#br0">6428 4875 1032,'1'-10'3999,"-1"10"129,0 0-258,0 0-1290,-12-17-645,12 17-516,-12-2-387,12 2-258,-14 10-129,7 2 0,-1 2-387,1 5-129,1 2 0,2 4 0,2 1 0,2-2-129,6-1 129,4-4 0,1-3 0,4-5-129,3-7 129,1-4 0,0-9-129,-1-3 129,-1-5-129,-3-5 0,-3 3 0,-6-3-129,-3 2 129,-4 1-258,2 19-129,-21-20-258,9 20-1032,-9-1-2322,5 1-516,0 2-129,4 5-258</inkml:trace>
  <inkml:trace contextRef="#ctx0" brushRef="#br0" timeOffset="497.0284">6722 3634 10449,'3'11'4902,"-13"7"-516,-3 18-258,-16 1-3225,4 11-387,-7 5 0,-1 5-258,-1 0-129,0-3 0,6-4-258,1-11-258,9-5-1161,-3-19-2709,14-6-258,-3-19-129,10-10-516</inkml:trace>
  <inkml:trace contextRef="#ctx0" brushRef="#br0" timeOffset="678.0388">6396 3728 9417,'-3'-19'5031,"3"19"-258,13 21-258,-1 2-2709,12 16-774,4 0-129,11 10-258,5 2-129,9 2-387,2 4-516,-5-11-3999,9 1-258,-5-12-645,0-7-516</inkml:trace>
  <inkml:trace contextRef="#ctx0" brushRef="#br0" timeOffset="1616.0923">11389 4739 5160,'11'56'4902,"-4"-31"-516,2 0 0,-4-9-3225,11 4-129,-5-14-387,7 3 129,-4-9-387,4-3 0,0-11-129,-1-3 0,-2-4 0,-4-3-129,-2-1 129,-6 4-258,-5 3 258,-9 5-129,-9 5-129,-4 6 0,-4 2-129,-5 9-129,4 9-387,-3-9-2451,13 8-1419,5-8-258,14-9-645,0 0 387</inkml:trace>
  <inkml:trace contextRef="#ctx0" brushRef="#br0" timeOffset="2112.1207">11911 3713 11223,'8'23'4902,"5"0"0,-7-4-387,13 9-3999,-7 0 0,5 1-258,1-3 0,-1 3-387,4-6 258,2-5-258,1-6 129,0-8-129,3-4 129,-3-8 0,2-12-129,-2-6 258,-3-3-258,-2-3 258,-3 2-129,-3 0 129,-7 5-129,-3 12 258,-3 13-129,-5 2 0,-7 22 129,-4 17 0,-1 13 0,-1 16-129,-2 13 129,0 3-129,2 2 0,4-2 0,3-4-387,4-14-387,10-3-3612,-3-21-774,8-14-258,-3-19-645</inkml:trace>
  <inkml:trace contextRef="#ctx0" brushRef="#br0" timeOffset="2856.1634">16633 4732 8256,'-6'39'5031,"-1"-19"-387,7 3-258,-6-6-3483,9 7-129,3-7-387,8 2 129,1-7-387,5-2 129,1-9-129,3-1 0,-2-3 0,-1-10 0,-5-4 0,-1-4-129,-9-1 129,-5-2-129,-3 5 0,-12-1 0,-5 6 0,-5 5-129,-2 3 0,-5 5-387,11 9-903,-8-4-2967,14 7-387,1-6-129,13-5-645</inkml:trace>
  <inkml:trace contextRef="#ctx0" brushRef="#br0" timeOffset="3376.1931">17535 3806 10836,'-1'12'5160,"8"-6"-258,6-7-258,8 1-3741,6-5-258,10 4-129,2-2-258,5 3 0,1 0-129,-2 3-129,-3 2 129,-4 10-129,-7 1 129,-10 6-129,-9 8 0,-10 3 0,-8 4 0,-13 4-129,-10 6 129,-8 0-129,-2 3 0,1-1 129,3 0-129,4-4 129,11-6-129,10-2 129,12-8 0,9-5 0,13-4 0,4-6 0,6-2-129,1-7-129,3 4-387,-6-9-903,-3 0-3354,-9-5 0,-2 0-387,-12-6-516</inkml:trace>
  <inkml:trace contextRef="#ctx0" brushRef="#br0" timeOffset="3565.2039">17558 4207 10320,'7'-1'5547,"14"1"-645,13 4 0,4 2-3870,11 7-387,3 6-1161,-4-7-3999,6 7-516,-6-11-387,-3 1-774</inkml:trace>
  <inkml:trace contextRef="#ctx0" brushRef="#br0" timeOffset="5243.2999">6542 10832 5031,'3'53'4386,"5"-31"0,2-1-387,4-16-2193,11 2-387,-4-7-129,9-6-258,-5-14-516,1-2 258,-5-7-387,-3 1 129,-12-2-387,-6 1 129,-8 4-258,-11 4-129,-5 15-387,-8 0-774,5 6-2838,-6 12-387,2 11-129,2 5-516</inkml:trace>
  <inkml:trace contextRef="#ctx0" brushRef="#br0" timeOffset="5633.3222">6226 11630 8127,'28'-15'4773,"-28"15"-387,0 20-258,-8 7-2709,-13-3-387,-2 15-129,-7-3-387,0 4-258,-3-4 0,-1-1-129,2-3-516,0-10-1161,8-4-2709,0-8-129,9-7-516,0-10-258</inkml:trace>
  <inkml:trace contextRef="#ctx0" brushRef="#br0" timeOffset="5845.3342">5913 11608 11352,'25'-7'5418,"-6"15"-774,-1 4 258,9 10-3225,-1-1-1032,7 11-129,2 4-258,1 4-129,-1 2-129,2-9-129,4 6-645,-8-16-2580,7 3-1419,-5-13-129,5-5-387,-5-9-387</inkml:trace>
  <inkml:trace contextRef="#ctx0" brushRef="#br0" timeOffset="6272.3588">6724 11540 11223,'5'45'4902,"-1"-20"-129,8 9-258,0-6-3741,10 8-129,0-7-129,8-1 0,-1-8-258,5-5 0,-1-10-129,-2-5 0,-2-2 0,-1-10-129,-4-4 129,-6-1 0,-3-2 0,-4 2 0,-11 17 0,9-14-129,-9 14 129,-2 14 0,-4 14 0,-1 13 0,-1 12 0,-2 14 129,3 10-129,-3 6 0,2 4 129,1 2-129,0 1-129,3-9-258,4 5-1677,-1-25-2967,3-4 0,2-19-645,8-11-258</inkml:trace>
  <inkml:trace contextRef="#ctx0" brushRef="#br0" timeOffset="7031.4022">11931 10722 2580,'-38'2'4902,"14"14"0,1 3 0,5 12-2580,-5-11-258,14 14-516,-1-7-387,10 6-387,6-9-129,15-5-387,4-6-129,6-4 129,4-6-258,1-3 0,-2-10 129,-4-4-129,-6-4 0,-8-7 0,-12-2-129,-4 0 129,-13 2-258,-7 1 0,-2 5-516,-8-4-1419,5 14-2580,0 5-129,6 8-258,4 6-387</inkml:trace>
  <inkml:trace contextRef="#ctx0" brushRef="#br0" timeOffset="7539.4312">11810 11550 10449,'-10'-7'5031,"10"7"0,0 9-258,3 3-4257,11 9-129,4-1 129,6 5-258,3-3 129,5 1 0,2-6-258,-1-4 0,-1-6 0,1-7 0,-4-4-129,-2-6 129,-5-5-129,-3 0 129,-5 2-129,-4 5 129,-10 8 0,9 0 0,-9 13-129,-2 12 129,-4 11-129,0 7 129,-4 12-129,0 3 129,0 7-258,1 1 129,-1 1 0,3-4 0,4-6-387,0-14-516,6-3-3741,0-21-516,4-8-129,2-17-516</inkml:trace>
  <inkml:trace contextRef="#ctx0" brushRef="#br0" timeOffset="7968.4558">12562 11425 10707,'-27'-17'5289,"14"17"-387,13 0 0,-4 14-4386,15-6 0,12-3-129,8 3 0,7-1-129,6 0 0,0-1 0,-1 3-129,-5 1-129,-5 2 129,-6 1 0,-7 6-129,-7 2 129,-10 4-129,-5 7 129,-10 3-129,-7 2 129,-3 4 0,-4 0-258,0 2 258,2-4-258,3-1 258,3-5-258,8 0 258,7-6-129,3-5 0,10-2 0,5-3 0,3-5 129,3-3-258,2-2 0,-2-6-258,3 4-774,-11-7-3612,7-5-387,-9-11-258,0 3-387</inkml:trace>
  <inkml:trace contextRef="#ctx0" brushRef="#br0" timeOffset="8162.4669">12683 11717 11868,'-20'0'5676,"20"0"-516,6 4 0,14 0-4257,6-2-516,7 1-903,14 1-4257,-5-3-258,8 1-645,1-2-129</inkml:trace>
  <inkml:trace contextRef="#ctx0" brushRef="#br0" timeOffset="8908.5095">17117 10730 7740,'-33'31'5289,"18"-9"-258,1 2-258,6 9-2838,2-9-1032,7 5 0,6-4-516,11 3 129,4-12-129,6-1-129,4-6-129,4-8 129,-3-1-129,0-10 0,-6-5-129,-5-7 129,-6-4-387,-10-6 258,-6 1-129,-10 4 129,-10 1-129,-4 4 129,-4 10-387,-2 0 258,3 13-258,-2 0-2193,12 16-2193,0-1-258,10 4-258,7 0-516</inkml:trace>
  <inkml:trace contextRef="#ctx0" brushRef="#br0" timeOffset="9353.535">18032 11376 10707,'31'-29'5160,"-18"25"-258,-13 4 129,7 7-4128,-12 10-258,-8 14-258,-7 5 0,-3 6-258,-5 5 129,0-1-258,0-1-129,0-7-129,7-1-774,-3-16-3354,13-5-516,1-13-387,10-3-258</inkml:trace>
  <inkml:trace contextRef="#ctx0" brushRef="#br0" timeOffset="9560.5468">17744 11272 11997,'-7'25'5289,"17"4"-129,5 2-387,15 5-4128,3 4-258,9 9-129,2 0 0,2-1-387,0 0 0,-4-6-387,3 5-1290,-8-17-3096,2-3-129,-7-15-387,0-6-516</inkml:trace>
  <inkml:trace contextRef="#ctx0" brushRef="#br0" timeOffset="10036.5741">18492 11252 11997,'21'-1'5418,"-1"1"-258,0 0-387,2 0-4386,8 0-129,2 4-129,0 4 0,2 4-129,-5 2-129,0 1 129,-10-1-129,-6 3 129,-5 5-129,-8 0 129,-9 2-129,-8 1 129,-7 3 0,-6 2 0,-1 3 0,-1 3 0,4-2 129,3 2-129,6-2 129,7-3 0,7-2 0,5-1 0,10-3-129,4-6 0,3 0 129,2 0-129,1-5 0,0 1 129,0-4-258,-1-5-129,0 3-258,-5-9-1032,6 0-3354,-5-7-129,1-1-387,-4-4-387</inkml:trace>
  <inkml:trace contextRef="#ctx0" brushRef="#br0" timeOffset="10388.5942">18513 11479 10449,'23'-7'5547,"-4"-1"-387,8 7 0,-3-2-3999,7 3-645,-1 2-129,1 5-516,1 11-903,-7-4-3999,2 4 0,-7-5-387,1-1-645</inkml:trace>
  <inkml:trace contextRef="#ctx0" brushRef="#br0" timeOffset="12871.7362">9208 15524 7611,'-20'28'4902,"12"-10"-258,-3-6-387,8 9-2838,3-21-516,-6 29-258,6-19 0,6 6-387,4-3 129,2-1-129,3-5 0,0-5 0,2-2 0,-1-6-129,-1-9 0,-1 0 0,-4-7-129,-1 1 129,-4-1-258,-3-2 258,-2 2-129,-5 5 129,-5-1-129,-1 3 129,-3 7-258,-1 2 258,-1 6-129,0 0-129,5 6 0,1 0-516,8 14-2967,2-20-1161,-2 27-129,2-27-387</inkml:trace>
  <inkml:trace contextRef="#ctx0" brushRef="#br0" timeOffset="13587.7772">9767 15908 10707,'16'-2'4902,"-16"2"-258,11 27-129,-8-10-4257,4 7-129,5 4 0,0 2 0,-1 7-129,2 3 258,-2-5-258,0-5 129,-2-3-129,-2-5 129,-4-8-129,-3-14 129,2-10 0,-2-12-258,-2-4 129,-2-5 0,-1-6 129,2 1-258,2-2 387,1 9-387,0 2 258,3 4 0,6 2 0,0 4-129,5 9-129,1-1-258,4 9-645,-6-4-3483,8 9-258,-4-4-258,2 9-645</inkml:trace>
  <inkml:trace contextRef="#ctx0" brushRef="#br0" timeOffset="14043.8033">10168 15991 7482,'6'9'4773,"5"-5"0,1-8-645,11 4-2838,-5-7-129,9 5-387,-3-6-129,3 4-129,-3-7-258,0 1 0,-5-3-129,1 0 0,-7-4 0,-4-2-129,-6-3 129,-3-4-129,-5-1 129,-6-2-129,-4 3 0,-6 5 0,-1 3 0,-3 7 0,-1 11 0,0 11 129,-1 13-129,3 9 0,2 6 0,5 4 0,4 4 129,8 1 0,5-6 0,5 1 0,10-10 0,4 1 0,6-3-129,2-7 129,3-2-387,-2-7-516,9 3-3483,-10-21-516,3 1-516,-5-15-258</inkml:trace>
  <inkml:trace contextRef="#ctx0" brushRef="#br0" timeOffset="14899.8522">10777 15834 7998,'11'-5'5289,"-11"5"-129,0 0-387,9 7-3225,-9-7-645,0 0-129,-11 0-387,11 0-129,-17 2 0,4 4 0,-2 0-129,-2 3 0,-3 4 0,1 2 0,0-5 129,2 4-129,5 0-129,6-5 129,6-9-129,0 15 0,6-10 0,11-3 0,5 0 0,3-1 0,3 3-129,-1 2 129,0-1 0,-3 7-129,-4 0 129,-5 2-129,-8 3 129,-6-2-129,-1 2 129,-12-3-129,-4 5 129,-2 3 129,-4-12-129,2-3 129,0-1-129,1 7 129,5-10-129,3-3 0,11 0-645,-7-27-2451,14 19-1935,1-8-258,11 3-387,-2-17-387</inkml:trace>
  <inkml:trace contextRef="#ctx0" brushRef="#br0" timeOffset="15591.8918">11161 15816 6063,'12'17'5418,"-5"-13"-258,-7-4-387,12 0-2451,-9-16-903,9 4-258,-6-13-387,5 4-129,-1-7-129,-1 1-129,1-3 0,-4 1-129,2 2-129,-4 5 129,-1 5-258,-1 2 129,-2 15 0,0 0 0,0 0-129,2 8 0,-2 15 0,0 10 129,0 4-129,0 6 0,0 6-129,0 1 129,3 2-129,5 0 129,-4-6 0,6-9 0,-3-1-129,4 0-129,-3-14-129,0 2-129,2 0-516,-10-24-774,0 0-3354,0 0-129,0 0-258,0-7-387</inkml:trace>
  <inkml:trace contextRef="#ctx0" brushRef="#br0" timeOffset="15864.9074">11209 16102 9933,'0'0'5418,"0"0"-129,6-4-258,11 4-3870,-4-7-387,11 6-129,0 1-258,8 2-258,-3 4-129,4 7 129,-4-8-129,3 7 0,-4-7 0,-1 10-129,-7-3 129,-7-7-129,3 7-258,-15-22-1290,10 10-3354,-11-12-258,0 12 0,-5-28-903</inkml:trace>
  <inkml:trace contextRef="#ctx0" brushRef="#br0" timeOffset="22615.2935">11138 15853 645,'0'0'2322,"0"0"-516,0 0-258,0 0-129,0 0 0,0 0-258,0 0 258,0 0-129,0 0-258,0 12 0,0-12-258,0 0 0,0 0-129,0 0-129,0 0-129,6 0 129,-6 0-258,0 0 0,9-8 0,-9 8-129,0 0 0,9-6 0,-9 6 0,0 0 0,11-11 0,-11 11-129,7-17 0,-2 2-258,7-3-3612,-5-6-258,3-2-387,-1-5-387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BE9E9-CF38-416B-96C4-8D9F33EAF4D8}" type="datetimeFigureOut">
              <a:rPr lang="en-US" smtClean="0"/>
              <a:pPr/>
              <a:t>12/12/2011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7E23C-B908-4BE6-B759-298985D67EA5}" type="slidenum">
              <a:rPr lang="en-US" smtClean="0"/>
              <a:pPr/>
              <a:t>‹#›</a:t>
            </a:fld>
            <a:endParaRPr lang="en-US"/>
          </a:p>
        </p:txBody>
      </p:sp>
    </p:spTree>
    <p:extLst>
      <p:ext uri="{BB962C8B-B14F-4D97-AF65-F5344CB8AC3E}">
        <p14:creationId xmlns:p14="http://schemas.microsoft.com/office/powerpoint/2010/main" val="171123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D7E23C-B908-4BE6-B759-298985D67EA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12/12/2011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3D55-B7B6-4871-9F53-2564914CBC69}" type="datetimeFigureOut">
              <a:rPr lang="en-US" smtClean="0"/>
              <a:pPr/>
              <a:t>12/12/2011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350-3472-4F7A-A46F-717DF5D249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RISC#RISC_success_stories" TargetMode="External"/><Relationship Id="rId2" Type="http://schemas.openxmlformats.org/officeDocument/2006/relationships/hyperlink" Target="http://en.wikipedia.org/wiki/ARM%20architecture" TargetMode="External"/><Relationship Id="rId1" Type="http://schemas.openxmlformats.org/officeDocument/2006/relationships/slideLayout" Target="../slideLayouts/slideLayout2.xml"/><Relationship Id="rId4" Type="http://schemas.openxmlformats.org/officeDocument/2006/relationships/hyperlink" Target="http://en.wikipedia.org/wiki/Samsung%20Galax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customXml" Target="../ink/ink11.xml"/><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4.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8343900" cy="1600199"/>
          </a:xfrm>
        </p:spPr>
        <p:txBody>
          <a:bodyPr>
            <a:normAutofit/>
          </a:bodyPr>
          <a:lstStyle/>
          <a:p>
            <a:r>
              <a:rPr lang="en-US" dirty="0" smtClean="0"/>
              <a:t>Compiler Construction</a:t>
            </a:r>
            <a:br>
              <a:rPr lang="en-US" dirty="0" smtClean="0"/>
            </a:br>
            <a:r>
              <a:rPr lang="en-US" sz="3200" dirty="0" smtClean="0"/>
              <a:t>Lecture 17</a:t>
            </a:r>
            <a:endParaRPr lang="en-US" sz="3200" dirty="0"/>
          </a:p>
        </p:txBody>
      </p:sp>
      <p:sp>
        <p:nvSpPr>
          <p:cNvPr id="8" name="Subtitle 2"/>
          <p:cNvSpPr txBox="1">
            <a:spLocks/>
          </p:cNvSpPr>
          <p:nvPr/>
        </p:nvSpPr>
        <p:spPr>
          <a:xfrm>
            <a:off x="304800" y="2667000"/>
            <a:ext cx="8610600" cy="685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u="none" strike="noStrike" kern="1200" cap="none" spc="0" normalizeH="0" baseline="0" noProof="0" dirty="0" smtClean="0">
                <a:ln>
                  <a:noFill/>
                </a:ln>
                <a:effectLst/>
                <a:uLnTx/>
                <a:uFillTx/>
                <a:latin typeface="+mn-lt"/>
                <a:ea typeface="+mn-ea"/>
                <a:cs typeface="+mn-cs"/>
              </a:rPr>
              <a:t>Mapping</a:t>
            </a:r>
            <a:r>
              <a:rPr kumimoji="0" lang="en-US" sz="3200" b="0" u="none" strike="noStrike" kern="1200" cap="none" spc="0" normalizeH="0" noProof="0" dirty="0" smtClean="0">
                <a:ln>
                  <a:noFill/>
                </a:ln>
                <a:effectLst/>
                <a:uLnTx/>
                <a:uFillTx/>
                <a:latin typeface="+mn-lt"/>
                <a:ea typeface="+mn-ea"/>
                <a:cs typeface="+mn-cs"/>
              </a:rPr>
              <a:t> Variables to Memory</a:t>
            </a:r>
            <a:endParaRPr kumimoji="0" lang="en-US" sz="3200" b="0" u="none" strike="noStrike" kern="1200" cap="none" spc="0" normalizeH="0" baseline="0" noProof="0" dirty="0" smtClean="0">
              <a:ln>
                <a:noFill/>
              </a:ln>
              <a:effectLst/>
              <a:uLnTx/>
              <a:uFillTx/>
              <a:latin typeface="+mn-lt"/>
              <a:ea typeface="+mn-ea"/>
              <a:cs typeface="+mn-cs"/>
            </a:endParaRPr>
          </a:p>
        </p:txBody>
      </p:sp>
      <p:pic>
        <p:nvPicPr>
          <p:cNvPr id="11" name="Picture 6" descr="epfl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562600"/>
            <a:ext cx="2364826"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Register Machines</a:t>
            </a:r>
            <a:endParaRPr lang="en-US" dirty="0"/>
          </a:p>
        </p:txBody>
      </p:sp>
      <p:sp>
        <p:nvSpPr>
          <p:cNvPr id="3" name="Content Placeholder 2"/>
          <p:cNvSpPr>
            <a:spLocks noGrp="1"/>
          </p:cNvSpPr>
          <p:nvPr>
            <p:ph idx="1"/>
          </p:nvPr>
        </p:nvSpPr>
        <p:spPr>
          <a:xfrm>
            <a:off x="381000" y="1066800"/>
            <a:ext cx="8229600" cy="5334000"/>
          </a:xfrm>
        </p:spPr>
        <p:txBody>
          <a:bodyPr>
            <a:noAutofit/>
          </a:bodyPr>
          <a:lstStyle/>
          <a:p>
            <a:pPr marL="0" indent="0">
              <a:buNone/>
            </a:pPr>
            <a:r>
              <a:rPr lang="en-US" sz="2400" dirty="0" smtClean="0"/>
              <a:t>Better for most purposes than stack machines</a:t>
            </a:r>
          </a:p>
          <a:p>
            <a:pPr lvl="1"/>
            <a:r>
              <a:rPr lang="en-US" sz="2400" dirty="0"/>
              <a:t>c</a:t>
            </a:r>
            <a:r>
              <a:rPr lang="en-US" sz="2400" dirty="0" smtClean="0"/>
              <a:t>loser to modern CPUs (RISC architecture)</a:t>
            </a:r>
          </a:p>
          <a:p>
            <a:pPr lvl="1"/>
            <a:r>
              <a:rPr lang="en-US" sz="2400" dirty="0" smtClean="0"/>
              <a:t>closer to control-flow graphs</a:t>
            </a:r>
          </a:p>
          <a:p>
            <a:pPr lvl="1"/>
            <a:r>
              <a:rPr lang="en-US" sz="2400" dirty="0" smtClean="0"/>
              <a:t>simpler than stack machine</a:t>
            </a:r>
          </a:p>
          <a:p>
            <a:pPr marL="0" indent="0">
              <a:buNone/>
            </a:pPr>
            <a:r>
              <a:rPr lang="en-US" sz="2400" dirty="0" smtClean="0"/>
              <a:t>Example: </a:t>
            </a:r>
            <a:r>
              <a:rPr lang="en-US" sz="2400" dirty="0" smtClean="0">
                <a:hlinkClick r:id="rId2" tooltip="http://en.wikipedia.org/wiki/ARM%20architecture"/>
              </a:rPr>
              <a:t>ARM architecture</a:t>
            </a:r>
            <a:r>
              <a:rPr lang="en-US" sz="2400" dirty="0" smtClean="0"/>
              <a:t> </a:t>
            </a:r>
          </a:p>
          <a:p>
            <a:pPr marL="0" indent="0">
              <a:buNone/>
            </a:pPr>
            <a:r>
              <a:rPr lang="en-US" sz="2000" dirty="0" smtClean="0"/>
              <a:t>From </a:t>
            </a:r>
            <a:r>
              <a:rPr lang="en-US" sz="2000" dirty="0">
                <a:hlinkClick r:id="rId3" tooltip="http://en.wikipedia.org/wiki/RISC#RISC_success_stories"/>
              </a:rPr>
              <a:t>article on RISC architectures</a:t>
            </a:r>
            <a:r>
              <a:rPr lang="en-US" sz="2000" dirty="0"/>
              <a:t>: </a:t>
            </a:r>
          </a:p>
          <a:p>
            <a:pPr marL="0" indent="0">
              <a:buNone/>
            </a:pPr>
            <a:r>
              <a:rPr lang="en-US" sz="2000" dirty="0"/>
              <a:t>“The ARM architecture dominates the market for high performance, low power, low cost embedded systems (typically 100–500 MHz in 2008). ARM Ltd., which licenses intellectual property rather than manufacturing chips, reported 10 billion licensed chips shipped in early 2008 [7]. ARM is deployed in countless mobile devices such as: </a:t>
            </a:r>
            <a:r>
              <a:rPr lang="en-US" sz="2000" dirty="0" smtClean="0">
                <a:hlinkClick r:id="rId4" tooltip="http://en.wikipedia.org/wiki/Samsung%20Galaxy"/>
              </a:rPr>
              <a:t>Samsung </a:t>
            </a:r>
            <a:r>
              <a:rPr lang="en-US" sz="2000" dirty="0">
                <a:hlinkClick r:id="rId4" tooltip="http://en.wikipedia.org/wiki/Samsung%20Galaxy"/>
              </a:rPr>
              <a:t>Galaxy</a:t>
            </a:r>
            <a:r>
              <a:rPr lang="en-US" sz="2000" dirty="0"/>
              <a:t> (ARM11</a:t>
            </a:r>
            <a:r>
              <a:rPr lang="en-US" sz="2000" dirty="0" smtClean="0"/>
              <a:t>),  Apple </a:t>
            </a:r>
            <a:r>
              <a:rPr lang="en-US" sz="2000" dirty="0"/>
              <a:t>iPods (custom ARM7TDMI </a:t>
            </a:r>
            <a:r>
              <a:rPr lang="en-US" sz="2000" dirty="0" err="1" smtClean="0"/>
              <a:t>SoC</a:t>
            </a:r>
            <a:r>
              <a:rPr lang="en-US" sz="2000" dirty="0" smtClean="0"/>
              <a:t>) Apple </a:t>
            </a:r>
            <a:r>
              <a:rPr lang="en-US" sz="2000" dirty="0"/>
              <a:t>iPhone (Samsung ARM1176JZF</a:t>
            </a:r>
            <a:r>
              <a:rPr lang="en-US" sz="2000" dirty="0" smtClean="0"/>
              <a:t>), Palm </a:t>
            </a:r>
            <a:r>
              <a:rPr lang="en-US" sz="2000" dirty="0"/>
              <a:t>and </a:t>
            </a:r>
            <a:r>
              <a:rPr lang="en-US" sz="2000" dirty="0" err="1"/>
              <a:t>PocketPC</a:t>
            </a:r>
            <a:r>
              <a:rPr lang="en-US" sz="2000" dirty="0"/>
              <a:t> PDAs and smartphones (Marvell </a:t>
            </a:r>
            <a:r>
              <a:rPr lang="en-US" sz="2000" dirty="0" err="1"/>
              <a:t>XScale</a:t>
            </a:r>
            <a:r>
              <a:rPr lang="en-US" sz="2000" dirty="0"/>
              <a:t> family, Samsung SC32442 - ARM9</a:t>
            </a:r>
            <a:r>
              <a:rPr lang="en-US" sz="2000" dirty="0" smtClean="0"/>
              <a:t>), Nintendo </a:t>
            </a:r>
            <a:r>
              <a:rPr lang="en-US" sz="2000" dirty="0"/>
              <a:t>Game Boy Advance (</a:t>
            </a:r>
            <a:r>
              <a:rPr lang="en-US" sz="2000" dirty="0" smtClean="0"/>
              <a:t>ARM7TDMI), Nintendo </a:t>
            </a:r>
            <a:r>
              <a:rPr lang="en-US" sz="2000" dirty="0"/>
              <a:t>DS (ARM7TDMI, ARM946E-S</a:t>
            </a:r>
            <a:r>
              <a:rPr lang="en-US" sz="2000" dirty="0" smtClean="0"/>
              <a:t>), Sony </a:t>
            </a:r>
            <a:r>
              <a:rPr lang="en-US" sz="2000" dirty="0"/>
              <a:t>Network Walkman (Sony in-house ARM based </a:t>
            </a:r>
            <a:r>
              <a:rPr lang="en-US" sz="2000" dirty="0" smtClean="0"/>
              <a:t>chip)</a:t>
            </a:r>
            <a:endParaRPr lang="en-US" sz="2000" dirty="0"/>
          </a:p>
        </p:txBody>
      </p:sp>
      <p:sp>
        <p:nvSpPr>
          <p:cNvPr id="4" name="Rectangle 3"/>
          <p:cNvSpPr/>
          <p:nvPr/>
        </p:nvSpPr>
        <p:spPr>
          <a:xfrm>
            <a:off x="7238999" y="457200"/>
            <a:ext cx="1524001" cy="1828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Directly Addressable</a:t>
            </a:r>
          </a:p>
          <a:p>
            <a:pPr algn="ctr"/>
            <a:r>
              <a:rPr lang="en-US" dirty="0" smtClean="0"/>
              <a:t>RAM</a:t>
            </a:r>
          </a:p>
          <a:p>
            <a:pPr algn="ctr"/>
            <a:r>
              <a:rPr lang="en-US" dirty="0" smtClean="0"/>
              <a:t>(large - GB,</a:t>
            </a:r>
            <a:br>
              <a:rPr lang="en-US" dirty="0" smtClean="0"/>
            </a:br>
            <a:r>
              <a:rPr lang="en-US" dirty="0" smtClean="0"/>
              <a:t>slow)</a:t>
            </a:r>
          </a:p>
        </p:txBody>
      </p:sp>
      <p:sp>
        <p:nvSpPr>
          <p:cNvPr id="5" name="Rectangle 4"/>
          <p:cNvSpPr/>
          <p:nvPr/>
        </p:nvSpPr>
        <p:spPr>
          <a:xfrm>
            <a:off x="7238998" y="2514600"/>
            <a:ext cx="1524001"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R0,R1,…,R31</a:t>
            </a:r>
            <a:endParaRPr lang="en-US" sz="2000" dirty="0"/>
          </a:p>
        </p:txBody>
      </p:sp>
      <p:sp>
        <p:nvSpPr>
          <p:cNvPr id="6" name="Rectangle 5"/>
          <p:cNvSpPr/>
          <p:nvPr/>
        </p:nvSpPr>
        <p:spPr>
          <a:xfrm>
            <a:off x="6096000" y="2554069"/>
            <a:ext cx="1108444" cy="646331"/>
          </a:xfrm>
          <a:prstGeom prst="rect">
            <a:avLst/>
          </a:prstGeom>
        </p:spPr>
        <p:txBody>
          <a:bodyPr wrap="none">
            <a:spAutoFit/>
          </a:bodyPr>
          <a:lstStyle/>
          <a:p>
            <a:pPr algn="ctr"/>
            <a:r>
              <a:rPr lang="en-US" dirty="0"/>
              <a:t>A few </a:t>
            </a:r>
            <a:r>
              <a:rPr lang="en-US" dirty="0" smtClean="0"/>
              <a:t>fast</a:t>
            </a:r>
            <a:br>
              <a:rPr lang="en-US" dirty="0" smtClean="0"/>
            </a:br>
            <a:r>
              <a:rPr lang="en-US" dirty="0" smtClean="0"/>
              <a:t>registers</a:t>
            </a:r>
            <a:endParaRPr lang="en-US" dirty="0"/>
          </a:p>
        </p:txBody>
      </p:sp>
    </p:spTree>
    <p:extLst>
      <p:ext uri="{BB962C8B-B14F-4D97-AF65-F5344CB8AC3E}">
        <p14:creationId xmlns:p14="http://schemas.microsoft.com/office/powerpoint/2010/main" val="978955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Instructions of Register Machines</a:t>
            </a:r>
            <a:endParaRPr lang="en-US" dirty="0"/>
          </a:p>
        </p:txBody>
      </p:sp>
      <p:sp>
        <p:nvSpPr>
          <p:cNvPr id="3" name="Content Placeholder 2"/>
          <p:cNvSpPr>
            <a:spLocks noGrp="1"/>
          </p:cNvSpPr>
          <p:nvPr>
            <p:ph idx="1"/>
          </p:nvPr>
        </p:nvSpPr>
        <p:spPr/>
        <p:txBody>
          <a:bodyPr/>
          <a:lstStyle/>
          <a:p>
            <a:pPr marL="0" indent="0">
              <a:buNone/>
            </a:pPr>
            <a:r>
              <a:rPr lang="en-US" dirty="0" err="1">
                <a:sym typeface="Wingdings" pitchFamily="2" charset="2"/>
              </a:rPr>
              <a:t>R</a:t>
            </a:r>
            <a:r>
              <a:rPr lang="en-US" baseline="-25000" dirty="0" err="1">
                <a:sym typeface="Wingdings" pitchFamily="2" charset="2"/>
              </a:rPr>
              <a:t>i</a:t>
            </a:r>
            <a:r>
              <a:rPr lang="en-US" dirty="0">
                <a:sym typeface="Wingdings" pitchFamily="2" charset="2"/>
              </a:rPr>
              <a:t>  </a:t>
            </a:r>
            <a:r>
              <a:rPr lang="en-US" dirty="0" err="1">
                <a:sym typeface="Wingdings" pitchFamily="2" charset="2"/>
              </a:rPr>
              <a:t>Mem</a:t>
            </a:r>
            <a:r>
              <a:rPr lang="en-US" dirty="0">
                <a:sym typeface="Wingdings" pitchFamily="2" charset="2"/>
              </a:rPr>
              <a:t>[</a:t>
            </a:r>
            <a:r>
              <a:rPr lang="en-US" dirty="0" err="1">
                <a:sym typeface="Wingdings" pitchFamily="2" charset="2"/>
              </a:rPr>
              <a:t>R</a:t>
            </a:r>
            <a:r>
              <a:rPr lang="en-US" baseline="-25000" dirty="0" err="1">
                <a:sym typeface="Wingdings" pitchFamily="2" charset="2"/>
              </a:rPr>
              <a:t>j</a:t>
            </a:r>
            <a:r>
              <a:rPr lang="en-US" dirty="0">
                <a:sym typeface="Wingdings" pitchFamily="2" charset="2"/>
              </a:rPr>
              <a:t>]	load</a:t>
            </a:r>
          </a:p>
          <a:p>
            <a:pPr marL="0" indent="0">
              <a:buNone/>
            </a:pPr>
            <a:r>
              <a:rPr lang="en-US" dirty="0" err="1">
                <a:sym typeface="Wingdings" pitchFamily="2" charset="2"/>
              </a:rPr>
              <a:t>Mem</a:t>
            </a:r>
            <a:r>
              <a:rPr lang="en-US" dirty="0">
                <a:sym typeface="Wingdings" pitchFamily="2" charset="2"/>
              </a:rPr>
              <a:t>[</a:t>
            </a:r>
            <a:r>
              <a:rPr lang="en-US" dirty="0" err="1">
                <a:sym typeface="Wingdings" pitchFamily="2" charset="2"/>
              </a:rPr>
              <a:t>R</a:t>
            </a:r>
            <a:r>
              <a:rPr lang="en-US" baseline="-25000" dirty="0" err="1">
                <a:sym typeface="Wingdings" pitchFamily="2" charset="2"/>
              </a:rPr>
              <a:t>j</a:t>
            </a:r>
            <a:r>
              <a:rPr lang="en-US" dirty="0">
                <a:sym typeface="Wingdings" pitchFamily="2" charset="2"/>
              </a:rPr>
              <a:t>] </a:t>
            </a:r>
            <a:r>
              <a:rPr lang="en-US" dirty="0" err="1">
                <a:sym typeface="Wingdings" pitchFamily="2" charset="2"/>
              </a:rPr>
              <a:t>R</a:t>
            </a:r>
            <a:r>
              <a:rPr lang="en-US" baseline="-25000" dirty="0" err="1">
                <a:sym typeface="Wingdings" pitchFamily="2" charset="2"/>
              </a:rPr>
              <a:t>i</a:t>
            </a:r>
            <a:r>
              <a:rPr lang="en-US" baseline="-25000" dirty="0">
                <a:sym typeface="Wingdings" pitchFamily="2" charset="2"/>
              </a:rPr>
              <a:t>	</a:t>
            </a:r>
            <a:r>
              <a:rPr lang="en-US" dirty="0" smtClean="0">
                <a:sym typeface="Wingdings" pitchFamily="2" charset="2"/>
              </a:rPr>
              <a:t>store</a:t>
            </a:r>
            <a:endParaRPr lang="en-US" dirty="0" smtClean="0"/>
          </a:p>
          <a:p>
            <a:pPr marL="0" indent="0">
              <a:buNone/>
            </a:pPr>
            <a:r>
              <a:rPr lang="en-US" dirty="0" err="1" smtClean="0"/>
              <a:t>R</a:t>
            </a:r>
            <a:r>
              <a:rPr lang="en-US" baseline="-25000" dirty="0" err="1" smtClean="0"/>
              <a:t>i</a:t>
            </a:r>
            <a:r>
              <a:rPr lang="en-US" dirty="0" smtClean="0"/>
              <a:t> </a:t>
            </a:r>
            <a:r>
              <a:rPr lang="en-US" dirty="0" smtClean="0">
                <a:sym typeface="Wingdings" pitchFamily="2" charset="2"/>
              </a:rPr>
              <a:t> </a:t>
            </a:r>
            <a:r>
              <a:rPr lang="en-US" dirty="0" err="1" smtClean="0">
                <a:sym typeface="Wingdings" pitchFamily="2" charset="2"/>
              </a:rPr>
              <a:t>R</a:t>
            </a:r>
            <a:r>
              <a:rPr lang="en-US" baseline="-25000" dirty="0" err="1" smtClean="0">
                <a:sym typeface="Wingdings" pitchFamily="2" charset="2"/>
              </a:rPr>
              <a:t>j</a:t>
            </a:r>
            <a:r>
              <a:rPr lang="en-US" baseline="-25000" dirty="0" smtClean="0">
                <a:sym typeface="Wingdings" pitchFamily="2" charset="2"/>
              </a:rPr>
              <a:t> </a:t>
            </a:r>
            <a:r>
              <a:rPr lang="en-US" dirty="0" smtClean="0">
                <a:sym typeface="Wingdings" pitchFamily="2" charset="2"/>
              </a:rPr>
              <a:t> * </a:t>
            </a:r>
            <a:r>
              <a:rPr lang="en-US" dirty="0" err="1" smtClean="0">
                <a:sym typeface="Wingdings" pitchFamily="2" charset="2"/>
              </a:rPr>
              <a:t>R</a:t>
            </a:r>
            <a:r>
              <a:rPr lang="en-US" baseline="-25000" dirty="0" err="1" smtClean="0">
                <a:sym typeface="Wingdings" pitchFamily="2" charset="2"/>
              </a:rPr>
              <a:t>k</a:t>
            </a:r>
            <a:r>
              <a:rPr lang="en-US" baseline="-25000" dirty="0" smtClean="0">
                <a:sym typeface="Wingdings" pitchFamily="2" charset="2"/>
              </a:rPr>
              <a:t>	</a:t>
            </a:r>
            <a:r>
              <a:rPr lang="en-US" dirty="0" smtClean="0">
                <a:sym typeface="Wingdings" pitchFamily="2" charset="2"/>
              </a:rPr>
              <a:t>compute: for an operation *</a:t>
            </a:r>
          </a:p>
          <a:p>
            <a:pPr marL="0" indent="0">
              <a:buNone/>
            </a:pPr>
            <a:endParaRPr lang="en-US" baseline="-25000" dirty="0">
              <a:sym typeface="Wingdings" pitchFamily="2" charset="2"/>
            </a:endParaRPr>
          </a:p>
          <a:p>
            <a:pPr marL="0" indent="0">
              <a:buNone/>
            </a:pPr>
            <a:endParaRPr lang="en-US" baseline="-25000" dirty="0" smtClean="0">
              <a:sym typeface="Wingdings" pitchFamily="2" charset="2"/>
            </a:endParaRPr>
          </a:p>
          <a:p>
            <a:pPr marL="0" indent="0">
              <a:buNone/>
            </a:pPr>
            <a:r>
              <a:rPr lang="en-US" dirty="0" smtClean="0">
                <a:sym typeface="Wingdings" pitchFamily="2" charset="2"/>
              </a:rPr>
              <a:t>Efficient register machine code uses as few loads and stores as possible.</a:t>
            </a:r>
          </a:p>
        </p:txBody>
      </p:sp>
    </p:spTree>
    <p:extLst>
      <p:ext uri="{BB962C8B-B14F-4D97-AF65-F5344CB8AC3E}">
        <p14:creationId xmlns:p14="http://schemas.microsoft.com/office/powerpoint/2010/main" val="3922914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Mapped to Register Machine</a:t>
            </a:r>
            <a:endParaRPr lang="en-US" dirty="0"/>
          </a:p>
        </p:txBody>
      </p:sp>
      <p:sp>
        <p:nvSpPr>
          <p:cNvPr id="4" name="Content Placeholder 3"/>
          <p:cNvSpPr>
            <a:spLocks noGrp="1"/>
          </p:cNvSpPr>
          <p:nvPr>
            <p:ph idx="1"/>
          </p:nvPr>
        </p:nvSpPr>
        <p:spPr>
          <a:xfrm>
            <a:off x="228600" y="1371600"/>
            <a:ext cx="6464908" cy="5334000"/>
          </a:xfrm>
        </p:spPr>
        <p:txBody>
          <a:bodyPr>
            <a:normAutofit fontScale="70000" lnSpcReduction="20000"/>
          </a:bodyPr>
          <a:lstStyle/>
          <a:p>
            <a:pPr marL="0" indent="0">
              <a:buNone/>
            </a:pPr>
            <a:r>
              <a:rPr lang="en-US" dirty="0"/>
              <a:t>Both dynamically allocated heap and stack expand </a:t>
            </a:r>
          </a:p>
          <a:p>
            <a:pPr lvl="1"/>
            <a:r>
              <a:rPr lang="en-US" dirty="0"/>
              <a:t>heap need not be contiguous can request more memory from the OS if needed</a:t>
            </a:r>
          </a:p>
          <a:p>
            <a:pPr lvl="1"/>
            <a:r>
              <a:rPr lang="en-US" dirty="0"/>
              <a:t>stack grows downwards</a:t>
            </a:r>
          </a:p>
          <a:p>
            <a:pPr marL="0" indent="0">
              <a:buNone/>
            </a:pPr>
            <a:r>
              <a:rPr lang="en-US" dirty="0"/>
              <a:t>Heap is more general: </a:t>
            </a:r>
          </a:p>
          <a:p>
            <a:r>
              <a:rPr lang="en-US" dirty="0" smtClean="0"/>
              <a:t>Can </a:t>
            </a:r>
            <a:r>
              <a:rPr lang="en-US" dirty="0"/>
              <a:t>allocate, read/write, and </a:t>
            </a:r>
            <a:r>
              <a:rPr lang="en-US" dirty="0" err="1" smtClean="0"/>
              <a:t>deallocate</a:t>
            </a:r>
            <a:r>
              <a:rPr lang="en-US" dirty="0" smtClean="0"/>
              <a:t>, </a:t>
            </a:r>
            <a:br>
              <a:rPr lang="en-US" dirty="0" smtClean="0"/>
            </a:br>
            <a:r>
              <a:rPr lang="en-US" dirty="0" smtClean="0"/>
              <a:t>in </a:t>
            </a:r>
            <a:r>
              <a:rPr lang="en-US" dirty="0"/>
              <a:t>any order</a:t>
            </a:r>
          </a:p>
          <a:p>
            <a:r>
              <a:rPr lang="en-US" dirty="0"/>
              <a:t>Garbage Collector does </a:t>
            </a:r>
            <a:r>
              <a:rPr lang="en-US" dirty="0" err="1"/>
              <a:t>deallocation</a:t>
            </a:r>
            <a:r>
              <a:rPr lang="en-US" dirty="0"/>
              <a:t> </a:t>
            </a:r>
            <a:r>
              <a:rPr lang="en-US" dirty="0" smtClean="0"/>
              <a:t>automatically</a:t>
            </a:r>
          </a:p>
          <a:p>
            <a:pPr lvl="1"/>
            <a:r>
              <a:rPr lang="en-US" dirty="0" smtClean="0"/>
              <a:t>Must be able to find free space among used one, group free blocks into larger ones (compaction),…</a:t>
            </a:r>
            <a:endParaRPr lang="en-US" dirty="0"/>
          </a:p>
          <a:p>
            <a:pPr marL="0" indent="0">
              <a:buNone/>
            </a:pPr>
            <a:r>
              <a:rPr lang="en-US" dirty="0"/>
              <a:t>Stack is more </a:t>
            </a:r>
            <a:r>
              <a:rPr lang="en-US" dirty="0" smtClean="0"/>
              <a:t>efficient:</a:t>
            </a:r>
          </a:p>
          <a:p>
            <a:r>
              <a:rPr lang="en-US" dirty="0" smtClean="0"/>
              <a:t>allocation is simple: </a:t>
            </a:r>
            <a:r>
              <a:rPr lang="en-US" dirty="0"/>
              <a:t>increment, decrement </a:t>
            </a:r>
            <a:endParaRPr lang="en-US" dirty="0" smtClean="0"/>
          </a:p>
          <a:p>
            <a:r>
              <a:rPr lang="en-US" dirty="0" smtClean="0"/>
              <a:t>top </a:t>
            </a:r>
            <a:r>
              <a:rPr lang="en-US" dirty="0"/>
              <a:t>of stack pointer (SP) is often a </a:t>
            </a:r>
            <a:r>
              <a:rPr lang="en-US" dirty="0" smtClean="0"/>
              <a:t>register</a:t>
            </a:r>
            <a:endParaRPr lang="en-US" dirty="0"/>
          </a:p>
          <a:p>
            <a:r>
              <a:rPr lang="en-US" dirty="0" smtClean="0"/>
              <a:t>if </a:t>
            </a:r>
            <a:r>
              <a:rPr lang="en-US" dirty="0"/>
              <a:t>stack grows towards smaller addresses: </a:t>
            </a:r>
          </a:p>
          <a:p>
            <a:pPr lvl="1"/>
            <a:r>
              <a:rPr lang="en-US" dirty="0"/>
              <a:t>to allocate N bytes </a:t>
            </a:r>
            <a:r>
              <a:rPr lang="en-US" dirty="0" smtClean="0"/>
              <a:t>on stack (</a:t>
            </a:r>
            <a:r>
              <a:rPr lang="en-US" b="1" dirty="0" smtClean="0"/>
              <a:t>push</a:t>
            </a:r>
            <a:r>
              <a:rPr lang="en-US" dirty="0" smtClean="0"/>
              <a:t>):    </a:t>
            </a:r>
            <a:r>
              <a:rPr lang="en-US" sz="3400" b="1" dirty="0" smtClean="0"/>
              <a:t>SP := </a:t>
            </a:r>
            <a:r>
              <a:rPr lang="en-US" sz="3400" b="1" dirty="0"/>
              <a:t>SP - N </a:t>
            </a:r>
          </a:p>
          <a:p>
            <a:pPr lvl="1"/>
            <a:r>
              <a:rPr lang="en-US" dirty="0"/>
              <a:t>to </a:t>
            </a:r>
            <a:r>
              <a:rPr lang="en-US" dirty="0" err="1"/>
              <a:t>deallocate</a:t>
            </a:r>
            <a:r>
              <a:rPr lang="en-US" dirty="0"/>
              <a:t> N bytes </a:t>
            </a:r>
            <a:r>
              <a:rPr lang="en-US" dirty="0" smtClean="0"/>
              <a:t>on stack (</a:t>
            </a:r>
            <a:r>
              <a:rPr lang="en-US" b="1" dirty="0" smtClean="0"/>
              <a:t>pop</a:t>
            </a:r>
            <a:r>
              <a:rPr lang="en-US" dirty="0" smtClean="0"/>
              <a:t>): </a:t>
            </a:r>
            <a:r>
              <a:rPr lang="en-US" sz="3400" b="1" dirty="0" smtClean="0"/>
              <a:t>SP </a:t>
            </a:r>
            <a:r>
              <a:rPr lang="en-US" sz="3400" b="1" dirty="0"/>
              <a:t>:= SP + N </a:t>
            </a:r>
          </a:p>
          <a:p>
            <a:pPr marL="0" indent="0">
              <a:buNone/>
            </a:pPr>
            <a:endParaRPr lang="en-US" dirty="0"/>
          </a:p>
        </p:txBody>
      </p:sp>
      <p:sp>
        <p:nvSpPr>
          <p:cNvPr id="6" name="Rectangle 5"/>
          <p:cNvSpPr/>
          <p:nvPr/>
        </p:nvSpPr>
        <p:spPr>
          <a:xfrm>
            <a:off x="7391400" y="1905000"/>
            <a:ext cx="16002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Stack</a:t>
            </a:r>
            <a:endParaRPr lang="en-US" sz="2000" dirty="0"/>
          </a:p>
        </p:txBody>
      </p:sp>
      <p:sp>
        <p:nvSpPr>
          <p:cNvPr id="9" name="Rectangle 8"/>
          <p:cNvSpPr/>
          <p:nvPr/>
        </p:nvSpPr>
        <p:spPr>
          <a:xfrm>
            <a:off x="7391400" y="3733800"/>
            <a:ext cx="16002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Heap</a:t>
            </a:r>
            <a:endParaRPr lang="en-US" sz="2000" dirty="0"/>
          </a:p>
        </p:txBody>
      </p:sp>
      <p:sp>
        <p:nvSpPr>
          <p:cNvPr id="10" name="Rectangle 9"/>
          <p:cNvSpPr/>
          <p:nvPr/>
        </p:nvSpPr>
        <p:spPr>
          <a:xfrm>
            <a:off x="7391400" y="4800600"/>
            <a:ext cx="1600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Constants</a:t>
            </a:r>
            <a:endParaRPr lang="en-US" sz="2000" dirty="0"/>
          </a:p>
        </p:txBody>
      </p:sp>
      <p:sp>
        <p:nvSpPr>
          <p:cNvPr id="11" name="Rectangle 10"/>
          <p:cNvSpPr/>
          <p:nvPr/>
        </p:nvSpPr>
        <p:spPr>
          <a:xfrm>
            <a:off x="7391400" y="5181600"/>
            <a:ext cx="1600200" cy="381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Static </a:t>
            </a:r>
            <a:r>
              <a:rPr lang="en-US" sz="2000" dirty="0" err="1" smtClean="0"/>
              <a:t>Globals</a:t>
            </a:r>
            <a:endParaRPr lang="en-US" sz="2000" dirty="0"/>
          </a:p>
        </p:txBody>
      </p:sp>
      <p:sp>
        <p:nvSpPr>
          <p:cNvPr id="13" name="Rectangle 12"/>
          <p:cNvSpPr/>
          <p:nvPr/>
        </p:nvSpPr>
        <p:spPr>
          <a:xfrm>
            <a:off x="7391400" y="2514600"/>
            <a:ext cx="16002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free memory</a:t>
            </a:r>
            <a:endParaRPr lang="en-US" sz="2000" dirty="0"/>
          </a:p>
        </p:txBody>
      </p:sp>
      <p:sp>
        <p:nvSpPr>
          <p:cNvPr id="14" name="Down Arrow 13"/>
          <p:cNvSpPr/>
          <p:nvPr/>
        </p:nvSpPr>
        <p:spPr>
          <a:xfrm>
            <a:off x="7905750" y="2514600"/>
            <a:ext cx="571500" cy="42672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Down Arrow 15"/>
          <p:cNvSpPr/>
          <p:nvPr/>
        </p:nvSpPr>
        <p:spPr>
          <a:xfrm flipV="1">
            <a:off x="7917766" y="3276600"/>
            <a:ext cx="571500" cy="4572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6400800" y="2222212"/>
            <a:ext cx="585417" cy="584775"/>
          </a:xfrm>
          <a:prstGeom prst="rect">
            <a:avLst/>
          </a:prstGeom>
        </p:spPr>
        <p:txBody>
          <a:bodyPr wrap="none">
            <a:spAutoFit/>
          </a:bodyPr>
          <a:lstStyle/>
          <a:p>
            <a:r>
              <a:rPr lang="en-US" sz="3200" dirty="0" smtClean="0">
                <a:solidFill>
                  <a:prstClr val="black"/>
                </a:solidFill>
              </a:rPr>
              <a:t>SP</a:t>
            </a:r>
            <a:endParaRPr lang="en-US" dirty="0"/>
          </a:p>
        </p:txBody>
      </p:sp>
      <p:cxnSp>
        <p:nvCxnSpPr>
          <p:cNvPr id="22" name="Straight Arrow Connector 21"/>
          <p:cNvCxnSpPr>
            <a:stCxn id="20" idx="3"/>
          </p:cNvCxnSpPr>
          <p:nvPr/>
        </p:nvCxnSpPr>
        <p:spPr>
          <a:xfrm>
            <a:off x="6986217" y="2514600"/>
            <a:ext cx="40518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978606" y="5355743"/>
            <a:ext cx="301686" cy="369332"/>
          </a:xfrm>
          <a:prstGeom prst="rect">
            <a:avLst/>
          </a:prstGeom>
        </p:spPr>
        <p:txBody>
          <a:bodyPr wrap="none">
            <a:spAutoFit/>
          </a:bodyPr>
          <a:lstStyle/>
          <a:p>
            <a:r>
              <a:rPr lang="en-US" dirty="0" smtClean="0"/>
              <a:t>0</a:t>
            </a:r>
            <a:endParaRPr lang="en-US" dirty="0"/>
          </a:p>
        </p:txBody>
      </p:sp>
      <p:sp>
        <p:nvSpPr>
          <p:cNvPr id="24" name="Rectangle 23"/>
          <p:cNvSpPr/>
          <p:nvPr/>
        </p:nvSpPr>
        <p:spPr>
          <a:xfrm>
            <a:off x="6807085" y="4989369"/>
            <a:ext cx="644728" cy="369332"/>
          </a:xfrm>
          <a:prstGeom prst="rect">
            <a:avLst/>
          </a:prstGeom>
        </p:spPr>
        <p:txBody>
          <a:bodyPr wrap="none">
            <a:spAutoFit/>
          </a:bodyPr>
          <a:lstStyle/>
          <a:p>
            <a:r>
              <a:rPr lang="en-US" dirty="0" smtClean="0"/>
              <a:t>50kb</a:t>
            </a:r>
            <a:endParaRPr lang="en-US" dirty="0"/>
          </a:p>
        </p:txBody>
      </p:sp>
      <p:sp>
        <p:nvSpPr>
          <p:cNvPr id="25" name="Rectangle 24"/>
          <p:cNvSpPr/>
          <p:nvPr/>
        </p:nvSpPr>
        <p:spPr>
          <a:xfrm>
            <a:off x="6650492" y="3549134"/>
            <a:ext cx="740908" cy="369332"/>
          </a:xfrm>
          <a:prstGeom prst="rect">
            <a:avLst/>
          </a:prstGeom>
        </p:spPr>
        <p:txBody>
          <a:bodyPr wrap="none">
            <a:spAutoFit/>
          </a:bodyPr>
          <a:lstStyle/>
          <a:p>
            <a:r>
              <a:rPr lang="en-US" dirty="0" smtClean="0"/>
              <a:t>10MB</a:t>
            </a:r>
            <a:endParaRPr lang="en-US" dirty="0"/>
          </a:p>
        </p:txBody>
      </p:sp>
      <p:sp>
        <p:nvSpPr>
          <p:cNvPr id="27" name="Rectangle 26"/>
          <p:cNvSpPr/>
          <p:nvPr/>
        </p:nvSpPr>
        <p:spPr>
          <a:xfrm>
            <a:off x="6539384" y="1720334"/>
            <a:ext cx="625492" cy="369332"/>
          </a:xfrm>
          <a:prstGeom prst="rect">
            <a:avLst/>
          </a:prstGeom>
        </p:spPr>
        <p:txBody>
          <a:bodyPr wrap="none">
            <a:spAutoFit/>
          </a:bodyPr>
          <a:lstStyle/>
          <a:p>
            <a:r>
              <a:rPr lang="en-US" dirty="0" smtClean="0"/>
              <a:t>1 GB</a:t>
            </a:r>
            <a:endParaRPr lang="en-US" dirty="0"/>
          </a:p>
        </p:txBody>
      </p:sp>
      <p:sp>
        <p:nvSpPr>
          <p:cNvPr id="28" name="Rectangle 27"/>
          <p:cNvSpPr/>
          <p:nvPr/>
        </p:nvSpPr>
        <p:spPr>
          <a:xfrm>
            <a:off x="7239000" y="5858470"/>
            <a:ext cx="1838452" cy="923330"/>
          </a:xfrm>
          <a:prstGeom prst="rect">
            <a:avLst/>
          </a:prstGeom>
        </p:spPr>
        <p:txBody>
          <a:bodyPr wrap="none">
            <a:spAutoFit/>
          </a:bodyPr>
          <a:lstStyle/>
          <a:p>
            <a:r>
              <a:rPr lang="en-US" dirty="0" smtClean="0">
                <a:solidFill>
                  <a:srgbClr val="0070C0"/>
                </a:solidFill>
              </a:rPr>
              <a:t>Exact </a:t>
            </a:r>
            <a:r>
              <a:rPr lang="en-US" dirty="0">
                <a:solidFill>
                  <a:srgbClr val="0070C0"/>
                </a:solidFill>
              </a:rPr>
              <a:t>p</a:t>
            </a:r>
            <a:r>
              <a:rPr lang="en-US" dirty="0" smtClean="0">
                <a:solidFill>
                  <a:srgbClr val="0070C0"/>
                </a:solidFill>
              </a:rPr>
              <a:t>icture may</a:t>
            </a:r>
            <a:br>
              <a:rPr lang="en-US" dirty="0" smtClean="0">
                <a:solidFill>
                  <a:srgbClr val="0070C0"/>
                </a:solidFill>
              </a:rPr>
            </a:br>
            <a:r>
              <a:rPr lang="en-US" dirty="0" smtClean="0">
                <a:solidFill>
                  <a:srgbClr val="0070C0"/>
                </a:solidFill>
              </a:rPr>
              <a:t>depend on </a:t>
            </a:r>
          </a:p>
          <a:p>
            <a:r>
              <a:rPr lang="en-US" dirty="0" smtClean="0">
                <a:solidFill>
                  <a:srgbClr val="0070C0"/>
                </a:solidFill>
              </a:rPr>
              <a:t>hardware and OS</a:t>
            </a:r>
            <a:endParaRPr lang="en-US" dirty="0">
              <a:solidFill>
                <a:srgbClr val="0070C0"/>
              </a:solidFill>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5675040" y="1996920"/>
              <a:ext cx="3327840" cy="3481200"/>
            </p14:xfrm>
          </p:contentPart>
        </mc:Choice>
        <mc:Fallback xmlns="">
          <p:pic>
            <p:nvPicPr>
              <p:cNvPr id="3" name="Ink 2"/>
              <p:cNvPicPr/>
              <p:nvPr/>
            </p:nvPicPr>
            <p:blipFill>
              <a:blip r:embed="rId3"/>
              <a:stretch>
                <a:fillRect/>
              </a:stretch>
            </p:blipFill>
            <p:spPr>
              <a:xfrm>
                <a:off x="5661360" y="1992240"/>
                <a:ext cx="3350160" cy="3500640"/>
              </a:xfrm>
              <a:prstGeom prst="rect">
                <a:avLst/>
              </a:prstGeom>
            </p:spPr>
          </p:pic>
        </mc:Fallback>
      </mc:AlternateContent>
    </p:spTree>
    <p:extLst>
      <p:ext uri="{BB962C8B-B14F-4D97-AF65-F5344CB8AC3E}">
        <p14:creationId xmlns:p14="http://schemas.microsoft.com/office/powerpoint/2010/main" val="45662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JVM </a:t>
            </a:r>
            <a:r>
              <a:rPr lang="en-US" dirty="0" err="1" smtClean="0"/>
              <a:t>vs</a:t>
            </a:r>
            <a:r>
              <a:rPr lang="en-US" dirty="0" smtClean="0"/>
              <a:t> General Register Machine Code</a:t>
            </a:r>
            <a:endParaRPr lang="en-US" dirty="0"/>
          </a:p>
        </p:txBody>
      </p:sp>
      <p:sp>
        <p:nvSpPr>
          <p:cNvPr id="3" name="Content Placeholder 2"/>
          <p:cNvSpPr>
            <a:spLocks noGrp="1"/>
          </p:cNvSpPr>
          <p:nvPr>
            <p:ph idx="1"/>
          </p:nvPr>
        </p:nvSpPr>
        <p:spPr>
          <a:xfrm>
            <a:off x="5029200" y="2844800"/>
            <a:ext cx="3124200" cy="3048000"/>
          </a:xfrm>
        </p:spPr>
        <p:txBody>
          <a:bodyPr/>
          <a:lstStyle/>
          <a:p>
            <a:pPr marL="0" indent="0">
              <a:buNone/>
            </a:pPr>
            <a:r>
              <a:rPr lang="en-US" dirty="0" smtClean="0"/>
              <a:t>R1 </a:t>
            </a:r>
            <a:r>
              <a:rPr lang="en-US" dirty="0" smtClean="0">
                <a:sym typeface="Wingdings" pitchFamily="2" charset="2"/>
              </a:rPr>
              <a:t> </a:t>
            </a:r>
            <a:r>
              <a:rPr lang="en-US" dirty="0" err="1" smtClean="0">
                <a:sym typeface="Wingdings" pitchFamily="2" charset="2"/>
              </a:rPr>
              <a:t>Mem</a:t>
            </a:r>
            <a:r>
              <a:rPr lang="en-US" dirty="0" smtClean="0">
                <a:sym typeface="Wingdings" pitchFamily="2" charset="2"/>
              </a:rPr>
              <a:t>[SP]</a:t>
            </a:r>
          </a:p>
          <a:p>
            <a:pPr marL="0" indent="0">
              <a:buNone/>
            </a:pPr>
            <a:r>
              <a:rPr lang="en-US" dirty="0" smtClean="0">
                <a:sym typeface="Wingdings" pitchFamily="2" charset="2"/>
              </a:rPr>
              <a:t>SP = SP + 4</a:t>
            </a:r>
          </a:p>
          <a:p>
            <a:pPr marL="0" indent="0">
              <a:buNone/>
            </a:pPr>
            <a:r>
              <a:rPr lang="en-US" dirty="0" smtClean="0">
                <a:sym typeface="Wingdings" pitchFamily="2" charset="2"/>
              </a:rPr>
              <a:t>R2  </a:t>
            </a:r>
            <a:r>
              <a:rPr lang="en-US" dirty="0" err="1" smtClean="0">
                <a:sym typeface="Wingdings" pitchFamily="2" charset="2"/>
              </a:rPr>
              <a:t>Mem</a:t>
            </a:r>
            <a:r>
              <a:rPr lang="en-US" dirty="0" smtClean="0">
                <a:sym typeface="Wingdings" pitchFamily="2" charset="2"/>
              </a:rPr>
              <a:t>[SP]</a:t>
            </a:r>
          </a:p>
          <a:p>
            <a:pPr marL="0" indent="0">
              <a:buNone/>
            </a:pPr>
            <a:r>
              <a:rPr lang="en-US" dirty="0" smtClean="0">
                <a:sym typeface="Wingdings" pitchFamily="2" charset="2"/>
              </a:rPr>
              <a:t>R2  R1 * R2</a:t>
            </a:r>
          </a:p>
          <a:p>
            <a:pPr marL="0" indent="0">
              <a:buNone/>
            </a:pPr>
            <a:r>
              <a:rPr lang="en-US" dirty="0" err="1" smtClean="0">
                <a:sym typeface="Wingdings" pitchFamily="2" charset="2"/>
              </a:rPr>
              <a:t>Mem</a:t>
            </a:r>
            <a:r>
              <a:rPr lang="en-US" dirty="0" smtClean="0">
                <a:sym typeface="Wingdings" pitchFamily="2" charset="2"/>
              </a:rPr>
              <a:t>[SP]  R2</a:t>
            </a:r>
            <a:endParaRPr lang="en-US" dirty="0"/>
          </a:p>
        </p:txBody>
      </p:sp>
      <p:sp>
        <p:nvSpPr>
          <p:cNvPr id="4" name="Content Placeholder 2"/>
          <p:cNvSpPr txBox="1">
            <a:spLocks/>
          </p:cNvSpPr>
          <p:nvPr/>
        </p:nvSpPr>
        <p:spPr>
          <a:xfrm>
            <a:off x="990600" y="2743200"/>
            <a:ext cx="1295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err="1" smtClean="0"/>
              <a:t>imul</a:t>
            </a:r>
            <a:endParaRPr lang="en-US" sz="4000" dirty="0"/>
          </a:p>
        </p:txBody>
      </p:sp>
      <p:sp>
        <p:nvSpPr>
          <p:cNvPr id="5" name="Content Placeholder 2"/>
          <p:cNvSpPr txBox="1">
            <a:spLocks/>
          </p:cNvSpPr>
          <p:nvPr/>
        </p:nvSpPr>
        <p:spPr>
          <a:xfrm>
            <a:off x="762000" y="1981200"/>
            <a:ext cx="1295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t>JVM:</a:t>
            </a:r>
            <a:endParaRPr lang="en-US" sz="4000" dirty="0"/>
          </a:p>
        </p:txBody>
      </p:sp>
      <p:sp>
        <p:nvSpPr>
          <p:cNvPr id="6" name="Content Placeholder 2"/>
          <p:cNvSpPr txBox="1">
            <a:spLocks/>
          </p:cNvSpPr>
          <p:nvPr/>
        </p:nvSpPr>
        <p:spPr>
          <a:xfrm>
            <a:off x="4724400" y="1981200"/>
            <a:ext cx="3429000" cy="9906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000" dirty="0" smtClean="0"/>
              <a:t>Register Machine:</a:t>
            </a:r>
            <a:endParaRPr lang="en-US" sz="4000" dirty="0"/>
          </a:p>
        </p:txBody>
      </p:sp>
    </p:spTree>
    <p:extLst>
      <p:ext uri="{BB962C8B-B14F-4D97-AF65-F5344CB8AC3E}">
        <p14:creationId xmlns:p14="http://schemas.microsoft.com/office/powerpoint/2010/main" val="193080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128680" y="1308240"/>
              <a:ext cx="4647960" cy="4537440"/>
            </p14:xfrm>
          </p:contentPart>
        </mc:Choice>
        <mc:Fallback xmlns="">
          <p:pic>
            <p:nvPicPr>
              <p:cNvPr id="4" name="Ink 3"/>
              <p:cNvPicPr/>
              <p:nvPr/>
            </p:nvPicPr>
            <p:blipFill>
              <a:blip r:embed="rId3"/>
              <a:stretch>
                <a:fillRect/>
              </a:stretch>
            </p:blipFill>
            <p:spPr>
              <a:xfrm>
                <a:off x="2121480" y="1301400"/>
                <a:ext cx="4661640" cy="4557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32960" y="251280"/>
              <a:ext cx="4547520" cy="4259880"/>
            </p14:xfrm>
          </p:contentPart>
        </mc:Choice>
        <mc:Fallback xmlns="">
          <p:pic>
            <p:nvPicPr>
              <p:cNvPr id="5" name="Ink 4"/>
              <p:cNvPicPr/>
              <p:nvPr/>
            </p:nvPicPr>
            <p:blipFill>
              <a:blip r:embed="rId5"/>
              <a:stretch>
                <a:fillRect/>
              </a:stretch>
            </p:blipFill>
            <p:spPr>
              <a:xfrm>
                <a:off x="718200" y="242280"/>
                <a:ext cx="4578120" cy="427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2492640" y="952560"/>
              <a:ext cx="3593520" cy="4638240"/>
            </p14:xfrm>
          </p:contentPart>
        </mc:Choice>
        <mc:Fallback xmlns="">
          <p:pic>
            <p:nvPicPr>
              <p:cNvPr id="6" name="Ink 5"/>
              <p:cNvPicPr/>
              <p:nvPr/>
            </p:nvPicPr>
            <p:blipFill>
              <a:blip r:embed="rId7"/>
              <a:stretch>
                <a:fillRect/>
              </a:stretch>
            </p:blipFill>
            <p:spPr>
              <a:xfrm>
                <a:off x="2484360" y="939600"/>
                <a:ext cx="3616200" cy="4653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212760" y="437760"/>
              <a:ext cx="8832600" cy="5931000"/>
            </p14:xfrm>
          </p:contentPart>
        </mc:Choice>
        <mc:Fallback xmlns="">
          <p:pic>
            <p:nvPicPr>
              <p:cNvPr id="7" name="Ink 6"/>
              <p:cNvPicPr/>
              <p:nvPr/>
            </p:nvPicPr>
            <p:blipFill>
              <a:blip r:embed="rId9"/>
              <a:stretch>
                <a:fillRect/>
              </a:stretch>
            </p:blipFill>
            <p:spPr>
              <a:xfrm>
                <a:off x="198720" y="429480"/>
                <a:ext cx="8849160" cy="594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4063320" y="1391760"/>
              <a:ext cx="4379040" cy="2836080"/>
            </p14:xfrm>
          </p:contentPart>
        </mc:Choice>
        <mc:Fallback xmlns="">
          <p:pic>
            <p:nvPicPr>
              <p:cNvPr id="8" name="Ink 7"/>
              <p:cNvPicPr/>
              <p:nvPr/>
            </p:nvPicPr>
            <p:blipFill>
              <a:blip r:embed="rId11"/>
              <a:stretch>
                <a:fillRect/>
              </a:stretch>
            </p:blipFill>
            <p:spPr>
              <a:xfrm>
                <a:off x="4050360" y="1382760"/>
                <a:ext cx="4396320" cy="2853360"/>
              </a:xfrm>
              <a:prstGeom prst="rect">
                <a:avLst/>
              </a:prstGeom>
            </p:spPr>
          </p:pic>
        </mc:Fallback>
      </mc:AlternateContent>
    </p:spTree>
    <p:extLst>
      <p:ext uri="{BB962C8B-B14F-4D97-AF65-F5344CB8AC3E}">
        <p14:creationId xmlns:p14="http://schemas.microsoft.com/office/powerpoint/2010/main" val="2697724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and Target Program have Different Views of Program State</a:t>
            </a:r>
            <a:endParaRPr lang="en-US" dirty="0"/>
          </a:p>
        </p:txBody>
      </p:sp>
      <p:sp>
        <p:nvSpPr>
          <p:cNvPr id="3" name="Content Placeholder 2"/>
          <p:cNvSpPr>
            <a:spLocks noGrp="1"/>
          </p:cNvSpPr>
          <p:nvPr>
            <p:ph idx="1"/>
          </p:nvPr>
        </p:nvSpPr>
        <p:spPr>
          <a:xfrm>
            <a:off x="457200" y="1600200"/>
            <a:ext cx="8229600" cy="4724400"/>
          </a:xfrm>
        </p:spPr>
        <p:txBody>
          <a:bodyPr>
            <a:normAutofit fontScale="85000" lnSpcReduction="20000"/>
          </a:bodyPr>
          <a:lstStyle/>
          <a:p>
            <a:r>
              <a:rPr lang="en-US" dirty="0" smtClean="0"/>
              <a:t>Original program:</a:t>
            </a:r>
          </a:p>
          <a:p>
            <a:pPr lvl="1"/>
            <a:r>
              <a:rPr lang="en-US" dirty="0" smtClean="0"/>
              <a:t>local variables given by names (any number of them)</a:t>
            </a:r>
          </a:p>
          <a:p>
            <a:pPr lvl="1"/>
            <a:r>
              <a:rPr lang="en-US" dirty="0" smtClean="0"/>
              <a:t>each procedure execution has fresh space for its variables (even if it is recursive)</a:t>
            </a:r>
          </a:p>
          <a:p>
            <a:pPr lvl="1"/>
            <a:r>
              <a:rPr lang="en-US" dirty="0"/>
              <a:t>fields given by </a:t>
            </a:r>
            <a:r>
              <a:rPr lang="en-US" dirty="0" smtClean="0"/>
              <a:t>names</a:t>
            </a:r>
          </a:p>
          <a:p>
            <a:r>
              <a:rPr lang="en-US" dirty="0" smtClean="0"/>
              <a:t>Java Virtual Machine</a:t>
            </a:r>
          </a:p>
          <a:p>
            <a:pPr lvl="1"/>
            <a:r>
              <a:rPr lang="en-US" dirty="0" smtClean="0"/>
              <a:t>local variables given by slots (0,1,2,…), any number</a:t>
            </a:r>
          </a:p>
          <a:p>
            <a:pPr lvl="1"/>
            <a:r>
              <a:rPr lang="en-US" dirty="0" smtClean="0"/>
              <a:t>intermediate values stored in operand stack</a:t>
            </a:r>
          </a:p>
          <a:p>
            <a:pPr lvl="1"/>
            <a:r>
              <a:rPr lang="en-US" dirty="0" smtClean="0"/>
              <a:t>each procedure </a:t>
            </a:r>
            <a:r>
              <a:rPr lang="en-US" b="1" dirty="0" smtClean="0"/>
              <a:t>call </a:t>
            </a:r>
            <a:r>
              <a:rPr lang="en-US" dirty="0" smtClean="0"/>
              <a:t>gets fresh slots and stack</a:t>
            </a:r>
          </a:p>
          <a:p>
            <a:pPr lvl="1"/>
            <a:r>
              <a:rPr lang="en-US" dirty="0" smtClean="0"/>
              <a:t>fields given by names and object references</a:t>
            </a:r>
            <a:endParaRPr lang="en-US" dirty="0"/>
          </a:p>
          <a:p>
            <a:r>
              <a:rPr lang="en-US" b="1" dirty="0" smtClean="0"/>
              <a:t>Machine code:</a:t>
            </a:r>
            <a:r>
              <a:rPr lang="en-US" dirty="0" smtClean="0"/>
              <a:t> program state is a large arrays of bytes and a finite number of registers</a:t>
            </a:r>
          </a:p>
        </p:txBody>
      </p:sp>
    </p:spTree>
    <p:extLst>
      <p:ext uri="{BB962C8B-B14F-4D97-AF65-F5344CB8AC3E}">
        <p14:creationId xmlns:p14="http://schemas.microsoft.com/office/powerpoint/2010/main" val="413057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Compilation Performs Automated </a:t>
            </a:r>
            <a:br>
              <a:rPr lang="en-US" dirty="0" smtClean="0"/>
            </a:br>
            <a:r>
              <a:rPr lang="en-US" dirty="0" smtClean="0"/>
              <a:t>Data Refinement</a:t>
            </a:r>
            <a:endParaRPr lang="en-US" dirty="0"/>
          </a:p>
        </p:txBody>
      </p:sp>
      <p:sp>
        <p:nvSpPr>
          <p:cNvPr id="4" name="TextBox 3"/>
          <p:cNvSpPr txBox="1"/>
          <p:nvPr/>
        </p:nvSpPr>
        <p:spPr>
          <a:xfrm>
            <a:off x="1026152" y="2982267"/>
            <a:ext cx="1609736" cy="461665"/>
          </a:xfrm>
          <a:prstGeom prst="rect">
            <a:avLst/>
          </a:prstGeom>
          <a:noFill/>
        </p:spPr>
        <p:txBody>
          <a:bodyPr wrap="none" rtlCol="0">
            <a:spAutoFit/>
          </a:bodyPr>
          <a:lstStyle/>
          <a:p>
            <a:r>
              <a:rPr lang="en-US" sz="2400" b="1" dirty="0" smtClean="0"/>
              <a:t>x = y + 7 * z</a:t>
            </a:r>
            <a:endParaRPr lang="en-US" sz="2400" b="1" dirty="0"/>
          </a:p>
        </p:txBody>
      </p:sp>
      <p:sp>
        <p:nvSpPr>
          <p:cNvPr id="5" name="TextBox 4"/>
          <p:cNvSpPr txBox="1"/>
          <p:nvPr/>
        </p:nvSpPr>
        <p:spPr>
          <a:xfrm>
            <a:off x="6520742" y="2873276"/>
            <a:ext cx="1150058" cy="2308324"/>
          </a:xfrm>
          <a:prstGeom prst="rect">
            <a:avLst/>
          </a:prstGeom>
          <a:noFill/>
        </p:spPr>
        <p:txBody>
          <a:bodyPr wrap="none" rtlCol="0">
            <a:spAutoFit/>
          </a:bodyPr>
          <a:lstStyle/>
          <a:p>
            <a:r>
              <a:rPr lang="en-US" sz="2400" dirty="0" err="1" smtClean="0"/>
              <a:t>iload</a:t>
            </a:r>
            <a:r>
              <a:rPr lang="en-US" sz="2400" dirty="0"/>
              <a:t> </a:t>
            </a:r>
            <a:r>
              <a:rPr lang="en-US" sz="2400" dirty="0" smtClean="0"/>
              <a:t>2</a:t>
            </a:r>
            <a:br>
              <a:rPr lang="en-US" sz="2400" dirty="0" smtClean="0"/>
            </a:br>
            <a:r>
              <a:rPr lang="en-US" sz="2400" dirty="0" err="1" smtClean="0"/>
              <a:t>iconst</a:t>
            </a:r>
            <a:r>
              <a:rPr lang="en-US" sz="2400" dirty="0" smtClean="0"/>
              <a:t> 7</a:t>
            </a:r>
          </a:p>
          <a:p>
            <a:r>
              <a:rPr lang="en-US" sz="2400" dirty="0" err="1"/>
              <a:t>i</a:t>
            </a:r>
            <a:r>
              <a:rPr lang="en-US" sz="2400" dirty="0" err="1" smtClean="0"/>
              <a:t>load</a:t>
            </a:r>
            <a:r>
              <a:rPr lang="en-US" sz="2400" dirty="0" smtClean="0"/>
              <a:t> 3</a:t>
            </a:r>
          </a:p>
          <a:p>
            <a:r>
              <a:rPr lang="en-US" sz="2400" dirty="0" err="1" smtClean="0"/>
              <a:t>imul</a:t>
            </a:r>
            <a:endParaRPr lang="en-US" sz="2400" dirty="0" smtClean="0"/>
          </a:p>
          <a:p>
            <a:r>
              <a:rPr lang="en-US" sz="2400" dirty="0" err="1"/>
              <a:t>i</a:t>
            </a:r>
            <a:r>
              <a:rPr lang="en-US" sz="2400" dirty="0" err="1" smtClean="0"/>
              <a:t>add</a:t>
            </a:r>
            <a:endParaRPr lang="en-US" sz="2400" dirty="0" smtClean="0"/>
          </a:p>
          <a:p>
            <a:r>
              <a:rPr lang="en-US" sz="2400" dirty="0" err="1" smtClean="0"/>
              <a:t>istore</a:t>
            </a:r>
            <a:r>
              <a:rPr lang="en-US" sz="2400" dirty="0" smtClean="0"/>
              <a:t> 1</a:t>
            </a:r>
            <a:endParaRPr lang="en-US" sz="2400" dirty="0"/>
          </a:p>
        </p:txBody>
      </p:sp>
      <p:sp>
        <p:nvSpPr>
          <p:cNvPr id="6" name="TextBox 5"/>
          <p:cNvSpPr txBox="1"/>
          <p:nvPr/>
        </p:nvSpPr>
        <p:spPr>
          <a:xfrm>
            <a:off x="1371600" y="1656140"/>
            <a:ext cx="918841" cy="1200329"/>
          </a:xfrm>
          <a:prstGeom prst="rect">
            <a:avLst/>
          </a:prstGeom>
          <a:noFill/>
          <a:ln>
            <a:solidFill>
              <a:schemeClr val="tx1"/>
            </a:solidFill>
          </a:ln>
        </p:spPr>
        <p:txBody>
          <a:bodyPr wrap="none" rtlCol="0">
            <a:spAutoFit/>
          </a:bodyPr>
          <a:lstStyle/>
          <a:p>
            <a:r>
              <a:rPr lang="en-US" sz="2400" dirty="0" smtClean="0">
                <a:solidFill>
                  <a:srgbClr val="0070C0"/>
                </a:solidFill>
              </a:rPr>
              <a:t>x </a:t>
            </a:r>
            <a:r>
              <a:rPr lang="en-US" sz="2400" dirty="0" smtClean="0">
                <a:solidFill>
                  <a:srgbClr val="0070C0"/>
                </a:solidFill>
                <a:sym typeface="Wingdings" pitchFamily="2" charset="2"/>
              </a:rPr>
              <a:t> 0</a:t>
            </a:r>
            <a:br>
              <a:rPr lang="en-US" sz="2400" dirty="0" smtClean="0">
                <a:solidFill>
                  <a:srgbClr val="0070C0"/>
                </a:solidFill>
                <a:sym typeface="Wingdings" pitchFamily="2" charset="2"/>
              </a:rPr>
            </a:br>
            <a:r>
              <a:rPr lang="en-US" sz="2400" dirty="0" smtClean="0">
                <a:solidFill>
                  <a:srgbClr val="0070C0"/>
                </a:solidFill>
                <a:sym typeface="Wingdings" pitchFamily="2" charset="2"/>
              </a:rPr>
              <a:t>y  5</a:t>
            </a:r>
            <a:br>
              <a:rPr lang="en-US" sz="2400" dirty="0" smtClean="0">
                <a:solidFill>
                  <a:srgbClr val="0070C0"/>
                </a:solidFill>
                <a:sym typeface="Wingdings" pitchFamily="2" charset="2"/>
              </a:rPr>
            </a:br>
            <a:r>
              <a:rPr lang="en-US" sz="2400" dirty="0" smtClean="0">
                <a:solidFill>
                  <a:srgbClr val="0070C0"/>
                </a:solidFill>
                <a:sym typeface="Wingdings" pitchFamily="2" charset="2"/>
              </a:rPr>
              <a:t>z  8</a:t>
            </a:r>
            <a:endParaRPr lang="en-US" sz="2400" dirty="0">
              <a:solidFill>
                <a:srgbClr val="0070C0"/>
              </a:solidFill>
            </a:endParaRPr>
          </a:p>
        </p:txBody>
      </p:sp>
      <p:sp>
        <p:nvSpPr>
          <p:cNvPr id="7" name="TextBox 6"/>
          <p:cNvSpPr txBox="1"/>
          <p:nvPr/>
        </p:nvSpPr>
        <p:spPr>
          <a:xfrm>
            <a:off x="6418079" y="1656140"/>
            <a:ext cx="934871" cy="1200329"/>
          </a:xfrm>
          <a:prstGeom prst="rect">
            <a:avLst/>
          </a:prstGeom>
          <a:noFill/>
          <a:ln>
            <a:solidFill>
              <a:schemeClr val="tx1"/>
            </a:solidFill>
          </a:ln>
        </p:spPr>
        <p:txBody>
          <a:bodyPr wrap="none" rtlCol="0">
            <a:spAutoFit/>
          </a:bodyPr>
          <a:lstStyle/>
          <a:p>
            <a:r>
              <a:rPr lang="en-US" sz="2400" dirty="0">
                <a:solidFill>
                  <a:srgbClr val="00B050"/>
                </a:solidFill>
              </a:rPr>
              <a:t>1</a:t>
            </a:r>
            <a:r>
              <a:rPr lang="en-US" sz="2400" dirty="0" smtClean="0">
                <a:solidFill>
                  <a:srgbClr val="00B050"/>
                </a:solidFill>
              </a:rPr>
              <a:t> </a:t>
            </a:r>
            <a:r>
              <a:rPr lang="en-US" sz="2400" dirty="0" smtClean="0">
                <a:solidFill>
                  <a:srgbClr val="00B050"/>
                </a:solidFill>
                <a:sym typeface="Wingdings" pitchFamily="2" charset="2"/>
              </a:rPr>
              <a:t> 0</a:t>
            </a:r>
            <a:br>
              <a:rPr lang="en-US" sz="2400" dirty="0" smtClean="0">
                <a:solidFill>
                  <a:srgbClr val="00B050"/>
                </a:solidFill>
                <a:sym typeface="Wingdings" pitchFamily="2" charset="2"/>
              </a:rPr>
            </a:br>
            <a:r>
              <a:rPr lang="en-US" sz="2400" dirty="0" smtClean="0">
                <a:solidFill>
                  <a:srgbClr val="00B050"/>
                </a:solidFill>
                <a:sym typeface="Wingdings" pitchFamily="2" charset="2"/>
              </a:rPr>
              <a:t>2  5</a:t>
            </a:r>
            <a:br>
              <a:rPr lang="en-US" sz="2400" dirty="0" smtClean="0">
                <a:solidFill>
                  <a:srgbClr val="00B050"/>
                </a:solidFill>
                <a:sym typeface="Wingdings" pitchFamily="2" charset="2"/>
              </a:rPr>
            </a:br>
            <a:r>
              <a:rPr lang="en-US" sz="2400" dirty="0" smtClean="0">
                <a:solidFill>
                  <a:srgbClr val="00B050"/>
                </a:solidFill>
                <a:sym typeface="Wingdings" pitchFamily="2" charset="2"/>
              </a:rPr>
              <a:t>3  8</a:t>
            </a:r>
            <a:endParaRPr lang="en-US" sz="2400" dirty="0">
              <a:solidFill>
                <a:srgbClr val="00B050"/>
              </a:solidFill>
            </a:endParaRPr>
          </a:p>
        </p:txBody>
      </p:sp>
      <p:sp>
        <p:nvSpPr>
          <p:cNvPr id="8" name="TextBox 7"/>
          <p:cNvSpPr txBox="1"/>
          <p:nvPr/>
        </p:nvSpPr>
        <p:spPr>
          <a:xfrm>
            <a:off x="1384300" y="3657600"/>
            <a:ext cx="1067921" cy="1200329"/>
          </a:xfrm>
          <a:prstGeom prst="rect">
            <a:avLst/>
          </a:prstGeom>
          <a:noFill/>
          <a:ln>
            <a:solidFill>
              <a:schemeClr val="tx1"/>
            </a:solidFill>
          </a:ln>
        </p:spPr>
        <p:txBody>
          <a:bodyPr wrap="none" rtlCol="0">
            <a:spAutoFit/>
          </a:bodyPr>
          <a:lstStyle/>
          <a:p>
            <a:r>
              <a:rPr lang="en-US" sz="2400" dirty="0" smtClean="0">
                <a:solidFill>
                  <a:srgbClr val="0070C0"/>
                </a:solidFill>
              </a:rPr>
              <a:t>x </a:t>
            </a:r>
            <a:r>
              <a:rPr lang="en-US" sz="2400" dirty="0" smtClean="0">
                <a:solidFill>
                  <a:srgbClr val="0070C0"/>
                </a:solidFill>
                <a:sym typeface="Wingdings" pitchFamily="2" charset="2"/>
              </a:rPr>
              <a:t> 61</a:t>
            </a:r>
            <a:br>
              <a:rPr lang="en-US" sz="2400" dirty="0" smtClean="0">
                <a:solidFill>
                  <a:srgbClr val="0070C0"/>
                </a:solidFill>
                <a:sym typeface="Wingdings" pitchFamily="2" charset="2"/>
              </a:rPr>
            </a:br>
            <a:r>
              <a:rPr lang="en-US" sz="2400" dirty="0" smtClean="0">
                <a:solidFill>
                  <a:srgbClr val="0070C0"/>
                </a:solidFill>
                <a:sym typeface="Wingdings" pitchFamily="2" charset="2"/>
              </a:rPr>
              <a:t>y  5</a:t>
            </a:r>
            <a:br>
              <a:rPr lang="en-US" sz="2400" dirty="0" smtClean="0">
                <a:solidFill>
                  <a:srgbClr val="0070C0"/>
                </a:solidFill>
                <a:sym typeface="Wingdings" pitchFamily="2" charset="2"/>
              </a:rPr>
            </a:br>
            <a:r>
              <a:rPr lang="en-US" sz="2400" dirty="0" smtClean="0">
                <a:solidFill>
                  <a:srgbClr val="0070C0"/>
                </a:solidFill>
                <a:sym typeface="Wingdings" pitchFamily="2" charset="2"/>
              </a:rPr>
              <a:t>z  8</a:t>
            </a:r>
            <a:endParaRPr lang="en-US" sz="2400" dirty="0">
              <a:solidFill>
                <a:srgbClr val="0070C0"/>
              </a:solidFill>
            </a:endParaRPr>
          </a:p>
        </p:txBody>
      </p:sp>
      <p:sp>
        <p:nvSpPr>
          <p:cNvPr id="9" name="TextBox 8"/>
          <p:cNvSpPr txBox="1"/>
          <p:nvPr/>
        </p:nvSpPr>
        <p:spPr>
          <a:xfrm>
            <a:off x="6418078" y="5239962"/>
            <a:ext cx="1090363" cy="1200329"/>
          </a:xfrm>
          <a:prstGeom prst="rect">
            <a:avLst/>
          </a:prstGeom>
          <a:noFill/>
          <a:ln>
            <a:solidFill>
              <a:schemeClr val="tx1"/>
            </a:solidFill>
          </a:ln>
        </p:spPr>
        <p:txBody>
          <a:bodyPr wrap="none" rtlCol="0">
            <a:spAutoFit/>
          </a:bodyPr>
          <a:lstStyle/>
          <a:p>
            <a:r>
              <a:rPr lang="en-US" sz="2400" dirty="0">
                <a:solidFill>
                  <a:srgbClr val="00B050"/>
                </a:solidFill>
              </a:rPr>
              <a:t>1</a:t>
            </a:r>
            <a:r>
              <a:rPr lang="en-US" sz="2400" dirty="0" smtClean="0">
                <a:solidFill>
                  <a:srgbClr val="00B050"/>
                </a:solidFill>
              </a:rPr>
              <a:t> </a:t>
            </a:r>
            <a:r>
              <a:rPr lang="en-US" sz="2400" dirty="0" smtClean="0">
                <a:solidFill>
                  <a:srgbClr val="00B050"/>
                </a:solidFill>
                <a:sym typeface="Wingdings" pitchFamily="2" charset="2"/>
              </a:rPr>
              <a:t> 61</a:t>
            </a:r>
            <a:br>
              <a:rPr lang="en-US" sz="2400" dirty="0" smtClean="0">
                <a:solidFill>
                  <a:srgbClr val="00B050"/>
                </a:solidFill>
                <a:sym typeface="Wingdings" pitchFamily="2" charset="2"/>
              </a:rPr>
            </a:br>
            <a:r>
              <a:rPr lang="en-US" sz="2400" dirty="0" smtClean="0">
                <a:solidFill>
                  <a:srgbClr val="00B050"/>
                </a:solidFill>
                <a:sym typeface="Wingdings" pitchFamily="2" charset="2"/>
              </a:rPr>
              <a:t>2  5</a:t>
            </a:r>
            <a:br>
              <a:rPr lang="en-US" sz="2400" dirty="0" smtClean="0">
                <a:solidFill>
                  <a:srgbClr val="00B050"/>
                </a:solidFill>
                <a:sym typeface="Wingdings" pitchFamily="2" charset="2"/>
              </a:rPr>
            </a:br>
            <a:r>
              <a:rPr lang="en-US" sz="2400" dirty="0" smtClean="0">
                <a:solidFill>
                  <a:srgbClr val="00B050"/>
                </a:solidFill>
                <a:sym typeface="Wingdings" pitchFamily="2" charset="2"/>
              </a:rPr>
              <a:t>3  8</a:t>
            </a:r>
            <a:endParaRPr lang="en-US" sz="2400" dirty="0">
              <a:solidFill>
                <a:srgbClr val="00B050"/>
              </a:solidFill>
            </a:endParaRPr>
          </a:p>
        </p:txBody>
      </p:sp>
      <p:sp>
        <p:nvSpPr>
          <p:cNvPr id="11" name="Right Arrow 10"/>
          <p:cNvSpPr/>
          <p:nvPr/>
        </p:nvSpPr>
        <p:spPr>
          <a:xfrm>
            <a:off x="2590800" y="1458257"/>
            <a:ext cx="3637383" cy="181834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Data Refinement  Function</a:t>
            </a:r>
            <a:r>
              <a:rPr lang="en-US" sz="3200" dirty="0" smtClean="0"/>
              <a:t> </a:t>
            </a:r>
            <a:r>
              <a:rPr lang="en-US" sz="3200" b="1" dirty="0" smtClean="0"/>
              <a:t>R</a:t>
            </a:r>
            <a:endParaRPr lang="fr-CH" sz="3200" b="1" dirty="0"/>
          </a:p>
        </p:txBody>
      </p:sp>
      <p:sp>
        <p:nvSpPr>
          <p:cNvPr id="12" name="Right Arrow 11"/>
          <p:cNvSpPr/>
          <p:nvPr/>
        </p:nvSpPr>
        <p:spPr>
          <a:xfrm rot="1095181">
            <a:off x="2631654" y="4333893"/>
            <a:ext cx="3637383" cy="181834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R </a:t>
            </a:r>
            <a:r>
              <a:rPr lang="en-US" sz="2800" dirty="0" smtClean="0"/>
              <a:t>maps s to c</a:t>
            </a:r>
            <a:br>
              <a:rPr lang="en-US" sz="2800" dirty="0" smtClean="0"/>
            </a:br>
            <a:r>
              <a:rPr lang="en-US" sz="2800" dirty="0" smtClean="0"/>
              <a:t>and s’ to c’</a:t>
            </a:r>
            <a:endParaRPr lang="fr-CH" sz="2800" dirty="0"/>
          </a:p>
        </p:txBody>
      </p:sp>
      <p:sp>
        <p:nvSpPr>
          <p:cNvPr id="13" name="TextBox 12"/>
          <p:cNvSpPr txBox="1"/>
          <p:nvPr/>
        </p:nvSpPr>
        <p:spPr>
          <a:xfrm>
            <a:off x="4038600" y="3805535"/>
            <a:ext cx="2210862" cy="461665"/>
          </a:xfrm>
          <a:prstGeom prst="rect">
            <a:avLst/>
          </a:prstGeom>
          <a:noFill/>
        </p:spPr>
        <p:txBody>
          <a:bodyPr wrap="none" rtlCol="0">
            <a:spAutoFit/>
          </a:bodyPr>
          <a:lstStyle/>
          <a:p>
            <a:r>
              <a:rPr lang="en-US" sz="2400" dirty="0" smtClean="0"/>
              <a:t>[[</a:t>
            </a:r>
            <a:r>
              <a:rPr lang="en-US" sz="2400" b="1" dirty="0" smtClean="0"/>
              <a:t>x = y + 7 * z</a:t>
            </a:r>
            <a:r>
              <a:rPr lang="en-US" sz="2400" dirty="0" smtClean="0"/>
              <a:t>]] =</a:t>
            </a:r>
            <a:endParaRPr lang="en-US" sz="2400" dirty="0"/>
          </a:p>
        </p:txBody>
      </p:sp>
      <p:sp>
        <p:nvSpPr>
          <p:cNvPr id="14" name="Left Brace 13"/>
          <p:cNvSpPr/>
          <p:nvPr/>
        </p:nvSpPr>
        <p:spPr>
          <a:xfrm>
            <a:off x="6210300" y="2946400"/>
            <a:ext cx="401216" cy="2167593"/>
          </a:xfrm>
          <a:prstGeom prst="leftBrace">
            <a:avLst>
              <a:gd name="adj1" fmla="val 2732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838108" y="2025471"/>
            <a:ext cx="304892" cy="461665"/>
          </a:xfrm>
          <a:prstGeom prst="rect">
            <a:avLst/>
          </a:prstGeom>
          <a:noFill/>
        </p:spPr>
        <p:txBody>
          <a:bodyPr wrap="none" rtlCol="0">
            <a:spAutoFit/>
          </a:bodyPr>
          <a:lstStyle/>
          <a:p>
            <a:r>
              <a:rPr lang="en-US" sz="2400" dirty="0" smtClean="0"/>
              <a:t>s</a:t>
            </a:r>
            <a:endParaRPr lang="en-US" sz="2400" dirty="0"/>
          </a:p>
        </p:txBody>
      </p:sp>
      <p:sp>
        <p:nvSpPr>
          <p:cNvPr id="16" name="TextBox 15"/>
          <p:cNvSpPr txBox="1"/>
          <p:nvPr/>
        </p:nvSpPr>
        <p:spPr>
          <a:xfrm>
            <a:off x="871886" y="4012674"/>
            <a:ext cx="381836" cy="461665"/>
          </a:xfrm>
          <a:prstGeom prst="rect">
            <a:avLst/>
          </a:prstGeom>
          <a:noFill/>
        </p:spPr>
        <p:txBody>
          <a:bodyPr wrap="none" rtlCol="0">
            <a:spAutoFit/>
          </a:bodyPr>
          <a:lstStyle/>
          <a:p>
            <a:r>
              <a:rPr lang="en-US" sz="2400" dirty="0" smtClean="0"/>
              <a:t>s’</a:t>
            </a:r>
            <a:endParaRPr lang="en-US" sz="2400" dirty="0"/>
          </a:p>
        </p:txBody>
      </p:sp>
      <p:sp>
        <p:nvSpPr>
          <p:cNvPr id="17" name="TextBox 16"/>
          <p:cNvSpPr txBox="1"/>
          <p:nvPr/>
        </p:nvSpPr>
        <p:spPr>
          <a:xfrm>
            <a:off x="7623578" y="1947038"/>
            <a:ext cx="314510" cy="461665"/>
          </a:xfrm>
          <a:prstGeom prst="rect">
            <a:avLst/>
          </a:prstGeom>
          <a:noFill/>
        </p:spPr>
        <p:txBody>
          <a:bodyPr wrap="none" rtlCol="0">
            <a:spAutoFit/>
          </a:bodyPr>
          <a:lstStyle/>
          <a:p>
            <a:r>
              <a:rPr lang="en-US" sz="2400" dirty="0" smtClean="0"/>
              <a:t>c</a:t>
            </a:r>
            <a:endParaRPr lang="en-US" sz="2400" dirty="0"/>
          </a:p>
        </p:txBody>
      </p:sp>
      <p:sp>
        <p:nvSpPr>
          <p:cNvPr id="18" name="TextBox 17"/>
          <p:cNvSpPr txBox="1"/>
          <p:nvPr/>
        </p:nvSpPr>
        <p:spPr>
          <a:xfrm>
            <a:off x="7670800" y="5609293"/>
            <a:ext cx="381836" cy="461665"/>
          </a:xfrm>
          <a:prstGeom prst="rect">
            <a:avLst/>
          </a:prstGeom>
          <a:noFill/>
        </p:spPr>
        <p:txBody>
          <a:bodyPr wrap="none" rtlCol="0">
            <a:spAutoFit/>
          </a:bodyPr>
          <a:lstStyle/>
          <a:p>
            <a:r>
              <a:rPr lang="en-US" sz="2400" dirty="0" smtClean="0"/>
              <a:t>c'</a:t>
            </a:r>
            <a:endParaRPr lang="en-US" sz="2400" dirty="0"/>
          </a:p>
        </p:txBody>
      </p:sp>
      <p:sp>
        <p:nvSpPr>
          <p:cNvPr id="19" name="TextBox 18"/>
          <p:cNvSpPr txBox="1"/>
          <p:nvPr/>
        </p:nvSpPr>
        <p:spPr>
          <a:xfrm>
            <a:off x="0" y="5288340"/>
            <a:ext cx="4792979" cy="1569660"/>
          </a:xfrm>
          <a:prstGeom prst="rect">
            <a:avLst/>
          </a:prstGeom>
          <a:noFill/>
        </p:spPr>
        <p:txBody>
          <a:bodyPr wrap="none" rtlCol="0">
            <a:spAutoFit/>
          </a:bodyPr>
          <a:lstStyle/>
          <a:p>
            <a:r>
              <a:rPr lang="en-US" sz="2400" dirty="0" smtClean="0"/>
              <a:t>If interpreting program P</a:t>
            </a:r>
            <a:br>
              <a:rPr lang="en-US" sz="2400" dirty="0" smtClean="0"/>
            </a:br>
            <a:r>
              <a:rPr lang="en-US" sz="2400" dirty="0" smtClean="0"/>
              <a:t>leads from s to s’</a:t>
            </a:r>
            <a:br>
              <a:rPr lang="en-US" sz="2400" dirty="0" smtClean="0"/>
            </a:br>
            <a:r>
              <a:rPr lang="en-US" sz="2400" dirty="0" smtClean="0"/>
              <a:t>then running the compiled code [[P]]</a:t>
            </a:r>
            <a:br>
              <a:rPr lang="en-US" sz="2400" dirty="0" smtClean="0"/>
            </a:br>
            <a:r>
              <a:rPr lang="en-US" sz="2400" dirty="0" smtClean="0"/>
              <a:t>leads from R(s) to R(s’)</a:t>
            </a:r>
            <a:endParaRPr lang="en-US" sz="2400" dirty="0"/>
          </a:p>
        </p:txBody>
      </p:sp>
      <p:sp>
        <p:nvSpPr>
          <p:cNvPr id="20" name="TextBox 19"/>
          <p:cNvSpPr txBox="1"/>
          <p:nvPr/>
        </p:nvSpPr>
        <p:spPr>
          <a:xfrm>
            <a:off x="533216" y="2977971"/>
            <a:ext cx="425116" cy="461665"/>
          </a:xfrm>
          <a:prstGeom prst="rect">
            <a:avLst/>
          </a:prstGeom>
          <a:noFill/>
        </p:spPr>
        <p:txBody>
          <a:bodyPr wrap="none" rtlCol="0">
            <a:spAutoFit/>
          </a:bodyPr>
          <a:lstStyle/>
          <a:p>
            <a:r>
              <a:rPr lang="en-US" sz="2400" dirty="0" smtClean="0"/>
              <a:t>P:</a:t>
            </a:r>
            <a:endParaRPr lang="en-US" sz="2400" dirty="0"/>
          </a:p>
        </p:txBody>
      </p:sp>
    </p:spTree>
    <p:extLst>
      <p:ext uri="{BB962C8B-B14F-4D97-AF65-F5344CB8AC3E}">
        <p14:creationId xmlns:p14="http://schemas.microsoft.com/office/powerpoint/2010/main" val="2588636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Inductive Argument for Correctness</a:t>
            </a:r>
            <a:endParaRPr lang="en-US" dirty="0"/>
          </a:p>
        </p:txBody>
      </p:sp>
      <p:sp>
        <p:nvSpPr>
          <p:cNvPr id="4" name="Right Arrow 3"/>
          <p:cNvSpPr/>
          <p:nvPr/>
        </p:nvSpPr>
        <p:spPr>
          <a:xfrm>
            <a:off x="2635980" y="1096962"/>
            <a:ext cx="1981201" cy="1066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R</a:t>
            </a:r>
            <a:endParaRPr lang="fr-CH" sz="3200" b="1" dirty="0"/>
          </a:p>
        </p:txBody>
      </p:sp>
      <p:sp>
        <p:nvSpPr>
          <p:cNvPr id="6" name="TextBox 5"/>
          <p:cNvSpPr txBox="1"/>
          <p:nvPr/>
        </p:nvSpPr>
        <p:spPr>
          <a:xfrm>
            <a:off x="721444" y="2398364"/>
            <a:ext cx="1609736" cy="461665"/>
          </a:xfrm>
          <a:prstGeom prst="rect">
            <a:avLst/>
          </a:prstGeom>
          <a:noFill/>
        </p:spPr>
        <p:txBody>
          <a:bodyPr wrap="none" rtlCol="0">
            <a:spAutoFit/>
          </a:bodyPr>
          <a:lstStyle/>
          <a:p>
            <a:r>
              <a:rPr lang="en-US" sz="2400" b="1" dirty="0" smtClean="0"/>
              <a:t>x = y + 7 * z</a:t>
            </a:r>
            <a:endParaRPr lang="en-US" sz="2400" b="1" dirty="0"/>
          </a:p>
        </p:txBody>
      </p:sp>
      <p:sp>
        <p:nvSpPr>
          <p:cNvPr id="7" name="TextBox 6"/>
          <p:cNvSpPr txBox="1"/>
          <p:nvPr/>
        </p:nvSpPr>
        <p:spPr>
          <a:xfrm>
            <a:off x="1066892" y="1072237"/>
            <a:ext cx="918841" cy="1200329"/>
          </a:xfrm>
          <a:prstGeom prst="rect">
            <a:avLst/>
          </a:prstGeom>
          <a:noFill/>
          <a:ln>
            <a:solidFill>
              <a:schemeClr val="tx1"/>
            </a:solidFill>
          </a:ln>
        </p:spPr>
        <p:txBody>
          <a:bodyPr wrap="none" rtlCol="0">
            <a:spAutoFit/>
          </a:bodyPr>
          <a:lstStyle/>
          <a:p>
            <a:r>
              <a:rPr lang="en-US" sz="2400" dirty="0" smtClean="0">
                <a:solidFill>
                  <a:srgbClr val="0070C0"/>
                </a:solidFill>
              </a:rPr>
              <a:t>x </a:t>
            </a:r>
            <a:r>
              <a:rPr lang="en-US" sz="2400" dirty="0" smtClean="0">
                <a:solidFill>
                  <a:srgbClr val="0070C0"/>
                </a:solidFill>
                <a:sym typeface="Wingdings" pitchFamily="2" charset="2"/>
              </a:rPr>
              <a:t> 0</a:t>
            </a:r>
            <a:br>
              <a:rPr lang="en-US" sz="2400" dirty="0" smtClean="0">
                <a:solidFill>
                  <a:srgbClr val="0070C0"/>
                </a:solidFill>
                <a:sym typeface="Wingdings" pitchFamily="2" charset="2"/>
              </a:rPr>
            </a:br>
            <a:r>
              <a:rPr lang="en-US" sz="2400" dirty="0" smtClean="0">
                <a:solidFill>
                  <a:srgbClr val="0070C0"/>
                </a:solidFill>
                <a:sym typeface="Wingdings" pitchFamily="2" charset="2"/>
              </a:rPr>
              <a:t>y  5</a:t>
            </a:r>
            <a:br>
              <a:rPr lang="en-US" sz="2400" dirty="0" smtClean="0">
                <a:solidFill>
                  <a:srgbClr val="0070C0"/>
                </a:solidFill>
                <a:sym typeface="Wingdings" pitchFamily="2" charset="2"/>
              </a:rPr>
            </a:br>
            <a:r>
              <a:rPr lang="en-US" sz="2400" dirty="0" smtClean="0">
                <a:solidFill>
                  <a:srgbClr val="0070C0"/>
                </a:solidFill>
                <a:sym typeface="Wingdings" pitchFamily="2" charset="2"/>
              </a:rPr>
              <a:t>z  8</a:t>
            </a:r>
            <a:endParaRPr lang="en-US" sz="2400" dirty="0">
              <a:solidFill>
                <a:srgbClr val="0070C0"/>
              </a:solidFill>
            </a:endParaRPr>
          </a:p>
        </p:txBody>
      </p:sp>
      <p:sp>
        <p:nvSpPr>
          <p:cNvPr id="8" name="TextBox 7"/>
          <p:cNvSpPr txBox="1"/>
          <p:nvPr/>
        </p:nvSpPr>
        <p:spPr>
          <a:xfrm>
            <a:off x="1079592" y="3073697"/>
            <a:ext cx="1067921" cy="1200329"/>
          </a:xfrm>
          <a:prstGeom prst="rect">
            <a:avLst/>
          </a:prstGeom>
          <a:noFill/>
          <a:ln>
            <a:solidFill>
              <a:schemeClr val="tx1"/>
            </a:solidFill>
          </a:ln>
        </p:spPr>
        <p:txBody>
          <a:bodyPr wrap="none" rtlCol="0">
            <a:spAutoFit/>
          </a:bodyPr>
          <a:lstStyle/>
          <a:p>
            <a:r>
              <a:rPr lang="en-US" sz="2400" dirty="0" smtClean="0">
                <a:solidFill>
                  <a:srgbClr val="0070C0"/>
                </a:solidFill>
              </a:rPr>
              <a:t>x </a:t>
            </a:r>
            <a:r>
              <a:rPr lang="en-US" sz="2400" dirty="0" smtClean="0">
                <a:solidFill>
                  <a:srgbClr val="0070C0"/>
                </a:solidFill>
                <a:sym typeface="Wingdings" pitchFamily="2" charset="2"/>
              </a:rPr>
              <a:t> 61</a:t>
            </a:r>
            <a:br>
              <a:rPr lang="en-US" sz="2400" dirty="0" smtClean="0">
                <a:solidFill>
                  <a:srgbClr val="0070C0"/>
                </a:solidFill>
                <a:sym typeface="Wingdings" pitchFamily="2" charset="2"/>
              </a:rPr>
            </a:br>
            <a:r>
              <a:rPr lang="en-US" sz="2400" dirty="0" smtClean="0">
                <a:solidFill>
                  <a:srgbClr val="0070C0"/>
                </a:solidFill>
                <a:sym typeface="Wingdings" pitchFamily="2" charset="2"/>
              </a:rPr>
              <a:t>y  5</a:t>
            </a:r>
            <a:br>
              <a:rPr lang="en-US" sz="2400" dirty="0" smtClean="0">
                <a:solidFill>
                  <a:srgbClr val="0070C0"/>
                </a:solidFill>
                <a:sym typeface="Wingdings" pitchFamily="2" charset="2"/>
              </a:rPr>
            </a:br>
            <a:r>
              <a:rPr lang="en-US" sz="2400" dirty="0" smtClean="0">
                <a:solidFill>
                  <a:srgbClr val="0070C0"/>
                </a:solidFill>
                <a:sym typeface="Wingdings" pitchFamily="2" charset="2"/>
              </a:rPr>
              <a:t>z  8</a:t>
            </a:r>
            <a:endParaRPr lang="en-US" sz="2400" dirty="0">
              <a:solidFill>
                <a:srgbClr val="0070C0"/>
              </a:solidFill>
            </a:endParaRPr>
          </a:p>
        </p:txBody>
      </p:sp>
      <p:sp>
        <p:nvSpPr>
          <p:cNvPr id="9" name="TextBox 8"/>
          <p:cNvSpPr txBox="1"/>
          <p:nvPr/>
        </p:nvSpPr>
        <p:spPr>
          <a:xfrm>
            <a:off x="533400" y="1441568"/>
            <a:ext cx="409086" cy="461665"/>
          </a:xfrm>
          <a:prstGeom prst="rect">
            <a:avLst/>
          </a:prstGeom>
          <a:noFill/>
        </p:spPr>
        <p:txBody>
          <a:bodyPr wrap="none" rtlCol="0">
            <a:spAutoFit/>
          </a:bodyPr>
          <a:lstStyle/>
          <a:p>
            <a:r>
              <a:rPr lang="en-US" sz="2400" dirty="0" smtClean="0"/>
              <a:t>s</a:t>
            </a:r>
            <a:r>
              <a:rPr lang="en-US" sz="2400" baseline="-25000" dirty="0" smtClean="0"/>
              <a:t>1</a:t>
            </a:r>
            <a:endParaRPr lang="en-US" sz="2400" dirty="0"/>
          </a:p>
        </p:txBody>
      </p:sp>
      <p:sp>
        <p:nvSpPr>
          <p:cNvPr id="10" name="TextBox 9"/>
          <p:cNvSpPr txBox="1"/>
          <p:nvPr/>
        </p:nvSpPr>
        <p:spPr>
          <a:xfrm>
            <a:off x="567178" y="3428771"/>
            <a:ext cx="409086" cy="461665"/>
          </a:xfrm>
          <a:prstGeom prst="rect">
            <a:avLst/>
          </a:prstGeom>
          <a:noFill/>
        </p:spPr>
        <p:txBody>
          <a:bodyPr wrap="none" rtlCol="0">
            <a:spAutoFit/>
          </a:bodyPr>
          <a:lstStyle/>
          <a:p>
            <a:r>
              <a:rPr lang="en-US" sz="2400" dirty="0" smtClean="0"/>
              <a:t>s</a:t>
            </a:r>
            <a:r>
              <a:rPr lang="en-US" sz="2400" baseline="-25000" dirty="0" smtClean="0"/>
              <a:t>2</a:t>
            </a:r>
            <a:endParaRPr lang="en-US" sz="2400" dirty="0"/>
          </a:p>
        </p:txBody>
      </p:sp>
      <p:sp>
        <p:nvSpPr>
          <p:cNvPr id="11" name="TextBox 10"/>
          <p:cNvSpPr txBox="1"/>
          <p:nvPr/>
        </p:nvSpPr>
        <p:spPr>
          <a:xfrm>
            <a:off x="838292" y="4521497"/>
            <a:ext cx="1191352" cy="461665"/>
          </a:xfrm>
          <a:prstGeom prst="rect">
            <a:avLst/>
          </a:prstGeom>
          <a:noFill/>
        </p:spPr>
        <p:txBody>
          <a:bodyPr wrap="none" rtlCol="0">
            <a:spAutoFit/>
          </a:bodyPr>
          <a:lstStyle/>
          <a:p>
            <a:r>
              <a:rPr lang="en-US" sz="2400" b="1" dirty="0" smtClean="0"/>
              <a:t>y = z + 1</a:t>
            </a:r>
            <a:endParaRPr lang="en-US" sz="2400" b="1" dirty="0"/>
          </a:p>
        </p:txBody>
      </p:sp>
      <p:sp>
        <p:nvSpPr>
          <p:cNvPr id="12" name="Right Arrow 11"/>
          <p:cNvSpPr/>
          <p:nvPr/>
        </p:nvSpPr>
        <p:spPr>
          <a:xfrm>
            <a:off x="2635979" y="3141662"/>
            <a:ext cx="1981201" cy="1066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R</a:t>
            </a:r>
            <a:endParaRPr lang="fr-CH" sz="3200" b="1" dirty="0"/>
          </a:p>
        </p:txBody>
      </p:sp>
      <p:sp>
        <p:nvSpPr>
          <p:cNvPr id="13" name="TextBox 12"/>
          <p:cNvSpPr txBox="1"/>
          <p:nvPr/>
        </p:nvSpPr>
        <p:spPr>
          <a:xfrm>
            <a:off x="1079592" y="5078233"/>
            <a:ext cx="1067921" cy="1200329"/>
          </a:xfrm>
          <a:prstGeom prst="rect">
            <a:avLst/>
          </a:prstGeom>
          <a:noFill/>
          <a:ln>
            <a:solidFill>
              <a:schemeClr val="tx1"/>
            </a:solidFill>
          </a:ln>
        </p:spPr>
        <p:txBody>
          <a:bodyPr wrap="none" rtlCol="0">
            <a:spAutoFit/>
          </a:bodyPr>
          <a:lstStyle/>
          <a:p>
            <a:r>
              <a:rPr lang="en-US" sz="2400" dirty="0" smtClean="0">
                <a:solidFill>
                  <a:srgbClr val="0070C0"/>
                </a:solidFill>
              </a:rPr>
              <a:t>x </a:t>
            </a:r>
            <a:r>
              <a:rPr lang="en-US" sz="2400" dirty="0" smtClean="0">
                <a:solidFill>
                  <a:srgbClr val="0070C0"/>
                </a:solidFill>
                <a:sym typeface="Wingdings" pitchFamily="2" charset="2"/>
              </a:rPr>
              <a:t> 61</a:t>
            </a:r>
            <a:br>
              <a:rPr lang="en-US" sz="2400" dirty="0" smtClean="0">
                <a:solidFill>
                  <a:srgbClr val="0070C0"/>
                </a:solidFill>
                <a:sym typeface="Wingdings" pitchFamily="2" charset="2"/>
              </a:rPr>
            </a:br>
            <a:r>
              <a:rPr lang="en-US" sz="2400" dirty="0" smtClean="0">
                <a:solidFill>
                  <a:srgbClr val="0070C0"/>
                </a:solidFill>
                <a:sym typeface="Wingdings" pitchFamily="2" charset="2"/>
              </a:rPr>
              <a:t>y  9</a:t>
            </a:r>
            <a:br>
              <a:rPr lang="en-US" sz="2400" dirty="0" smtClean="0">
                <a:solidFill>
                  <a:srgbClr val="0070C0"/>
                </a:solidFill>
                <a:sym typeface="Wingdings" pitchFamily="2" charset="2"/>
              </a:rPr>
            </a:br>
            <a:r>
              <a:rPr lang="en-US" sz="2400" dirty="0" smtClean="0">
                <a:solidFill>
                  <a:srgbClr val="0070C0"/>
                </a:solidFill>
                <a:sym typeface="Wingdings" pitchFamily="2" charset="2"/>
              </a:rPr>
              <a:t>z  8</a:t>
            </a:r>
            <a:endParaRPr lang="en-US" sz="2400" dirty="0">
              <a:solidFill>
                <a:srgbClr val="0070C0"/>
              </a:solidFill>
            </a:endParaRPr>
          </a:p>
        </p:txBody>
      </p:sp>
      <p:sp>
        <p:nvSpPr>
          <p:cNvPr id="14" name="TextBox 13"/>
          <p:cNvSpPr txBox="1"/>
          <p:nvPr/>
        </p:nvSpPr>
        <p:spPr>
          <a:xfrm>
            <a:off x="567178" y="5433307"/>
            <a:ext cx="409086" cy="461665"/>
          </a:xfrm>
          <a:prstGeom prst="rect">
            <a:avLst/>
          </a:prstGeom>
          <a:noFill/>
        </p:spPr>
        <p:txBody>
          <a:bodyPr wrap="none" rtlCol="0">
            <a:spAutoFit/>
          </a:bodyPr>
          <a:lstStyle/>
          <a:p>
            <a:r>
              <a:rPr lang="en-US" sz="2400" dirty="0" smtClean="0"/>
              <a:t>s</a:t>
            </a:r>
            <a:r>
              <a:rPr lang="en-US" sz="2400" baseline="-25000" dirty="0" smtClean="0"/>
              <a:t>3</a:t>
            </a:r>
            <a:endParaRPr lang="en-US" sz="2400" dirty="0"/>
          </a:p>
        </p:txBody>
      </p:sp>
      <p:sp>
        <p:nvSpPr>
          <p:cNvPr id="15" name="Right Arrow 14"/>
          <p:cNvSpPr/>
          <p:nvPr/>
        </p:nvSpPr>
        <p:spPr>
          <a:xfrm>
            <a:off x="2635979" y="5146198"/>
            <a:ext cx="1981201" cy="1066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R</a:t>
            </a:r>
            <a:endParaRPr lang="fr-CH" sz="3200" b="1" dirty="0"/>
          </a:p>
        </p:txBody>
      </p:sp>
      <p:sp>
        <p:nvSpPr>
          <p:cNvPr id="16" name="TextBox 15"/>
          <p:cNvSpPr txBox="1"/>
          <p:nvPr/>
        </p:nvSpPr>
        <p:spPr>
          <a:xfrm>
            <a:off x="4648200" y="2322164"/>
            <a:ext cx="2021707" cy="461665"/>
          </a:xfrm>
          <a:prstGeom prst="rect">
            <a:avLst/>
          </a:prstGeom>
          <a:noFill/>
        </p:spPr>
        <p:txBody>
          <a:bodyPr wrap="none" rtlCol="0">
            <a:spAutoFit/>
          </a:bodyPr>
          <a:lstStyle/>
          <a:p>
            <a:r>
              <a:rPr lang="en-US" sz="2400" b="1" dirty="0" smtClean="0"/>
              <a:t>[[x = y + 7 * z]]</a:t>
            </a:r>
            <a:endParaRPr lang="en-US" sz="2400" b="1" dirty="0"/>
          </a:p>
        </p:txBody>
      </p:sp>
      <p:sp>
        <p:nvSpPr>
          <p:cNvPr id="17" name="TextBox 16"/>
          <p:cNvSpPr txBox="1"/>
          <p:nvPr/>
        </p:nvSpPr>
        <p:spPr>
          <a:xfrm>
            <a:off x="4993648" y="996037"/>
            <a:ext cx="934871" cy="1200329"/>
          </a:xfrm>
          <a:prstGeom prst="rect">
            <a:avLst/>
          </a:prstGeom>
          <a:noFill/>
          <a:ln>
            <a:solidFill>
              <a:schemeClr val="tx1"/>
            </a:solidFill>
          </a:ln>
        </p:spPr>
        <p:txBody>
          <a:bodyPr wrap="none" rtlCol="0">
            <a:spAutoFit/>
          </a:bodyPr>
          <a:lstStyle/>
          <a:p>
            <a:r>
              <a:rPr lang="en-US" sz="2400" dirty="0">
                <a:solidFill>
                  <a:srgbClr val="0070C0"/>
                </a:solidFill>
              </a:rPr>
              <a:t>0</a:t>
            </a:r>
            <a:r>
              <a:rPr lang="en-US" sz="2400" dirty="0" smtClean="0">
                <a:solidFill>
                  <a:srgbClr val="0070C0"/>
                </a:solidFill>
              </a:rPr>
              <a:t> </a:t>
            </a:r>
            <a:r>
              <a:rPr lang="en-US" sz="2400" dirty="0" smtClean="0">
                <a:solidFill>
                  <a:srgbClr val="0070C0"/>
                </a:solidFill>
                <a:sym typeface="Wingdings" pitchFamily="2" charset="2"/>
              </a:rPr>
              <a:t> 0</a:t>
            </a:r>
            <a:br>
              <a:rPr lang="en-US" sz="2400" dirty="0" smtClean="0">
                <a:solidFill>
                  <a:srgbClr val="0070C0"/>
                </a:solidFill>
                <a:sym typeface="Wingdings" pitchFamily="2" charset="2"/>
              </a:rPr>
            </a:br>
            <a:r>
              <a:rPr lang="en-US" sz="2400" dirty="0" smtClean="0">
                <a:solidFill>
                  <a:srgbClr val="0070C0"/>
                </a:solidFill>
                <a:sym typeface="Wingdings" pitchFamily="2" charset="2"/>
              </a:rPr>
              <a:t>1  5</a:t>
            </a:r>
            <a:br>
              <a:rPr lang="en-US" sz="2400" dirty="0" smtClean="0">
                <a:solidFill>
                  <a:srgbClr val="0070C0"/>
                </a:solidFill>
                <a:sym typeface="Wingdings" pitchFamily="2" charset="2"/>
              </a:rPr>
            </a:br>
            <a:r>
              <a:rPr lang="en-US" sz="2400" dirty="0" smtClean="0">
                <a:solidFill>
                  <a:srgbClr val="0070C0"/>
                </a:solidFill>
                <a:sym typeface="Wingdings" pitchFamily="2" charset="2"/>
              </a:rPr>
              <a:t>2  8</a:t>
            </a:r>
            <a:endParaRPr lang="en-US" sz="2400" dirty="0">
              <a:solidFill>
                <a:srgbClr val="0070C0"/>
              </a:solidFill>
            </a:endParaRPr>
          </a:p>
        </p:txBody>
      </p:sp>
      <p:sp>
        <p:nvSpPr>
          <p:cNvPr id="18" name="TextBox 17"/>
          <p:cNvSpPr txBox="1"/>
          <p:nvPr/>
        </p:nvSpPr>
        <p:spPr>
          <a:xfrm>
            <a:off x="5006348" y="2997497"/>
            <a:ext cx="1090363" cy="1200329"/>
          </a:xfrm>
          <a:prstGeom prst="rect">
            <a:avLst/>
          </a:prstGeom>
          <a:noFill/>
          <a:ln>
            <a:solidFill>
              <a:schemeClr val="tx1"/>
            </a:solidFill>
          </a:ln>
        </p:spPr>
        <p:txBody>
          <a:bodyPr wrap="none" rtlCol="0">
            <a:spAutoFit/>
          </a:bodyPr>
          <a:lstStyle/>
          <a:p>
            <a:r>
              <a:rPr lang="en-US" sz="2400" dirty="0">
                <a:solidFill>
                  <a:srgbClr val="0070C0"/>
                </a:solidFill>
              </a:rPr>
              <a:t>0</a:t>
            </a:r>
            <a:r>
              <a:rPr lang="en-US" sz="2400" dirty="0" smtClean="0">
                <a:solidFill>
                  <a:srgbClr val="0070C0"/>
                </a:solidFill>
              </a:rPr>
              <a:t> </a:t>
            </a:r>
            <a:r>
              <a:rPr lang="en-US" sz="2400" dirty="0" smtClean="0">
                <a:solidFill>
                  <a:srgbClr val="0070C0"/>
                </a:solidFill>
                <a:sym typeface="Wingdings" pitchFamily="2" charset="2"/>
              </a:rPr>
              <a:t> 61</a:t>
            </a:r>
            <a:br>
              <a:rPr lang="en-US" sz="2400" dirty="0" smtClean="0">
                <a:solidFill>
                  <a:srgbClr val="0070C0"/>
                </a:solidFill>
                <a:sym typeface="Wingdings" pitchFamily="2" charset="2"/>
              </a:rPr>
            </a:br>
            <a:r>
              <a:rPr lang="en-US" sz="2400" dirty="0" smtClean="0">
                <a:solidFill>
                  <a:srgbClr val="0070C0"/>
                </a:solidFill>
                <a:sym typeface="Wingdings" pitchFamily="2" charset="2"/>
              </a:rPr>
              <a:t>1  5</a:t>
            </a:r>
            <a:br>
              <a:rPr lang="en-US" sz="2400" dirty="0" smtClean="0">
                <a:solidFill>
                  <a:srgbClr val="0070C0"/>
                </a:solidFill>
                <a:sym typeface="Wingdings" pitchFamily="2" charset="2"/>
              </a:rPr>
            </a:br>
            <a:r>
              <a:rPr lang="en-US" sz="2400" dirty="0" smtClean="0">
                <a:solidFill>
                  <a:srgbClr val="0070C0"/>
                </a:solidFill>
                <a:sym typeface="Wingdings" pitchFamily="2" charset="2"/>
              </a:rPr>
              <a:t>2  8</a:t>
            </a:r>
            <a:endParaRPr lang="en-US" sz="2400" dirty="0">
              <a:solidFill>
                <a:srgbClr val="0070C0"/>
              </a:solidFill>
            </a:endParaRPr>
          </a:p>
        </p:txBody>
      </p:sp>
      <p:sp>
        <p:nvSpPr>
          <p:cNvPr id="19" name="TextBox 18"/>
          <p:cNvSpPr txBox="1"/>
          <p:nvPr/>
        </p:nvSpPr>
        <p:spPr>
          <a:xfrm>
            <a:off x="6303292" y="1365368"/>
            <a:ext cx="418704" cy="461665"/>
          </a:xfrm>
          <a:prstGeom prst="rect">
            <a:avLst/>
          </a:prstGeom>
          <a:noFill/>
        </p:spPr>
        <p:txBody>
          <a:bodyPr wrap="none" rtlCol="0">
            <a:spAutoFit/>
          </a:bodyPr>
          <a:lstStyle/>
          <a:p>
            <a:r>
              <a:rPr lang="en-US" sz="2400" dirty="0" smtClean="0"/>
              <a:t>c</a:t>
            </a:r>
            <a:r>
              <a:rPr lang="en-US" sz="2400" baseline="-25000" dirty="0" smtClean="0"/>
              <a:t>1</a:t>
            </a:r>
            <a:endParaRPr lang="en-US" sz="2400" dirty="0"/>
          </a:p>
        </p:txBody>
      </p:sp>
      <p:sp>
        <p:nvSpPr>
          <p:cNvPr id="20" name="TextBox 19"/>
          <p:cNvSpPr txBox="1"/>
          <p:nvPr/>
        </p:nvSpPr>
        <p:spPr>
          <a:xfrm>
            <a:off x="6337070" y="3352571"/>
            <a:ext cx="418704" cy="461665"/>
          </a:xfrm>
          <a:prstGeom prst="rect">
            <a:avLst/>
          </a:prstGeom>
          <a:noFill/>
        </p:spPr>
        <p:txBody>
          <a:bodyPr wrap="none" rtlCol="0">
            <a:spAutoFit/>
          </a:bodyPr>
          <a:lstStyle/>
          <a:p>
            <a:r>
              <a:rPr lang="en-US" sz="2400" dirty="0" smtClean="0"/>
              <a:t>c</a:t>
            </a:r>
            <a:r>
              <a:rPr lang="en-US" sz="2400" baseline="-25000" dirty="0" smtClean="0"/>
              <a:t>2</a:t>
            </a:r>
            <a:endParaRPr lang="en-US" sz="2400" dirty="0"/>
          </a:p>
        </p:txBody>
      </p:sp>
      <p:sp>
        <p:nvSpPr>
          <p:cNvPr id="21" name="TextBox 20"/>
          <p:cNvSpPr txBox="1"/>
          <p:nvPr/>
        </p:nvSpPr>
        <p:spPr>
          <a:xfrm>
            <a:off x="5074733" y="4445297"/>
            <a:ext cx="4065087" cy="461665"/>
          </a:xfrm>
          <a:prstGeom prst="rect">
            <a:avLst/>
          </a:prstGeom>
          <a:noFill/>
        </p:spPr>
        <p:txBody>
          <a:bodyPr wrap="none" rtlCol="0">
            <a:spAutoFit/>
          </a:bodyPr>
          <a:lstStyle/>
          <a:p>
            <a:r>
              <a:rPr lang="en-US" sz="2400" b="1" dirty="0" err="1" smtClean="0"/>
              <a:t>iload</a:t>
            </a:r>
            <a:r>
              <a:rPr lang="en-US" sz="2400" b="1" dirty="0" smtClean="0"/>
              <a:t> 3; </a:t>
            </a:r>
            <a:r>
              <a:rPr lang="en-US" sz="2400" b="1" dirty="0" err="1" smtClean="0"/>
              <a:t>iconst</a:t>
            </a:r>
            <a:r>
              <a:rPr lang="en-US" sz="2400" b="1" dirty="0" smtClean="0"/>
              <a:t> 1; </a:t>
            </a:r>
            <a:r>
              <a:rPr lang="en-US" sz="2400" b="1" dirty="0" err="1" smtClean="0"/>
              <a:t>iadd</a:t>
            </a:r>
            <a:r>
              <a:rPr lang="en-US" sz="2400" b="1" dirty="0" smtClean="0"/>
              <a:t>; </a:t>
            </a:r>
            <a:r>
              <a:rPr lang="en-US" sz="2400" b="1" dirty="0" err="1" smtClean="0"/>
              <a:t>istore</a:t>
            </a:r>
            <a:r>
              <a:rPr lang="en-US" sz="2400" b="1" dirty="0" smtClean="0"/>
              <a:t> 2 </a:t>
            </a:r>
            <a:endParaRPr lang="en-US" sz="2400" b="1" dirty="0"/>
          </a:p>
        </p:txBody>
      </p:sp>
      <p:sp>
        <p:nvSpPr>
          <p:cNvPr id="22" name="TextBox 21"/>
          <p:cNvSpPr txBox="1"/>
          <p:nvPr/>
        </p:nvSpPr>
        <p:spPr>
          <a:xfrm>
            <a:off x="5006348" y="5002033"/>
            <a:ext cx="1090363" cy="1200329"/>
          </a:xfrm>
          <a:prstGeom prst="rect">
            <a:avLst/>
          </a:prstGeom>
          <a:noFill/>
          <a:ln>
            <a:solidFill>
              <a:schemeClr val="tx1"/>
            </a:solidFill>
          </a:ln>
        </p:spPr>
        <p:txBody>
          <a:bodyPr wrap="none" rtlCol="0">
            <a:spAutoFit/>
          </a:bodyPr>
          <a:lstStyle/>
          <a:p>
            <a:r>
              <a:rPr lang="en-US" sz="2400" dirty="0">
                <a:solidFill>
                  <a:srgbClr val="0070C0"/>
                </a:solidFill>
              </a:rPr>
              <a:t>0</a:t>
            </a:r>
            <a:r>
              <a:rPr lang="en-US" sz="2400" dirty="0" smtClean="0">
                <a:solidFill>
                  <a:srgbClr val="0070C0"/>
                </a:solidFill>
              </a:rPr>
              <a:t> </a:t>
            </a:r>
            <a:r>
              <a:rPr lang="en-US" sz="2400" dirty="0" smtClean="0">
                <a:solidFill>
                  <a:srgbClr val="0070C0"/>
                </a:solidFill>
                <a:sym typeface="Wingdings" pitchFamily="2" charset="2"/>
              </a:rPr>
              <a:t> 61</a:t>
            </a:r>
            <a:br>
              <a:rPr lang="en-US" sz="2400" dirty="0" smtClean="0">
                <a:solidFill>
                  <a:srgbClr val="0070C0"/>
                </a:solidFill>
                <a:sym typeface="Wingdings" pitchFamily="2" charset="2"/>
              </a:rPr>
            </a:br>
            <a:r>
              <a:rPr lang="en-US" sz="2400" dirty="0" smtClean="0">
                <a:solidFill>
                  <a:srgbClr val="0070C0"/>
                </a:solidFill>
                <a:sym typeface="Wingdings" pitchFamily="2" charset="2"/>
              </a:rPr>
              <a:t>1  9</a:t>
            </a:r>
            <a:br>
              <a:rPr lang="en-US" sz="2400" dirty="0" smtClean="0">
                <a:solidFill>
                  <a:srgbClr val="0070C0"/>
                </a:solidFill>
                <a:sym typeface="Wingdings" pitchFamily="2" charset="2"/>
              </a:rPr>
            </a:br>
            <a:r>
              <a:rPr lang="en-US" sz="2400" dirty="0" smtClean="0">
                <a:solidFill>
                  <a:srgbClr val="0070C0"/>
                </a:solidFill>
                <a:sym typeface="Wingdings" pitchFamily="2" charset="2"/>
              </a:rPr>
              <a:t>2  8</a:t>
            </a:r>
            <a:endParaRPr lang="en-US" sz="2400" dirty="0">
              <a:solidFill>
                <a:srgbClr val="0070C0"/>
              </a:solidFill>
            </a:endParaRPr>
          </a:p>
        </p:txBody>
      </p:sp>
      <p:sp>
        <p:nvSpPr>
          <p:cNvPr id="23" name="TextBox 22"/>
          <p:cNvSpPr txBox="1"/>
          <p:nvPr/>
        </p:nvSpPr>
        <p:spPr>
          <a:xfrm>
            <a:off x="6337070" y="5357107"/>
            <a:ext cx="418704" cy="461665"/>
          </a:xfrm>
          <a:prstGeom prst="rect">
            <a:avLst/>
          </a:prstGeom>
          <a:noFill/>
        </p:spPr>
        <p:txBody>
          <a:bodyPr wrap="none" rtlCol="0">
            <a:spAutoFit/>
          </a:bodyPr>
          <a:lstStyle/>
          <a:p>
            <a:r>
              <a:rPr lang="en-US" sz="2400" dirty="0" smtClean="0"/>
              <a:t>c</a:t>
            </a:r>
            <a:r>
              <a:rPr lang="en-US" sz="2400" baseline="-25000" dirty="0" smtClean="0"/>
              <a:t>3</a:t>
            </a:r>
            <a:endParaRPr lang="en-US" sz="2400" dirty="0"/>
          </a:p>
        </p:txBody>
      </p:sp>
      <p:sp>
        <p:nvSpPr>
          <p:cNvPr id="25" name="TextBox 24"/>
          <p:cNvSpPr txBox="1"/>
          <p:nvPr/>
        </p:nvSpPr>
        <p:spPr>
          <a:xfrm>
            <a:off x="2209800" y="6320135"/>
            <a:ext cx="6629400" cy="461665"/>
          </a:xfrm>
          <a:prstGeom prst="rect">
            <a:avLst/>
          </a:prstGeom>
          <a:noFill/>
        </p:spPr>
        <p:txBody>
          <a:bodyPr wrap="square" rtlCol="0">
            <a:spAutoFit/>
          </a:bodyPr>
          <a:lstStyle/>
          <a:p>
            <a:r>
              <a:rPr lang="en-US" sz="2400" dirty="0" smtClean="0"/>
              <a:t>(R may need to be a relation, not just function)</a:t>
            </a:r>
            <a:endParaRPr lang="en-US" sz="2400" dirty="0"/>
          </a:p>
        </p:txBody>
      </p:sp>
    </p:spTree>
    <p:extLst>
      <p:ext uri="{BB962C8B-B14F-4D97-AF65-F5344CB8AC3E}">
        <p14:creationId xmlns:p14="http://schemas.microsoft.com/office/powerpoint/2010/main" val="283675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Theorem</a:t>
            </a:r>
            <a:endParaRPr lang="en-US" dirty="0"/>
          </a:p>
        </p:txBody>
      </p:sp>
      <p:sp>
        <p:nvSpPr>
          <p:cNvPr id="3" name="Content Placeholder 2"/>
          <p:cNvSpPr>
            <a:spLocks noGrp="1"/>
          </p:cNvSpPr>
          <p:nvPr>
            <p:ph idx="1"/>
          </p:nvPr>
        </p:nvSpPr>
        <p:spPr>
          <a:xfrm>
            <a:off x="457200" y="1600200"/>
            <a:ext cx="8534400" cy="5105400"/>
          </a:xfrm>
        </p:spPr>
        <p:txBody>
          <a:bodyPr>
            <a:normAutofit fontScale="92500" lnSpcReduction="10000"/>
          </a:bodyPr>
          <a:lstStyle/>
          <a:p>
            <a:pPr marL="0" indent="0">
              <a:buNone/>
            </a:pPr>
            <a:r>
              <a:rPr lang="en-US" sz="2400" dirty="0" smtClean="0"/>
              <a:t>  P : S </a:t>
            </a:r>
            <a:r>
              <a:rPr lang="en-US" sz="2400" dirty="0" smtClean="0">
                <a:sym typeface="Wingdings" pitchFamily="2" charset="2"/>
              </a:rPr>
              <a:t> S </a:t>
            </a:r>
            <a:r>
              <a:rPr lang="en-US" sz="2400" dirty="0">
                <a:sym typeface="Wingdings" pitchFamily="2" charset="2"/>
              </a:rPr>
              <a:t>	</a:t>
            </a:r>
            <a:r>
              <a:rPr lang="en-US" sz="2400" dirty="0" smtClean="0">
                <a:sym typeface="Wingdings" pitchFamily="2" charset="2"/>
              </a:rPr>
              <a:t>is a program meaning function</a:t>
            </a:r>
            <a:br>
              <a:rPr lang="en-US" sz="2400" dirty="0" smtClean="0">
                <a:sym typeface="Wingdings" pitchFamily="2" charset="2"/>
              </a:rPr>
            </a:br>
            <a:r>
              <a:rPr lang="en-US" sz="2400" dirty="0">
                <a:sym typeface="Wingdings" pitchFamily="2" charset="2"/>
              </a:rPr>
              <a:t> </a:t>
            </a:r>
            <a:r>
              <a:rPr lang="en-US" sz="2400" dirty="0" smtClean="0">
                <a:sym typeface="Wingdings" pitchFamily="2" charset="2"/>
              </a:rPr>
              <a:t> P</a:t>
            </a:r>
            <a:r>
              <a:rPr lang="en-US" sz="2400" baseline="-25000" dirty="0" smtClean="0">
                <a:sym typeface="Wingdings" pitchFamily="2" charset="2"/>
              </a:rPr>
              <a:t>c </a:t>
            </a:r>
            <a:r>
              <a:rPr lang="en-US" sz="2400" dirty="0">
                <a:sym typeface="Wingdings" pitchFamily="2" charset="2"/>
              </a:rPr>
              <a:t>: C  C</a:t>
            </a:r>
            <a:r>
              <a:rPr lang="en-US" sz="2400" baseline="-25000" dirty="0">
                <a:sym typeface="Wingdings" pitchFamily="2" charset="2"/>
              </a:rPr>
              <a:t> </a:t>
            </a:r>
            <a:r>
              <a:rPr lang="en-US" sz="2400" dirty="0">
                <a:sym typeface="Wingdings" pitchFamily="2" charset="2"/>
              </a:rPr>
              <a:t>  </a:t>
            </a:r>
            <a:r>
              <a:rPr lang="en-US" sz="2400" dirty="0" smtClean="0">
                <a:sym typeface="Wingdings" pitchFamily="2" charset="2"/>
              </a:rPr>
              <a:t>	is </a:t>
            </a:r>
            <a:r>
              <a:rPr lang="en-US" sz="2400" dirty="0">
                <a:sym typeface="Wingdings" pitchFamily="2" charset="2"/>
              </a:rPr>
              <a:t>meaning function for the compiled </a:t>
            </a:r>
            <a:r>
              <a:rPr lang="en-US" sz="2400" dirty="0" smtClean="0">
                <a:sym typeface="Wingdings" pitchFamily="2" charset="2"/>
              </a:rPr>
              <a:t>program</a:t>
            </a:r>
            <a:br>
              <a:rPr lang="en-US" sz="2400" dirty="0" smtClean="0">
                <a:sym typeface="Wingdings" pitchFamily="2" charset="2"/>
              </a:rPr>
            </a:br>
            <a:r>
              <a:rPr lang="en-US" sz="2400" dirty="0" smtClean="0">
                <a:sym typeface="Wingdings" pitchFamily="2" charset="2"/>
              </a:rPr>
              <a:t>  R : S  C</a:t>
            </a:r>
            <a:r>
              <a:rPr lang="en-US" sz="2400" dirty="0">
                <a:sym typeface="Wingdings" pitchFamily="2" charset="2"/>
              </a:rPr>
              <a:t>	</a:t>
            </a:r>
            <a:r>
              <a:rPr lang="en-US" sz="2400" dirty="0" smtClean="0">
                <a:sym typeface="Wingdings" pitchFamily="2" charset="2"/>
              </a:rPr>
              <a:t>is data representation function</a:t>
            </a:r>
            <a:br>
              <a:rPr lang="en-US" sz="2400" dirty="0" smtClean="0">
                <a:sym typeface="Wingdings" pitchFamily="2" charset="2"/>
              </a:rPr>
            </a:br>
            <a:r>
              <a:rPr lang="en-US" sz="2400" dirty="0" smtClean="0"/>
              <a:t>Let s</a:t>
            </a:r>
            <a:r>
              <a:rPr lang="en-US" sz="2400" baseline="-25000" dirty="0" smtClean="0"/>
              <a:t>n+1</a:t>
            </a:r>
            <a:r>
              <a:rPr lang="en-US" sz="2400" dirty="0" smtClean="0"/>
              <a:t> = P(</a:t>
            </a:r>
            <a:r>
              <a:rPr lang="en-US" sz="2400" dirty="0" err="1" smtClean="0"/>
              <a:t>s</a:t>
            </a:r>
            <a:r>
              <a:rPr lang="en-US" sz="2400" baseline="-25000" dirty="0" err="1" smtClean="0"/>
              <a:t>n</a:t>
            </a:r>
            <a:r>
              <a:rPr lang="en-US" sz="2400" dirty="0" smtClean="0"/>
              <a:t>),  n = 0,1,… be interpreted execution</a:t>
            </a:r>
            <a:br>
              <a:rPr lang="en-US" sz="2400" dirty="0" smtClean="0"/>
            </a:br>
            <a:r>
              <a:rPr lang="en-US" sz="2400" dirty="0" smtClean="0"/>
              <a:t>Let c</a:t>
            </a:r>
            <a:r>
              <a:rPr lang="en-US" sz="2400" baseline="-25000" dirty="0" smtClean="0"/>
              <a:t>n+1</a:t>
            </a:r>
            <a:r>
              <a:rPr lang="en-US" sz="2400" dirty="0" smtClean="0"/>
              <a:t> </a:t>
            </a:r>
            <a:r>
              <a:rPr lang="en-US" sz="2400" dirty="0"/>
              <a:t>= </a:t>
            </a:r>
            <a:r>
              <a:rPr lang="en-US" sz="2400" dirty="0" smtClean="0"/>
              <a:t>P(</a:t>
            </a:r>
            <a:r>
              <a:rPr lang="en-US" sz="2400" dirty="0" err="1" smtClean="0"/>
              <a:t>c</a:t>
            </a:r>
            <a:r>
              <a:rPr lang="en-US" sz="2400" baseline="-25000" dirty="0" err="1" smtClean="0"/>
              <a:t>n</a:t>
            </a:r>
            <a:r>
              <a:rPr lang="en-US" sz="2400" dirty="0"/>
              <a:t>),  n = 0,1,… be </a:t>
            </a:r>
            <a:r>
              <a:rPr lang="en-US" sz="2400" dirty="0" smtClean="0"/>
              <a:t>compiled execution</a:t>
            </a:r>
            <a:r>
              <a:rPr lang="en-US" sz="2400" dirty="0"/>
              <a:t/>
            </a:r>
            <a:br>
              <a:rPr lang="en-US" sz="2400" dirty="0"/>
            </a:br>
            <a:endParaRPr lang="en-US" sz="2400" dirty="0" smtClean="0"/>
          </a:p>
          <a:p>
            <a:pPr marL="0" indent="0">
              <a:buNone/>
            </a:pPr>
            <a:endParaRPr lang="en-US" sz="2400" b="1" dirty="0" smtClean="0"/>
          </a:p>
          <a:p>
            <a:pPr marL="0" indent="0">
              <a:buNone/>
            </a:pPr>
            <a:endParaRPr lang="en-US" sz="2400" b="1" dirty="0"/>
          </a:p>
          <a:p>
            <a:pPr marL="0" indent="0">
              <a:buNone/>
            </a:pPr>
            <a:endParaRPr lang="en-US" sz="2400" b="1" dirty="0"/>
          </a:p>
          <a:p>
            <a:pPr marL="0" indent="0">
              <a:buNone/>
            </a:pPr>
            <a:r>
              <a:rPr lang="en-US" sz="2400" b="1" dirty="0" smtClean="0"/>
              <a:t>Theorem:</a:t>
            </a:r>
            <a:r>
              <a:rPr lang="en-US" sz="2400" dirty="0" smtClean="0"/>
              <a:t> If</a:t>
            </a:r>
          </a:p>
          <a:p>
            <a:pPr lvl="1"/>
            <a:r>
              <a:rPr lang="en-US" sz="2400" dirty="0" smtClean="0"/>
              <a:t>c</a:t>
            </a:r>
            <a:r>
              <a:rPr lang="en-US" sz="2400" baseline="-25000" dirty="0" smtClean="0"/>
              <a:t>0 </a:t>
            </a:r>
            <a:r>
              <a:rPr lang="en-US" sz="2400" dirty="0" smtClean="0"/>
              <a:t>= R(s</a:t>
            </a:r>
            <a:r>
              <a:rPr lang="en-US" sz="2400" baseline="-25000" dirty="0" smtClean="0"/>
              <a:t>0</a:t>
            </a:r>
            <a:r>
              <a:rPr lang="en-US" sz="2400" dirty="0" smtClean="0"/>
              <a:t>)</a:t>
            </a:r>
          </a:p>
          <a:p>
            <a:pPr lvl="1"/>
            <a:r>
              <a:rPr lang="en-US" sz="2400" dirty="0"/>
              <a:t>f</a:t>
            </a:r>
            <a:r>
              <a:rPr lang="en-US" sz="2400" dirty="0" smtClean="0"/>
              <a:t>or all s,   P</a:t>
            </a:r>
            <a:r>
              <a:rPr lang="en-US" sz="2400" baseline="-25000" dirty="0" smtClean="0"/>
              <a:t>c</a:t>
            </a:r>
            <a:r>
              <a:rPr lang="en-US" sz="2400" dirty="0" smtClean="0"/>
              <a:t>(R(s)) = R(P(s))</a:t>
            </a:r>
          </a:p>
          <a:p>
            <a:pPr marL="0" indent="0">
              <a:buNone/>
            </a:pPr>
            <a:r>
              <a:rPr lang="en-US" sz="2400" dirty="0" smtClean="0"/>
              <a:t>then </a:t>
            </a:r>
            <a:r>
              <a:rPr lang="en-US" sz="2400" dirty="0" err="1" smtClean="0"/>
              <a:t>c</a:t>
            </a:r>
            <a:r>
              <a:rPr lang="en-US" sz="2400" baseline="-25000" dirty="0" err="1" smtClean="0"/>
              <a:t>n</a:t>
            </a:r>
            <a:r>
              <a:rPr lang="en-US" sz="2400" dirty="0" smtClean="0"/>
              <a:t> = R(</a:t>
            </a:r>
            <a:r>
              <a:rPr lang="en-US" sz="2400" dirty="0" err="1" smtClean="0"/>
              <a:t>c</a:t>
            </a:r>
            <a:r>
              <a:rPr lang="en-US" sz="2400" baseline="-25000" dirty="0" err="1" smtClean="0"/>
              <a:t>n</a:t>
            </a:r>
            <a:r>
              <a:rPr lang="en-US" sz="2400" dirty="0" smtClean="0"/>
              <a:t>) for all n.</a:t>
            </a:r>
          </a:p>
          <a:p>
            <a:pPr marL="0" indent="0">
              <a:buNone/>
            </a:pPr>
            <a:r>
              <a:rPr lang="en-US" sz="2400" b="1" dirty="0" smtClean="0"/>
              <a:t>Proof:</a:t>
            </a:r>
            <a:r>
              <a:rPr lang="en-US" sz="2400" dirty="0" smtClean="0"/>
              <a:t> immediate, by induction.	     R is often called </a:t>
            </a:r>
            <a:r>
              <a:rPr lang="en-US" sz="2400" b="1" dirty="0" smtClean="0"/>
              <a:t>simulation relation.</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541320" y="3330000"/>
              <a:ext cx="1365120" cy="330120"/>
            </p14:xfrm>
          </p:contentPart>
        </mc:Choice>
        <mc:Fallback xmlns="">
          <p:pic>
            <p:nvPicPr>
              <p:cNvPr id="6" name="Ink 5"/>
              <p:cNvPicPr/>
              <p:nvPr/>
            </p:nvPicPr>
            <p:blipFill>
              <a:blip r:embed="rId3"/>
              <a:stretch>
                <a:fillRect/>
              </a:stretch>
            </p:blipFill>
            <p:spPr>
              <a:xfrm>
                <a:off x="3529800" y="3319920"/>
                <a:ext cx="13874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530520" y="4373280"/>
              <a:ext cx="1376280" cy="412200"/>
            </p14:xfrm>
          </p:contentPart>
        </mc:Choice>
        <mc:Fallback xmlns="">
          <p:pic>
            <p:nvPicPr>
              <p:cNvPr id="7" name="Ink 6"/>
              <p:cNvPicPr/>
              <p:nvPr/>
            </p:nvPicPr>
            <p:blipFill>
              <a:blip r:embed="rId5"/>
              <a:stretch>
                <a:fillRect/>
              </a:stretch>
            </p:blipFill>
            <p:spPr>
              <a:xfrm>
                <a:off x="3517560" y="4362120"/>
                <a:ext cx="14025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3315960" y="3670920"/>
              <a:ext cx="356040" cy="590760"/>
            </p14:xfrm>
          </p:contentPart>
        </mc:Choice>
        <mc:Fallback xmlns="">
          <p:pic>
            <p:nvPicPr>
              <p:cNvPr id="8" name="Ink 7"/>
              <p:cNvPicPr/>
              <p:nvPr/>
            </p:nvPicPr>
            <p:blipFill>
              <a:blip r:embed="rId7"/>
              <a:stretch>
                <a:fillRect/>
              </a:stretch>
            </p:blipFill>
            <p:spPr>
              <a:xfrm>
                <a:off x="3310200" y="3665160"/>
                <a:ext cx="37188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4835880" y="3383640"/>
              <a:ext cx="3341880" cy="333720"/>
            </p14:xfrm>
          </p:contentPart>
        </mc:Choice>
        <mc:Fallback xmlns="">
          <p:pic>
            <p:nvPicPr>
              <p:cNvPr id="9" name="Ink 8"/>
              <p:cNvPicPr/>
              <p:nvPr/>
            </p:nvPicPr>
            <p:blipFill>
              <a:blip r:embed="rId9"/>
              <a:stretch>
                <a:fillRect/>
              </a:stretch>
            </p:blipFill>
            <p:spPr>
              <a:xfrm>
                <a:off x="4833000" y="3373200"/>
                <a:ext cx="33548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4846680" y="4477320"/>
              <a:ext cx="3260160" cy="444240"/>
            </p14:xfrm>
          </p:contentPart>
        </mc:Choice>
        <mc:Fallback xmlns="">
          <p:pic>
            <p:nvPicPr>
              <p:cNvPr id="10" name="Ink 9"/>
              <p:cNvPicPr/>
              <p:nvPr/>
            </p:nvPicPr>
            <p:blipFill>
              <a:blip r:embed="rId11"/>
              <a:stretch>
                <a:fillRect/>
              </a:stretch>
            </p:blipFill>
            <p:spPr>
              <a:xfrm>
                <a:off x="4837320" y="4467600"/>
                <a:ext cx="328176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4490280" y="3666960"/>
              <a:ext cx="4335840" cy="2269080"/>
            </p14:xfrm>
          </p:contentPart>
        </mc:Choice>
        <mc:Fallback xmlns="">
          <p:pic>
            <p:nvPicPr>
              <p:cNvPr id="11" name="Ink 10"/>
              <p:cNvPicPr/>
              <p:nvPr/>
            </p:nvPicPr>
            <p:blipFill>
              <a:blip r:embed="rId13"/>
              <a:stretch>
                <a:fillRect/>
              </a:stretch>
            </p:blipFill>
            <p:spPr>
              <a:xfrm>
                <a:off x="4486320" y="3661920"/>
                <a:ext cx="4342320" cy="2276640"/>
              </a:xfrm>
              <a:prstGeom prst="rect">
                <a:avLst/>
              </a:prstGeom>
            </p:spPr>
          </p:pic>
        </mc:Fallback>
      </mc:AlternateContent>
    </p:spTree>
    <p:extLst>
      <p:ext uri="{BB962C8B-B14F-4D97-AF65-F5344CB8AC3E}">
        <p14:creationId xmlns:p14="http://schemas.microsoft.com/office/powerpoint/2010/main" val="287018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Simple R</a:t>
            </a:r>
            <a:endParaRPr lang="en-US" dirty="0"/>
          </a:p>
        </p:txBody>
      </p:sp>
      <p:sp>
        <p:nvSpPr>
          <p:cNvPr id="3" name="Content Placeholder 2"/>
          <p:cNvSpPr>
            <a:spLocks noGrp="1"/>
          </p:cNvSpPr>
          <p:nvPr>
            <p:ph idx="1"/>
          </p:nvPr>
        </p:nvSpPr>
        <p:spPr/>
        <p:txBody>
          <a:bodyPr/>
          <a:lstStyle/>
          <a:p>
            <a:r>
              <a:rPr lang="en-US" dirty="0" smtClean="0"/>
              <a:t>Let the received, the parameters, and local variables, in their order of declaration, be </a:t>
            </a:r>
            <a:br>
              <a:rPr lang="en-US" dirty="0" smtClean="0"/>
            </a:br>
            <a:r>
              <a:rPr lang="en-US" dirty="0" smtClean="0"/>
              <a:t>x</a:t>
            </a:r>
            <a:r>
              <a:rPr lang="en-US" baseline="-25000" dirty="0" smtClean="0"/>
              <a:t>1,</a:t>
            </a:r>
            <a:r>
              <a:rPr lang="en-US" dirty="0" smtClean="0"/>
              <a:t> x</a:t>
            </a:r>
            <a:r>
              <a:rPr lang="en-US" baseline="-25000" dirty="0" smtClean="0"/>
              <a:t>2</a:t>
            </a:r>
            <a:r>
              <a:rPr lang="en-US" dirty="0" smtClean="0"/>
              <a:t> … </a:t>
            </a:r>
            <a:r>
              <a:rPr lang="en-US" dirty="0" err="1" smtClean="0"/>
              <a:t>x</a:t>
            </a:r>
            <a:r>
              <a:rPr lang="en-US" baseline="-25000" dirty="0" err="1" smtClean="0"/>
              <a:t>n</a:t>
            </a:r>
            <a:endParaRPr lang="en-US" baseline="-25000" dirty="0" smtClean="0"/>
          </a:p>
          <a:p>
            <a:r>
              <a:rPr lang="en-US" dirty="0" smtClean="0"/>
              <a:t>Then R maps program state with only integers like this:</a:t>
            </a:r>
          </a:p>
        </p:txBody>
      </p:sp>
      <p:sp>
        <p:nvSpPr>
          <p:cNvPr id="4" name="TextBox 3"/>
          <p:cNvSpPr txBox="1"/>
          <p:nvPr/>
        </p:nvSpPr>
        <p:spPr>
          <a:xfrm>
            <a:off x="2285738" y="4309408"/>
            <a:ext cx="1143262" cy="1938992"/>
          </a:xfrm>
          <a:prstGeom prst="rect">
            <a:avLst/>
          </a:prstGeom>
          <a:noFill/>
          <a:ln>
            <a:solidFill>
              <a:schemeClr val="tx1"/>
            </a:solidFill>
          </a:ln>
        </p:spPr>
        <p:txBody>
          <a:bodyPr wrap="none" rtlCol="0">
            <a:spAutoFit/>
          </a:bodyPr>
          <a:lstStyle/>
          <a:p>
            <a:r>
              <a:rPr lang="en-US" sz="2400" dirty="0" smtClean="0">
                <a:solidFill>
                  <a:srgbClr val="0070C0"/>
                </a:solidFill>
              </a:rPr>
              <a:t>x</a:t>
            </a:r>
            <a:r>
              <a:rPr lang="en-US" sz="2400" baseline="-25000" dirty="0" smtClean="0">
                <a:solidFill>
                  <a:srgbClr val="0070C0"/>
                </a:solidFill>
              </a:rPr>
              <a:t>1</a:t>
            </a:r>
            <a:r>
              <a:rPr lang="en-US" sz="2400" dirty="0" smtClean="0">
                <a:solidFill>
                  <a:srgbClr val="0070C0"/>
                </a:solidFill>
              </a:rPr>
              <a:t> </a:t>
            </a:r>
            <a:r>
              <a:rPr lang="en-US" sz="2400" dirty="0" smtClean="0">
                <a:solidFill>
                  <a:srgbClr val="0070C0"/>
                </a:solidFill>
                <a:sym typeface="Wingdings" pitchFamily="2" charset="2"/>
              </a:rPr>
              <a:t> v</a:t>
            </a:r>
            <a:r>
              <a:rPr lang="en-US" sz="2400" baseline="-25000" dirty="0" smtClean="0">
                <a:solidFill>
                  <a:srgbClr val="0070C0"/>
                </a:solidFill>
                <a:sym typeface="Wingdings" pitchFamily="2" charset="2"/>
              </a:rPr>
              <a:t>1</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x</a:t>
            </a:r>
            <a:r>
              <a:rPr lang="en-US" sz="2400" baseline="-25000" dirty="0" smtClean="0">
                <a:solidFill>
                  <a:srgbClr val="0070C0"/>
                </a:solidFill>
                <a:sym typeface="Wingdings" pitchFamily="2" charset="2"/>
              </a:rPr>
              <a:t>2</a:t>
            </a:r>
            <a:r>
              <a:rPr lang="en-US" sz="2400" dirty="0" smtClean="0">
                <a:solidFill>
                  <a:srgbClr val="0070C0"/>
                </a:solidFill>
                <a:sym typeface="Wingdings" pitchFamily="2" charset="2"/>
              </a:rPr>
              <a:t>  v</a:t>
            </a:r>
            <a:r>
              <a:rPr lang="en-US" sz="2400" baseline="-25000" dirty="0" smtClean="0">
                <a:solidFill>
                  <a:srgbClr val="0070C0"/>
                </a:solidFill>
                <a:sym typeface="Wingdings" pitchFamily="2" charset="2"/>
              </a:rPr>
              <a:t>2</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x</a:t>
            </a:r>
            <a:r>
              <a:rPr lang="en-US" sz="2400" baseline="-25000" dirty="0" smtClean="0">
                <a:solidFill>
                  <a:srgbClr val="0070C0"/>
                </a:solidFill>
                <a:sym typeface="Wingdings" pitchFamily="2" charset="2"/>
              </a:rPr>
              <a:t>3</a:t>
            </a:r>
            <a:r>
              <a:rPr lang="en-US" sz="2400" dirty="0" smtClean="0">
                <a:solidFill>
                  <a:srgbClr val="0070C0"/>
                </a:solidFill>
                <a:sym typeface="Wingdings" pitchFamily="2" charset="2"/>
              </a:rPr>
              <a:t>  v</a:t>
            </a:r>
            <a:r>
              <a:rPr lang="en-US" sz="2400" baseline="-25000" dirty="0" smtClean="0">
                <a:solidFill>
                  <a:srgbClr val="0070C0"/>
                </a:solidFill>
                <a:sym typeface="Wingdings" pitchFamily="2" charset="2"/>
              </a:rPr>
              <a:t>3</a:t>
            </a:r>
            <a:endParaRPr lang="en-US" sz="2400" dirty="0" smtClean="0">
              <a:solidFill>
                <a:srgbClr val="0070C0"/>
              </a:solidFill>
              <a:sym typeface="Wingdings" pitchFamily="2" charset="2"/>
            </a:endParaRPr>
          </a:p>
          <a:p>
            <a:r>
              <a:rPr lang="en-US" sz="2400" dirty="0">
                <a:solidFill>
                  <a:srgbClr val="0070C0"/>
                </a:solidFill>
                <a:sym typeface="Wingdings" pitchFamily="2" charset="2"/>
              </a:rPr>
              <a:t> </a:t>
            </a:r>
            <a:r>
              <a:rPr lang="en-US" sz="2400" dirty="0" smtClean="0">
                <a:solidFill>
                  <a:srgbClr val="0070C0"/>
                </a:solidFill>
                <a:sym typeface="Wingdings" pitchFamily="2" charset="2"/>
              </a:rPr>
              <a:t>  …</a:t>
            </a:r>
          </a:p>
          <a:p>
            <a:r>
              <a:rPr lang="en-US" sz="2400" dirty="0" err="1" smtClean="0">
                <a:solidFill>
                  <a:srgbClr val="0070C0"/>
                </a:solidFill>
                <a:sym typeface="Wingdings" pitchFamily="2" charset="2"/>
              </a:rPr>
              <a:t>x</a:t>
            </a:r>
            <a:r>
              <a:rPr lang="en-US" sz="2400" baseline="-25000" dirty="0" err="1" smtClean="0">
                <a:solidFill>
                  <a:srgbClr val="0070C0"/>
                </a:solidFill>
                <a:sym typeface="Wingdings" pitchFamily="2" charset="2"/>
              </a:rPr>
              <a:t>n</a:t>
            </a:r>
            <a:r>
              <a:rPr lang="en-US" sz="2400" baseline="-25000" dirty="0" smtClean="0">
                <a:solidFill>
                  <a:srgbClr val="0070C0"/>
                </a:solidFill>
                <a:sym typeface="Wingdings" pitchFamily="2" charset="2"/>
              </a:rPr>
              <a:t> </a:t>
            </a:r>
            <a:r>
              <a:rPr lang="en-US" sz="2400" dirty="0" smtClean="0">
                <a:solidFill>
                  <a:srgbClr val="0070C0"/>
                </a:solidFill>
                <a:sym typeface="Wingdings" pitchFamily="2" charset="2"/>
              </a:rPr>
              <a:t> </a:t>
            </a:r>
            <a:r>
              <a:rPr lang="en-US" sz="2400" dirty="0" err="1" smtClean="0">
                <a:solidFill>
                  <a:srgbClr val="0070C0"/>
                </a:solidFill>
                <a:sym typeface="Wingdings" pitchFamily="2" charset="2"/>
              </a:rPr>
              <a:t>v</a:t>
            </a:r>
            <a:r>
              <a:rPr lang="en-US" sz="2400" baseline="-25000" dirty="0" err="1" smtClean="0">
                <a:solidFill>
                  <a:srgbClr val="0070C0"/>
                </a:solidFill>
                <a:sym typeface="Wingdings" pitchFamily="2" charset="2"/>
              </a:rPr>
              <a:t>n</a:t>
            </a:r>
            <a:endParaRPr lang="en-US" sz="2400" baseline="-25000" dirty="0">
              <a:solidFill>
                <a:srgbClr val="0070C0"/>
              </a:solidFill>
            </a:endParaRPr>
          </a:p>
        </p:txBody>
      </p:sp>
      <p:sp>
        <p:nvSpPr>
          <p:cNvPr id="5" name="TextBox 4"/>
          <p:cNvSpPr txBox="1"/>
          <p:nvPr/>
        </p:nvSpPr>
        <p:spPr>
          <a:xfrm>
            <a:off x="5410200" y="4309408"/>
            <a:ext cx="1446230" cy="1938992"/>
          </a:xfrm>
          <a:prstGeom prst="rect">
            <a:avLst/>
          </a:prstGeom>
          <a:noFill/>
          <a:ln>
            <a:solidFill>
              <a:schemeClr val="tx1"/>
            </a:solidFill>
          </a:ln>
        </p:spPr>
        <p:txBody>
          <a:bodyPr wrap="none" rtlCol="0">
            <a:spAutoFit/>
          </a:bodyPr>
          <a:lstStyle/>
          <a:p>
            <a:r>
              <a:rPr lang="en-US" sz="2400" dirty="0" smtClean="0">
                <a:solidFill>
                  <a:srgbClr val="0070C0"/>
                </a:solidFill>
              </a:rPr>
              <a:t>0       </a:t>
            </a:r>
            <a:r>
              <a:rPr lang="en-US" sz="2400" dirty="0" smtClean="0">
                <a:solidFill>
                  <a:srgbClr val="0070C0"/>
                </a:solidFill>
                <a:sym typeface="Wingdings" pitchFamily="2" charset="2"/>
              </a:rPr>
              <a:t> v</a:t>
            </a:r>
            <a:r>
              <a:rPr lang="en-US" sz="2400" baseline="-25000" dirty="0" smtClean="0">
                <a:solidFill>
                  <a:srgbClr val="0070C0"/>
                </a:solidFill>
                <a:sym typeface="Wingdings" pitchFamily="2" charset="2"/>
              </a:rPr>
              <a:t>1</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1        v</a:t>
            </a:r>
            <a:r>
              <a:rPr lang="en-US" sz="2400" baseline="-25000" dirty="0" smtClean="0">
                <a:solidFill>
                  <a:srgbClr val="0070C0"/>
                </a:solidFill>
                <a:sym typeface="Wingdings" pitchFamily="2" charset="2"/>
              </a:rPr>
              <a:t>2</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2        v</a:t>
            </a:r>
            <a:r>
              <a:rPr lang="en-US" sz="2400" baseline="-25000" dirty="0" smtClean="0">
                <a:solidFill>
                  <a:srgbClr val="0070C0"/>
                </a:solidFill>
                <a:sym typeface="Wingdings" pitchFamily="2" charset="2"/>
              </a:rPr>
              <a:t>3</a:t>
            </a:r>
            <a:endParaRPr lang="en-US" sz="2400" dirty="0" smtClean="0">
              <a:solidFill>
                <a:srgbClr val="0070C0"/>
              </a:solidFill>
              <a:sym typeface="Wingdings" pitchFamily="2" charset="2"/>
            </a:endParaRPr>
          </a:p>
          <a:p>
            <a:r>
              <a:rPr lang="en-US" sz="2400" dirty="0">
                <a:solidFill>
                  <a:srgbClr val="0070C0"/>
                </a:solidFill>
                <a:sym typeface="Wingdings" pitchFamily="2" charset="2"/>
              </a:rPr>
              <a:t> </a:t>
            </a:r>
            <a:r>
              <a:rPr lang="en-US" sz="2400" dirty="0" smtClean="0">
                <a:solidFill>
                  <a:srgbClr val="0070C0"/>
                </a:solidFill>
                <a:sym typeface="Wingdings" pitchFamily="2" charset="2"/>
              </a:rPr>
              <a:t>         …</a:t>
            </a:r>
          </a:p>
          <a:p>
            <a:r>
              <a:rPr lang="en-US" sz="2400" dirty="0" smtClean="0">
                <a:solidFill>
                  <a:srgbClr val="0070C0"/>
                </a:solidFill>
                <a:sym typeface="Wingdings" pitchFamily="2" charset="2"/>
              </a:rPr>
              <a:t>(n-1)</a:t>
            </a:r>
            <a:r>
              <a:rPr lang="en-US" sz="2400" baseline="-25000" dirty="0" smtClean="0">
                <a:solidFill>
                  <a:srgbClr val="0070C0"/>
                </a:solidFill>
                <a:sym typeface="Wingdings" pitchFamily="2" charset="2"/>
              </a:rPr>
              <a:t> </a:t>
            </a:r>
            <a:r>
              <a:rPr lang="en-US" sz="2400" dirty="0" smtClean="0">
                <a:solidFill>
                  <a:srgbClr val="0070C0"/>
                </a:solidFill>
                <a:sym typeface="Wingdings" pitchFamily="2" charset="2"/>
              </a:rPr>
              <a:t> </a:t>
            </a:r>
            <a:r>
              <a:rPr lang="en-US" sz="2400" dirty="0" err="1" smtClean="0">
                <a:solidFill>
                  <a:srgbClr val="0070C0"/>
                </a:solidFill>
                <a:sym typeface="Wingdings" pitchFamily="2" charset="2"/>
              </a:rPr>
              <a:t>v</a:t>
            </a:r>
            <a:r>
              <a:rPr lang="en-US" sz="2400" baseline="-25000" dirty="0" err="1" smtClean="0">
                <a:solidFill>
                  <a:srgbClr val="0070C0"/>
                </a:solidFill>
                <a:sym typeface="Wingdings" pitchFamily="2" charset="2"/>
              </a:rPr>
              <a:t>n</a:t>
            </a:r>
            <a:endParaRPr lang="en-US" sz="2400" baseline="-25000" dirty="0">
              <a:solidFill>
                <a:srgbClr val="0070C0"/>
              </a:solidFill>
            </a:endParaRPr>
          </a:p>
        </p:txBody>
      </p:sp>
      <p:sp>
        <p:nvSpPr>
          <p:cNvPr id="6" name="Right Arrow 5"/>
          <p:cNvSpPr/>
          <p:nvPr/>
        </p:nvSpPr>
        <p:spPr>
          <a:xfrm>
            <a:off x="3581400" y="4800600"/>
            <a:ext cx="17526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R</a:t>
            </a:r>
            <a:endParaRPr lang="fr-CH" sz="3200" b="1" dirty="0"/>
          </a:p>
        </p:txBody>
      </p:sp>
    </p:spTree>
    <p:extLst>
      <p:ext uri="{BB962C8B-B14F-4D97-AF65-F5344CB8AC3E}">
        <p14:creationId xmlns:p14="http://schemas.microsoft.com/office/powerpoint/2010/main" val="167913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for Booleans</a:t>
            </a:r>
            <a:endParaRPr lang="en-US" dirty="0"/>
          </a:p>
        </p:txBody>
      </p:sp>
      <p:sp>
        <p:nvSpPr>
          <p:cNvPr id="3" name="Content Placeholder 2"/>
          <p:cNvSpPr>
            <a:spLocks noGrp="1"/>
          </p:cNvSpPr>
          <p:nvPr>
            <p:ph idx="1"/>
          </p:nvPr>
        </p:nvSpPr>
        <p:spPr/>
        <p:txBody>
          <a:bodyPr/>
          <a:lstStyle/>
          <a:p>
            <a:r>
              <a:rPr lang="en-US" dirty="0" smtClean="0"/>
              <a:t>Let the received, the parameters, and local variables, in their order of declaration, be </a:t>
            </a:r>
            <a:br>
              <a:rPr lang="en-US" dirty="0" smtClean="0"/>
            </a:br>
            <a:r>
              <a:rPr lang="en-US" dirty="0" smtClean="0"/>
              <a:t>x</a:t>
            </a:r>
            <a:r>
              <a:rPr lang="en-US" baseline="-25000" dirty="0" smtClean="0"/>
              <a:t>1,</a:t>
            </a:r>
            <a:r>
              <a:rPr lang="en-US" dirty="0" smtClean="0"/>
              <a:t> x</a:t>
            </a:r>
            <a:r>
              <a:rPr lang="en-US" baseline="-25000" dirty="0" smtClean="0"/>
              <a:t>2</a:t>
            </a:r>
            <a:r>
              <a:rPr lang="en-US" dirty="0" smtClean="0"/>
              <a:t> … </a:t>
            </a:r>
            <a:r>
              <a:rPr lang="en-US" dirty="0" err="1" smtClean="0"/>
              <a:t>x</a:t>
            </a:r>
            <a:r>
              <a:rPr lang="en-US" baseline="-25000" dirty="0" err="1" smtClean="0"/>
              <a:t>n</a:t>
            </a:r>
            <a:r>
              <a:rPr lang="en-US" baseline="-25000" dirty="0" smtClean="0"/>
              <a:t>	</a:t>
            </a:r>
          </a:p>
          <a:p>
            <a:r>
              <a:rPr lang="en-US" dirty="0" smtClean="0"/>
              <a:t>Then R maps program state like this, where x</a:t>
            </a:r>
            <a:r>
              <a:rPr lang="en-US" baseline="-25000" dirty="0" smtClean="0"/>
              <a:t>1</a:t>
            </a:r>
            <a:r>
              <a:rPr lang="en-US" dirty="0" smtClean="0"/>
              <a:t> and x</a:t>
            </a:r>
            <a:r>
              <a:rPr lang="en-US" baseline="-25000" dirty="0" smtClean="0"/>
              <a:t>2</a:t>
            </a:r>
            <a:r>
              <a:rPr lang="en-US" dirty="0" smtClean="0"/>
              <a:t> are integers but x</a:t>
            </a:r>
            <a:r>
              <a:rPr lang="en-US" baseline="-25000" dirty="0" smtClean="0"/>
              <a:t>3</a:t>
            </a:r>
            <a:r>
              <a:rPr lang="en-US" dirty="0" smtClean="0"/>
              <a:t> and x</a:t>
            </a:r>
            <a:r>
              <a:rPr lang="en-US" baseline="-25000" dirty="0" smtClean="0"/>
              <a:t>4</a:t>
            </a:r>
            <a:r>
              <a:rPr lang="en-US" dirty="0" smtClean="0"/>
              <a:t> are </a:t>
            </a:r>
            <a:r>
              <a:rPr lang="en-US" dirty="0"/>
              <a:t>B</a:t>
            </a:r>
            <a:r>
              <a:rPr lang="en-US" dirty="0" smtClean="0"/>
              <a:t>ooleans:</a:t>
            </a:r>
          </a:p>
        </p:txBody>
      </p:sp>
      <p:sp>
        <p:nvSpPr>
          <p:cNvPr id="4" name="TextBox 3"/>
          <p:cNvSpPr txBox="1"/>
          <p:nvPr/>
        </p:nvSpPr>
        <p:spPr>
          <a:xfrm>
            <a:off x="2120399" y="4526340"/>
            <a:ext cx="1441805" cy="1569660"/>
          </a:xfrm>
          <a:prstGeom prst="rect">
            <a:avLst/>
          </a:prstGeom>
          <a:noFill/>
          <a:ln>
            <a:solidFill>
              <a:schemeClr val="tx1"/>
            </a:solidFill>
          </a:ln>
        </p:spPr>
        <p:txBody>
          <a:bodyPr wrap="none" rtlCol="0">
            <a:spAutoFit/>
          </a:bodyPr>
          <a:lstStyle/>
          <a:p>
            <a:r>
              <a:rPr lang="en-US" sz="2400" dirty="0" smtClean="0">
                <a:solidFill>
                  <a:srgbClr val="0070C0"/>
                </a:solidFill>
              </a:rPr>
              <a:t>x</a:t>
            </a:r>
            <a:r>
              <a:rPr lang="en-US" sz="2400" baseline="-25000" dirty="0" smtClean="0">
                <a:solidFill>
                  <a:srgbClr val="0070C0"/>
                </a:solidFill>
              </a:rPr>
              <a:t>1</a:t>
            </a:r>
            <a:r>
              <a:rPr lang="en-US" sz="2400" dirty="0" smtClean="0">
                <a:solidFill>
                  <a:srgbClr val="0070C0"/>
                </a:solidFill>
              </a:rPr>
              <a:t> </a:t>
            </a:r>
            <a:r>
              <a:rPr lang="en-US" sz="2400" dirty="0" smtClean="0">
                <a:solidFill>
                  <a:srgbClr val="0070C0"/>
                </a:solidFill>
                <a:sym typeface="Wingdings" pitchFamily="2" charset="2"/>
              </a:rPr>
              <a:t> 3</a:t>
            </a:r>
            <a:br>
              <a:rPr lang="en-US" sz="2400" dirty="0" smtClean="0">
                <a:solidFill>
                  <a:srgbClr val="0070C0"/>
                </a:solidFill>
                <a:sym typeface="Wingdings" pitchFamily="2" charset="2"/>
              </a:rPr>
            </a:br>
            <a:r>
              <a:rPr lang="en-US" sz="2400" dirty="0" smtClean="0">
                <a:solidFill>
                  <a:srgbClr val="0070C0"/>
                </a:solidFill>
                <a:sym typeface="Wingdings" pitchFamily="2" charset="2"/>
              </a:rPr>
              <a:t>x</a:t>
            </a:r>
            <a:r>
              <a:rPr lang="en-US" sz="2400" baseline="-25000" dirty="0" smtClean="0">
                <a:solidFill>
                  <a:srgbClr val="0070C0"/>
                </a:solidFill>
                <a:sym typeface="Wingdings" pitchFamily="2" charset="2"/>
              </a:rPr>
              <a:t>2</a:t>
            </a:r>
            <a:r>
              <a:rPr lang="en-US" sz="2400" dirty="0" smtClean="0">
                <a:solidFill>
                  <a:srgbClr val="0070C0"/>
                </a:solidFill>
                <a:sym typeface="Wingdings" pitchFamily="2" charset="2"/>
              </a:rPr>
              <a:t>  9</a:t>
            </a:r>
            <a:br>
              <a:rPr lang="en-US" sz="2400" dirty="0" smtClean="0">
                <a:solidFill>
                  <a:srgbClr val="0070C0"/>
                </a:solidFill>
                <a:sym typeface="Wingdings" pitchFamily="2" charset="2"/>
              </a:rPr>
            </a:br>
            <a:r>
              <a:rPr lang="en-US" sz="2400" dirty="0" smtClean="0">
                <a:solidFill>
                  <a:srgbClr val="0070C0"/>
                </a:solidFill>
                <a:sym typeface="Wingdings" pitchFamily="2" charset="2"/>
              </a:rPr>
              <a:t>x</a:t>
            </a:r>
            <a:r>
              <a:rPr lang="en-US" sz="2400" baseline="-25000" dirty="0" smtClean="0">
                <a:solidFill>
                  <a:srgbClr val="0070C0"/>
                </a:solidFill>
                <a:sym typeface="Wingdings" pitchFamily="2" charset="2"/>
              </a:rPr>
              <a:t>3</a:t>
            </a:r>
            <a:r>
              <a:rPr lang="en-US" sz="2400" dirty="0" smtClean="0">
                <a:solidFill>
                  <a:srgbClr val="0070C0"/>
                </a:solidFill>
                <a:sym typeface="Wingdings" pitchFamily="2" charset="2"/>
              </a:rPr>
              <a:t>  true</a:t>
            </a:r>
            <a:endParaRPr lang="en-US" sz="2400" baseline="-25000" dirty="0" smtClean="0">
              <a:solidFill>
                <a:srgbClr val="0070C0"/>
              </a:solidFill>
              <a:sym typeface="Wingdings" pitchFamily="2" charset="2"/>
            </a:endParaRPr>
          </a:p>
          <a:p>
            <a:r>
              <a:rPr lang="en-US" sz="2400" dirty="0" smtClean="0">
                <a:solidFill>
                  <a:srgbClr val="0070C0"/>
                </a:solidFill>
                <a:sym typeface="Wingdings" pitchFamily="2" charset="2"/>
              </a:rPr>
              <a:t>x</a:t>
            </a:r>
            <a:r>
              <a:rPr lang="en-US" sz="2400" baseline="-25000" dirty="0" smtClean="0">
                <a:solidFill>
                  <a:srgbClr val="0070C0"/>
                </a:solidFill>
                <a:sym typeface="Wingdings" pitchFamily="2" charset="2"/>
              </a:rPr>
              <a:t>4</a:t>
            </a:r>
            <a:r>
              <a:rPr lang="en-US" sz="2400" dirty="0" smtClean="0">
                <a:solidFill>
                  <a:srgbClr val="0070C0"/>
                </a:solidFill>
                <a:sym typeface="Wingdings" pitchFamily="2" charset="2"/>
              </a:rPr>
              <a:t> </a:t>
            </a:r>
            <a:r>
              <a:rPr lang="en-US" sz="2400" dirty="0">
                <a:solidFill>
                  <a:srgbClr val="0070C0"/>
                </a:solidFill>
                <a:sym typeface="Wingdings" pitchFamily="2" charset="2"/>
              </a:rPr>
              <a:t> </a:t>
            </a:r>
            <a:r>
              <a:rPr lang="en-US" sz="2400" dirty="0" smtClean="0">
                <a:solidFill>
                  <a:srgbClr val="0070C0"/>
                </a:solidFill>
                <a:sym typeface="Wingdings" pitchFamily="2" charset="2"/>
              </a:rPr>
              <a:t>false</a:t>
            </a:r>
          </a:p>
        </p:txBody>
      </p:sp>
      <p:sp>
        <p:nvSpPr>
          <p:cNvPr id="5" name="TextBox 4"/>
          <p:cNvSpPr txBox="1"/>
          <p:nvPr/>
        </p:nvSpPr>
        <p:spPr>
          <a:xfrm>
            <a:off x="5625599" y="4526340"/>
            <a:ext cx="1003801" cy="1569660"/>
          </a:xfrm>
          <a:prstGeom prst="rect">
            <a:avLst/>
          </a:prstGeom>
          <a:noFill/>
          <a:ln>
            <a:solidFill>
              <a:schemeClr val="tx1"/>
            </a:solidFill>
          </a:ln>
        </p:spPr>
        <p:txBody>
          <a:bodyPr wrap="none" rtlCol="0">
            <a:spAutoFit/>
          </a:bodyPr>
          <a:lstStyle/>
          <a:p>
            <a:r>
              <a:rPr lang="en-US" sz="2400" dirty="0" smtClean="0">
                <a:solidFill>
                  <a:srgbClr val="0070C0"/>
                </a:solidFill>
              </a:rPr>
              <a:t>0  </a:t>
            </a:r>
            <a:r>
              <a:rPr lang="en-US" sz="2400" dirty="0" smtClean="0">
                <a:solidFill>
                  <a:srgbClr val="0070C0"/>
                </a:solidFill>
                <a:sym typeface="Wingdings" pitchFamily="2" charset="2"/>
              </a:rPr>
              <a:t> 3</a:t>
            </a:r>
            <a:br>
              <a:rPr lang="en-US" sz="2400" dirty="0" smtClean="0">
                <a:solidFill>
                  <a:srgbClr val="0070C0"/>
                </a:solidFill>
                <a:sym typeface="Wingdings" pitchFamily="2" charset="2"/>
              </a:rPr>
            </a:br>
            <a:r>
              <a:rPr lang="en-US" sz="2400" dirty="0" smtClean="0">
                <a:solidFill>
                  <a:srgbClr val="0070C0"/>
                </a:solidFill>
                <a:sym typeface="Wingdings" pitchFamily="2" charset="2"/>
              </a:rPr>
              <a:t>1   9</a:t>
            </a:r>
            <a:br>
              <a:rPr lang="en-US" sz="2400" dirty="0" smtClean="0">
                <a:solidFill>
                  <a:srgbClr val="0070C0"/>
                </a:solidFill>
                <a:sym typeface="Wingdings" pitchFamily="2" charset="2"/>
              </a:rPr>
            </a:br>
            <a:r>
              <a:rPr lang="en-US" sz="2400" dirty="0" smtClean="0">
                <a:solidFill>
                  <a:srgbClr val="0070C0"/>
                </a:solidFill>
                <a:sym typeface="Wingdings" pitchFamily="2" charset="2"/>
              </a:rPr>
              <a:t>2   1</a:t>
            </a:r>
          </a:p>
          <a:p>
            <a:r>
              <a:rPr lang="en-US" sz="2400" dirty="0" smtClean="0">
                <a:solidFill>
                  <a:srgbClr val="0070C0"/>
                </a:solidFill>
                <a:sym typeface="Wingdings" pitchFamily="2" charset="2"/>
              </a:rPr>
              <a:t>3   0</a:t>
            </a:r>
            <a:endParaRPr lang="en-US" sz="2400" dirty="0">
              <a:solidFill>
                <a:srgbClr val="0070C0"/>
              </a:solidFill>
            </a:endParaRPr>
          </a:p>
        </p:txBody>
      </p:sp>
      <p:sp>
        <p:nvSpPr>
          <p:cNvPr id="6" name="Right Arrow 5"/>
          <p:cNvSpPr/>
          <p:nvPr/>
        </p:nvSpPr>
        <p:spPr>
          <a:xfrm>
            <a:off x="3796799" y="4853970"/>
            <a:ext cx="17526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R</a:t>
            </a:r>
            <a:endParaRPr lang="fr-CH" sz="3200" b="1" dirty="0"/>
          </a:p>
        </p:txBody>
      </p:sp>
    </p:spTree>
    <p:extLst>
      <p:ext uri="{BB962C8B-B14F-4D97-AF65-F5344CB8AC3E}">
        <p14:creationId xmlns:p14="http://schemas.microsoft.com/office/powerpoint/2010/main" val="115884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  that depends on Program Point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err="1" smtClean="0"/>
              <a:t>def</a:t>
            </a:r>
            <a:r>
              <a:rPr lang="en-US" dirty="0" smtClean="0"/>
              <a:t> main(</a:t>
            </a:r>
            <a:r>
              <a:rPr lang="en-US" dirty="0" err="1" smtClean="0"/>
              <a:t>x:Int</a:t>
            </a:r>
            <a:r>
              <a:rPr lang="en-US" dirty="0" smtClean="0"/>
              <a:t>) {</a:t>
            </a:r>
            <a:br>
              <a:rPr lang="en-US" dirty="0" smtClean="0"/>
            </a:br>
            <a:r>
              <a:rPr lang="en-US" dirty="0" smtClean="0"/>
              <a:t>  </a:t>
            </a:r>
            <a:r>
              <a:rPr lang="en-US" b="1" dirty="0" err="1" smtClean="0"/>
              <a:t>var</a:t>
            </a:r>
            <a:r>
              <a:rPr lang="en-US" dirty="0" smtClean="0"/>
              <a:t> res, y, z: </a:t>
            </a:r>
            <a:r>
              <a:rPr lang="en-US" dirty="0" err="1" smtClean="0"/>
              <a:t>Int</a:t>
            </a:r>
            <a:r>
              <a:rPr lang="en-US" dirty="0" smtClean="0"/>
              <a:t/>
            </a:r>
            <a:br>
              <a:rPr lang="en-US" dirty="0" smtClean="0"/>
            </a:br>
            <a:r>
              <a:rPr lang="en-US" dirty="0" smtClean="0"/>
              <a:t>  </a:t>
            </a:r>
            <a:r>
              <a:rPr lang="en-US" b="1" dirty="0" smtClean="0"/>
              <a:t>if</a:t>
            </a:r>
            <a:r>
              <a:rPr lang="en-US" dirty="0" smtClean="0"/>
              <a:t> (x&gt;0) {</a:t>
            </a:r>
            <a:br>
              <a:rPr lang="en-US" dirty="0" smtClean="0"/>
            </a:br>
            <a:r>
              <a:rPr lang="en-US" dirty="0" smtClean="0"/>
              <a:t>    y = x + 1</a:t>
            </a:r>
            <a:br>
              <a:rPr lang="en-US" dirty="0" smtClean="0"/>
            </a:br>
            <a:r>
              <a:rPr lang="en-US" dirty="0" smtClean="0"/>
              <a:t>    res = y</a:t>
            </a:r>
            <a:br>
              <a:rPr lang="en-US" dirty="0" smtClean="0"/>
            </a:br>
            <a:r>
              <a:rPr lang="en-US" dirty="0" smtClean="0"/>
              <a:t>  } </a:t>
            </a:r>
            <a:r>
              <a:rPr lang="en-US" b="1" dirty="0" smtClean="0"/>
              <a:t>else</a:t>
            </a:r>
            <a:r>
              <a:rPr lang="en-US" dirty="0" smtClean="0"/>
              <a:t> {</a:t>
            </a:r>
            <a:br>
              <a:rPr lang="en-US" dirty="0" smtClean="0"/>
            </a:br>
            <a:r>
              <a:rPr lang="en-US" dirty="0" smtClean="0"/>
              <a:t>     z = -x - 10</a:t>
            </a:r>
            <a:br>
              <a:rPr lang="en-US" dirty="0" smtClean="0"/>
            </a:br>
            <a:r>
              <a:rPr lang="en-US" dirty="0" smtClean="0"/>
              <a:t>     res = z</a:t>
            </a:r>
            <a:br>
              <a:rPr lang="en-US" dirty="0" smtClean="0"/>
            </a:br>
            <a:r>
              <a:rPr lang="en-US" dirty="0" smtClean="0"/>
              <a:t>  }</a:t>
            </a:r>
            <a:br>
              <a:rPr lang="en-US" dirty="0" smtClean="0"/>
            </a:br>
            <a:r>
              <a:rPr lang="en-US" dirty="0" smtClean="0"/>
              <a:t>  …</a:t>
            </a:r>
            <a:br>
              <a:rPr lang="en-US" dirty="0" smtClean="0"/>
            </a:br>
            <a:r>
              <a:rPr lang="en-US" dirty="0" smtClean="0"/>
              <a:t>}</a:t>
            </a:r>
            <a:endParaRPr lang="en-US" dirty="0"/>
          </a:p>
        </p:txBody>
      </p:sp>
      <p:sp>
        <p:nvSpPr>
          <p:cNvPr id="7" name="TextBox 6"/>
          <p:cNvSpPr txBox="1"/>
          <p:nvPr/>
        </p:nvSpPr>
        <p:spPr>
          <a:xfrm>
            <a:off x="3886200" y="1295400"/>
            <a:ext cx="1313949" cy="1569660"/>
          </a:xfrm>
          <a:prstGeom prst="rect">
            <a:avLst/>
          </a:prstGeom>
          <a:noFill/>
          <a:ln>
            <a:solidFill>
              <a:schemeClr val="tx1"/>
            </a:solidFill>
          </a:ln>
        </p:spPr>
        <p:txBody>
          <a:bodyPr wrap="none" rtlCol="0">
            <a:spAutoFit/>
          </a:bodyPr>
          <a:lstStyle/>
          <a:p>
            <a:r>
              <a:rPr lang="en-US" sz="2400" dirty="0" smtClean="0">
                <a:solidFill>
                  <a:srgbClr val="0070C0"/>
                </a:solidFill>
              </a:rPr>
              <a:t>x     </a:t>
            </a:r>
            <a:r>
              <a:rPr lang="en-US" sz="2400" dirty="0" smtClean="0">
                <a:solidFill>
                  <a:srgbClr val="0070C0"/>
                </a:solidFill>
                <a:sym typeface="Wingdings" pitchFamily="2" charset="2"/>
              </a:rPr>
              <a:t> v</a:t>
            </a:r>
            <a:r>
              <a:rPr lang="en-US" sz="2400" baseline="-25000" dirty="0" smtClean="0">
                <a:solidFill>
                  <a:srgbClr val="0070C0"/>
                </a:solidFill>
                <a:sym typeface="Wingdings" pitchFamily="2" charset="2"/>
              </a:rPr>
              <a:t>1</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res  v</a:t>
            </a:r>
            <a:r>
              <a:rPr lang="en-US" sz="2400" baseline="-25000" dirty="0" smtClean="0">
                <a:solidFill>
                  <a:srgbClr val="0070C0"/>
                </a:solidFill>
                <a:sym typeface="Wingdings" pitchFamily="2" charset="2"/>
              </a:rPr>
              <a:t>2</a:t>
            </a:r>
            <a:endParaRPr lang="en-US" sz="2400" dirty="0" smtClean="0">
              <a:solidFill>
                <a:srgbClr val="0070C0"/>
              </a:solidFill>
              <a:sym typeface="Wingdings" pitchFamily="2" charset="2"/>
            </a:endParaRPr>
          </a:p>
          <a:p>
            <a:r>
              <a:rPr lang="en-US" sz="2400" dirty="0" smtClean="0">
                <a:solidFill>
                  <a:srgbClr val="0070C0"/>
                </a:solidFill>
                <a:sym typeface="Wingdings" pitchFamily="2" charset="2"/>
              </a:rPr>
              <a:t>y      v</a:t>
            </a:r>
            <a:r>
              <a:rPr lang="en-US" sz="2400" baseline="-25000" dirty="0" smtClean="0">
                <a:solidFill>
                  <a:srgbClr val="0070C0"/>
                </a:solidFill>
                <a:sym typeface="Wingdings" pitchFamily="2" charset="2"/>
              </a:rPr>
              <a:t>3</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z      v</a:t>
            </a:r>
            <a:r>
              <a:rPr lang="en-US" sz="2400" baseline="-25000" dirty="0" smtClean="0">
                <a:solidFill>
                  <a:srgbClr val="0070C0"/>
                </a:solidFill>
                <a:sym typeface="Wingdings" pitchFamily="2" charset="2"/>
              </a:rPr>
              <a:t>4</a:t>
            </a:r>
            <a:endParaRPr lang="en-US" sz="2400" dirty="0" smtClean="0">
              <a:solidFill>
                <a:srgbClr val="0070C0"/>
              </a:solidFill>
              <a:sym typeface="Wingdings" pitchFamily="2" charset="2"/>
            </a:endParaRPr>
          </a:p>
        </p:txBody>
      </p:sp>
      <p:sp>
        <p:nvSpPr>
          <p:cNvPr id="8" name="Right Arrow 7"/>
          <p:cNvSpPr/>
          <p:nvPr/>
        </p:nvSpPr>
        <p:spPr>
          <a:xfrm>
            <a:off x="5334000" y="1663700"/>
            <a:ext cx="1752600" cy="9144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R</a:t>
            </a:r>
            <a:endParaRPr lang="fr-CH" sz="3200" b="1" dirty="0"/>
          </a:p>
        </p:txBody>
      </p:sp>
      <p:sp>
        <p:nvSpPr>
          <p:cNvPr id="9" name="TextBox 8"/>
          <p:cNvSpPr txBox="1"/>
          <p:nvPr/>
        </p:nvSpPr>
        <p:spPr>
          <a:xfrm>
            <a:off x="7282763" y="1295400"/>
            <a:ext cx="1023037" cy="1569660"/>
          </a:xfrm>
          <a:prstGeom prst="rect">
            <a:avLst/>
          </a:prstGeom>
          <a:noFill/>
          <a:ln>
            <a:solidFill>
              <a:schemeClr val="tx1"/>
            </a:solidFill>
          </a:ln>
        </p:spPr>
        <p:txBody>
          <a:bodyPr wrap="none" rtlCol="0">
            <a:spAutoFit/>
          </a:bodyPr>
          <a:lstStyle/>
          <a:p>
            <a:r>
              <a:rPr lang="en-US" sz="2400" dirty="0" smtClean="0">
                <a:solidFill>
                  <a:srgbClr val="0070C0"/>
                </a:solidFill>
              </a:rPr>
              <a:t>0 </a:t>
            </a:r>
            <a:r>
              <a:rPr lang="en-US" sz="2400" dirty="0" smtClean="0">
                <a:solidFill>
                  <a:srgbClr val="0070C0"/>
                </a:solidFill>
                <a:sym typeface="Wingdings" pitchFamily="2" charset="2"/>
              </a:rPr>
              <a:t> v</a:t>
            </a:r>
            <a:r>
              <a:rPr lang="en-US" sz="2400" baseline="-25000" dirty="0" smtClean="0">
                <a:solidFill>
                  <a:srgbClr val="0070C0"/>
                </a:solidFill>
                <a:sym typeface="Wingdings" pitchFamily="2" charset="2"/>
              </a:rPr>
              <a:t>1</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1  v</a:t>
            </a:r>
            <a:r>
              <a:rPr lang="en-US" sz="2400" baseline="-25000" dirty="0" smtClean="0">
                <a:solidFill>
                  <a:srgbClr val="0070C0"/>
                </a:solidFill>
                <a:sym typeface="Wingdings" pitchFamily="2" charset="2"/>
              </a:rPr>
              <a:t>2</a:t>
            </a:r>
            <a:endParaRPr lang="en-US" sz="2400" dirty="0" smtClean="0">
              <a:solidFill>
                <a:srgbClr val="0070C0"/>
              </a:solidFill>
              <a:sym typeface="Wingdings" pitchFamily="2" charset="2"/>
            </a:endParaRPr>
          </a:p>
          <a:p>
            <a:r>
              <a:rPr lang="en-US" sz="2400" dirty="0">
                <a:solidFill>
                  <a:srgbClr val="0070C0"/>
                </a:solidFill>
                <a:sym typeface="Wingdings" pitchFamily="2" charset="2"/>
              </a:rPr>
              <a:t>2</a:t>
            </a:r>
            <a:r>
              <a:rPr lang="en-US" sz="2400" dirty="0" smtClean="0">
                <a:solidFill>
                  <a:srgbClr val="0070C0"/>
                </a:solidFill>
                <a:sym typeface="Wingdings" pitchFamily="2" charset="2"/>
              </a:rPr>
              <a:t>  v</a:t>
            </a:r>
            <a:r>
              <a:rPr lang="en-US" sz="2400" baseline="-25000" dirty="0" smtClean="0">
                <a:solidFill>
                  <a:srgbClr val="0070C0"/>
                </a:solidFill>
                <a:sym typeface="Wingdings" pitchFamily="2" charset="2"/>
              </a:rPr>
              <a:t>3</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3  v</a:t>
            </a:r>
            <a:r>
              <a:rPr lang="en-US" sz="2400" baseline="-25000" dirty="0" smtClean="0">
                <a:solidFill>
                  <a:srgbClr val="0070C0"/>
                </a:solidFill>
                <a:sym typeface="Wingdings" pitchFamily="2" charset="2"/>
              </a:rPr>
              <a:t>4</a:t>
            </a:r>
            <a:endParaRPr lang="en-US" sz="2400" dirty="0" smtClean="0">
              <a:solidFill>
                <a:srgbClr val="0070C0"/>
              </a:solidFill>
              <a:sym typeface="Wingdings" pitchFamily="2" charset="2"/>
            </a:endParaRPr>
          </a:p>
        </p:txBody>
      </p:sp>
      <p:sp>
        <p:nvSpPr>
          <p:cNvPr id="10" name="TextBox 9"/>
          <p:cNvSpPr txBox="1"/>
          <p:nvPr/>
        </p:nvSpPr>
        <p:spPr>
          <a:xfrm>
            <a:off x="3853763" y="3276600"/>
            <a:ext cx="1313949" cy="1569660"/>
          </a:xfrm>
          <a:prstGeom prst="rect">
            <a:avLst/>
          </a:prstGeom>
          <a:noFill/>
          <a:ln>
            <a:solidFill>
              <a:schemeClr val="tx1"/>
            </a:solidFill>
          </a:ln>
        </p:spPr>
        <p:txBody>
          <a:bodyPr wrap="none" rtlCol="0">
            <a:spAutoFit/>
          </a:bodyPr>
          <a:lstStyle/>
          <a:p>
            <a:r>
              <a:rPr lang="en-US" sz="2400" dirty="0" smtClean="0">
                <a:solidFill>
                  <a:srgbClr val="0070C0"/>
                </a:solidFill>
              </a:rPr>
              <a:t>x     </a:t>
            </a:r>
            <a:r>
              <a:rPr lang="en-US" sz="2400" dirty="0" smtClean="0">
                <a:solidFill>
                  <a:srgbClr val="0070C0"/>
                </a:solidFill>
                <a:sym typeface="Wingdings" pitchFamily="2" charset="2"/>
              </a:rPr>
              <a:t> v</a:t>
            </a:r>
            <a:r>
              <a:rPr lang="en-US" sz="2400" baseline="-25000" dirty="0" smtClean="0">
                <a:solidFill>
                  <a:srgbClr val="0070C0"/>
                </a:solidFill>
                <a:sym typeface="Wingdings" pitchFamily="2" charset="2"/>
              </a:rPr>
              <a:t>1</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res  v</a:t>
            </a:r>
            <a:r>
              <a:rPr lang="en-US" sz="2400" baseline="-25000" dirty="0" smtClean="0">
                <a:solidFill>
                  <a:srgbClr val="0070C0"/>
                </a:solidFill>
                <a:sym typeface="Wingdings" pitchFamily="2" charset="2"/>
              </a:rPr>
              <a:t>2</a:t>
            </a:r>
            <a:endParaRPr lang="en-US" sz="2400" dirty="0" smtClean="0">
              <a:solidFill>
                <a:srgbClr val="0070C0"/>
              </a:solidFill>
              <a:sym typeface="Wingdings" pitchFamily="2" charset="2"/>
            </a:endParaRPr>
          </a:p>
          <a:p>
            <a:r>
              <a:rPr lang="en-US" sz="2400" dirty="0" smtClean="0">
                <a:solidFill>
                  <a:srgbClr val="0070C0"/>
                </a:solidFill>
                <a:sym typeface="Wingdings" pitchFamily="2" charset="2"/>
              </a:rPr>
              <a:t>y      v</a:t>
            </a:r>
            <a:r>
              <a:rPr lang="en-US" sz="2400" baseline="-25000" dirty="0" smtClean="0">
                <a:solidFill>
                  <a:srgbClr val="0070C0"/>
                </a:solidFill>
                <a:sym typeface="Wingdings" pitchFamily="2" charset="2"/>
              </a:rPr>
              <a:t>3</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z      v</a:t>
            </a:r>
            <a:r>
              <a:rPr lang="en-US" sz="2400" baseline="-25000" dirty="0" smtClean="0">
                <a:solidFill>
                  <a:srgbClr val="0070C0"/>
                </a:solidFill>
                <a:sym typeface="Wingdings" pitchFamily="2" charset="2"/>
              </a:rPr>
              <a:t>4</a:t>
            </a:r>
            <a:endParaRPr lang="en-US" sz="2400" dirty="0" smtClean="0">
              <a:solidFill>
                <a:srgbClr val="0070C0"/>
              </a:solidFill>
              <a:sym typeface="Wingdings" pitchFamily="2" charset="2"/>
            </a:endParaRPr>
          </a:p>
        </p:txBody>
      </p:sp>
      <p:sp>
        <p:nvSpPr>
          <p:cNvPr id="11" name="Right Arrow 10"/>
          <p:cNvSpPr/>
          <p:nvPr/>
        </p:nvSpPr>
        <p:spPr>
          <a:xfrm>
            <a:off x="5301563" y="3612971"/>
            <a:ext cx="1752600" cy="103522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b="1" dirty="0" smtClean="0"/>
              <a:t>R</a:t>
            </a:r>
            <a:r>
              <a:rPr lang="en-US" sz="3000" b="1" baseline="-25000" dirty="0" smtClean="0"/>
              <a:t>1</a:t>
            </a:r>
            <a:endParaRPr lang="fr-CH" sz="3000" b="1" dirty="0"/>
          </a:p>
        </p:txBody>
      </p:sp>
      <p:sp>
        <p:nvSpPr>
          <p:cNvPr id="12" name="TextBox 11"/>
          <p:cNvSpPr txBox="1"/>
          <p:nvPr/>
        </p:nvSpPr>
        <p:spPr>
          <a:xfrm>
            <a:off x="7282763" y="3524071"/>
            <a:ext cx="1023037" cy="1200329"/>
          </a:xfrm>
          <a:prstGeom prst="rect">
            <a:avLst/>
          </a:prstGeom>
          <a:noFill/>
          <a:ln>
            <a:solidFill>
              <a:schemeClr val="tx1"/>
            </a:solidFill>
          </a:ln>
        </p:spPr>
        <p:txBody>
          <a:bodyPr wrap="none" rtlCol="0">
            <a:spAutoFit/>
          </a:bodyPr>
          <a:lstStyle/>
          <a:p>
            <a:r>
              <a:rPr lang="en-US" sz="2400" dirty="0" smtClean="0">
                <a:solidFill>
                  <a:srgbClr val="0070C0"/>
                </a:solidFill>
              </a:rPr>
              <a:t>0 </a:t>
            </a:r>
            <a:r>
              <a:rPr lang="en-US" sz="2400" dirty="0" smtClean="0">
                <a:solidFill>
                  <a:srgbClr val="0070C0"/>
                </a:solidFill>
                <a:sym typeface="Wingdings" pitchFamily="2" charset="2"/>
              </a:rPr>
              <a:t> v</a:t>
            </a:r>
            <a:r>
              <a:rPr lang="en-US" sz="2400" baseline="-25000" dirty="0" smtClean="0">
                <a:solidFill>
                  <a:srgbClr val="0070C0"/>
                </a:solidFill>
                <a:sym typeface="Wingdings" pitchFamily="2" charset="2"/>
              </a:rPr>
              <a:t>1</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1  v</a:t>
            </a:r>
            <a:r>
              <a:rPr lang="en-US" sz="2400" baseline="-25000" dirty="0" smtClean="0">
                <a:solidFill>
                  <a:srgbClr val="0070C0"/>
                </a:solidFill>
                <a:sym typeface="Wingdings" pitchFamily="2" charset="2"/>
              </a:rPr>
              <a:t>2</a:t>
            </a:r>
            <a:endParaRPr lang="en-US" sz="2400" dirty="0" smtClean="0">
              <a:solidFill>
                <a:srgbClr val="0070C0"/>
              </a:solidFill>
              <a:sym typeface="Wingdings" pitchFamily="2" charset="2"/>
            </a:endParaRPr>
          </a:p>
          <a:p>
            <a:r>
              <a:rPr lang="en-US" sz="2400" dirty="0">
                <a:solidFill>
                  <a:srgbClr val="0070C0"/>
                </a:solidFill>
                <a:sym typeface="Wingdings" pitchFamily="2" charset="2"/>
              </a:rPr>
              <a:t>2</a:t>
            </a:r>
            <a:r>
              <a:rPr lang="en-US" sz="2400" dirty="0" smtClean="0">
                <a:solidFill>
                  <a:srgbClr val="0070C0"/>
                </a:solidFill>
                <a:sym typeface="Wingdings" pitchFamily="2" charset="2"/>
              </a:rPr>
              <a:t>  </a:t>
            </a:r>
            <a:r>
              <a:rPr lang="en-US" sz="2400" b="1" dirty="0" smtClean="0">
                <a:solidFill>
                  <a:srgbClr val="0070C0"/>
                </a:solidFill>
                <a:sym typeface="Wingdings" pitchFamily="2" charset="2"/>
              </a:rPr>
              <a:t>v</a:t>
            </a:r>
            <a:r>
              <a:rPr lang="en-US" sz="2400" b="1" baseline="-25000" dirty="0" smtClean="0">
                <a:solidFill>
                  <a:srgbClr val="0070C0"/>
                </a:solidFill>
                <a:sym typeface="Wingdings" pitchFamily="2" charset="2"/>
              </a:rPr>
              <a:t>3</a:t>
            </a:r>
            <a:endParaRPr lang="en-US" sz="2400" b="1" dirty="0" smtClean="0">
              <a:solidFill>
                <a:srgbClr val="0070C0"/>
              </a:solidFill>
              <a:sym typeface="Wingdings" pitchFamily="2" charset="2"/>
            </a:endParaRPr>
          </a:p>
        </p:txBody>
      </p:sp>
      <p:sp>
        <p:nvSpPr>
          <p:cNvPr id="13" name="TextBox 12"/>
          <p:cNvSpPr txBox="1"/>
          <p:nvPr/>
        </p:nvSpPr>
        <p:spPr>
          <a:xfrm>
            <a:off x="3886200" y="5059740"/>
            <a:ext cx="1313949" cy="1569660"/>
          </a:xfrm>
          <a:prstGeom prst="rect">
            <a:avLst/>
          </a:prstGeom>
          <a:noFill/>
          <a:ln>
            <a:solidFill>
              <a:schemeClr val="tx1"/>
            </a:solidFill>
          </a:ln>
        </p:spPr>
        <p:txBody>
          <a:bodyPr wrap="none" rtlCol="0">
            <a:spAutoFit/>
          </a:bodyPr>
          <a:lstStyle/>
          <a:p>
            <a:r>
              <a:rPr lang="en-US" sz="2400" dirty="0" smtClean="0">
                <a:solidFill>
                  <a:srgbClr val="0070C0"/>
                </a:solidFill>
              </a:rPr>
              <a:t>x     </a:t>
            </a:r>
            <a:r>
              <a:rPr lang="en-US" sz="2400" dirty="0" smtClean="0">
                <a:solidFill>
                  <a:srgbClr val="0070C0"/>
                </a:solidFill>
                <a:sym typeface="Wingdings" pitchFamily="2" charset="2"/>
              </a:rPr>
              <a:t> v</a:t>
            </a:r>
            <a:r>
              <a:rPr lang="en-US" sz="2400" baseline="-25000" dirty="0" smtClean="0">
                <a:solidFill>
                  <a:srgbClr val="0070C0"/>
                </a:solidFill>
                <a:sym typeface="Wingdings" pitchFamily="2" charset="2"/>
              </a:rPr>
              <a:t>1</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res  v</a:t>
            </a:r>
            <a:r>
              <a:rPr lang="en-US" sz="2400" baseline="-25000" dirty="0" smtClean="0">
                <a:solidFill>
                  <a:srgbClr val="0070C0"/>
                </a:solidFill>
                <a:sym typeface="Wingdings" pitchFamily="2" charset="2"/>
              </a:rPr>
              <a:t>2</a:t>
            </a:r>
            <a:endParaRPr lang="en-US" sz="2400" dirty="0" smtClean="0">
              <a:solidFill>
                <a:srgbClr val="0070C0"/>
              </a:solidFill>
              <a:sym typeface="Wingdings" pitchFamily="2" charset="2"/>
            </a:endParaRPr>
          </a:p>
          <a:p>
            <a:r>
              <a:rPr lang="en-US" sz="2400" dirty="0" smtClean="0">
                <a:solidFill>
                  <a:srgbClr val="0070C0"/>
                </a:solidFill>
                <a:sym typeface="Wingdings" pitchFamily="2" charset="2"/>
              </a:rPr>
              <a:t>y      v</a:t>
            </a:r>
            <a:r>
              <a:rPr lang="en-US" sz="2400" baseline="-25000" dirty="0" smtClean="0">
                <a:solidFill>
                  <a:srgbClr val="0070C0"/>
                </a:solidFill>
                <a:sym typeface="Wingdings" pitchFamily="2" charset="2"/>
              </a:rPr>
              <a:t>3</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z      v</a:t>
            </a:r>
            <a:r>
              <a:rPr lang="en-US" sz="2400" baseline="-25000" dirty="0" smtClean="0">
                <a:solidFill>
                  <a:srgbClr val="0070C0"/>
                </a:solidFill>
                <a:sym typeface="Wingdings" pitchFamily="2" charset="2"/>
              </a:rPr>
              <a:t>4</a:t>
            </a:r>
            <a:endParaRPr lang="en-US" sz="2400" dirty="0" smtClean="0">
              <a:solidFill>
                <a:srgbClr val="0070C0"/>
              </a:solidFill>
              <a:sym typeface="Wingdings" pitchFamily="2" charset="2"/>
            </a:endParaRPr>
          </a:p>
        </p:txBody>
      </p:sp>
      <p:sp>
        <p:nvSpPr>
          <p:cNvPr id="14" name="Right Arrow 13"/>
          <p:cNvSpPr/>
          <p:nvPr/>
        </p:nvSpPr>
        <p:spPr>
          <a:xfrm>
            <a:off x="5334000" y="5410200"/>
            <a:ext cx="1752600" cy="10795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000" b="1" dirty="0" smtClean="0"/>
              <a:t>R</a:t>
            </a:r>
            <a:r>
              <a:rPr lang="en-US" sz="3000" b="1" baseline="-25000" dirty="0" smtClean="0"/>
              <a:t>2</a:t>
            </a:r>
            <a:endParaRPr lang="fr-CH" sz="3000" b="1" dirty="0"/>
          </a:p>
        </p:txBody>
      </p:sp>
      <p:sp>
        <p:nvSpPr>
          <p:cNvPr id="15" name="TextBox 14"/>
          <p:cNvSpPr txBox="1"/>
          <p:nvPr/>
        </p:nvSpPr>
        <p:spPr>
          <a:xfrm>
            <a:off x="7315200" y="5307211"/>
            <a:ext cx="1023037" cy="1200329"/>
          </a:xfrm>
          <a:prstGeom prst="rect">
            <a:avLst/>
          </a:prstGeom>
          <a:noFill/>
          <a:ln>
            <a:solidFill>
              <a:schemeClr val="tx1"/>
            </a:solidFill>
          </a:ln>
        </p:spPr>
        <p:txBody>
          <a:bodyPr wrap="none" rtlCol="0">
            <a:spAutoFit/>
          </a:bodyPr>
          <a:lstStyle/>
          <a:p>
            <a:r>
              <a:rPr lang="en-US" sz="2400" dirty="0" smtClean="0">
                <a:solidFill>
                  <a:srgbClr val="0070C0"/>
                </a:solidFill>
              </a:rPr>
              <a:t>0 </a:t>
            </a:r>
            <a:r>
              <a:rPr lang="en-US" sz="2400" dirty="0" smtClean="0">
                <a:solidFill>
                  <a:srgbClr val="0070C0"/>
                </a:solidFill>
                <a:sym typeface="Wingdings" pitchFamily="2" charset="2"/>
              </a:rPr>
              <a:t> v</a:t>
            </a:r>
            <a:r>
              <a:rPr lang="en-US" sz="2400" baseline="-25000" dirty="0" smtClean="0">
                <a:solidFill>
                  <a:srgbClr val="0070C0"/>
                </a:solidFill>
                <a:sym typeface="Wingdings" pitchFamily="2" charset="2"/>
              </a:rPr>
              <a:t>1</a:t>
            </a:r>
            <a:r>
              <a:rPr lang="en-US" sz="2400" dirty="0" smtClean="0">
                <a:solidFill>
                  <a:srgbClr val="0070C0"/>
                </a:solidFill>
                <a:sym typeface="Wingdings" pitchFamily="2" charset="2"/>
              </a:rPr>
              <a:t/>
            </a:r>
            <a:br>
              <a:rPr lang="en-US" sz="2400" dirty="0" smtClean="0">
                <a:solidFill>
                  <a:srgbClr val="0070C0"/>
                </a:solidFill>
                <a:sym typeface="Wingdings" pitchFamily="2" charset="2"/>
              </a:rPr>
            </a:br>
            <a:r>
              <a:rPr lang="en-US" sz="2400" dirty="0" smtClean="0">
                <a:solidFill>
                  <a:srgbClr val="0070C0"/>
                </a:solidFill>
                <a:sym typeface="Wingdings" pitchFamily="2" charset="2"/>
              </a:rPr>
              <a:t>1  v</a:t>
            </a:r>
            <a:r>
              <a:rPr lang="en-US" sz="2400" baseline="-25000" dirty="0" smtClean="0">
                <a:solidFill>
                  <a:srgbClr val="0070C0"/>
                </a:solidFill>
                <a:sym typeface="Wingdings" pitchFamily="2" charset="2"/>
              </a:rPr>
              <a:t>2</a:t>
            </a:r>
            <a:endParaRPr lang="en-US" sz="2400" dirty="0" smtClean="0">
              <a:solidFill>
                <a:srgbClr val="0070C0"/>
              </a:solidFill>
              <a:sym typeface="Wingdings" pitchFamily="2" charset="2"/>
            </a:endParaRPr>
          </a:p>
          <a:p>
            <a:r>
              <a:rPr lang="en-US" sz="2400" dirty="0">
                <a:solidFill>
                  <a:srgbClr val="0070C0"/>
                </a:solidFill>
                <a:sym typeface="Wingdings" pitchFamily="2" charset="2"/>
              </a:rPr>
              <a:t>2</a:t>
            </a:r>
            <a:r>
              <a:rPr lang="en-US" sz="2400" dirty="0" smtClean="0">
                <a:solidFill>
                  <a:srgbClr val="0070C0"/>
                </a:solidFill>
                <a:sym typeface="Wingdings" pitchFamily="2" charset="2"/>
              </a:rPr>
              <a:t>  </a:t>
            </a:r>
            <a:r>
              <a:rPr lang="en-US" sz="2400" b="1" dirty="0" smtClean="0">
                <a:solidFill>
                  <a:srgbClr val="0070C0"/>
                </a:solidFill>
                <a:sym typeface="Wingdings" pitchFamily="2" charset="2"/>
              </a:rPr>
              <a:t>v</a:t>
            </a:r>
            <a:r>
              <a:rPr lang="en-US" sz="2400" b="1" baseline="-25000" dirty="0">
                <a:solidFill>
                  <a:srgbClr val="0070C0"/>
                </a:solidFill>
                <a:sym typeface="Wingdings" pitchFamily="2" charset="2"/>
              </a:rPr>
              <a:t>4</a:t>
            </a:r>
            <a:endParaRPr lang="en-US" sz="2400" b="1" dirty="0" smtClean="0">
              <a:solidFill>
                <a:srgbClr val="0070C0"/>
              </a:solidFill>
              <a:sym typeface="Wingdings" pitchFamily="2" charset="2"/>
            </a:endParaRPr>
          </a:p>
        </p:txBody>
      </p:sp>
      <p:cxnSp>
        <p:nvCxnSpPr>
          <p:cNvPr id="17" name="Straight Arrow Connector 16"/>
          <p:cNvCxnSpPr/>
          <p:nvPr/>
        </p:nvCxnSpPr>
        <p:spPr>
          <a:xfrm>
            <a:off x="2286000" y="3200400"/>
            <a:ext cx="1491563" cy="8539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362199" y="4343400"/>
            <a:ext cx="1491563" cy="1295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57200" y="5791200"/>
            <a:ext cx="2885085" cy="830997"/>
          </a:xfrm>
          <a:prstGeom prst="rect">
            <a:avLst/>
          </a:prstGeom>
        </p:spPr>
        <p:txBody>
          <a:bodyPr wrap="none">
            <a:spAutoFit/>
          </a:bodyPr>
          <a:lstStyle/>
          <a:p>
            <a:r>
              <a:rPr lang="en-US" sz="2400" dirty="0" smtClean="0"/>
              <a:t>Map </a:t>
            </a:r>
            <a:r>
              <a:rPr lang="en-US" sz="2400" dirty="0" err="1" smtClean="0"/>
              <a:t>y,z</a:t>
            </a:r>
            <a:r>
              <a:rPr lang="en-US" sz="2400" dirty="0" smtClean="0"/>
              <a:t> to same slot.</a:t>
            </a:r>
          </a:p>
          <a:p>
            <a:r>
              <a:rPr lang="en-US" sz="2400" dirty="0" smtClean="0"/>
              <a:t>Consume fewer slots!</a:t>
            </a:r>
            <a:endParaRPr lang="en-US" sz="2400"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600000" y="3030120"/>
              <a:ext cx="5137560" cy="1472040"/>
            </p14:xfrm>
          </p:contentPart>
        </mc:Choice>
        <mc:Fallback xmlns="">
          <p:pic>
            <p:nvPicPr>
              <p:cNvPr id="4" name="Ink 3"/>
              <p:cNvPicPr/>
              <p:nvPr/>
            </p:nvPicPr>
            <p:blipFill>
              <a:blip r:embed="rId3"/>
              <a:stretch>
                <a:fillRect/>
              </a:stretch>
            </p:blipFill>
            <p:spPr>
              <a:xfrm>
                <a:off x="3596760" y="3018600"/>
                <a:ext cx="5151600" cy="1486080"/>
              </a:xfrm>
              <a:prstGeom prst="rect">
                <a:avLst/>
              </a:prstGeom>
            </p:spPr>
          </p:pic>
        </mc:Fallback>
      </mc:AlternateContent>
    </p:spTree>
    <p:extLst>
      <p:ext uri="{BB962C8B-B14F-4D97-AF65-F5344CB8AC3E}">
        <p14:creationId xmlns:p14="http://schemas.microsoft.com/office/powerpoint/2010/main" val="3676032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Variables into Memory</a:t>
            </a:r>
            <a:endParaRPr lang="en-US" dirty="0"/>
          </a:p>
        </p:txBody>
      </p:sp>
      <p:sp>
        <p:nvSpPr>
          <p:cNvPr id="3" name="Content Placeholder 2"/>
          <p:cNvSpPr>
            <a:spLocks noGrp="1"/>
          </p:cNvSpPr>
          <p:nvPr>
            <p:ph idx="1"/>
          </p:nvPr>
        </p:nvSpPr>
        <p:spPr/>
        <p:txBody>
          <a:bodyPr>
            <a:normAutofit/>
          </a:bodyPr>
          <a:lstStyle/>
          <a:p>
            <a:r>
              <a:rPr lang="en-US" dirty="0" smtClean="0"/>
              <a:t>If values are not used at the same time, we can store them in the same place</a:t>
            </a:r>
          </a:p>
          <a:p>
            <a:r>
              <a:rPr lang="en-US" dirty="0" smtClean="0"/>
              <a:t>This technique arises in</a:t>
            </a:r>
          </a:p>
          <a:p>
            <a:pPr lvl="1"/>
            <a:r>
              <a:rPr lang="en-US" b="1" dirty="0" smtClean="0"/>
              <a:t>Register allocation</a:t>
            </a:r>
            <a:r>
              <a:rPr lang="en-US" dirty="0" smtClean="0"/>
              <a:t>: store frequently used values in a bounded number of fast registers</a:t>
            </a:r>
          </a:p>
          <a:p>
            <a:pPr lvl="1"/>
            <a:r>
              <a:rPr lang="en-US" dirty="0" smtClean="0"/>
              <a:t>‘</a:t>
            </a:r>
            <a:r>
              <a:rPr lang="en-US" dirty="0" err="1" smtClean="0"/>
              <a:t>malloc</a:t>
            </a:r>
            <a:r>
              <a:rPr lang="en-US" dirty="0" smtClean="0"/>
              <a:t>’ and ‘free’ manual memory management: </a:t>
            </a:r>
            <a:r>
              <a:rPr lang="en-US" i="1" dirty="0" smtClean="0"/>
              <a:t>free</a:t>
            </a:r>
            <a:r>
              <a:rPr lang="en-US" dirty="0" smtClean="0"/>
              <a:t> releases memory to be used for later objects</a:t>
            </a:r>
          </a:p>
          <a:p>
            <a:pPr lvl="1"/>
            <a:r>
              <a:rPr lang="en-US" dirty="0" smtClean="0"/>
              <a:t>Garbage collection, e.g. for JVM, and .NET as well as languages that run on top of them (e.g. </a:t>
            </a:r>
            <a:r>
              <a:rPr lang="en-US" dirty="0" err="1" smtClean="0"/>
              <a:t>Scala</a:t>
            </a:r>
            <a:r>
              <a:rPr lang="en-US" dirty="0" smtClean="0"/>
              <a:t>)</a:t>
            </a:r>
            <a:endParaRPr lang="en-US" dirty="0"/>
          </a:p>
        </p:txBody>
      </p:sp>
    </p:spTree>
    <p:extLst>
      <p:ext uri="{BB962C8B-B14F-4D97-AF65-F5344CB8AC3E}">
        <p14:creationId xmlns:p14="http://schemas.microsoft.com/office/powerpoint/2010/main" val="333117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11743</TotalTime>
  <Words>693</Words>
  <Application>Microsoft Office PowerPoint</Application>
  <PresentationFormat>On-screen Show (4:3)</PresentationFormat>
  <Paragraphs>163</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Compiler Construction Lecture 17</vt:lpstr>
      <vt:lpstr>Original and Target Program have Different Views of Program State</vt:lpstr>
      <vt:lpstr>Compilation Performs Automated  Data Refinement</vt:lpstr>
      <vt:lpstr>Inductive Argument for Correctness</vt:lpstr>
      <vt:lpstr>A Simple Theorem</vt:lpstr>
      <vt:lpstr>Example of a Simple R</vt:lpstr>
      <vt:lpstr>R for Booleans</vt:lpstr>
      <vt:lpstr>R  that depends on Program Point</vt:lpstr>
      <vt:lpstr>Packing Variables into Memory</vt:lpstr>
      <vt:lpstr>Register Machines</vt:lpstr>
      <vt:lpstr>Basic Instructions of Register Machines</vt:lpstr>
      <vt:lpstr>State Mapped to Register Machine</vt:lpstr>
      <vt:lpstr>JVM vs General Register Machine Code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dc:title>
  <dc:creator>psuter</dc:creator>
  <cp:lastModifiedBy>kuncak</cp:lastModifiedBy>
  <cp:revision>1006</cp:revision>
  <dcterms:created xsi:type="dcterms:W3CDTF">2009-12-16T09:41:49Z</dcterms:created>
  <dcterms:modified xsi:type="dcterms:W3CDTF">2011-12-12T15:48:15Z</dcterms:modified>
</cp:coreProperties>
</file>