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45" r:id="rId2"/>
    <p:sldId id="846" r:id="rId3"/>
    <p:sldId id="855" r:id="rId4"/>
    <p:sldId id="874" r:id="rId5"/>
    <p:sldId id="873" r:id="rId6"/>
    <p:sldId id="856" r:id="rId7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1735" autoAdjust="0"/>
  </p:normalViewPr>
  <p:slideViewPr>
    <p:cSldViewPr snapToGrid="0">
      <p:cViewPr varScale="1">
        <p:scale>
          <a:sx n="51" d="100"/>
          <a:sy n="51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2010-11-14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09-21T22:00:53.95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23362 17045 10,'0'0'15,"4"-9"-1,-4 9-2,0 0 0,0 0-2,0 0 0,0 0 0,0 0-2,0 0-1,0 0 0,0 0-2,0 0-1,5 9 0,-5-9 0,5 12-2,-2-2 1,-3-10-1,10 18 1,-10-18-1,11 17 0,-11-17 0,15 16 0,-15-16 0,16 20 1,-8-10-2,4 4-1,-6-1 1,5 4-1,1-2 0,-1 3-1,-1-2 2,2 0-2,1-3 1,-1 5 0,3-1 0,-5-1 1,1-3-1,0 4 0,-1 0 0,2 0 0,1 4 1,-1-7-1,1 3 1,3 4 2,0 0-2,1 0 3,-2-6-3,3 5 4,-7-6-5,4 8 3,-4-9-3,1 0 1,-1 0-2,0 2 1,0-1 0,1 0 0,0-3 0,1-1 0,-2 4 1,2 5-2,0-8 1,-3 3 0,-1-1 0,3 4 0,-2-1 0,1 0 0,-11-16 0,0 0 0,37 58 0,-37-58 0,0 0 1,41 57-2,-41-57 2,0 0-2,38 55 2,-38-55-2,0 0 2,0 0-3,43 50 2,-43-50 0,0 0 1,0 0-4,0 0 3,42 55-2,-42-55 2,0 0 0,0 0-1,0 0-1,0 0 0,0 0 2,0 0-3,0 0-3,43 50-7,-43-50-16,0 0-6,0 0 2,0 0 1</inkml:trace>
  <inkml:trace contextRef="#ctx0" brushRef="#br0" timeOffset="1351.0773">23385 17027 8,'0'0'13,"13"-1"-1,-13 1-2,0 0-1,10-4 0,-10 4 0,15-3-2,-15 3 1,17-5-3,-5 3-1,0 0 0,1-1-1,1 1-1,0 0 1,2 0-1,-1-1 0,1 1 1,-3 0-1,5 2 1,-2-1-1,0 0 1,2 2 0,-1 1-2,1 0 1,-2-1-1,2 3 1,1-2-1,-4-1 0,4 1 1,-6-2-2,4 2 1,-3-2-1,4 1 1,-4-2 0,4 0-1,-2 0 0,1-1 0,1 0 0,3-3 0,-2 5-1,1-2 1,1 2 0,-1-2 0,-2 1-1,5 1 1,-3 0 0,-2 1 0,1-2 0,-2-1 0,0 1 0,0 3-1,0-1 1,-4-1 0,-1 0 0,2 1 0,1 0 0,-3 0 0,0 0 0,-1-1 0,1-1 0,1 3 0,-2-1 0,-11-1 0,12-1 0,-12 1 0,0 0 0,0 0 1,0 0-1,0 0 0,18 8-3,-18-8-2,0 0-4,0 0-16,0 0-6,-12 2 1,2-13 1</inkml:trace>
  <inkml:trace contextRef="#ctx0" brushRef="#br0" timeOffset="2780.159">24408 17038 13,'0'0'12,"0"0"0,0 0-1,0 0-1,0 0-1,0 0-1,0 0-1,0 0-1,0 0-1,19 57-1,-19-57 0,0 0-1,0 0 1,31 52-2,-31-52 2,0 0-2,29 52 1,-29-52-2,0 0 0,36 53 1,-36-53-1,0 0 0,32 50 0,-32-50 0,0 0 0,0 0 0,39 64-1,-39-64 1,0 0 0,0 0-1,48 62 1,-48-62-1,0 0 1,32 62-1,-32-62 1,0 0 3,20 59-3,-20-59 2,0 0-3,23 50 4,-23-50-4,0 0 4,0 0-4,41 60-1,-41-60 0,0 0 1,0 0 0,49 59 0,-49-59 0,0 0-1,0 0 1,44 59 0,-44-59-1,0 0 1,17 49-1,-17-49-3,0 0 3,29 58-2,-29-58 1,0 0 2,30 50 0,-30-50-3,0 0 2,0 0 3,0 0-2,36 49-1,-36-49 1,0 0-2,0 0 0,0 0 3,0 0-2,0 0-3,20 44 2,-20-44-2,0 0-1,0 0-3,0 0-4,0 0-5,0 0-9,0 0 2,0 0-2</inkml:trace>
  <inkml:trace contextRef="#ctx0" brushRef="#br0" timeOffset="4029.2305">24149 18166 2,'0'0'14,"0"0"-2,0 0 0,0 0 0,0 0-1,0 0-1,0 0-3,54 20 1,-54-20-2,0 0-2,0 0 0,0 0-2,58-26 1,-58 26 0,0 0 0,58-14-1,-58 14-1,41-4 3,-41 4-3,0 0 1,61-12 1,-61 12-1,48-7 0,-48 7 0,43-8 0,-43 8 0,48-8-1,-48 8-1,47-14 2,-47 14-1,44-12-1,-44 12 0,50-4 1,-50 4-1,45-1 1,-45 1-1,42 6 0,-42-6 0,46 1 2,-46-1 0,0 0-2,52-15 1,-52 15-1,42-2 1,-42 2-1,0 0 2,45-7-1,-45 7-4,0 0 4,44 0 3,-44 0-5,0 0 1,0 0 1,0 0-3,0 0 1,0 0 2,46 2-2,-46-2-2,0 0 4,0 0 0,0 0-3,0 0 1,0 0 0,0 0-2,0 0-5,0 0-5,0 0-19,0 0-1,0 0 4</inkml:trace>
  <inkml:trace contextRef="#ctx0" brushRef="#br0" timeOffset="5232.2993">23456 17097 5,'0'0'7,"0"0"-1,0 0 1,0 0 1,-9 8 0,9-8 0,0 0 0,-6 10-2,6-10 0,0 0-1,-7 13 0,7-13-2,-3 10 1,-2-1-2,7 1-1,-5 0 0,3 0-1,-4 1 1,7 1-1,-6 1 1,2 3-1,4-6 1,-6 6 0,5-4 0,-3 5 0,3-2-1,-7 1 0,5-3 0,-2 3 0,-3-4 0,0-1 0,1 0-1,4-11 1,-8 13 1,8-13 0,0 0-1,0 0 1,0 0 0,0 0 0,0 0 0,0 0-1,0 0-1,0 0-3,0 0-3,0 0-6,1-9-6,-1 9-6,0 0 1</inkml:trace>
  <inkml:trace contextRef="#ctx0" brushRef="#br0" timeOffset="6623.3789">24173 18125 5,'0'0'8,"0"0"-1,0 0 0,0 0-2,0 0 1,0 0 0,0 0 0,0 0-1,0 0 1,0 0 1,0 0 1,0 0-2,0 0 2,0 0-2,0 0-1,0 0-2,0 0 1,0 0-2,0 0-1,0 0 1,7 58-1,-7-58 0,0 0 0,0 0 0,-24 61 0,24-61 0,0 0 0,0 0-1,0 0 0,-11 54 0,11-54 0,0 0 0,0 0-1,0 0 1,0 0 0,0 0-3,0 0-3,0 0-13,0 0-10,0 0 2,0 0-1</inkml:trace>
  <inkml:trace contextRef="#ctx0" brushRef="#br0" timeOffset="8607.4923">23378 17386 2,'0'0'8,"0"0"1,0 0-2,0 0 2,0 0-1,0 0 2,0 0-1,0 0 0,0 0-1,0 0 1,0 0-3,0 0 0,0 0-2,0 0 1,0 0-1,0 0 1,8 12-1,-8-12 0,0 0 0,0 0-1,6 12 0,-6-12 0,10 11 0,-10-11-1,11 15-1,-2 2 1,-1-5 0,-1 2 2,2 4-2,1-1 2,0-1-3,5 0 3,-3-2-2,1-4 2,-3 4-3,5 0 0,-2-3 0,-1-2 0,-4 4-1,2 0 0,-2-1 0,0 0 0,2 3-1,-3-5 2,-1 1-1,3 9 0,2-7 1,-2 2-1,1 5 0,1-12 1,-1-3 0,-2 9-1,-8-14 1,0 0-1,0 0 1,37 59 0,-37-59 0,0 0-1,0 0 0,0 0 0,38 52 0,-38-52 1,0 0-1,0 0-1,0 0 2,0 0-2,33 51 3,-33-51-1,0 0-1,0 0-1,0 0 1,0 0 0,36 53-1,-36-53 0,0 0 1,0 0-3,0 0 1,31 54 1,-31-54 0,0 0-1,0 0 2,0 0-2,47 52 0,-47-52 2,0 0 2,0 0-2,0 0-2,60 35 2,-60-35-1,0 0 1,0 0-1,0 0 0,42 57 0,-42-57 0,0 0 0,0 0-1,0 0 2,0 0-1,0 0 1,48 51-1,-48-51 0,0 0 0,0 0 1,0 0 0,0 0 0,0 0 1,0 0-2,54 36-1,-54-36 3,0 0-1,0 0-1,0 0-1,0 0 1,0 0-1,0 0 0,0 0 3,0 0-4,50 45 1,-50-45 0,0 0 2,0 0-1,0 0 1,0 0 0,0 0-1,0 0 1,0 0 1,0 0-1,0 0 0,0 0-1,0 0 1,0 0 0,0 0 0,0 0-1,47 51 0,-47-51 1,0 0 0,0 0-1,0 0 0,0 0-1,0 0 1,0 0-3,0 0-4,0 0-8,0 0-15,0 0 2,0 0 1</inkml:trace>
  <inkml:trace contextRef="#ctx0" brushRef="#br0" timeOffset="10131.5795">24200 18401 3,'0'0'11,"0"0"1,0 0-1,0 0 1,0 0-3,0 0 3,0 0-2,0 0 0,0 0-4,0 0 0,0 0-3,0 0 1,0 0 0,0 0-1,0 0 1,54-28 0,-54 28-2,0 0 0,55 1-1,-55-1 2,44 0-2,-44 0 0,44-2 0,-44 2-1,42-2 1,-42 2 2,0 0-1,56-16-1,-56 16 1,0 0-2,45-10 1,-45 10 0,0 0 0,47-3-2,-47 3 3,0 0-1,41-9-1,-41 9 0,0 0 1,46-3 0,-46 3 0,0 0 0,0 0-1,53 0 0,-53 0 1,0 0 0,0 0 0,0 0-1,48-7 1,-48 7-1,0 0 0,0 0 2,0 0-3,0 0 2,45-8-2,-45 8 1,0 0 1,0 0-1,0 0-1,0 0 1,45-4 1,-45 4 0,0 0-1,0 0 2,0 0-2,0 0 2,0 0-1,46 2-2,-46-2 1,0 0 1,0 0-1,0 0-1,41-1 0,-41 1 0,0 0 1,0 0 2,0 0-2,0 0-2,0 0 2,0 0-1,0 0 0,0 0 0,0 0 0,0 0 1,0 0-2,0 0 1,0 0 1,0 0 0,0 0 1,0 0 1,43-17-1,-43 17-3,0 0 2,0 0 2,0 0-2,0 0-1,0 0-1,0 0 0,0 0-2,0 0 2,0 0 1,0 0-3,0 0 0,0 0-2,0 0-7,0 0-7,0 0-10,0 0-1,0 0 3</inkml:trace>
  <inkml:trace contextRef="#ctx0" brushRef="#br0" timeOffset="10740.6144">25010 18100 1,'0'0'15,"0"0"0,0 0-2,0 0-2,0 0-1,0 0 2,0 0-3,0 0-3,0 0 0,0 0 3,12 46-4,-12-46 0,0 0-1,0 0-1,0 0 1,-5 49-1,5-49-2,0 0-2,0 0 2,-4 60-1,4-60 1,0 0-1,0 0-1,-7 53 1,7-53 0,0 0 0,0 0 2,0 0-1,0 0-1,0 0 0,0 0 3,0 0-2,0 0 2,0 0-1,0 0-3,8 41 1,-8-41-2,0 0-5,0 0-17,0 0-6,0 0 0,0 0-2</inkml:trace>
  <inkml:trace contextRef="#ctx0" brushRef="#br0" timeOffset="12577.7194">23562 17462 9,'0'0'12,"2"10"0,-2-10 1,0 0-3,0 0 0,3 10-3,-3-10 0,0 0 1,0 0-2,0 0-1,0 0 0,0 0 1,0 0 0,0 0 0,0 0 0,0 0 0,0 0-1,0 0 1,0 0-1,0 0-2,0 0 1,0 0-1,-9-9 0,9 9-1,0 0 0,-15 0 1,15 0-2,-11 3 1,11-3-1,-13 2 0,13-2-1,-17 5 1,17-5 0,-12 1-1,12-1 3,-16 4-3,16-4 2,-13 8-1,13-8 2,-10 6-4,4 4 4,6-10-3,-10 13 0,10-13 1,-4 14 0,2-2-1,0-2 0,2-10 0,0 16 0,2-3 0,-3-4 0,1-9 0,0 19 0,0-10 0,0 2 0,0 0 0,-1-2 0,1-9 0,-2 22 1,3-10-1,-2-3 0,1-9 0,1 13 0,-1-13 0,0 0 0,0 0 0,0 9 0,0-9 1,0 0-2,0 0 2,-2 9-1,2-9 0,0 0 0,-4 13-1,4-13 1,0 0-1,-4 16 0,4-16-1,0 0-2,3 17-6,-3-17-12,0 0-12,0 0 0,-8-13 1,13 3-1</inkml:trace>
  <inkml:trace contextRef="#ctx0" brushRef="#br0" timeOffset="13966.7989">23770 17732 22,'0'0'14,"0"0"0,0 0 0,0 0-1,0 0 1,0 0-1,0 0-1,0 0-1,2-11-1,-2 11-2,0 0-1,-10-1-1,10 1-2,-9-5 0,9 5 0,-14-3-2,14 3 1,-15-7-2,15 7 2,-15-4-3,15 4 2,-14-3-1,14 3-1,-16 0 1,16 0 0,-14 1-1,4 1 1,10-2 0,-13 9-1,13-9 1,-11 4-1,11-4 1,-7 14-1,7-14 1,-5 9-1,5-9 0,-4 11 1,4-11-1,-2 19 0,2-19 1,-3 19-1,3-2 1,0-17-1,0 0 0,0 0 0,4 58 0,-4-58 2,0 0-2,0 0 0,6 55 0,-6-55 1,0 0-1,0 0 2,0 0-3,4 51-1,-4-51 0,0 0 2,0 0-2,0 0 0,0 0 0,-7 58 0,7-58-1,0 0 2,0 0 2,0 0-1,0 0-1,0 0 2,-10 51-1,10-51 0,0 0 2,0 0-1,0 0-2,0 0 2,0 0-1,0 0-1,0 0-1,0 0-1,0 0-5,0 0-13,0 0-13,0 0-3,0 0 4,0 0 0</inkml:trace>
  <inkml:trace contextRef="#ctx0" brushRef="#br0" timeOffset="15484.8857">23989 18013 28,'0'0'15,"0"0"0,0 0 0,0 0-1,0 0-2,0 0-2,0 0-1,0 0 0,0 0-3,0 0-1,0 0 1,0 0 0,0 0-1,0 0-1,0 0 0,0 0 0,0 0 0,0 0-1,0 0-1,0 0 1,0 0-2,0 0 2,-54-7-1,54 7-1,0 0 1,0 0 0,0 0-2,0 0 0,0 0 1,-51-1 0,51 1 0,0 0 0,0 0 0,0 0-2,0 0 4,0 0-3,0 0 2,-54 6-4,54-6 1,0 0-1,0 0 1,0 0-2,0 0 2,0 0-1,-16 55 1,16-55 2,0 0 0,0 0-1,0 0 0,0 0 2,-5 59-2,5-59 0,0 0 1,0 0-1,0 0 0,3 59 0,-3-59-1,0 0 0,0 0 0,0 0 1,0 0 0,0 0-1,4 57 1,-4-57 1,0 0-1,0 0-1,0 0 0,0 0 0,0 0 0,0 0 0,-10 49 1,10-49-2,0 0 2,0 0 1,0 0 0,0 0-2,0 0-3,0 0-4,0 0-8,0 0-19,0 0 1,0 0-4,0 0 4</inkml:trace>
  <inkml:trace contextRef="#ctx0" brushRef="#br0" timeOffset="16754.9584">24128 18223 5,'0'0'15,"0"0"1,0 0-1,0 0-1,0 0 1,0 0-2,0 0-2,0 0 0,0 0-2,0 0-2,0 0-2,0 0-1,0 0-1,0 0-1,0 0 3,0 0-4,0 0 1,0 0 0,0 0 0,0 0 1,-57 21 0,57-21-2,0 0 1,0 0 2,0 0-3,0 0 0,0 0 1,0 0-1,0 0-1,-26 52 2,26-52-2,0 0-1,0 0 0,10 58 1,-10-58 0,0 0-1,9 53 1,-9-53 0,0 0 0,13 50 1,-13-50-2,0 0 0,0 0 2,0 0-2,0 0 1,0 0 1,0 0-2,0 0 1,0 0 1,0 0 0,0 0-2,0 0-1,0 0 3,0 0-2,0 0-5,0 0-7,0 0-21,0 0-2,0 0 3,0 0 2</inkml:trace>
  <inkml:trace contextRef="#ctx0" brushRef="#br0" timeOffset="18418.0534">24539 17271 2,'0'0'7,"0"0"-2,0 0-1,0 0 0,0 0 1,0 0-1,0 0 0,0 0 1,0 0 1,0 0 0,0 0 1,0 0-1,0 0 1,0 0 0,0 0 0,0 0-1,0 0 0,0 0 0,0 0 0,0 0-1,0 0 0,0 0-1,0 0 1,0 0-1,0 0-1,52-30 0,-52 30 0,0 0-1,0 0 0,0 0 0,53-12 0,-53 12-1,0 0 0,0 0 0,0 0 0,0 0-1,0 0 1,57 7 0,-57-7-1,0 0 1,0 0 0,0 0 0,0 0 0,0 0 0,0 0 0,0 0-1,0 0 1,0 0 0,0 0 0,0 0-1,12 52 0,-12-52 0,0 0 0,0 0 0,0 0 0,0 0 0,0 0 0,0 0 0,0 0 1,0 0-1,0 0-1,0 0 1,0 0-1,0 0 0,0 0-1,0 0-1,0 0-2,0 0-4,0 0-8,0 0-15,0 0-3,0 0 3</inkml:trace>
  <inkml:trace contextRef="#ctx0" brushRef="#br0" timeOffset="19889.1374">24695 17531 11,'0'0'13,"0"0"-1,0 0 1,0 0-1,0 0-2,0 0 0,0 0 0,0 0-3,0 0-1,0 0-1,0 0-1,0 0 1,0 0-1,0 0 0,0 0 0,0 0 0,0 0-1,0 0 2,0 0-2,0 0 0,0 0-1,0 0 0,0 0 0,0 0 0,0 0 0,61-4-2,-61 4 2,0 0 0,0 0-1,0 0 1,60 13 0,-60-13-1,0 0 1,0 0-1,0 0-1,0 0 1,0 0-1,0 0 2,0 0-2,51 6 0,-51-6 0,0 0 1,0 0-1,0 0 1,0 0 0,0 0-2,0 0 2,0 0 0,0 0-1,0 0 2,0 0 2,0 0-4,0 0 4,0 0-3,-20 52 3,20-52-5,0 0 6,0 0-6,0 0 1,0 0 0,0 0 0,0 0 0,0 0 0,-5 52 0,5-52 0,0 0-1,0 0 1,0 0 0,0 0-1,0 0-1,0 0 1,0 0-3,18 50-3,-18-50-9,0 0-18,0 0-1,0 0 1,0 0-2</inkml:trace>
  <inkml:trace contextRef="#ctx0" brushRef="#br0" timeOffset="21217.2136">24875 17790 2,'0'0'14,"0"0"-2,0 0-3,0 0-1,0 0 1,0 0 0,0 0 0,0 0 0,0 0 1,0 0-1,0 0-1,0 0 1,-13 51-2,13-51 0,0 0 1,0 0-2,0 0 0,0 0 0,0 0-1,0 0-1,0 0 0,0 0-1,0 0-1,50 3 0,-50-3-1,0 0-1,0 0 1,0 0 0,0 0-1,0 0-1,57-27 2,-57 27-2,0 0 2,0 0 0,0 0-1,0 0 0,0 0 1,0 0 0,0 0 0,0 0 0,0 0-1,0 0 0,0 0 0,0 0 1,0 0-1,0 0 0,0 0 0,0 0 0,0 0 0,0 0 1,0 0 0,0 0 0,0 0-2,0 0 2,0 0 0,50-1 0,-50 1 0,0 0-1,0 0 1,0 0 0,0 0 1,0 0-3,0 0 1,0 0 1,0 0 0,0 0-1,0 0-1,0 0 1,0 0 0,0 0 1,-22 50-1,22-50-1,0 0-6,0 0-3,9 47-9,-9-47-17,0 0 2,0 0-3,0 0 2</inkml:trace>
  <inkml:trace contextRef="#ctx0" brushRef="#br0" timeOffset="31284.7894">24299 17319 6,'0'0'8,"0"0"0,0 0 0,0 0-1,0 0-1,21 12-1,-21-12 1,0 0 0,0 0 0,0 0-1,0 0-1,0 0 0,0 0 2,0 0 0,0 0 1,0 0-2,0 0 2,0 0-1,0 0 0,0 0 0,0 0-1,0 0-1,0 0 0,0 0-1,0 0 0,0 0-1,0 0 0,0 0 0,0 0 0,0 0 0,0 0-1,6-45 0,-12 34 0,-2 1-1,-2 4 1,10 6-1,-14-9 1,14 9-2,-21-10 2,21 10-1,-17 3 1,17-3-1,-13-3 0,1 4 0,12-1 0,-23-5 1,23 5-1,-21-7 0,21 7 0,-22-9 1,11 7-1,1-2 0,10 4 1,-15-3-1,5 3 0,0-1 0,10 1 0,-16 2 0,16-2 0,-13 2 0,13-2 0,-17 5 1,17-5-1,-13 3 0,4 3 1,9-6-1,-13 6 0,13-6 0,-10 11 0,10-11 0,-7 12 2,7-12-2,0 0 0,0 0 0,-5 15 0,5-15 0,-1 12 1,1-12-1,2 13 0,0-4 0,-1 2 0,-1-11 0,8 15 0,-8-15 0,9 16 0,-9-16 0,6 14-1,-6-14 1,7 10 0,-7-10-2,3 9 2,-3-9-2,0 0 0,0 0-3,0 0-3,-3 10-6,3-10-10,-11-10-8,11 10 0,0 0 1</inkml:trace>
  <inkml:trace contextRef="#ctx0" brushRef="#br0" timeOffset="32626.8662">24386 17460 11,'0'0'11,"0"0"-1,0 0-2,0 0-2,0 0 0,0 0 0,50 13 0,-50-13 1,0 0 0,0 0 2,0 0-1,0 0 0,0 0 0,0 0-1,0 0 0,0 0-3,0 0 1,0 0-2,0 0 0,0 0-1,0 0 0,0 0-1,-33 49 1,16-39-2,-3-8 1,5-2-1,-7 0 0,6 1 1,-4-1 2,6 2-2,-6-5 2,8 3-2,-2 5 3,5-5-4,9 0 4,-15 3-4,15-3 1,-13 5-1,13-5-1,0 0 1,0 0 0,-9 1 0,9-1-1,0 0 0,-6-11-5,6 11 2,0 0-6,0 0-1,0 0-8,-3-9-4,3 9-11,0 0 6</inkml:trace>
  <inkml:trace contextRef="#ctx0" brushRef="#br0" timeOffset="33407.9108">24427 17385 20,'0'0'18,"0"0"-4,0 0-1,0 0-3,0 0 1,0 0-4,0 0-1,0 0-2,52 39-1,-52-39-1,0 0 0,0 0-1,0 0 0,0 0-1,0 0 0,22 52 1,-22-52-1,0 0 0,0 0 0,0 0 0,0 0 0,4 51 0,-4-51 3,0 0-3,0 0 3,0 0-4,0 0 5,0 0-6,0 0 5,-6 49-4,6-49-1,0 0 0,0 0 1,0 0-2,0 0-1,0 0 1,0 0 0,-51 49 0,51-49 0,0 0 1,0 0 0,0 0 2,0 0 1,0 0 1,0 0 1,0 0 2,0 0 0,-51-22 0,51 22 1,0 0 0,0 0 1,0 0-1,0 0 0,-49-36-1,39 32-5,10 4 5,-19-14 0,19 14 0,-14-9-1,10-1 0,1 0-5,3 10 5,0 0-2,-7-16 0,7 16-5,-1-12 2,1 12-4,0 0-1,0 0-3,0 0-10,9 12-10,-9-12-5,0 0 1,0 0 1</inkml:trace>
  <inkml:trace contextRef="#ctx0" brushRef="#br0" timeOffset="35497.0303">24600 17712 11,'0'0'12,"0"0"0,0 0-1,0 0 0,0 0 0,0 0 0,0 0 1,0 0-1,0 0-2,0 0 0,49 51-2,-49-51-1,0 0-1,0 0 0,0 0 0,0 0-1,0 0 0,0 0 0,0 0 0,0 0-1,0 0 2,0 0-3,0 0 0,0 0 0,0 0-1,0 0 1,0 0-1,0 0 0,0 0 1,-55-6-1,55 6 0,0 0 0,0 0 0,0 0 0,0 0 0,-57 12 0,57-12-1,0 0 0,0 0 1,0 0-1,-54-1 1,54 1-1,0 0 0,0 0-1,0 0 2,0 0-1,-53 49 1,53-49-1,0 0 0,0 0 0,0 0 1,0 0-1,0 0 0,0 0-3,0 0 2,0 0 1,0 0 0,0 0-3,0 0 3,-35 41 0,35-41 0,0 0 2,0 0-2,0 0 1,0 0-2,0 0 4,0 0-4,0 0-1,0 0 3,0 0-1,0 0 0,0 0 0,41 43 0,-41-43-2,0 0 2,0 0 1,0 0-1,0 0-3,0 0 4,0 0 0,0 0-1,0 0 2,42 28-2,-42-28 0,0 0-1,0 0 2,0 0-2,0 0-1,45 0 1,-45 0 1,0 0 2,0 0-1,0 0-1,45-17 0,-45 17 1,0 0 2,0 0-2,0 0 0,0 0-1,49-11 1,-49 11 0,0 0 1,0 0-2,0 0-1,0 0 2,0 0-2,0 0 2,0 0 2,0 0-3,42 10 0,-42-10 1,0 0 2,0 0-3,0 0 3,0 0-2,0 0-1,0 0 1,0 0 0,0 0-2,0 0-2,0 0 2,0 0 0,0 0-3,0 0-5,0 0-6,42 5-18,-42-5-2,0 0 1,0 0-1</inkml:trace>
  <inkml:trace contextRef="#ctx0" brushRef="#br0" timeOffset="212182.1361">16098 3446 8,'-10'-2'14,"10"2"1,-17 2-2,8-1 0,-1-1-1,-1 1 1,1 0-4,-1-3 1,-1 1-2,0-2-1,0 2-1,-4 0-1,3-1-1,-4-2-1,2 5 0,-5-1-1,1 3 0,-2-1 0,-1 0 0,0 2-1,-1 1 1,-1-2 0,1 2 0,-1-2-1,2 3 1,0 0 0,3 0-1,-2 1 0,4 1-1,-1 2 1,1 0-1,0 4 1,1-1-1,-1 0 0,1 5 0,-1 0 1,-1 0-1,2 2 0,-2 1 2,2 1-2,0 3 1,2 1-1,0-1 1,1 1-1,2 3 1,-1 0 0,3 0 0,1 2 0,-1 1 0,2 0 0,1-1-1,1-1 1,2-1-1,0-1 1,2 2-1,-2-5 0,5-1 1,-2 2-1,3 0 1,0 2-1,2 1 1,3 0-1,1 0 0,3 1 1,2 0-1,4-1 1,3-2-1,0-3 0,5 2 1,0-4-1,3-1 1,1-1-1,1-2 1,0-1 0,1-1-1,1 1 1,0-3-1,0 0 1,1 1-1,0-1 0,2-2 0,1-1 1,0 2-2,-1-5 2,1 1-1,0 1 0,2-5 1,-1-1-1,-1 1 0,-1-2 0,-1-2 1,-1 0-1,0-3 1,-1-1-1,-2 0 0,-1-2 1,0-4-1,-2-1 1,-1-3-1,0-5 0,-1 1 0,-3-4 0,-1-3 1,0-2-1,-1 1 0,0-6 0,-3 1 1,-1-1-1,-2-2 0,0-2 0,-3 2 0,-1-2 1,-3 1-1,-2 0 0,-1 1 0,-1 1 1,-1 2-1,-2 1 0,-1 0 0,-1 1 1,1 0-1,-3 0 0,2 1 0,-1 2 0,-1-1 0,-1-1 0,-1 2 0,-1 1 0,-4 3 1,3-1-1,-5 1 0,-2 1 0,-1 2 0,-1 0 0,1 1 0,-3 0 1,2 3-1,-3-1 0,2 1 0,0 0 0,-1 1 0,1 1 0,1-1 0,-2 3 0,-1-1 0,2-1 1,-1 3-1,0 1 0,1-3 0,-2 1 0,2 2 0,1-3 0,0 2 0,-1 0 0,-1-2 0,2 1 0,-1 1 0,0 0 1,-1 0-1,1 2 0,-2-1 0,2 0-1,-3 3 1,2 1 0,0 2 0,-1 1-1,-2 2 0,2 3-2,-4-2-2,2 9-4,-4-7-6,1 2-21,1 4 1,-6-4-1,3 6 2</inkml:trace>
  <inkml:trace contextRef="#ctx0" brushRef="#br0" timeOffset="214987.2966">15835 3783 15,'0'0'13,"-12"-1"-1,12 1-1,0 0-2,-9 1 0,9-1 0,-9-1-1,9 1-1,-11 0 0,11 0 0,-13 2-1,13-2 0,-17 2-2,17-2 0,-18 5-1,7-2 0,1 0-2,10-3 1,-17 6-1,7 0 0,0-2-1,1 1 1,9-5 0,-18 12-1,9-6 1,-2 2 0,2-1-1,0 1 1,9-8-1,-17 18 0,9-9 0,8-9 0,-15 18 0,8-8 0,2 2 1,-1-1-1,1 1 0,1-3 0,1 4 0,-1-1 0,1 2 1,1-3-1,0-2 0,1 5 0,0-4 0,2 2 1,0-1-1,2-1 0,1-1 1,2 3-1,0-2 1,2-1 0,0 1-1,3 0 0,-1-2 1,0 2-1,2-2 1,-1-2-1,0 0 0,2 1 0,-1-3 1,1-2-1,1 0 1,3 0-1,-2-3 0,2 0 1,-1-2-1,1 0 1,-1-4-1,1 3 0,-3-2 1,1-2-1,-2 0 1,1 0-1,-3-1 0,0 1 1,0-2 0,-2 0-1,-1 1 1,-1 0-1,-1-3 0,-2 2 1,0-2-1,-1-1 0,-1 1 1,0-3-1,-1 0 0,0-2 0,0 1 0,-1 0 0,-1 0 0,-2 0 0,-1 1 0,-1 1 0,-2 2 0,-2 1 0,-1 1 0,0 1 0,-2 0 0,1 3 0,0-1 0,0 3 0,0 0-1,2-1 1,9 5-2,-17-9-2,17 9-3,-11-7-8,11 7-15,0 0-1,-12-14 1,12 14 1</inkml:trace>
  <inkml:trace contextRef="#ctx0" brushRef="#br0" timeOffset="216552.3859">16420 3866 8,'0'0'13,"0"0"0,-12-2 1,12 2-1,0 0 0,0 0 0,-12-3-2,12 3-1,-11-2 0,11 2-3,-13-4 0,4 1-1,9 3-1,-17-4-1,17 4 0,-15-3-1,15 3 0,-17-1-1,17 1 1,-17 2-1,17-2 0,-18 7-1,9-1 2,0-2-2,9-4 0,-18 13 0,18-13 0,-17 14-1,8-7 1,0 2-1,1 0 0,-1 0 0,1 1 1,0 2-1,2-2 1,0 2-1,1 0 0,2-3 1,0 3-1,0-3 1,0 1-1,3-10 1,-4 17-1,4-17 1,-3 14 0,0-4-1,3-10 1,-1 17-1,2-7 0,2 0 0,-1-1 1,1 1-1,2-1 0,2 0 1,-7-9-1,17 18 0,-8-10 0,1 0 1,2 2-1,-2-2 0,0-1 1,1-1-1,-2 0 0,0-1 0,2-1 0,-2-2 1,2-2-1,0-2 0,-1 1 1,1-1-1,1-3 0,3 1 0,-2 0 1,0-1-1,1-1 0,0 0 0,-2-1 0,1-1 1,-1 1-1,-3 1 0,3-4 1,-12 10-1,16-15 0,-8 6 0,-1-1 0,1 1 0,-2-3 0,2-1 0,-3 4 0,0-3 0,0-3 1,-1 1-2,-1-1 2,-1 1-2,0 0 2,-2 1-2,0-2 2,-1 3-1,-1 3 0,2 9 1,-7-16-1,7 16 0,-12-11 0,12 11 1,-19-11-1,8 7 0,-4 0 1,0-2-1,-1 0-1,-1 1 1,-1-4-1,2 6-4,-3-4-9,1 1-21,7 3 0,-5-3 0,4 6 1</inkml:trace>
  <inkml:trace contextRef="#ctx0" brushRef="#br0" timeOffset="217721.453">15803 3954 11,'0'0'14,"0"0"-3,0 0-1,0 0-1,0 0-1,0 0 0,-11 2-1,11-2 0,0 0-2,0 0-1,-6 13 0,6-13-1,-1 9-1,1-9 0,0 0 0,0 0 0,0 0 0,0 0-1,10 4 0,-10-4 0,0 0 0,9-12 0,-9 12 0,3-11 0,-3 11 0,0 0-1,0 0 1,0 0-1,-13-9 0,13 9 1,-13 6-2,13-6 0,-13 10 0,13-10-3,-12 8-2,12-8-7,0 13-12,0-13 0,0 10 1</inkml:trace>
  <inkml:trace contextRef="#ctx0" brushRef="#br0" timeOffset="218910.521">16373 3981 17,'0'0'16,"-11"2"-4,11-2-2,0 0-2,-10 14-3,10-14-1,-4 10 0,4-10 0,-3 10 1,3-10-1,0 0-1,2 10 1,-2-10-1,0 0 1,15-2-2,-15 2 1,10-6-1,-10 6-1,10-7 1,-10 7-1,0 0 1,9-11-1,-9 11 1,0 0 0,-1-10 0,1 10 0,0 0-1,-10-3-2,10 3-4,-11 6-6,2-6-17,9 0 3,-11 7-2,9 3 1</inkml:trace>
  <inkml:trace contextRef="#ctx0" brushRef="#br0" timeOffset="219904.5778">15895 4360 29,'0'0'25,"0"0"-4,0 0-2,0 0-5,7 11-4,-7-11-1,-1 11-3,1-11-2,1 14 1,-1-14-1,6 16 0,-6-16 0,9 15 0,-9-15-1,15 13 0,-6-6-1,1-2 2,2 1-3,-1 0 1,2-3-1,1 2 1,1-2-1,1-2 0,1-2 0,2 1 0,0-1 0,2-3 0,0 0 0,1-1 0,-1-1-1,-1 0 1,-1 1-1,-2-3 1,-1 1-3,-4-2-6,2-1-24,-3 4-1,-7-4-1,-4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1-14T19:03:53.8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7275 4064 8,'0'0'15,"0"0"-1,5 11-1,-5-11-2,0 12 0,0-12-2,-1 17 0,1-7-2,0 4-2,0-2 0,0 3-1,1 2-1,0 2 0,0 0 0,0 0 0,0 3-1,0 0-1,0 0 1,1 1-1,-1 0 1,1-1-1,0 2 0,-1 1 0,0-1 0,-1 0 0,0 0 0,0-1 0,-1 0-1,-1 2 1,-1-4 0,1 0-1,-1 2 0,0-3 1,1 0-1,-1 0 1,1-1-1,-1-3 0,1 4 0,0-4 0,-1 0 1,1 2-1,-2-1 0,2 0 0,-1 2 0,2 1 0,-1-2 0,1 1 0,0 0 0,1 0 0,0 0 0,1 0 0,-1 1 0,-1-1 0,1 1 0,-1 1 0,0-2-1,-1 0 1,0 2 0,1-4 0,-1 1 0,0-1-1,-1-1 1,1-2 0,-2 2 0,2-2 0,-1 0 0,0 2 0,1-3 0,-1 0 0,1 3 0,0-3 1,0 0-1,0-3 0,0 1 0,2-11 0,-3 15 0,3-15 0,0 0-2,-1 10-1,1-10-3,0 0-4,0 0-5,-6-17-11,6 17-2,-3-20 0</inkml:trace>
  <inkml:trace contextRef="#ctx0" brushRef="#br0" timeOffset="449.0257">7130 5182 32,'0'0'22,"2"13"-3,-2-13-1,0 10-5,1 0-3,0 1-2,2 1-2,-2 3-1,1 4-1,1-1-1,0 0-1,1 0-1,3-3 0,-1-1 0,3 0-1,-2-5 0,2-2 1,-9-7-1,16 11 1,-16-11-1,12 4 0,-12-4 1,14 1 0,-14-1-1,14-5 1,-14 5 0,18-13 0,-9 4 0,0-1 1,0 1-2,0-2 1,0 4-3,-2-5-4,2 0-11,2 6-13,-9-8-1,-2 14 0,5-23 1</inkml:trace>
  <inkml:trace contextRef="#ctx0" brushRef="#br0" timeOffset="1865.1067">7122 3649 14,'0'0'22,"3"15"-3,-5-5-4,2 10-4,-1-2-1,2 5-4,0 1 0,1 0-2,1 1-1,0-5 0,3 0-1,-1-6 0,0 0-1,-5-14 1,12 10 0,-12-10-1,14-6 0,-8-3 1,3-5 0,-3-3-1,4-5 1,-3-4 0,1 0-1,-1 0 1,1-1 0,-2 3 0,-1 3 0,-1 3-1,0 8 1,-4 10 0,0 0-1,11-1 0,-7 12 0,-1 5-1,1 3 1,0 0 0,0 3-1,1-1 0,1-2 0,-1-2 1,0-5-1,-5-12 0,10 15 0,-10-15 1,12-2-1,-12 2 0,12-17 1,-5 4-1,2-4 1,0-3-1,1 0 1,1-4-1,2 2 1,0 3 0,0 1 0,0 5-1,0 4 1,-1 5 0,-2 5 0,1 9 0,-4 3-1,-3 6 1,1 2 0,-2 2-1,-1 1 1,-1 0-1,1-4 0,0-2-1,0-5 0,3-3-3,-5-10-4,11 7-9,-2-6-15,-9-1-1,15-10 2,-12 0 0</inkml:trace>
  <inkml:trace contextRef="#ctx0" brushRef="#br0" timeOffset="2493.1426">7807 3605 18,'0'0'23,"-20"-6"-2,10 6-7,-1 0-1,0 3-4,-1 3-3,1 2-1,-1 6-1,0 2-1,2 5 1,-2 2-2,3 4 1,2-2-1,3 2 0,3-3 0,4 0 0,4-7-1,3-2 0,3-5 1,2-4-1,3-6 1,-1-3 0,1-6 0,1-2-1,-5-6 1,0 0-1,-2-4 1,-3-2-1,-4-1 0,-3 3 0,-2-1 0,-3 3 1,0 4-1,-2 4 0,5 11 0,-15-6 0,15 6 0,-13 17 0,7-2 0,3 6-1,-1 2 1,4 2 0,4-2-1,2 2 1,2-4-1,3-2 0,0-2-1,0-6-4,4-1-7,-3-2-17,-12-8-2,22-3-2,-14-7 2</inkml:trace>
  <inkml:trace contextRef="#ctx0" brushRef="#br0" timeOffset="2828.1618">8260 3624 16,'0'0'26,"0"0"1,0 0 1,-12 3-15,2 3-3,1 3-2,-3 4-3,-2 4-1,-3 5-1,-1 2 0,-2 0-2,2 1 1,-2-1-2,4-2 0,1-4-3,3-6-5,12-12-7,-10 13-14,10-13-1,-4-14 0,-1-4 2</inkml:trace>
  <inkml:trace contextRef="#ctx0" brushRef="#br0" timeOffset="3067.1755">7977 3599 31,'4'11'31,"6"5"3,-1 2-6,3-1-7,7 9-3,-5-6-6,9 8-4,-4-4-3,5 2-1,-1-5-1,0-2-2,-3-2-2,-1-6-1,2 2-8,-9-4-26,-2-8 2,0-3-3,-8-9 2</inkml:trace>
  <inkml:trace contextRef="#ctx0" brushRef="#br0" timeOffset="4144.2371">8416 3636 24,'0'0'29,"0"14"0,-5-4-5,3 3-7,2 5-3,-2-1-5,4 4-3,-2-2-2,2 3-1,0-3-1,1-2-1,-1-2 0,0-4-1,-2-11-3,4 14-2,-4-14-6,0 0-7,0 0-13,0 0-1,0-11 2,0 11-1</inkml:trace>
  <inkml:trace contextRef="#ctx0" brushRef="#br0" timeOffset="4358.2493">8416 3469 25,'0'0'29,"0"0"-1,0 0 2,0 0-15,0 0-5,0 0-4,1 14-6,-1-14-4,8 18-7,-3-6-9,-5-12-9,16 23 0,-16-23 0</inkml:trace>
  <inkml:trace contextRef="#ctx0" brushRef="#br0" timeOffset="5038.2882">8607 3655 12,'0'0'27,"-4"17"1,4-17 2,-10 22-14,7-5-3,-3 0-3,4 3-3,-1-1-2,4 3-2,-1-7-1,2 3-1,2-5 1,0-2-1,-4-11-1,11 10 1,-11-10-1,13-2 1,-13 2-1,17-15 1,-7 1-1,1-1 1,0-4-1,-1-2 1,3 1-1,-3-1 1,-1 1 0,1 5-1,-3 3 1,-7 12 0,10-11 0,-10 11 0,8 11-1,-6 2 2,0 2-2,0 3 0,0 0 1,2 0-1,-1-2 0,3-2 0,-1-3 0,-5-11 0,13 10 0,-13-10 0,18-6 1,-7-5-1,1-2 0,2-6 0,-1-3 1,3 2-1,-1-2 1,2 0-1,-4 3 1,1 4-1,-2 5 1,-3 5-1,-9 5 1,16 3 0,-12 6-1,0 6 0,-1 4 1,-1 1-1,0 2 0,0 1 0,-1 0 0,1-2 1,1-4-2,-1-4 0,4-4-4,-6-9-6,11 4-10,-1-5-12,-4-8-1,5 3 1,-4-9 1</inkml:trace>
  <inkml:trace contextRef="#ctx0" brushRef="#br0" timeOffset="5481.3135">9149 3612 29,'-16'0'27,"13"14"2,-7-2-8,4 4-8,5 3-1,0 3-4,4 2-2,3-1-2,4-1 0,0-2-1,3-2 0,-2-7-1,4-3 0,-5-6 0,5-4 0,-5-6 1,1-4-2,0-5 0,-1-4 0,0-2 0,-1 2 0,-2-2 0,-2 3 1,-1 3-1,-3 5 0,-1 12 1,-2-9-1,2 9 0,-4 13 0,0 1 0,2 6-1,0 2 1,2 2-1,1 2 0,2 0 0,2-1-1,0-5-2,4-1-2,-1-10-8,4-4-13,0-3-8,-2-9-1,4 1 1</inkml:trace>
  <inkml:trace contextRef="#ctx0" brushRef="#br0" timeOffset="6083.348">9434 3629 40,'-1'25'31,"-2"-12"1,5 5-7,-1 3-10,-3-1-3,6 3-5,-2-5-2,3 2-1,0-7-1,2-1-1,2-6-1,1-4 0,3-5-1,0-4 1,2-6-1,1-3 1,1-5-1,-2-3 0,0 0 0,-2 0 0,0 2 0,-4 2 0,-4 7 0,-5 13 0,4-9 0,-4 9 0,-2 15 0,-2 0 0,1 3 0,0 5 1,2-1-1,1-3 0,2 0 0,2-3 0,2-4 1,-6-12-1,18 10 1,-8-12 0,1-5 0,3-4 0,-2-3 0,2-4 0,0-1 0,0-1-1,2 0 1,-2 5-1,0 2 1,0 4 0,-2 5 0,-1 6 0,-11-2 0,17 18 0,-15-2 0,2 4 1,-4 4-1,0-1 0,-1 2-1,-1-1 0,2-1-3,-1-8-9,2-2-24,3-3 0,-4-10 0,9-7 0</inkml:trace>
  <inkml:trace contextRef="#ctx0" brushRef="#br0" timeOffset="7045.403">10302 3630 26,'0'0'26,"-14"-7"-5,14 7-1,-20 5-3,8 0-5,-2 3-2,-1 1-2,0 5-2,1 1-2,1 7 0,4 1-1,4 1 0,4-2 0,7 4-1,4-5 0,9-1 1,3-6-2,5-4 1,0-6-1,0-2 0,0-6 1,-2-4-1,-5-4 0,-4-3 0,-3-3 0,-6-3-1,-4-2 1,-5-2 0,-5 0 0,-4 0-1,-3 1 1,-4 1-1,-1 7-1,-4 2 0,1 7-1,0 5-1,4 6-3,0 2-7,10 8-10,8 3-10,-1-3-1,12 6 1</inkml:trace>
  <inkml:trace contextRef="#ctx0" brushRef="#br0" timeOffset="7665.4385">10584 3704 31,'0'0'28,"-8"17"2,-2-4 0,0 5-20,5 9-1,0-3-1,4 6-3,0-3-1,3 1-1,1-2-2,1-3-2,2-4-1,-1-6-4,1-1-2,-6-12-4,0 0-2,0 0-2,0 0-1,6-23 2,-9 4 1,-2-5 2,-2-8 5,-1-1 4,0-2 6,0-1 5,1 0 4,0 2 3,2 2 2,4 4 0,1 5 1,4 6-2,-1 0-4,8 7-2,-1 2-3,6 6-2,0 2-2,5 7 0,1 0-1,1 7-1,2 2 1,-1 3-1,-2 0 0,-4 2 0,-2-1 0,-6-3 1,-6 1-2,-5-2 1,-7-5 0,-6-1-1,-4-2 1,-3-2-1,-3-3 0,1 0 0,0-1 0,2-1 0,6 1-2,1-3-1,14 1-3,-9 0-5,9 0-10,16 1-13,-16-1-2,25-9 2,-9-2 2</inkml:trace>
  <inkml:trace contextRef="#ctx0" brushRef="#br0" timeOffset="8046.4603">10905 3380 66,'-7'-10'34,"7"10"1,0 0-2,-14 16-23,15 0-2,-4 2-3,2 7-2,-1 5-1,3 3 0,-2 3-1,2 3 0,-1 2-1,1 0 1,2-1-1,1-3 0,1-5 0,3-1 0,1-8 0,2-4 0,3-7 0,0-4 0,2-5 0,0-6-1,2-2-2,-5-8-2,4 3-7,-9-7-18,-3-4-5,1 3-2,-9-6 2</inkml:trace>
  <inkml:trace contextRef="#ctx0" brushRef="#br0" timeOffset="8255.4722">10768 3586 33,'-13'-4'33,"13"4"2,0 0 0,0 0-14,16-1-6,-4-1-4,8 5-5,2-1-3,4-1-2,3 3-5,-1-5-5,4 6-12,-1-1-14,-4-5 0,3 2-1,-5-6 2</inkml:trace>
  <inkml:trace contextRef="#ctx0" brushRef="#br0" timeOffset="8475.4848">11176 3576 40,'0'0'32,"4"12"2,-4-12-6,1 21-8,-5-11-3,5 12-7,-6-3-3,5 4-1,-3-2-2,2 2-2,0-2-1,0-4-3,3-1-3,-2-16-9,0 0-22,8 10 0,-8-10-1,7-14 2</inkml:trace>
  <inkml:trace contextRef="#ctx0" brushRef="#br0" timeOffset="8655.4951">11128 3403 78,'0'0'36,"0"0"-2,0 0-8,0 0-17,0 0-7,0 0-11,10 13-26,1-6 1,-11-7-2,16 2 1</inkml:trace>
  <inkml:trace contextRef="#ctx0" brushRef="#br0" timeOffset="9870.5646">11332 3602 0,'0'0'23,"10"3"3,-10-3 0,0 0-8,-7 13-3,5-3-3,1 5-5,-2 3 0,3 3-1,-4 2-1,6 2-2,-2-1-1,5-1 0,0-5-1,2 0 0,0-7 0,3-3 0,-10-8 0,19 2-1,-8-8 1,-1-4-1,0-5 1,1-3 0,-2-4 0,1-2-1,2-3 1,-4 4 0,0 1 0,1 2 0,-3 6-1,0 5 1,-6 9 0,0 0 0,11 3-1,-8 8 2,1 5-1,2 2-1,-1 1 1,2 0 0,0 0-1,1-2 1,0-6 0,2-3 0,-10-8-1,19 4 1,-10-9-1,2-4 1,0-3 0,-1-3 0,0-4-1,0 0 1,-1-1 0,-1 1-1,-2 3 1,1 4 0,-7 12-1,7-12 1,-7 12 0,0 0 0,7 18-1,-4-3 1,-1 5 0,1 1 0,1-1-1,1 3 1,0-1-1,-1-6-1,2 0-1,-2-7-3,9-1-6,-13-8-14,9-7-9,3-1-1,-1-9 0,3 2 1</inkml:trace>
  <inkml:trace contextRef="#ctx0" brushRef="#br0" timeOffset="10064.5757">11856 3594 30,'4'17'30,"-6"-1"3,5 8-1,-2 1-16,-3-1-3,5 3-5,-3-5-4,4-3-2,0-2-4,-1-8-6,-3-9-14,18 5-10,-14-16-1,5 2 0</inkml:trace>
  <inkml:trace contextRef="#ctx0" brushRef="#br0" timeOffset="10245.586">11826 3452 29,'1'9'25,"-1"-9"0,0 0-2,8 10-28,-8-10-18,22 4 0,-22-4-1,27 8-1</inkml:trace>
  <inkml:trace contextRef="#ctx0" brushRef="#br0" timeOffset="10719.6132">12034 3587 60,'11'7'35,"-11"-7"-1,11-6 1,-2 5-24,-9 1-4,18-7-2,-8 4-2,4 1-2,0 2 0,-1 2 0,-1 3-1,-2 1-1,-10-6 1,12 17-1,-11-8 0,-5 1 0,-4 2 0,-4-1 1,-2 2-1,-2 0 0,-2 2 0,0-4 1,-1 2 0,3 1 0,2-2 1,4-1 0,10-11-1,-10 16 1,10-16 1,5 15-1,-5-15 0,17 12 0,-3-8 0,1 1 0,4-1-1,1-1-2,2-1-3,-1-8-5,6 3-15,2 0-11,-5-7 1,4 0-1,-3-8 2</inkml:trace>
  <inkml:trace contextRef="#ctx0" brushRef="#br0" timeOffset="11247.6434">12459 3644 16,'-9'10'30,"-9"-9"1,5 6 2,-2-1-13,-3-5-3,6 4-5,-4-3-4,7 5 0,-3-2-3,12-5-1,-15 14-2,10-5 0,5-9-1,-6 19 1,6-8-2,3 1 1,1-1-1,3-1 0,2-2 1,0-1-1,3-4 0,1-3 0,3-2 1,-3-4-1,2-3 0,-2-2 0,-2-1 0,0-5 0,-3 1 1,-4-2-1,-2-2 0,-3 2 1,0-1-1,-2 6 1,0 1 0,3 12-1,0 0 1,-10-5-1,9 15 1,0 3 0,1 7-1,3 1 1,-2 2-1,5 1 0,-2 1 0,4-4 0,0-2 0,0-5-2,1-3-1,-9-11-5,17 4-10,-17-4-19,12-17 1,-5 5-1,-5-10 2</inkml:trace>
  <inkml:trace contextRef="#ctx0" brushRef="#br0" timeOffset="11548.6606">12594 3365 65,'0'0'36,"0"0"-1,5 11-4,-5 4-18,-2-2-3,3 8-5,-3 2-2,3 5 0,-1 2-2,1 5 0,0 2-1,1 1 1,0-2-1,1-1-1,2-3-1,-2-9-2,3 1-3,-5-13-5,7-1-12,-8-10-12,0 0-1,0 0 2,-2-19 1</inkml:trace>
  <inkml:trace contextRef="#ctx0" brushRef="#br0" timeOffset="11925.6821">12518 3606 47,'-7'-14'32,"7"14"2,0 0-9,13-10-8,2 12-4,-3-5-4,10 6-3,-2-2-2,4 2-1,0-1-1,3 2-1,-1-1 0,2-1 0,-3-1-1,-4 0 1,-1-2-1,-5 1 1,-2 0-1,-4 0 1,-9 0 0,0 0 0,0 0 1,1 10-1,-1-10 1,-9 14-1,4-3 1,0 2-1,-1 1 0,3 2 1,-2 1-2,3 0 1,1 0-1,0-2-1,3-2-1,-2-13-4,6 13-10,-6-13-22,0 0 0,16-18 0,-12-1 1</inkml:trace>
  <inkml:trace contextRef="#ctx0" brushRef="#br0" timeOffset="12104.6924">12781 3461 49,'-13'-5'31,"13"5"2,0 0-2,0 0-20,0 0-10,0 0-15,17 4-16,-17-4-3,24 5 2,-13-5-1</inkml:trace>
  <inkml:trace contextRef="#ctx0" brushRef="#br0" timeOffset="12575.7193">13003 3559 21,'-8'17'29,"8"-17"2,-12 12 1,12-12-15,-10 15-3,8-4-5,-2 0-4,5 4-1,0-1 0,3 3-2,1-2 1,3 1-1,0-1 0,2-1-1,1-2 0,2-2 0,1-6 0,2-3 0,1-3-1,0-3 1,1-4-1,0-3 1,-2-5-1,0 1 1,-5-3-1,-2 1 0,-5-2 0,-3-1 0,-5 0 0,-4 3 0,-4 4 0,-5 1 0,-1 6 0,-3 3 0,-1 4 0,2 5 0,1 4 0,2 3 0,4 0-2,4 3-1,6 1-2,1-4-7,7 1-13,5 1-8,-10-14-2,23 20 2</inkml:trace>
  <inkml:trace contextRef="#ctx0" brushRef="#br0" timeOffset="13137.7515">13304 3549 37,'-5'9'31,"8"3"2,-3-12-1,-9 17-17,10 1-3,-4-3-6,4 5-1,-1-1-3,2 0 0,0 0-2,1-1 1,2-3-1,0-1 0,0-3 1,-5-11-1,11 12 1,-11-12-1,14-5 0,-14 5 1,16-18-1,-5 5 0,-2-3 1,0 0-1,3-3 2,0 3 0,-1-3 0,4 3 1,-3-1 0,3 6 0,-3 0 0,4 3-1,-7 3 0,2 5-1,-11 0 0,15 10-1,-9 1 0,-2 1 1,0 5-1,0 2 0,0 4 0,1 0 0,-1-2 0,0 1 0,1-1 0,0-3 0,0-2-2,-1-7-1,4 1-8,-8-10-26,0 0 0,0 0 0,6-12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B0F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dirty="0" smtClean="0"/>
              <a:t>Compiler Construction </a:t>
            </a:r>
            <a:r>
              <a:rPr lang="en-US" dirty="0" smtClean="0"/>
              <a:t>2010, </a:t>
            </a:r>
            <a:r>
              <a:rPr lang="en-US" dirty="0" smtClean="0"/>
              <a:t>Lecture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57932" y="4422709"/>
            <a:ext cx="7604327" cy="1993993"/>
          </a:xfrm>
        </p:spPr>
        <p:txBody>
          <a:bodyPr/>
          <a:lstStyle/>
          <a:p>
            <a:r>
              <a:rPr lang="en-US" sz="4000" dirty="0" smtClean="0"/>
              <a:t>Code Generation</a:t>
            </a:r>
            <a:endParaRPr lang="en-US" sz="4000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2970" cy="99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2205" y="5402684"/>
            <a:ext cx="26662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achine code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(e.g. x86, arm, JVM)</a:t>
            </a:r>
            <a:r>
              <a:rPr lang="en-US" dirty="0"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efficient to execute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a[i] = 7*i+3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437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(e.g.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Scala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Java,C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easy to write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R1,#0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R2,#40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R3,#3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jmp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+12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(a+R1),R3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R1, R1, #4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add R3, R3, #7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chemeClr val="bg1"/>
                </a:solidFill>
                <a:latin typeface="Calibri"/>
              </a:rPr>
              <a:t>cmp</a:t>
            </a:r>
            <a:r>
              <a:rPr lang="en-US" sz="1600" dirty="0">
                <a:solidFill>
                  <a:schemeClr val="bg1"/>
                </a:solidFill>
                <a:latin typeface="Calibri"/>
              </a:rPr>
              <a:t> R1, R2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blt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-16</a:t>
            </a: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characters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words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trees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53995" y="1132013"/>
            <a:ext cx="118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data-flow</a:t>
            </a:r>
            <a:b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graphs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224" name="Group 223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92" name="TextBox 91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 bwMode="auto">
            <a:xfrm>
              <a:off x="6617497" y="3034654"/>
              <a:ext cx="767970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181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7" name="Group 206"/>
          <p:cNvGrpSpPr/>
          <p:nvPr/>
        </p:nvGrpSpPr>
        <p:grpSpPr>
          <a:xfrm>
            <a:off x="7750495" y="2296530"/>
            <a:ext cx="456658" cy="1399694"/>
            <a:chOff x="7617350" y="2296530"/>
            <a:chExt cx="456658" cy="1399694"/>
          </a:xfrm>
        </p:grpSpPr>
        <p:sp>
          <p:nvSpPr>
            <p:cNvPr id="173" name="Oval 172"/>
            <p:cNvSpPr/>
            <p:nvPr/>
          </p:nvSpPr>
          <p:spPr bwMode="auto">
            <a:xfrm>
              <a:off x="7707246" y="2417070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7713597" y="2899812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7707246" y="3377824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3" name="Straight Arrow Connector 192"/>
            <p:cNvCxnSpPr>
              <a:stCxn id="173" idx="4"/>
              <a:endCxn id="174" idx="0"/>
            </p:cNvCxnSpPr>
            <p:nvPr/>
          </p:nvCxnSpPr>
          <p:spPr bwMode="auto">
            <a:xfrm>
              <a:off x="7806616" y="2631755"/>
              <a:ext cx="6351" cy="26805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Straight Arrow Connector 193"/>
            <p:cNvCxnSpPr>
              <a:stCxn id="174" idx="4"/>
              <a:endCxn id="186" idx="0"/>
            </p:cNvCxnSpPr>
            <p:nvPr/>
          </p:nvCxnSpPr>
          <p:spPr bwMode="auto">
            <a:xfrm flipH="1">
              <a:off x="7806616" y="3114497"/>
              <a:ext cx="6351" cy="26332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9" name="Curved Connector 198"/>
            <p:cNvCxnSpPr/>
            <p:nvPr/>
          </p:nvCxnSpPr>
          <p:spPr bwMode="auto">
            <a:xfrm rot="10800000">
              <a:off x="7707246" y="2524413"/>
              <a:ext cx="12700" cy="960754"/>
            </a:xfrm>
            <a:prstGeom prst="curvedConnector3">
              <a:avLst>
                <a:gd name="adj1" fmla="val 3678260"/>
              </a:avLst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2" name="Straight Arrow Connector 201"/>
            <p:cNvCxnSpPr/>
            <p:nvPr/>
          </p:nvCxnSpPr>
          <p:spPr bwMode="auto">
            <a:xfrm>
              <a:off x="7617350" y="2296530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7886582" y="3562195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9" name="Rectangle 218"/>
          <p:cNvSpPr/>
          <p:nvPr/>
        </p:nvSpPr>
        <p:spPr>
          <a:xfrm>
            <a:off x="7427239" y="3815526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6749156" y="1852551"/>
            <a:ext cx="1940085" cy="719980"/>
            <a:chOff x="6894296" y="1852551"/>
            <a:chExt cx="1940085" cy="719980"/>
          </a:xfrm>
        </p:grpSpPr>
        <p:sp>
          <p:nvSpPr>
            <p:cNvPr id="218" name="Freeform 217"/>
            <p:cNvSpPr/>
            <p:nvPr/>
          </p:nvSpPr>
          <p:spPr>
            <a:xfrm>
              <a:off x="8230377" y="2014984"/>
              <a:ext cx="604004" cy="557547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4004" h="557547">
                  <a:moveTo>
                    <a:pt x="405517" y="557547"/>
                  </a:moveTo>
                  <a:cubicBezTo>
                    <a:pt x="645380" y="410117"/>
                    <a:pt x="655982" y="97696"/>
                    <a:pt x="500932" y="24810"/>
                  </a:cubicBezTo>
                  <a:cubicBezTo>
                    <a:pt x="345882" y="-48076"/>
                    <a:pt x="192157" y="42040"/>
                    <a:pt x="0" y="26334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894296" y="1852551"/>
              <a:ext cx="1372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optimizer</a:t>
              </a:r>
              <a:endParaRPr lang="en-US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396024" y="1173231"/>
              <a:ext cx="3513600" cy="5408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3424" y="1163151"/>
                <a:ext cx="3537000" cy="5430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6007692" y="931958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idea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5902407" y="756356"/>
            <a:ext cx="1220142" cy="758224"/>
          </a:xfrm>
          <a:prstGeom prst="cloud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3" grpId="0" animBg="1"/>
      <p:bldP spid="42" grpId="0" animBg="1"/>
      <p:bldP spid="60" grpId="0"/>
      <p:bldP spid="61" grpId="0"/>
      <p:bldP spid="72" grpId="0"/>
      <p:bldP spid="91" grpId="0"/>
      <p:bldP spid="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</a:t>
            </a:r>
            <a:r>
              <a:rPr lang="en-US" dirty="0" err="1" smtClean="0"/>
              <a:t>gcc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5774" y="1616006"/>
            <a:ext cx="262155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#include 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&gt;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main()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{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i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j =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while (i &lt; 10)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("%d\n", j);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 = i + 1;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j = j + 2*i+1;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7830" y="1151550"/>
            <a:ext cx="4354286" cy="526297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jmp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.L2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L3: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4(%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$.LC0, 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esp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call 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$1, -12(%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-12(%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-8(%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), %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addl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$1, 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movl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eax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-8(%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L2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cmpl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$9, -12(%</a:t>
            </a:r>
            <a:r>
              <a:rPr lang="en-US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ebp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jle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.L3 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2743200" y="1151550"/>
            <a:ext cx="1654630" cy="1983536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43200" y="5021943"/>
            <a:ext cx="1654630" cy="1392586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35429" y="3135086"/>
            <a:ext cx="2307771" cy="1886857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97325" y="3783039"/>
            <a:ext cx="1461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gcc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test.c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 -S </a:t>
            </a:r>
          </a:p>
        </p:txBody>
      </p:sp>
    </p:spTree>
    <p:extLst>
      <p:ext uri="{BB962C8B-B14F-4D97-AF65-F5344CB8AC3E}">
        <p14:creationId xmlns:p14="http://schemas.microsoft.com/office/powerpoint/2010/main" val="8222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Amusing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1"/>
            <a:ext cx="8229600" cy="50044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this produce (with GCC 4.2.4)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>
                <a:solidFill>
                  <a:schemeClr val="bg1"/>
                </a:solidFill>
              </a:rPr>
              <a:t>gcc</a:t>
            </a:r>
            <a:r>
              <a:rPr lang="en-US" dirty="0" smtClean="0">
                <a:solidFill>
                  <a:schemeClr val="bg1"/>
                </a:solidFill>
              </a:rPr>
              <a:t> -O3 </a:t>
            </a:r>
            <a:r>
              <a:rPr lang="en-US" dirty="0" err="1" smtClean="0">
                <a:solidFill>
                  <a:schemeClr val="bg1"/>
                </a:solidFill>
              </a:rPr>
              <a:t>test.c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No loop at all, a sequence corresponding to</a:t>
            </a:r>
            <a:br>
              <a:rPr lang="en-US" dirty="0" smtClean="0"/>
            </a:br>
            <a:r>
              <a:rPr lang="en-US" sz="2600" dirty="0" smtClean="0"/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 smtClean="0">
                <a:solidFill>
                  <a:schemeClr val="bg1"/>
                </a:solidFill>
              </a:rPr>
              <a:t>(“...”, 0)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3)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8)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15)</a:t>
            </a:r>
            <a:br>
              <a:rPr lang="en-US" sz="2600" dirty="0" smtClean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24)</a:t>
            </a:r>
            <a:r>
              <a:rPr lang="en-US" sz="2600" dirty="0">
                <a:solidFill>
                  <a:schemeClr val="bg1"/>
                </a:solidFill>
              </a:rPr>
              <a:t/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35)</a:t>
            </a:r>
            <a:r>
              <a:rPr lang="en-US" sz="2600" dirty="0">
                <a:solidFill>
                  <a:schemeClr val="bg1"/>
                </a:solidFill>
              </a:rPr>
              <a:t/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48)</a:t>
            </a:r>
            <a:r>
              <a:rPr lang="en-US" sz="2600" dirty="0">
                <a:solidFill>
                  <a:schemeClr val="bg1"/>
                </a:solidFill>
              </a:rPr>
              <a:t/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63)</a:t>
            </a:r>
            <a:r>
              <a:rPr lang="en-US" sz="2600" dirty="0">
                <a:solidFill>
                  <a:schemeClr val="bg1"/>
                </a:solidFill>
              </a:rPr>
              <a:t/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 smtClean="0">
                <a:solidFill>
                  <a:schemeClr val="bg1"/>
                </a:solidFill>
              </a:rPr>
              <a:t>   </a:t>
            </a:r>
            <a:r>
              <a:rPr lang="en-US" sz="2600" dirty="0" err="1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80)</a:t>
            </a:r>
            <a:r>
              <a:rPr lang="en-US" sz="2600" dirty="0">
                <a:solidFill>
                  <a:schemeClr val="bg1"/>
                </a:solidFill>
              </a:rPr>
              <a:t/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 smtClean="0">
                <a:solidFill>
                  <a:schemeClr val="bg1"/>
                </a:solidFill>
              </a:rPr>
              <a:t>   </a:t>
            </a:r>
            <a:r>
              <a:rPr lang="en-US" sz="2600" dirty="0" err="1">
                <a:solidFill>
                  <a:schemeClr val="bg1"/>
                </a:solidFill>
              </a:rPr>
              <a:t>printf</a:t>
            </a:r>
            <a:r>
              <a:rPr lang="en-US" sz="2600" dirty="0">
                <a:solidFill>
                  <a:schemeClr val="bg1"/>
                </a:solidFill>
              </a:rPr>
              <a:t>(“...”, </a:t>
            </a:r>
            <a:r>
              <a:rPr lang="en-US" sz="2600" dirty="0" smtClean="0">
                <a:solidFill>
                  <a:schemeClr val="bg1"/>
                </a:solidFill>
              </a:rPr>
              <a:t>99)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63920" y="1211400"/>
              <a:ext cx="2329560" cy="733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56360" y="1201320"/>
                <a:ext cx="2347920" cy="75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02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Your          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92282" y="5040134"/>
            <a:ext cx="8258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JVM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> a[i] = 7*i+3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  i = i + 1 }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897" y="351581"/>
            <a:ext cx="2515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source code</a:t>
            </a:r>
            <a:b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simplified Java-like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language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Curved Connector 13"/>
          <p:cNvCxnSpPr>
            <a:stCxn id="7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5432" y="4424582"/>
            <a:ext cx="1980763" cy="2062103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21: iload_2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22: iconst_2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23: iload_1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24: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imul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25: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26: iconst_1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27: </a:t>
            </a:r>
            <a:r>
              <a:rPr lang="en-US" sz="16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iadd</a:t>
            </a: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28: istore_2 </a:t>
            </a:r>
            <a:endParaRPr lang="en-US" sz="1600" dirty="0" smtClean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24" name="Curved Connector 13"/>
          <p:cNvCxnSpPr/>
          <p:nvPr/>
        </p:nvCxnSpPr>
        <p:spPr bwMode="auto">
          <a:xfrm rot="5400000">
            <a:off x="7851599" y="4708279"/>
            <a:ext cx="1259421" cy="545123"/>
          </a:xfrm>
          <a:prstGeom prst="bentConnector3">
            <a:avLst>
              <a:gd name="adj1" fmla="val 99876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948153" y="351581"/>
            <a:ext cx="1649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 Simple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Compiler</a:t>
            </a:r>
            <a:endParaRPr lang="en-US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rgbClr val="FFFFFF"/>
                </a:solidFill>
                <a:latin typeface="Calibri"/>
              </a:rPr>
            </a:b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e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53" name="TextBox 52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600" dirty="0" smtClean="0">
                  <a:solidFill>
                    <a:srgbClr val="FFFFFF"/>
                  </a:solidFill>
                  <a:latin typeface="Calibri"/>
                </a:rPr>
                <a:t>)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characters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words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trees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23" name="Group 222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68" name="Rectangle 67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21" name="Group 220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" name="Straight Connector 103"/>
                <p:cNvCxnSpPr>
                  <a:stCxn id="96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Rectangle 108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4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111" name="Oval 110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Oval 111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" name="Oval 112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7</a:t>
                  </a: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cxnSp>
              <p:nvCxnSpPr>
                <p:cNvPr id="124" name="Straight Connector 123"/>
                <p:cNvCxnSpPr>
                  <a:stCxn id="111" idx="3"/>
                  <a:endCxn id="112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/>
                <p:cNvCxnSpPr>
                  <a:endCxn id="120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9" name="Straight Connector 128"/>
                <p:cNvCxnSpPr>
                  <a:stCxn id="111" idx="5"/>
                  <a:endCxn id="113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/>
                <p:cNvCxnSpPr>
                  <a:stCxn id="112" idx="5"/>
                  <a:endCxn id="122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Rectangle 13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138" name="Straight Connector 137"/>
                <p:cNvCxnSpPr>
                  <a:stCxn id="13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2" name="Rectangle 141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144" name="Straight Connector 143"/>
                <p:cNvCxnSpPr>
                  <a:stCxn id="137" idx="3"/>
                  <a:endCxn id="111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Oval 149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sp>
              <p:nvSpPr>
                <p:cNvPr id="152" name="Oval 151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</a:rPr>
                    <a:t>i</a:t>
                  </a:r>
                </a:p>
              </p:txBody>
            </p:sp>
            <p:sp>
              <p:nvSpPr>
                <p:cNvPr id="154" name="Oval 153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20000"/>
                    </a:spcBef>
                  </a:pPr>
                  <a:endParaRPr lang="en-US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</a:endParaRPr>
                </a:p>
              </p:txBody>
            </p:sp>
            <p:cxnSp>
              <p:nvCxnSpPr>
                <p:cNvPr id="156" name="Straight Connector 155"/>
                <p:cNvCxnSpPr>
                  <a:stCxn id="150" idx="3"/>
                  <a:endCxn id="152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5" name="Straight Connector 164"/>
                <p:cNvCxnSpPr>
                  <a:stCxn id="150" idx="5"/>
                  <a:endCxn id="154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8" name="Straight Connector 167"/>
                <p:cNvCxnSpPr>
                  <a:stCxn id="150" idx="2"/>
                  <a:endCxn id="97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cxnSp>
        <p:nvCxnSpPr>
          <p:cNvPr id="181" name="Straight Arrow Connector 180"/>
          <p:cNvCxnSpPr>
            <a:stCxn id="62" idx="3"/>
          </p:cNvCxnSpPr>
          <p:nvPr/>
        </p:nvCxnSpPr>
        <p:spPr bwMode="auto">
          <a:xfrm>
            <a:off x="6472357" y="3034654"/>
            <a:ext cx="2281513" cy="1316476"/>
          </a:xfrm>
          <a:prstGeom prst="bentConnector3">
            <a:avLst>
              <a:gd name="adj1" fmla="val 100257"/>
            </a:avLst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Rectangle 218"/>
          <p:cNvSpPr/>
          <p:nvPr/>
        </p:nvSpPr>
        <p:spPr>
          <a:xfrm>
            <a:off x="7115068" y="3293035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228" name="Freeform 22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endParaRPr lang="en-US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0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javac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616" y="2579460"/>
            <a:ext cx="330925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while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(i &lt; 10) {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System.out.println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(j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i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i + 1;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  j 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= j + 2*i+1; </a:t>
            </a:r>
            <a:endParaRPr lang="en-US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}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15927" y="323427"/>
            <a:ext cx="367211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 4: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bipush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10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if_icmpge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32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10: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getstatic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#2;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System.out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13: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invokevirtual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#3; //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println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17: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18: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20: istore_1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21: iload_2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22: iconst_2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23: iload_1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24: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imul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25: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26: iconst_1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27: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iadd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28: istore_2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29: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goto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4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32: return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40235" y="3771966"/>
            <a:ext cx="1661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javac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 Test.java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0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avap</a:t>
            </a:r>
            <a:r>
              <a:rPr lang="en-US" sz="20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–c Test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2394857" y="3447359"/>
            <a:ext cx="2866691" cy="355384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94857" y="4125909"/>
            <a:ext cx="2866691" cy="1723348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841484" y="3853621"/>
            <a:ext cx="23025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You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 will build </a:t>
            </a:r>
            <a:b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a compiler that</a:t>
            </a:r>
            <a:b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cs typeface="Calibri" pitchFamily="34" charset="0"/>
              </a:rPr>
              <a:t>generates such code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20284</TotalTime>
  <Words>307</Words>
  <Application>Microsoft Office PowerPoint</Application>
  <PresentationFormat>On-screen Show (4:3)</PresentationFormat>
  <Paragraphs>152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Compiler Construction 2010, Lecture 9</vt:lpstr>
      <vt:lpstr>PowerPoint Presentation</vt:lpstr>
      <vt:lpstr>Example: gcc</vt:lpstr>
      <vt:lpstr>Amusing Question</vt:lpstr>
      <vt:lpstr>PowerPoint Presentation</vt:lpstr>
      <vt:lpstr>javac example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2756</cp:revision>
  <dcterms:created xsi:type="dcterms:W3CDTF">2005-06-07T20:03:32Z</dcterms:created>
  <dcterms:modified xsi:type="dcterms:W3CDTF">2010-11-14T19:07:06Z</dcterms:modified>
</cp:coreProperties>
</file>