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16" r:id="rId2"/>
    <p:sldId id="944" r:id="rId3"/>
    <p:sldId id="945" r:id="rId4"/>
    <p:sldId id="947" r:id="rId5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66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0151" autoAdjust="0"/>
  </p:normalViewPr>
  <p:slideViewPr>
    <p:cSldViewPr snapToGrid="0">
      <p:cViewPr varScale="1">
        <p:scale>
          <a:sx n="69" d="100"/>
          <a:sy n="69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2011-10-19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3"/>
    </inkml:context>
    <inkml:brush xml:id="br0">
      <inkml:brushProperty name="width" value="0.06667" units="cm"/>
      <inkml:brushProperty name="height" value="0.06667" units="cm"/>
      <inkml:brushProperty name="color" value="#FFFF00"/>
      <inkml:brushProperty name="fitToCurve" value="1"/>
    </inkml:brush>
  </inkml:definitions>
  <inkml:trace contextRef="#ctx0" brushRef="#br0">12580 15657 5,'8'-21'12,"-8"21"-1,10-18 1,-10 18-3,16-15 0,-16 15-1,19-14-1,-19 14-1,21-8 1,-21 8-2,26-7-1,-12 5-1,-1 2 0,4 0 0,-3 3-1,2 0-1,-2 3 1,2 0-1,-2 4-1,0-1 1,1 1 0,-15-10-1,22 23 1,-22-23-1,20 24 1,-14-10-1,-6-14 0,15 28 1,-12-12-1,2 0 1,-2-2-1,0 1 1,-3-2-1,1 3 0,-1-16 0,-3 24 1,3-24-1,-6 22-1,6-22 1,-18 23 0,18-23 0,-26 18 0,10-6 0,-5-6 2,-1 2-1,0-2 1,2-1 1,-3-4 0,5 4 0,-1-4 0,5 1 0,14-2 0,-18 1-2,18-1 1,0 0-2,0 0-2,0 0-3,0 0-8,23-9-15,-23 9-1,21-15 0,-17 0 1</inkml:trace>
  <inkml:trace contextRef="#ctx0" brushRef="#br0" timeOffset="1">12644 15657 11,'0'0'11,"0"0"1,0 0-1,0 0-1,0 0-2,0 0 0,0 0-1,0 0 1,0 0-2,0 0-1,0 0-1,3 24 1,-3-7-2,0 2 1,0 6 0,1 3-1,-2 4 0,1 4 0,0 1-1,-2 2 0,1-1 0,1 3-1,-2-2 0,1-3 0,-1 2 0,2-6-1,-1-3 0,1-4 1,1-1-1,-1-5 0,2-6-1,-2-13-1,1 17-1,-1-17-1,0 0-2,0 0-3,0 0-2,0 0-3,0 0-4,-1-17-2,-7-1-5,8 18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6.35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 18 28,'0'0'28,"0"0"-1,0 0-1,0 0-11,0 0-3,0 0-4,0 0-1,0 0-2,0 0 0,-5 14-1,5-14 1,0 0-1,8 16-1,-8-16-1,0 0 0,0 0 0,0 0-1,0 0 0,0 0-1,0 0-3,0 0-6,-1-24-23,1 24-1,0-24-1,0 24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4.9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0B91ADE-DC8D-4930-B14B-5B07A132B635}" emma:medium="tactile" emma:mode="ink">
          <msink:context xmlns:msink="http://schemas.microsoft.com/ink/2010/main" type="writingRegion" rotatedBoundingBox="13498,7713 15062,7727 15047,9398 13483,9384"/>
        </emma:interpretation>
      </emma:emma>
    </inkml:annotationXML>
    <inkml:traceGroup>
      <inkml:annotationXML>
        <emma:emma xmlns:emma="http://www.w3.org/2003/04/emma" version="1.0">
          <emma:interpretation id="{084AEB1B-91B0-4947-8BCD-7AE241C593FB}" emma:medium="tactile" emma:mode="ink">
            <msink:context xmlns:msink="http://schemas.microsoft.com/ink/2010/main" type="paragraph" rotatedBoundingBox="13684,7636 14106,7843 13948,8163 13527,79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60F502-D24E-4404-9DAB-2D17D714AF38}" emma:medium="tactile" emma:mode="ink">
              <msink:context xmlns:msink="http://schemas.microsoft.com/ink/2010/main" type="line" rotatedBoundingBox="13684,7636 14106,7843 13948,8163 13527,7956"/>
            </emma:interpretation>
          </emma:emma>
        </inkml:annotationXML>
        <inkml:traceGroup>
          <inkml:annotationXML>
            <emma:emma xmlns:emma="http://www.w3.org/2003/04/emma" version="1.0">
              <emma:interpretation id="{B7E75E0F-6A93-46FA-8A15-C8E81A4855E3}" emma:medium="tactile" emma:mode="ink">
                <msink:context xmlns:msink="http://schemas.microsoft.com/ink/2010/main" type="inkWord" rotatedBoundingBox="13684,7636 14106,7843 13948,8163 13527,7956"/>
              </emma:interpretation>
              <emma:one-of disjunction-type="recognition" id="oneOf0">
                <emma:interpretation id="interp0" emma:lang="en-US" emma:confidence="0">
                  <emma:literal>ID</emma:literal>
                </emma:interpretation>
                <emma:interpretation id="interp1" emma:lang="en-US" emma:confidence="0">
                  <emma:literal>11 ]</emma:literal>
                </emma:interpretation>
                <emma:interpretation id="interp2" emma:lang="en-US" emma:confidence="0">
                  <emma:literal>11 )</emma:literal>
                </emma:interpretation>
                <emma:interpretation id="interp3" emma:lang="en-US" emma:confidence="0">
                  <emma:literal>HD</emma:literal>
                </emma:interpretation>
                <emma:interpretation id="interp4" emma:lang="en-US" emma:confidence="0">
                  <emma:literal>11 z</emma:literal>
                </emma:interpretation>
              </emma:one-of>
            </emma:emma>
          </inkml:annotationXML>
          <inkml:trace contextRef="#ctx0" brushRef="#br0">0 0 9,'0'0'8,"0"0"1,0 0 0,0 0 0,0 0-1,0 0-1,0 0 1,0 0-1,0 0 0,0 0 0,0 0 0,0 0 0,8 22-1,-8-22 0,2 32-1,-2-11 0,3 3-1,-3-3-1,3 3 0,-1-5-1,1 2 1,-1-6-2,-2-15 1,3 21-1,-3-21-1,3 17 1,-3-17 0,0 0-1,0 0 0,0 0 1,3 15-1,-3-15 0,0 0 1,0 0-2,0 0 0,7 16-2,-7-16-3,0 0-6,0 0-12,6-29-4,-6 29 0,10-27 1</inkml:trace>
          <inkml:trace contextRef="#ctx0" brushRef="#br0" timeOffset="421.024">162-19 11,'14'3'12,"-14"-3"0,0 0 0,0 0-1,0 0 0,0 0 0,0 0 0,0 0-1,4 22-2,0-2-1,-2-6 0,5 8-1,-6-2-2,7 4 0,-5-3 0,4 6-1,-4-6-1,2-2 0,-2 0-1,2-1 0,-2-4 0,-3-14-1,5 21-1,-5-21-1,0 0-1,0 0-5,0 0-8,8 16-12,-8-16-1,0 0 0,-15-24 2</inkml:trace>
          <inkml:trace contextRef="#ctx0" brushRef="#br0" timeOffset="1001.0572">157-19 16,'0'0'22,"0"0"-3,0 0-2,3-18-1,-3 18-4,0 0-1,0 0-3,0 0-1,16-3-1,-1 9-1,-15-6 0,26 11-1,-26-11-1,33 15-1,-17-9 0,5 1 0,-5-4-1,3 5 0,-3-3 0,2 1-1,-18-6 1,27 13 0,-27-13-1,23 24 0,-17-6 1,1 1 0,-6 2-1,-1 3 0,-1 3 0,-4 0 0,0 1 1,-5-6-1,1-1 0,-2-3 1,-1-1-1,12-17 1,-25 16 0,10-11-1,15-5 3,-25 3-2,25-3-1,-25-5 2,25 5-1,-17-6 0,17 6 0,0 0 1,-13-16-2,13 16 0,0 0 0,0 0-1,19-6-2,-19 6-8,18-15-20,1 20-2,-19-5 1,26 3-1</inkml:trace>
        </inkml:traceGroup>
      </inkml:traceGroup>
    </inkml:traceGroup>
    <inkml:traceGroup>
      <inkml:annotationXML>
        <emma:emma xmlns:emma="http://www.w3.org/2003/04/emma" version="1.0">
          <emma:interpretation id="{A8896AD0-01B3-49EF-9511-1D769DA43A82}" emma:medium="tactile" emma:mode="ink">
            <msink:context xmlns:msink="http://schemas.microsoft.com/ink/2010/main" type="paragraph" rotatedBoundingBox="13481,8348 15040,8271 15061,8687 13502,87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069E28-786F-4B67-B809-2AFAA3958291}" emma:medium="tactile" emma:mode="ink">
              <msink:context xmlns:msink="http://schemas.microsoft.com/ink/2010/main" type="line" rotatedBoundingBox="13481,8348 15040,8271 15061,8687 13502,8763"/>
            </emma:interpretation>
          </emma:emma>
        </inkml:annotationXML>
        <inkml:traceGroup>
          <inkml:annotationXML>
            <emma:emma xmlns:emma="http://www.w3.org/2003/04/emma" version="1.0">
              <emma:interpretation id="{99DBE780-C82C-46B1-8A13-259C29C86430}" emma:medium="tactile" emma:mode="ink">
                <msink:context xmlns:msink="http://schemas.microsoft.com/ink/2010/main" type="inkWord" rotatedBoundingBox="13481,8348 15040,8271 15061,8687 13502,8763"/>
              </emma:interpretation>
              <emma:one-of disjunction-type="recognition" id="oneOf1">
                <emma:interpretation id="interp5" emma:lang="en-US" emma:confidence="0">
                  <emma:literal>....</emma:literal>
                </emma:interpretation>
                <emma:interpretation id="interp6" emma:lang="en-US" emma:confidence="0">
                  <emma:literal>ere</emma:literal>
                </emma:interpretation>
                <emma:interpretation id="interp7" emma:lang="en-US" emma:confidence="0">
                  <emma:literal>e.-e</emma:literal>
                </emma:interpretation>
                <emma:interpretation id="interp8" emma:lang="en-US" emma:confidence="0">
                  <emma:literal>e</emma:literal>
                </emma:interpretation>
                <emma:interpretation id="interp9" emma:lang="en-US" emma:confidence="0">
                  <emma:literal>exe</emma:literal>
                </emma:interpretation>
              </emma:one-of>
            </emma:emma>
          </inkml:annotationXML>
          <inkml:trace contextRef="#ctx0" brushRef="#br0" timeOffset="4249.243">425 883 16,'0'0'25,"18"4"-1,-18-4-1,0 0-5,0 0-2,0 0-3,4 14-3,-4-14-3,-3 18-2,3-18-2,-3 22 0,3-22-3,-2 21 0,2-21-4,4 18-12,-4-18-13,0 0-2,0 0 1,16-18-1</inkml:trace>
          <inkml:trace contextRef="#ctx0" brushRef="#br0" timeOffset="4911.2809">577 798 35,'0'0'26,"0"0"-4,0 0-1,0 0-5,18-12-2,-18 12-3,19-10-2,-19 10-2,26-3-2,-26 3 0,30 5-2,-15-2 0,4 3-2,-19-6 0,29 10 1,-29-10-1,30 5 0,-30-5-1,26-2-1,-12 0-2,-14 2-6,23-20-24,-23 20 1,16-18-1,-16 18 0</inkml:trace>
          <inkml:trace contextRef="#ctx0" brushRef="#br0" timeOffset="5585.3194">1028 733 19,'22'3'26,"-22"-3"0,24-10-5,-9 7-3,3-2-4,-1 4-4,1-9-2,4 5-2,-4-6-2,6 5 0,-3-7-1,1 0-1,-3-1 0,6 2-1,-8-4 1,4 2-1,-5 1 0,0 0 1,-5-1-1,-11 14 0,16-19 0,-16 19 0,4-15 0,-4 15-1,0 0 1,-20-11-1,6 11 0,-4 1 1,-3 1-2,-3 3 1,-1 1 0,-1 1 0,-1 2-1,1 3 1,0 2 0,4 2 0,3 6 0,4 1 0,3-1 0,5 6 1,5-1-1,4 2 2,3-2-1,3-1 0,3-4 1,4 1 1,-1-3-1,2-2 1,-2-2-1,6-1 0,-6-4 0,7 2 0,-3-9-1,2-2 0,-2-7-1,5-3 0,1-3-2,-7-8-3,11 4-3,-16-14-14,0 7-12,4 11-1,-16 11 0,11-16 1</inkml:trace>
          <inkml:trace contextRef="#ctx0" brushRef="#br0" timeOffset="3955.2262">-135 779 11,'0'0'20,"0"0"-4,0 0-1,0 0-3,21-3 1,-21 3-2,18-3-1,-18 3-1,24-7-1,-10 4-2,1-3-1,4 1-1,-1-5 0,3-2-1,-2-1 0,3-2-1,-3-1 0,-1 2 0,-2-4 0,-1 4-1,-6-2 1,-9 16-2,13-20 1,-13 20 0,0 0 0,0-17 0,0 17-1,0 0 1,-21-5-1,21 5 0,-25 0 1,10 5-1,-3-2-1,-1 5 1,-2 0 0,2 3 0,-3 2 0,2 2 0,4 2 0,0 1 0,2-2 0,3 5 0,3 0 0,1-4 0,6 9 0,1-5-1,3 0 1,3-1 0,4 3 1,1-9 0,4 1 0,4-2 1,0-7 0,3 4-1,3-10 2,2 1-1,-2-6 0,3 2 0,-3-3 0,3 1 0,-4-2-2,-2-1-1,1 4-3,-9-6-3,7 13-8,-21-3-16,17-8-1,-2 11-3,-15-3 3</inkml:trace>
        </inkml:traceGroup>
      </inkml:traceGroup>
    </inkml:traceGroup>
    <inkml:traceGroup>
      <inkml:annotationXML>
        <emma:emma xmlns:emma="http://www.w3.org/2003/04/emma" version="1.0">
          <emma:interpretation id="{37542A95-2A56-4499-ADBC-F04B65418CA6}" emma:medium="tactile" emma:mode="ink">
            <msink:context xmlns:msink="http://schemas.microsoft.com/ink/2010/main" type="paragraph" rotatedBoundingBox="13513,8952 14975,8965 14971,9397 13509,93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3E6CD1-F72F-4289-B03E-07FBE44134D6}" emma:medium="tactile" emma:mode="ink">
              <msink:context xmlns:msink="http://schemas.microsoft.com/ink/2010/main" type="line" rotatedBoundingBox="13513,8952 14975,8965 14971,9397 13509,9384"/>
            </emma:interpretation>
          </emma:emma>
        </inkml:annotationXML>
        <inkml:traceGroup>
          <inkml:annotationXML>
            <emma:emma xmlns:emma="http://www.w3.org/2003/04/emma" version="1.0">
              <emma:interpretation id="{F07063EB-4219-4896-9A26-03F5F8E88D13}" emma:medium="tactile" emma:mode="ink">
                <msink:context xmlns:msink="http://schemas.microsoft.com/ink/2010/main" type="inkWord" rotatedBoundingBox="13513,8952 14975,8965 14971,9397 13509,9384"/>
              </emma:interpretation>
              <emma:one-of disjunction-type="recognition" id="oneOf2">
                <emma:interpretation id="interp10" emma:lang="en-US" emma:confidence="0">
                  <emma:literal>ease</emma:literal>
                </emma:interpretation>
                <emma:interpretation id="interp11" emma:lang="en-US" emma:confidence="0">
                  <emma:literal>ere</emma:literal>
                </emma:interpretation>
                <emma:interpretation id="interp12" emma:lang="en-US" emma:confidence="0">
                  <emma:literal>ecce</emma:literal>
                </emma:interpretation>
                <emma:interpretation id="interp13" emma:lang="en-US" emma:confidence="0">
                  <emma:literal>e.=e</emma:literal>
                </emma:interpretation>
                <emma:interpretation id="interp14" emma:lang="en-US" emma:confidence="0">
                  <emma:literal>e_=e</emma:literal>
                </emma:interpretation>
              </emma:one-of>
            </emma:emma>
          </inkml:annotationXML>
          <inkml:trace contextRef="#ctx0" brushRef="#br0" timeOffset="7015.4012">-114 1398 19,'16'8'24,"-16"-8"-2,0 0-1,18-21-4,-18 21-3,29-14-3,-15 3-2,7 4-2,-3-4-3,6 3 0,-5-2-3,3 6 1,-2-4-1,1 3-1,-2-6 0,-2 4 1,-2-2 0,-15 9 0,19-20 0,-19 20-1,8-21 1,-8 21 0,0 0 0,-8-20-1,8 20 1,-16-12-1,16 12 1,-27-6-1,9 4 0,1 1 0,-4 2 1,0 3-2,0 2 2,0-1-1,0 1-1,2 9 1,3 4 1,2 0-1,1 4 0,3 2 0,5 1 1,2 1-2,5 0 2,3-4 0,3-6-1,4 6 0,-12-23 2,31 26 0,-17-18 0,7 1 0,-3-6 1,4 7 0,-1-10-1,5 2 1,-4-6-1,5 3 0,1-4-1,-1-1 0,-1-1-1,-1-2-3,2 4-3,-7-8-12,-3 2-16,6 6 1,-23 5-2,30-11 2</inkml:trace>
          <inkml:trace contextRef="#ctx0" brushRef="#br0" timeOffset="12544.7175">520 1567 13,'0'0'23,"0"0"2,0 0-6,0 0-1,0 0-3,0 0-4,0 0-1,0 0-4,0 0 0,0 0-2,-16-10-1,16 10-1,0 0 0,0 0-1,0 0 0,0 0 0,0 0-1,-15-5 1,15 5-1,0 0 1,0 0-1,0 0 0,-16-1 0,16 1 0,0 0 0,0 0 1,0 0 0,-3 14-1,3-14 1,3 14 0,-3-14-1,3 21 1,-3-21 0,7 19-1,-7-19 0,0 0 2,8 15-2,-8-15 1,0 0 0,0 0 0,8-16-1,-8 16 1,1-16 0,-1 16 0,-1-15-1,1 15 1,0 0 0,0 0-1,0 0 0,0 0-1,0 0 0,0 0-3,0 0-7,-5 15-13,5-15-8,0 0 0,16 8 1</inkml:trace>
          <inkml:trace contextRef="#ctx0" brushRef="#br0" timeOffset="7462.4268">568 1302 22,'0'0'24,"0"0"3,0 0-6,0 0-3,0 0-5,14-5 0,-14 5-4,15-9-1,-15 9 0,22-10-1,-22 10-3,27-8 0,-12 1-1,2 7-1,-1 0 0,2-1-2,-18 1 0,29-2-2,-15 4-2,-14-2-2,23 3-4,-23-3-8,0 0-11,0 0-5,0 0 3,0 0 0</inkml:trace>
          <inkml:trace contextRef="#ctx0" brushRef="#br0" timeOffset="7718.4414">585 1453 16,'0'0'26,"0"0"2,0 0 1,0 0-9,0 0-4,0 0-4,16-5-3,-16 5-2,26-10-2,-10 2 0,5 5-2,-3-3-1,2 1-1,-4 3-3,4-3-2,-3 12-7,-2-6-14,-15-1-7,22 2-1,-22-2 1</inkml:trace>
          <inkml:trace contextRef="#ctx0" brushRef="#br0" timeOffset="13670.7819">1026 1438 25,'0'0'25,"0"0"1,0 0-7,16-13-5,-16 13-2,18-6-3,-18 6-1,29-18-2,-29 18-1,29-17-2,-13 4-1,1 2 1,-1-7-1,-1 4 0,-2-7-2,-2 6 2,-1-2-1,-1 2 0,-4 1 1,-5 14-1,2-21 1,-2 21-1,0 0-1,-12-14 1,12 14 0,-20-2-1,2 2 0,2 2 0,-7 1 1,3 0-1,-3 3 0,2 1 0,-3 6 0,5-1 0,0 6 0,6-2 0,0 5 0,5 1 1,2 2-1,2 1 1,4-6 0,2 3-1,4-4 1,1 4 0,4-7 0,2-1 1,-13-14 0,32 18 0,-16-12 0,6-1 0,-1-3 0,3 2 0,-1-5 0,2 2-1,0 1 0,-3-5 1,-1 0-3,0 1-1,3 2-4,-10-10-21,1-1-8,5 3 1,-10-11-2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4:29.66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CD934B9-F1C3-4EE4-92AB-5BF9D485C9AE}" emma:medium="tactile" emma:mode="ink">
          <msink:context xmlns:msink="http://schemas.microsoft.com/ink/2010/main" type="writingRegion" rotatedBoundingBox="14263,7886 14333,7886 14333,7963 14263,7963"/>
        </emma:interpretation>
      </emma:emma>
    </inkml:annotationXML>
    <inkml:traceGroup>
      <inkml:annotationXML>
        <emma:emma xmlns:emma="http://www.w3.org/2003/04/emma" version="1.0">
          <emma:interpretation id="{A3D42C26-790D-4096-BAE8-A77A067AB177}" emma:medium="tactile" emma:mode="ink">
            <msink:context xmlns:msink="http://schemas.microsoft.com/ink/2010/main" type="paragraph" rotatedBoundingBox="14263,7886 14333,7886 14333,7963 14263,79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DB1EEFC-037E-49AA-900F-C6A82DFA115B}" emma:medium="tactile" emma:mode="ink">
              <msink:context xmlns:msink="http://schemas.microsoft.com/ink/2010/main" type="line" rotatedBoundingBox="14263,7886 14333,7886 14333,7963 14263,7963"/>
            </emma:interpretation>
          </emma:emma>
        </inkml:annotationXML>
        <inkml:traceGroup>
          <inkml:annotationXML>
            <emma:emma xmlns:emma="http://www.w3.org/2003/04/emma" version="1.0">
              <emma:interpretation id="{0FC2158A-AAB5-4720-A014-F1BF997C85D0}" emma:medium="tactile" emma:mode="ink">
                <msink:context xmlns:msink="http://schemas.microsoft.com/ink/2010/main" type="inkWord" rotatedBoundingBox="14263,7886 14333,7886 14333,7963 14263,7963"/>
              </emma:interpretation>
              <emma:one-of disjunction-type="recognition" id="oneOf0">
                <emma:interpretation id="interp0" emma:lang="en-US" emma:confidence="1">
                  <emma:literal>•</emma:literal>
                </emma:interpretation>
                <emma:interpretation id="interp1" emma:lang="en-US" emma:confidence="0">
                  <emma:literal>@</emma:literal>
                </emma:interpretation>
                <emma:interpretation id="interp2" emma:lang="en-US" emma:confidence="0">
                  <emma:literal>a</emma:literal>
                </emma:interpretation>
                <emma:interpretation id="interp3" emma:lang="en-US" emma:confidence="0">
                  <emma:literal>o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29 29 14,'-15'-4'19,"15"4"-5,0 0-2,-4 15-4,4-15 1,0 0-2,0 0 1,-10 14-1,10-14-1,0 0 0,0 0-1,2 15-1,-2-15 0,0 0-1,0 0 0,0 0 0,19 8-1,-19-8 0,0 0-1,14-10 1,-14 10-1,0 0 0,15-19 0,-15 19 0,0 0 0,4-21 0,-4 21-1,0 0 1,-4-18 1,4 18-1,0 0 0,-16-9-1,16 9 1,0 0-1,-20 5 1,20-5-1,0 0 0,-12 19 0,12-19 0,-5 16 0,5-16 0,0 0 0,5 21 0,-5-21 0,0 0 0,0 0 0,17 11 1,-17-11-2,0 0-2,19-5-10,-3 8-16,-17-19-1,15 16 1,-15-19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6:39.27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7AEDCC2-2BE5-415A-B828-67F9872CADC0}" emma:medium="tactile" emma:mode="ink">
          <msink:context xmlns:msink="http://schemas.microsoft.com/ink/2010/main" type="writingRegion" rotatedBoundingBox="13432,2623 15356,2538 15449,4630 13525,4715"/>
        </emma:interpretation>
      </emma:emma>
    </inkml:annotationXML>
    <inkml:traceGroup>
      <inkml:annotationXML>
        <emma:emma xmlns:emma="http://www.w3.org/2003/04/emma" version="1.0">
          <emma:interpretation id="{E59B1D9E-C5F4-41AF-BCA4-C07E0447C5DC}" emma:medium="tactile" emma:mode="ink">
            <msink:context xmlns:msink="http://schemas.microsoft.com/ink/2010/main" type="paragraph" rotatedBoundingBox="13990,2554 15375,2564 15372,2940 13987,29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AA92785-29A4-44FA-8962-6785AD73D225}" emma:medium="tactile" emma:mode="ink">
              <msink:context xmlns:msink="http://schemas.microsoft.com/ink/2010/main" type="line" rotatedBoundingBox="13990,2554 15375,2564 15372,2940 13987,2930"/>
            </emma:interpretation>
          </emma:emma>
        </inkml:annotationXML>
        <inkml:traceGroup>
          <inkml:annotationXML>
            <emma:emma xmlns:emma="http://www.w3.org/2003/04/emma" version="1.0">
              <emma:interpretation id="{B36E1E36-DD3B-4B72-80DB-5D5F09DB4399}" emma:medium="tactile" emma:mode="ink">
                <msink:context xmlns:msink="http://schemas.microsoft.com/ink/2010/main" type="inkWord" rotatedBoundingBox="13990,2554 15375,2564 15372,2940 13987,2930"/>
              </emma:interpretation>
              <emma:one-of disjunction-type="recognition" id="oneOf0">
                <emma:interpretation id="interp0" emma:lang="en-US" emma:confidence="0">
                  <emma:literal>e_e.</emma:literal>
                </emma:interpretation>
                <emma:interpretation id="interp1" emma:lang="en-US" emma:confidence="0">
                  <emma:literal>e-e.</emma:literal>
                </emma:interpretation>
                <emma:interpretation id="interp2" emma:lang="en-US" emma:confidence="0">
                  <emma:literal>eye.</emma:literal>
                </emma:interpretation>
                <emma:interpretation id="interp3" emma:lang="en-US" emma:confidence="0">
                  <emma:literal>ere.</emma:literal>
                </emma:interpretation>
                <emma:interpretation id="interp4" emma:lang="en-US" emma:confidence="0">
                  <emma:literal>'-e.</emma:literal>
                </emma:interpretation>
              </emma:one-of>
            </emma:emma>
          </inkml:annotationXML>
          <inkml:trace contextRef="#ctx0" brushRef="#br0">0 182 4,'0'0'21,"14"0"1,-14 0-4,0 0-3,15-4-1,-15 4-3,22 0 0,-22 0-3,28-2 0,-28 2-1,28-8-1,-28 8-1,29-6-1,-29 6-1,29-13-1,-29 13 1,26-13-2,-26 13 0,24-16 0,-24 16 1,18-22-1,-18 22-1,8-25 2,-8 25-1,1-22 1,-1 22-2,-6-22 1,6 22 0,-15-15-1,15 15 1,-20-9-1,20 9 0,-26-5 0,11 6 0,1 6-1,0 2 1,-2 3 0,16-12-1,-28 33 1,15-17 0,1 5-1,0-2 1,3 4 0,2-6-1,3 3 1,0-3 0,4-1 0,4 0 0,2 0 1,-6-16-1,21 26 2,-8-12-1,3-4 1,-2-4 0,7 4-1,-3-3 1,2-1-1,0-1 0,-1 0 0,0-5-1,0 3 0,2 3-3,-6-12-4,7 9-15,-1-3-10,-21 0-1,29-13 0,-29 13 0</inkml:trace>
          <inkml:trace contextRef="#ctx0" brushRef="#br0" timeOffset="341.0195">447 168 18,'-3'18'28,"3"-18"0,0 0 2,0 0-10,0 0-6,21 1-3,-21-1-2,26-3-3,-26 3-2,32-3 0,-16 1-2,5 2-1,-4-1-1,1-1-3,3 7-6,-21-5-9,16-13-14,0 18 0,-16-5 1,14-5 0</inkml:trace>
          <inkml:trace contextRef="#ctx0" brushRef="#br0" timeOffset="1041.0595">839 174 44,'21'-1'30,"-21"1"-1,25-11-8,-7 12-7,-4-9-4,6 7-4,-6-7-1,5 4-3,0-2 0,1 3-1,-3 0 1,1-4-1,-4-1 0,2 3-1,-16 5 2,28-16 0,-28 16-2,17-19 1,-17 19 0,10-24 0,-10 24-1,-2-24 1,2 24 0,-14-22-1,14 22 1,-29-20-1,13 14-1,-5 1 1,-1 2 0,-1 5 0,-1 2 0,2 1 0,-1 5-1,6 6 1,-3 0 1,4 5-1,2 1-1,4 4 1,1-4 0,6 7 0,-1-2 0,6-4 0,1 1 1,5 0-1,-1-7 2,7 3-1,-1-3 0,4-2 1,-1-9 0,7 7-1,-4-7 1,4-1 0,-1-3-1,2-1 0,-3-5 0,3-1-1,-3 2 1,-3-5-2,1 1-2,-19 7-7,27-24-24,-11 21 1,-16 3-2,16-13 1</inkml:trace>
          <inkml:trace contextRef="#ctx0" brushRef="#br0" timeOffset="1483.0848">1341 266 29,'0'0'29,"0"0"3,0 0-4,0 0-9,0 0-4,0 0-4,16 6-2,-16-6-4,0 0-1,0 0-1,0 0-2,0 0 1,16 13-1,-16-13-1,0 0 1,8 16-1,-8-16 1,0 0-1,3 16 1,-3-16 0,0 0-1,0 0 2,0 0-1,0 0-1,0 0 1,0 0-3,0 0-5,-8-19-27,8 19 0,0 0 0,0 0-2</inkml:trace>
        </inkml:traceGroup>
      </inkml:traceGroup>
    </inkml:traceGroup>
    <inkml:traceGroup>
      <inkml:annotationXML>
        <emma:emma xmlns:emma="http://www.w3.org/2003/04/emma" version="1.0">
          <emma:interpretation id="{74D730E9-679C-4821-A29C-A1E9A3438F7D}" emma:medium="tactile" emma:mode="ink">
            <msink:context xmlns:msink="http://schemas.microsoft.com/ink/2010/main" type="paragraph" rotatedBoundingBox="13457,3193 15140,3118 15157,3489 13474,35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24FCCB-CA25-4D60-A20B-06AB25ECDBD9}" emma:medium="tactile" emma:mode="ink">
              <msink:context xmlns:msink="http://schemas.microsoft.com/ink/2010/main" type="line" rotatedBoundingBox="13457,3193 15140,3118 15157,3489 13474,3563"/>
            </emma:interpretation>
          </emma:emma>
        </inkml:annotationXML>
        <inkml:traceGroup>
          <inkml:annotationXML>
            <emma:emma xmlns:emma="http://www.w3.org/2003/04/emma" version="1.0">
              <emma:interpretation id="{8035DEEC-4C55-49FB-96BE-912A62965DCF}" emma:medium="tactile" emma:mode="ink">
                <msink:context xmlns:msink="http://schemas.microsoft.com/ink/2010/main" type="inkWord" rotatedBoundingBox="13457,3193 15140,3118 15157,3489 13474,3563"/>
              </emma:interpretation>
              <emma:one-of disjunction-type="recognition" id="oneOf1">
                <emma:interpretation id="interp5" emma:lang="en-US" emma:confidence="0">
                  <emma:literal>e.EOF</emma:literal>
                </emma:interpretation>
                <emma:interpretation id="interp6" emma:lang="en-US" emma:confidence="0">
                  <emma:literal>e, E OF</emma:literal>
                </emma:interpretation>
                <emma:interpretation id="interp7" emma:lang="en-US" emma:confidence="0">
                  <emma:literal>e. E OF</emma:literal>
                </emma:interpretation>
                <emma:interpretation id="interp8" emma:lang="en-US" emma:confidence="0">
                  <emma:literal>e.E0F</emma:literal>
                </emma:interpretation>
                <emma:interpretation id="interp9" emma:lang="en-US" emma:confidence="0">
                  <emma:literal>ex, E OF</emma:literal>
                </emma:interpretation>
              </emma:one-of>
            </emma:emma>
          </inkml:annotationXML>
          <inkml:trace contextRef="#ctx0" brushRef="#br0" timeOffset="16113.9216">-508 787 10,'0'0'13,"19"-2"-2,-19 2-1,21 0 0,-21 0-1,19-6-1,-19 6 0,23-7 1,-23 7-2,20-8-1,-20 8 0,18-16-1,-18 16 0,19-13 0,-19 13 1,15-17-2,-15 17 0,11-15 0,-11 15 0,0 0-2,10-17 1,-10 17-1,0 0 0,1-15 0,-1 15 0,0 0-1,-5-16 0,5 16 1,0 0-1,0 0 0,-13-21-1,13 21 1,0 0-1,-17-12 0,17 12 1,-16-12-1,16 12 0,-19-8 0,19 8 0,-20-1 1,20 1-1,-17-3 0,17 3 1,-15 6 0,15-6-1,-16 13 0,16-13 2,-14 14-2,6 1 0,8-15 0,-11 29 1,11-29-2,-8 30 1,4-12 0,1 1 1,0-2-1,1 0 0,2-3 0,2 2-1,0-2 2,-2-14-1,4 21 0,-4-21 1,18 19-1,-18-19 1,22 16 0,-6-11 0,-16-5 0,33 8 0,-17-6 0,0 0 0,1-6 0,1 1 0,-2 1 0,0-1 0,2-2 0,-4-1 0,2 3-1,-2 0-1,3 1-1,-17 2-5,25-5-7,-25 5-13,0 0-5,19 2-2,-19-2 2</inkml:trace>
          <inkml:trace contextRef="#ctx0" brushRef="#br0" timeOffset="16401.9381">-82 852 28,'0'0'22,"20"0"-3,-20 0 0,0 0-5,8 15 0,-8-15-4,0 0-1,3 16-3,-3-16 0,3 18-3,-3-18 0,0 0-2,5 19-2,-5-19 0,-2 14-9,2-14-18,0 0-1,0 0-1,0 0 0</inkml:trace>
          <inkml:trace contextRef="#ctx0" brushRef="#br0" timeOffset="17103.9783">170 675 10,'0'0'24,"0"0"1,0 0 1,0 0-12,0 0-2,0 0-2,0 0-2,0 0-2,0 0-1,0 0-2,0 0 1,0 0-1,0 0 0,0 0-1,0 0 1,0 0-1,10 17 0,-10-17 0,0 0-1,-2 19 0,2-19 0,-3 18 0,3-18 1,-5 19-1,5-19-1,-5 23 0,4-9 1,1-14-1,-2 21 0,2-21 0,2 22 1,-2-22-1,4 24 0,-4-24 0,0 0 0,10 23 1,-10-23-1,0 0 0,14 16 1,-14-16-1,0 0 0,17 10 1,-17-10-1,0 0 1,17 4-1,-17-4 0,18 2 1,-18-2 0,21 0-1,-21 0 0,24-5 0,-24 5 0,25-1 1,-25 1-1,24-8-1,-24 8 1,21-4-2,-21 4-2,26-3-9,-26 3-16,0 0-3,16-5-1,-16 5 2</inkml:trace>
          <inkml:trace contextRef="#ctx0" brushRef="#br0" timeOffset="17692.0119">210 678 13,'0'0'26,"0"0"2,-11-18 2,11 18-13,0 0-3,10-22-1,-10 22-3,16-18-2,-2 16-3,-14 2-1,27-11 0,-27 11-2,31-9-1,-14 5-1,1 0-1,6 4-1,-6-10-5,9 10-7,-5 3-17,-6-11 0,10 15-2,-26-7 3</inkml:trace>
          <inkml:trace contextRef="#ctx0" brushRef="#br0" timeOffset="17398.9952">233 787 29,'0'0'27,"-16"-11"2,16 11-1,0 0-15,0 0-3,24 1-1,-24-1-3,19 0-1,-19 0-2,24 0-1,-24 0-1,26 3 0,-12-1-3,-14-2-1,22 0-4,-22 0-6,16-6-12,-1 10-6,-15-4 1,0 0 1</inkml:trace>
          <inkml:trace contextRef="#ctx0" brushRef="#br0" timeOffset="18321.0479">661 617 15,'1'14'27,"-1"-14"1,0 0 2,-19 11-12,19-11-3,-16 18-4,16-18-2,-19 24-4,19-24-1,-19 32-1,11-13-1,3 2-1,0-5 1,5 4 0,2-3-1,2-1 0,-4-16 0,16 27 0,-16-27 0,20 20 0,-20-20 0,25 12-1,-25-12 0,26 2 0,-12-2 1,-14 0-1,31-13 0,-17 4-1,2-3 1,-1 1-1,1-2 1,-5-4 0,0-1 0,-4 2-1,-4-2 1,-5 1-1,-3-1 0,-4-1 1,-4 1-1,-1 6 0,-4 0 0,-1-2 1,1 6-1,-1-2 1,1 5-1,2 2 1,2 5 0,14-2 0,-23 0-4,23 0-4,0 0-9,-9 29-13,9-29-2,-2 22 2,2-22-1</inkml:trace>
          <inkml:trace contextRef="#ctx0" brushRef="#br0" timeOffset="18743.072">932 642 43,'0'0'28,"-18"-1"2,18 1-6,0 0-12,0 0-3,6 16-2,-6-16-2,0 16-1,0-16-1,5 27 2,-5-27-2,10 35-1,-7-15 0,4 1 0,-3-2-1,0 0-1,2 0 0,-3-1-1,4-1 0,-7-17-2,11 21-2,-11-21-5,9 16-4,-9-16-16,0 0-1,0 0-1,0 0 2</inkml:trace>
          <inkml:trace contextRef="#ctx0" brushRef="#br0" timeOffset="19068.0906">927 614 12,'0'0'25,"0"0"3,22 0 0,-22 0-10,0 0-4,21-4-2,-21 4-2,19 2-3,-19-2-2,21 3-1,-21-3-1,24 2-1,-24-2 0,31 0-1,-15-3-1,0-1-1,0 6-3,-16-2-6,26-16-15,-10 21-6,-16-5-1,0 0 1</inkml:trace>
          <inkml:trace contextRef="#ctx0" brushRef="#br0" timeOffset="19337.106">959 759 44,'0'0'30,"0"0"2,0 0 1,16-22-20,3 25-2,-19-3-1,28-8-4,-28 8-2,33-8-1,-18 7-1,2 1-2,-1 3-2,-16-3-5,28-3-21,-12 12-6,-16-9 0,0 0 1</inkml:trace>
        </inkml:traceGroup>
      </inkml:traceGroup>
    </inkml:traceGroup>
    <inkml:traceGroup>
      <inkml:annotationXML>
        <emma:emma xmlns:emma="http://www.w3.org/2003/04/emma" version="1.0">
          <emma:interpretation id="{A1F380DA-3B28-41EA-B76B-1FA9F724104A}" emma:medium="tactile" emma:mode="ink">
            <msink:context xmlns:msink="http://schemas.microsoft.com/ink/2010/main" type="paragraph" rotatedBoundingBox="13553,3794 15031,3745 15045,4153 13566,42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0CDAB0-A23F-4B38-9D53-BF7707C85D8F}" emma:medium="tactile" emma:mode="ink">
              <msink:context xmlns:msink="http://schemas.microsoft.com/ink/2010/main" type="line" rotatedBoundingBox="13553,3794 15031,3745 15045,4153 13566,4203"/>
            </emma:interpretation>
          </emma:emma>
        </inkml:annotationXML>
        <inkml:traceGroup>
          <inkml:annotationXML>
            <emma:emma xmlns:emma="http://www.w3.org/2003/04/emma" version="1.0">
              <emma:interpretation id="{0491AC5C-BDAF-4017-945C-0DFDE2E11831}" emma:medium="tactile" emma:mode="ink">
                <msink:context xmlns:msink="http://schemas.microsoft.com/ink/2010/main" type="inkWord" rotatedBoundingBox="13553,3794 15031,3745 15045,4153 13566,4203"/>
              </emma:interpretation>
              <emma:one-of disjunction-type="recognition" id="oneOf2">
                <emma:interpretation id="interp10" emma:lang="en-US" emma:confidence="0">
                  <emma:literal>line</emma:literal>
                </emma:interpretation>
                <emma:interpretation id="interp11" emma:lang="en-US" emma:confidence="0">
                  <emma:literal>his e</emma:literal>
                </emma:interpretation>
                <emma:interpretation id="interp12" emma:lang="en-US" emma:confidence="0">
                  <emma:literal>e, e</emma:literal>
                </emma:interpretation>
                <emma:interpretation id="interp13" emma:lang="en-US" emma:confidence="0">
                  <emma:literal>lie</emma:literal>
                </emma:interpretation>
                <emma:interpretation id="interp14" emma:lang="en-US" emma:confidence="0">
                  <emma:literal>ex e</emma:literal>
                </emma:interpretation>
              </emma:one-of>
            </emma:emma>
          </inkml:annotationXML>
          <inkml:trace contextRef="#ctx0" brushRef="#br0" timeOffset="26277.503">-430 1377 15,'0'0'20,"0"0"0,0 0-7,0 0-2,0 0 0,0 0-3,16 3-1,-16-3 0,0 0 0,21 6-1,-21-6 0,19 0-1,-19 0 0,23-1-1,-23 1-1,27-7 1,-27 7-2,29-6 0,-13-1-1,-2 4 1,4-2-1,-3 1 0,-15 4-1,27-13 1,-27 13 0,24-20 0,-24 20 0,16-16 0,-16 16 1,10-19 0,-10 19 0,1-17-1,-1 17 0,-3-16 0,3 16 1,-8-16-2,8 16 1,-16-15-1,16 15 1,-19-13-1,4 10 1,15 3-1,-29-8 0,15 8 0,-1 2 0,1-1 1,0 4-2,14-5 1,-28 14 0,28-14 0,-22 26 0,22-26 0,-19 29 0,12-8 0,1-2 0,3 3 0,3 3 0,0-3 0,3-1 0,3 3-1,2-3 2,2-4-1,1-1 0,4-1 0,-1-6 1,0-1-1,4-3 1,0-3 0,-1-4 0,3 2 0,-1-1 0,0-1-1,-1-3 1,-1 2-2,1 1-1,-4-2-3,9 12-6,-23-8-6,21-15-15,-5 25-1,-16-10 0,21 6 2</inkml:trace>
          <inkml:trace contextRef="#ctx0" brushRef="#br0" timeOffset="26528.5173">83 1519 30,'0'0'27,"0"0"2,0 0-9,0 0-3,12-16-4,-12 16-2,0 0-2,9 15-3,-9-15-2,0 0 0,7 20-2,-7-20 0,6 16-3,-6-16-1,8 23-7,-8-23-14,-5 16-8,5-16-1,0 0 1</inkml:trace>
          <inkml:trace contextRef="#ctx0" brushRef="#br0" timeOffset="27119.5511">289 1365 24,'-2'15'29,"2"-15"1,0 0 2,0 0-13,-14-8-3,14 8-5,0 0-1,0 0-5,0 0 0,14-10-2,-14 10 0,15-6 0,-15 6-1,22-7 0,-22 7-1,26-1 0,-12-1 0,2 5-1,-1-1 1,-1 0-1,4 1 0,-18-3 0,28 3 0,-13-3-2,1 6-2,-16-6-7,18-14-24,-4 16 1,-14-2-1,0 0 1</inkml:trace>
          <inkml:trace contextRef="#ctx0" brushRef="#br0" timeOffset="27948.5986">696 1364 23,'16'9'24,"-19"-23"1,20 9-6,-17 5-6,20-6-1,-20 6-3,24-8 0,-8 6-2,-16 2-2,29-8 0,-29 8 0,29-10-1,-29 10-1,27-12-1,-27 12 1,22-16 0,-22 16-1,18-20-1,-18 20 0,11-19 0,-11 19 0,5-21 0,-5 21 0,-5-17 0,5 17 0,-13-18-1,13 18 1,-24-14-1,10 7 0,-2 4 0,-2 1 0,0 1 1,-2-1-2,2 9 1,-1-1 0,1 4 0,2 2 0,2 0 1,1 4-1,3 1 0,4 3 0,1-3 0,3 4 0,4 0 1,1-2-1,2 4 0,1-4 1,2 0 0,0-1-1,2 2 1,1-2-1,0-3 1,-11-15 0,28 25 0,-14-18 0,5 2 0,-1-4 1,3-5 0,0-8-1,4 8 1,-1-13 0,4 4-1,-4-3 0,0 0-1,0 3-3,-24 9-21,26-20-12,-12 18 1,-14 2-1,0 0 1</inkml:trace>
        </inkml:traceGroup>
      </inkml:traceGroup>
    </inkml:traceGroup>
    <inkml:traceGroup>
      <inkml:annotationXML>
        <emma:emma xmlns:emma="http://www.w3.org/2003/04/emma" version="1.0">
          <emma:interpretation id="{91AD2585-5B5A-4B85-808B-0F050198067F}" emma:medium="tactile" emma:mode="ink">
            <msink:context xmlns:msink="http://schemas.microsoft.com/ink/2010/main" type="paragraph" rotatedBoundingBox="13705,4390 15114,4272 15143,4612 13734,47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2D43CD-A516-4199-AEEE-232D46B1486D}" emma:medium="tactile" emma:mode="ink">
              <msink:context xmlns:msink="http://schemas.microsoft.com/ink/2010/main" type="line" rotatedBoundingBox="13705,4390 15114,4272 15143,4612 13734,4730"/>
            </emma:interpretation>
          </emma:emma>
        </inkml:annotationXML>
        <inkml:traceGroup>
          <inkml:annotationXML>
            <emma:emma xmlns:emma="http://www.w3.org/2003/04/emma" version="1.0">
              <emma:interpretation id="{7B00CC4D-9E8C-4B25-BA42-DEAFBE32514B}" emma:medium="tactile" emma:mode="ink">
                <msink:context xmlns:msink="http://schemas.microsoft.com/ink/2010/main" type="inkWord" rotatedBoundingBox="13705,4390 15114,4272 15143,4612 13734,4730"/>
              </emma:interpretation>
              <emma:one-of disjunction-type="recognition" id="oneOf3">
                <emma:interpretation id="interp15" emma:lang="en-US" emma:confidence="0">
                  <emma:literal>e=e</emma:literal>
                </emma:interpretation>
                <emma:interpretation id="interp16" emma:lang="en-US" emma:confidence="0">
                  <emma:literal>ere</emma:literal>
                </emma:interpretation>
                <emma:interpretation id="interp17" emma:lang="en-US" emma:confidence="0">
                  <emma:literal>e</emma:literal>
                </emma:interpretation>
                <emma:interpretation id="interp18" emma:lang="en-US" emma:confidence="0">
                  <emma:literal>el</emma:literal>
                </emma:interpretation>
                <emma:interpretation id="interp19" emma:lang="en-US" emma:confidence="0">
                  <emma:literal>eel</emma:literal>
                </emma:interpretation>
              </emma:one-of>
            </emma:emma>
          </inkml:annotationXML>
          <inkml:trace contextRef="#ctx0" brushRef="#br0" timeOffset="44928.5698">-237 1899 20,'10'23'21,"-10"-23"-3,0 0-3,0 0 0,0 0-4,0 0-1,0 0 0,21 11-2,-21-11-1,17 1 0,-17-1-2,23-6-1,-23 6-1,25-6 0,-25 6 0,26-7-1,-26 7 0,27-13-1,-27 13 0,28-16 0,-28 16 0,22-17 1,-14 2-2,-8 15 1,13-16 0,-13 16 0,5-17-1,-5 17 1,0 0-1,-7-16 1,7 16 0,0 0-1,-22-10 0,22 10 0,-23 0 1,9 2-1,-1-2 0,-1 4 0,0-2 0,-1 8 0,1-1 0,-2 1 1,2-2-2,0 5 1,3 3 0,13-16 1,-22 27-1,14-13 1,8-14-1,-13 31 1,10-15 0,4 2 0,-1-18 0,0 32 0,4-18 1,2 4-1,4-4 1,-10-14-1,25 24 1,-9-13-1,2-3 0,6-1 0,-5-6 0,7 1 0,-4-2 0,4 0 0,-5-6 0,1 1-1,-3-3 1,2 3-2,-3 2 0,-4-9-2,4 12-8,-18 0-24,0 0 1,24-14-2,-24 14 2</inkml:trace>
          <inkml:trace contextRef="#ctx0" brushRef="#br0" timeOffset="47473.7153">299 2010 16,'0'0'28,"0"0"0,0 0 1,0 0-10,0 0-3,-15 0-4,15 0-3,0 0-2,0 22-3,0-22 1,0 0-2,0 16-1,0-16-1,4 15 0,-4-15 0,0 0-1,0 0-1,0 0-3,0 0-12,0 0-16,0 0 0,-13-18-1,13 18 0</inkml:trace>
          <inkml:trace contextRef="#ctx0" brushRef="#br0" timeOffset="47935.7418">414 1862 27,'0'0'29,"0"0"2,0 0-1,-16-11-13,16 11-4,0 0-2,0 0-4,0 0-1,0 0-2,0 0-1,16 5 0,-16-5 0,16 2-1,-16-2 0,23-2-1,-23 2 0,29-6 0,-13 2 0,1 1-2,1 3 1,-18 0-2,30-6-4,-30 6-5,23-7-11,-23 7-11,0 0-1,17 7 1,-17-7 0</inkml:trace>
          <inkml:trace contextRef="#ctx0" brushRef="#br0" timeOffset="48239.7591">437 1992 43,'0'0'30,"-21"3"3,21-3-1,0 0-16,0 0-4,16 5-2,-16-5-3,17-9-2,-17 9-1,25-13-1,-25 13 0,28-7-1,-13 3-1,-1 5-1,1 2 1,-1-3-2,4 5-1,-18-5-3,35 0-8,-21 3-23,-14-3 1,31-12 0,-31 12 0</inkml:trace>
          <inkml:trace contextRef="#ctx0" brushRef="#br0" timeOffset="50220.8725">865 1864 0,'-15'-8'23,"15"8"0,0 0 1,16 6-7,-16-6-4,15-1-2,-1 2 0,-14-1-2,24-6-2,-24 6 0,26-3-1,-26 3-2,22-7 0,-22 7-1,24-9 0,-24 9-1,23-12-1,-23 12 2,19-11-3,-19 11 1,18-11 0,-18 11 0,13-14-1,-13 14 1,0 0 0,11-21 0,-11 21 0,0-23-1,0 23 1,0 0 0,-10-19-1,10 19 1,-16-13-1,16 13 0,-22-11 0,22 11 1,-26-5-1,10 0 0,0 9 0,2-1 0,-1 2 0,1 4 0,-2 3 1,1 0-1,2 3 0,2 4 1,-2 2 0,4 0-1,2 4 1,1 1 0,3-2 0,3 0 0,3 0 0,0-5 0,7 4 1,-2-7 0,6-2 0,-14-14-1,32 21 1,-16-18 0,8 2 0,-1-7 0,2 1 0,0-7-1,2 1 0,-2-1-2,-4-6-1,5 12-10,-10 1-25,-16 1 1,21-16 0,-21 16-1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00.1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12CB1F9-0A00-439C-AD9E-E34827220928}" emma:medium="tactile" emma:mode="ink">
          <msink:context xmlns:msink="http://schemas.microsoft.com/ink/2010/main" type="writingRegion" rotatedBoundingBox="16448,8229 18212,8188 18221,8583 16457,8624"/>
        </emma:interpretation>
      </emma:emma>
    </inkml:annotationXML>
    <inkml:traceGroup>
      <inkml:annotationXML>
        <emma:emma xmlns:emma="http://www.w3.org/2003/04/emma" version="1.0">
          <emma:interpretation id="{59BD4FB2-1F78-4B67-880B-8EC30BC899E5}" emma:medium="tactile" emma:mode="ink">
            <msink:context xmlns:msink="http://schemas.microsoft.com/ink/2010/main" type="paragraph" rotatedBoundingBox="16448,8229 18212,8188 18221,8583 16457,86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C49EA1-1101-4FBB-8FA1-AC67B20CAF0E}" emma:medium="tactile" emma:mode="ink">
              <msink:context xmlns:msink="http://schemas.microsoft.com/ink/2010/main" type="line" rotatedBoundingBox="16448,8229 18212,8188 18221,8583 16457,8624"/>
            </emma:interpretation>
          </emma:emma>
        </inkml:annotationXML>
        <inkml:traceGroup>
          <inkml:annotationXML>
            <emma:emma xmlns:emma="http://www.w3.org/2003/04/emma" version="1.0">
              <emma:interpretation id="{64FA3D7A-408D-4AB5-A517-2380840338F2}" emma:medium="tactile" emma:mode="ink">
                <msink:context xmlns:msink="http://schemas.microsoft.com/ink/2010/main" type="inkWord" rotatedBoundingBox="16448,8229 18212,8188 18221,8583 16457,8624"/>
              </emma:interpretation>
              <emma:one-of disjunction-type="recognition" id="oneOf0">
                <emma:interpretation id="interp0" emma:lang="en-US" emma:confidence="0">
                  <emma:literal>e=.e</emma:literal>
                </emma:interpretation>
                <emma:interpretation id="interp1" emma:lang="en-US" emma:confidence="0">
                  <emma:literal>e=. e</emma:literal>
                </emma:interpretation>
                <emma:interpretation id="interp2" emma:lang="en-US" emma:confidence="0">
                  <emma:literal>e=, e</emma:literal>
                </emma:interpretation>
                <emma:interpretation id="interp3" emma:lang="en-US" emma:confidence="0">
                  <emma:literal>C=.e</emma:literal>
                </emma:interpretation>
                <emma:interpretation id="interp4" emma:lang="en-US" emma:confidence="0">
                  <emma:literal>e. e</emma:literal>
                </emma:interpretation>
              </emma:one-of>
            </emma:emma>
          </inkml:annotationXML>
          <inkml:trace contextRef="#ctx0" brushRef="#br0">42 196 22,'21'8'24,"-21"-8"-5,0 0 1,18-8-4,-18 8-2,22-8-3,-22 8-1,29-15-2,-14 2-1,2 9-3,-1-11 0,2 6-1,0-4-1,-4 0 0,-3-1-1,-11 14 0,21-26 1,-21 26-1,10-26 0,-10 26 0,1-19-1,-1 19 1,-9-14 0,9 14-1,-24-7 0,24 7 1,-31 3-1,12 2 0,-4 2 0,3 2 0,-3 4 0,4 3 0,-2 2 0,3-1 0,1 7 0,4 2 0,-1 1 0,4 2 1,4-3-1,2 3 1,3-4 0,4 1 1,2-5 0,6-2 0,-11-19 0,32 24 0,-14-16 1,6-3-1,0-5 0,5-2 0,-2-4-1,2 4-1,1-7-1,-4-1-3,11 10-9,-10-3-22,-5-8 0,4 12 0,-8-9 0</inkml:trace>
          <inkml:trace contextRef="#ctx0" brushRef="#br0" timeOffset="426.0244">616 149 51,'0'0'30,"-3"16"1,3-16-6,0 0-11,0 0-3,0 0-3,16-11-2,-16 11-2,26-8-1,-12 0 0,6 8-1,-3 0 0,3-2-1,-3 2-1,1 0-1,-1 4 0,-2-6-3,3 10-2,-18-8-8,25-8-15,-25 8-4,0 0-1,19 8 2</inkml:trace>
          <inkml:trace contextRef="#ctx0" brushRef="#br0" timeOffset="701.0401">618 294 49,'0'0'29,"0"14"3,0-14-9,0 0-9,21-2-1,-21 2-3,30-6-1,-15 0-3,7 4-1,-6-1-2,7 4 0,-6-1-1,3 0-2,-3-1-1,-1 1-3,7 6-5,-23-6-18,21-3-7,-2 6 0,-19-3-1</inkml:trace>
          <inkml:trace contextRef="#ctx0" brushRef="#br0" timeOffset="1067.061">1157 278 50,'5'14'32,"-5"-14"2,0 0-1,0 26-18,0-26-2,-5 17-6,5-17-2,-5 18-2,5-18-2,0 0 0,5 21-3,-5-21-6,9-15-26,-9 15 0,0 0-1,18-16 1</inkml:trace>
          <inkml:trace contextRef="#ctx0" brushRef="#br0" timeOffset="2027.1159">1462 169 44,'0'0'30,"0"0"3,14 0-5,-14 0-13,30-15-1,-18-1-4,15 14-2,-13-12-3,12 6-1,-10-3-1,5 3-1,-5-2-1,0 2 0,-16 8 0,22-18-1,-22 18 1,13-14-1,-13 14 0,5-14 0,-5 14 1,0 0-1,-14-21-1,14 21 1,-23-10 0,7 5 0,-3 2 0,-4 3-1,1-1 1,-5 2 0,-1 4 0,0 0 0,2 4-1,0 4 1,5 3 0,5 2 0,0 6 0,5 0 1,6 2-1,7 1 1,3 3 0,4-2 0,4-4 0,3 3 0,5-11 0,5 5 1,-4-7 0,7-3 0,-3-6 0,3 0 0,-5-5-1,3-2 1,-5 1-2,2-6 1,-3 1-2,-2-4-1,6 6-6,-25 4-24,19-21-6,-5 13 1,-14 8-1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13.59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36FD0F3-0704-4434-B718-479BEB325D66}" emma:medium="tactile" emma:mode="ink">
          <msink:context xmlns:msink="http://schemas.microsoft.com/ink/2010/main" type="writingRegion" rotatedBoundingBox="16466,3449 18235,3355 18257,3765 16488,3859"/>
        </emma:interpretation>
      </emma:emma>
    </inkml:annotationXML>
    <inkml:traceGroup>
      <inkml:annotationXML>
        <emma:emma xmlns:emma="http://www.w3.org/2003/04/emma" version="1.0">
          <emma:interpretation id="{99969DA0-63D8-4D7B-9148-55CC19E264F0}" emma:medium="tactile" emma:mode="ink">
            <msink:context xmlns:msink="http://schemas.microsoft.com/ink/2010/main" type="paragraph" rotatedBoundingBox="16466,3449 18235,3355 18257,3765 16488,38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8486A5-72AC-45EC-963F-71B1E106F0D7}" emma:medium="tactile" emma:mode="ink">
              <msink:context xmlns:msink="http://schemas.microsoft.com/ink/2010/main" type="line" rotatedBoundingBox="16466,3449 18235,3355 18257,3765 16488,3859"/>
            </emma:interpretation>
          </emma:emma>
        </inkml:annotationXML>
        <inkml:traceGroup>
          <inkml:annotationXML>
            <emma:emma xmlns:emma="http://www.w3.org/2003/04/emma" version="1.0">
              <emma:interpretation id="{E5F1F289-6C25-4EFB-A408-16A4D7B91CAB}" emma:medium="tactile" emma:mode="ink">
                <msink:context xmlns:msink="http://schemas.microsoft.com/ink/2010/main" type="inkWord" rotatedBoundingBox="16466,3449 18235,3355 18257,3765 16488,3859"/>
              </emma:interpretation>
              <emma:one-of disjunction-type="recognition" id="oneOf0">
                <emma:interpretation id="interp0" emma:lang="en-US" emma:confidence="0">
                  <emma:literal>e=.e</emma:literal>
                </emma:interpretation>
                <emma:interpretation id="interp1" emma:lang="en-US" emma:confidence="0">
                  <emma:literal>e=_e</emma:literal>
                </emma:interpretation>
                <emma:interpretation id="interp2" emma:lang="en-US" emma:confidence="0">
                  <emma:literal>eye</emma:literal>
                </emma:interpretation>
                <emma:interpretation id="interp3" emma:lang="en-US" emma:confidence="0">
                  <emma:literal>4=.e</emma:literal>
                </emma:interpretation>
                <emma:interpretation id="interp4" emma:lang="en-US" emma:confidence="0">
                  <emma:literal>e=.l</emma:literal>
                </emma:interpretation>
              </emma:one-of>
            </emma:emma>
          </inkml:annotationXML>
          <inkml:trace contextRef="#ctx0" brushRef="#br0">1 221 15,'0'0'12,"0"0"0,0 0-1,0 0-1,0 0 0,0 0-1,14 4 0,-14-4-1,0 0-1,15-2 0,-15 2 0,0 0-2,22-8 1,-22 8-1,18-10 0,-18 10-1,21-13 0,-21 13-1,24-16 0,-24 16-1,24-17 1,-24 17-2,24-18 1,-24 18 0,24-21-1,-24 21 0,19-25 0,-13 9 0,-6 16 0,12-24 0,-12 24 1,3-23-2,-3 23 0,-5-19 1,5 19 0,0 0-1,-16-8 1,16 8-1,-19-5 0,19 5 0,-23 3 1,23-3-1,-25-1 0,10 1 0,15 0 0,-22 6 0,22-6 0,-23 6 0,23-6 0,-20 21-1,10-6 1,2-1 0,0 5 0,-2-3 0,4 5 0,-1 2 0,3-6 0,0 1 0,4 4 0,0-2 1,4-1 0,0 0 0,3-3 0,-7-16 0,19 31 0,-19-31 1,29 22-1,-11-17 1,1 3-1,3-3 1,2 1-1,2-4 1,1-4-1,-3-1 0,2 3 1,-2-3-1,-2-2 0,-1-3 0,-1 2-1,-4 1-1,-16 5-2,27-3-4,-27 3-7,9-23-21,-9 23 0,0 0 0,0 0 1</inkml:trace>
          <inkml:trace contextRef="#ctx0" brushRef="#br0" timeOffset="1002.0574">548 209 45,'0'0'30,"0"0"1,-15 3-8,15-3-7,0 0-3,0 0-3,23 1-2,-23-1-2,25-4-1,-10 0-1,6 1 0,-5-3-2,6 7-1,-4-4 1,3 0-1,-5-2 0,0-1 0,-2 1-1,0 3-1,-14 2-1,20-8-5,-1 11-15,-19-3-14,16-3 1,-16 3-1,0 0 1</inkml:trace>
          <inkml:trace contextRef="#ctx0" brushRef="#br0" timeOffset="669.0383">535 99 16,'0'0'25,"0"0"-3,0 0 0,0 0-4,0 0-2,0 0-3,24-3-3,-24 3-1,17-5-1,-17 5-1,24-4 0,-24 4-3,29-4 0,-29 4-1,31-6-1,-17 3 0,1 1-1,-15 2 0,25-1-2,-25 1 0,21-4-2,-21 4-2,0 0-3,24 5-10,-24-5-15,0 0 0,2 16-1,-2-16 2</inkml:trace>
          <inkml:trace contextRef="#ctx0" brushRef="#br0" timeOffset="4964.284">1045 302 34,'0'0'27,"0"0"-1,0 0-4,0 0-6,0 0-2,0 0-3,0 0-3,0 0-2,0 0 1,0 0-3,0 0-1,0 0-2,16 17 0,-16-17 0,0 0 0,8 16 0,-8-16-1,0 0 0,0 0-2,0 0-3,0 0-9,0 0-18,9-16-1,-13 2-1,4 14 1</inkml:trace>
          <inkml:trace contextRef="#ctx0" brushRef="#br0" timeOffset="6641.3799">1311 144 17,'0'0'21,"0"0"-4,0 0-1,0 0-1,14-6-2,-14 6-2,18-3-1,-18 3-2,21-3 0,-21 3-2,27-10 0,-13 2-1,6 3-1,-3-5-1,4 2 0,-3-3-1,4-2-1,-4-3 0,3 7 0,-5-4 2,0-2-3,-5-1 1,-11 16-1,19-25 1,-19 25 0,8-21-1,-8 21 1,-3-27-1,3 27 0,0 0 0,-24-23 1,24 23-1,-30-3 0,10 3 0,-4 3 0,-1 4 0,-1-1 1,-1 2-2,3 7 1,0 2 0,3-2 0,0 2 0,8 4 0,0 0 1,7 3 0,1-2 0,5 1 0,2-5 0,4 6 1,5-7 1,2-1-1,5-3 0,-1 3 0,1-9 0,4 4 0,-1-3-1,5-2 1,-5-6-1,3 8 0,-5-5 1,4-1-1,-3-4-1,0 2 1,-1-3 0,0 3-1,-1 0 1,-1-6-1,1-1-2,-3-2-3,7 12-14,-1-8-18,-21 5 2,27-19-2,-17 1 2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9:30.06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B2A4F06-5CE5-4252-A499-CA7210431EE2}" emma:medium="tactile" emma:mode="ink">
          <msink:context xmlns:msink="http://schemas.microsoft.com/ink/2010/main" type="writingRegion" rotatedBoundingBox="16338,12294 18226,12201 18320,14107 16432,14200"/>
        </emma:interpretation>
      </emma:emma>
    </inkml:annotationXML>
    <inkml:traceGroup>
      <inkml:annotationXML>
        <emma:emma xmlns:emma="http://www.w3.org/2003/04/emma" version="1.0">
          <emma:interpretation id="{5C4CF2DC-3288-4C04-802F-41EE282EFC3A}" emma:medium="tactile" emma:mode="ink">
            <msink:context xmlns:msink="http://schemas.microsoft.com/ink/2010/main" type="paragraph" rotatedBoundingBox="16374,12435 17117,12197 17231,12552 16489,127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7F35B0-8110-47AD-B7FC-6B61C56E2591}" emma:medium="tactile" emma:mode="ink">
              <msink:context xmlns:msink="http://schemas.microsoft.com/ink/2010/main" type="inkBullet" rotatedBoundingBox="16426,12595 16453,12586 16468,12633 16441,12642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</emma:one-of>
          </emma:emma>
        </inkml:annotationXML>
        <inkml:trace contextRef="#ctx0" brushRef="#br0">-262 271 12,'1'-16'17,"-1"16"-1,0 0 0,0 0-1,0 0 0,0 0-3,0 0-1,0 0-3,0 0-1,-16 7-1,16-7-2,-2 14-1,2-14-1,0 15-1,0-15 1,0 0-1,7 19 0,-7-19 0,0 0 0,0 0-1,0 0 1,16-8 0,-16 8 0,0 0 0,0 0-2,0 0-1,3-15-3,-3 15-9,7 15-14,-7-15-2,0 0 1,0 0-1</inkml:trace>
      </inkml:traceGroup>
      <inkml:traceGroup>
        <inkml:annotationXML>
          <emma:emma xmlns:emma="http://www.w3.org/2003/04/emma" version="1.0">
            <emma:interpretation id="{29E69A25-3C25-466C-8CC1-173FE5EF3936}" emma:medium="tactile" emma:mode="ink">
              <msink:context xmlns:msink="http://schemas.microsoft.com/ink/2010/main" type="line" rotatedBoundingBox="16632,12352 17117,12197 17231,12552 16746,12708"/>
            </emma:interpretation>
          </emma:emma>
        </inkml:annotationXML>
        <inkml:traceGroup>
          <inkml:annotationXML>
            <emma:emma xmlns:emma="http://www.w3.org/2003/04/emma" version="1.0">
              <emma:interpretation id="{470344FC-7714-44A5-9D11-F925D072BCFF}" emma:medium="tactile" emma:mode="ink">
                <msink:context xmlns:msink="http://schemas.microsoft.com/ink/2010/main" type="inkWord" rotatedBoundingBox="16632,12352 17117,12197 17231,12552 16746,12708"/>
              </emma:interpretation>
              <emma:one-of disjunction-type="recognition" id="oneOf1">
                <emma:interpretation id="interp1" emma:lang="en-US" emma:confidence="0">
                  <emma:literal>ID</emma:literal>
                </emma:interpretation>
                <emma:interpretation id="interp2" emma:lang="en-US" emma:confidence="0">
                  <emma:literal>LD</emma:literal>
                </emma:interpretation>
                <emma:interpretation id="interp3" emma:lang="en-US" emma:confidence="0">
                  <emma:literal>HD</emma:literal>
                </emma:interpretation>
                <emma:interpretation id="interp4" emma:lang="en-US" emma:confidence="0">
                  <emma:literal>its</emma:literal>
                </emma:interpretation>
                <emma:interpretation id="interp5" emma:lang="en-US" emma:confidence="0">
                  <emma:literal>"D</emma:literal>
                </emma:interpretation>
              </emma:one-of>
            </emma:emma>
          </inkml:annotationXML>
          <inkml:trace contextRef="#ctx0" brushRef="#br0" timeOffset="469.0268">20 4 19,'0'0'23,"-2"-15"-4,2 15 1,0 0-4,0 0-2,0 0-3,0 0-2,0 0-1,0 0-1,0 0-2,0 0 0,0 0-1,0 0-2,0 0 1,-5 24-2,4-6 0,-1 6 0,1 3 1,1 4-2,-4-1 1,3 4-1,-1-4 1,0-7-1,1 1 0,2-8 1,-1-16-1,4 17 0,-4-17-2,0 0-3,0 0-3,19-14-14,-19 14-8,14-27-3,1 16 2,-12-12 0</inkml:trace>
          <inkml:trace contextRef="#ctx0" brushRef="#br0" timeOffset="1230.0704">235-20 25,'0'0'28,"0"0"0,17-16 0,-17 16-11,15-15-3,4 9-4,-19 6-2,30-10-3,-15 7-1,6 4 0,-7 1-1,7 6-2,-7 0 0,2 7-1,-3 1 1,-2 0-1,-3 3 1,1 2 0,-5 3-1,-2-2 1,-2 1-1,-3-3 0,0 3 1,-4-2-1,-1 0 0,-5-7 1,0 0-1,-1-2 0,-2-1 0,0-3 0,-2-2 1,1-1 0,1-6 0,16 1 0,-24 3 1,24-3-1,-15-2 0,15 2-1,0 0-2,0 0-4,19 3-15,-4 4-13,-15-7 1,22 9-2,-22-9 1</inkml:trace>
          <inkml:trace contextRef="#ctx0" brushRef="#br0" timeOffset="775.0443">265-53 14,'-6'-16'24,"6"16"2,0 0-3,0 0-6,0 0-4,8 16-3,-4 2-2,-4-18-1,5 37-1,-5-16-2,4 8 0,-6-5-2,5 1 1,-3 1-2,3-3 1,-3-3-2,2-2 0,0-4-1,-2-14-1,3 24-3,-3-24-6,0 0-19,0 0-2,0 0 2,0 0 0</inkml:trace>
        </inkml:traceGroup>
      </inkml:traceGroup>
    </inkml:traceGroup>
    <inkml:traceGroup>
      <inkml:annotationXML>
        <emma:emma xmlns:emma="http://www.w3.org/2003/04/emma" version="1.0">
          <emma:interpretation id="{E64FEEFA-AF30-486E-A2BF-0DB86E049C6B}" emma:medium="tactile" emma:mode="ink">
            <msink:context xmlns:msink="http://schemas.microsoft.com/ink/2010/main" type="paragraph" rotatedBoundingBox="16374,13013 18100,12928 18119,13327 16394,134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9FCE03-83FC-422E-AF2D-24D522C5C1CA}" emma:medium="tactile" emma:mode="ink">
              <msink:context xmlns:msink="http://schemas.microsoft.com/ink/2010/main" type="inkBullet" rotatedBoundingBox="16387,13270 16420,13268 16424,13347 16390,13348"/>
            </emma:interpretation>
            <emma:one-of disjunction-type="recognition" id="oneOf2">
              <emma:interpretation id="interp6" emma:lang="en-US" emma:confidence="0">
                <emma:literal>•</emma:literal>
              </emma:interpretation>
            </emma:one-of>
          </emma:emma>
        </inkml:annotationXML>
        <inkml:trace contextRef="#ctx0" brushRef="#br0" timeOffset="2345.1341">-312 956 7,'-15'-18'23,"15"18"1,0 0-3,0 0-3,0 0-4,0 0-2,0 0-2,0 0-1,0 0-2,0 0 0,20 23-2,-20-23 0,8 19-2,-8-19 2,8 19-3,-8-19-1,1 16 1,-1-16-1,0 0 0,0 0 0,0 0 0,0 0 0,0 0-1,0 0-1,0 0-4,0 0-7,0 0-19,0 0-1,0 0-1,-3-16 0</inkml:trace>
      </inkml:traceGroup>
      <inkml:traceGroup>
        <inkml:annotationXML>
          <emma:emma xmlns:emma="http://www.w3.org/2003/04/emma" version="1.0">
            <emma:interpretation id="{09C3B937-14C1-4E82-B666-4ACEC866A5F4}" emma:medium="tactile" emma:mode="ink">
              <msink:context xmlns:msink="http://schemas.microsoft.com/ink/2010/main" type="line" rotatedBoundingBox="16663,12999 18100,12928 18119,13327 16682,13398"/>
            </emma:interpretation>
          </emma:emma>
        </inkml:annotationXML>
        <inkml:traceGroup>
          <inkml:annotationXML>
            <emma:emma xmlns:emma="http://www.w3.org/2003/04/emma" version="1.0">
              <emma:interpretation id="{A60A3F29-B32F-4BDE-83C3-86314B5B2123}" emma:medium="tactile" emma:mode="ink">
                <msink:context xmlns:msink="http://schemas.microsoft.com/ink/2010/main" type="inkWord" rotatedBoundingBox="16663,12999 18100,12928 18119,13327 16682,13398"/>
              </emma:interpretation>
              <emma:one-of disjunction-type="recognition" id="oneOf3">
                <emma:interpretation id="interp7" emma:lang="en-US" emma:confidence="0">
                  <emma:literal>e_e</emma:literal>
                </emma:interpretation>
                <emma:interpretation id="interp8" emma:lang="en-US" emma:confidence="0">
                  <emma:literal>el</emma:literal>
                </emma:interpretation>
                <emma:interpretation id="interp9" emma:lang="en-US" emma:confidence="0">
                  <emma:literal>ed</emma:literal>
                </emma:interpretation>
                <emma:interpretation id="interp10" emma:lang="en-US" emma:confidence="0">
                  <emma:literal>eel</emma:literal>
                </emma:interpretation>
                <emma:interpretation id="interp11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3080.1762">-19 866 25,'0'0'24,"0"0"-4,0 0-2,28-6-3,-12 4-3,0-6-2,6 3-2,2-7-2,7 2-1,-7-6-1,6 3 0,-6-6-2,3 4 0,-9-2 0,3 4-1,-10-1 1,-11 14-1,13-21 0,-13 21 0,-5-16 0,5 16-1,-21-13 1,5 8-1,-5 2 1,-1 3-1,-4-2 0,-1 7 0,0 1 0,-2 2 0,3 2 0,2 5 0,2-1 0,2 5 0,8 7 1,-1-4-1,3 2 3,7 5-3,0-3 3,4 3-2,3-7 2,5 4-1,-1-10 0,8 5 0,-16-21 1,32 25 0,-16-20-1,7 3 1,-1-8-1,4 2 0,-4-4 0,6-1-1,1-2-1,-4 0 0,4 2-3,-5-10-5,8 13-12,-3-4-15,-8-8-1,5 8 1,-9-6 0</inkml:trace>
          <inkml:trace contextRef="#ctx0" brushRef="#br0" timeOffset="3435.1965">559 860 28,'0'0'29,"-17"-7"3,17 7-2,0 0-9,0 0-8,0 0-3,15-11-3,-1 11-1,-14 0-3,29-9 1,-13 2-2,7 6 0,-6-1 0,3 2-1,-3 0-1,1 2 1,-18-2-1,26-4-1,-26 4-3,17-9-7,-17 9-22,24-7-2,-24 7 1,0 0 0</inkml:trace>
          <inkml:trace contextRef="#ctx0" brushRef="#br0" timeOffset="4270.2443">1070 836 25,'0'0'27,"-16"8"2,16-8 0,16 13-14,-16-13-2,18 1-4,-18-1-2,24-11 0,-10 1-3,5 6-1,-1-8 0,5 4-1,-3-4-1,0 2 0,0-1 0,4-1 0,-6-2 0,3 3-1,-3-2 1,-2-1-1,-4-1 0,-12 15 1,20-27-1,-20 27 0,5-23 1,-5 23 0,-12-19-1,12 19 0,-25-13 0,4 10 1,0 3-1,-6 3-1,-1 5 1,-2 5 0,1 3 0,0 3 0,2 4-1,3 1 1,3 8 1,5-3 0,5 0 0,4 1 0,3-4 2,10 3-1,-3-5 1,8-2 0,-11-22-1,29 32 0,-11-22 1,6-2-1,2-2 0,1-2-1,2-4 0,3 0-1,-2-2-1,-2-6-3,5 10-8,-10-6-24,-4-5-1,0 6 1,-19 3 0</inkml:trace>
        </inkml:traceGroup>
      </inkml:traceGroup>
    </inkml:traceGroup>
    <inkml:traceGroup>
      <inkml:annotationXML>
        <emma:emma xmlns:emma="http://www.w3.org/2003/04/emma" version="1.0">
          <emma:interpretation id="{410B2CA3-1B12-47A5-907A-AFA63114FD4B}" emma:medium="tactile" emma:mode="ink">
            <msink:context xmlns:msink="http://schemas.microsoft.com/ink/2010/main" type="paragraph" rotatedBoundingBox="16449,13737 18306,13690 18317,14113 16460,141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A53755-2A7E-46F7-B8C1-3D23732D7A88}" emma:medium="tactile" emma:mode="ink">
              <msink:context xmlns:msink="http://schemas.microsoft.com/ink/2010/main" type="inkBullet" rotatedBoundingBox="16456,13976 16507,13974 16509,14046 16457,14048"/>
            </emma:interpretation>
            <emma:one-of disjunction-type="recognition" id="oneOf4">
              <emma:interpretation id="interp12" emma:lang="en-US" emma:confidence="0">
                <emma:literal>•</emma:literal>
              </emma:interpretation>
            </emma:one-of>
          </emma:emma>
        </inkml:annotationXML>
        <inkml:trace contextRef="#ctx0" brushRef="#br0" timeOffset="4999.286">-243 1646 34,'0'0'29,"-15"-2"2,15 2-7,0 0-6,0 0-3,0 0-5,0 0-4,16 22 0,-16-22-2,8 17-2,-8-17 0,8 14 0,-8-14-1,0 0-1,0 0 0,0 0-2,13 18-4,-13-18-14,-8-16-12,8 16-2,0 0 1,16-15 0</inkml:trace>
      </inkml:traceGroup>
      <inkml:traceGroup>
        <inkml:annotationXML>
          <emma:emma xmlns:emma="http://www.w3.org/2003/04/emma" version="1.0">
            <emma:interpretation id="{5509392B-B505-46D3-A88A-D5EA0464DCEC}" emma:medium="tactile" emma:mode="ink">
              <msink:context xmlns:msink="http://schemas.microsoft.com/ink/2010/main" type="line" rotatedBoundingBox="16768,13729 18306,13690 18317,14113 16779,14151"/>
            </emma:interpretation>
          </emma:emma>
        </inkml:annotationXML>
        <inkml:traceGroup>
          <inkml:annotationXML>
            <emma:emma xmlns:emma="http://www.w3.org/2003/04/emma" version="1.0">
              <emma:interpretation id="{3EF2CC22-6001-40F2-898D-968D9A306A37}" emma:medium="tactile" emma:mode="ink">
                <msink:context xmlns:msink="http://schemas.microsoft.com/ink/2010/main" type="inkWord" rotatedBoundingBox="16768,13729 18306,13690 18317,14113 16779,14151"/>
              </emma:interpretation>
              <emma:one-of disjunction-type="recognition" id="oneOf5">
                <emma:interpretation id="interp13" emma:lang="en-US" emma:confidence="0">
                  <emma:literal>e=e</emma:literal>
                </emma:interpretation>
                <emma:interpretation id="interp14" emma:lang="en-US" emma:confidence="0">
                  <emma:literal>eye</emma:literal>
                </emma:interpretation>
                <emma:interpretation id="interp15" emma:lang="en-US" emma:confidence="0">
                  <emma:literal>exe</emma:literal>
                </emma:interpretation>
                <emma:interpretation id="interp16" emma:lang="en-US" emma:confidence="0">
                  <emma:literal>ere</emma:literal>
                </emma:interpretation>
                <emma:interpretation id="interp17" emma:lang="en-US" emma:confidence="0">
                  <emma:literal>eve</emma:literal>
                </emma:interpretation>
              </emma:one-of>
            </emma:emma>
          </inkml:annotationXML>
          <inkml:trace contextRef="#ctx0" brushRef="#br0" timeOffset="5586.3195">61 1614 13,'0'0'26,"34"-2"2,-34 2 2,34-18-10,-12 15-4,-3-8-5,7 8-2,-10-10-2,8 8-2,-9-5 0,4 2-2,-19 8-2,24-17 0,-24 17-1,14-23 1,-14 23 0,5-29-1,-5 15 1,0 14-1,-8-24 1,8 24-1,-21-22 1,5 13-1,-1 3 1,-4 3-1,0 4 0,0 3 0,-1 2 0,2 7 0,0 1 0,4 6 1,0 0-1,6 4 1,-3-1-1,7 4 1,1-3 1,5 2-1,1-5 1,6 3-1,1-7 1,3 4 0,4-8 0,2 0 1,1-5-1,4 0 0,2-5 0,4 0-1,-3-4 1,4-2-1,0-4 0,1-1-1,1 0-2,-2-8-1,4 8-5,-12-14-13,5 4-16,0 7 1,-7-5-1,2 3 2</inkml:trace>
          <inkml:trace contextRef="#ctx0" brushRef="#br0" timeOffset="5914.3383">645 1455 68,'0'0'34,"18"-3"0,-18 3-7,1-16-16,17 16-1,-13-15-3,14 14-2,-19 1-2,31-10 0,-17 3-2,7 7 0,-5-1 0,0-1-1,-2 4-1,-14-2-1,29 1-1,-29-1-2,21 7-4,-21-7-10,0 0-15,0 0-1,0 0-1,-5 21 3</inkml:trace>
          <inkml:trace contextRef="#ctx0" brushRef="#br0" timeOffset="6162.3525">687 1580 43,'-2'14'32,"2"-14"1,0 0-3,-8 16-11,8-16-5,0 0-4,15-11-3,2 10-3,-17 1-1,32-7 0,-32 7-1,36-6-1,-19 7 0,1-2-1,3 2-2,-5-4-3,9 11-7,-25-8-21,29 3-2,-8 1-1,-21-4 1</inkml:trace>
          <inkml:trace contextRef="#ctx0" brushRef="#br0" timeOffset="6862.3925">1259 1575 46,'0'0'31,"0"0"1,0 0-2,23 11-16,-23-11-3,16-3-2,-16 3-3,22-10-1,-22 10-2,31-14 0,-17 3-1,4 0 0,-4-1-1,4-2 0,-5-4 0,1 5-1,-14 13 1,23-28 0,-15 13 0,-2 1-1,0-1 1,-6 15-1,2-19 0,-2 19 0,-10-16 0,10 16 0,-24-8 0,7 6 0,-4 2 0,0 2-1,-3 3 1,-3 3 0,1 6-1,-1-1 1,-1 8 0,4 1 0,4 6 0,0 1 0,6 1 1,4 0-1,5-1 1,7 3 0,3-3 0,8-1 0,-2-4 0,8 0 1,0-7 0,5 1 0,-1-8-1,4-2 1,-1-7 0,4 1-1,-2-5 1,2-7-1,-3-3 0,2-3-2,2 3-2,-12-16-13,2 9-21,0 0-1,-7-5 0,-3 4-1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04.62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D609C9B-F0CC-4DCD-9D10-93E201C575E8}" emma:medium="tactile" emma:mode="ink">
          <msink:context xmlns:msink="http://schemas.microsoft.com/ink/2010/main" type="writingRegion" rotatedBoundingBox="19563,12708 21320,12609 21418,14377 19662,14475"/>
        </emma:interpretation>
      </emma:emma>
    </inkml:annotationXML>
    <inkml:traceGroup>
      <inkml:annotationXML>
        <emma:emma xmlns:emma="http://www.w3.org/2003/04/emma" version="1.0">
          <emma:interpretation id="{2B2110DD-4674-4D9E-A309-AF3954E6F91C}" emma:medium="tactile" emma:mode="ink">
            <msink:context xmlns:msink="http://schemas.microsoft.com/ink/2010/main" type="paragraph" rotatedBoundingBox="19876,12581 20520,12856 20321,13320 19677,130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FD3084-13A7-4FE8-A0E6-D9C70F382E29}" emma:medium="tactile" emma:mode="ink">
              <msink:context xmlns:msink="http://schemas.microsoft.com/ink/2010/main" type="line" rotatedBoundingBox="19876,12581 20520,12856 20321,13320 19677,13045"/>
            </emma:interpretation>
          </emma:emma>
        </inkml:annotationXML>
        <inkml:traceGroup>
          <inkml:annotationXML>
            <emma:emma xmlns:emma="http://www.w3.org/2003/04/emma" version="1.0">
              <emma:interpretation id="{9B0807F4-BDE2-419B-8848-C78C179AD89A}" emma:medium="tactile" emma:mode="ink">
                <msink:context xmlns:msink="http://schemas.microsoft.com/ink/2010/main" type="inkWord" rotatedBoundingBox="19876,12581 20520,12856 20321,13320 19677,13045"/>
              </emma:interpretation>
              <emma:one-of disjunction-type="recognition" id="oneOf0">
                <emma:interpretation id="interp0" emma:lang="en-US" emma:confidence="1">
                  <emma:literal>ID.</emma:literal>
                </emma:interpretation>
                <emma:interpretation id="interp1" emma:lang="en-US" emma:confidence="0">
                  <emma:literal>ID,</emma:literal>
                </emma:interpretation>
                <emma:interpretation id="interp2" emma:lang="en-US" emma:confidence="0">
                  <emma:literal>112.</emma:literal>
                </emma:interpretation>
                <emma:interpretation id="interp3" emma:lang="en-US" emma:confidence="0">
                  <emma:literal>11).</emma:literal>
                </emma:interpretation>
                <emma:interpretation id="interp4" emma:lang="en-US" emma:confidence="0">
                  <emma:literal>HD.</emma:literal>
                </emma:interpretation>
              </emma:one-of>
            </emma:emma>
          </inkml:annotationXML>
          <inkml:trace contextRef="#ctx0" brushRef="#br0">6 9 13,'0'0'26,"-2"-18"2,2 18-3,0 0-6,0 0-4,0 0-3,0 0-3,0 23-2,0-23-3,2 38 0,-2-14-1,2 10-1,-4-4 1,4 7-2,-4-6 0,0 4 1,1-8-2,-1-3 1,1-8-1,1 0 0,0-16 0,0 19 1,0-19-2,0 0-1,0 0-3,0 0-4,0 0-8,16 15-15,-16-15-1,12-18 1,-8-3 2</inkml:trace>
          <inkml:trace contextRef="#ctx0" brushRef="#br0" timeOffset="300.0172">197 2 15,'0'0'30,"9"-22"0,-9 22 1,0 0-11,0 0-6,18 3-2,-18-3-4,0 27-1,-2-7-3,6 8-1,-8-2 0,8 11 0,-6-8-1,4 5-1,-2-9 0,3 2 0,0-4-1,0-5 0,0-4-2,-3-14 0,10 16-4,-10-16-4,0 0-9,0 0-14,0 0 0,14-21 0,-18 0 2</inkml:trace>
          <inkml:trace contextRef="#ctx0" brushRef="#br0" timeOffset="742.0424">221 10 29,'-2'-22'31,"2"22"0,2-15-2,-2-2-10,0 17-2,11-16-3,7 19-3,-18-3-6,29-11 0,-29 11-1,33 5-1,-15 4-2,4 4 0,-4 5 0,1 3-1,-4 4 0,-1 4 0,-4 1 0,-2 3 0,-4-1-1,-4-2 1,-3-1-1,-2-2 0,-6-3 1,-2-1-1,-1-6 1,-4-4 0,1-3 0,-1-4 0,-1-1 1,1-3 0,2-2 0,16 0 0,-24-4 0,24 4-1,0 0 1,-14-1 0,14 1-1,0 0 0,16-2-1,-16 2-3,25 3-2,-25-3-12,24-8-18,-3 13 0,-5-6 1,5 7-1</inkml:trace>
          <inkml:trace contextRef="#ctx0" brushRef="#br0" timeOffset="1050.0601">546 310 46,'0'0'32,"15"0"0,-15 0-1,0 0-17,0 0-2,0 0-3,19 2-3,-19-2-1,0 0-2,0 0 0,13 19-1,-13-19 0,0 0 0,0 0-1,5 16 0,-5-16-1,0 0 1,0 0-2,0 0-3,0 0-10,9 16-23,-9-16 2,0 0-1,-1-16 0</inkml:trace>
        </inkml:traceGroup>
      </inkml:traceGroup>
    </inkml:traceGroup>
    <inkml:traceGroup>
      <inkml:annotationXML>
        <emma:emma xmlns:emma="http://www.w3.org/2003/04/emma" version="1.0">
          <emma:interpretation id="{8FE3C124-9DA8-468A-958A-9541729DEC5D}" emma:medium="tactile" emma:mode="ink">
            <msink:context xmlns:msink="http://schemas.microsoft.com/ink/2010/main" type="paragraph" rotatedBoundingBox="19646,13442 21042,13350 21069,13752 19672,13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05B1A1-38D0-44D3-8E82-8FFCA80D7820}" emma:medium="tactile" emma:mode="ink">
              <msink:context xmlns:msink="http://schemas.microsoft.com/ink/2010/main" type="line" rotatedBoundingBox="19646,13442 21042,13350 21069,13752 19672,13844"/>
            </emma:interpretation>
          </emma:emma>
        </inkml:annotationXML>
        <inkml:traceGroup>
          <inkml:annotationXML>
            <emma:emma xmlns:emma="http://www.w3.org/2003/04/emma" version="1.0">
              <emma:interpretation id="{EA2501CA-AD0E-4F7D-8371-AE439D2C732E}" emma:medium="tactile" emma:mode="ink">
                <msink:context xmlns:msink="http://schemas.microsoft.com/ink/2010/main" type="inkWord" rotatedBoundingBox="19646,13442 21042,13350 21069,13752 19672,13844"/>
              </emma:interpretation>
              <emma:one-of disjunction-type="recognition" id="oneOf1">
                <emma:interpretation id="interp5" emma:lang="en-US" emma:confidence="0">
                  <emma:literal>ere</emma:literal>
                </emma:interpretation>
                <emma:interpretation id="interp6" emma:lang="en-US" emma:confidence="0">
                  <emma:literal>e._e</emma:literal>
                </emma:interpretation>
                <emma:interpretation id="interp7" emma:lang="en-US" emma:confidence="0">
                  <emma:literal>lie</emma:literal>
                </emma:interpretation>
                <emma:interpretation id="interp8" emma:lang="en-US" emma:confidence="0">
                  <emma:literal>exe</emma:literal>
                </emma:interpretation>
                <emma:interpretation id="interp9" emma:lang="en-US" emma:confidence="0">
                  <emma:literal>Cie</emma:literal>
                </emma:interpretation>
              </emma:one-of>
            </emma:emma>
          </inkml:annotationXML>
          <inkml:trace contextRef="#ctx0" brushRef="#br0" timeOffset="3589.2053">-135 894 21,'0'0'21,"0"0"-3,0 0-1,14-10-1,-14 10-4,0 0-1,24-3-1,-24 3-2,18-3-2,-18 3-1,24-7-1,-24 7-1,27-8-1,-27 8 0,32-12 0,-16 2 0,4-1-1,-6-2 1,2-2-1,0-1 0,-6 2 0,-1-4 0,-9 18 0,10-28 1,-10 28-1,-6-20-1,6 20 1,-16-16 0,16 16-1,-25-6 0,9 4 1,-3 4-1,0 1 0,0 2 0,-2 3 0,2 3 0,-2 2 0,0 5 0,5 1 0,0 3 0,6 4 0,-1 0 0,8 1 1,0-2 0,6 3 0,2-6 1,6-1 0,2-5 0,4 0 0,1-6 0,4 1 0,-4-8 0,8 2 0,-4-7-1,1 6-1,1-4 0,-4-5-1,5 8-3,-9-11-4,12 14-12,-5-1-14,-23-5 0,32 3-2,-32-3 3</inkml:trace>
          <inkml:trace contextRef="#ctx0" brushRef="#br0" timeOffset="3795.2171">325 1011 47,'0'0'30,"0"0"2,8 14-9,-8-14-8,0 0-2,0 0-5,6 18-5,-6-18-6,4 14-6,-4-14-22,16 8 0,-16-8-1,0 0 0</inkml:trace>
          <inkml:trace contextRef="#ctx0" brushRef="#br0" timeOffset="4136.2366">495 852 41,'0'0'31,"0"0"2,0 0 0,0 0-17,0 0-4,0 0-2,18 3-3,-4-3-4,-14 0 1,27-6-2,-11 1 0,2 5-1,-2-1 0,2-1 0,-4-3-1,1 4-1,-1 2-2,-14-1-5,27-6-19,-12 4-7,-15 2-1,14-3 0</inkml:trace>
          <inkml:trace contextRef="#ctx0" brushRef="#br0" timeOffset="4725.2703">835 849 29,'22'-2'30,"-22"2"2,29-6-1,-29 6-9,21-11-7,3 9-3,-6-12-9,7 9 0,-5-6 0,7 1-2,-6-3 1,1 4-2,1-3 1,-6 3-1,-2-1 1,-15 10-1,21-19 0,-21 19 1,9-19-1,-9 19 1,-3-20-1,3 20 0,-13-16 0,13 16 0,-25-16-1,5 10 1,-1 1-1,-1 4 1,-2 1-1,2 1 1,-3 4-1,3 5 1,1 1 0,4 3 0,-3 5 0,7 1 0,2 4 1,3 0-1,2 3 1,4-1 1,2-2-1,8 3 1,-1-6 0,5 0 1,1-7-1,7 2 0,-3-9 0,6 1 0,-1-2 0,5-4 0,2-4-1,2 2 0,-1-3-1,1-2-1,1 5-2,-10-14-8,9 2-25,-7 8 0,-24 4-1,25-10 0</inkml:trace>
        </inkml:traceGroup>
      </inkml:traceGroup>
    </inkml:traceGroup>
    <inkml:traceGroup>
      <inkml:annotationXML>
        <emma:emma xmlns:emma="http://www.w3.org/2003/04/emma" version="1.0">
          <emma:interpretation id="{28DAE7D1-0097-40A6-8C96-6ACF5CFEC412}" emma:medium="tactile" emma:mode="ink">
            <msink:context xmlns:msink="http://schemas.microsoft.com/ink/2010/main" type="paragraph" rotatedBoundingBox="19641,14113 21398,14014 21418,14377 19662,144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B3A9F5-3DF3-4E1F-AE30-65B026646211}" emma:medium="tactile" emma:mode="ink">
              <msink:context xmlns:msink="http://schemas.microsoft.com/ink/2010/main" type="line" rotatedBoundingBox="19641,14113 21398,14014 21418,14377 19662,14475"/>
            </emma:interpretation>
          </emma:emma>
        </inkml:annotationXML>
        <inkml:traceGroup>
          <inkml:annotationXML>
            <emma:emma xmlns:emma="http://www.w3.org/2003/04/emma" version="1.0">
              <emma:interpretation id="{5076500E-6B95-462D-8A83-57FB154EE684}" emma:medium="tactile" emma:mode="ink">
                <msink:context xmlns:msink="http://schemas.microsoft.com/ink/2010/main" type="inkWord" rotatedBoundingBox="19641,14113 21398,14014 21418,14377 19662,14475"/>
              </emma:interpretation>
              <emma:one-of disjunction-type="recognition" id="oneOf2">
                <emma:interpretation id="interp10" emma:lang="en-US" emma:confidence="0">
                  <emma:literal>e.=e</emma:literal>
                </emma:interpretation>
                <emma:interpretation id="interp11" emma:lang="en-US" emma:confidence="0">
                  <emma:literal>e.=.</emma:literal>
                </emma:interpretation>
                <emma:interpretation id="interp12" emma:lang="en-US" emma:confidence="0">
                  <emma:literal>line</emma:literal>
                </emma:interpretation>
                <emma:interpretation id="interp13" emma:lang="en-US" emma:confidence="0">
                  <emma:literal>erne</emma:literal>
                </emma:interpretation>
                <emma:interpretation id="interp14" emma:lang="en-US" emma:confidence="0">
                  <emma:literal>cite</emma:literal>
                </emma:interpretation>
              </emma:one-of>
            </emma:emma>
          </inkml:annotationXML>
          <inkml:trace contextRef="#ctx0" brushRef="#br0" timeOffset="8301.4748">-137 1558 10,'0'0'24,"0"0"2,0 0 0,0 0-9,0 0-2,0 0-2,26-8-3,-26 8 0,24-7-3,-24 7-1,32-11 0,-16 3-3,6 3 1,-4-6-1,1 6-1,1-9 0,-1 3 0,-3-5-1,0 3 0,-2-3 0,-14 16 1,15-28-2,-15 28 1,3-20 0,-3 20 0,0 0 0,-21-15 0,7 15-1,-1 0 0,-2 3 0,-3 2 0,0 3 0,-1 0 0,0 3 0,0 2-1,-1 5 2,4-2-1,0 3 1,4 0-2,1 1 2,3-1-1,4 0 0,3 0 0,3-4 0,3 2 0,5-2 0,-8-15 0,22 26 0,-6-15 1,4-5 0,4 2-1,-2-3 1,4-3 0,3-2 0,1 0-1,-1-5 0,0 2-1,0 3-2,-7-10-3,10 13-13,-3-4-17,-13-7 0,5 8 1,-21 0 0</inkml:trace>
          <inkml:trace contextRef="#ctx0" brushRef="#br0" timeOffset="8847.5061">489 1579 40,'0'0'33,"0"0"0,0 0-1,9 17-15,-9-17-6,0 0-2,0 0-4,0 0-3,11 15-1,-11-15 0,0 0-1,10 14-2,-10-14-4,0 0-12,0 0-16,0 0 2,0 0-3,16 11 3</inkml:trace>
          <inkml:trace contextRef="#ctx0" brushRef="#br0" timeOffset="9470.5417">732 1510 39,'0'0'33,"-13"17"0,13-17-3,-16 3-11,16-3-3,0 0-5,18 10-2,-18-10-5,27-1-1,-27 1 1,37 0 0,-18-2-2,4 2-1,1 0 0,0 3-2,0 0-1,-5-1-3,10 9-8,-14-4-24,2-7 0,4 3 1,-6-6-1</inkml:trace>
          <inkml:trace contextRef="#ctx0" brushRef="#br0" timeOffset="9208.5267">719 1385 39,'0'0'32,"17"-12"1,-17 12 1,6-17-13,-6 17-9,0 0-3,19 0-3,-19 0-3,18-2 0,-18 2-1,24-2-1,-24 2 1,29-1-2,-15 2 0,-14-1-2,27 2-1,-27-2-4,23 7-5,-23-7-13,0 0-9,0 0-2,0 0 3,-5 19-1</inkml:trace>
          <inkml:trace contextRef="#ctx0" brushRef="#br0" timeOffset="10237.5856">1244 1466 35,'0'0'30,"0"0"3,27-12-2,-8 10-13,-11-13-5,20 12-3,-16-11-3,14 11-2,-8-12-1,7 10-1,-7-4 0,3 2-1,-3-2-1,-1 1 0,-1-2 0,0 2 0,-16 8 0,21-21 0,-21 21-1,11-19 1,-11 19-1,-1-16 1,1 16-1,-16-13 0,16 13 0,-28-3-1,11 3 1,-4 3-1,-3 5 1,0 3-1,-2 4 1,1 2-1,0 3 1,1 1 0,4 1-1,-1 0 2,5 1-1,1 1 0,6-2 1,2 1 0,6-2 0,2 1 0,4-3 1,6 4-1,2-9 0,5-1 0,1-2 1,5-3-1,-2-4 0,6 0 0,-3-7 0,4 0 0,-3-2 0,3 0 0,-2-4-1,-3-3-2,3 8-4,-14-12-22,5 3-11,-1 2 3,-9-10-2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44.21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E50C0B-6EA7-48AA-9E05-E3E2D735FA9E}" emma:medium="tactile" emma:mode="ink">
          <msink:context xmlns:msink="http://schemas.microsoft.com/ink/2010/main" type="writingRegion" rotatedBoundingBox="19712,8126 21509,8167 21500,8590 19703,8549"/>
        </emma:interpretation>
      </emma:emma>
    </inkml:annotationXML>
    <inkml:traceGroup>
      <inkml:annotationXML>
        <emma:emma xmlns:emma="http://www.w3.org/2003/04/emma" version="1.0">
          <emma:interpretation id="{7AC99E40-9A67-4390-8E5B-0CAF9E1FA973}" emma:medium="tactile" emma:mode="ink">
            <msink:context xmlns:msink="http://schemas.microsoft.com/ink/2010/main" type="paragraph" rotatedBoundingBox="19712,8126 21509,8167 21500,8590 19703,85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77A746-9F26-43E5-91F6-AF4BE0A242C4}" emma:medium="tactile" emma:mode="ink">
              <msink:context xmlns:msink="http://schemas.microsoft.com/ink/2010/main" type="line" rotatedBoundingBox="19712,8126 21509,8167 21500,8590 19703,8549"/>
            </emma:interpretation>
          </emma:emma>
        </inkml:annotationXML>
        <inkml:traceGroup>
          <inkml:annotationXML>
            <emma:emma xmlns:emma="http://www.w3.org/2003/04/emma" version="1.0">
              <emma:interpretation id="{BA7F86F4-C775-475B-AEA7-3A46086A2D3B}" emma:medium="tactile" emma:mode="ink">
                <msink:context xmlns:msink="http://schemas.microsoft.com/ink/2010/main" type="inkWord" rotatedBoundingBox="19712,8126 21509,8167 21500,8590 19703,8549"/>
              </emma:interpretation>
              <emma:one-of disjunction-type="recognition" id="oneOf0">
                <emma:interpretation id="interp0" emma:lang="en-US" emma:confidence="0">
                  <emma:literal>eye.</emma:literal>
                </emma:interpretation>
                <emma:interpretation id="interp1" emma:lang="en-US" emma:confidence="0">
                  <emma:literal>exe.</emma:literal>
                </emma:interpretation>
                <emma:interpretation id="interp2" emma:lang="en-US" emma:confidence="0">
                  <emma:literal>ere.</emma:literal>
                </emma:interpretation>
                <emma:interpretation id="interp3" emma:lang="en-US" emma:confidence="0">
                  <emma:literal>e=e.</emma:literal>
                </emma:interpretation>
                <emma:interpretation id="interp4" emma:lang="en-US" emma:confidence="0">
                  <emma:literal>eve.</emma:literal>
                </emma:interpretation>
              </emma:one-of>
            </emma:emma>
          </inkml:annotationXML>
          <inkml:trace contextRef="#ctx0" brushRef="#br0">0 249 13,'0'0'20,"0"0"-2,27-4-1,-27 4-3,18-6-1,-18 6-2,22-10-1,-6 9-1,-16 1-1,32-13-1,-32 13-1,32-18-1,-16 7-1,5 5-1,-5-9 0,2 7-1,-18 8 0,25-21 0,-25 21-1,21-19 1,-21 19-1,10-22 0,-10 22 0,0-26 0,0 26-1,-10-24 1,10 24 0,-17-22-1,17 22 1,-23-16-1,7 11 0,2 3 1,-4 5-1,0 4 0,-2 1-1,2 8 1,-1-2 0,-2 9-1,3-1 1,2 2 0,3 0-1,2 0 1,3 2 0,3-4 0,4 4 0,2-2 0,3-1 0,2 1 0,5-5 1,2 2 0,3-7 0,5 5 1,3-9-1,2 3 2,2-10-2,5 3 1,-3-6 0,4 0-1,-5-1 1,1-4-2,-6 2 1,2-2-1,-7-1-1,-3-4-2,0 10-4,-16 0-11,11-16-16,-11 16 0,0 0 0,21 3 0</inkml:trace>
          <inkml:trace contextRef="#ctx0" brushRef="#br0" timeOffset="761.0435">680 119 22,'0'0'29,"0"0"0,0 0-1,0 0-9,0 0-2,0 0-5,19-5-2,0 5-2,-19 0-2,35-10-2,-19 2-2,7 7 1,-9-1-3,6-1 0,-6 5-1,-14-2-2,27 4-1,-27-4-5,19 10-9,-19-10-15,0 0-1,-3 26 1,-11-20 0</inkml:trace>
          <inkml:trace contextRef="#ctx0" brushRef="#br0" timeOffset="1002.0573">689 263 13,'0'0'28,"0"0"2,0 0 1,0 0-9,15 5-4,-15-5-3,24-6-4,-24 6-2,30-5-4,-15 2-1,5 3-1,-4-2-1,5 0-2,-1 6-3,-6-9-3,10 8-16,0 2-12,-24-5 0,32-2 0,-32 2 0</inkml:trace>
          <inkml:trace contextRef="#ctx0" brushRef="#br0" timeOffset="1691.0967">1207 234 33,'0'0'30,"18"-1"4,-18 1-1,0 0-13,24-7-5,-24 7-5,21-9-3,-21 9-3,29-13-1,-29 13-1,32-11 0,-15 3-1,3-2 0,-4 0-1,1 1 1,-2-3-1,1 3 1,-16 9-1,22-24 1,-22 24-1,15-24 0,-15 24 0,1-24 1,-1 24-1,-9-21 0,9 21-1,-25-16 1,8 13-1,-4-1 0,-1 9 1,-6 2-1,3 2 0,-3 2 1,-1 7-1,2 0 1,2 1-1,2 3 1,2-1 0,5 0 0,3 0 1,7 0-1,3-4 1,6 3 0,0-1 0,5-3 0,5 0 0,5 2 0,1-6 1,5 5-1,0-6 1,5 0-1,0-5 1,3 2-1,-5-4 1,4-4-1,-6-5 0,1 0 0,-4-3-1,-1-2-2,0 2 0,-7-6-4,6 12-5,-20 2-24,0 0-1,22-16 0,-22 16-2</inkml:trace>
          <inkml:trace contextRef="#ctx0" brushRef="#br0" timeOffset="2172.1242">1796 330 50,'0'0'35,"0"0"-1,0 0 0,0 0-14,-16-12-8,16 12-6,0 0-1,0 0-2,-12 19 0,12-19-2,-3 22 1,3-22-1,-1 20 0,1-20 0,-5 16 0,5-16-1,0 0 1,0 0 0,0 0-1,0 0 0,0 0 1,16-15 0,-16 15-1,9-16 0,-9 16-1,2-16-2,-2 16-6,0 0-27,0 0-1,0 0 0,0 0-1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1:23.32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31E0B3D-9BC3-480C-A593-1EED4FA86C39}" emma:medium="tactile" emma:mode="ink">
          <msink:context xmlns:msink="http://schemas.microsoft.com/ink/2010/main" type="writingRegion" rotatedBoundingBox="19649,3257 21337,3273 21333,3696 19645,3680"/>
        </emma:interpretation>
      </emma:emma>
    </inkml:annotationXML>
    <inkml:traceGroup>
      <inkml:annotationXML>
        <emma:emma xmlns:emma="http://www.w3.org/2003/04/emma" version="1.0">
          <emma:interpretation id="{89DD7F0B-EC26-4F6D-AB84-00FAC3447B1F}" emma:medium="tactile" emma:mode="ink">
            <msink:context xmlns:msink="http://schemas.microsoft.com/ink/2010/main" type="paragraph" rotatedBoundingBox="19649,3257 21337,3273 21333,3696 19645,36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745869-6292-470C-B6B0-1110D4E7031E}" emma:medium="tactile" emma:mode="ink">
              <msink:context xmlns:msink="http://schemas.microsoft.com/ink/2010/main" type="line" rotatedBoundingBox="19649,3257 21337,3273 21333,3696 19645,3680"/>
            </emma:interpretation>
          </emma:emma>
        </inkml:annotationXML>
        <inkml:traceGroup>
          <inkml:annotationXML>
            <emma:emma xmlns:emma="http://www.w3.org/2003/04/emma" version="1.0">
              <emma:interpretation id="{788A07EF-A216-433F-92F6-69484145D5EB}" emma:medium="tactile" emma:mode="ink">
                <msink:context xmlns:msink="http://schemas.microsoft.com/ink/2010/main" type="inkWord" rotatedBoundingBox="19649,3257 21337,3273 21333,3696 19645,3680"/>
              </emma:interpretation>
              <emma:one-of disjunction-type="recognition" id="oneOf0">
                <emma:interpretation id="interp0" emma:lang="en-US" emma:confidence="0">
                  <emma:literal>exe.</emma:literal>
                </emma:interpretation>
                <emma:interpretation id="interp1" emma:lang="en-US" emma:confidence="0">
                  <emma:literal>ere.</emma:literal>
                </emma:interpretation>
                <emma:interpretation id="interp2" emma:lang="en-US" emma:confidence="0">
                  <emma:literal>ere,</emma:literal>
                </emma:interpretation>
                <emma:interpretation id="interp3" emma:lang="en-US" emma:confidence="0">
                  <emma:literal>e=e.</emma:literal>
                </emma:interpretation>
                <emma:interpretation id="interp4" emma:lang="en-US" emma:confidence="0">
                  <emma:literal>e=e,</emma:literal>
                </emma:interpretation>
              </emma:one-of>
            </emma:emma>
          </inkml:annotationXML>
          <inkml:trace contextRef="#ctx0" brushRef="#br0">0 206 12,'15'1'14,"-15"-1"-1,0 0 0,0 0-2,21-5 0,-21 5 0,16-1-3,-16 1 0,21-13-1,-21 13-2,25-10 0,-9 4 0,0-5-2,3 1 1,-2-6-1,2 8-1,-5-6 1,2 1-1,-3-2 0,-13 15 0,21-16 1,-21 16-1,10-19 0,-10 19-1,0 0 0,0-16 1,0 16-1,-15-14 0,15 14-1,-21-13 0,21 13 1,-25-5-1,10 3 1,-2 2-1,0 4 0,0 4 0,-2 0 0,-1 3 1,3 3-2,-1 4 1,2 1 0,3 2 0,2 5-1,5-4 1,1 4 0,5-2 0,3 1 0,5-5 0,2-1 1,2 5 0,4-10 1,4 6 0,-1-8 0,3 3 0,-1-9 1,3 6-1,2-8 0,-2-2 0,0-4-1,3 2 0,-3-3-1,0-2-2,4 4-4,-11-11-6,6 4-15,-1 10-6,-22-2 0,24-3 0</inkml:trace>
          <inkml:trace contextRef="#ctx0" brushRef="#br0" timeOffset="387.0221">557 164 15,'14'-8'25,"-14"8"1,-3-15-4,3 15-4,0 0-3,0 0-3,0 0-3,0 0-2,6-14-1,-6 14-1,15-2-1,-1-2-1,-14 4 1,29-13-2,-13 2-1,3 1 0,-1 5 0,0-3-1,3 3 0,-7 2-1,4 8-2,-18-5-3,20 6-3,-20-6-5,0 0-9,10 28-8,-24-24-1,14-4 2</inkml:trace>
          <inkml:trace contextRef="#ctx0" brushRef="#br0" timeOffset="679.0388">570 255 33,'-15'-9'26,"15"9"-4,0 0-1,0 0-5,8 14-4,-8-14-1,18 2-3,-18-2-1,27 0 0,-27 0-3,35-2 1,-17-3-3,3 8 0,1-3-1,-1-1 0,2-1-1,-6 1-3,6 5-1,-23-4-7,32-8-20,-13 13-1,-19-5-1,18 0 0</inkml:trace>
          <inkml:trace contextRef="#ctx0" brushRef="#br0" timeOffset="7412.424">1142 190 15,'0'0'17,"0"0"-2,16-13 0,-16 13-3,0 0 1,15-16-2,-15 16-2,0 0-1,22-20-1,-22 20-1,21-14-1,-5 12 0,-16 2-1,24-11 0,-10 8-1,1-3-1,-1-2 1,-14 8-2,26-9 1,-26 9-1,21-14 0,-21 14-1,17-13 1,-17 13 0,0 0 0,13-19 0,-13 19 0,0 0-1,-6-16 1,6 16 0,-10-18-1,10 18 1,-14-13-1,14 13 0,-21-11 0,21 11 1,-24-16-1,24 16 0,-24-3 0,24 3 0,-26-5 0,26 5 0,-24 5 0,24-5 0,-22 16 0,22-16 0,-24 19 0,11-3-1,2 4 1,-2-4 1,1 4-2,0 0 1,0 1 0,3 1 0,1 2 0,3-5 0,3-1 0,4 6 0,3-3 1,3 0 2,0-7-2,6 5 2,-14-19-1,32 31 0,-14-22 1,3-1 0,0-6-1,4 4-1,-1-6 1,2 0 0,0-8-1,-4 0 0,1-3 0,1 3 0,-5 0-1,-5-6-2,4 7-4,-12-7-8,-6 14-21,16-7 0,-16 7-1,0 0 2</inkml:trace>
          <inkml:trace contextRef="#ctx0" brushRef="#br0" timeOffset="8428.4821">1658 287 30,'0'0'21,"0"0"0,0 0-2,-1 16-2,1-16-3,0 0-2,0 0-3,5 26-2,-5-26-1,0 0 0,0 0-3,9 18 0,-9-18 0,0 0-1,0 0-1,0 0 0,0 0 0,15 3 0,-15-3-1,0 0 1,0 0 0,0 0-1,1-15 1,-1 15-3,0 0-4,0 0-27,-14 0 1,14 0-1,0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5"/>
    </inkml:context>
    <inkml:brush xml:id="br0">
      <inkml:brushProperty name="width" value="0.06667" units="cm"/>
      <inkml:brushProperty name="height" value="0.06667" units="cm"/>
      <inkml:brushProperty name="color" value="#FFFF00"/>
      <inkml:brushProperty name="fitToCurve" value="1"/>
    </inkml:brush>
  </inkml:definitions>
  <inkml:trace contextRef="#ctx0" brushRef="#br0">17539 15550 1,'0'0'19,"0"0"-6,0 0-2,3 13 0,-3-13-1,0 0-1,0 0-1,0 14 1,0-14-2,-1 15 1,1-15-1,-2 18-1,2-18 0,0 24-1,2-10 0,-2-14 0,1 27-1,-1-27-1,3 29 1,-1-16-1,1 1-1,-5 3 0,5-2 0,-3 1 0,2 1-1,-1-2 1,-1 2-2,0-2 1,0 3 0,0-18-1,2 26 1,-2-26-2,1 21 2,-1-21-1,2 20 0,-2-20 0,0 0 0,0 15 0,0-15 0,0 0 2,0 0-2,0 0 1,0 0-1,0 0 0,0 0 0,0 0 1,0 0-1,0 0 0,0 0 0,-12-14 0,12 14 0,-6-13 0,6 13 0,-5-20 0,4 6 0,1 14 0,0-27 0,1 9-1,2 0 2,2 1-2,1 1 1,1 0 0,-7 16 0,16-25 0,-16 25-1,18-18 1,-18 18 0,21-13 0,-21 13 0,23-12 0,-23 12-2,24-7 2,-24 7 0,24-3 0,-24 3 0,20-3 0,-20 3 0,15 3 0,-15-3 0,0 0 0,15 6-1,-15-6 2,0 0-1,0 0 0,13 7 0,-13-7-1,0 0 1,0 0 0,14 3 0,-14-3 0,0 0 0,0 0 0,0 0 0,14-15 1,-14 15-1,0 0 0,4-18 0,-4 18 0,0 0 0,-3-18 0,3 18 0,0 0 0,-15-11 0,15 11 0,-14 2 0,14-2 0,-15 7 0,15-7 0,0 0 0,-13 17 0,13-17-1,0 0 1,4 17 0,-4-17 0,14 6 0,-14-6 0,20 1 0,-20-1 0,21-3 0,-21 3 0,18-9 0,-18 9 0,13-13 0,-13 13 0,10-14 1,-10 14-1,1-14 0,-1 14 0,0 0 0,-8-16 0,8 16 0,0 0-2,-13 0-4,13 0-6,-11 21-18,11-21-1,-12 21-2,12-21 1</inkml:trace>
  <inkml:trace contextRef="#ctx0" brushRef="#br0" timeOffset="1">20766 15593 5,'0'0'12,"0"0"-1,0 0 0,0 0-1,0 0 0,0 0-1,0 0 0,0 0 0,0 0-1,0 0-2,0 0 0,-15-4 0,15 4 0,0 0-1,-17 6-1,17-6 1,-17 5-1,17-5-1,-19 4 1,5-2-2,14-2 1,-23 3-1,23-3 0,-25 4-1,10-1 1,-1-3-2,1 3 1,-1 2 0,1-2 0,1 0 0,0 0-1,1 1 0,13-4 0,-21 9 0,21-9 1,-16 13-1,16-13 0,-12 15-1,12-15 2,-10 19-1,10-19 0,-8 20 0,8-20 0,-4 24 0,2-10 0,2-1 0,0 4 0,2-2 1,1 0-1,0 0 1,1 0-1,-4-15 0,12 23 0,-12-23 1,16 17-1,-16-17 0,19 10 0,-5-7 0,-14-3 0,27 2 1,-10-5-1,-1-2 0,2 1 1,-1-5-1,1-3 0,-3 1 1,2-4-1,-3-3 0,-1 0 0,-1-1 0,-1 1 0,-2 0 0,-2 3 1,-1-2-1,-6 17 0,10-19 0,-10 19 0,3-20 0,-3 20 0,0 0 1,1-16-1,-1 16 0,0 0 2,0 0-2,0 0 1,0 0-1,-12-14 1,12 14-1,0 0 0,0 0 0,0 0 0,-14-5 0,14 5 0,0 0 0,0 0 0,0 0 0,0 0 0,0 0 0,0 0-1,0 0 2,0 0-2,0 0 2,0 0-1,0 0 0,0 0 0,0 0 0,0 0 0,0 0 0,9-13 0,-9 13 0,0 0 0,0 0 0,0 0 0,0 0 0,0 0 0,0 0 0,0 0 0,0 0 0,0 0 0,11 13 1,-11 1-1,-1 3 1,-2 4 0,-1 4-1,0 7 1,-2 1 0,0 4-1,0-1 1,-2 2 0,1-2 0,1 3-1,-2-5 1,2-1-1,0-1 1,0-2 0,1-3-1,1-1 0,1 0 0,0-5 1,3-3-1,-2 0 0,2-18 0,-1 24 0,1-24 1,-2 15-1,2-15 0,0 0 0,0 0 0,0 0 0,0 0 0,0 0 0,0 0 0,-4-15 0,4 15 0,0 0-1,0 0 0,-3-18-2,3 18-1,0 0-5,0 0-6,3-18-11,-3 18-7,0 0-2,-8-17 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1.167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504F5FF6-DB39-4993-BD31-B69FF01D9267}" emma:medium="tactile" emma:mode="ink">
          <msink:context xmlns:msink="http://schemas.microsoft.com/ink/2010/main" type="writingRegion" rotatedBoundingBox="3420,2476 16387,12151 16184,12422 3217,2747"/>
        </emma:interpretation>
      </emma:emma>
    </inkml:annotationXML>
    <inkml:traceGroup>
      <inkml:annotationXML>
        <emma:emma xmlns:emma="http://www.w3.org/2003/04/emma" version="1.0">
          <emma:interpretation id="{A3B94227-D04E-4762-BFB0-E30B4DA910EA}" emma:medium="tactile" emma:mode="ink">
            <msink:context xmlns:msink="http://schemas.microsoft.com/ink/2010/main" type="paragraph" rotatedBoundingBox="3420,2476 16387,12151 16184,12422 3217,27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0F3D84-587E-417B-BD3B-2A94896C37F0}" emma:medium="tactile" emma:mode="ink">
              <msink:context xmlns:msink="http://schemas.microsoft.com/ink/2010/main" type="line" rotatedBoundingBox="3420,2476 16387,12151 16184,12422 3217,2747"/>
            </emma:interpretation>
          </emma:emma>
        </inkml:annotationXML>
        <inkml:traceGroup>
          <inkml:annotationXML>
            <emma:emma xmlns:emma="http://www.w3.org/2003/04/emma" version="1.0">
              <emma:interpretation id="{1C5223B8-86F3-418F-BF21-662BDD2ED361}" emma:medium="tactile" emma:mode="ink">
                <msink:context xmlns:msink="http://schemas.microsoft.com/ink/2010/main" type="inkWord" rotatedBoundingBox="3420,2476 16387,12151 16184,12422 3217,2747"/>
              </emma:interpretation>
              <emma:one-of disjunction-type="recognition" id="oneOf0">
                <emma:interpretation id="interp0" emma:lang="en-US" emma:confidence="0">
                  <emma:literal>.....</emma:literal>
                </emma:interpretation>
                <emma:interpretation id="interp1" emma:lang="en-US" emma:confidence="0">
                  <emma:literal>.... {</emma:literal>
                </emma:interpretation>
                <emma:interpretation id="interp2" emma:lang="en-US" emma:confidence="0">
                  <emma:literal>... {</emma:literal>
                </emma:interpretation>
                <emma:interpretation id="interp3" emma:lang="en-US" emma:confidence="0">
                  <emma:literal>0...</emma:literal>
                </emma:interpretation>
                <emma:interpretation id="interp4" emma:lang="en-US" emma:confidence="0">
                  <emma:literal>: {</emma:literal>
                </emma:interpretation>
              </emma:one-of>
            </emma:emma>
          </inkml:annotationXML>
          <inkml:trace contextRef="#ctx0" brushRef="#br0">3464 2570 13,'0'0'10,"0"0"-3,-5-10 0,5 10-2,0 0-1,-15-3 0,15 3-1,-17 0 0,17 0-1,-18 2 0,7-1 0,-1 2-1,2 2 0,-3 5 1,3-4-1,-2-1 0,2 2-1,1 5 0,4-3 2,-1 0-2,6-9 3,-3 13-1,3-13 0,5 17 0,-5-17 2,13 6 0,-13-6-1,14 5-1,-14-5 1,16 1-1,-16-1-1,14-6 1,-14 6-1,0 0 0,11-5-1,-11 5 1,0 0-2,0 0 1,-13 0 0,4 4-1,9-4 0,-18 10 0,8-2 0,1 1 1,9-9 1,-12 17-1,9-5 0,3-12 2,6 20 0,2-11-1,0 1 0,5-4 1,-1 4-1,1-3 0,1-3 1,-2 2-2,-2-1 0,1-4-2,-2 1-5,-9-2-16,20-1 0,-20 1-2,12-3 0</inkml:trace>
          <inkml:trace contextRef="#ctx0" brushRef="#br0" timeOffset="1818.104">6645 4915 11,'0'0'10,"-18"-1"0,18 1 0,-20 6-1,11-1 0,-5-4-1,2 5-1,0-1-1,1 1-1,1 4-1,2-1-1,8-9 0,-9 17-1,8-7 1,4-1-1,-3-9 1,13 10-1,-2-7 0,0-2 1,0 1-1,1-1-1,-1-2 0,-11 1 0,14-3 0,-14 3 0,0 0 0,0 0-1,0 0 0,0 0 0,-6 10 1,6-10-1,-18 14 0,7-6-1,-1 3 1,1 1 0,-1 3 0,4-2 0,-2 1 0,4-1 0,4 2 0,3-3 1,2-1 1,-3-11-1,19 17 1,-8-12 0,6 1 0,-2-3 0,4-1-1,-2-2-3,-1 1-9,-16-1-15,25 3-2,-25-3 2,18-5-2</inkml:trace>
          <inkml:trace contextRef="#ctx0" brushRef="#br0" timeOffset="3481.1991">9860 7311 6,'-9'-3'8,"9"3"0,-12-3-1,12 3 0,-15 0 0,15 0-1,-19 3 0,19-3-1,-17 6 0,6 0-1,0 0 1,0-1-2,2 4 0,9-9 0,-15 18 1,10-9-1,5-9-1,-4 13-1,5-3 1,-1-10-1,13 9 0,-13-9 0,15 6 0,-5-6 0,-10 0-1,14 3 1,-14-3 0,0 0-1,10 1 0,-10-1 0,0 0-1,0 0 1,-14 9-1,14-9 1,-17 9-1,17-9 0,-16 11 1,7-3-1,9-8 1,-12 15 0,12-15 1,-5 19 0,5-19-1,2 17 1,3-7 0,2 0 1,-7-10 0,17 15 0,-6-6 1,1-3-1,1 0 1,1-1-1,-2-1 0,-1-2-1,3 1-3,-4 1-5,2 3-13,-12-7-6,14 2 0,-14-2 1</inkml:trace>
          <inkml:trace contextRef="#ctx0" brushRef="#br0" timeOffset="5052.289">13001 9661 19,'0'0'16,"0"0"-2,-11-4 0,11 4-2,-11-3 0,11 3-3,-15 0-2,15 0-2,-17 4-1,17-4-2,-18 9-1,18-9 0,-17 15 0,17-15 0,-15 18 0,15-18 1,-10 18-1,10-18 0,1 17 1,-1-17-1,11 11 0,-1-7 0,1-1 0,1-4 0,1 0 0,-2-2-1,1 1 0,-12 2 1,15-5-1,-15 5 0,0 0 0,0 0 0,0 0 0,-14 2-1,-1 3 0,1 4 0,-5 1 0,2 2 1,-5 3-1,2-2 1,1 3 0,3-3-1,3 3 2,4-1-1,4-1 1,6-3 1,7-1 0,1-1 0,6-3 0,0-1 0,4-2 0,-2-3-3,0 1-12,-17-1-14,27-3-2,-21-6 1,10 10-1</inkml:trace>
          <inkml:trace contextRef="#ctx0" brushRef="#br0" timeOffset="6534.3738">16267 12121 6,'6'-13'18,"3"12"-3,-9 1-3,7-12 0,-7 12-2,4-9-1,-4 9-1,0 0-2,-5-9-2,5 9-1,-13-3 0,13 3 0,-20 2-1,7 1 1,-2 1 0,-1 0-1,-3 2 1,2 2 0,-2 0 1,1 0-2,2 1 1,2 1-1,14-10 0,-16 16-1,16-16 0,-1 15 1,1-15-1,13 10-1,-3-7 1,1-2 0,0 1-1,1-1 1,-2 0-1,-10-1-1,12 1 1,-12-1-1,0 0 1,-6 10-1,-4-5 0,1 1 0,-3 4 0,-1 0 1,2 1-1,-2 1 1,4-1 0,1 1 0,6 1 1,-1-2 0,5-1 0,-2-10 1,10 17-1,-1-10 1,4 1 0,-2-3 0,1 2-1,1-5 1,3 0-1,-3-1-1,1-3-1,1 3-6,-3-1-18,-4-11-4,11 14-3,-13-16 2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41.111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76795C7C-5223-4C7C-AEAA-FB5CD13F66F8}" emma:medium="tactile" emma:mode="ink">
          <msink:context xmlns:msink="http://schemas.microsoft.com/ink/2010/main" type="writingRegion" rotatedBoundingBox="23296,17382 23482,17382 23482,17638 23296,17638"/>
        </emma:interpretation>
      </emma:emma>
    </inkml:annotationXML>
    <inkml:traceGroup>
      <inkml:annotationXML>
        <emma:emma xmlns:emma="http://www.w3.org/2003/04/emma" version="1.0">
          <emma:interpretation id="{6CC1071C-971F-4564-9B48-25FE55EDF430}" emma:medium="tactile" emma:mode="ink">
            <msink:context xmlns:msink="http://schemas.microsoft.com/ink/2010/main" type="paragraph" rotatedBoundingBox="23296,17382 23482,17382 23482,17638 23296,176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A4F26E-FDE7-400B-A97C-F7337BBA6659}" emma:medium="tactile" emma:mode="ink">
              <msink:context xmlns:msink="http://schemas.microsoft.com/ink/2010/main" type="line" rotatedBoundingBox="23296,17382 23482,17382 23482,17638 23296,17638"/>
            </emma:interpretation>
          </emma:emma>
        </inkml:annotationXML>
        <inkml:traceGroup>
          <inkml:annotationXML>
            <emma:emma xmlns:emma="http://www.w3.org/2003/04/emma" version="1.0">
              <emma:interpretation id="{F4E21E09-8A5B-4915-B6A2-8BE14B53B761}" emma:medium="tactile" emma:mode="ink">
                <msink:context xmlns:msink="http://schemas.microsoft.com/ink/2010/main" type="inkWord" rotatedBoundingBox="23296,17382 23482,17382 23482,17638 23296,17638"/>
              </emma:interpretation>
              <emma:one-of disjunction-type="recognition" id="oneOf0">
                <emma:interpretation id="interp0" emma:lang="en-US" emma:confidence="1">
                  <emma:literal>{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S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[</emma:literal>
                </emma:interpretation>
              </emma:one-of>
            </emma:emma>
          </inkml:annotationXML>
          <inkml:trace contextRef="#ctx0" brushRef="#br0">23482 17395 29,'0'0'22,"0"0"-1,0 0-3,0 0-5,0-10-3,0 10-3,0 0-1,0 0-2,0 0-1,-11-3 0,11 3-2,-15 3 0,5 1 0,-3-3 0,-1 5 0,-5 1 1,-2-2 0,5 2 0,-2 1 1,0 0-1,4-2 0,4 3 0,10-9-1,-7 15 0,7-15-1,8 13 0,1-10 0,6 3 0,-2 1 1,0-1-1,1-3 0,-2-1-1,-2 1 1,-10-3 0,10 7-1,-10-7 0,0 0 0,-13 10 2,13-10-2,-21 14 3,10-10-3,-1 5 3,3-1-2,9-8 3,-9 12-3,9-12 1,-3 10-1,3-10 1,17 13 0,-4-11 0,-2 1 0,4 5 0,-1-2 0,3-2 1,-2 1-2,-5-2 0,-10-3 0,20 9-3,-20-9-5,14 7-23,-14-7-1,0 0 1,-8-16-1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9.327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388EE816-106C-4658-BB90-3BB368C56544}" emma:medium="tactile" emma:mode="ink">
          <msink:context xmlns:msink="http://schemas.microsoft.com/ink/2010/main" type="writingRegion" rotatedBoundingBox="19221,14961 19387,14961 19387,15247 19221,15247"/>
        </emma:interpretation>
      </emma:emma>
    </inkml:annotationXML>
    <inkml:traceGroup>
      <inkml:annotationXML>
        <emma:emma xmlns:emma="http://www.w3.org/2003/04/emma" version="1.0">
          <emma:interpretation id="{CE377C45-3B44-4DD4-842C-E71E285F5B92}" emma:medium="tactile" emma:mode="ink">
            <msink:context xmlns:msink="http://schemas.microsoft.com/ink/2010/main" type="paragraph" rotatedBoundingBox="19221,14961 19387,14961 19387,15247 19221,152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203DA9-42FD-40B7-B42F-A459F76F38FB}" emma:medium="tactile" emma:mode="ink">
              <msink:context xmlns:msink="http://schemas.microsoft.com/ink/2010/main" type="line" rotatedBoundingBox="19221,14961 19387,14961 19387,15247 19221,15247"/>
            </emma:interpretation>
          </emma:emma>
        </inkml:annotationXML>
        <inkml:traceGroup>
          <inkml:annotationXML>
            <emma:emma xmlns:emma="http://www.w3.org/2003/04/emma" version="1.0">
              <emma:interpretation id="{ED172FE0-67FC-49F5-9026-845CBC519CA6}" emma:medium="tactile" emma:mode="ink">
                <msink:context xmlns:msink="http://schemas.microsoft.com/ink/2010/main" type="inkWord" rotatedBoundingBox="19221,14961 19387,14961 19387,15247 19221,15247">
                  <msink:destinationLink direction="from" ref="{ED262AC8-056A-457F-AD5F-C99A6DABCFDD}"/>
                </msink:context>
              </emma:interpretation>
              <emma:one-of disjunction-type="recognition" id="oneOf0">
                <emma:interpretation id="interp0" emma:lang="en-US" emma:confidence="1">
                  <emma:literal>E</emma:literal>
                </emma:interpretation>
                <emma:interpretation id="interp1" emma:lang="en-US" emma:confidence="0">
                  <emma:literal>{</emma:literal>
                </emma:interpretation>
                <emma:interpretation id="interp2" emma:lang="en-US" emma:confidence="0">
                  <emma:literal>e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q</emma:literal>
                </emma:interpretation>
              </emma:one-of>
            </emma:emma>
          </inkml:annotationXML>
          <inkml:trace contextRef="#ctx0" brushRef="#br0">19387 14974 21,'0'0'15,"0"-10"0,0 10-2,0 0-2,0 0-1,0 0-3,-15-3-2,15 3-1,-16 1-2,7 0 1,9-1-1,-19 9 1,9-5-1,-3 4 1,1 0-1,2 2 2,-3-1-1,4 4 0,-3-3 0,7 2 1,0-3-1,6 2 0,-1-11-1,9 14 0,2-9 0,1 0-1,0-5 0,1 2-1,-1-1 1,0-1-1,-12 0 0,15-1 0,-15 1 0,0 0 0,0 0-1,0 0 0,-13 4 0,1 0 0,2 2 0,-3-1 0,0 2 0,1 1 0,-2 1 1,5 0 0,-1 4 0,5-4 1,1 2 0,5 1 1,0-2 1,7 0 0,-8-10 1,21 17-1,-9-14 0,4 2 0,1-3-1,1-2-3,0 3-9,2 5-22,-12-19 1,9 10-3,-11-13 3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78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0E1176DD-7E1F-4CD9-B2F0-8DBFA27798A7}" emma:medium="tactile" emma:mode="ink">
          <msink:context xmlns:msink="http://schemas.microsoft.com/ink/2010/main" type="writingRegion" rotatedBoundingBox="19309,3125 19533,3125 19533,3431 19309,3431"/>
        </emma:interpretation>
      </emma:emma>
    </inkml:annotationXML>
    <inkml:traceGroup>
      <inkml:annotationXML>
        <emma:emma xmlns:emma="http://www.w3.org/2003/04/emma" version="1.0">
          <emma:interpretation id="{15F9A8A4-9F0C-497C-9522-F4FEFB2D3836}" emma:medium="tactile" emma:mode="ink">
            <msink:context xmlns:msink="http://schemas.microsoft.com/ink/2010/main" type="paragraph" rotatedBoundingBox="19309,3125 19533,3125 19533,3431 19309,3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05032D-89B5-4188-8B15-8547CA8DA2A0}" emma:medium="tactile" emma:mode="ink">
              <msink:context xmlns:msink="http://schemas.microsoft.com/ink/2010/main" type="line" rotatedBoundingBox="19309,3125 19533,3125 19533,3431 19309,3431"/>
            </emma:interpretation>
          </emma:emma>
        </inkml:annotationXML>
        <inkml:traceGroup>
          <inkml:annotationXML>
            <emma:emma xmlns:emma="http://www.w3.org/2003/04/emma" version="1.0">
              <emma:interpretation id="{3658851F-C456-4407-9D58-22A8AEB4AC8D}" emma:medium="tactile" emma:mode="ink">
                <msink:context xmlns:msink="http://schemas.microsoft.com/ink/2010/main" type="inkWord" rotatedBoundingBox="19297,3428 19309,3124 19537,3133 19526,3436">
                  <msink:destinationLink direction="to" ref="{ED262AC8-056A-457F-AD5F-C99A6DABCFDD}"/>
                </msink:context>
              </emma:interpretation>
              <emma:one-of disjunction-type="recognition" id="oneOf0">
                <emma:interpretation id="interp0" emma:lang="en-US" emma:confidence="0">
                  <emma:literal>&gt;</emma:literal>
                </emma:interpretation>
                <emma:interpretation id="interp1" emma:lang="en-US" emma:confidence="0">
                  <emma:literal>7</emma:literal>
                </emma:interpretation>
                <emma:interpretation id="interp2" emma:lang="en-US" emma:confidence="0">
                  <emma:literal>)</emma:literal>
                </emma:interpretation>
                <emma:interpretation id="interp3" emma:lang="en-US" emma:confidence="0">
                  <emma:literal>,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19313 3125 43,'0'0'33,"-4"10"1,4-10 0,0 0-13,0 0-8,0 0-5,0 0-4,0 0 0,19 9 0,-19-9-1,19 7 0,-7-6-1,4 3-1,-2-1 1,3 4 0,0-3-1,-1-2 0,0 2-1,-1 1 0,-2 0 1,-2 1 0,0-1-1,-2 1 0,-9-6 0,11 15 1,-11-15-1,7 16 0,-7-16 0,1 20 0,-2-11 1,-1 1-1,-2 1-1,-4-1 1,-3 4 1,-4 1-1,0-1 2,-5-1-2,1 0 1,-2 2-1,1-3 1,5-1 0,2-4-1,13-7 0,-13 11-1,13-11-2,5 11-10,-5-11-25,11 1 0,-1-4 0,1-3-2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34.48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ED262AC8-056A-457F-AD5F-C99A6DABCFDD}" emma:medium="tactile" emma:mode="ink">
          <msink:context xmlns:msink="http://schemas.microsoft.com/ink/2010/main" type="inkDrawing" rotatedBoundingBox="18464,12879 19032,3565 20029,3626 19460,12940" semanticType="callout" shapeName="Other">
            <msink:sourceLink direction="from" ref="{ED172FE0-67FC-49F5-9026-845CBC519CA6}"/>
            <msink:sourceLink direction="to" ref="{3658851F-C456-4407-9D58-22A8AEB4AC8D}"/>
          </msink:context>
        </emma:interpretation>
      </emma:emma>
    </inkml:annotationXML>
    <inkml:trace contextRef="#ctx0" brushRef="#br0">19461 12940 7,'0'0'14,"-14"-1"-1,14 1-3,-11 0 0,11 0-3,-11-6 0,11 6-1,-15-12-1,15 12 1,-16-17-2,6 4 0,-1 0-1,-1-1 1,0-2-1,-3-5 0,1 0 0,-3-3 0,2-3 0,-5-5 0,5-1 1,-8-8-1,5 2 1,-3-6-1,1-2 0,-2-6 0,2 2 1,0-4-1,-2-2-1,1-3 0,-1 3-1,0-1 2,2 2-1,-1-2-1,2 1 1,0-1-1,4 2 0,0-3 0,1-6 1,3-3-2,1 0 0,3-4 2,1 0-2,0-1 1,-1-1 0,1 1-1,-1 5 0,0-1 1,-1-1-1,-1 2 0,-1 1 0,2-2 2,0-2-2,1 0 0,2-3 1,1-1-1,2 2 0,1-4 1,-1-1 0,3 0-1,0-1 0,-2-1 1,0 0-1,0 0 0,0-1 1,0-1-1,3 0 0,-4-3 1,1-1-1,0-2 0,0 2 0,0-4 0,-2 3 0,-2 3 0,0 3 0,0 2 0,2 8 0,-2 2 0,2 0 0,1 7 0,3-2 0,1-1 0,5 2 0,1-2 1,4 0-1,1 0 0,4 0 0,-4-3 0,2 5 1,-1 1-2,-3-2 2,-1 1-1,-2 2 0,-3 3 1,-2 2-1,-2 1 1,-1 5-2,-1 1 3,0 0-2,-4 2 0,1-1 1,-1-2-2,0 3 2,1-2-1,2-5 1,0 0-2,1 4 1,3-1 1,0 4-1,2 0 0,0 0 0,-1-5-1,2 5 1,-1-1 0,1-4 1,0 0-2,1-3 1,0-1 0,0-2 0,1 5 1,-1-2-1,1-1 1,-2 3-2,0 1 2,1-1 0,-1-2-2,2 3 1,0 0-1,2-2 2,0 2-2,1-6 2,-1-1-2,0 5 1,1 0 1,0-1 0,2 0-1,0 4 0,-1-2-1,1 6 1,1 4 0,-1-3 0,0 1-1,0 4 0,-3-3 1,4 0 0,-3 0 1,1 0-1,3-1 0,-3 1 0,4 3 1,-3-1-1,2 4 1,0 1-1,0 2-1,-1 0 2,0 2-2,-1 0 0,-2-3 1,0 3 0,0 0-1,-2-3 1,-2 2 1,2-1-2,-3 0 2,3 0-1,-2-1 1,1 1-1,-2 3 0,0 4 0,4 0 0,-4 2 1,4 1-1,-2 0 0,4 2 0,-2-1 0,1 1-1,1-2 2,-1 2-2,0 0 1,1 3-1,-3-1 1,-1 2-1,0 2 1,0 1 1,-1 1-1,0 0 0,-1 0 0,0 0 0,3 0 0,-2-1 0,1 0 0,-1 2 0,2-2 0,-2 0 1,0 3-1,-2 2 1,0 1-1,-4 10 1,2-14-1,-2 14 1,-1-9 0,1 9-1,0 0 1,0 0-1,-3-10 0,3 10 0,0 0 0,1-9-1,-1 9 1,0 0 0,0 0 0,1-11 0,-1 11 0,0 0 1,0 0-1,0 0 0,0 0 0,2-11 0,-2 11 0,0 0 0,2-14 0,-2 14 0,3-11 0,-3 11 0,5-9 0,-5 9 0,0 0 0,3-10 0,-3 10 0,0 0 1,-10 4-1,1 2 0,-4 7 0,-5 3 0,-5 5 0,-3 2-1,-5 6 1,0 0 0,-2 0-1,1-2 1,4-2 0,4-6 0,6-3-1,4-5 1,4-3 0,10-8 0,-10 7 0,10-7-1,0 0 1,0 0 0,6-9 0,-6 9 0,12-11 0,-3 2 0,4-3 0,1-1 0,3-2 0,3-1 0,2 0 0,1-1 0,2-4 0,-1 4 1,-1 0-1,-1 4 0,-1 1 0,-4-2 0,-1 5 0,-4 2 0,0 3 0,-3 1 1,-9 3-1,16-3 0,-16 3 0,16 7 0,-16-7 1,16 13-1,-7-6 1,0 2-1,2 2 0,2 0 0,-2-1 1,2 0-1,0 1 0,1 2 0,-2-2 0,0 0 0,0 3 1,-3-4-1,1 5 0,-3-3 0,-1 0 1,-1-2-1,0 2 0,-5-12 0,7 16 1,-7-16-1,4 11 0,-4-11 0,0 0 1,0 0-1,0 0 1,0 0 0,0 0 0,0 0 0,0 0-1,0 0-1,0 0-1,-3 12-5,3-12-12,-12 2-16,12-2-1,0 0 0,-4 13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24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B218345D-E105-4BD5-87E0-4205CA3DA544}" emma:medium="tactile" emma:mode="ink">
          <msink:context xmlns:msink="http://schemas.microsoft.com/ink/2010/main" type="inkDrawing" rotatedBoundingBox="18378,3304 19489,3219 19491,3246 18381,3332" shapeName="Other"/>
        </emma:interpretation>
      </emma:emma>
    </inkml:annotationXML>
    <inkml:trace contextRef="#ctx0" brushRef="#br0">18391 3330 32,'0'0'27,"0"0"1,0 0-7,0 0-4,-10 2-4,10-2-2,0 0-2,15-1-2,-15 1-2,23-7-1,-9 3 1,12 2-2,1-6-1,9 3 1,2-3-2,11 4 0,2-1 1,7 1 0,3-5-2,3 3 1,3 2 0,2 2 0,-4-2 0,-1 0 0,-6 0-1,-3 3 1,-5-1 0,-1 2 0,-8-2-1,-7 0 0,-4 0 0,-6 3 0,-5-1 1,-5-2-1,-5 2-1,-9 0 1,0 0 1,0 0 0,0 0-2,0 0-2,0 0-2,0 0-11,0 0-20,0 0 0,0 0 0,0 0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2:04:40.80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11931 3910 4,'5'11'10,"-5"-11"-1,5 13-1,-5-13-2,8 16 0,-5-7-1,5 4-1,-4-2-1,4 5 0,-1 0 0,1 1-1,1 0 1,2 2-1,1 2 0,1 0 0,3 2 0,1 3 1,1-1-1,5 3 0,-1 0 0,3 3 2,1-3-2,-1 2 0,4 1 1,-2-2-1,3 1 0,0-3 0,0 1 0,-1-5-1,3 3 1,-1-1 0,0-3 0,1 1 0,0-2 0,0 0 0,0 3-1,2-1 0,-2-1 0,3-4-1,0 4 1,0-4-1,3 2 1,-3 1-1,2-5 0,-2 2 0,1 1 1,-1 0-1,3-1 0,-2 0 0,1 2 0,0-2 0,0 0 0,3 2 0,0-5 0,0 2 0,1 0 1,2 2-1,0-4 1,3 0-1,-1 3 0,0-4 0,-1 3 1,1-4-1,2 1 0,-1-1 0,-1 1 0,2 0 1,-2-3-1,4 0 0,-2 1 0,3 3 1,-3-1 0,2 1-1,-1-3 1,-3 2 0,3 3-1,-2-2 2,2 2-2,-5-6 1,0 5-1,1-6 0,0 5 1,2-1-1,-2-4 1,0-1-1,-1 3 0,1-1 0,3-1 1,-4 0-1,3-2 0,-2 0 1,0 2-1,-1 0 0,2-4 1,-4 1-1,2 2 0,2-2 1,-2 1-1,1-1 0,1 0 0,3-3 0,-2 3 0,6-1 1,-6-2-1,4 1 0,-2 0 0,0-2 0,2 0 0,-4 1 0,2-3 1,-2-2-2,3 2 2,-1-1-1,2-4 0,1 1 0,-2 2 0,1-3 1,-2 0-1,1-1 0,3 1 0,-5-1 0,3 1 0,-1 0 1,0-3-1,-1-1 0,3 1 0,1-1 1,1-1-1,0-1 1,0 0-1,-2-4 0,1 5 0,4-4 0,3 0 1,-3 1-1,1 0 0,2-4 0,2 1 1,2 2 0,1-3-1,-3 1 0,-2 1 1,2-2-2,1-1 1,-5 0-1,3 0 1,-3 0-1,2 0 1,2 1-1,-1-3 1,1 0 0,-5 1 0,3 3 0,-4-2 0,1 0 1,0-3-1,-3 2 0,0 0 0,-3 0 0,4-2 1,-1 0-1,-1 0-1,-1 0 2,-2 2-1,-2-1 0,-1 1 0,-2-3 0,-3 4-1,0 1 2,-1-2-1,-3 2 0,1 1 0,-2-1 0,-1 1 0,-2 2 1,-1-1-1,-4 0 0,1 2 0,-2-1 0,-3 0 1,2 2-1,-3 0 0,2 2 0,0-2 1,-2 4-2,-1-2 1,-1-1-1,0 2 1,0 0-1,-1 0 1,-3-2-1,0 3 1,-3-1 0,1 2-1,-2 1 2,1-2-1,0 1 0,-1 0 0,1 2 0,-1-1 0,3 0 0,-5-2 0,3 2 0,-1 1 0,-1 1 0,-1-1 0,-11 4 0,17-7 0,-17 7 0,13-5 0,-13 5 0,0 0 0,0 0 0,9-4-2,-9 4-1,0 0-3,0 0-7,0 0-16,0 0 0,0 0 0,0 0 1</inkml:trace>
  <inkml:trace contextRef="#ctx0" brushRef="#br0" timeOffset="1203.0688">19640 4359 6,'0'0'11,"0"0"-1,0 0 0,0 0-1,9 6-2,-9-6 0,0 0-1,16 5 0,-16-5-1,16 9 0,-16-9 0,16 8-1,-16-8 0,19 14-1,-9-7 0,1-2 0,5 2 0,-7-2-1,6 3 0,-5-3-1,2 1 1,-12-6-1,19 13 0,-19-13 0,11 11 0,-11-11-1,12 8 1,-12-8 0,0 0 0,11 11 0,-11-11 1,0 0-2,0 0 1,0 0 1,0 0-1,0 0 0,0 0 1,0 0-1,1 11 0,-1-11 1,-5 10-1,5-10 0,-13 15-1,6-6 1,1 1-1,-2 1 1,1-1-1,-2-1 0,-1 1 0,4 1 2,-1-2-2,7-9 0,-12 17 0,12-17 1,-9 15-1,9-15 2,-7 15-2,7-15 0,-6 9 0,6-9 1,0 0-1,-5 13-3,5-13-1,0 0-7,-3 13-11,3-13-8,0 0 2,0 0-1</inkml:trace>
  <inkml:trace contextRef="#ctx0" brushRef="#br0" timeOffset="6502.372">21607 7875 23,'5'-16'16,"-5"16"-1,2-15 0,-2 15-3,3-18 2,-3 5-5,2 1 0,-3-3-2,2-1 0,-3-3-2,3 0-1,-4-6 0,3 1-1,-4-5 1,3-3-2,-3-5 1,1 1-2,-2-6 1,2-3 0,-2-1-1,0-2 0,0-4 0,0 5-1,-1-3 2,1-3-1,-2 2 0,0-1 0,-1-2 0,0 4 0,-2-2 2,1 0-1,-1-2-2,-2 3 1,0-2 0,-3 4 0,0-3 0,-1 2 0,0 1 0,0 1 0,0 2 1,1-1-1,-1 1 0,2 3 0,0 0 0,0 2 0,-2-3 0,0 1 0,0-2-1,-1 4 1,0-2-1,1-3 1,-1 0-2,2-1 1,0-2 1,1 2-1,0 0 0,1 1 0,0-1 1,0 7-1,1 1 1,-2 0-1,0 0-1,2 4 1,-2 2 0,1 1 0,1 1-1,-1-2 2,0 1-2,2 3 1,0 0 1,0-1-1,0-1 0,1-1 0,0 4 1,0 3-2,2-2 2,-1 1-1,2 1 0,-3 3 0,3 2 1,-1 2-1,0-2 0,-1 2 1,2 0-1,-1 3 0,-2 0 1,3 1-1,-1-2 0,1 2 0,0 0 1,0-1 0,0 1-1,0 0 0,2-3-1,-4 4 1,3-1-1,0 0 2,-1-1-3,2 6 2,-2-2-1,2 1 1,5 10 1,-9-17-1,9 17 0,-8-14-1,8 14 2,-7-13-1,7 13 0,-4-13 0,4 13 0,-3-12 0,3 12 1,-4-9-1,4 9 0,0 0-1,-2-11 2,2 11-1,-2-10 0,2 10 0,0 0 0,-6-9 0,6 9 1,0 0-1,-6-10 0,6 10-1,0 0 2,0 0-1,0 0 0,0 0 0,-10-7 0,10 7 0,0 0 0,0 0 0,0 0 0,0 0 0,0 0 0,0 0 1,0 0-1,0 0 0,0 0 0,-8 15 0,8-15 0,-9 13 0,9-13 0,-13 19 0,6-8-1,-1 0 2,0-1-2,2-1 1,1 1 0,0-1 0,5-9 0,-7 13 0,7-13 0,0 0 0,-8 11 0,8-11 0,0 0 0,0 0 0,0 0 0,0 0 0,0 0 0,0 0 1,0 0-1,0 0 0,0 0 0,0 0 0,7-15 0,-7 15 0,5-14 0,-5 14 0,8-14 0,-3 5 0,-1-2 0,2-2 0,-1 2 0,0 0 0,-1 1 1,0-1-1,-1-1 0,-3 12-1,8-13 2,-8 13-1,0 0-1,7-11 1,-7 11 0,0 0 0,11 1 0,-11-1 0,13 2-1,-4 1 1,4 1 0,1 1 0,0 0 0,1-1 0,2 1 0,2 1 0,-4-1 0,2-1 0,-2-1 0,0 1 0,-2-1 0,0-1 0,-2 2 0,-11-4 0,17 2 0,-17-2-1,12 6-1,-12-6-6,0 0-20,9-2-7,-9 2 0,-11-3-1</inkml:trace>
  <inkml:trace contextRef="#ctx0" brushRef="#br1" timeOffset="13789.7888">19933 4164 4,'0'0'14,"0"0"-1,0 0-1,0 0-1,11 3 0,-11-3 0,0 0-1,0 0-1,13-3-1,-13 3-1,11-2 0,-2 3-2,-9-1 1,17-4-1,-8 0 0,3 2-1,-12 2 0,20-10-1,-11 3 1,2 1-1,-11 6 0,16-14-1,-16 14 0,10-15-1,-10 15 1,9-16-1,-9 16 0,3-13 1,-3 13-1,-2-15 1,2 15-2,-9-13 1,9 13 0,-11-9 0,11 9-1,-15-6 0,4 7 0,1 5 0,0-1 0,-2 3-1,0 1 0,-2 3 1,2-1 0,-1 6 0,0-4-1,3 1 1,-1-1 0,4 1 0,1-1 0,3-2 0,1 1 0,3-1 0,1 0 0,4 0 1,1 1 0,3-3 0,-1-3-1,4 5 1,1-6 1,0 3-1,2-3 1,-2 1-1,1-4 0,1 4 0,0-2 0,-1-2 0,-1 2-1,-1 0 0,1 0-1,-4-3 0,2 5-4,-12-6-5,20 3-11,-10 1-13,-10-4 0,13-2 0,-13 2 2</inkml:trace>
  <inkml:trace contextRef="#ctx0" brushRef="#br1" timeOffset="14551.8324">20285 4166 7,'0'0'25,"9"7"2,-9-7-5,0 0-2,13-6-5,-13 6-1,18-3-2,-7-3-3,4 8-1,-2-6-2,5 6 0,-5-4-2,3 2-1,-1-1-2,0 2 0,-4-2 0,2 1-1,-2 1-3,-11-1-7,18-7-19,-9 9-3,-9-2-2,0 0 1</inkml:trace>
  <inkml:trace contextRef="#ctx0" brushRef="#br1" timeOffset="15693.8977">20744 4164 15,'0'0'24,"16"-2"-2,-6-2-3,1 2-1,5 2-3,-5-6-1,7 5-3,-7-8-2,8 6-2,-8-6-1,5 6-1,-4-5 0,1 0-3,-3 0 1,1 2-2,-11 6 1,14-15 0,-14 15-1,8-15 0,-8 15 0,1-16 0,-1 16 0,-5-15 0,5 15-1,-12-15 0,12 15 1,-16-10-1,5 7 0,0 2-1,-1 3 1,-3 3 0,1 0 0,-3 5-1,2-1 1,-2 4-1,0 0 1,2 2 0,2-1 0,-1 0-1,5 1 1,1-1 1,1 1-1,5-3 1,2 1-1,3 1 1,0-3 0,6 1 0,-2-2 0,5-1 1,0-3 0,3 4-1,-2-4 1,5-2 0,-2-1-1,3 2 0,-1-5 0,3 3 1,-4 0-1,3-3-1,-3 0-1,-1 0-1,4 2-5,-11-9-12,2 4-18,5 2 1,-7-5-1,3 5 1</inkml:trace>
  <inkml:trace contextRef="#ctx0" brushRef="#br1" timeOffset="16589.9489">21232 4289 23,'0'0'30,"0"0"4,0 0-1,3-10-10,-3 10-5,0 0-3,0 0-6,0 0-1,0 0-2,0 0-2,0 0-1,0 0-1,-2 9 0,2-9-1,-1 10 0,1-10 0,0 0 0,0 14-1,0-14 0,0 0 0,0 0 0,0 0-2,0 0-3,14 8-5,-14-8-27,0 0 0,0 0 0,0-10-1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7"/>
    </inkml:context>
    <inkml:brush xml:id="br0">
      <inkml:brushProperty name="width" value="0.06667" units="cm"/>
      <inkml:brushProperty name="height" value="0.06667" units="cm"/>
      <inkml:brushProperty name="color" value="#FFFF00"/>
      <inkml:brushProperty name="fitToCurve" value="1"/>
    </inkml:brush>
  </inkml:definitions>
  <inkml:trace contextRef="#ctx0" brushRef="#br0">3 0 14,'0'0'22,"0"0"-3,0 0-4,0 0 0,-1 13-3,1-13-1,0 0-2,1 19 0,-1-19-2,2 18-1,1-5-1,-3-13-1,3 31 0,-3-15-1,3 4-1,-2-2 0,2 5 0,0-5 0,2 0-1,-1-3 0,2-1 0,-6-14 0,12 18 0,-12-18 1,0 0-1,17 9-1,-17-9 1,0 0 0,17 0 0,-17 0-1,0 0 0,15 1 0,-15-1 0,0 0 0,16 9 1,-16-9-1,19 6 1,-19-6-1,22 5 1,-22-5 0,27 2 0,-11-1 0,2 1-1,-2-1 0,2 1 1,4-1-1,2 1 0,-2-1 1,3 2-1,0-3 0,1 2 1,1-1 0,2-2-1,-3 1 0,1 0 1,2-2-1,-1 1 0,3-1 1,-1-1-1,2 3 0,-4 0 1,1 0-1,-3-1 0,-1 1 1,1 0-1,-2 0 0,1 1 1,-3-1-1,2 2 0,-1-2 0,1 3 0,-1 0 1,-2-2-1,0 1 0,-1-1 0,-2 1 1,0-2-1,0 1 0,1-1 0,-1-1 1,1 2-1,-1-1 0,2-1 0,1-1 0,0 1 0,4-1 0,0-2 0,1 1 0,0 0 0,-1-2 0,1 2 0,0 2 1,1-4-1,-4 2 0,-2 1 0,3 1 0,-3-1 0,0 1 0,2-1 0,-2 2 0,0 0 0,-1 3 0,1-3 0,2 0 0,0 0 1,-1 3-1,1-1 0,1-1 0,2 2 0,0-3 0,-1 4 1,1-1-1,0-2 0,-1 1 0,1-1 0,0 1 0,-2-1 0,0 2 1,0-1-1,-1-2 0,1 3-1,-1-2 2,-2 1-1,0-2 0,2 1 0,-2 1 0,0 1 0,5-2 0,-2 1 0,2-1 0,0 1 0,-2-1 1,0 1-1,0-1 0,0 1-1,-2-1 1,-3 2 0,1 0 0,1 0 0,0 0 0,0 0 0,4 0 0,-1-1 1,3 1-1,0-1 0,0-2 0,2 1 0,4-1 0,-1 0 0,3 0 0,1-1 0,0-1 0,1 0 0,2 1-1,3-1 1,-2-1 0,2 2 1,-1-2-1,3 0 0,0-2 0,1 2 0,0 0 0,1 2 0,-1 1 0,3 0 0,-1 0 0,0 1 0,-2 1 0,2 1 1,0 0-1,2-3 0,0 0 0,0 1 0,-1 1 0,-1-2 0,0 0 0,0 1 0,-5 1 0,-1-1 0,0-1 0,0 0 1,-4 0-1,1 2 0,-2-2 0,1-2 0,-2 1 0,-2 1 0,-3 0 0,-1 0 0,-1-2 0,0 2 0,-1 0 0,-1 2 0,1-1 0,0-1 0,-1 0 0,-1 2 0,3-2 0,-1-2 0,2 2 0,-1-1 0,3-1 0,-1 1 0,3-1 0,0 1 0,2-2 0,-2 1 0,2-1 0,0 2 0,-2-2 0,-1 1 1,3 2-1,-2 0 0,-3 0-1,-1 0 1,-3 2 0,-2-2 0,-2 1 0,-3 1 0,-19-2 0,22 1 0,-22-1 0,15 0 1,-15 0-1,0 0 0,0 0 0,14 0 0,-14 0 0,0 0 0,0 0 0,15-7 0,-15 7 0,15-8 0,-15 8 0,17-4 0,-17 4 0,21-5 0,-21 5 0,21-4 0,-21 4 0,20-2 0,-20 2 0,18-1 0,-18 1 0,17 0 0,-17 0 0,18 1 0,-18-1 0,18 0 0,-18 0 0,15 0 0,-15 0 0,14-1 0,-14 1 0,0 0 1,16-3-1,-16 3 0,0 0 0,0 0 0,17-11 0,-17 11 0,0 0 0,0 0 0,8-15 0,-8 15 1,0 0-1,0-15 0,0 15 0,0-14 1,0 14-1,-2-18 0,2 18 1,0-21-1,0 7 1,0 14-1,2-27 1,-2 27-1,1-23 0,-1 10 1,0 13-1,-1-21 0,1 21 1,-4-17-1,4 17 0,0 0 1,-6-15-1,6 15 0,0 0 0,0 0 1,0 0-1,0 0 0,0 0-1,0 0 1,0 0 0,0 0 0,0 0 1,0 0-1,0 0 0,0 0 0,0 0 0,0 0-1,0 0-2,6-15-4,-6 15-11,10 15-19,-10-15 0,0 0 0,-19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8"/>
    </inkml:context>
    <inkml:brush xml:id="br0">
      <inkml:brushProperty name="width" value="0.06667" units="cm"/>
      <inkml:brushProperty name="height" value="0.06667" units="cm"/>
      <inkml:brushProperty name="color" value="#FFFF00"/>
      <inkml:brushProperty name="fitToCurve" value="1"/>
    </inkml:brush>
  </inkml:definitions>
  <inkml:trace contextRef="#ctx0" brushRef="#br0">0 37 1,'0'0'6,"3"-13"1,-3 13 0,0 0 1,-3-14 1,3 14 1,0 0 1,0 0 0,0 0-1,0-14 2,0 14-3,0 0 0,0 0-2,0 0 0,0 0-2,0 0 0,0 0-1,0 0-1,0 0 1,0 0-1,0 0 0,0 0 0,1 15 0,-1-15 0,2 20 0,-2-20-1,1 27 1,1-10-1,1 4 0,-2 0-1,1 2 0,-1 1 0,3-1 0,-3-1-1,2 1 1,0-3-1,0-2 1,0-4-1,2-1 1,-5-13-1,9 18 1,-9-18-1,0 0 1,16 17-1,-16-17 0,0 0 1,18 3-1,-18-3 0,16 0 1,-16 0-1,18-5 0,-5 4 1,2-2-1,4 1 0,2 2 1,1-1-1,3 1 0,0 0 0,4 1 1,0 1-1,0 1 0,-2 0 0,-2-2 0,3 2 1,0-1-1,-2-2 0,0 0 0,0 0 1,1 0-1,-2 0 0,0 0 0,-1 0 1,0 0-1,-3-2 0,0 4 1,4-2-1,-6 0 0,4 0 0,0-2 1,-1 1-1,2 2 0,-1-1 0,1-1 0,-4-2 0,4 3 1,-3 0-1,2-2 0,-2 2 0,2-1 1,-1-1-1,1 2 0,1 2 1,1-4-1,-1 2 0,-2 0 0,0 0 1,-1 0-1,-3 0 0,0 0 0,0 0 1,-1 2-1,1-2 0,-1 0 0,1-2 0,1 2 1,0 0-1,0-1 0,1-1 0,-2-1 0,-1 2 0,-2-1 0,1 2 1,-2-1-1,1-1 0,0 2 0,-1-1 0,1 1 0,-1 0 0,1 0 0,-2-2 0,1 4 0,1-4 0,-1 2 0,-1 0 0,1 2 0,1-2 0,-1 1 0,-1-1 0,2-1 0,2 1 0,1-3 0,0 1 0,-1 1 0,-1-2 0,3 0 0,-3 0 0,2 1 0,-4 2 0,1 0 0,-1 0 0,-1-1 0,2 1 0,-1 0 0,0 1 1,1 1-1,0-2-1,-2 0 1,3 1 1,-3-1-1,2 0 0,-1-1 0,1-1 0,-1 2-1,1 0 1,-2-1 0,1 1 0,-14 0 0,26 0 1,-13 0-1,-13 0 0,23-2 0,-23 2 0,21-1 0,-21 1 0,24 0 0,-24 0 0,23-2 0,-8 1 0,-15 1 0,24-2 0,-24 2 0,25-3 0,-25 3 0,22 2 0,-22-2 0,20 0 0,-20 0 0,21 0 0,-21 0 0,20-2 0,-20 2 0,21-3 0,-21 3 0,18-1 1,-18 1-1,17-3 0,-17 3 0,13-2 0,-13 2 0,0 0 0,17 0 0,-17 0-1,0 0 1,15-1 0,-15 1 0,0 0 0,0 0 0,15 0 0,-15 0 0,0 0 0,0 0 0,14 0 0,-14 0 0,0 0 0,0 0 0,0 0 0,0 0 0,15 1 0,-15-1 0,0 0 0,0 0 0,0 0 0,0 0 0,0 0 0,0 0 0,0 0 0,15 8 0,-15-8 0,0 0 0,0 0 0,0 0 0,0 0 0,0 0 0,0 0 1,0 0-1,0 0 0,0 0 0,0 0 0,0 0 0,1-16 0,-1 16 0,0 0 0,0 0 1,2-15-1,-2 15 0,0 0 0,-5-16 0,5 16 0,-3-15 0,3 15 0,-4-19 0,4 19 0,-5-21 0,4 8 0,1 13 0,-5-23 1,5 23-1,-3-21 0,3 21 1,0-23-1,0 23 1,0 0 0,3-16-1,-3 16 1,0 0-1,0 0 1,0 0-1,0 0 1,0 0-1,0 0 0,0 0 0,0 0 1,0 0-1,0 0 0,0 0 0,0 0 0,0 0-2,0 0 0,0 0-5,14-5-15,-14 5-16,0 0 1,0 0-1,0 0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19:44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E0ADD3D-0D96-4F6F-9B6D-98DB9A08F88C}" emma:medium="tactile" emma:mode="ink">
          <msink:context xmlns:msink="http://schemas.microsoft.com/ink/2010/main" type="writingRegion" rotatedBoundingBox="3536,2708 5363,2693 5379,4646 3553,4661"/>
        </emma:interpretation>
      </emma:emma>
    </inkml:annotationXML>
    <inkml:traceGroup>
      <inkml:annotationXML>
        <emma:emma xmlns:emma="http://www.w3.org/2003/04/emma" version="1.0">
          <emma:interpretation id="{1CA83F6E-7184-4DDB-AB3E-BAF7819169E1}" emma:medium="tactile" emma:mode="ink">
            <msink:context xmlns:msink="http://schemas.microsoft.com/ink/2010/main" type="paragraph" rotatedBoundingBox="3536,2832 5346,2641 5392,3072 3582,32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8F80A0-F028-4010-9C36-D97FD8A9B679}" emma:medium="tactile" emma:mode="ink">
              <msink:context xmlns:msink="http://schemas.microsoft.com/ink/2010/main" type="line" rotatedBoundingBox="3536,2832 5346,2641 5392,3072 3582,3263"/>
            </emma:interpretation>
          </emma:emma>
        </inkml:annotationXML>
        <inkml:traceGroup>
          <inkml:annotationXML>
            <emma:emma xmlns:emma="http://www.w3.org/2003/04/emma" version="1.0">
              <emma:interpretation id="{22033E38-DD53-46E8-9C6A-4CBA9A96B878}" emma:medium="tactile" emma:mode="ink">
                <msink:context xmlns:msink="http://schemas.microsoft.com/ink/2010/main" type="inkWord" rotatedBoundingBox="3519,3088 4011,2751 4207,3037 3715,3373"/>
              </emma:interpretation>
              <emma:one-of disjunction-type="recognition" id="oneOf0">
                <emma:interpretation id="interp0" emma:lang="en-US" emma:confidence="0">
                  <emma:literal>he</emma:literal>
                </emma:interpretation>
                <emma:interpretation id="interp1" emma:lang="en-US" emma:confidence="0">
                  <emma:literal>be</emma:literal>
                </emma:interpretation>
                <emma:interpretation id="interp2" emma:lang="en-US" emma:confidence="0">
                  <emma:literal>He</emma:literal>
                </emma:interpretation>
                <emma:interpretation id="interp3" emma:lang="en-US" emma:confidence="0">
                  <emma:literal>e</emma:literal>
                </emma:interpretation>
                <emma:interpretation id="interp4" emma:lang="en-US" emma:confidence="0">
                  <emma:literal>.e</emma:literal>
                </emma:interpretation>
              </emma:one-of>
            </emma:emma>
          </inkml:annotationXML>
          <inkml:trace contextRef="#ctx0" brushRef="#br0">0 0 21,'0'0'23,"0"0"2,0 0-3,0 0-6,0 0-4,0 0-2,18 13-1,-18-13-1,14 9 0,-14-9-2,0 0 0,0 0 0,16 16-2,-16-16-1,0 0-3,0 0-2,0 0-17,0 0-13,0 0 1,0 0-2,3-14 1</inkml:trace>
          <inkml:trace contextRef="#ctx0" brushRef="#br0" timeOffset="2460.1407">292-181 11,'0'0'23,"14"5"-3,-14-5-2,0 0 1,0 0-4,16-13-3,-16 13-1,18-11-3,-18 11 0,21-10-3,-21 10 0,22-18-2,-22 18 0,23-13-1,-23 13 1,20-17-2,-20 17 2,20-21-1,-20 21-1,16-14 1,-16 14 0,14-25-1,-14 25 0,8-16 0,-8 16 0,-5-16-1,5 16 1,-12-17-1,12 17 0,-21-7 0,6 3 0,-1 2 0,16 2 0,-29 8 0,13-2-1,0 6 1,2-1 0,-2 3-1,5 4 1,3 6 1,0-5-1,3 4 0,2 1 0,3-2 1,3 4-1,0-4 1,3-1 0,2-6 0,2 5 0,6-7 0,0-5 1,2 0 0,6-3 0,-2-8-1,5 3 1,-1-7-1,1-1 0,-3-1-3,2-4-2,5 10-10,-7-4-20,-8-4 0,3 5 0,-19 6-1</inkml:trace>
        </inkml:traceGroup>
        <inkml:traceGroup>
          <inkml:annotationXML>
            <emma:emma xmlns:emma="http://www.w3.org/2003/04/emma" version="1.0">
              <emma:interpretation id="{BDFF8362-BC64-4DAB-872A-4A4BF303E5D6}" emma:medium="tactile" emma:mode="ink">
                <msink:context xmlns:msink="http://schemas.microsoft.com/ink/2010/main" type="inkWord" rotatedBoundingBox="4402,2820 5339,2636 5416,3033 4479,3217"/>
              </emma:interpretation>
              <emma:one-of disjunction-type="recognition" id="oneOf1">
                <emma:interpretation id="interp5" emma:lang="en-US" emma:confidence="0">
                  <emma:literal>EOF</emma:literal>
                </emma:interpretation>
                <emma:interpretation id="interp6" emma:lang="en-US" emma:confidence="0">
                  <emma:literal>EGF</emma:literal>
                </emma:interpretation>
                <emma:interpretation id="interp7" emma:lang="en-US" emma:confidence="0">
                  <emma:literal>E0F</emma:literal>
                </emma:interpretation>
                <emma:interpretation id="interp8" emma:lang="en-US" emma:confidence="0">
                  <emma:literal>EDI</emma:literal>
                </emma:interpretation>
                <emma:interpretation id="interp9" emma:lang="en-US" emma:confidence="0">
                  <emma:literal>EMI</emma:literal>
                </emma:interpretation>
              </emma:one-of>
            </emma:emma>
          </inkml:annotationXML>
          <inkml:trace contextRef="#ctx0" brushRef="#br0" timeOffset="3307.1892">896-356 25,'18'-5'25,"-18"5"2,0 0-6,0 0-4,0 0-4,0 0-3,0 0-4,10 21 0,-10-21-3,3 34 1,-6-12-1,4 1-2,-6 2 1,4 3-2,-2-1 1,-1 3-2,3-2 2,-4-4-2,3-5 0,2 3 1,4-4-1,-4-18 1,12 26 0,-12-26 0,21 8 0,-5-5 0,3-3 0,2-5 1,0 0-1,3-1-1,-1-4-2,-1 1-7,-7-8-20,9 13 2,-21-14-3,14 16 2</inkml:trace>
          <inkml:trace contextRef="#ctx0" brushRef="#br0" timeOffset="3548.2029">874-156 34,'0'0'29,"8"-16"1,16 18 0,-5-7-14,0-3-6,10 5-3,-6-5-2,6 5-4,-5 3-6,-5-3-15,-19 3-9,26-10-2,-26 10 1,0 0 0</inkml:trace>
          <inkml:trace contextRef="#ctx0" brushRef="#br0" timeOffset="3762.2152">871-313 41,'-31'-6'29,"31"6"0,0 0 2,-8-16-18,24 16-3,-1-11-3,9 9-3,1-4 0,6-2-2,1 4-7,-3-4-9,-7-1-15,12 14-3,-17-10 1,12 10 0</inkml:trace>
          <inkml:trace contextRef="#ctx0" brushRef="#br0" timeOffset="4254.2433">1292-364 23,'0'0'26,"16"13"0,-16-13 1,0 0-12,-12 14-5,4 2-3,1 2-2,-4 0-1,3 6-1,-3-2 0,1 5-1,2-1 1,3 0-1,2-10-1,6 6-1,2-6 1,-5-16 1,21 19-2,-5-14 1,0-6 0,5-1 0,-4-4 1,4-9-1,0-1 0,2 0-1,-3 0 1,-2-6 1,0-2-2,-5-1 0,-2 0-2,-6 2 2,-5-1 0,-8-1 0,-7-3-1,-3 9 0,-6 5 1,-1 3 0,-4 4 0,0 4-1,0 6 0,5 5 0,5 8-1,0-3-3,9 9-5,2 1-15,8-23-4,3 35-2,-3-35 2</inkml:trace>
          <inkml:trace contextRef="#ctx0" brushRef="#br0" timeOffset="4562.261">1655-394 51,'0'0'31,"0"0"0,0 0 1,0 0-20,0 17-5,-7-2-1,6 9-3,-7 3 0,5 10-1,-2-2 0,0 0-1,0-6 0,2 2-1,1-7 1,-1-5-3,8-5-2,-5-14-7,0 0-15,0 0-5,8-14-2,-8 14 1</inkml:trace>
          <inkml:trace contextRef="#ctx0" brushRef="#br0" timeOffset="4802.2747">1539-380 43,'-3'-19'31,"3"19"0,8-15 1,-1-2-17,15 15-4,-22 2-1,40-16-3,-22 5-2,7 8-1,-4-5-1,2 9-2,-1 2-1,-7-7-4,5 10-4,-20-6-8,21 0-15,-21 0-3,5 18 0,-5-18 1</inkml:trace>
          <inkml:trace contextRef="#ctx0" brushRef="#br0" timeOffset="5002.2861">1554-271 21,'-19'3'29,"19"13"0,0-16 4,0 0-11,24 7-6,-10-19-4,16 16-1,-5-16-4,8 9-2,-4-8-3,-3 5-5,7 6-18,-9 4-12,-24-4 0,20 2-2,-20-2 2</inkml:trace>
        </inkml:traceGroup>
      </inkml:traceGroup>
    </inkml:traceGroup>
    <inkml:traceGroup>
      <inkml:annotationXML>
        <emma:emma xmlns:emma="http://www.w3.org/2003/04/emma" version="1.0">
          <emma:interpretation id="{558057F6-2974-4AAD-807A-CA9AAAF3FE92}" emma:medium="tactile" emma:mode="ink">
            <msink:context xmlns:msink="http://schemas.microsoft.com/ink/2010/main" type="paragraph" rotatedBoundingBox="3545,3375 4138,3375 4138,3747 3545,37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78F42C-B0DF-42B1-9F83-EB8F224E6007}" emma:medium="tactile" emma:mode="ink">
              <msink:context xmlns:msink="http://schemas.microsoft.com/ink/2010/main" type="inkBullet" rotatedBoundingBox="3545,3685 3557,3685 3557,3747 3545,3747"/>
            </emma:interpretation>
            <emma:one-of disjunction-type="recognition" id="oneOf2">
              <emma:interpretation id="interp10" emma:lang="en-US" emma:confidence="0">
                <emma:literal>•</emma:literal>
              </emma:interpretation>
            </emma:one-of>
          </emma:emma>
        </inkml:annotationXML>
        <inkml:trace contextRef="#ctx0" brushRef="#br0" timeOffset="6131.3507">-27 520 29,'0'0'26,"0"0"0,0 0-5,0 0-3,0 0-6,0 0-4,0 0-3,1 17-2,-1-17 0,2 16-1,-2-16-1,5 15 1,-5-15-2,0 0-1,4 14-5,-4-14-14,0 0-9,0 0-1,-4-21 2</inkml:trace>
      </inkml:traceGroup>
      <inkml:traceGroup>
        <inkml:annotationXML>
          <emma:emma xmlns:emma="http://www.w3.org/2003/04/emma" version="1.0">
            <emma:interpretation id="{88238B31-AA17-4424-888B-C6DB211BDF31}" emma:medium="tactile" emma:mode="ink">
              <msink:context xmlns:msink="http://schemas.microsoft.com/ink/2010/main" type="line" rotatedBoundingBox="3827,3375 4138,3375 4138,3733 3827,3733"/>
            </emma:interpretation>
          </emma:emma>
        </inkml:annotationXML>
        <inkml:traceGroup>
          <inkml:annotationXML>
            <emma:emma xmlns:emma="http://www.w3.org/2003/04/emma" version="1.0">
              <emma:interpretation id="{52FCC3F3-2A60-45A0-841D-75C8C80E6124}" emma:medium="tactile" emma:mode="ink">
                <msink:context xmlns:msink="http://schemas.microsoft.com/ink/2010/main" type="inkWord" rotatedBoundingBox="3827,3375 4138,3375 4138,3733 3827,3733"/>
              </emma:interpretation>
              <emma:one-of disjunction-type="recognition" id="oneOf3">
                <emma:interpretation id="interp11" emma:lang="en-US" emma:confidence="1">
                  <emma:literal>ID</emma:literal>
                </emma:interpretation>
                <emma:interpretation id="interp12" emma:lang="en-US" emma:confidence="0">
                  <emma:literal>Id</emma:literal>
                </emma:interpretation>
                <emma:interpretation id="interp13" emma:lang="en-US" emma:confidence="0">
                  <emma:literal>HD</emma:literal>
                </emma:interpretation>
                <emma:interpretation id="interp14" emma:lang="en-US" emma:confidence="0">
                  <emma:literal>1D</emma:literal>
                </emma:interpretation>
                <emma:interpretation id="interp15" emma:lang="en-US" emma:confidence="0">
                  <emma:literal>id</emma:literal>
                </emma:interpretation>
              </emma:one-of>
            </emma:emma>
          </inkml:annotationXML>
          <inkml:trace contextRef="#ctx0" brushRef="#br0" timeOffset="10988.6285">382 305 24,'0'-20'27,"0"20"1,0 0-1,8-24-8,-8 24-4,6-20-2,-6 20-4,16-15-1,2 10-2,-18 5-1,25-9-1,-25 9-1,29-2-1,-29 2 0,29 10-1,-29-10 0,23 25-1,-14-4 1,-1 0-1,-1 5-1,-4 4 1,0 2-1,-3-3 0,-2 2 0,-2-3 0,-3-4 0,-2 1 0,-1-6 0,-5-8 1,1-1 0,-2-2 0,16-8 0,-29 8 1,15-10 0,14 2 0,-21-6 0,21 6-1,0 0-1,0 0-2,0 0-8,0 0-23,0 0 2,0 0-3,17-2 2</inkml:trace>
          <inkml:trace contextRef="#ctx0" brushRef="#br0" timeOffset="10549.6034">386 301 41,'-1'-16'25,"1"16"-2,14-9-4,-14 9-2,0 0-4,0 0-4,15 14-2,-15-14-2,4 29 0,-5-10-2,6 5 1,-7-3-2,7 6-1,-5-2 0,1-1-1,1-2 0,0-8-3,2 3-3,-4-17-5,4 17-8,-4-17-11,0 0-2,0 0 2,0 0 0</inkml:trace>
          <inkml:trace contextRef="#ctx0" brushRef="#br0" timeOffset="10281.5881">274 324 18,'0'0'22,"-16"-18"1,16 18-4,0 0 0,0-14-6,0 14-2,0-16-3,0 16-2,0 0-1,3-16-2,-3 16 0,0 0 0,2-16-1,-2 16 0,0 0 0,0 0 0,0 0 1,0 0-1,0 21 0,0-21 1,-2 25-2,2-2 0,-1-1 1,1 2-1,-4 2-1,4-4 1,-1-1 0,2 3-1,-2-6 1,1-18-1,0 21 0,0-21-1,1 17-1,-1-17-1,0 0-3,0 0-1,0 0-3,0 0-4,0 0-6,0 0-3,0 0-6,21-11 1,-22-8 2</inkml:trace>
        </inkml:traceGroup>
      </inkml:traceGroup>
    </inkml:traceGroup>
    <inkml:traceGroup>
      <inkml:annotationXML>
        <emma:emma xmlns:emma="http://www.w3.org/2003/04/emma" version="1.0">
          <emma:interpretation id="{4E46A347-0EF8-4DE8-B179-4C654DFBCD7E}" emma:medium="tactile" emma:mode="ink">
            <msink:context xmlns:msink="http://schemas.microsoft.com/ink/2010/main" type="paragraph" rotatedBoundingBox="3623,3784 4903,3784 4903,4154 3623,41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E3CA50-AD48-4212-AA7C-34605DDDA6B6}" emma:medium="tactile" emma:mode="ink">
              <msink:context xmlns:msink="http://schemas.microsoft.com/ink/2010/main" type="inkBullet" rotatedBoundingBox="3623,4103 3634,4103 3634,4154 3623,4154"/>
            </emma:interpretation>
            <emma:one-of disjunction-type="recognition" id="oneOf4">
              <emma:interpretation id="interp16" emma:lang="en-US" emma:confidence="0">
                <emma:literal>•</emma:literal>
              </emma:interpretation>
            </emma:one-of>
          </emma:emma>
        </inkml:annotationXML>
        <inkml:trace contextRef="#ctx0" brushRef="#br0" timeOffset="11904.6809">54 938 61,'0'0'30,"0"0"1,0 0-6,0 0-13,0 0-6,0 0-3,0 0 0,0 0-2,-3 18 0,3-18 0,3 14-1,-3-14-1,0 0-1,8 19-6,-8-19-15,0 0-7,0 0-2,0 0 2</inkml:trace>
      </inkml:traceGroup>
      <inkml:traceGroup>
        <inkml:annotationXML>
          <emma:emma xmlns:emma="http://www.w3.org/2003/04/emma" version="1.0">
            <emma:interpretation id="{ACF4ECAC-65E9-4B62-BFE3-8E6B69E558BA}" emma:medium="tactile" emma:mode="ink">
              <msink:context xmlns:msink="http://schemas.microsoft.com/ink/2010/main" type="line" rotatedBoundingBox="3828,3784 4903,3784 4903,4146 3828,4146"/>
            </emma:interpretation>
          </emma:emma>
        </inkml:annotationXML>
        <inkml:traceGroup>
          <inkml:annotationXML>
            <emma:emma xmlns:emma="http://www.w3.org/2003/04/emma" version="1.0">
              <emma:interpretation id="{6E694B4C-8E9D-491F-BE2C-D031DDA3E667}" emma:medium="tactile" emma:mode="ink">
                <msink:context xmlns:msink="http://schemas.microsoft.com/ink/2010/main" type="inkWord" rotatedBoundingBox="3828,3784 4903,3784 4903,4146 3828,4146"/>
              </emma:interpretation>
              <emma:one-of disjunction-type="recognition" id="oneOf5">
                <emma:interpretation id="interp17" emma:lang="en-US" emma:confidence="0">
                  <emma:literal>ere</emma:literal>
                </emma:interpretation>
                <emma:interpretation id="interp18" emma:lang="en-US" emma:confidence="0">
                  <emma:literal>e</emma:literal>
                </emma:interpretation>
                <emma:interpretation id="interp19" emma:lang="en-US" emma:confidence="0">
                  <emma:literal>eel</emma:literal>
                </emma:interpretation>
                <emma:interpretation id="interp20" emma:lang="en-US" emma:confidence="0">
                  <emma:literal>ee</emma:literal>
                </emma:interpretation>
                <emma:interpretation id="interp21" emma:lang="en-US" emma:confidence="0">
                  <emma:literal>e-e</emma:literal>
                </emma:interpretation>
              </emma:one-of>
            </emma:emma>
          </inkml:annotationXML>
          <inkml:trace contextRef="#ctx0" brushRef="#br0" timeOffset="12994.7433">667 842 40,'0'0'32,"0"0"0,16-5 0,-16 5-11,0 0-7,29-11-4,-29 11-4,29-10-1,-15 4-3,4 6-1,-1 3 0,-17-3-5,28 3-5,-28-3-21,0 0-3,25 10-1,-25-10 0</inkml:trace>
          <inkml:trace contextRef="#ctx0" brushRef="#br0" timeOffset="13549.775">1066 810 75,'0'0'35,"23"-5"-1,-23 5-5,16-18-18,9 18-2,-10-13-3,7 9-2,-4-9-1,3 6-1,-2 1 0,2 0-1,-3-2 0,-1-4-1,-17 12 1,27-16-1,-27 16 1,18-17-1,-18 17 0,5-24 0,-5 24-1,-11-20 1,11 20-1,-26-17 0,10 12 0,-5 5-1,0 8 1,-6 2 1,1 2-1,-1 6 0,1 3 0,1 3 1,4 5 0,0 0 1,8-2-1,5 2 0,8-4 2,5 0-1,5-5 1,7 1-1,3-10 0,2 1 0,2-4 1,0-4-1,-1 1-1,-1-1 0,0 0-4,-22-4-6,29-4-27,-29 4 2,0 0-2,15 8 0</inkml:trace>
          <inkml:trace contextRef="#ctx0" brushRef="#br0" timeOffset="12580.7196">289 882 44,'14'10'27,"-14"-10"2,0 0-8,0 0-7,13-15-5,-13 15-3,17-6-2,-2 6-2,-15 0 0,24-5-1,-24 5-1,22-7 1,-22 7-1,23-8 0,-23 8 1,16-9-1,-16 9 0,11-15 1,-11 15-2,7-17 2,-7 17-1,1-18 0,-1 18-1,-8-21 1,8 21 0,-14-19 0,-2 9 1,16 10-2,-31-12 1,15 10 1,-3 4-1,1-1 1,-1 4 0,5 3-1,2 6 3,1 1-2,3 1 2,0 3-2,6-1 1,2 6-1,0-2 1,5-1-1,-1-6 1,7 4-1,-2-5 1,7 1 0,-16-15 0,32 16 0,-12-13-1,2 2 1,1-4-1,1-4-1,-2 3-3,-1-6-3,6 7-14,-1-1-12,-26 0-1,34-11-1,-34 11 1</inkml:trace>
        </inkml:traceGroup>
      </inkml:traceGroup>
    </inkml:traceGroup>
    <inkml:traceGroup>
      <inkml:annotationXML>
        <emma:emma xmlns:emma="http://www.w3.org/2003/04/emma" version="1.0">
          <emma:interpretation id="{0A25DC16-BBC5-4EE4-AF49-454C6578615C}" emma:medium="tactile" emma:mode="ink">
            <msink:context xmlns:msink="http://schemas.microsoft.com/ink/2010/main" type="paragraph" rotatedBoundingBox="3733,4307 5126,4295 5129,4648 3736,46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3019B7-355A-48A2-A601-49AE17A3E7DA}" emma:medium="tactile" emma:mode="ink">
              <msink:context xmlns:msink="http://schemas.microsoft.com/ink/2010/main" type="inkBullet" rotatedBoundingBox="3734,4517 3759,4516 3760,4583 3735,4584"/>
            </emma:interpretation>
            <emma:one-of disjunction-type="recognition" id="oneOf6">
              <emma:interpretation id="interp22" emma:lang="en-US" emma:confidence="0">
                <emma:literal>•</emma:literal>
              </emma:interpretation>
            </emma:one-of>
          </emma:emma>
        </inkml:annotationXML>
        <inkml:trace contextRef="#ctx0" brushRef="#br0" timeOffset="14057.8041">163 1369 50,'0'0'32,"0"-17"2,0 17-1,0 0-15,0 0-5,0 0-5,0 0-4,0 0-2,0 0-1,0 0-1,12 19 0,-12-19 0,6 16-2,-6-16-3,7 18-4,-7-18-18,0 0-6,-5 14 0,5-14-1</inkml:trace>
      </inkml:traceGroup>
      <inkml:traceGroup>
        <inkml:annotationXML>
          <emma:emma xmlns:emma="http://www.w3.org/2003/04/emma" version="1.0">
            <emma:interpretation id="{51FC8895-1208-4962-B604-7BC6EA9E8514}" emma:medium="tactile" emma:mode="ink">
              <msink:context xmlns:msink="http://schemas.microsoft.com/ink/2010/main" type="line" rotatedBoundingBox="4011,4305 5126,4295 5129,4648 4014,4657"/>
            </emma:interpretation>
          </emma:emma>
        </inkml:annotationXML>
        <inkml:traceGroup>
          <inkml:annotationXML>
            <emma:emma xmlns:emma="http://www.w3.org/2003/04/emma" version="1.0">
              <emma:interpretation id="{2A02495A-786A-4D9A-9D5D-523E27725ABC}" emma:medium="tactile" emma:mode="ink">
                <msink:context xmlns:msink="http://schemas.microsoft.com/ink/2010/main" type="inkWord" rotatedBoundingBox="4011,4305 5126,4295 5129,4648 4014,4657"/>
              </emma:interpretation>
              <emma:one-of disjunction-type="recognition" id="oneOf7">
                <emma:interpretation id="interp23" emma:lang="en-US" emma:confidence="0">
                  <emma:literal>ere</emma:literal>
                </emma:interpretation>
                <emma:interpretation id="interp24" emma:lang="en-US" emma:confidence="0">
                  <emma:literal>e=e</emma:literal>
                </emma:interpretation>
                <emma:interpretation id="interp25" emma:lang="en-US" emma:confidence="0">
                  <emma:literal>e=l</emma:literal>
                </emma:interpretation>
                <emma:interpretation id="interp26" emma:lang="en-US" emma:confidence="0">
                  <emma:literal>exe</emma:literal>
                </emma:interpretation>
                <emma:interpretation id="interp27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14643.8376">494 1316 36,'21'0'30,"-21"0"2,0 0-1,19-3-11,-14-11-7,12 14-3,-17 0-5,21-18-1,-21 18-3,21-21 0,-21 21 0,18-19 0,-18 19-1,13-21 1,-13 21-1,6-22 0,-6 22 1,0-21-1,0 21 0,-10-19 0,10 19 0,-21-13-1,21 13 1,-28 0 0,12 3-1,-4 7 1,4 4 0,-3-1 0,5 1 0,-1 7 1,2 0 0,4 2 1,1-3-1,6 3 2,-1-9-1,6 10 0,-1-3 0,7-5 1,-9-16-1,21 27 0,-21-27 0,27 21-1,-11-13 1,5-3-1,-3-3-1,4 3 0,1-1 0,-4-8-1,7 4-4,-10-12-6,14 3-24,-7 4-1,-6-6 1,3 1-1</inkml:trace>
          <inkml:trace contextRef="#ctx0" brushRef="#br0" timeOffset="15205.8697">859 1357 52,'0'0'33,"-6"14"-1,6-14 1,0 0-16,21 5-5,-21-5-4,37 0-2,-16-3-1,6 3-2,-3-2-2,3 0-3,2 7-3,-11-11-8,6-1-21,-2 12 0,-22-5-2,32-3 2</inkml:trace>
          <inkml:trace contextRef="#ctx0" brushRef="#br0" timeOffset="14979.8568">885 1235 55,'11'-18'35,"-11"18"-1,0 0 0,15-16-8,-15 16-16,14-6-5,1 7-1,-15-1-1,25-3-2,-10 1-1,2 1 0,-1 1-2,-16 0-3,31 8-5,-31-8-15,0 0-10,0 0 0,0 0 0,0 0 1</inkml:trace>
          <inkml:trace contextRef="#ctx0" brushRef="#br0" timeOffset="30726.7575">1305 1313 22,'0'0'18,"-1"-19"-1,1 19 0,0 0 1,0 0-4,0 0-1,0 0-1,0 0-2,-5-16-2,5 16-1,0 0-1,0 0-1,16-5 0,-16 5-1,14-3-1,-14 3 0,23 2-1,-23-2-1,25-7 0,-25 7-1,28-3 1,-28 3 0,24-11-1,-24 11 1,19-18-1,-19 18 1,13-19 0,-13 19 0,3-24-1,-3 24 1,-3-26 0,3 26-1,-10-16 1,10 16-1,-18-16 0,18 16-1,-22 2 1,22-2 0,-27 16 0,27-16-1,-27 27 1,14-3 0,1 2-1,3-1 1,-1 3 0,4 4-1,1-5 2,3 2-1,1-2 1,4-4 0,2-7 0,4 4 1,-9-20 1,23 23 0,-23-23-1,30 8 0,-12-11 0,4-1 0,-1 0-2,0-12-4,8 9-11,-3-4-22,-7-10 2,0 7-2,-6-6 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32.37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40141C8-081F-4582-9D5B-69D59E29CF5F}" emma:medium="tactile" emma:mode="ink">
          <msink:context xmlns:msink="http://schemas.microsoft.com/ink/2010/main" type="writingRegion" rotatedBoundingBox="8151,2753 8272,4293 7608,4345 7487,2805"/>
        </emma:interpretation>
      </emma:emma>
    </inkml:annotationXML>
    <inkml:traceGroup>
      <inkml:annotationXML>
        <emma:emma xmlns:emma="http://www.w3.org/2003/04/emma" version="1.0">
          <emma:interpretation id="{D233FA64-E26E-48E1-8158-EE7632D6DEBD}" emma:medium="tactile" emma:mode="ink">
            <msink:context xmlns:msink="http://schemas.microsoft.com/ink/2010/main" type="paragraph" rotatedBoundingBox="8151,2753 8272,4293 7608,4345 7487,28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59D8BA-BE47-418C-8477-CB3CBB0306CC}" emma:medium="tactile" emma:mode="ink">
              <msink:context xmlns:msink="http://schemas.microsoft.com/ink/2010/main" type="line" rotatedBoundingBox="8151,2753 8272,4293 7608,4345 7487,2805"/>
            </emma:interpretation>
          </emma:emma>
        </inkml:annotationXML>
        <inkml:traceGroup>
          <inkml:annotationXML>
            <emma:emma xmlns:emma="http://www.w3.org/2003/04/emma" version="1.0">
              <emma:interpretation id="{8E4C02C2-8E09-405C-B138-7F2B94C60FA6}" emma:medium="tactile" emma:mode="ink">
                <msink:context xmlns:msink="http://schemas.microsoft.com/ink/2010/main" type="inkWord" rotatedBoundingBox="8151,2753 8272,4293 7608,4345 7487,2805"/>
              </emma:interpretation>
              <emma:one-of disjunction-type="recognition" id="oneOf0">
                <emma:interpretation id="interp0" emma:lang="en-US" emma:confidence="0">
                  <emma:literal>is.</emma:literal>
                </emma:interpretation>
                <emma:interpretation id="interp1" emma:lang="en-US" emma:confidence="0">
                  <emma:literal>1621</emma:literal>
                </emma:interpretation>
                <emma:interpretation id="interp2" emma:lang="en-US" emma:confidence="0">
                  <emma:literal>ini.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1÷21</emma:literal>
                </emma:interpretation>
              </emma:one-of>
            </emma:emma>
          </inkml:annotationXML>
          <inkml:trace contextRef="#ctx0" brushRef="#br0">-2 28 22,'0'0'15,"0"0"-1,0 0 0,0 0-3,0 0 1,6-15-3,-6 15 1,0 0-2,0 0 0,0 0-1,0 0 0,-3-14-1,3 14 0,0 0-2,0 0-1,0 0 0,0 0-1,-3 14 0,3-14-1,2 28 1,-1-11-1,1 7 2,-2-1-2,0-1 0,1 5 0,1-1 0,-2-3 0,2-6-1,-1 2 0,-1-19 1,3 21-1,-3-21 0,0 0 0,4 16-1,-4-16-2,0 0-4,0 0-4,0 0-14,14-6-6,-14 6-2,0 0 2</inkml:trace>
          <inkml:trace contextRef="#ctx0" brushRef="#br0" timeOffset="830.0475">190-40 35,'0'0'27,"0"0"3,0 0-9,-1-17-6,1 17-3,0 0-3,25 3-1,-25-3-2,26 2-1,-26-2-1,35 4 0,-15 0-1,4 0-1,-5 0 0,7 4-1,-6 1 0,3-1 0,-4 3-1,-1 4-1,-4 6 2,-3-2-2,-1 8 1,-8-3-2,-1 4 1,-6 0-1,-1 3 1,-7-5 0,0-4 0,-3 0 0,-3-7 1,1-1 0,-1-2 1,0-6 1,0-8 0,4 7 0,-1-10 1,16 5 0,-21-6-1,21 6 0,0 0 0,0 0-2,0 0 0,0 0-3,0 0-3,15-10-13,-15 10-16,27 5 1,-27-5-1,34 3 2</inkml:trace>
          <inkml:trace contextRef="#ctx0" brushRef="#br0" timeOffset="337.0193">211 15 15,'-6'-19'28,"6"19"-1,0 0 3,0 0-12,0 0-2,0 0-6,0 0-2,0 0-2,16 21-2,-15-4 1,4 7 0,-5-1-2,7 7-2,-6-6 2,4 5-2,-3-3 1,3-2-2,-2-8 0,-3-16 0,9 29-2,-9-29-1,8 16-3,-8-16-7,0 0-11,16 5-7,-16-5-3,0 0 3</inkml:trace>
          <inkml:trace contextRef="#ctx0" brushRef="#br0" timeOffset="1143.0654">654 262 64,'0'0'32,"17"6"0,-17-6-8,0 0-13,0 0-2,0 0-4,4 15-1,-4-15-2,0 0-1,0 0 0,6 17-2,-6-17-2,0 0-14,0 0-16,0 0 0,0 0-1,0 0 1</inkml:trace>
          <inkml:trace contextRef="#ctx0" brushRef="#br0" timeOffset="27621.5799">240-20 10,'0'0'12,"0"0"-2,0 0 0,0 0-1,0 0 0,0 0-2,-11 16-1,11-16-1,5 25 0,0-9 1,-1-1-1,1-1 0,2 4-1,-3 3 1,1-4 0,-3-2-1,3 6 0,-2-5-1,0 5 0,0-4 0,2 2-1,-5-19-1,10 29 0,-10-29 1,8 20-1,-8-20 0,4 14-1,-4-14 1,0 0 0,0 0-1,0 0-1,0 0-2,0 0-4,0 0-8,18 18-11,-18-18-2,0 0 1,-6-15-1</inkml:trace>
          <inkml:trace contextRef="#ctx0" brushRef="#br0" timeOffset="25696.4698">469 1456 10,'0'0'22,"0"0"-1,0 0-3,0 0-1,0 0-2,0 0-3,0 0-3,-3-14-1,3 14-1,0 0-2,0 0-1,0 0-1,0 0 0,0 0 0,-5 14-1,5-14-1,0 0-1,0 0 1,-3 15-1,3-15 1,0 0-1,0 0 0,0 0 0,0 0 0,0 0 1,0 0-2,0 0-4,0 0-14,0 0-11,0 0 0,13-15 0,-21-5 0</inkml:trace>
          <inkml:trace contextRef="#ctx0" brushRef="#br0" timeOffset="26445.5126">213 1033 11,'0'0'21,"0"0"-2,-3 15-2,3-15 0,0 0-4,0 0-1,0 0-3,0 0-1,-16 9-2,16-9 0,0 0-2,0 0 0,0-16-2,0 16 0,0 0 0,0 0 0,11-22-1,-11 22-1,0 0 1,11-15 0,-11 15-1,0 0 1,0 0 0,0 0-1,0 0 1,0 0 0,-16-3-1,16 3 1,0 0-1,-16 21 1,16-21-1,0 0 0,-11 16 1,11-16-1,0 0-1,0 0-1,8 18-6,-8-18-23,0 0 1,19 0-1,-19 0 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46.71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E7CACB9-B834-4461-9F4A-E955E550DCE0}" emma:medium="tactile" emma:mode="ink">
          <msink:context xmlns:msink="http://schemas.microsoft.com/ink/2010/main" type="writingRegion" rotatedBoundingBox="7131,3451 8800,3276 8945,4660 7276,4836"/>
        </emma:interpretation>
      </emma:emma>
    </inkml:annotationXML>
    <inkml:traceGroup>
      <inkml:annotationXML>
        <emma:emma xmlns:emma="http://www.w3.org/2003/04/emma" version="1.0">
          <emma:interpretation id="{D377BD73-7CB1-44DC-A1CC-0828958D35CB}" emma:medium="tactile" emma:mode="ink">
            <msink:context xmlns:msink="http://schemas.microsoft.com/ink/2010/main" type="paragraph" rotatedBoundingBox="7150,3543 8679,3246 8763,3678 7234,39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837A1D-92BD-4D88-8B5D-FC5B51F2B2BF}" emma:medium="tactile" emma:mode="ink">
              <msink:context xmlns:msink="http://schemas.microsoft.com/ink/2010/main" type="line" rotatedBoundingBox="7150,3543 8679,3246 8763,3678 7234,3975"/>
            </emma:interpretation>
          </emma:emma>
        </inkml:annotationXML>
        <inkml:traceGroup>
          <inkml:annotationXML>
            <emma:emma xmlns:emma="http://www.w3.org/2003/04/emma" version="1.0">
              <emma:interpretation id="{849CE0E1-3D02-45CF-BA67-E8EE2BE88A23}" emma:medium="tactile" emma:mode="ink">
                <msink:context xmlns:msink="http://schemas.microsoft.com/ink/2010/main" type="inkWord" rotatedBoundingBox="7150,3543 8679,3246 8763,3678 7234,3975"/>
              </emma:interpretation>
              <emma:one-of disjunction-type="recognition" id="oneOf0">
                <emma:interpretation id="interp0" emma:lang="en-US" emma:confidence="0">
                  <emma:literal>e.EOF</emma:literal>
                </emma:interpretation>
                <emma:interpretation id="interp1" emma:lang="en-US" emma:confidence="0">
                  <emma:literal>e.E0F</emma:literal>
                </emma:interpretation>
                <emma:interpretation id="interp2" emma:lang="en-US" emma:confidence="0">
                  <emma:literal>EEO*</emma:literal>
                </emma:interpretation>
                <emma:interpretation id="interp3" emma:lang="en-US" emma:confidence="0">
                  <emma:literal>e.EOt</emma:literal>
                </emma:interpretation>
                <emma:interpretation id="interp4" emma:lang="en-US" emma:confidence="0">
                  <emma:literal>elf</emma:literal>
                </emma:interpretation>
              </emma:one-of>
            </emma:emma>
          </inkml:annotationXML>
          <inkml:trace contextRef="#ctx0" brushRef="#br0">-315 830 9,'0'0'8,"-3"14"0,3-14 0,0 0-2,0 0 1,0 0-1,0 0-1,0 0 1,18 8-1,-18-8 0,14-2 1,-14 2 0,19-8-1,-19 8-1,23-14 1,-23 14-1,22-16-1,-22 16 1,21-19-1,-21 19-1,18-20 1,-18 20 0,14-16-1,-14 16 0,10-17 0,-10 17 0,3-15 1,-3 15-1,2-14 0,-2 14-1,0 0 1,-7-16 0,7 16 0,0 0-1,-14-18 0,14 18 0,-15-6 0,15 6-1,-19-2 1,19 2-1,-19 8 0,19-8 0,-21 21 0,21-21 0,-21 24 0,12-9 0,1 4 0,0 0 0,1-5 0,7-14-1,-11 31 1,9-17 0,-1 1 0,3-15 0,2 24 0,-2-24 0,8 24 0,-8-24 1,16 22 0,-16-22 0,22 16 0,-22-16 1,29 13 1,-15-13-1,4 2 0,-2-7 1,2 5-1,-1-2 0,-1-2 1,1-4-2,-1 6-1,-2 0 0,-14 2-3,27 5-3,-27-5-7,21-1-16,-5 18-3,-16-17 1,18 26 0</inkml:trace>
          <inkml:trace contextRef="#ctx0" brushRef="#br0" timeOffset="254.0145">121 979 3,'0'0'21,"16"9"0,-16-9-4,0 0-3,0 0-2,9 20-3,-9-20-3,0 0-2,8 16-1,-8-16-3,6 16-8,-6-16-15,14 3 0,-22-18-1,23 25 0</inkml:trace>
          <inkml:trace contextRef="#ctx0" brushRef="#br0" timeOffset="807.0461">322 712 9,'0'-14'24,"0"14"1,0 0-2,0 14-5,0-14-5,0 0-3,0 0-2,-3 18-2,3-18-1,3 15-2,-3-15-1,5 22 0,-2-6 0,-1 0-1,-1 0 0,-2 2 0,1 1-1,-2 3 1,0-2-1,1-4 0,1 1 0,0-1 0,0-16 0,3 24 0,-3-24 0,0 0-1,14 18 1,-14-18 0,18 8 0,-18-8 0,22-2 0,-22 2 1,28 0 0,-28 0 0,27-6 0,-27 6 0,27-6-1,-12 4 0,-15 2-2,30-6-5,-30 6-10,16-21-12,0 26-2,-16-5 2,0 0-1</inkml:trace>
          <inkml:trace contextRef="#ctx0" brushRef="#br0" timeOffset="1289.0737">315 701 26,'-24'-9'27,"24"9"0,0 0 1,-8-18-13,8 18-4,16-22-3,2 18-2,-18 4-2,34-25 0,-17 9-2,4 9-1,-2 1-3,-2-1-10,-17 7-17,33 2 0,-33-2-2,24 22 0</inkml:trace>
          <inkml:trace contextRef="#ctx0" brushRef="#br0" timeOffset="1063.0608">373 865 11,'0'0'23,"0"0"2,18-7-5,-18 7-5,24-12-2,-8 7-3,-16 5-2,29-13-2,-29 13-4,25-18-3,-25 18-6,20-6-14,-22-10-6,2 16 0,5-15 1</inkml:trace>
          <inkml:trace contextRef="#ctx0" brushRef="#br0" timeOffset="1878.1074">734 676 6,'0'0'25,"0"0"0,-2-18 2,2 18-10,0 0-3,0 0-4,0 0-3,0 0-1,-17 22-3,17-22 0,-19 29 0,7-11-1,3 6 0,-1-5-1,0 8-1,4-3 1,3-3-1,1-3 0,4 1 0,1-4 1,5-1-1,-8-14 1,24 13 0,-24-13-1,31 2 1,-14-7 0,4-3 1,-2-5-2,1-2 1,-1-2 0,0-2-1,0-4 1,-3-6 0,-1 0-1,-4 4 1,-1-1 0,-6-3 0,-4 2 0,-3 3-1,-6 1 1,-4 7 1,-5 2-1,0 1-1,-4 2 0,3 9 0,-2 7 1,2 3-1,-1 5-1,8 1 0,-1 7-2,5 0 0,6 10-4,2-31-8,-3 20-16,16 0-1,-13-20 2,24 19 0</inkml:trace>
          <inkml:trace contextRef="#ctx0" brushRef="#br0" timeOffset="2654.1518">1023 652 32,'0'0'28,"0"0"2,0 0-1,27-25-14,-9 19-4,-2-10-4,8 14-1,-5-4-3,2 1-2,-2 7-6,-19-2-18,19-3-6,0 12-3,-19-9 2</inkml:trace>
          <inkml:trace contextRef="#ctx0" brushRef="#br0" timeOffset="2453.1403">1023 526 49,'0'0'29,"-5"-20"2,5 20-7,13-16-10,-13 0-4,14 12-3,-14 4-1,21-13-2,-21 13-1,27-6-2,-11 8 1,-1 2 0,-1 1-2,-14-5-1,27 12-1,-27-12-3,28 20-4,-28-20-8,0 0-16,8 23 0,-8-23 1,-8 29 1</inkml:trace>
          <inkml:trace contextRef="#ctx0" brushRef="#br0" timeOffset="2180.1247">1076 496 27,'0'0'26,"9"14"1,-9-14 2,-1 15-17,4 10-3,-6 1-4,4 8 0,-2-4-1,2 7-2,-2-5-1,4 4 1,-2-6-2,1-6 1,0-6-2,1-2-2,3 0-4,-6-16-8,0 0-12,0 0-3,0 0 2,0 0-1</inkml:trace>
        </inkml:traceGroup>
      </inkml:traceGroup>
    </inkml:traceGroup>
    <inkml:traceGroup>
      <inkml:annotationXML>
        <emma:emma xmlns:emma="http://www.w3.org/2003/04/emma" version="1.0">
          <emma:interpretation id="{FB6740E3-3605-45C8-BB27-40C71310BBB3}" emma:medium="tactile" emma:mode="ink">
            <msink:context xmlns:msink="http://schemas.microsoft.com/ink/2010/main" type="paragraph" rotatedBoundingBox="7192,4040 8770,3874 8804,4198 7226,43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865D0B-EA93-413E-9CE4-0904D181D391}" emma:medium="tactile" emma:mode="ink">
              <msink:context xmlns:msink="http://schemas.microsoft.com/ink/2010/main" type="inkBullet" rotatedBoundingBox="7192,4040 7621,3995 7654,4310 7225,4355"/>
            </emma:interpretation>
            <emma:one-of disjunction-type="recognition" id="oneOf1">
              <emma:interpretation id="interp5" emma:lang="en-US" emma:confidence="0">
                <emma:literal>↳</emma:literal>
              </emma:interpretation>
            </emma:one-of>
          </emma:emma>
        </inkml:annotationXML>
        <inkml:trace contextRef="#ctx0" brushRef="#br0" timeOffset="3842.2197">-292 1347 6,'0'0'22,"19"2"1,-19-2-4,0 0-1,16-5-3,-16 5-3,21 0-2,-21 0-2,26-8-1,-26 8-2,28-8-1,-13 0-1,1 7-1,0-6 0,0-1-1,0 3 1,-16 5-1,27-17 0,-27 17 0,23-18 0,-15 4 0,-8 14 0,6-20 0,-6 20 0,-3-24 0,3 24 1,-15-14-2,1 7 1,14 7 0,-29-4-1,13-1 0,-3 5 0,1 1 0,-1 4 0,1 0 0,4 5 0,0 1-1,14-11 1,-21 26-1,14-9 1,1 2 0,3 2-2,3 0 2,0 0-1,1 0 1,6 3 0,-1-3 0,4-4 0,1 1 1,3-2 1,2-5 0,2-3-1,4 0 1,-1-4 0,5 0 0,-4-2 0,4-4 0,0-4-1,-4 1-1,7 2-1,-8-5-3,9 10-5,-12-7-16,0-7-7,9 16-1,-11-11 0</inkml:trace>
      </inkml:traceGroup>
      <inkml:traceGroup>
        <inkml:annotationXML>
          <emma:emma xmlns:emma="http://www.w3.org/2003/04/emma" version="1.0">
            <emma:interpretation id="{47CD1004-6289-46EA-B8BA-67D0DD4D7891}" emma:medium="tactile" emma:mode="ink">
              <msink:context xmlns:msink="http://schemas.microsoft.com/ink/2010/main" type="line" rotatedBoundingBox="7828,3984 8772,3885 8804,4198 7861,4297"/>
            </emma:interpretation>
          </emma:emma>
        </inkml:annotationXML>
        <inkml:traceGroup>
          <inkml:annotationXML>
            <emma:emma xmlns:emma="http://www.w3.org/2003/04/emma" version="1.0">
              <emma:interpretation id="{D29648A6-EF47-4D59-9365-F352BAFAF2B9}" emma:medium="tactile" emma:mode="ink">
                <msink:context xmlns:msink="http://schemas.microsoft.com/ink/2010/main" type="inkWord" rotatedBoundingBox="7828,3984 8772,3885 8804,4198 7861,4297"/>
              </emma:interpretation>
              <emma:one-of disjunction-type="recognition" id="oneOf2">
                <emma:interpretation id="interp6" emma:lang="en-US" emma:confidence="0">
                  <emma:literal>the</emma:literal>
                </emma:interpretation>
                <emma:interpretation id="interp7" emma:lang="en-US" emma:confidence="0">
                  <emma:literal>-- e</emma:literal>
                </emma:interpretation>
                <emma:interpretation id="interp8" emma:lang="en-US" emma:confidence="0">
                  <emma:literal>= e</emma:literal>
                </emma:interpretation>
                <emma:interpretation id="interp9" emma:lang="en-US" emma:confidence="0">
                  <emma:literal>re</emma:literal>
                </emma:interpretation>
                <emma:interpretation id="interp10" emma:lang="en-US" emma:confidence="0">
                  <emma:literal>F e</emma:literal>
                </emma:interpretation>
              </emma:one-of>
            </emma:emma>
          </inkml:annotationXML>
          <inkml:trace contextRef="#ctx0" brushRef="#br0" timeOffset="4070.2328">357 1415 30,'0'0'28,"21"-2"2,-21 2-2,0 0-12,0 0-5,0 0-6,10 15-2,-10-15-1,0 0-5,0 0-9,24 17-16,-24-17-2,0 0 2,8-24-1</inkml:trace>
          <inkml:trace contextRef="#ctx0" brushRef="#br0" timeOffset="4377.2503">529 1202 49,'0'0'30,"0"0"0,14-5 0,-14 5-19,0 0-4,18 13-2,-18-13-1,19 4 0,-19-4-1,26 2-2,-12-2 1,2-2-2,-1 1 0,1-4-3,1 8-5,-17-3-14,23-16-9,-1 21-1,-22-5 0,24-5 1</inkml:trace>
          <inkml:trace contextRef="#ctx0" brushRef="#br0" timeOffset="5219.2985">954 1264 48,'29'-10'30,"-29"-6"0,17 10-7,-1 6-10,-16 0-4,29-19-4,-13 11-1,2 0-2,-1 0-1,3 4 1,-1 0-2,-3-4 1,-2-2 1,-14 10-2,24-11 1,-24 11 0,18-21-1,-18 21 1,6-26-1,-6 26 1,-3-19-2,3 19 2,-17-22-2,17 22 1,-29-10 0,11 8 0,-1 4 0,-4 0 0,1 6 0,1 3 0,2 10 0,0-5 0,3 6 0,3 4 0,3-2 1,5 3-1,2-1 0,6-2 1,2-8-1,6 6 1,-11-22 1,28 26 0,-14-18 1,7 2-1,-2-9 0,5 2 1,-1-6-1,4 0 0,-1-2-2,-1-3-1,2 0-3,-7-9-5,4 2-25,-5 9 1,-16-9-3,-3 15 2</inkml:trace>
        </inkml:traceGroup>
      </inkml:traceGroup>
    </inkml:traceGroup>
    <inkml:traceGroup>
      <inkml:annotationXML>
        <emma:emma xmlns:emma="http://www.w3.org/2003/04/emma" version="1.0">
          <emma:interpretation id="{5A33A5B4-55CA-47EA-AD9E-6C6711AF60B3}" emma:medium="tactile" emma:mode="ink">
            <msink:context xmlns:msink="http://schemas.microsoft.com/ink/2010/main" type="paragraph" rotatedBoundingBox="7429,4402 8929,4344 8942,4680 7442,47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CB1039-4CC9-4BA5-99F0-0B2BE48813A5}" emma:medium="tactile" emma:mode="ink">
              <msink:context xmlns:msink="http://schemas.microsoft.com/ink/2010/main" type="line" rotatedBoundingBox="7429,4402 8929,4344 8942,4680 7442,4739"/>
            </emma:interpretation>
          </emma:emma>
        </inkml:annotationXML>
        <inkml:traceGroup>
          <inkml:annotationXML>
            <emma:emma xmlns:emma="http://www.w3.org/2003/04/emma" version="1.0">
              <emma:interpretation id="{9F081B0E-B001-436E-B39B-81DAD5D47148}" emma:medium="tactile" emma:mode="ink">
                <msink:context xmlns:msink="http://schemas.microsoft.com/ink/2010/main" type="inkWord" rotatedBoundingBox="7429,4402 8929,4344 8942,4680 7442,4739"/>
              </emma:interpretation>
              <emma:one-of disjunction-type="recognition" id="oneOf3">
                <emma:interpretation id="interp11" emma:lang="en-US" emma:confidence="0">
                  <emma:literal>e.=e</emma:literal>
                </emma:interpretation>
                <emma:interpretation id="interp12" emma:lang="en-US" emma:confidence="0">
                  <emma:literal>one</emma:literal>
                </emma:interpretation>
                <emma:interpretation id="interp13" emma:lang="en-US" emma:confidence="0">
                  <emma:literal>else</emma:literal>
                </emma:interpretation>
                <emma:interpretation id="interp14" emma:lang="en-US" emma:confidence="0">
                  <emma:literal>ere</emma:literal>
                </emma:interpretation>
                <emma:interpretation id="interp15" emma:lang="en-US" emma:confidence="0">
                  <emma:literal>eke</emma:literal>
                </emma:interpretation>
              </emma:one-of>
            </emma:emma>
          </inkml:annotationXML>
          <inkml:trace contextRef="#ctx0" brushRef="#br0" timeOffset="7083.4051">-65 1732 10,'0'0'20,"16"7"1,-16-7-4,17-2-3,-17 2-1,22 2-2,-6 1-1,0-6-3,3 1 0,-3-8-2,4 7-1,-4-6 0,1-1-1,-2-6-1,-1 5 0,-3-5 0,-11 16 0,20-24 0,-20 24-1,11-23 1,-11 23-1,0 0 0,0-16 1,0 16-2,-15-6 1,15 6 0,-24-2-1,10 5 1,-2-4-1,-3 2 0,-1 4 0,1 3 0,-2-3 0,0 0 0,5 3-1,-1 0 1,2 2 0,4 4 0,11-14 0,-16 24-1,14-8 1,2 0 0,4 2 0,2-1 0,5 4 0,-11-21 1,29 31 0,-8-20 1,1-2 1,1-4-1,7 3 0,-2-11 1,0 3-1,-2-5 1,1 0-1,-6-4 0,3 6-1,-6-2 0,-2-5-3,0 7-3,-16 3-5,27-14-18,-11 18-6,-16-4 1,21 0 0</inkml:trace>
          <inkml:trace contextRef="#ctx0" brushRef="#br0" timeOffset="7381.4222">511 1776 32,'0'0'28,"0"0"1,0 0-7,0 0-5,0 0-5,0 0-3,0 0-3,5 14-2,-5-14-2,2 19-1,-2-19 1,0 0-2,1 23 0,-1-23-1,3 14-4,-3-14-7,15 23-17,-15-23-1,0 0-2,0 0 3</inkml:trace>
          <inkml:trace contextRef="#ctx0" brushRef="#br0" timeOffset="7772.4445">691 1626 25,'0'0'28,"0"0"1,0 0 2,16 0-13,-10-14-5,13 12-4,-9-14-2,6 15-2,-16 1-2,27-10 1,-27 10-3,24-5-1,-24 5 0,20 7-3,-20-7-4,16 13-6,-16-13-17,16 12-2,-16-12 1,0 18 0</inkml:trace>
          <inkml:trace contextRef="#ctx0" brushRef="#br0" timeOffset="8053.4606">721 1745 24,'0'0'28,"-14"10"0,14-10 2,0 0-11,0 0-4,17 14-6,-17-14-1,18-1-1,-18 1-1,24-2-1,-24 2-1,31-2 0,-17-2-2,4 5 1,-1-1-1,1-1-2,1-1-1,-3-1-2,7 6-6,-23-3-16,20-5-8,-4 5-1,-16 0-1</inkml:trace>
          <inkml:trace contextRef="#ctx0" brushRef="#br0" timeOffset="8807.5037">1181 1678 27,'0'0'29,"0"0"1,0 0 0,15-16-13,-15 16-4,14-15-4,2 9-2,-9-10-2,9 11 0,-16 5-2,24-21-1,-24 21 0,24-13-1,-24 13 1,22-9-1,-22 9 0,18-10 0,-18 10-1,14-9 1,-14 9 0,0 0 0,10-23-1,-10 23 1,-2-14-1,2 14 1,0 0 0,-19-15-1,19 15 0,-27-3 0,9 3 1,-3 0-1,2 8 0,-3 0-1,1 2 1,0 6 0,3 3 0,-1-3 0,3 3 0,5 4 0,3-2 0,3 1 0,2-1 1,6 0 0,2-4 0,6 6 0,0-7 0,7 0 1,-2-7 0,8 6 0,-5-10 0,5 4 1,-3-4-1,3-3 0,-3-2 0,0 1-1,-2-2 1,-1-6-1,-2 2-4,-5-9-5,7-2-28,-18 16-2,19-16 2,-11 2-2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2:53.0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0058C5-08E8-4A18-83E4-B482F8B1673C}" emma:medium="tactile" emma:mode="ink">
          <msink:context xmlns:msink="http://schemas.microsoft.com/ink/2010/main" type="writingRegion" rotatedBoundingBox="10145,3336 11908,3275 11922,3678 10158,3738"/>
        </emma:interpretation>
      </emma:emma>
    </inkml:annotationXML>
    <inkml:traceGroup>
      <inkml:annotationXML>
        <emma:emma xmlns:emma="http://www.w3.org/2003/04/emma" version="1.0">
          <emma:interpretation id="{1766DF15-09F3-43C6-B37A-68A3447725CC}" emma:medium="tactile" emma:mode="ink">
            <msink:context xmlns:msink="http://schemas.microsoft.com/ink/2010/main" type="paragraph" rotatedBoundingBox="10145,3336 11908,3275 11922,3678 10158,37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12E270-F50C-44CF-9C85-606062F591ED}" emma:medium="tactile" emma:mode="ink">
              <msink:context xmlns:msink="http://schemas.microsoft.com/ink/2010/main" type="line" rotatedBoundingBox="10145,3336 11908,3275 11922,3678 10158,3738"/>
            </emma:interpretation>
          </emma:emma>
        </inkml:annotationXML>
        <inkml:traceGroup>
          <inkml:annotationXML>
            <emma:emma xmlns:emma="http://www.w3.org/2003/04/emma" version="1.0">
              <emma:interpretation id="{2C9F8E55-9E35-45E9-9D0A-FEC8C78300C2}" emma:medium="tactile" emma:mode="ink">
                <msink:context xmlns:msink="http://schemas.microsoft.com/ink/2010/main" type="inkWord" rotatedBoundingBox="10145,3336 11908,3275 11922,3678 10158,3738"/>
              </emma:interpretation>
              <emma:one-of disjunction-type="recognition" id="oneOf0">
                <emma:interpretation id="interp0" emma:lang="en-US" emma:confidence="0">
                  <emma:literal>....</emma:literal>
                </emma:interpretation>
                <emma:interpretation id="interp1" emma:lang="en-US" emma:confidence="0">
                  <emma:literal>... e</emma:literal>
                </emma:interpretation>
                <emma:interpretation id="interp2" emma:lang="en-US" emma:confidence="0">
                  <emma:literal>e. e</emma:literal>
                </emma:interpretation>
                <emma:interpretation id="interp3" emma:lang="en-US" emma:confidence="0">
                  <emma:literal>e-.e</emma:literal>
                </emma:interpretation>
                <emma:interpretation id="interp4" emma:lang="en-US" emma:confidence="0">
                  <emma:literal>e, e</emma:literal>
                </emma:interpretation>
              </emma:one-of>
            </emma:emma>
          </inkml:annotationXML>
          <inkml:trace contextRef="#ctx0" brushRef="#br0">0 177 7,'0'0'22,"0"0"0,0 0-5,0 0-3,0 0-1,16-8-3,-16 8-1,0 0-2,0 0 0,15-5-1,-15 5 0,14-3 0,-14 3-2,21-7-1,-21 7 0,26-14 0,-26 14-1,27-18 1,-16 1-2,7 10 1,-18 7-1,22-25 2,-22 25-2,21-23-1,-21 23 1,14-16 0,-14 16 0,0 0-1,10-19 1,-10 19-1,0 0 2,0 0-2,-14-15 1,14 15-1,-18-3 0,18 3 1,-22 8-1,22-8 0,-26 3 0,8 5 0,18-8 0,-29 15 0,29-15 0,-27 17 0,27-17-1,-21 21 1,21-21 0,-14 23 0,9-9 0,2 5-1,1 4 2,1-5-1,1 2 0,3 0-1,0 0 2,3 3-1,1-2 1,6-7 0,-13-14 0,25 27 0,-10-14 0,2-2 1,-1-4 0,5 1-1,-5-5 0,4 4 1,-3-6-1,-1-2 0,0-4 0,0 5-1,-1-3 1,-15 3 0,24-8-1,-24 8-1,19-12-1,-19 12-3,19-1-5,-19 1-18,0 0-6,0 0-2,15-13 2</inkml:trace>
          <inkml:trace contextRef="#ctx0" brushRef="#br0" timeOffset="1147.0656">595 183 29,'5'21'24,"-5"-21"-2,0 0-2,0 0-5,0 0-2,0 0-3,0 0-1,16 3-1,-16-3-1,21-1-1,-21 1 1,27 1-2,-27-1-1,35 0-1,-19-3 0,7 9-1,-4-4 0,0 0 0,-3-2-1,4 4 0,-20-4-1,27 5 1,-27-5-1,21-1 0,-21 1 1,14-2-1,-14 2 0,0 0 1,16-11-2,-16 11 0,0 0-2,0 0-6,0 0-20,15-7-5,-15 7 0,0 0-2</inkml:trace>
          <inkml:trace contextRef="#ctx0" brushRef="#br0" timeOffset="1543.0883">1111 292 28,'0'0'28,"0"0"2,0 0-6,-4 16-8,4-16-4,0 0-2,3 26-3,-3-26-1,-2 19-1,2-19-1,0 15-2,0-15 0,0 0 0,0 0-1,0 0 0,0 0-1,0 0-1,0 0-2,0 0-11,5-20-18,-5 20 0,3-21-1,-3 21 0</inkml:trace>
          <inkml:trace contextRef="#ctx0" brushRef="#br0" timeOffset="2385.1365">1415 161 28,'14'0'27,"-14"0"1,18-12-7,-1 4-3,-1-8-5,8 13-3,-4-11-1,5 4-4,-6-3-1,6 5-1,-6-3-1,0 3 1,-3 3-2,0-6 0,-16 11 0,24-16-1,-24 16 1,13-19 0,-13 19 0,2-18 0,-2 18-1,-10-19 1,10 19-1,-24-11 1,6 4-1,-4 7 0,-1 3 0,-1-1 1,-3 8-1,1-2 0,1 1 0,2 4 0,4 5 0,1-4 1,2-1-1,5 9 0,2-2 1,2 1 0,1 3 0,6 3 0,0-3 0,6 6 0,2-2 1,2-7 0,-1-4-1,7 6 0,-1-11 1,4 0 0,-1-8 0,6 0 0,-3-8-1,4 6 1,1-4 0,1-7-1,-1-7 0,0 3-1,-1 2-1,-6-8-5,9-2-30,-11 6 0,-9-2-1,-8 17-1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29.8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71A634C-6779-4751-90D9-5EF756F35AEE}" emma:medium="tactile" emma:mode="ink">
          <msink:context xmlns:msink="http://schemas.microsoft.com/ink/2010/main" type="writingRegion" rotatedBoundingBox="10018,7566 11877,7407 12032,9222 10172,9381"/>
        </emma:interpretation>
      </emma:emma>
    </inkml:annotationXML>
    <inkml:traceGroup>
      <inkml:annotationXML>
        <emma:emma xmlns:emma="http://www.w3.org/2003/04/emma" version="1.0">
          <emma:interpretation id="{ADF1E45B-1C3B-4F74-AB5B-742EE193DB08}" emma:medium="tactile" emma:mode="ink">
            <msink:context xmlns:msink="http://schemas.microsoft.com/ink/2010/main" type="paragraph" rotatedBoundingBox="10005,7763 10585,7466 10767,7823 10187,81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1BE862-F061-4449-9F96-4E5E1A88EB6E}" emma:medium="tactile" emma:mode="ink">
              <msink:context xmlns:msink="http://schemas.microsoft.com/ink/2010/main" type="inkBullet" rotatedBoundingBox="10078,7906 10122,7884 10142,7923 10098,7946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</emma:one-of>
          </emma:emma>
        </inkml:annotationXML>
        <inkml:trace contextRef="#ctx0" brushRef="#br0">-210 291 8,'0'0'16,"0"0"-1,0 0-1,0 0-1,-13 16-1,13-16-1,0 0-2,0 0-2,-7 18-2,7-18-1,0 0 0,0 0-2,0 0 0,8 15 0,-8-15-1,0 0 1,0 0-1,0 0 1,15-5-1,-15 5 1,0 0-1,8-20 0,-8 20 0,5-19 0,-5 19 0,0 0 0,-4-16 0,4 16-2,0 0-1,0 0-3,0 0-6,-14 13-8,20 3-9,-6-16 1,0 18-1</inkml:trace>
      </inkml:traceGroup>
      <inkml:traceGroup>
        <inkml:annotationXML>
          <emma:emma xmlns:emma="http://www.w3.org/2003/04/emma" version="1.0">
            <emma:interpretation id="{716CCABE-96C2-4B33-9378-E025F9FFF514}" emma:medium="tactile" emma:mode="ink">
              <msink:context xmlns:msink="http://schemas.microsoft.com/ink/2010/main" type="line" rotatedBoundingBox="10204,7662 10585,7466 10767,7823 10386,8018"/>
            </emma:interpretation>
          </emma:emma>
        </inkml:annotationXML>
        <inkml:traceGroup>
          <inkml:annotationXML>
            <emma:emma xmlns:emma="http://www.w3.org/2003/04/emma" version="1.0">
              <emma:interpretation id="{3F03A171-329F-4604-BBD9-CB0C99B941EC}" emma:medium="tactile" emma:mode="ink">
                <msink:context xmlns:msink="http://schemas.microsoft.com/ink/2010/main" type="inkWord" rotatedBoundingBox="10274,7890 10345,7488 10722,7555 10651,7957"/>
              </emma:interpretation>
              <emma:one-of disjunction-type="recognition" id="oneOf1">
                <emma:interpretation id="interp1" emma:lang="en-US" emma:confidence="1">
                  <emma:literal>ID</emma:literal>
                </emma:interpretation>
                <emma:interpretation id="interp2" emma:lang="en-US" emma:confidence="0">
                  <emma:literal>HD</emma:literal>
                </emma:interpretation>
                <emma:interpretation id="interp3" emma:lang="en-US" emma:confidence="0">
                  <emma:literal>1D</emma:literal>
                </emma:interpretation>
                <emma:interpretation id="interp4" emma:lang="en-US" emma:confidence="0">
                  <emma:literal>Id</emma:literal>
                </emma:interpretation>
                <emma:interpretation id="interp5" emma:lang="en-US" emma:confidence="0">
                  <emma:literal>id</emma:literal>
                </emma:interpretation>
              </emma:one-of>
            </emma:emma>
          </inkml:annotationXML>
          <inkml:trace contextRef="#ctx0" brushRef="#br0" timeOffset="481.0275">6 0 8,'0'0'22,"0"0"1,0 0-4,0 0-1,0 0-4,0 0-3,0 0-3,0 0-1,0 0-1,0 0-2,0 0 0,-5 25-2,7-2 1,-4-2-1,2 6 1,-1-2-1,1 11 0,0-7-1,0 1 1,0-8-1,1-1 0,-1-6-1,0-15 0,5 22-1,-5-22-2,0 0-5,0 0-12,0 0-9,14-14-2,-14-4 1,0 18 1</inkml:trace>
          <inkml:trace contextRef="#ctx0" brushRef="#br0" timeOffset="1216.0695">126-60 33,'0'0'25,"0"0"2,0 0-9,0 0-3,0 0-4,20-16-2,-6 18-3,-14-2 0,30-5-1,-15 5 0,6 2-2,-4-2 0,7 9-1,-4 2 1,-1 4-2,-3 4 0,-2 5-1,-1 2 0,-3 6-1,-4 5 0,-7-5 1,1 0-1,-4 0-2,-2-3 2,-2-5 1,-6-3 0,1-7 0,-3-4 1,1 1 0,-4-5 2,3-4-2,-2-4 1,18 2-1,-22 0 0,22 0 0,0 0-2,-16-6-3,16 6-8,16 10-20,-16-10 1,21 3-2,-21-3 1</inkml:trace>
          <inkml:trace contextRef="#ctx0" brushRef="#br0" timeOffset="769.044">138-8 29,'0'0'25,"0"0"2,0 0-8,14 22-3,-14-22-5,6 35-2,-6-15-2,5 10-2,-5-4-1,3 7-1,-3-5-1,4 2 0,-3-6 0,2-1-2,1-6-1,-4-17-2,9 26-5,-9-26-7,0 0-13,0 0-4,7-15 3,-7 15-1</inkml:trace>
        </inkml:traceGroup>
      </inkml:traceGroup>
    </inkml:traceGroup>
    <inkml:traceGroup>
      <inkml:annotationXML>
        <emma:emma xmlns:emma="http://www.w3.org/2003/04/emma" version="1.0">
          <emma:interpretation id="{EAF45857-EDCA-4848-BFE8-0E5F7795A8BC}" emma:medium="tactile" emma:mode="ink">
            <msink:context xmlns:msink="http://schemas.microsoft.com/ink/2010/main" type="paragraph" rotatedBoundingBox="10083,8242 11419,8129 11451,8503 10115,86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2EE07A-2FF2-4C5C-AD41-778A5A648A6A}" emma:medium="tactile" emma:mode="ink">
              <msink:context xmlns:msink="http://schemas.microsoft.com/ink/2010/main" type="line" rotatedBoundingBox="10083,8242 11419,8129 11451,8503 10115,8617"/>
            </emma:interpretation>
          </emma:emma>
        </inkml:annotationXML>
        <inkml:traceGroup>
          <inkml:annotationXML>
            <emma:emma xmlns:emma="http://www.w3.org/2003/04/emma" version="1.0">
              <emma:interpretation id="{1B5EE415-7635-43C8-BED3-226B4C34FD1A}" emma:medium="tactile" emma:mode="ink">
                <msink:context xmlns:msink="http://schemas.microsoft.com/ink/2010/main" type="inkWord" rotatedBoundingBox="10083,8242 11419,8129 11451,8503 10115,8617"/>
              </emma:interpretation>
              <emma:one-of disjunction-type="recognition" id="oneOf2">
                <emma:interpretation id="interp6" emma:lang="en-US" emma:confidence="0">
                  <emma:literal>lee</emma:literal>
                </emma:interpretation>
                <emma:interpretation id="interp7" emma:lang="en-US" emma:confidence="0">
                  <emma:literal>.e_e</emma:literal>
                </emma:interpretation>
                <emma:interpretation id="interp8" emma:lang="en-US" emma:confidence="0">
                  <emma:literal>ie_e</emma:literal>
                </emma:interpretation>
                <emma:interpretation id="interp9" emma:lang="en-US" emma:confidence="0">
                  <emma:literal>'el</emma:literal>
                </emma:interpretation>
                <emma:interpretation id="interp10" emma:lang="en-US" emma:confidence="0">
                  <emma:literal>'e</emma:literal>
                </emma:interpretation>
              </emma:one-of>
            </emma:emma>
          </inkml:annotationXML>
          <inkml:trace contextRef="#ctx0" brushRef="#br0" timeOffset="3629.2076">412 819 29,'0'0'26,"-4"14"4,4-14-2,0 0-13,18-6-4,-18 6-3,29 0-2,-29 0-2,37-3 0,-18-2-2,4 0-2,1 4-1,-4-11-5,5 4-16,5 10-7,-16-15-3,12 15 2</inkml:trace>
          <inkml:trace contextRef="#ctx0" brushRef="#br0" timeOffset="4184.2393">784 777 6,'0'16'25,"0"-16"1,0 0 2,16 7-10,-2-12-3,5 3-3,-1-7-1,8 5-3,-7-7-2,8 3-1,-8-6-1,7 4-1,-7-6 0,5 3 0,-8-6-1,2 3-1,-3-3 0,-3 3 0,-2-2 1,-4-1-1,-6 1 0,0 2 0,0 16 0,-16-25 0,2 15-1,-2 8 1,-3 4-1,-4 8 0,1 4-1,-2 8 0,3 3 0,-2 7 1,9 4-1,-2-3 0,6 2 1,6-2 0,5-4 0,7 0 1,3-8 0,7 0 1,-2-8 0,8 0 0,-3-10 0,6 3 0,-6-4 0,3-4-2,-1 1-2,-9-11-5,10 0-27,-8 5 0,-16 7-1,14-16 1</inkml:trace>
          <inkml:trace contextRef="#ctx0" brushRef="#br0" timeOffset="2701.1545">-185 830 19,'7'16'23,"-7"-16"-2,0 0-3,-13 18-2,13-18-3,-7 22-3,7-22-2,-6 23-1,6-23-1,-3 21-2,3-21-1,-3 16-1,3-16-2,0 0-5,14 11-14,-14-11-8,0 0-3,19 1 1,-19-1 1</inkml:trace>
          <inkml:trace contextRef="#ctx0" brushRef="#br0" timeOffset="3349.1915">11 862 24,'0'0'24,"19"-9"1,-19 9-6,19-20-4,-19 20-5,26-25-3,-10 14-2,-2-6-1,-14 17-2,28-25 1,-28 25-1,22-29-1,-22 29 1,19-22-1,-19 22 1,10-23-1,-10 23 0,5-22 0,-5 22 0,-3-16-1,3 16 1,-10-16 0,10 16-1,-16-8 1,16 8-1,-26-4 0,12 4 0,-4 2 0,2 1 0,-3 2 0,3 0 1,-2 6-2,4 2 2,1 4-1,3 3 0,4 4 0,1 0 0,4 1 1,2 3-1,4-4 1,1 0 0,2-3 1,4-2 0,-12-19-1,25 26 2,-10-18 0,2 0 1,-1-8-2,5 4 0,0-5 1,0 1-1,0-2-1,1-6-2,4 5-2,-5-5-3,8 10-7,-12-4-17,-17 2-3,36-10 0,-36 10 1</inkml:trace>
        </inkml:traceGroup>
      </inkml:traceGroup>
    </inkml:traceGroup>
    <inkml:traceGroup>
      <inkml:annotationXML>
        <emma:emma xmlns:emma="http://www.w3.org/2003/04/emma" version="1.0">
          <emma:interpretation id="{6E43E3DB-28A4-417D-8FD9-74E7A7E14814}" emma:medium="tactile" emma:mode="ink">
            <msink:context xmlns:msink="http://schemas.microsoft.com/ink/2010/main" type="paragraph" rotatedBoundingBox="10144,8888 12018,8838 12028,9229 10155,92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097397-F48E-4030-B79F-300378EF7031}" emma:medium="tactile" emma:mode="ink">
              <msink:context xmlns:msink="http://schemas.microsoft.com/ink/2010/main" type="inkBullet" rotatedBoundingBox="10151,9125 10238,9122 10240,9197 10152,9199"/>
            </emma:interpretation>
            <emma:one-of disjunction-type="recognition" id="oneOf3">
              <emma:interpretation id="interp11" emma:lang="en-US" emma:confidence="0">
                <emma:literal>•</emma:literal>
              </emma:interpretation>
            </emma:one-of>
          </emma:emma>
        </inkml:annotationXML>
        <inkml:trace contextRef="#ctx0" brushRef="#br0" timeOffset="4711.2694">-169 1521 25,'0'0'29,"0"0"0,0 0 3,0 0-10,15 18-8,-15-18-5,-4 21-3,4-21 0,0 19-4,0-19 0,5 16-1,-5-16 0,0 0-3,18-3-3,-18 3-12,10-31-14,9 25-1,-13-13 0,13 9 0</inkml:trace>
      </inkml:traceGroup>
      <inkml:traceGroup>
        <inkml:annotationXML>
          <emma:emma xmlns:emma="http://www.w3.org/2003/04/emma" version="1.0">
            <emma:interpretation id="{EA560DE0-6762-4E7D-8272-DC5356936C17}" emma:medium="tactile" emma:mode="ink">
              <msink:context xmlns:msink="http://schemas.microsoft.com/ink/2010/main" type="line" rotatedBoundingBox="10554,8877 12018,8838 12028,9229 10565,9269"/>
            </emma:interpretation>
          </emma:emma>
        </inkml:annotationXML>
        <inkml:traceGroup>
          <inkml:annotationXML>
            <emma:emma xmlns:emma="http://www.w3.org/2003/04/emma" version="1.0">
              <emma:interpretation id="{2BFC0719-2487-4A75-8446-E94B51459F27}" emma:medium="tactile" emma:mode="ink">
                <msink:context xmlns:msink="http://schemas.microsoft.com/ink/2010/main" type="inkWord" rotatedBoundingBox="10554,8877 12018,8838 12028,9229 10565,9269"/>
              </emma:interpretation>
              <emma:one-of disjunction-type="recognition" id="oneOf4">
                <emma:interpretation id="interp12" emma:lang="en-US" emma:confidence="0">
                  <emma:literal>e=l</emma:literal>
                </emma:interpretation>
                <emma:interpretation id="interp13" emma:lang="en-US" emma:confidence="1">
                  <emma:literal>e = e</emma:literal>
                </emma:interpretation>
                <emma:interpretation id="interp14" emma:lang="en-US" emma:confidence="0">
                  <emma:literal>e= e</emma:literal>
                </emma:interpretation>
                <emma:interpretation id="interp15" emma:lang="en-US" emma:confidence="0">
                  <emma:literal>l= e</emma:literal>
                </emma:interpretation>
                <emma:interpretation id="interp16" emma:lang="en-US" emma:confidence="0">
                  <emma:literal>e=e</emma:literal>
                </emma:interpretation>
              </emma:one-of>
            </emma:emma>
          </inkml:annotationXML>
          <inkml:trace contextRef="#ctx0" brushRef="#br0" timeOffset="5259.3008">240 1472 20,'37'4'25,"-37"-4"2,40-11 0,-21 6-12,4-9-4,1 6-3,-5-8-2,5 8-1,-8-7-1,7 6 0,-23 9-1,25-21 1,-25 21-1,16-21 0,-16 21-1,4-24 1,-4 24-1,-4-21-1,4 21 1,-17-19-1,17 19-1,-31-13 1,14 10-1,-4 5 0,0 4 0,-2 2 0,1 6-1,1 6 1,2 1-1,4 4 1,3 7 1,4-4 0,1 0 0,7 0 1,3-3 0,4 1 0,2-7 0,7 2 0,1-11 0,2 4 0,2-9 0,1 3-1,-3-8 1,7 0 0,-4-2-1,-1-2 0,0 0-3,-2-9-2,5 12-6,-24 1-18,29-26-6,-8 18-1,-6-6 0</inkml:trace>
          <inkml:trace contextRef="#ctx0" brushRef="#br0" timeOffset="5614.3211">800 1449 31,'0'0'30,"14"-9"1,-14 9 1,0-23-14,0 23-4,0 0-5,21-8-2,-21 8-2,22-2-1,-22 2-2,29-3-1,-14 2 0,2 2 0,-17-1 0,29 0-2,-29 0-1,28-1-2,-14 9-3,-14-8-8,14-8-15,-14 8-3,0 0 0,16 3 1</inkml:trace>
          <inkml:trace contextRef="#ctx0" brushRef="#br0" timeOffset="5914.3383">825 1545 43,'0'0'30,"0"0"3,0 0 0,0 0-17,15 0-3,2 8-2,-17-8-2,26 0-2,-26 0-2,34-1-1,-34 1-2,29 1 0,-15-1 0,1-1-2,2 2-1,-17-1-3,34-4-3,-34 4-13,21-15-16,-5 15 0,-16 0 0,22-5 0</inkml:trace>
          <inkml:trace contextRef="#ctx0" brushRef="#br0" timeOffset="6596.3773">1337 1497 75,'16'-11'34,"0"11"-2,-16 0-8,16-22-14,5 14-3,-8-10-3,9 12 0,-3-7-2,4 3 0,-2-8 0,3 9-1,-3-2 1,-1-1-1,-2 0 0,0-1 0,-5-3 0,-13 16 0,19-21 0,-19 21 0,3-23 0,-3 23 0,-6-16 0,6 16-1,-23-8 0,6 5 0,-3 5 0,-2 4 0,-2 7-1,-5 1 1,2 6-1,-2 4 1,3 6-1,4-1 1,1 5 0,6-5 0,3-1 1,7 1-1,5-5 1,6-3 0,4-6 1,4 2-1,5-6 1,4 2-1,-1-6 1,6-1 0,-4-1-1,5 1 1,-4-6-1,1-1 0,-2 1-3,-5-8-2,10 9-17,-7-10-17,-4-7 1,0 1-2,-9-7 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B0F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acm.org/citation.cfm?doid=362007.36203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56.emf"/><Relationship Id="rId7" Type="http://schemas.openxmlformats.org/officeDocument/2006/relationships/image" Target="../media/image5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57.emf"/><Relationship Id="rId4" Type="http://schemas.openxmlformats.org/officeDocument/2006/relationships/customXml" Target="../ink/ink2.xml"/><Relationship Id="rId9" Type="http://schemas.openxmlformats.org/officeDocument/2006/relationships/image" Target="../media/image5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6.emf"/><Relationship Id="rId18" Type="http://schemas.openxmlformats.org/officeDocument/2006/relationships/customXml" Target="../ink/ink13.xml"/><Relationship Id="rId26" Type="http://schemas.openxmlformats.org/officeDocument/2006/relationships/customXml" Target="../ink/ink17.xml"/><Relationship Id="rId39" Type="http://schemas.openxmlformats.org/officeDocument/2006/relationships/image" Target="../media/image19.emf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21.xml"/><Relationship Id="rId42" Type="http://schemas.openxmlformats.org/officeDocument/2006/relationships/customXml" Target="../ink/ink25.xml"/><Relationship Id="rId7" Type="http://schemas.openxmlformats.org/officeDocument/2006/relationships/image" Target="../media/image3.emf"/><Relationship Id="rId12" Type="http://schemas.openxmlformats.org/officeDocument/2006/relationships/customXml" Target="../ink/ink10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23.xml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29" Type="http://schemas.openxmlformats.org/officeDocument/2006/relationships/image" Target="../media/image14.emf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image" Target="../media/image5.emf"/><Relationship Id="rId24" Type="http://schemas.openxmlformats.org/officeDocument/2006/relationships/customXml" Target="../ink/ink16.xml"/><Relationship Id="rId32" Type="http://schemas.openxmlformats.org/officeDocument/2006/relationships/customXml" Target="../ink/ink20.xml"/><Relationship Id="rId37" Type="http://schemas.openxmlformats.org/officeDocument/2006/relationships/image" Target="../media/image18.emf"/><Relationship Id="rId40" Type="http://schemas.openxmlformats.org/officeDocument/2006/relationships/customXml" Target="../ink/ink24.xml"/><Relationship Id="rId45" Type="http://schemas.openxmlformats.org/officeDocument/2006/relationships/image" Target="../media/image22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8.xml"/><Relationship Id="rId36" Type="http://schemas.openxmlformats.org/officeDocument/2006/relationships/customXml" Target="../ink/ink22.xml"/><Relationship Id="rId10" Type="http://schemas.openxmlformats.org/officeDocument/2006/relationships/customXml" Target="../ink/ink9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4" Type="http://schemas.openxmlformats.org/officeDocument/2006/relationships/customXml" Target="../ink/ink26.xml"/><Relationship Id="rId4" Type="http://schemas.openxmlformats.org/officeDocument/2006/relationships/customXml" Target="../ink/ink6.xml"/><Relationship Id="rId9" Type="http://schemas.openxmlformats.org/officeDocument/2006/relationships/image" Target="../media/image4.emf"/><Relationship Id="rId14" Type="http://schemas.openxmlformats.org/officeDocument/2006/relationships/customXml" Target="../ink/ink11.xml"/><Relationship Id="rId22" Type="http://schemas.openxmlformats.org/officeDocument/2006/relationships/customXml" Target="../ink/ink15.xml"/><Relationship Id="rId27" Type="http://schemas.openxmlformats.org/officeDocument/2006/relationships/image" Target="../media/image13.emf"/><Relationship Id="rId30" Type="http://schemas.openxmlformats.org/officeDocument/2006/relationships/customXml" Target="../ink/ink19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1914" y="1581785"/>
            <a:ext cx="7772400" cy="1470025"/>
          </a:xfrm>
        </p:spPr>
        <p:txBody>
          <a:bodyPr/>
          <a:lstStyle/>
          <a:p>
            <a:r>
              <a:rPr lang="en-US" dirty="0" err="1" smtClean="0"/>
              <a:t>Earley’s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6549" y="2926080"/>
            <a:ext cx="8523131" cy="9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z="1800" dirty="0">
                <a:solidFill>
                  <a:schemeClr val="bg1"/>
                </a:solidFill>
              </a:rPr>
              <a:t>J. </a:t>
            </a:r>
            <a:r>
              <a:rPr lang="en-US" sz="1800" dirty="0" err="1">
                <a:solidFill>
                  <a:schemeClr val="bg1"/>
                </a:solidFill>
              </a:rPr>
              <a:t>Earley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>
                <a:solidFill>
                  <a:schemeClr val="bg1"/>
                </a:solidFill>
                <a:hlinkClick r:id="rId2"/>
              </a:rPr>
              <a:t>"An efficient context-free parsing algorithm"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i="1" dirty="0">
                <a:solidFill>
                  <a:schemeClr val="bg1"/>
                </a:solidFill>
              </a:rPr>
              <a:t>Communications of the Association for Computing Machinery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b="1" dirty="0">
                <a:solidFill>
                  <a:schemeClr val="bg1"/>
                </a:solidFill>
              </a:rPr>
              <a:t>13</a:t>
            </a:r>
            <a:r>
              <a:rPr lang="en-US" sz="1800" dirty="0">
                <a:solidFill>
                  <a:schemeClr val="bg1"/>
                </a:solidFill>
              </a:rPr>
              <a:t>:2:94-102, 1970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2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CYK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Earley’s</a:t>
            </a:r>
            <a:r>
              <a:rPr lang="en-US" dirty="0" smtClean="0"/>
              <a:t> Parser 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 ::= X Y		</a:t>
            </a:r>
            <a:r>
              <a:rPr lang="en-US" dirty="0">
                <a:solidFill>
                  <a:srgbClr val="FFFF00"/>
                </a:solidFill>
              </a:rPr>
              <a:t>Z </a:t>
            </a:r>
            <a:r>
              <a:rPr lang="en-US" dirty="0" smtClean="0">
                <a:solidFill>
                  <a:srgbClr val="FFFF00"/>
                </a:solidFill>
              </a:rPr>
              <a:t>parses </a:t>
            </a:r>
            <a:r>
              <a:rPr lang="en-US" dirty="0" err="1" smtClean="0">
                <a:solidFill>
                  <a:srgbClr val="FFFF00"/>
                </a:solidFill>
              </a:rPr>
              <a:t>w</a:t>
            </a:r>
            <a:r>
              <a:rPr lang="en-US" baseline="-25000" dirty="0" err="1" smtClean="0">
                <a:solidFill>
                  <a:srgbClr val="FFFF00"/>
                </a:solidFill>
              </a:rPr>
              <a:t>pq</a:t>
            </a:r>
            <a:endParaRPr lang="en-US" dirty="0" smtClean="0"/>
          </a:p>
          <a:p>
            <a:r>
              <a:rPr lang="en-US" dirty="0" smtClean="0"/>
              <a:t>CYK: if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pr</a:t>
            </a:r>
            <a:r>
              <a:rPr lang="en-US" dirty="0" smtClean="0"/>
              <a:t> parses X and d</a:t>
            </a:r>
            <a:r>
              <a:rPr lang="en-US" baseline="-25000" dirty="0" smtClean="0"/>
              <a:t>(r+1)q</a:t>
            </a:r>
            <a:r>
              <a:rPr lang="en-US" dirty="0" smtClean="0"/>
              <a:t> parses Y, then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err="1" smtClean="0">
                <a:solidFill>
                  <a:srgbClr val="FFFF00"/>
                </a:solidFill>
              </a:rPr>
              <a:t>d</a:t>
            </a:r>
            <a:r>
              <a:rPr lang="en-US" baseline="-25000" dirty="0" err="1" smtClean="0">
                <a:solidFill>
                  <a:srgbClr val="FFFF00"/>
                </a:solidFill>
              </a:rPr>
              <a:t>pq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stores symbol Z</a:t>
            </a:r>
            <a:endParaRPr lang="en-US" dirty="0"/>
          </a:p>
          <a:p>
            <a:r>
              <a:rPr lang="en-US" dirty="0" err="1" smtClean="0"/>
              <a:t>Earley’s</a:t>
            </a:r>
            <a:r>
              <a:rPr lang="en-US" dirty="0" smtClean="0"/>
              <a:t> parser: 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in set </a:t>
            </a:r>
            <a:r>
              <a:rPr lang="en-US" dirty="0" err="1" smtClean="0">
                <a:solidFill>
                  <a:srgbClr val="FFFF00"/>
                </a:solidFill>
              </a:rPr>
              <a:t>S</a:t>
            </a:r>
            <a:r>
              <a:rPr lang="en-US" baseline="-25000" dirty="0" err="1" smtClean="0">
                <a:solidFill>
                  <a:srgbClr val="FFFF00"/>
                </a:solidFill>
              </a:rPr>
              <a:t>q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stores </a:t>
            </a:r>
            <a:r>
              <a:rPr lang="en-US" i="1" dirty="0" smtClean="0">
                <a:solidFill>
                  <a:srgbClr val="FFFF00"/>
                </a:solidFill>
              </a:rPr>
              <a:t>item</a:t>
            </a:r>
            <a:r>
              <a:rPr lang="en-US" dirty="0" smtClean="0">
                <a:solidFill>
                  <a:srgbClr val="FFFF00"/>
                </a:solidFill>
              </a:rPr>
              <a:t> (Z ::= XY. , p) </a:t>
            </a:r>
          </a:p>
          <a:p>
            <a:r>
              <a:rPr lang="en-US" dirty="0" smtClean="0"/>
              <a:t>Move forward, similar to top-down parsers</a:t>
            </a:r>
          </a:p>
          <a:p>
            <a:r>
              <a:rPr lang="en-US" dirty="0" smtClean="0"/>
              <a:t>Use dotted rules to avoid binary rules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25163"/>
              </p:ext>
            </p:extLst>
          </p:nvPr>
        </p:nvGraphicFramePr>
        <p:xfrm>
          <a:off x="4075613" y="6114805"/>
          <a:ext cx="4543200" cy="59950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900"/>
                <a:gridCol w="567900"/>
                <a:gridCol w="567900"/>
                <a:gridCol w="567900"/>
                <a:gridCol w="567900"/>
                <a:gridCol w="567900"/>
                <a:gridCol w="567900"/>
                <a:gridCol w="567900"/>
              </a:tblGrid>
              <a:tr h="5995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803123" y="5919432"/>
              <a:ext cx="117360" cy="248139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9883" y="5908988"/>
                <a:ext cx="131760" cy="270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586923" y="5911512"/>
              <a:ext cx="1163520" cy="260379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71803" y="5905390"/>
                <a:ext cx="1189080" cy="282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4767943" y="6489051"/>
              <a:ext cx="2017800" cy="126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56063" y="6480051"/>
                <a:ext cx="204552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7048543" y="6491931"/>
              <a:ext cx="916920" cy="122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34503" y="6477891"/>
                <a:ext cx="948240" cy="15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97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 ::= e EOF</a:t>
            </a:r>
          </a:p>
          <a:p>
            <a:pPr marL="0" indent="0">
              <a:buNone/>
            </a:pPr>
            <a:r>
              <a:rPr lang="en-US" dirty="0" smtClean="0"/>
              <a:t>e ::=  ID | e – e | e == 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Items: rules with a dot inside</a:t>
            </a:r>
          </a:p>
          <a:p>
            <a:pPr marL="0" indent="0">
              <a:buNone/>
            </a:pPr>
            <a:r>
              <a:rPr lang="en-US" dirty="0" smtClean="0"/>
              <a:t>D ::= . e EOF | e . EOF | e EOF .</a:t>
            </a:r>
          </a:p>
          <a:p>
            <a:pPr marL="0" indent="0">
              <a:buNone/>
            </a:pPr>
            <a:r>
              <a:rPr lang="en-US" dirty="0" smtClean="0"/>
              <a:t>e ::= . ID | ID 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| . e – e | e . – e | e – . e | e – e 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| . </a:t>
            </a:r>
            <a:r>
              <a:rPr lang="en-US" dirty="0" smtClean="0"/>
              <a:t>e == </a:t>
            </a:r>
            <a:r>
              <a:rPr lang="en-US" dirty="0"/>
              <a:t>e | e . </a:t>
            </a:r>
            <a:r>
              <a:rPr lang="en-US" dirty="0" smtClean="0"/>
              <a:t>== </a:t>
            </a:r>
            <a:r>
              <a:rPr lang="en-US" dirty="0"/>
              <a:t>e | e </a:t>
            </a:r>
            <a:r>
              <a:rPr lang="en-US" dirty="0" smtClean="0"/>
              <a:t>== </a:t>
            </a:r>
            <a:r>
              <a:rPr lang="en-US" dirty="0"/>
              <a:t>. e | e </a:t>
            </a:r>
            <a:r>
              <a:rPr lang="en-US" dirty="0" smtClean="0"/>
              <a:t>== </a:t>
            </a:r>
            <a:r>
              <a:rPr lang="en-US" dirty="0"/>
              <a:t>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8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56125"/>
              </p:ext>
            </p:extLst>
          </p:nvPr>
        </p:nvGraphicFramePr>
        <p:xfrm>
          <a:off x="13855" y="0"/>
          <a:ext cx="9130144" cy="6816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1268"/>
                <a:gridCol w="1141268"/>
                <a:gridCol w="1141268"/>
                <a:gridCol w="1141268"/>
                <a:gridCol w="1141268"/>
                <a:gridCol w="1141268"/>
                <a:gridCol w="1437410"/>
                <a:gridCol w="845126"/>
              </a:tblGrid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276473" y="969982"/>
              <a:ext cx="655560" cy="7048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113" y="958102"/>
                <a:ext cx="669960" cy="72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/>
          <p:cNvGrpSpPr/>
          <p:nvPr/>
        </p:nvGrpSpPr>
        <p:grpSpPr>
          <a:xfrm>
            <a:off x="2586513" y="1004542"/>
            <a:ext cx="632160" cy="693720"/>
            <a:chOff x="2586513" y="1004542"/>
            <a:chExt cx="632160" cy="69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2" name="Ink 51"/>
                <p14:cNvContentPartPr/>
                <p14:nvPr/>
              </p14:nvContentPartPr>
              <p14:xfrm>
                <a:off x="2700633" y="1004542"/>
                <a:ext cx="245520" cy="548640"/>
              </p14:xfrm>
            </p:contentPart>
          </mc:Choice>
          <mc:Fallback>
            <p:pic>
              <p:nvPicPr>
                <p:cNvPr id="52" name="Ink 5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90553" y="995182"/>
                  <a:ext cx="266760" cy="56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4" name="Ink 73"/>
                <p14:cNvContentPartPr/>
                <p14:nvPr/>
              </p14:nvContentPartPr>
              <p14:xfrm>
                <a:off x="2586513" y="1187782"/>
                <a:ext cx="632160" cy="510480"/>
              </p14:xfrm>
            </p:contentPart>
          </mc:Choice>
          <mc:Fallback>
            <p:pic>
              <p:nvPicPr>
                <p:cNvPr id="74" name="Ink 73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7153" y="1176982"/>
                  <a:ext cx="646560" cy="52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0" name="Ink 79"/>
              <p14:cNvContentPartPr/>
              <p14:nvPr/>
            </p14:nvContentPartPr>
            <p14:xfrm>
              <a:off x="3654633" y="1182742"/>
              <a:ext cx="636480" cy="149400"/>
            </p14:xfrm>
          </p:contentPart>
        </mc:Choice>
        <mc:Fallback>
          <p:pic>
            <p:nvPicPr>
              <p:cNvPr id="80" name="Ink 7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7793" y="1171582"/>
                <a:ext cx="6501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5" name="Ink 84"/>
              <p14:cNvContentPartPr/>
              <p14:nvPr/>
            </p14:nvContentPartPr>
            <p14:xfrm>
              <a:off x="3634473" y="2709142"/>
              <a:ext cx="695880" cy="614880"/>
            </p14:xfrm>
          </p:contentPart>
        </mc:Choice>
        <mc:Fallback>
          <p:pic>
            <p:nvPicPr>
              <p:cNvPr id="85" name="Ink 8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6193" y="2699062"/>
                <a:ext cx="708480" cy="63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9" name="Ink 98"/>
              <p14:cNvContentPartPr/>
              <p14:nvPr/>
            </p14:nvContentPartPr>
            <p14:xfrm>
              <a:off x="5123073" y="2889142"/>
              <a:ext cx="0" cy="14760"/>
            </p14:xfrm>
          </p:contentPart>
        </mc:Choice>
        <mc:Fallback>
          <p:pic>
            <p:nvPicPr>
              <p:cNvPr id="99" name="Ink 9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0" cy="1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/>
          <p:cNvGrpSpPr/>
          <p:nvPr/>
        </p:nvGrpSpPr>
        <p:grpSpPr>
          <a:xfrm>
            <a:off x="4857033" y="2722102"/>
            <a:ext cx="563400" cy="601920"/>
            <a:chOff x="4857033" y="2722102"/>
            <a:chExt cx="563400" cy="60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8" name="Ink 97"/>
                <p14:cNvContentPartPr/>
                <p14:nvPr/>
              </p14:nvContentPartPr>
              <p14:xfrm>
                <a:off x="4857033" y="2722102"/>
                <a:ext cx="563400" cy="601920"/>
              </p14:xfrm>
            </p:contentPart>
          </mc:Choice>
          <mc:Fallback>
            <p:pic>
              <p:nvPicPr>
                <p:cNvPr id="98" name="Ink 97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851273" y="2713462"/>
                  <a:ext cx="572400" cy="62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0" name="Ink 109"/>
                <p14:cNvContentPartPr/>
                <p14:nvPr/>
              </p14:nvContentPartPr>
              <p14:xfrm>
                <a:off x="5136033" y="2839102"/>
                <a:ext cx="24480" cy="25560"/>
              </p14:xfrm>
            </p:contentPart>
          </mc:Choice>
          <mc:Fallback>
            <p:pic>
              <p:nvPicPr>
                <p:cNvPr id="110" name="Ink 109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26313" y="2829382"/>
                  <a:ext cx="38880" cy="4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1" name="Ink 130"/>
              <p14:cNvContentPartPr/>
              <p14:nvPr/>
            </p14:nvContentPartPr>
            <p14:xfrm>
              <a:off x="4861323" y="894802"/>
              <a:ext cx="687960" cy="769270"/>
            </p14:xfrm>
          </p:contentPart>
        </mc:Choice>
        <mc:Fallback>
          <p:pic>
            <p:nvPicPr>
              <p:cNvPr id="131" name="Ink 13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50883" y="883998"/>
                <a:ext cx="710280" cy="791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4" name="Ink 153"/>
              <p14:cNvContentPartPr/>
              <p14:nvPr/>
            </p14:nvContentPartPr>
            <p14:xfrm>
              <a:off x="5923713" y="2957902"/>
              <a:ext cx="636120" cy="138960"/>
            </p14:xfrm>
          </p:contentPart>
        </mc:Choice>
        <mc:Fallback>
          <p:pic>
            <p:nvPicPr>
              <p:cNvPr id="154" name="Ink 15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12553" y="2945662"/>
                <a:ext cx="6544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9" name="Ink 158"/>
              <p14:cNvContentPartPr/>
              <p14:nvPr/>
            </p14:nvContentPartPr>
            <p14:xfrm>
              <a:off x="5932353" y="1211902"/>
              <a:ext cx="638640" cy="164160"/>
            </p14:xfrm>
          </p:contentPart>
        </mc:Choice>
        <mc:Fallback>
          <p:pic>
            <p:nvPicPr>
              <p:cNvPr id="159" name="Ink 15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21913" y="1201102"/>
                <a:ext cx="6530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6" name="Ink 165"/>
              <p14:cNvContentPartPr/>
              <p14:nvPr/>
            </p14:nvContentPartPr>
            <p14:xfrm>
              <a:off x="5901393" y="4414462"/>
              <a:ext cx="691920" cy="669240"/>
            </p14:xfrm>
          </p:contentPart>
        </mc:Choice>
        <mc:Fallback>
          <p:pic>
            <p:nvPicPr>
              <p:cNvPr id="166" name="Ink 16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91673" y="4404022"/>
                <a:ext cx="70632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0" name="Ink 179"/>
              <p14:cNvContentPartPr/>
              <p14:nvPr/>
            </p14:nvContentPartPr>
            <p14:xfrm>
              <a:off x="7075713" y="4565302"/>
              <a:ext cx="633960" cy="626040"/>
            </p14:xfrm>
          </p:contentPart>
        </mc:Choice>
        <mc:Fallback>
          <p:pic>
            <p:nvPicPr>
              <p:cNvPr id="180" name="Ink 17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63833" y="4553422"/>
                <a:ext cx="651240" cy="6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3" name="Ink 192"/>
              <p14:cNvContentPartPr/>
              <p14:nvPr/>
            </p14:nvContentPartPr>
            <p14:xfrm>
              <a:off x="7094793" y="2847052"/>
              <a:ext cx="646920" cy="149760"/>
            </p14:xfrm>
          </p:contentPart>
        </mc:Choice>
        <mc:Fallback>
          <p:pic>
            <p:nvPicPr>
              <p:cNvPr id="193" name="Ink 1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6873" y="2836252"/>
                <a:ext cx="6656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9" name="Ink 198"/>
              <p14:cNvContentPartPr/>
              <p14:nvPr/>
            </p14:nvContentPartPr>
            <p14:xfrm>
              <a:off x="7073193" y="1079997"/>
              <a:ext cx="606960" cy="148680"/>
            </p14:xfrm>
          </p:contentPart>
        </mc:Choice>
        <mc:Fallback>
          <p:pic>
            <p:nvPicPr>
              <p:cNvPr id="199" name="Ink 1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65633" y="1069557"/>
                <a:ext cx="6256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5" name="Ink 204"/>
              <p14:cNvContentPartPr/>
              <p14:nvPr/>
            </p14:nvContentPartPr>
            <p14:xfrm>
              <a:off x="1190520" y="920520"/>
              <a:ext cx="4675320" cy="3528000"/>
            </p14:xfrm>
          </p:contentPart>
        </mc:Choice>
        <mc:Fallback>
          <p:pic>
            <p:nvPicPr>
              <p:cNvPr id="205" name="Ink 20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82600" y="914760"/>
                <a:ext cx="4691160" cy="35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6" name="Ink 205"/>
              <p14:cNvContentPartPr/>
              <p14:nvPr/>
            </p14:nvContentPartPr>
            <p14:xfrm>
              <a:off x="8386560" y="6257520"/>
              <a:ext cx="67320" cy="92520"/>
            </p14:xfrm>
          </p:contentPart>
        </mc:Choice>
        <mc:Fallback>
          <p:pic>
            <p:nvPicPr>
              <p:cNvPr id="206" name="Ink 20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75400" y="6247440"/>
                <a:ext cx="8820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7" name="Ink 206"/>
              <p14:cNvContentPartPr/>
              <p14:nvPr/>
            </p14:nvContentPartPr>
            <p14:xfrm>
              <a:off x="6919560" y="5385960"/>
              <a:ext cx="60120" cy="103320"/>
            </p14:xfrm>
          </p:contentPart>
        </mc:Choice>
        <mc:Fallback>
          <p:pic>
            <p:nvPicPr>
              <p:cNvPr id="207" name="Ink 20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09120" y="5378040"/>
                <a:ext cx="78120" cy="12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9" name="Group 258"/>
          <p:cNvGrpSpPr/>
          <p:nvPr/>
        </p:nvGrpSpPr>
        <p:grpSpPr>
          <a:xfrm>
            <a:off x="6617160" y="1125000"/>
            <a:ext cx="515520" cy="3533760"/>
            <a:chOff x="6617160" y="1125000"/>
            <a:chExt cx="515520" cy="3533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53" name="Ink 252"/>
                <p14:cNvContentPartPr/>
                <p14:nvPr/>
              </p14:nvContentPartPr>
              <p14:xfrm>
                <a:off x="6951240" y="1125000"/>
                <a:ext cx="81000" cy="110520"/>
              </p14:xfrm>
            </p:contentPart>
          </mc:Choice>
          <mc:Fallback>
            <p:pic>
              <p:nvPicPr>
                <p:cNvPr id="253" name="Ink 252"/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937920" y="1115280"/>
                  <a:ext cx="108720" cy="1339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8" name="Group 257"/>
            <p:cNvGrpSpPr/>
            <p:nvPr/>
          </p:nvGrpSpPr>
          <p:grpSpPr>
            <a:xfrm>
              <a:off x="6617160" y="1166760"/>
              <a:ext cx="515520" cy="3492000"/>
              <a:chOff x="6617160" y="1166760"/>
              <a:chExt cx="515520" cy="34920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40">
                <p14:nvContentPartPr>
                  <p14:cNvPr id="254" name="Ink 253"/>
                  <p14:cNvContentPartPr/>
                  <p14:nvPr/>
                </p14:nvContentPartPr>
                <p14:xfrm>
                  <a:off x="6742800" y="1296000"/>
                  <a:ext cx="389880" cy="3362760"/>
                </p14:xfrm>
              </p:contentPart>
            </mc:Choice>
            <mc:Fallback>
              <p:pic>
                <p:nvPicPr>
                  <p:cNvPr id="254" name="Ink 253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6730560" y="1283040"/>
                    <a:ext cx="415800" cy="338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2">
                <p14:nvContentPartPr>
                  <p14:cNvPr id="257" name="Ink 256"/>
                  <p14:cNvContentPartPr/>
                  <p14:nvPr/>
                </p14:nvContentPartPr>
                <p14:xfrm>
                  <a:off x="6617160" y="1166760"/>
                  <a:ext cx="399960" cy="33120"/>
                </p14:xfrm>
              </p:contentPart>
            </mc:Choice>
            <mc:Fallback>
              <p:pic>
                <p:nvPicPr>
                  <p:cNvPr id="257" name="Ink 256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606000" y="1153080"/>
                    <a:ext cx="424800" cy="58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0" name="Ink 259"/>
              <p14:cNvContentPartPr/>
              <p14:nvPr/>
            </p14:nvContentPartPr>
            <p14:xfrm>
              <a:off x="4295160" y="1393745"/>
              <a:ext cx="3488040" cy="1427760"/>
            </p14:xfrm>
          </p:contentPart>
        </mc:Choice>
        <mc:Fallback>
          <p:pic>
            <p:nvPicPr>
              <p:cNvPr id="260" name="Ink 25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92640" y="1391225"/>
                <a:ext cx="3500280" cy="143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80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24841</TotalTime>
  <Words>169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Earley’s Algorithm</vt:lpstr>
      <vt:lpstr>CYK vs Earley’s Parser Comparison</vt:lpstr>
      <vt:lpstr>Example: expressions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3006</cp:revision>
  <dcterms:created xsi:type="dcterms:W3CDTF">2005-06-07T20:03:32Z</dcterms:created>
  <dcterms:modified xsi:type="dcterms:W3CDTF">2011-10-19T02:07:01Z</dcterms:modified>
</cp:coreProperties>
</file>